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59" r:id="rId1"/>
    <p:sldMasterId id="2147483873" r:id="rId2"/>
    <p:sldMasterId id="2147483885" r:id="rId3"/>
    <p:sldMasterId id="2147483897" r:id="rId4"/>
    <p:sldMasterId id="2147483911" r:id="rId5"/>
    <p:sldMasterId id="2147483923" r:id="rId6"/>
    <p:sldMasterId id="2147483935" r:id="rId7"/>
    <p:sldMasterId id="2147483952" r:id="rId8"/>
    <p:sldMasterId id="2147483966" r:id="rId9"/>
    <p:sldMasterId id="2147483978" r:id="rId10"/>
  </p:sldMasterIdLst>
  <p:notesMasterIdLst>
    <p:notesMasterId r:id="rId150"/>
  </p:notesMasterIdLst>
  <p:sldIdLst>
    <p:sldId id="409" r:id="rId11"/>
    <p:sldId id="410" r:id="rId12"/>
    <p:sldId id="411" r:id="rId13"/>
    <p:sldId id="412" r:id="rId14"/>
    <p:sldId id="413" r:id="rId15"/>
    <p:sldId id="414" r:id="rId16"/>
    <p:sldId id="415" r:id="rId17"/>
    <p:sldId id="416" r:id="rId18"/>
    <p:sldId id="417" r:id="rId19"/>
    <p:sldId id="418" r:id="rId20"/>
    <p:sldId id="419" r:id="rId21"/>
    <p:sldId id="420" r:id="rId22"/>
    <p:sldId id="421" r:id="rId23"/>
    <p:sldId id="422" r:id="rId24"/>
    <p:sldId id="423" r:id="rId25"/>
    <p:sldId id="424" r:id="rId26"/>
    <p:sldId id="425" r:id="rId27"/>
    <p:sldId id="426" r:id="rId28"/>
    <p:sldId id="427" r:id="rId29"/>
    <p:sldId id="428" r:id="rId30"/>
    <p:sldId id="429" r:id="rId31"/>
    <p:sldId id="430" r:id="rId32"/>
    <p:sldId id="292" r:id="rId33"/>
    <p:sldId id="293" r:id="rId34"/>
    <p:sldId id="294" r:id="rId35"/>
    <p:sldId id="295" r:id="rId36"/>
    <p:sldId id="296" r:id="rId37"/>
    <p:sldId id="297" r:id="rId38"/>
    <p:sldId id="298" r:id="rId39"/>
    <p:sldId id="299" r:id="rId40"/>
    <p:sldId id="315"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53" r:id="rId94"/>
    <p:sldId id="354" r:id="rId95"/>
    <p:sldId id="355" r:id="rId96"/>
    <p:sldId id="356" r:id="rId97"/>
    <p:sldId id="357" r:id="rId98"/>
    <p:sldId id="358" r:id="rId99"/>
    <p:sldId id="359" r:id="rId100"/>
    <p:sldId id="360" r:id="rId101"/>
    <p:sldId id="361" r:id="rId102"/>
    <p:sldId id="362" r:id="rId103"/>
    <p:sldId id="363" r:id="rId104"/>
    <p:sldId id="364" r:id="rId105"/>
    <p:sldId id="365" r:id="rId106"/>
    <p:sldId id="366" r:id="rId107"/>
    <p:sldId id="367" r:id="rId108"/>
    <p:sldId id="368" r:id="rId109"/>
    <p:sldId id="369" r:id="rId110"/>
    <p:sldId id="370" r:id="rId111"/>
    <p:sldId id="371" r:id="rId112"/>
    <p:sldId id="372" r:id="rId113"/>
    <p:sldId id="373" r:id="rId114"/>
    <p:sldId id="374" r:id="rId115"/>
    <p:sldId id="375" r:id="rId116"/>
    <p:sldId id="376" r:id="rId117"/>
    <p:sldId id="377" r:id="rId118"/>
    <p:sldId id="378" r:id="rId119"/>
    <p:sldId id="379" r:id="rId120"/>
    <p:sldId id="380" r:id="rId121"/>
    <p:sldId id="381" r:id="rId122"/>
    <p:sldId id="382" r:id="rId123"/>
    <p:sldId id="383" r:id="rId124"/>
    <p:sldId id="384" r:id="rId125"/>
    <p:sldId id="385" r:id="rId126"/>
    <p:sldId id="386" r:id="rId127"/>
    <p:sldId id="387" r:id="rId128"/>
    <p:sldId id="388" r:id="rId129"/>
    <p:sldId id="389" r:id="rId130"/>
    <p:sldId id="390" r:id="rId131"/>
    <p:sldId id="391" r:id="rId132"/>
    <p:sldId id="392" r:id="rId133"/>
    <p:sldId id="393" r:id="rId134"/>
    <p:sldId id="394" r:id="rId135"/>
    <p:sldId id="395" r:id="rId136"/>
    <p:sldId id="396" r:id="rId137"/>
    <p:sldId id="397" r:id="rId138"/>
    <p:sldId id="398" r:id="rId139"/>
    <p:sldId id="399" r:id="rId140"/>
    <p:sldId id="400" r:id="rId141"/>
    <p:sldId id="401" r:id="rId142"/>
    <p:sldId id="402" r:id="rId143"/>
    <p:sldId id="403" r:id="rId144"/>
    <p:sldId id="404" r:id="rId145"/>
    <p:sldId id="405" r:id="rId146"/>
    <p:sldId id="406" r:id="rId147"/>
    <p:sldId id="407" r:id="rId148"/>
    <p:sldId id="408" r:id="rId149"/>
  </p:sldIdLst>
  <p:sldSz cx="12192000" cy="6858000"/>
  <p:notesSz cx="7102475" cy="9388475"/>
  <p:embeddedFontLst>
    <p:embeddedFont>
      <p:font typeface="Candara Light" panose="020E0502030303020204" pitchFamily="34" charset="0"/>
      <p:regular r:id="rId151"/>
      <p:italic r:id="rId152"/>
    </p:embeddedFont>
    <p:embeddedFont>
      <p:font typeface="Garamond" panose="02020404030301010803" pitchFamily="18" charset="0"/>
      <p:regular r:id="rId153"/>
      <p:bold r:id="rId154"/>
      <p:italic r:id="rId155"/>
    </p:embeddedFont>
    <p:embeddedFont>
      <p:font typeface="SF Cartoonist Hand" panose="020B0604020202020204" charset="0"/>
      <p:regular r:id="rId156"/>
    </p:embeddedFont>
    <p:embeddedFont>
      <p:font typeface="Avenir Next LT Pro" panose="020B0604020202020204" charset="0"/>
      <p:regular r:id="rId157"/>
      <p:bold r:id="rId158"/>
      <p:italic r:id="rId159"/>
      <p:boldItalic r:id="rId160"/>
    </p:embeddedFont>
    <p:embeddedFont>
      <p:font typeface="Daytona Condensed Light" panose="020B0604020202020204" charset="0"/>
      <p:regular r:id="rId161"/>
    </p:embeddedFont>
    <p:embeddedFont>
      <p:font typeface="Calibri" panose="020F0502020204030204" pitchFamily="34" charset="0"/>
      <p:regular r:id="rId162"/>
      <p:bold r:id="rId163"/>
      <p:italic r:id="rId164"/>
      <p:boldItalic r:id="rId165"/>
    </p:embeddedFont>
    <p:embeddedFont>
      <p:font typeface="Amasis MT Pro Light" panose="020B0604020202020204" charset="0"/>
      <p:regular r:id="rId166"/>
      <p:italic r:id="rId167"/>
    </p:embeddedFont>
    <p:embeddedFont>
      <p:font typeface="Bodoni MT Condensed" panose="02070606080606020203" pitchFamily="18" charset="0"/>
      <p:regular r:id="rId168"/>
      <p:bold r:id="rId169"/>
      <p:italic r:id="rId170"/>
      <p:boldItalic r:id="rId171"/>
    </p:embeddedFont>
    <p:embeddedFont>
      <p:font typeface="Open Sans" panose="020B0604020202020204" charset="0"/>
      <p:regular r:id="rId172"/>
      <p:bold r:id="rId173"/>
      <p:italic r:id="rId174"/>
      <p:boldItalic r:id="rId175"/>
    </p:embeddedFont>
    <p:embeddedFont>
      <p:font typeface="Sagona Book" panose="020B0604020202020204" charset="0"/>
      <p:regular r:id="rId176"/>
      <p:bold r:id="rId177"/>
      <p:italic r:id="rId178"/>
      <p:boldItalic r:id="rId179"/>
    </p:embeddedFont>
    <p:embeddedFont>
      <p:font typeface="Baguet Script" panose="020B0604020202020204" charset="0"/>
      <p:regular r:id="rId180"/>
    </p:embeddedFont>
    <p:embeddedFont>
      <p:font typeface="Abadi" panose="020B0604020202020204" charset="0"/>
      <p:regular r:id="rId181"/>
    </p:embeddedFont>
    <p:embeddedFont>
      <p:font typeface="Segoe UI" panose="020B0502040204020203" pitchFamily="34" charset="0"/>
      <p:regular r:id="rId182"/>
      <p:bold r:id="rId183"/>
      <p:italic r:id="rId184"/>
      <p:boldItalic r:id="rId185"/>
    </p:embeddedFont>
    <p:embeddedFont>
      <p:font typeface="Calibri Light" panose="020F0302020204030204" pitchFamily="34" charset="0"/>
      <p:regular r:id="rId186"/>
      <p:italic r:id="rId187"/>
    </p:embeddedFont>
    <p:embeddedFont>
      <p:font typeface="Franklin Gothic Book" panose="020B0503020102020204" pitchFamily="34" charset="0"/>
      <p:regular r:id="rId188"/>
      <p:italic r:id="rId189"/>
    </p:embeddedFont>
    <p:embeddedFont>
      <p:font typeface="Century Gothic" panose="020B0502020202020204" pitchFamily="34" charset="0"/>
      <p:regular r:id="rId190"/>
      <p:bold r:id="rId191"/>
      <p:italic r:id="rId192"/>
      <p:boldItalic r:id="rId193"/>
    </p:embeddedFont>
    <p:embeddedFont>
      <p:font typeface="Wingdings 3" panose="05040102010807070707" pitchFamily="18" charset="2"/>
      <p:regular r:id="rId194"/>
    </p:embeddedFont>
    <p:embeddedFont>
      <p:font typeface="Edwardian Script ITC" panose="030303020407070D0804" pitchFamily="66" charset="0"/>
      <p:regular r:id="rId195"/>
    </p:embeddedFont>
    <p:embeddedFont>
      <p:font typeface="The Hand Extrablack" panose="020B0604020202020204" charset="0"/>
      <p:bold r:id="rId19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CCFFFF"/>
    <a:srgbClr val="99CCFF"/>
    <a:srgbClr val="DFF1CB"/>
    <a:srgbClr val="CCFFCC"/>
    <a:srgbClr val="99FFCC"/>
    <a:srgbClr val="CCCCFF"/>
    <a:srgbClr val="967200"/>
    <a:srgbClr val="FFEDB3"/>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6" d="100"/>
          <a:sy n="116" d="100"/>
        </p:scale>
        <p:origin x="56" y="5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font" Target="fonts/font9.fntdata"/><Relationship Id="rId170" Type="http://schemas.openxmlformats.org/officeDocument/2006/relationships/font" Target="fonts/font20.fntdata"/><Relationship Id="rId191" Type="http://schemas.openxmlformats.org/officeDocument/2006/relationships/font" Target="fonts/font41.fntdata"/><Relationship Id="rId196" Type="http://schemas.openxmlformats.org/officeDocument/2006/relationships/font" Target="fonts/font46.fntdata"/><Relationship Id="rId200" Type="http://schemas.openxmlformats.org/officeDocument/2006/relationships/tableStyles" Target="tableStyles.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4" Type="http://schemas.openxmlformats.org/officeDocument/2006/relationships/slide" Target="slides/slide134.xml"/><Relationship Id="rId149" Type="http://schemas.openxmlformats.org/officeDocument/2006/relationships/slide" Target="slides/slide139.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160" Type="http://schemas.openxmlformats.org/officeDocument/2006/relationships/font" Target="fonts/font10.fntdata"/><Relationship Id="rId165" Type="http://schemas.openxmlformats.org/officeDocument/2006/relationships/font" Target="fonts/font15.fntdata"/><Relationship Id="rId181" Type="http://schemas.openxmlformats.org/officeDocument/2006/relationships/font" Target="fonts/font31.fntdata"/><Relationship Id="rId186" Type="http://schemas.openxmlformats.org/officeDocument/2006/relationships/font" Target="fonts/font36.fntdata"/><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notesMaster" Target="notesMasters/notesMaster1.xml"/><Relationship Id="rId155" Type="http://schemas.openxmlformats.org/officeDocument/2006/relationships/font" Target="fonts/font5.fntdata"/><Relationship Id="rId171" Type="http://schemas.openxmlformats.org/officeDocument/2006/relationships/font" Target="fonts/font21.fntdata"/><Relationship Id="rId176" Type="http://schemas.openxmlformats.org/officeDocument/2006/relationships/font" Target="fonts/font26.fntdata"/><Relationship Id="rId192" Type="http://schemas.openxmlformats.org/officeDocument/2006/relationships/font" Target="fonts/font42.fntdata"/><Relationship Id="rId197" Type="http://schemas.openxmlformats.org/officeDocument/2006/relationships/presProps" Target="presProps.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slide" Target="slides/slide135.xml"/><Relationship Id="rId161" Type="http://schemas.openxmlformats.org/officeDocument/2006/relationships/font" Target="fonts/font11.fntdata"/><Relationship Id="rId166" Type="http://schemas.openxmlformats.org/officeDocument/2006/relationships/font" Target="fonts/font16.fntdata"/><Relationship Id="rId182" Type="http://schemas.openxmlformats.org/officeDocument/2006/relationships/font" Target="fonts/font32.fntdata"/><Relationship Id="rId187" Type="http://schemas.openxmlformats.org/officeDocument/2006/relationships/font" Target="fonts/font3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font" Target="fonts/font1.fntdata"/><Relationship Id="rId156" Type="http://schemas.openxmlformats.org/officeDocument/2006/relationships/font" Target="fonts/font6.fntdata"/><Relationship Id="rId177" Type="http://schemas.openxmlformats.org/officeDocument/2006/relationships/font" Target="fonts/font27.fntdata"/><Relationship Id="rId198" Type="http://schemas.openxmlformats.org/officeDocument/2006/relationships/viewProps" Target="viewProps.xml"/><Relationship Id="rId172" Type="http://schemas.openxmlformats.org/officeDocument/2006/relationships/font" Target="fonts/font22.fntdata"/><Relationship Id="rId193" Type="http://schemas.openxmlformats.org/officeDocument/2006/relationships/font" Target="fonts/font43.fntdata"/><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openxmlformats.org/officeDocument/2006/relationships/font" Target="fonts/font17.fntdata"/><Relationship Id="rId188" Type="http://schemas.openxmlformats.org/officeDocument/2006/relationships/font" Target="fonts/font38.fntdata"/><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font" Target="fonts/font12.fntdata"/><Relationship Id="rId183" Type="http://schemas.openxmlformats.org/officeDocument/2006/relationships/font" Target="fonts/font33.fntdata"/><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font" Target="fonts/font7.fntdata"/><Relationship Id="rId178" Type="http://schemas.openxmlformats.org/officeDocument/2006/relationships/font" Target="fonts/font28.fntdata"/><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font" Target="fonts/font2.fntdata"/><Relationship Id="rId173" Type="http://schemas.openxmlformats.org/officeDocument/2006/relationships/font" Target="fonts/font23.fntdata"/><Relationship Id="rId194" Type="http://schemas.openxmlformats.org/officeDocument/2006/relationships/font" Target="fonts/font44.fntdata"/><Relationship Id="rId199"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font" Target="fonts/font18.fntdata"/><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font" Target="fonts/font13.fntdata"/><Relationship Id="rId184" Type="http://schemas.openxmlformats.org/officeDocument/2006/relationships/font" Target="fonts/font34.fntdata"/><Relationship Id="rId189" Type="http://schemas.openxmlformats.org/officeDocument/2006/relationships/font" Target="fonts/font39.fntdata"/><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font" Target="fonts/font8.fntdata"/><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font" Target="fonts/font3.fntdata"/><Relationship Id="rId174" Type="http://schemas.openxmlformats.org/officeDocument/2006/relationships/font" Target="fonts/font24.fntdata"/><Relationship Id="rId179" Type="http://schemas.openxmlformats.org/officeDocument/2006/relationships/font" Target="fonts/font29.fntdata"/><Relationship Id="rId195" Type="http://schemas.openxmlformats.org/officeDocument/2006/relationships/font" Target="fonts/font45.fntdata"/><Relationship Id="rId190" Type="http://schemas.openxmlformats.org/officeDocument/2006/relationships/font" Target="fonts/font40.fntdata"/><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font" Target="fonts/font14.fntdata"/><Relationship Id="rId169" Type="http://schemas.openxmlformats.org/officeDocument/2006/relationships/font" Target="fonts/font19.fntdata"/><Relationship Id="rId185" Type="http://schemas.openxmlformats.org/officeDocument/2006/relationships/font" Target="fonts/font35.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font" Target="fonts/font30.fntdata"/><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font" Target="fonts/font4.fntdata"/><Relationship Id="rId175"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D8DCAAF1-8E29-4016-8865-EA9B32C55FE5}" type="datetimeFigureOut">
              <a:rPr lang="en-US" smtClean="0"/>
              <a:t>12/18/2023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74BDEA3E-F2F2-4C63-97B0-60D3D03FCCA1}" type="slidenum">
              <a:rPr lang="en-US" smtClean="0"/>
              <a:t>‹#›</a:t>
            </a:fld>
            <a:endParaRPr lang="en-US"/>
          </a:p>
        </p:txBody>
      </p:sp>
    </p:spTree>
    <p:extLst>
      <p:ext uri="{BB962C8B-B14F-4D97-AF65-F5344CB8AC3E}">
        <p14:creationId xmlns:p14="http://schemas.microsoft.com/office/powerpoint/2010/main" val="1242244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biblestudytools.com/matthew/26-39.html" TargetMode="External"/><Relationship Id="rId3" Type="http://schemas.openxmlformats.org/officeDocument/2006/relationships/hyperlink" Target="https://www.biblestudytools.com/john/1-14.html" TargetMode="External"/><Relationship Id="rId7" Type="http://schemas.openxmlformats.org/officeDocument/2006/relationships/hyperlink" Target="https://www.bibleref.com/John/5/John-5-30.html"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bibleref.com/John/4/John-4-34.html" TargetMode="External"/><Relationship Id="rId5" Type="http://schemas.openxmlformats.org/officeDocument/2006/relationships/hyperlink" Target="https://www.biblestudytools.com/john/3-17.html" TargetMode="External"/><Relationship Id="rId4" Type="http://schemas.openxmlformats.org/officeDocument/2006/relationships/hyperlink" Target="https://www.biblestudytools.com/john/15-13.html" TargetMode="Externa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ibleref.com/Luke/6/Luke-6-46.html"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bibleref.com/Luke/14/Luke-14-27.htm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rosswalk.com/faith/spiritual-life/what-is-salvation-also-why-it-s-needed-and-how-to-get-it.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iblestudytools.com/ephesians/passage/?q=ephesians+5:28-30"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gotquestions.org/not-good-for-man-to-be-alone.html"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gotquestions.org/bride-of-Christ.html"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hesometimespreacher.com/2016/02/biblical-submission/"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crosswalk.com/faith/spiritual-life/what-you-need-to-know-about-the-meaning-of-submission-in-the-bible.html" TargetMode="External"/><Relationship Id="rId5" Type="http://schemas.openxmlformats.org/officeDocument/2006/relationships/hyperlink" Target="https://girldefined.com/biblical-submission-what-it-is-and-what-it-isnt-part-2" TargetMode="External"/><Relationship Id="rId4" Type="http://schemas.openxmlformats.org/officeDocument/2006/relationships/hyperlink" Target="https://saintlyliving.com/examples-of-submission-in-the-bible/"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bibleref.com/Proverbs/31/Proverbs-chapter-31.html" TargetMode="External"/><Relationship Id="rId7" Type="http://schemas.openxmlformats.org/officeDocument/2006/relationships/hyperlink" Target="https://www.bibleref.com/Proverbs/31/Proverbs-31-8.html" TargetMode="External"/><Relationship Id="rId2" Type="http://schemas.openxmlformats.org/officeDocument/2006/relationships/slide" Target="../slides/slide119.xml"/><Relationship Id="rId1" Type="http://schemas.openxmlformats.org/officeDocument/2006/relationships/notesMaster" Target="../notesMasters/notesMaster1.xml"/><Relationship Id="rId6" Type="http://schemas.openxmlformats.org/officeDocument/2006/relationships/hyperlink" Target="https://www.bibleref.com/Proverbs/31/Proverbs-31-3.html" TargetMode="External"/><Relationship Id="rId5" Type="http://schemas.openxmlformats.org/officeDocument/2006/relationships/hyperlink" Target="https://www.gotquestions.org/life-Hezekiah.html" TargetMode="External"/><Relationship Id="rId4" Type="http://schemas.openxmlformats.org/officeDocument/2006/relationships/hyperlink" Target="https://www.gotquestions.org/life-Solomon.html" TargetMode="Externa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www.gracefulabandon.com/christians-need-to-be-silent/" TargetMode="External"/><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351D337-7833-4516-979C-67BBF84AACD7}"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3454287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eaLnBrk="0" fontAlgn="base" hangingPunct="0">
              <a:spcBef>
                <a:spcPts val="0"/>
              </a:spcBef>
              <a:spcAft>
                <a:spcPts val="0"/>
              </a:spcAft>
            </a:pPr>
            <a:r>
              <a:rPr lang="en-US" sz="1100" kern="1200" dirty="0">
                <a:solidFill>
                  <a:srgbClr val="222222"/>
                </a:solidFill>
                <a:effectLst/>
                <a:latin typeface="Abadi" panose="020B0604020104020204" pitchFamily="34" charset="0"/>
                <a:ea typeface="Times New Roman" panose="02020603050405020304" pitchFamily="18" charset="0"/>
                <a:cs typeface="Times New Roman" panose="02020603050405020304" pitchFamily="18" charset="0"/>
              </a:rPr>
              <a:t>Our Lord Jesus Christ is the perfect example of what biblical submission is all about.</a:t>
            </a:r>
            <a:r>
              <a:rPr lang="en-US" sz="1100" kern="1200" dirty="0">
                <a:solidFill>
                  <a:schemeClr val="tx1"/>
                </a:solidFill>
                <a:effectLst/>
                <a:latin typeface="Times New Roman" panose="02020603050405020304" pitchFamily="18" charset="0"/>
                <a:ea typeface="Times New Roman" panose="02020603050405020304" pitchFamily="18" charset="0"/>
                <a:cs typeface="+mn-cs"/>
              </a:rPr>
              <a:t> </a:t>
            </a:r>
            <a:r>
              <a:rPr lang="en-US" sz="1100" kern="1200" dirty="0">
                <a:solidFill>
                  <a:srgbClr val="222222"/>
                </a:solidFill>
                <a:effectLst/>
                <a:latin typeface="Abadi" panose="020B0604020104020204" pitchFamily="34" charset="0"/>
                <a:ea typeface="Times New Roman" panose="02020603050405020304" pitchFamily="18" charset="0"/>
                <a:cs typeface="Times New Roman" panose="02020603050405020304" pitchFamily="18" charset="0"/>
              </a:rPr>
              <a:t>When we look at the life of Christ, the bible tells us that He submitted to the will of His heavenly Father and He set a godly example for us as to how we should live as Christians if we profess to be His disciples.</a:t>
            </a:r>
            <a:endParaRPr lang="en-US" sz="1100" dirty="0">
              <a:effectLst/>
              <a:latin typeface="Times New Roman" panose="02020603050405020304" pitchFamily="18" charset="0"/>
              <a:ea typeface="Times New Roman" panose="02020603050405020304" pitchFamily="18" charset="0"/>
            </a:endParaRPr>
          </a:p>
          <a:p>
            <a:pPr marL="0" marR="0" eaLnBrk="0" fontAlgn="base" hangingPunct="0">
              <a:spcBef>
                <a:spcPts val="0"/>
              </a:spcBef>
              <a:spcAft>
                <a:spcPts val="0"/>
              </a:spcAft>
            </a:pPr>
            <a:r>
              <a:rPr lang="en-US" sz="1100" kern="1200" dirty="0">
                <a:solidFill>
                  <a:srgbClr val="222222"/>
                </a:solidFill>
                <a:effectLst/>
                <a:latin typeface="Abadi" panose="020B0604020104020204" pitchFamily="34" charset="0"/>
                <a:ea typeface="Times New Roman" panose="02020603050405020304" pitchFamily="18" charset="0"/>
                <a:cs typeface="Times New Roman" panose="02020603050405020304" pitchFamily="18" charset="0"/>
              </a:rPr>
              <a:t> </a:t>
            </a:r>
            <a:r>
              <a:rPr lang="en-US" sz="1100" kern="1200" dirty="0">
                <a:solidFill>
                  <a:srgbClr val="000000"/>
                </a:solidFill>
                <a:effectLst/>
                <a:latin typeface="Abadi" panose="020B0604020104020204" pitchFamily="34" charset="0"/>
                <a:ea typeface="Calibri" panose="020F0502020204030204" pitchFamily="34" charset="0"/>
              </a:rPr>
              <a:t>Christ lived in perfect submission to the Father.  The Father did not coerce Him to “become flesh and dwell among us” (</a:t>
            </a:r>
            <a:r>
              <a:rPr lang="en-US" sz="1100" u="sng" kern="1200" dirty="0">
                <a:solidFill>
                  <a:srgbClr val="000000"/>
                </a:solidFill>
                <a:effectLst/>
                <a:latin typeface="Abadi" panose="020B0604020104020204" pitchFamily="34" charset="0"/>
                <a:ea typeface="Calibri" panose="020F0502020204030204" pitchFamily="34" charset="0"/>
                <a:hlinkClick r:id="rId3"/>
              </a:rPr>
              <a:t>John 1:14</a:t>
            </a:r>
            <a:r>
              <a:rPr lang="en-US" sz="1100" kern="1200" dirty="0">
                <a:solidFill>
                  <a:srgbClr val="000000"/>
                </a:solidFill>
                <a:effectLst/>
                <a:latin typeface="Abadi" panose="020B0604020104020204" pitchFamily="34" charset="0"/>
                <a:ea typeface="Calibri" panose="020F0502020204030204" pitchFamily="34" charset="0"/>
              </a:rPr>
              <a:t>). Jesus chose to enter the fallen, sinful world to “lay down his life” on the cross (</a:t>
            </a:r>
            <a:r>
              <a:rPr lang="en-US" sz="1100" u="sng" kern="1200" dirty="0">
                <a:solidFill>
                  <a:srgbClr val="000000"/>
                </a:solidFill>
                <a:effectLst/>
                <a:latin typeface="Abadi" panose="020B0604020104020204" pitchFamily="34" charset="0"/>
                <a:ea typeface="Calibri" panose="020F0502020204030204" pitchFamily="34" charset="0"/>
                <a:hlinkClick r:id="rId4"/>
              </a:rPr>
              <a:t>John 15:13</a:t>
            </a:r>
            <a:r>
              <a:rPr lang="en-US" sz="1100" kern="1200" dirty="0">
                <a:solidFill>
                  <a:srgbClr val="000000"/>
                </a:solidFill>
                <a:effectLst/>
                <a:latin typeface="Abadi" panose="020B0604020104020204" pitchFamily="34" charset="0"/>
                <a:ea typeface="Calibri" panose="020F0502020204030204" pitchFamily="34" charset="0"/>
              </a:rPr>
              <a:t>) so that God could “save the world through him” (</a:t>
            </a:r>
            <a:r>
              <a:rPr lang="en-US" sz="1100" u="sng" kern="1200" dirty="0">
                <a:solidFill>
                  <a:srgbClr val="000000"/>
                </a:solidFill>
                <a:effectLst/>
                <a:latin typeface="Abadi" panose="020B0604020104020204" pitchFamily="34" charset="0"/>
                <a:ea typeface="Calibri" panose="020F0502020204030204" pitchFamily="34" charset="0"/>
                <a:hlinkClick r:id="rId5"/>
              </a:rPr>
              <a:t>John 3:17</a:t>
            </a:r>
            <a:r>
              <a:rPr lang="en-US" sz="1100" kern="1200" dirty="0">
                <a:solidFill>
                  <a:srgbClr val="000000"/>
                </a:solidFill>
                <a:effectLst/>
                <a:latin typeface="Abadi" panose="020B0604020104020204" pitchFamily="34" charset="0"/>
                <a:ea typeface="Calibri" panose="020F0502020204030204" pitchFamily="34" charset="0"/>
              </a:rPr>
              <a:t>). Jesus Christ chose to come down from Heaven to die on the cross. He chose to place himself under the authority of the Father while living on earth as a man. </a:t>
            </a:r>
            <a:r>
              <a:rPr lang="en-US" sz="1100" kern="1200" dirty="0">
                <a:solidFill>
                  <a:srgbClr val="081C2A"/>
                </a:solidFill>
                <a:effectLst/>
                <a:latin typeface="Abadi" panose="020B0604020104020204" pitchFamily="34" charset="0"/>
                <a:ea typeface="Times New Roman" panose="02020603050405020304" pitchFamily="18" charset="0"/>
                <a:cs typeface="Times New Roman" panose="02020603050405020304" pitchFamily="18" charset="0"/>
              </a:rPr>
              <a:t>Jesus recognized God’s authority and was submissive to it.</a:t>
            </a:r>
            <a:r>
              <a:rPr lang="en-US" sz="1100" kern="1200" dirty="0">
                <a:solidFill>
                  <a:schemeClr val="tx1"/>
                </a:solidFill>
                <a:effectLst/>
                <a:latin typeface="Times New Roman" panose="02020603050405020304" pitchFamily="18" charset="0"/>
                <a:ea typeface="Times New Roman" panose="02020603050405020304" pitchFamily="18" charset="0"/>
                <a:cs typeface="+mn-cs"/>
              </a:rPr>
              <a:t> </a:t>
            </a:r>
            <a:r>
              <a:rPr lang="en-US" sz="1100" kern="1200" dirty="0">
                <a:solidFill>
                  <a:srgbClr val="081C2A"/>
                </a:solidFill>
                <a:effectLst/>
                <a:latin typeface="Abadi" panose="020B0604020104020204" pitchFamily="34" charset="0"/>
                <a:ea typeface="Times New Roman" panose="02020603050405020304" pitchFamily="18" charset="0"/>
                <a:cs typeface="Times New Roman" panose="02020603050405020304" pitchFamily="18" charset="0"/>
              </a:rPr>
              <a:t>In </a:t>
            </a:r>
            <a:r>
              <a:rPr lang="en-US" sz="1100" u="sng" kern="1200" dirty="0">
                <a:solidFill>
                  <a:srgbClr val="000000"/>
                </a:solidFill>
                <a:effectLst/>
                <a:latin typeface="Abadi" panose="020B0604020104020204" pitchFamily="34" charset="0"/>
                <a:ea typeface="Times New Roman" panose="02020603050405020304" pitchFamily="18" charset="0"/>
                <a:cs typeface="Times New Roman" panose="02020603050405020304" pitchFamily="18" charset="0"/>
                <a:hlinkClick r:id="rId6"/>
              </a:rPr>
              <a:t>John 4:34</a:t>
            </a:r>
            <a:r>
              <a:rPr lang="en-US" sz="1100" kern="1200" dirty="0">
                <a:solidFill>
                  <a:srgbClr val="081C2A"/>
                </a:solidFill>
                <a:effectLst/>
                <a:latin typeface="Abadi" panose="020B0604020104020204" pitchFamily="34" charset="0"/>
                <a:ea typeface="Times New Roman" panose="02020603050405020304" pitchFamily="18" charset="0"/>
                <a:cs typeface="Times New Roman" panose="02020603050405020304" pitchFamily="18" charset="0"/>
              </a:rPr>
              <a:t>, Jesus said His purpose was “to do the will of him who sent me and to finish his work,” and in </a:t>
            </a:r>
            <a:r>
              <a:rPr lang="en-US" sz="1100" u="sng" kern="1200" dirty="0">
                <a:solidFill>
                  <a:srgbClr val="000000"/>
                </a:solidFill>
                <a:effectLst/>
                <a:latin typeface="Abadi" panose="020B0604020104020204" pitchFamily="34" charset="0"/>
                <a:ea typeface="Times New Roman" panose="02020603050405020304" pitchFamily="18" charset="0"/>
                <a:cs typeface="Times New Roman" panose="02020603050405020304" pitchFamily="18" charset="0"/>
                <a:hlinkClick r:id="rId7"/>
              </a:rPr>
              <a:t>John 5:30</a:t>
            </a:r>
            <a:r>
              <a:rPr lang="en-US" sz="1100" kern="1200" dirty="0">
                <a:solidFill>
                  <a:srgbClr val="081C2A"/>
                </a:solidFill>
                <a:effectLst/>
                <a:latin typeface="Abadi" panose="020B0604020104020204" pitchFamily="34" charset="0"/>
                <a:ea typeface="Times New Roman" panose="02020603050405020304" pitchFamily="18" charset="0"/>
                <a:cs typeface="Times New Roman" panose="02020603050405020304" pitchFamily="18" charset="0"/>
              </a:rPr>
              <a:t>, “I seek not to please myself but him who sent me.” Jesus’ entire life was one of submission to the Father </a:t>
            </a:r>
            <a:endParaRPr lang="en-US" sz="1100" dirty="0">
              <a:effectLst/>
              <a:latin typeface="Times New Roman" panose="02020603050405020304" pitchFamily="18" charset="0"/>
              <a:ea typeface="Times New Roman" panose="02020603050405020304" pitchFamily="18" charset="0"/>
            </a:endParaRPr>
          </a:p>
          <a:p>
            <a:pPr marL="0" marR="0">
              <a:lnSpc>
                <a:spcPct val="106000"/>
              </a:lnSpc>
              <a:spcBef>
                <a:spcPts val="0"/>
              </a:spcBef>
              <a:spcAft>
                <a:spcPts val="800"/>
              </a:spcAft>
            </a:pPr>
            <a:r>
              <a:rPr lang="en-US" sz="1100" kern="1200" dirty="0">
                <a:solidFill>
                  <a:srgbClr val="000000"/>
                </a:solidFill>
                <a:effectLst/>
                <a:latin typeface="Abadi" panose="020B0604020104020204" pitchFamily="34" charset="0"/>
                <a:ea typeface="Calibri" panose="020F0502020204030204" pitchFamily="34" charset="0"/>
              </a:rPr>
              <a:t>Matthew records Christ’s perfect submission most vividly in the Garden of Gethsemane the night before His crucifixion. We see Jesus’ anguish as He faces the horrors of the cross. In anguish, Jesus cried, “My Father, if it be possible, let this cup pass from me; nevertheless, not as I will, but as you will” (</a:t>
            </a:r>
            <a:r>
              <a:rPr lang="en-US" sz="1100" u="sng" kern="1200" dirty="0">
                <a:solidFill>
                  <a:srgbClr val="000000"/>
                </a:solidFill>
                <a:effectLst/>
                <a:latin typeface="Abadi" panose="020B0604020104020204" pitchFamily="34" charset="0"/>
                <a:ea typeface="Calibri" panose="020F0502020204030204" pitchFamily="34" charset="0"/>
                <a:hlinkClick r:id="rId8"/>
              </a:rPr>
              <a:t>Matthew 26:39</a:t>
            </a:r>
            <a:r>
              <a:rPr lang="en-US" sz="1100" kern="1200" dirty="0">
                <a:solidFill>
                  <a:srgbClr val="000000"/>
                </a:solidFill>
                <a:effectLst/>
                <a:latin typeface="Abadi" panose="020B0604020104020204" pitchFamily="34" charset="0"/>
                <a:ea typeface="Calibri" panose="020F0502020204030204" pitchFamily="34" charset="0"/>
              </a:rPr>
              <a:t>).Even with the terror of death looming, Christ did not exercise His own will but obeys His Father. In the garden, Jesus refuses to avoid the cross. He pleads in agony for strength to fulfill His Father’s will. </a:t>
            </a:r>
            <a:endParaRPr lang="en-US" sz="11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8EC96144-9329-4F73-8413-4EE7F76C80B4}"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19287951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US" sz="1100" b="1" i="0" baseline="30000" dirty="0">
                <a:solidFill>
                  <a:schemeClr val="accent4">
                    <a:lumMod val="60000"/>
                    <a:lumOff val="40000"/>
                  </a:schemeClr>
                </a:solidFill>
                <a:effectLst/>
                <a:latin typeface="Abadi" panose="020B0604020104020204" pitchFamily="34" charset="0"/>
              </a:rPr>
              <a:t>“ </a:t>
            </a:r>
            <a:r>
              <a:rPr lang="en-US" sz="1100" b="0" i="0" dirty="0">
                <a:solidFill>
                  <a:schemeClr val="accent4">
                    <a:lumMod val="60000"/>
                    <a:lumOff val="40000"/>
                  </a:schemeClr>
                </a:solidFill>
                <a:effectLst/>
                <a:latin typeface="Abadi" panose="020B0604020104020204" pitchFamily="34" charset="0"/>
              </a:rPr>
              <a:t>Charm is deceitful, and beauty is vain, </a:t>
            </a:r>
            <a:r>
              <a:rPr lang="en-US" sz="1100" b="0" i="1" dirty="0">
                <a:solidFill>
                  <a:schemeClr val="accent4">
                    <a:lumMod val="60000"/>
                    <a:lumOff val="40000"/>
                  </a:schemeClr>
                </a:solidFill>
                <a:effectLst/>
                <a:latin typeface="Abadi" panose="020B0604020104020204" pitchFamily="34" charset="0"/>
              </a:rPr>
              <a:t>But</a:t>
            </a:r>
            <a:r>
              <a:rPr lang="en-US" sz="1100" b="0" i="0" dirty="0">
                <a:solidFill>
                  <a:schemeClr val="accent4">
                    <a:lumMod val="60000"/>
                    <a:lumOff val="40000"/>
                  </a:schemeClr>
                </a:solidFill>
                <a:effectLst/>
                <a:latin typeface="Abadi" panose="020B0604020104020204" pitchFamily="34" charset="0"/>
              </a:rPr>
              <a:t> a woman who fears the </a:t>
            </a:r>
            <a:r>
              <a:rPr lang="en-US" sz="1100" b="0" i="0" cap="small" dirty="0">
                <a:solidFill>
                  <a:schemeClr val="accent4">
                    <a:lumMod val="60000"/>
                    <a:lumOff val="40000"/>
                  </a:schemeClr>
                </a:solidFill>
                <a:effectLst/>
                <a:latin typeface="Abadi" panose="020B0604020104020204" pitchFamily="34" charset="0"/>
              </a:rPr>
              <a:t>Lord</a:t>
            </a:r>
            <a:r>
              <a:rPr lang="en-US" sz="1100" b="0" i="0" dirty="0">
                <a:solidFill>
                  <a:schemeClr val="accent4">
                    <a:lumMod val="60000"/>
                    <a:lumOff val="40000"/>
                  </a:schemeClr>
                </a:solidFill>
                <a:effectLst/>
                <a:latin typeface="Abadi" panose="020B0604020104020204" pitchFamily="34" charset="0"/>
              </a:rPr>
              <a:t>, she shall be praised.”</a:t>
            </a:r>
          </a:p>
          <a:p>
            <a:pPr algn="l">
              <a:defRPr/>
            </a:pPr>
            <a:r>
              <a:rPr lang="en-US" sz="1100" dirty="0">
                <a:latin typeface="Abadi" panose="020B0604020104020204" pitchFamily="34" charset="0"/>
              </a:rPr>
              <a:t>What a joy it has been to study this virtuous woman with you! We have seen her beauty shine as she serves her husband and children with every bit of strength and love she has. As we come to verse 30, we are reminded that this chapter was written by a mother telling her son what to look for in a wife. Ladies, if you have sons – listen to the warnings you must give your sons! Remind your sons to not fall into the traps of charm and beauty! But rather remember: “A woman who fears the Lord is to be praised.” The woman who fears the Lord will have a God consciousness. She will be aware of God’s presence in her home at all times. She will work tirelessly and sacrificially to create a home that is filled with peace, joy and comfort. This woman loves the Lord and desires to please Him. She serves her husband and children because of her higher desire to please the Lord. When marriage difficulties arise, this woman remains unwavering in her faith and dedication to pleasing God. She does not respect and submit to her husband based on her husband’s worthiness but out of her love and fear of the Lord. She knows when her husband is acting ugly that there is a God in heaven who loves her and whom she serves and so she presses through those difficult times remaining unwavering in her dedication to him. This woman’s faith is her beauty secret. </a:t>
            </a:r>
          </a:p>
          <a:p>
            <a:pPr algn="l">
              <a:defRPr/>
            </a:pPr>
            <a:r>
              <a:rPr lang="en-US" sz="1100" dirty="0">
                <a:latin typeface="Abadi" panose="020B0604020104020204" pitchFamily="34" charset="0"/>
              </a:rPr>
              <a:t>Her faith makes her gorgeous, desirable, praiseworthy, admirable, noble and indeed RARE! It’s the charming and beautiful women who grace the cover of magazines. Have you seen the picture of a woman who fears the Lord on the front cover of a magazine lately? Me neither! This world has fed us lies about beauty! And for far too long we have fallen for them! Why do we so painfully compare ourselves to these faithless, deceptive, fleeting beauties? We have been fearing man rather than fearing God. Sisters, your faith makes you beautiful! Your faith makes you praiseworthy! We must teach this to our sons and daughters!</a:t>
            </a:r>
            <a:r>
              <a:rPr lang="en-US" sz="1100" dirty="0">
                <a:solidFill>
                  <a:schemeClr val="accent4">
                    <a:lumMod val="60000"/>
                    <a:lumOff val="40000"/>
                  </a:schemeClr>
                </a:solidFill>
                <a:latin typeface="Abadi" panose="020B0604020104020204" pitchFamily="34" charset="0"/>
              </a:rPr>
              <a:t/>
            </a:r>
            <a:br>
              <a:rPr lang="en-US" sz="1100" dirty="0">
                <a:solidFill>
                  <a:schemeClr val="accent4">
                    <a:lumMod val="60000"/>
                    <a:lumOff val="40000"/>
                  </a:schemeClr>
                </a:solidFill>
                <a:latin typeface="Abadi" panose="020B0604020104020204" pitchFamily="34" charset="0"/>
              </a:rPr>
            </a:br>
            <a:endParaRPr kumimoji="0" lang="es-ES" sz="1100" b="0" i="0" u="none" strike="noStrike" kern="1200" cap="none" spc="0" normalizeH="0" baseline="0" noProof="0" dirty="0">
              <a:ln>
                <a:noFill/>
              </a:ln>
              <a:solidFill>
                <a:schemeClr val="accent4">
                  <a:lumMod val="60000"/>
                  <a:lumOff val="40000"/>
                </a:schemeClr>
              </a:solidFill>
              <a:effectLst/>
              <a:uLnTx/>
              <a:uFillTx/>
              <a:latin typeface="Abadi" panose="020B06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CAC23701-A55B-4D33-9202-828B53F47B21}" type="slidenum">
              <a:rPr lang="en-US" smtClean="0">
                <a:solidFill>
                  <a:prstClr val="black"/>
                </a:solidFill>
              </a:rPr>
              <a:pPr>
                <a:defRPr/>
              </a:pPr>
              <a:t>138</a:t>
            </a:fld>
            <a:endParaRPr lang="en-US">
              <a:solidFill>
                <a:prstClr val="black"/>
              </a:solidFill>
            </a:endParaRPr>
          </a:p>
        </p:txBody>
      </p:sp>
    </p:spTree>
    <p:extLst>
      <p:ext uri="{BB962C8B-B14F-4D97-AF65-F5344CB8AC3E}">
        <p14:creationId xmlns:p14="http://schemas.microsoft.com/office/powerpoint/2010/main" val="37486826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baseline="30000" dirty="0">
                <a:solidFill>
                  <a:schemeClr val="accent4">
                    <a:lumMod val="60000"/>
                    <a:lumOff val="40000"/>
                  </a:schemeClr>
                </a:solidFill>
                <a:effectLst/>
                <a:latin typeface="Abadi" panose="020B0604020104020204" pitchFamily="34" charset="0"/>
              </a:rPr>
              <a:t>31 </a:t>
            </a:r>
            <a:r>
              <a:rPr lang="en-US" sz="1100" b="0" i="0" dirty="0">
                <a:solidFill>
                  <a:schemeClr val="accent4">
                    <a:lumMod val="60000"/>
                    <a:lumOff val="40000"/>
                  </a:schemeClr>
                </a:solidFill>
                <a:effectLst/>
                <a:latin typeface="Abadi" panose="020B0604020104020204" pitchFamily="34" charset="0"/>
              </a:rPr>
              <a:t>Honor her for all her hands have done, And let her works praise her in the gates.</a:t>
            </a:r>
            <a:endParaRPr lang="en-US" sz="1100" dirty="0">
              <a:solidFill>
                <a:schemeClr val="accent4">
                  <a:lumMod val="60000"/>
                  <a:lumOff val="40000"/>
                </a:schemeClr>
              </a:solidFill>
              <a:latin typeface="Abadi" panose="020B06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badi" panose="020B0604020104020204" pitchFamily="34" charset="0"/>
              </a:rPr>
              <a:t>We have finally come to the end of the Proverbs 31.  We have seen her diligence in every aspect of life – from caring for her husband, children, servants and even the poor. We’ve watched her rise early, stay up late, plant a vineyard, sew her own clothes, her family’s clothing, the tapestries and beddings! In the end, what does she get for all of her hard labor? A prize, trophy or plaque? No, she receives the praise of those around her declaring indeed she is rare. Her character was clearly seen by those outside of her home. Not only is she praised by those inside her home, but now we see her being praised by those outside her home! Double bonus! So, at the end of the day, do we pity or praise the Proverbs 31 woman? I suppose it matters what you value. Money, status, power, or people? My life is empty without the people in it. And though I never want to selfishly seek praise from others – we see that it is the natural outcome of a woman who lives her life poured out for her family and friends.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badi" panose="020B0604020104020204" pitchFamily="34" charset="0"/>
              </a:rPr>
              <a:t>Does God pity or praise the Proverbs 31 woman? He praises her. It is God  we ultimately desire to please. And though this world may be confused by our dreams, visions and goals, one day when we stand before God’s throne on judgment day it will all be clear. Proverbs 31:10 says, “A wife of noble character who can find? She is worth far more than rubies.” Indeed sweet Christian sister, you are rare and your worth is beyond any earthly treasure. Now go treasure the people in your life and pursue pleasing God.</a:t>
            </a:r>
            <a:endParaRPr kumimoji="0" lang="en-US" sz="1100" b="1"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CAC23701-A55B-4D33-9202-828B53F47B21}" type="slidenum">
              <a:rPr lang="en-US" smtClean="0">
                <a:solidFill>
                  <a:prstClr val="black"/>
                </a:solidFill>
              </a:rPr>
              <a:pPr>
                <a:defRPr/>
              </a:pPr>
              <a:t>139</a:t>
            </a:fld>
            <a:endParaRPr lang="en-US">
              <a:solidFill>
                <a:prstClr val="black"/>
              </a:solidFill>
            </a:endParaRPr>
          </a:p>
        </p:txBody>
      </p:sp>
    </p:spTree>
    <p:extLst>
      <p:ext uri="{BB962C8B-B14F-4D97-AF65-F5344CB8AC3E}">
        <p14:creationId xmlns:p14="http://schemas.microsoft.com/office/powerpoint/2010/main" val="1655378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81C2A"/>
                </a:solidFill>
                <a:effectLst/>
                <a:latin typeface="Abadi" panose="020B0604020104020204" pitchFamily="34" charset="0"/>
                <a:ea typeface="Times New Roman" panose="02020603050405020304" pitchFamily="18" charset="0"/>
                <a:cs typeface="Times New Roman" panose="02020603050405020304" pitchFamily="18" charset="0"/>
              </a:rPr>
              <a:t>If we are true disciples of Christ, we must submit to Christ’s authority, just as He submitted to the Father’s (</a:t>
            </a:r>
            <a:r>
              <a:rPr lang="en-US" sz="1200" u="sng" kern="1200" dirty="0">
                <a:solidFill>
                  <a:srgbClr val="000000"/>
                </a:solidFill>
                <a:effectLst/>
                <a:latin typeface="Abadi" panose="020B0604020104020204" pitchFamily="34" charset="0"/>
                <a:ea typeface="Times New Roman" panose="02020603050405020304" pitchFamily="18" charset="0"/>
                <a:cs typeface="Times New Roman" panose="02020603050405020304" pitchFamily="18" charset="0"/>
                <a:hlinkClick r:id="rId3"/>
              </a:rPr>
              <a:t>Luke 6:46</a:t>
            </a:r>
            <a:r>
              <a:rPr lang="en-US" sz="1200" kern="1200" dirty="0">
                <a:solidFill>
                  <a:srgbClr val="081C2A"/>
                </a:solidFill>
                <a:effectLst/>
                <a:latin typeface="Abadi" panose="020B0604020104020204" pitchFamily="34" charset="0"/>
                <a:ea typeface="Times New Roman" panose="02020603050405020304" pitchFamily="18" charset="0"/>
                <a:cs typeface="Times New Roman" panose="02020603050405020304" pitchFamily="18" charset="0"/>
              </a:rPr>
              <a:t>; </a:t>
            </a:r>
            <a:r>
              <a:rPr lang="en-US" sz="1200" u="sng" kern="1200" dirty="0">
                <a:solidFill>
                  <a:srgbClr val="000000"/>
                </a:solidFill>
                <a:effectLst/>
                <a:latin typeface="Abadi" panose="020B0604020104020204" pitchFamily="34" charset="0"/>
                <a:ea typeface="Times New Roman" panose="02020603050405020304" pitchFamily="18" charset="0"/>
                <a:cs typeface="Times New Roman" panose="02020603050405020304" pitchFamily="18" charset="0"/>
                <a:hlinkClick r:id="rId4"/>
              </a:rPr>
              <a:t>14:27</a:t>
            </a:r>
            <a:r>
              <a:rPr lang="en-US" sz="1200" kern="1200" dirty="0">
                <a:solidFill>
                  <a:srgbClr val="081C2A"/>
                </a:solidFill>
                <a:effectLst/>
                <a:latin typeface="Abadi" panose="020B0604020104020204" pitchFamily="34" charset="0"/>
                <a:ea typeface="Times New Roman" panose="02020603050405020304" pitchFamily="18" charset="0"/>
                <a:cs typeface="Times New Roman" panose="02020603050405020304" pitchFamily="18" charset="0"/>
              </a:rPr>
              <a:t>). </a:t>
            </a:r>
            <a:r>
              <a:rPr lang="en-US" sz="1200" kern="1200" dirty="0">
                <a:solidFill>
                  <a:srgbClr val="222222"/>
                </a:solidFill>
                <a:effectLst/>
                <a:latin typeface="Abadi" panose="020B0604020104020204" pitchFamily="34" charset="0"/>
                <a:ea typeface="Times New Roman" panose="02020603050405020304" pitchFamily="18" charset="0"/>
                <a:cs typeface="Times New Roman" panose="02020603050405020304" pitchFamily="18" charset="0"/>
              </a:rPr>
              <a:t>While on earth, Jesus gave His followers instructions on what was required in order to be His disciples.</a:t>
            </a:r>
            <a:endParaRPr lang="en-US" sz="1200" dirty="0">
              <a:effectLst/>
              <a:latin typeface="Abadi" panose="020B06040201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badi" panose="020B0604020104020204" pitchFamily="34" charset="0"/>
              <a:ea typeface="Times New Roman" panose="02020603050405020304" pitchFamily="18" charset="0"/>
            </a:endParaRPr>
          </a:p>
          <a:p>
            <a:pPr marL="0" marR="0">
              <a:lnSpc>
                <a:spcPct val="107000"/>
              </a:lnSpc>
              <a:spcBef>
                <a:spcPts val="0"/>
              </a:spcBef>
              <a:spcAft>
                <a:spcPts val="800"/>
              </a:spcAft>
            </a:pPr>
            <a:r>
              <a:rPr lang="en-US" sz="1200" kern="120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Luke 14:27 says “And whoever does not carry their cross and follow me cannot be my disciple. ”Jesus emphasizes that true discipleship involves the submission of one’s own will and desires. The metaphor of carrying one’s cross signifies a willingness to endure hardship and sacrifice for the sake of following Jesus. This verse underscores the depth of submission required to truly follow Christ.</a:t>
            </a:r>
            <a:endParaRPr lang="en-US" sz="1200" kern="100" dirty="0">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20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Matthew 16:24 says “Then Jesus said to his disciples, ‘Whoever wants to be my disciple must deny themselves and take up their cross and follow </a:t>
            </a:r>
            <a:r>
              <a:rPr lang="en-US" sz="1200" kern="1200" dirty="0" err="1">
                <a:solidFill>
                  <a:srgbClr val="000000"/>
                </a:solidFill>
                <a:effectLst/>
                <a:latin typeface="Abadi" panose="020B0604020104020204" pitchFamily="34" charset="0"/>
                <a:ea typeface="Calibri" panose="020F0502020204030204" pitchFamily="34" charset="0"/>
                <a:cs typeface="Times New Roman" panose="02020603050405020304" pitchFamily="18" charset="0"/>
              </a:rPr>
              <a:t>me.'”This</a:t>
            </a:r>
            <a:r>
              <a:rPr lang="en-US" sz="1200" kern="120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 verse echoes the sentiment in Luke 14:27, reiterating the call for self-denial and submission as prerequisites for discipleship. The act of taking up one’s cross is symbolic of accepting the struggles, sacrifices, and submission that come with following Christ.</a:t>
            </a:r>
            <a:endParaRPr lang="en-US" sz="1200" kern="100" dirty="0">
              <a:effectLst/>
              <a:latin typeface="Abadi" panose="020B0604020104020204" pitchFamily="34" charset="0"/>
              <a:ea typeface="Calibri" panose="020F0502020204030204" pitchFamily="34" charset="0"/>
              <a:cs typeface="Times New Roman" panose="02020603050405020304" pitchFamily="18" charset="0"/>
            </a:endParaRPr>
          </a:p>
          <a:p>
            <a:endParaRPr lang="en-US" dirty="0">
              <a:latin typeface="SF Cartoonist Hand" panose="02000506000000020003" pitchFamily="2" charset="0"/>
            </a:endParaRPr>
          </a:p>
        </p:txBody>
      </p:sp>
      <p:sp>
        <p:nvSpPr>
          <p:cNvPr id="4" name="Slide Number Placeholder 3"/>
          <p:cNvSpPr>
            <a:spLocks noGrp="1"/>
          </p:cNvSpPr>
          <p:nvPr>
            <p:ph type="sldNum" sz="quarter" idx="5"/>
          </p:nvPr>
        </p:nvSpPr>
        <p:spPr/>
        <p:txBody>
          <a:bodyPr/>
          <a:lstStyle/>
          <a:p>
            <a:pPr>
              <a:defRPr/>
            </a:pPr>
            <a:fld id="{8EC96144-9329-4F73-8413-4EE7F76C80B4}"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3988895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6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Calibri" panose="020F0502020204030204" pitchFamily="34" charset="0"/>
                <a:cs typeface="Times New Roman" panose="02020603050405020304" pitchFamily="18" charset="0"/>
              </a:rPr>
              <a:t>Out of our love for Christ and our gratitude for his work of </a:t>
            </a:r>
            <a:r>
              <a:rPr kumimoji="0" lang="en-US" sz="1100" b="0" i="0" u="none" strike="noStrike" kern="1200" cap="none" spc="0" normalizeH="0" baseline="0" noProof="0" dirty="0">
                <a:ln>
                  <a:noFill/>
                </a:ln>
                <a:solidFill>
                  <a:srgbClr val="0000FF"/>
                </a:solidFill>
                <a:effectLst/>
                <a:uLnTx/>
                <a:uFillTx/>
                <a:latin typeface="Abadi" panose="020B0604020104020204" pitchFamily="34" charset="0"/>
                <a:ea typeface="Calibri" panose="020F0502020204030204" pitchFamily="34" charset="0"/>
                <a:cs typeface="Times New Roman" panose="02020603050405020304" pitchFamily="18" charset="0"/>
                <a:hlinkClick r:id="rId3"/>
              </a:rPr>
              <a:t>salvation</a:t>
            </a: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Calibri" panose="020F0502020204030204" pitchFamily="34" charset="0"/>
                <a:cs typeface="Times New Roman" panose="02020603050405020304" pitchFamily="18" charset="0"/>
              </a:rPr>
              <a:t> we must choose to submit our way, our wills, our affections, thoughts, and desires to God. </a:t>
            </a:r>
            <a:r>
              <a:rPr kumimoji="0" lang="en-US" sz="1100" b="0" i="0" u="none" strike="noStrike" kern="1200" cap="none" spc="0" normalizeH="0" baseline="0" noProof="0" dirty="0">
                <a:ln>
                  <a:noFill/>
                </a:ln>
                <a:solidFill>
                  <a:srgbClr val="081C2A"/>
                </a:solidFill>
                <a:effectLst/>
                <a:uLnTx/>
                <a:uFillTx/>
                <a:latin typeface="Abadi" panose="020B0604020104020204" pitchFamily="34" charset="0"/>
                <a:ea typeface="+mn-ea"/>
                <a:cs typeface="Calibri" panose="020F0502020204030204" pitchFamily="34" charset="0"/>
              </a:rPr>
              <a:t>All of us as followers of Jesus, are called to submit to His rule and reign as our King,</a:t>
            </a: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a:t>
            </a: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Calibri" panose="020F0502020204030204" pitchFamily="34" charset="0"/>
                <a:cs typeface="Times New Roman" panose="02020603050405020304" pitchFamily="18" charset="0"/>
              </a:rPr>
              <a:t>Out of our love for Christ and our gratitude for his work of </a:t>
            </a:r>
            <a:r>
              <a:rPr kumimoji="0" lang="en-US" sz="1100" b="0" i="0" u="none" strike="noStrike" kern="1200" cap="none" spc="0" normalizeH="0" baseline="0" noProof="0" dirty="0">
                <a:ln>
                  <a:noFill/>
                </a:ln>
                <a:solidFill>
                  <a:srgbClr val="0000FF"/>
                </a:solidFill>
                <a:effectLst/>
                <a:uLnTx/>
                <a:uFillTx/>
                <a:latin typeface="Abadi" panose="020B0604020104020204" pitchFamily="34" charset="0"/>
                <a:ea typeface="Calibri" panose="020F0502020204030204" pitchFamily="34" charset="0"/>
                <a:cs typeface="Times New Roman" panose="02020603050405020304" pitchFamily="18" charset="0"/>
                <a:hlinkClick r:id="rId3"/>
              </a:rPr>
              <a:t>salvation</a:t>
            </a: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Calibri" panose="020F0502020204030204" pitchFamily="34" charset="0"/>
                <a:cs typeface="Times New Roman" panose="02020603050405020304" pitchFamily="18" charset="0"/>
              </a:rPr>
              <a:t> we must choose to submit our way, our wills, our affections, thoughts, and desires to God. </a:t>
            </a:r>
            <a:r>
              <a:rPr kumimoji="0" lang="en-US" sz="1100" b="0" i="0" u="none" strike="noStrike" kern="100" cap="none" spc="0" normalizeH="0" baseline="0" noProof="0" dirty="0">
                <a:ln>
                  <a:noFill/>
                </a:ln>
                <a:solidFill>
                  <a:srgbClr val="081C2A"/>
                </a:solidFill>
                <a:effectLst/>
                <a:uLnTx/>
                <a:uFillTx/>
                <a:latin typeface="Abadi" panose="020B0604020104020204" pitchFamily="34" charset="0"/>
                <a:ea typeface="Calibri" panose="020F0502020204030204" pitchFamily="34" charset="0"/>
                <a:cs typeface="Calibri" panose="020F0502020204030204" pitchFamily="34" charset="0"/>
              </a:rPr>
              <a:t>At the bottom of our chart, we have verses listed that show us Wives are called to submit to their husbands. </a:t>
            </a:r>
            <a:r>
              <a:rPr kumimoji="0" lang="en-US" sz="1100" b="0" i="0" u="none" strike="noStrike" kern="0" cap="none" spc="0" normalizeH="0" baseline="0" noProof="0" dirty="0">
                <a:ln>
                  <a:noFill/>
                </a:ln>
                <a:solidFill>
                  <a:srgbClr val="000000"/>
                </a:solidFill>
                <a:effectLst/>
                <a:uLnTx/>
                <a:uFillTx/>
                <a:latin typeface="Abadi" panose="020B0604020104020204" pitchFamily="34" charset="0"/>
                <a:ea typeface="Times New Roman" panose="02020603050405020304" pitchFamily="18" charset="0"/>
                <a:cs typeface="Arial" panose="020B0604020202020204" pitchFamily="34" charset="0"/>
              </a:rPr>
              <a:t>The modern woman’s inner dialogue goes something like this: </a:t>
            </a:r>
            <a:r>
              <a:rPr kumimoji="0" lang="en-US" sz="1100" b="0" i="1" u="none" strike="noStrike" kern="0" cap="none" spc="0" normalizeH="0" baseline="0" noProof="0" dirty="0">
                <a:ln>
                  <a:noFill/>
                </a:ln>
                <a:solidFill>
                  <a:srgbClr val="000000"/>
                </a:solidFill>
                <a:effectLst/>
                <a:uLnTx/>
                <a:uFillTx/>
                <a:latin typeface="Abadi" panose="020B0604020104020204" pitchFamily="34" charset="0"/>
                <a:ea typeface="Times New Roman" panose="02020603050405020304" pitchFamily="18" charset="0"/>
                <a:cs typeface="Arial" panose="020B0604020202020204" pitchFamily="34" charset="0"/>
              </a:rPr>
              <a:t>“Strong women don’t submit to anyone. They forge their own path, fill their own desires, and never apologize.”</a:t>
            </a:r>
            <a:r>
              <a:rPr kumimoji="0" lang="en-US" sz="1100" b="0" i="1" u="none" strike="noStrike" kern="100" cap="none" spc="0" normalizeH="0" baseline="0" noProof="0" dirty="0">
                <a:ln>
                  <a:noFill/>
                </a:ln>
                <a:solidFill>
                  <a:prstClr val="black"/>
                </a:solidFill>
                <a:effectLst/>
                <a:uLnTx/>
                <a:uFillTx/>
                <a:latin typeface="Abadi" panose="020B0604020104020204" pitchFamily="34" charset="0"/>
                <a:ea typeface="Calibri" panose="020F0502020204030204" pitchFamily="34" charset="0"/>
                <a:cs typeface="Times New Roman" panose="02020603050405020304" pitchFamily="18" charset="0"/>
              </a:rPr>
              <a:t> </a:t>
            </a:r>
            <a:r>
              <a:rPr kumimoji="0" lang="en-US" sz="1100" b="0" i="0" u="none" strike="noStrike" kern="0" cap="none" spc="0" normalizeH="0" baseline="0" noProof="0" dirty="0">
                <a:ln>
                  <a:noFill/>
                </a:ln>
                <a:solidFill>
                  <a:srgbClr val="000000"/>
                </a:solidFill>
                <a:effectLst/>
                <a:uLnTx/>
                <a:uFillTx/>
                <a:latin typeface="Abadi" panose="020B0604020104020204" pitchFamily="34" charset="0"/>
                <a:ea typeface="Times New Roman" panose="02020603050405020304" pitchFamily="18" charset="0"/>
                <a:cs typeface="Arial" panose="020B0604020202020204" pitchFamily="34" charset="0"/>
              </a:rPr>
              <a:t>Submission is often viewed as a synonym for weakness</a:t>
            </a:r>
            <a:r>
              <a:rPr kumimoji="0" lang="en-US" sz="1100" b="1" i="0" u="none" strike="noStrike" kern="0" cap="none" spc="0" normalizeH="0" baseline="0" noProof="0" dirty="0">
                <a:ln>
                  <a:noFill/>
                </a:ln>
                <a:solidFill>
                  <a:srgbClr val="000000"/>
                </a:solidFill>
                <a:effectLst/>
                <a:uLnTx/>
                <a:uFillTx/>
                <a:latin typeface="Abadi" panose="020B0604020104020204" pitchFamily="34" charset="0"/>
                <a:ea typeface="Times New Roman" panose="02020603050405020304" pitchFamily="18" charset="0"/>
                <a:cs typeface="Arial" panose="020B0604020202020204" pitchFamily="34" charset="0"/>
              </a:rPr>
              <a:t>.</a:t>
            </a:r>
            <a:r>
              <a:rPr kumimoji="0" lang="en-US" sz="1100" b="0" i="0" u="none" strike="noStrike" kern="0" cap="none" spc="0" normalizeH="0" baseline="0" noProof="0" dirty="0">
                <a:ln>
                  <a:noFill/>
                </a:ln>
                <a:solidFill>
                  <a:srgbClr val="000000"/>
                </a:solidFill>
                <a:effectLst/>
                <a:uLnTx/>
                <a:uFillTx/>
                <a:latin typeface="Abadi" panose="020B0604020104020204" pitchFamily="34" charset="0"/>
                <a:ea typeface="Times New Roman" panose="02020603050405020304" pitchFamily="18" charset="0"/>
                <a:cs typeface="Arial" panose="020B0604020202020204" pitchFamily="34" charset="0"/>
              </a:rPr>
              <a:t> Over the years, we’ve bought into the lie that a submissive person is: less than, unimportant, apologetic, a doormat to others. But this couldn’t be further from the truth. Real submission takes a great amount of strength. That’s why a true understanding of the Biblical word “submit” is crucial to our marriages.</a:t>
            </a:r>
            <a:r>
              <a:rPr kumimoji="0" lang="en-US" sz="1100" b="0" i="0" u="none" strike="noStrike" kern="100" cap="none" spc="0" normalizeH="0" baseline="0" noProof="0" dirty="0">
                <a:ln>
                  <a:noFill/>
                </a:ln>
                <a:solidFill>
                  <a:prstClr val="black"/>
                </a:solidFill>
                <a:effectLst/>
                <a:uLnTx/>
                <a:uFillTx/>
                <a:latin typeface="Abadi" panose="020B0604020104020204" pitchFamily="34" charset="0"/>
                <a:ea typeface="Calibri" panose="020F0502020204030204" pitchFamily="34" charset="0"/>
                <a:cs typeface="Times New Roman" panose="02020603050405020304" pitchFamily="18" charset="0"/>
              </a:rPr>
              <a:t> </a:t>
            </a:r>
            <a:r>
              <a:rPr kumimoji="0" lang="en-US" sz="1100" b="0" i="0" u="none" strike="noStrike" kern="100" cap="none" spc="0" normalizeH="0" baseline="0" noProof="0" dirty="0">
                <a:ln>
                  <a:noFill/>
                </a:ln>
                <a:solidFill>
                  <a:srgbClr val="081C2A"/>
                </a:solidFill>
                <a:effectLst/>
                <a:uLnTx/>
                <a:uFillTx/>
                <a:latin typeface="Abadi" panose="020B0604020104020204" pitchFamily="34" charset="0"/>
                <a:ea typeface="Calibri" panose="020F0502020204030204" pitchFamily="34" charset="0"/>
                <a:cs typeface="Calibri" panose="020F0502020204030204" pitchFamily="34" charset="0"/>
              </a:rPr>
              <a:t>So let’s look at what God’s Word says about wives submitting to their husbands.</a:t>
            </a:r>
            <a:r>
              <a:rPr kumimoji="0" lang="en-US" sz="1100" b="0" i="0" u="none" strike="noStrike" kern="100" cap="none" spc="0" normalizeH="0" baseline="0" noProof="0" dirty="0">
                <a:ln>
                  <a:noFill/>
                </a:ln>
                <a:solidFill>
                  <a:prstClr val="black"/>
                </a:solidFill>
                <a:effectLst/>
                <a:uLnTx/>
                <a:uFillTx/>
                <a:latin typeface="Abadi" panose="020B0604020104020204" pitchFamily="34" charset="0"/>
                <a:ea typeface="Calibri" panose="020F0502020204030204" pitchFamily="34" charset="0"/>
                <a:cs typeface="Times New Roman" panose="02020603050405020304" pitchFamily="18" charset="0"/>
              </a:rPr>
              <a:t> </a:t>
            </a:r>
            <a:r>
              <a:rPr kumimoji="0" lang="en-US" sz="1100" b="0" i="0" u="none" strike="noStrike" kern="0" cap="none" spc="0" normalizeH="0" baseline="0" noProof="0" dirty="0">
                <a:ln>
                  <a:noFill/>
                </a:ln>
                <a:solidFill>
                  <a:srgbClr val="000000"/>
                </a:solidFill>
                <a:effectLst/>
                <a:uLnTx/>
                <a:uFillTx/>
                <a:latin typeface="Abadi" panose="020B0604020104020204" pitchFamily="34" charset="0"/>
                <a:ea typeface="Times New Roman" panose="02020603050405020304" pitchFamily="18" charset="0"/>
                <a:cs typeface="Arial" panose="020B0604020202020204" pitchFamily="34" charset="0"/>
              </a:rPr>
              <a:t>I realize some of you are not married, but it is important for all of us to understand what God says about this subject because You might be married one day, and because we all know people who are married and we might need to teach others on the subject, Let’s start by looking at the passage in Ephesians 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00" dirty="0">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kern="0" dirty="0">
                <a:effectLst/>
                <a:latin typeface="Abadi" panose="020B0604020104020204" pitchFamily="34" charset="0"/>
                <a:ea typeface="Times New Roman" panose="02020603050405020304" pitchFamily="18" charset="0"/>
                <a:cs typeface="Arial" panose="020B0604020202020204" pitchFamily="34" charset="0"/>
              </a:rPr>
              <a:t> </a:t>
            </a:r>
            <a:endParaRPr lang="en-US" sz="1100" kern="100" dirty="0">
              <a:effectLst/>
              <a:latin typeface="Abadi" panose="020B0604020104020204" pitchFamily="34" charset="0"/>
              <a:ea typeface="Calibri" panose="020F0502020204030204" pitchFamily="34" charset="0"/>
              <a:cs typeface="Times New Roman" panose="02020603050405020304" pitchFamily="18" charset="0"/>
            </a:endParaRPr>
          </a:p>
          <a:p>
            <a:endParaRPr lang="en-US" sz="1400" dirty="0">
              <a:latin typeface="Abadi" panose="020B0604020104020204" pitchFamily="34" charset="0"/>
            </a:endParaRPr>
          </a:p>
        </p:txBody>
      </p:sp>
      <p:sp>
        <p:nvSpPr>
          <p:cNvPr id="4" name="Slide Number Placeholder 3"/>
          <p:cNvSpPr>
            <a:spLocks noGrp="1"/>
          </p:cNvSpPr>
          <p:nvPr>
            <p:ph type="sldNum" sz="quarter" idx="5"/>
          </p:nvPr>
        </p:nvSpPr>
        <p:spPr/>
        <p:txBody>
          <a:bodyPr/>
          <a:lstStyle/>
          <a:p>
            <a:pPr>
              <a:defRPr/>
            </a:pPr>
            <a:fld id="{8EC96144-9329-4F73-8413-4EE7F76C80B4}"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1062259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badi" panose="020B0604020104020204" pitchFamily="34" charset="0"/>
              </a:rPr>
              <a:t>It is very important to look at the context of a passage when we are trying to understand it’s meaning. So let’s ;look at the context of Ephesians 5.</a:t>
            </a:r>
          </a:p>
          <a:p>
            <a:r>
              <a:rPr lang="en-US" sz="1400" dirty="0">
                <a:latin typeface="Abadi" panose="020B0604020104020204" pitchFamily="34" charset="0"/>
              </a:rPr>
              <a:t>(read and comment on the verses in context)</a:t>
            </a:r>
          </a:p>
        </p:txBody>
      </p:sp>
      <p:sp>
        <p:nvSpPr>
          <p:cNvPr id="4" name="Slide Number Placeholder 3"/>
          <p:cNvSpPr>
            <a:spLocks noGrp="1"/>
          </p:cNvSpPr>
          <p:nvPr>
            <p:ph type="sldNum" sz="quarter" idx="5"/>
          </p:nvPr>
        </p:nvSpPr>
        <p:spPr/>
        <p:txBody>
          <a:bodyPr/>
          <a:lstStyle/>
          <a:p>
            <a:pPr>
              <a:defRPr/>
            </a:pPr>
            <a:fld id="{8EC96144-9329-4F73-8413-4EE7F76C80B4}"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533863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badi" panose="020B0604020104020204" pitchFamily="34" charset="0"/>
              </a:rPr>
              <a:t>(Read verses 18-21 noting the highlighted phrases) Notice that we must be filled with the Spirit before we can do the things listed.</a:t>
            </a:r>
          </a:p>
        </p:txBody>
      </p:sp>
      <p:sp>
        <p:nvSpPr>
          <p:cNvPr id="4" name="Slide Number Placeholder 3"/>
          <p:cNvSpPr>
            <a:spLocks noGrp="1"/>
          </p:cNvSpPr>
          <p:nvPr>
            <p:ph type="sldNum" sz="quarter" idx="5"/>
          </p:nvPr>
        </p:nvSpPr>
        <p:spPr/>
        <p:txBody>
          <a:bodyPr/>
          <a:lstStyle/>
          <a:p>
            <a:pPr>
              <a:defRPr/>
            </a:pPr>
            <a:fld id="{8EC96144-9329-4F73-8413-4EE7F76C80B4}"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4015041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badi" panose="020B0604020104020204" pitchFamily="34" charset="0"/>
              </a:rPr>
              <a:t>In verse 21, we are told to submit to one another in reverence for Christ. Remember this is in the context of being filled with the Spirit. In this context, Paul then says wives are to be subject to their own husbands. It is interesting that the words shown in parenthesis are not in  the original manuscripts.</a:t>
            </a:r>
          </a:p>
          <a:p>
            <a:r>
              <a:rPr lang="en-US" sz="1200" dirty="0">
                <a:latin typeface="Abadi" panose="020B0604020104020204" pitchFamily="34" charset="0"/>
              </a:rPr>
              <a:t>This shows that these verses are in the context of submitting to one another which is only possible when we are filled with the Spirit. (Read the verses again omitting the words in parenthesis).</a:t>
            </a:r>
          </a:p>
          <a:p>
            <a:r>
              <a:rPr lang="en-US" sz="1200" dirty="0">
                <a:latin typeface="Abadi" panose="020B0604020104020204" pitchFamily="34" charset="0"/>
              </a:rPr>
              <a:t>So How and why are wives to be in submission to their husbands? ( as unto the Lord, b/c husband is her head, as the church is subject to Christ, in everything)</a:t>
            </a:r>
          </a:p>
        </p:txBody>
      </p:sp>
      <p:sp>
        <p:nvSpPr>
          <p:cNvPr id="4" name="Slide Number Placeholder 3"/>
          <p:cNvSpPr>
            <a:spLocks noGrp="1"/>
          </p:cNvSpPr>
          <p:nvPr>
            <p:ph type="sldNum" sz="quarter" idx="5"/>
          </p:nvPr>
        </p:nvSpPr>
        <p:spPr/>
        <p:txBody>
          <a:bodyPr/>
          <a:lstStyle/>
          <a:p>
            <a:pPr>
              <a:defRPr/>
            </a:pPr>
            <a:fld id="{8EC96144-9329-4F73-8413-4EE7F76C80B4}"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872416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lnSpc>
                <a:spcPct val="107000"/>
              </a:lnSpc>
              <a:spcBef>
                <a:spcPts val="0"/>
              </a:spcBef>
              <a:spcAft>
                <a:spcPts val="800"/>
              </a:spcAft>
            </a:pPr>
            <a:r>
              <a:rPr lang="en-US" sz="1200" dirty="0">
                <a:latin typeface="Abadi" panose="020B0604020104020204" pitchFamily="34" charset="0"/>
              </a:rPr>
              <a:t>So How and why are wives to be in submission to their husbands? ( as unto the Lord, b/c husband is her head, as the church is subject to Christ, in everything)</a:t>
            </a:r>
            <a:r>
              <a:rPr lang="en-US" sz="1200" kern="1200" dirty="0">
                <a:solidFill>
                  <a:srgbClr val="1A130F"/>
                </a:solidFill>
                <a:effectLst/>
                <a:latin typeface="Abadi" panose="020B0604020104020204" pitchFamily="34" charset="0"/>
                <a:ea typeface="Calibri" panose="020F0502020204030204" pitchFamily="34" charset="0"/>
                <a:cs typeface="Times New Roman" panose="02020603050405020304" pitchFamily="18" charset="0"/>
              </a:rPr>
              <a:t> In Paul's day, a wife had no legal rights. Her husband could do whatever he wanted in legal affairs without her consent. Husbands also had the financial advantages and virtually all the education. They had the support of pagan philosophy, which taught that women are damaged, inferior forms of males.</a:t>
            </a:r>
            <a:r>
              <a:rPr lang="en-US" sz="1200" kern="100" dirty="0">
                <a:solidFill>
                  <a:schemeClr val="tx1"/>
                </a:solidFill>
                <a:effectLst/>
                <a:latin typeface="Abadi" panose="020B0604020104020204" pitchFamily="34" charset="0"/>
                <a:ea typeface="Calibri" panose="020F0502020204030204" pitchFamily="34" charset="0"/>
                <a:cs typeface="Times New Roman" panose="02020603050405020304" pitchFamily="18" charset="0"/>
              </a:rPr>
              <a:t> </a:t>
            </a:r>
            <a:r>
              <a:rPr lang="en-US" sz="1200" kern="1200" dirty="0">
                <a:solidFill>
                  <a:srgbClr val="1A130F"/>
                </a:solidFill>
                <a:effectLst/>
                <a:latin typeface="Abadi" panose="020B0604020104020204" pitchFamily="34" charset="0"/>
                <a:ea typeface="Calibri" panose="020F0502020204030204" pitchFamily="34" charset="0"/>
                <a:cs typeface="Times New Roman" panose="02020603050405020304" pitchFamily="18" charset="0"/>
              </a:rPr>
              <a:t>Whenever there's this kind of imbalance of power, what's the person holding greater power or authority likely to do? (Lord it over the other person, control her, use her to make his life easier.)</a:t>
            </a:r>
            <a:r>
              <a:rPr lang="en-US" sz="1200" kern="100" dirty="0">
                <a:solidFill>
                  <a:schemeClr val="tx1"/>
                </a:solidFill>
                <a:effectLst/>
                <a:latin typeface="Abadi" panose="020B0604020104020204" pitchFamily="34" charset="0"/>
                <a:ea typeface="Calibri" panose="020F0502020204030204" pitchFamily="34" charset="0"/>
                <a:cs typeface="Times New Roman" panose="02020603050405020304" pitchFamily="18" charset="0"/>
              </a:rPr>
              <a:t> </a:t>
            </a:r>
            <a:r>
              <a:rPr lang="en-US" sz="1200" kern="1200" dirty="0">
                <a:solidFill>
                  <a:srgbClr val="1A130F"/>
                </a:solidFill>
                <a:effectLst/>
                <a:latin typeface="Abadi" panose="020B0604020104020204" pitchFamily="34" charset="0"/>
                <a:ea typeface="Calibri" panose="020F0502020204030204" pitchFamily="34" charset="0"/>
                <a:cs typeface="Times New Roman" panose="02020603050405020304" pitchFamily="18" charset="0"/>
              </a:rPr>
              <a:t>And what's the person holding less power or authority likely to do?( Resist, rebel, make the husband's life miserable in some way.)</a:t>
            </a:r>
          </a:p>
          <a:p>
            <a:pPr marL="0" marR="0" fontAlgn="base">
              <a:spcBef>
                <a:spcPts val="0"/>
              </a:spcBef>
              <a:spcAft>
                <a:spcPts val="0"/>
              </a:spcAft>
            </a:pPr>
            <a:r>
              <a:rPr lang="en-US" sz="1200" kern="1200" dirty="0">
                <a:solidFill>
                  <a:srgbClr val="1A130F"/>
                </a:solidFill>
                <a:effectLst/>
                <a:latin typeface="fira-sans"/>
                <a:ea typeface="Times New Roman" panose="02020603050405020304" pitchFamily="18" charset="0"/>
                <a:cs typeface="Times New Roman" panose="02020603050405020304" pitchFamily="18" charset="0"/>
              </a:rPr>
              <a:t>But Paul offers a better solution, a way to move beyond power struggles. It's called </a:t>
            </a:r>
            <a:r>
              <a:rPr lang="en-US" sz="1200" i="1" kern="1200" dirty="0">
                <a:solidFill>
                  <a:srgbClr val="1A130F"/>
                </a:solidFill>
                <a:effectLst/>
                <a:latin typeface="fira-sans"/>
                <a:ea typeface="Times New Roman" panose="02020603050405020304" pitchFamily="18" charset="0"/>
                <a:cs typeface="Times New Roman" panose="02020603050405020304" pitchFamily="18" charset="0"/>
              </a:rPr>
              <a:t>submission</a:t>
            </a:r>
            <a:r>
              <a:rPr lang="en-US" sz="1200" kern="1200" dirty="0">
                <a:solidFill>
                  <a:srgbClr val="1A130F"/>
                </a:solidFill>
                <a:effectLst/>
                <a:latin typeface="fira-sans"/>
                <a:ea typeface="Times New Roman" panose="02020603050405020304" pitchFamily="18" charset="0"/>
                <a:cs typeface="Times New Roman" panose="02020603050405020304" pitchFamily="18" charset="0"/>
              </a:rPr>
              <a:t>. He says, in effect, "In life, when you're in a place of less authority and power"—which in his day included wives, children, and slaves—"don't resist and resent and rebel. Out of reverence for Christ, respect and honor and work hard at pleasing the other person. And when you're in a place of more power"—which in Paul's day included husbands, parents, and slave masters—"don't lord it over the other person. Don't use them to make your life easier. Instead, use your power to benefit them.</a:t>
            </a:r>
          </a:p>
          <a:p>
            <a:pPr marL="0" marR="0" fontAlgn="base">
              <a:spcBef>
                <a:spcPts val="0"/>
              </a:spcBef>
              <a:spcAft>
                <a:spcPts val="0"/>
              </a:spcAft>
            </a:pPr>
            <a:r>
              <a:rPr lang="en-US" sz="1200" kern="1200" dirty="0">
                <a:solidFill>
                  <a:srgbClr val="1A130F"/>
                </a:solidFill>
                <a:effectLst/>
                <a:latin typeface="fira-sans"/>
                <a:ea typeface="Times New Roman" panose="02020603050405020304" pitchFamily="18" charset="0"/>
                <a:cs typeface="Times New Roman" panose="02020603050405020304" pitchFamily="18" charset="0"/>
              </a:rPr>
              <a:t>"Submission means I voluntarily limit what I might do naturally in this relationship in order to benefit you. If I have more power, instead of doing what I might do naturally and use that power to make my life easier, out of reverence for Christ I'll use my power instead to serve you. I'll give up even my life in order to benefit you.</a:t>
            </a:r>
            <a:r>
              <a:rPr lang="en-US" sz="1200" kern="1200" dirty="0">
                <a:solidFill>
                  <a:schemeClr val="tx1"/>
                </a:solidFill>
                <a:effectLst/>
                <a:latin typeface="Times New Roman" panose="02020603050405020304" pitchFamily="18" charset="0"/>
                <a:ea typeface="Times New Roman" panose="02020603050405020304" pitchFamily="18" charset="0"/>
                <a:cs typeface="+mn-cs"/>
              </a:rPr>
              <a:t> </a:t>
            </a:r>
            <a:r>
              <a:rPr lang="en-US" sz="1200" kern="1200" dirty="0">
                <a:solidFill>
                  <a:srgbClr val="1A130F"/>
                </a:solidFill>
                <a:effectLst/>
                <a:latin typeface="fira-sans"/>
                <a:ea typeface="Times New Roman" panose="02020603050405020304" pitchFamily="18" charset="0"/>
                <a:cs typeface="Times New Roman" panose="02020603050405020304" pitchFamily="18" charset="0"/>
              </a:rPr>
              <a:t>Submission also means that if I have less power, instead of doing what I might do naturally and fight you every step of the way, I'm going to show you respect and honor.</a:t>
            </a:r>
            <a:endParaRPr lang="en-US" sz="12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2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latin typeface="Abadi" panose="020B0604020104020204" pitchFamily="34" charset="0"/>
            </a:endParaRPr>
          </a:p>
        </p:txBody>
      </p:sp>
      <p:sp>
        <p:nvSpPr>
          <p:cNvPr id="4" name="Slide Number Placeholder 3"/>
          <p:cNvSpPr>
            <a:spLocks noGrp="1"/>
          </p:cNvSpPr>
          <p:nvPr>
            <p:ph type="sldNum" sz="quarter" idx="5"/>
          </p:nvPr>
        </p:nvSpPr>
        <p:spPr/>
        <p:txBody>
          <a:bodyPr/>
          <a:lstStyle/>
          <a:p>
            <a:pPr>
              <a:defRPr/>
            </a:pPr>
            <a:fld id="{8EC96144-9329-4F73-8413-4EE7F76C80B4}"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4147970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badi" panose="020B0604020104020204" pitchFamily="34" charset="0"/>
              </a:rPr>
              <a:t>Another passage concerning wives is Colossians 3:18 (read verse)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This verse emphasizes the role of wives in maintaining harmony in the family. This submission is seen as “fitting in the Lord,” indicating that it is consistent with God’s design for family life. It is important to note that this submission should be seen in the context of mutual respect and love.</a:t>
            </a:r>
          </a:p>
          <a:p>
            <a:pPr marL="0" marR="0" algn="just">
              <a:lnSpc>
                <a:spcPct val="107000"/>
              </a:lnSpc>
              <a:spcBef>
                <a:spcPts val="0"/>
              </a:spcBef>
              <a:spcAft>
                <a:spcPts val="0"/>
              </a:spcAft>
            </a:pPr>
            <a:endParaRPr lang="en-US" sz="1100" kern="100" dirty="0">
              <a:effectLst/>
              <a:latin typeface="Abadi" panose="020B0604020104020204" pitchFamily="34" charset="0"/>
              <a:ea typeface="Calibri" panose="020F0502020204030204" pitchFamily="34" charset="0"/>
              <a:cs typeface="Times New Roman" panose="02020603050405020304" pitchFamily="18" charset="0"/>
            </a:endParaRPr>
          </a:p>
          <a:p>
            <a:endParaRPr lang="en-US" sz="1400" dirty="0">
              <a:latin typeface="Abadi" panose="020B0604020104020204" pitchFamily="34" charset="0"/>
            </a:endParaRPr>
          </a:p>
        </p:txBody>
      </p:sp>
      <p:sp>
        <p:nvSpPr>
          <p:cNvPr id="4" name="Slide Number Placeholder 3"/>
          <p:cNvSpPr>
            <a:spLocks noGrp="1"/>
          </p:cNvSpPr>
          <p:nvPr>
            <p:ph type="sldNum" sz="quarter" idx="5"/>
          </p:nvPr>
        </p:nvSpPr>
        <p:spPr/>
        <p:txBody>
          <a:bodyPr/>
          <a:lstStyle/>
          <a:p>
            <a:pPr>
              <a:defRPr/>
            </a:pPr>
            <a:fld id="{8EC96144-9329-4F73-8413-4EE7F76C80B4}" type="slidenum">
              <a:rPr lang="en-US" smtClean="0">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2042294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685800" rtl="0" eaLnBrk="1" fontAlgn="auto" latinLnBrk="0" hangingPunct="1">
              <a:lnSpc>
                <a:spcPct val="107000"/>
              </a:lnSpc>
              <a:spcBef>
                <a:spcPts val="0"/>
              </a:spcBef>
              <a:spcAft>
                <a:spcPts val="0"/>
              </a:spcAft>
              <a:buClrTx/>
              <a:buSzTx/>
              <a:buFontTx/>
              <a:buNone/>
              <a:tabLst/>
              <a:defRPr/>
            </a:pPr>
            <a:r>
              <a:rPr lang="en-US" sz="1200" dirty="0">
                <a:latin typeface="Abadi" panose="020B0604020104020204" pitchFamily="34" charset="0"/>
              </a:rPr>
              <a:t>And 1 Peter 3:1 (read</a:t>
            </a:r>
            <a:r>
              <a:rPr lang="en-US" sz="1400" dirty="0">
                <a:latin typeface="Abadi" panose="020B0604020104020204" pitchFamily="34" charset="0"/>
              </a:rPr>
              <a:t>)   </a:t>
            </a:r>
            <a:r>
              <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This verse reinforces the principle of wives submitting to their husbands, but with a specific purpose. Here, the act of submission is seen as a powerful testimony that could lead non-believing husbands to faith. It underscores the influence of actions over words, and the transformative power of a Christ-like attitude in relationships</a:t>
            </a:r>
            <a:endParaRPr kumimoji="0" lang="en-US" sz="1200" b="0" i="0" u="none" strike="noStrike" kern="100" cap="none" spc="0" normalizeH="0" baseline="0" noProof="0" dirty="0">
              <a:ln>
                <a:noFill/>
              </a:ln>
              <a:solidFill>
                <a:prstClr val="black"/>
              </a:solidFill>
              <a:effectLst/>
              <a:uLnTx/>
              <a:uFillTx/>
              <a:latin typeface="Abadi" panose="020B0604020104020204" pitchFamily="34" charset="0"/>
              <a:ea typeface="Calibri" panose="020F0502020204030204" pitchFamily="34" charset="0"/>
              <a:cs typeface="Times New Roman" panose="02020603050405020304" pitchFamily="18" charset="0"/>
            </a:endParaRPr>
          </a:p>
          <a:p>
            <a:endParaRPr lang="en-US" sz="1400" dirty="0">
              <a:latin typeface="Abadi" panose="020B0604020104020204" pitchFamily="34" charset="0"/>
            </a:endParaRPr>
          </a:p>
        </p:txBody>
      </p:sp>
      <p:sp>
        <p:nvSpPr>
          <p:cNvPr id="4" name="Slide Number Placeholder 3"/>
          <p:cNvSpPr>
            <a:spLocks noGrp="1"/>
          </p:cNvSpPr>
          <p:nvPr>
            <p:ph type="sldNum" sz="quarter" idx="5"/>
          </p:nvPr>
        </p:nvSpPr>
        <p:spPr/>
        <p:txBody>
          <a:bodyPr/>
          <a:lstStyle/>
          <a:p>
            <a:pPr>
              <a:defRPr/>
            </a:pPr>
            <a:fld id="{8EC96144-9329-4F73-8413-4EE7F76C80B4}"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756554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bg1"/>
                </a:solidFill>
                <a:latin typeface="Abadi" panose="020B0604020104020204" pitchFamily="34" charset="0"/>
              </a:rPr>
              <a:t>Let’s go back to our Ephesians passage to see what Paul says about husbands.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Abadi" panose="020B0604020104020204" pitchFamily="34" charset="0"/>
                <a:ea typeface="Calibri" panose="020F0502020204030204" pitchFamily="34" charset="0"/>
                <a:cs typeface="Times New Roman" panose="02020603050405020304" pitchFamily="18" charset="0"/>
              </a:rPr>
              <a:t>According to Paul, a faithful husband willingly lays down his life for his wife. He is not a tyrant who forces her to submit to his human desires but abandons his own will, affections, and needs for her sake.  Paul then exhorts the husband to love his wife as he loves his own body and equates the husband’s care of his wife with that of Christ’s for His church (</a:t>
            </a:r>
            <a:r>
              <a:rPr lang="en-US" sz="1200" u="none" strike="noStrike" kern="1200" dirty="0">
                <a:solidFill>
                  <a:srgbClr val="0000FF"/>
                </a:solidFill>
                <a:effectLst/>
                <a:latin typeface="Abadi" panose="020B0604020104020204" pitchFamily="34" charset="0"/>
                <a:ea typeface="Calibri" panose="020F0502020204030204" pitchFamily="34" charset="0"/>
                <a:cs typeface="Times New Roman" panose="02020603050405020304" pitchFamily="18" charset="0"/>
                <a:hlinkClick r:id="rId3"/>
              </a:rPr>
              <a:t>Ephesians 5:28-30</a:t>
            </a:r>
            <a:r>
              <a:rPr lang="en-US" sz="1200" kern="1200" dirty="0">
                <a:effectLst/>
                <a:latin typeface="Abadi" panose="020B0604020104020204" pitchFamily="34" charset="0"/>
                <a:ea typeface="Calibri" panose="020F0502020204030204" pitchFamily="34" charset="0"/>
                <a:cs typeface="Times New Roman" panose="02020603050405020304" pitchFamily="18" charset="0"/>
              </a:rPr>
              <a:t>). A loving husband submits his will to that of Christ, and, in doing so, imitates Him in the marriage relationship. In this context, the wife willingly surrenders to her husband just as her husband chooses to surrender his will to Christ. Submission based on love brings peace and harmony to the family.</a:t>
            </a:r>
            <a:endParaRPr lang="en-US" sz="1200" kern="100" dirty="0">
              <a:effectLst/>
              <a:latin typeface="Abadi" panose="020B0604020104020204" pitchFamily="34" charset="0"/>
              <a:ea typeface="Calibri" panose="020F0502020204030204" pitchFamily="34" charset="0"/>
              <a:cs typeface="Times New Roman" panose="02020603050405020304" pitchFamily="18" charset="0"/>
            </a:endParaRPr>
          </a:p>
          <a:p>
            <a:endParaRPr lang="en-US" sz="1400" dirty="0">
              <a:latin typeface="SF Cartoonist Hand" panose="02000506000000020003" pitchFamily="2" charset="0"/>
            </a:endParaRPr>
          </a:p>
        </p:txBody>
      </p:sp>
      <p:sp>
        <p:nvSpPr>
          <p:cNvPr id="4" name="Slide Number Placeholder 3"/>
          <p:cNvSpPr>
            <a:spLocks noGrp="1"/>
          </p:cNvSpPr>
          <p:nvPr>
            <p:ph type="sldNum" sz="quarter" idx="5"/>
          </p:nvPr>
        </p:nvSpPr>
        <p:spPr/>
        <p:txBody>
          <a:bodyPr/>
          <a:lstStyle/>
          <a:p>
            <a:pPr>
              <a:defRPr/>
            </a:pPr>
            <a:fld id="{8EC96144-9329-4F73-8413-4EE7F76C80B4}" type="slidenum">
              <a:rPr lang="en-US" smtClean="0">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3866257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351D337-7833-4516-979C-67BBF84AACD7}" type="slidenum">
              <a:rPr lang="en-US" smtClean="0">
                <a:solidFill>
                  <a:prstClr val="black"/>
                </a:solidFill>
              </a:rPr>
              <a:pPr>
                <a:defRPr/>
              </a:pPr>
              <a:t>24</a:t>
            </a:fld>
            <a:endParaRPr lang="en-US" dirty="0">
              <a:solidFill>
                <a:prstClr val="black"/>
              </a:solidFill>
            </a:endParaRPr>
          </a:p>
        </p:txBody>
      </p:sp>
    </p:spTree>
    <p:extLst>
      <p:ext uri="{BB962C8B-B14F-4D97-AF65-F5344CB8AC3E}">
        <p14:creationId xmlns:p14="http://schemas.microsoft.com/office/powerpoint/2010/main" val="430381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John Piper says about a wife’s submission to her husband.</a:t>
            </a:r>
          </a:p>
        </p:txBody>
      </p:sp>
      <p:sp>
        <p:nvSpPr>
          <p:cNvPr id="4" name="Slide Number Placeholder 3"/>
          <p:cNvSpPr>
            <a:spLocks noGrp="1"/>
          </p:cNvSpPr>
          <p:nvPr>
            <p:ph type="sldNum" sz="quarter" idx="5"/>
          </p:nvPr>
        </p:nvSpPr>
        <p:spPr/>
        <p:txBody>
          <a:bodyPr/>
          <a:lstStyle/>
          <a:p>
            <a:pPr>
              <a:defRPr/>
            </a:pPr>
            <a:fld id="{8EC96144-9329-4F73-8413-4EE7F76C80B4}"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772670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Ask for input, then share and discuss these points.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The Bible clearly states that both the man and the woman were created in God’s image. “Then God said, ‘Let us make man in our image, after our likeness. So God created man in his own image, in the image of God he created him; male and female he created them” (Genesis 1:26a, 27). Submission does not mean the woman is less valuable than the man, but that she simply carries a </a:t>
            </a:r>
            <a:r>
              <a:rPr lang="en-US" sz="1200" i="1" kern="1200" dirty="0">
                <a:solidFill>
                  <a:srgbClr val="000000"/>
                </a:solidFill>
                <a:effectLst/>
                <a:highlight>
                  <a:srgbClr val="00FFFF"/>
                </a:highlight>
                <a:latin typeface="Abadi" panose="020B0604020104020204" pitchFamily="34" charset="0"/>
                <a:ea typeface="Calibri" panose="020F0502020204030204" pitchFamily="34" charset="0"/>
                <a:cs typeface="Times New Roman" panose="02020603050405020304" pitchFamily="18" charset="0"/>
              </a:rPr>
              <a:t>different rol</a:t>
            </a:r>
            <a:r>
              <a:rPr lang="en-US" sz="1200" i="1" kern="120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e</a:t>
            </a:r>
            <a:r>
              <a:rPr lang="en-US" sz="1200" kern="120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 than him. God values men and women 100% equally.</a:t>
            </a:r>
            <a:endParaRPr lang="en-US" sz="1200" kern="100" dirty="0">
              <a:effectLst/>
              <a:latin typeface="Abadi" panose="020B060402010402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800"/>
              </a:spcAft>
            </a:pPr>
            <a:r>
              <a:rPr lang="en-US" sz="1800" kern="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God gave both men and women varying strengths, talents, and gifts, and He desires for us to use them for His glory (1 Peter 4:10, James 1:17). When a wife enters into marriage, God is not calling her to leave behind her brains and gifts, but rather </a:t>
            </a:r>
            <a:r>
              <a:rPr lang="en-US" sz="1800" kern="1200" dirty="0">
                <a:solidFill>
                  <a:srgbClr val="000000"/>
                </a:solidFill>
                <a:effectLst/>
                <a:highlight>
                  <a:srgbClr val="00FFFF"/>
                </a:highlight>
                <a:latin typeface="Open Sans" panose="020B0606030504020204" pitchFamily="34" charset="0"/>
                <a:ea typeface="Calibri" panose="020F0502020204030204" pitchFamily="34" charset="0"/>
                <a:cs typeface="Times New Roman" panose="02020603050405020304" pitchFamily="18" charset="0"/>
              </a:rPr>
              <a:t>USE them for the good of her family (Proverbs 31:10-31). God never calls a husband to force submission upon his wife, but rather, its something the wife </a:t>
            </a:r>
            <a:r>
              <a:rPr lang="en-US" sz="1800" i="1" kern="1200" dirty="0">
                <a:solidFill>
                  <a:srgbClr val="000000"/>
                </a:solidFill>
                <a:effectLst/>
                <a:highlight>
                  <a:srgbClr val="00FFFF"/>
                </a:highlight>
                <a:latin typeface="Open Sans" panose="020B0606030504020204" pitchFamily="34" charset="0"/>
                <a:ea typeface="Calibri" panose="020F0502020204030204" pitchFamily="34" charset="0"/>
                <a:cs typeface="Times New Roman" panose="02020603050405020304" pitchFamily="18" charset="0"/>
              </a:rPr>
              <a:t>chooses</a:t>
            </a:r>
            <a:r>
              <a:rPr lang="en-US" sz="1800" kern="1200" dirty="0">
                <a:solidFill>
                  <a:srgbClr val="000000"/>
                </a:solidFill>
                <a:effectLst/>
                <a:highlight>
                  <a:srgbClr val="00FFFF"/>
                </a:highlight>
                <a:latin typeface="Open Sans" panose="020B0606030504020204" pitchFamily="34" charset="0"/>
                <a:ea typeface="Calibri" panose="020F0502020204030204" pitchFamily="34" charset="0"/>
                <a:cs typeface="Times New Roman" panose="02020603050405020304" pitchFamily="18" charset="0"/>
              </a:rPr>
              <a:t> to do out of honor for God.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SF Cartoonist Hand" panose="02000506000000020003" pitchFamily="2" charset="0"/>
            </a:endParaRPr>
          </a:p>
        </p:txBody>
      </p:sp>
      <p:sp>
        <p:nvSpPr>
          <p:cNvPr id="4" name="Slide Number Placeholder 3"/>
          <p:cNvSpPr>
            <a:spLocks noGrp="1"/>
          </p:cNvSpPr>
          <p:nvPr>
            <p:ph type="sldNum" sz="quarter" idx="5"/>
          </p:nvPr>
        </p:nvSpPr>
        <p:spPr/>
        <p:txBody>
          <a:bodyPr/>
          <a:lstStyle/>
          <a:p>
            <a:pPr>
              <a:defRPr/>
            </a:pPr>
            <a:fld id="{8EC96144-9329-4F73-8413-4EE7F76C80B4}" type="slidenum">
              <a:rPr lang="en-US" smtClean="0">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1180240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All decisions &amp; actions informed by an accountability to God &amp; desire to please Him</a:t>
            </a:r>
            <a:endParaRPr lang="en-US" sz="1400" dirty="0">
              <a:latin typeface="Abadi" panose="020B0604020104020204" pitchFamily="34" charset="0"/>
            </a:endParaRPr>
          </a:p>
        </p:txBody>
      </p:sp>
      <p:sp>
        <p:nvSpPr>
          <p:cNvPr id="4" name="Slide Number Placeholder 3"/>
          <p:cNvSpPr>
            <a:spLocks noGrp="1"/>
          </p:cNvSpPr>
          <p:nvPr>
            <p:ph type="sldNum" sz="quarter" idx="5"/>
          </p:nvPr>
        </p:nvSpPr>
        <p:spPr/>
        <p:txBody>
          <a:bodyPr/>
          <a:lstStyle/>
          <a:p>
            <a:pPr>
              <a:defRPr/>
            </a:pPr>
            <a:fld id="{8EC96144-9329-4F73-8413-4EE7F76C80B4}" type="slidenum">
              <a:rPr lang="en-US" smtClean="0">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4262937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eaLnBrk="0" fontAlgn="base" hangingPunct="0">
              <a:lnSpc>
                <a:spcPct val="90000"/>
              </a:lnSpc>
              <a:spcBef>
                <a:spcPts val="0"/>
              </a:spcBef>
              <a:spcAft>
                <a:spcPts val="0"/>
              </a:spcAft>
              <a:tabLst>
                <a:tab pos="457200" algn="l"/>
              </a:tabLst>
            </a:pPr>
            <a:r>
              <a:rPr lang="en-US" sz="11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r>
              <a:rPr lang="en-US" sz="1200" b="0" kern="100" dirty="0">
                <a:solidFill>
                  <a:srgbClr val="000000"/>
                </a:solidFill>
                <a:effectLst/>
                <a:latin typeface="Abadi" panose="020B0604020104020204" pitchFamily="34" charset="0"/>
                <a:ea typeface="Calibri" panose="020F0502020204030204" pitchFamily="34" charset="0"/>
                <a:cs typeface="Calibri" panose="020F0502020204030204" pitchFamily="34" charset="0"/>
              </a:rPr>
              <a:t>. Trust God’s plan.  </a:t>
            </a:r>
            <a:endParaRPr lang="en-US" sz="1200" b="0" kern="100" dirty="0">
              <a:effectLst/>
              <a:latin typeface="Abadi" panose="020B0604020104020204" pitchFamily="34" charset="0"/>
              <a:ea typeface="Calibri" panose="020F0502020204030204" pitchFamily="34" charset="0"/>
              <a:cs typeface="Times New Roman" panose="02020603050405020304" pitchFamily="18" charset="0"/>
            </a:endParaRPr>
          </a:p>
          <a:p>
            <a:pPr marL="742950" marR="0" lvl="1" indent="-285750" eaLnBrk="0" fontAlgn="base" hangingPunct="0">
              <a:lnSpc>
                <a:spcPct val="90000"/>
              </a:lnSpc>
              <a:spcBef>
                <a:spcPts val="0"/>
              </a:spcBef>
              <a:spcAft>
                <a:spcPts val="0"/>
              </a:spcAft>
              <a:buFont typeface="Calibri" panose="020F0502020204030204" pitchFamily="34" charset="0"/>
              <a:buChar char="•"/>
              <a:tabLst>
                <a:tab pos="914400" algn="l"/>
              </a:tabLst>
            </a:pPr>
            <a:r>
              <a:rPr lang="en-US" sz="1200" b="0" kern="100" dirty="0">
                <a:solidFill>
                  <a:srgbClr val="000000"/>
                </a:solidFill>
                <a:effectLst/>
                <a:latin typeface="Abadi" panose="020B0604020104020204" pitchFamily="34" charset="0"/>
                <a:ea typeface="Calibri" panose="020F0502020204030204" pitchFamily="34" charset="0"/>
                <a:cs typeface="Calibri" panose="020F0502020204030204" pitchFamily="34" charset="0"/>
              </a:rPr>
              <a:t>God Created the Family: He has the authority to make the rules.</a:t>
            </a:r>
            <a:endParaRPr lang="en-US" sz="1200" b="0" kern="100" dirty="0">
              <a:effectLst/>
              <a:latin typeface="Abadi" panose="020B0604020104020204" pitchFamily="34" charset="0"/>
              <a:ea typeface="Calibri" panose="020F0502020204030204" pitchFamily="34" charset="0"/>
              <a:cs typeface="Times New Roman" panose="02020603050405020304" pitchFamily="18" charset="0"/>
            </a:endParaRPr>
          </a:p>
          <a:p>
            <a:pPr marL="742950" marR="0" lvl="1" indent="-285750" eaLnBrk="0" fontAlgn="base" hangingPunct="0">
              <a:lnSpc>
                <a:spcPct val="90000"/>
              </a:lnSpc>
              <a:spcBef>
                <a:spcPts val="0"/>
              </a:spcBef>
              <a:spcAft>
                <a:spcPts val="0"/>
              </a:spcAft>
              <a:buFont typeface="Calibri" panose="020F0502020204030204" pitchFamily="34" charset="0"/>
              <a:buChar char="•"/>
              <a:tabLst>
                <a:tab pos="914400" algn="l"/>
              </a:tabLst>
            </a:pPr>
            <a:r>
              <a:rPr lang="en-US" sz="1200" b="0" kern="100" dirty="0">
                <a:solidFill>
                  <a:srgbClr val="000000"/>
                </a:solidFill>
                <a:effectLst/>
                <a:latin typeface="Abadi" panose="020B0604020104020204" pitchFamily="34" charset="0"/>
                <a:ea typeface="Calibri" panose="020F0502020204030204" pitchFamily="34" charset="0"/>
                <a:cs typeface="Calibri" panose="020F0502020204030204" pitchFamily="34" charset="0"/>
              </a:rPr>
              <a:t>God’s commands are best for man.</a:t>
            </a:r>
            <a:endParaRPr lang="en-US" sz="1200" b="0" kern="100" dirty="0">
              <a:effectLst/>
              <a:latin typeface="Abadi" panose="020B0604020104020204" pitchFamily="34" charset="0"/>
              <a:ea typeface="Calibri" panose="020F0502020204030204" pitchFamily="34" charset="0"/>
              <a:cs typeface="Times New Roman" panose="02020603050405020304" pitchFamily="18" charset="0"/>
            </a:endParaRPr>
          </a:p>
          <a:p>
            <a:pPr marL="742950" marR="0" lvl="1" indent="-285750" eaLnBrk="0" fontAlgn="base" hangingPunct="0">
              <a:lnSpc>
                <a:spcPct val="90000"/>
              </a:lnSpc>
              <a:spcBef>
                <a:spcPts val="0"/>
              </a:spcBef>
              <a:spcAft>
                <a:spcPts val="0"/>
              </a:spcAft>
              <a:buFont typeface="Calibri" panose="020F0502020204030204" pitchFamily="34" charset="0"/>
              <a:buChar char="•"/>
              <a:tabLst>
                <a:tab pos="914400" algn="l"/>
              </a:tabLst>
            </a:pPr>
            <a:r>
              <a:rPr lang="en-US" sz="1200" b="0" kern="100" dirty="0">
                <a:solidFill>
                  <a:srgbClr val="000000"/>
                </a:solidFill>
                <a:effectLst/>
                <a:latin typeface="Abadi" panose="020B0604020104020204" pitchFamily="34" charset="0"/>
                <a:ea typeface="Calibri" panose="020F0502020204030204" pitchFamily="34" charset="0"/>
                <a:cs typeface="Calibri" panose="020F0502020204030204" pitchFamily="34" charset="0"/>
              </a:rPr>
              <a:t>The Bible takes precedence over any other source. (e.g. “friendly advice”)</a:t>
            </a:r>
            <a:endParaRPr lang="en-US" sz="1200" b="0" kern="100" dirty="0">
              <a:effectLst/>
              <a:latin typeface="Abadi" panose="020B0604020104020204" pitchFamily="34" charset="0"/>
              <a:ea typeface="Calibri" panose="020F0502020204030204" pitchFamily="34" charset="0"/>
              <a:cs typeface="Times New Roman" panose="02020603050405020304" pitchFamily="18" charset="0"/>
            </a:endParaRPr>
          </a:p>
          <a:p>
            <a:pPr marL="342900" marR="0" lvl="0" indent="-342900" eaLnBrk="0" fontAlgn="base" hangingPunct="0">
              <a:lnSpc>
                <a:spcPct val="90000"/>
              </a:lnSpc>
              <a:spcBef>
                <a:spcPts val="0"/>
              </a:spcBef>
              <a:spcAft>
                <a:spcPts val="0"/>
              </a:spcAft>
              <a:buFont typeface="+mj-lt"/>
              <a:buAutoNum type="arabicPeriod" startAt="2"/>
              <a:tabLst>
                <a:tab pos="457200" algn="l"/>
              </a:tabLst>
            </a:pPr>
            <a:r>
              <a:rPr lang="en-US" sz="1200" b="0" kern="100" dirty="0">
                <a:solidFill>
                  <a:srgbClr val="000000"/>
                </a:solidFill>
                <a:effectLst/>
                <a:latin typeface="Abadi" panose="020B0604020104020204" pitchFamily="34" charset="0"/>
                <a:ea typeface="Calibri" panose="020F0502020204030204" pitchFamily="34" charset="0"/>
                <a:cs typeface="Calibri" panose="020F0502020204030204" pitchFamily="34" charset="0"/>
              </a:rPr>
              <a:t>Strive for the ideal.  </a:t>
            </a:r>
            <a:endParaRPr lang="en-US" sz="1200" b="0" kern="100" dirty="0">
              <a:effectLst/>
              <a:latin typeface="Abadi" panose="020B0604020104020204" pitchFamily="34" charset="0"/>
              <a:ea typeface="Calibri" panose="020F0502020204030204" pitchFamily="34" charset="0"/>
              <a:cs typeface="Times New Roman" panose="02020603050405020304" pitchFamily="18" charset="0"/>
            </a:endParaRPr>
          </a:p>
          <a:p>
            <a:pPr marL="742950" marR="0" lvl="1" indent="-285750" eaLnBrk="0" fontAlgn="base" hangingPunct="0">
              <a:lnSpc>
                <a:spcPct val="90000"/>
              </a:lnSpc>
              <a:spcBef>
                <a:spcPts val="0"/>
              </a:spcBef>
              <a:spcAft>
                <a:spcPts val="0"/>
              </a:spcAft>
              <a:buFont typeface="Calibri" panose="020F0502020204030204" pitchFamily="34" charset="0"/>
              <a:buChar char="•"/>
              <a:tabLst>
                <a:tab pos="914400" algn="l"/>
              </a:tabLst>
            </a:pPr>
            <a:r>
              <a:rPr lang="en-US" sz="1200" b="0" kern="100" dirty="0">
                <a:solidFill>
                  <a:srgbClr val="000000"/>
                </a:solidFill>
                <a:effectLst/>
                <a:latin typeface="Abadi" panose="020B0604020104020204" pitchFamily="34" charset="0"/>
                <a:ea typeface="Calibri" panose="020F0502020204030204" pitchFamily="34" charset="0"/>
                <a:cs typeface="Calibri" panose="020F0502020204030204" pitchFamily="34" charset="0"/>
              </a:rPr>
              <a:t>We should envision and work for what is closest to God’s plan.</a:t>
            </a:r>
            <a:endParaRPr lang="en-US" sz="1200" b="0" kern="100" dirty="0">
              <a:effectLst/>
              <a:latin typeface="Abadi" panose="020B0604020104020204" pitchFamily="34" charset="0"/>
              <a:ea typeface="Calibri" panose="020F0502020204030204" pitchFamily="34" charset="0"/>
              <a:cs typeface="Times New Roman" panose="02020603050405020304" pitchFamily="18" charset="0"/>
            </a:endParaRPr>
          </a:p>
          <a:p>
            <a:pPr marL="742950" marR="0" lvl="1" indent="-285750" eaLnBrk="0" fontAlgn="base" hangingPunct="0">
              <a:lnSpc>
                <a:spcPct val="90000"/>
              </a:lnSpc>
              <a:spcBef>
                <a:spcPts val="0"/>
              </a:spcBef>
              <a:spcAft>
                <a:spcPts val="0"/>
              </a:spcAft>
              <a:buFont typeface="Calibri" panose="020F0502020204030204" pitchFamily="34" charset="0"/>
              <a:buChar char="•"/>
              <a:tabLst>
                <a:tab pos="914400" algn="l"/>
              </a:tabLst>
            </a:pPr>
            <a:r>
              <a:rPr lang="en-US" sz="1200" b="0" kern="100" dirty="0">
                <a:solidFill>
                  <a:srgbClr val="000000"/>
                </a:solidFill>
                <a:effectLst/>
                <a:latin typeface="Abadi" panose="020B0604020104020204" pitchFamily="34" charset="0"/>
                <a:ea typeface="Calibri" panose="020F0502020204030204" pitchFamily="34" charset="0"/>
                <a:cs typeface="Calibri" panose="020F0502020204030204" pitchFamily="34" charset="0"/>
              </a:rPr>
              <a:t>Do not search for loopholes to allow our preferences.</a:t>
            </a:r>
            <a:endParaRPr lang="en-US" sz="1200" b="0" kern="100" dirty="0">
              <a:effectLst/>
              <a:latin typeface="Abadi" panose="020B0604020104020204" pitchFamily="34" charset="0"/>
              <a:ea typeface="Calibri" panose="020F0502020204030204" pitchFamily="34" charset="0"/>
              <a:cs typeface="Times New Roman" panose="02020603050405020304" pitchFamily="18" charset="0"/>
            </a:endParaRPr>
          </a:p>
          <a:p>
            <a:pPr marL="342900" marR="0" lvl="0" indent="-342900" eaLnBrk="0" fontAlgn="base" hangingPunct="0">
              <a:lnSpc>
                <a:spcPct val="90000"/>
              </a:lnSpc>
              <a:spcBef>
                <a:spcPts val="0"/>
              </a:spcBef>
              <a:spcAft>
                <a:spcPts val="0"/>
              </a:spcAft>
              <a:buFont typeface="+mj-lt"/>
              <a:buAutoNum type="arabicPeriod" startAt="3"/>
              <a:tabLst>
                <a:tab pos="457200" algn="l"/>
              </a:tabLst>
            </a:pPr>
            <a:r>
              <a:rPr lang="en-US" sz="1200" b="0" kern="100" dirty="0">
                <a:solidFill>
                  <a:srgbClr val="000000"/>
                </a:solidFill>
                <a:effectLst/>
                <a:latin typeface="Abadi" panose="020B0604020104020204" pitchFamily="34" charset="0"/>
                <a:ea typeface="Calibri" panose="020F0502020204030204" pitchFamily="34" charset="0"/>
                <a:cs typeface="Calibri" panose="020F0502020204030204" pitchFamily="34" charset="0"/>
              </a:rPr>
              <a:t>We are responsible for our behavior.  </a:t>
            </a:r>
            <a:endParaRPr lang="en-US" sz="1200" b="0" kern="100" dirty="0">
              <a:effectLst/>
              <a:latin typeface="Abadi" panose="020B0604020104020204" pitchFamily="34" charset="0"/>
              <a:ea typeface="Calibri" panose="020F0502020204030204" pitchFamily="34" charset="0"/>
              <a:cs typeface="Times New Roman" panose="02020603050405020304" pitchFamily="18" charset="0"/>
            </a:endParaRPr>
          </a:p>
          <a:p>
            <a:pPr marL="742950" marR="0" lvl="1" indent="-285750" eaLnBrk="0" fontAlgn="base" hangingPunct="0">
              <a:lnSpc>
                <a:spcPct val="90000"/>
              </a:lnSpc>
              <a:spcBef>
                <a:spcPts val="0"/>
              </a:spcBef>
              <a:spcAft>
                <a:spcPts val="0"/>
              </a:spcAft>
              <a:buFont typeface="Calibri" panose="020F0502020204030204" pitchFamily="34" charset="0"/>
              <a:buChar char="•"/>
              <a:tabLst>
                <a:tab pos="914400" algn="l"/>
              </a:tabLst>
            </a:pPr>
            <a:r>
              <a:rPr lang="en-US" sz="1200" b="0" kern="100" dirty="0">
                <a:solidFill>
                  <a:srgbClr val="000000"/>
                </a:solidFill>
                <a:effectLst/>
                <a:latin typeface="Abadi" panose="020B0604020104020204" pitchFamily="34" charset="0"/>
                <a:ea typeface="Calibri" panose="020F0502020204030204" pitchFamily="34" charset="0"/>
                <a:cs typeface="Calibri" panose="020F0502020204030204" pitchFamily="34" charset="0"/>
              </a:rPr>
              <a:t>We can do right, nothing can make us do wrong.  </a:t>
            </a:r>
            <a:endParaRPr lang="en-US" sz="1200" b="0" kern="100" dirty="0">
              <a:effectLst/>
              <a:latin typeface="Abadi" panose="020B0604020104020204" pitchFamily="34" charset="0"/>
              <a:ea typeface="Calibri" panose="020F0502020204030204" pitchFamily="34" charset="0"/>
              <a:cs typeface="Times New Roman" panose="02020603050405020304" pitchFamily="18" charset="0"/>
            </a:endParaRPr>
          </a:p>
          <a:p>
            <a:pPr marL="742950" marR="0" lvl="1" indent="-285750" eaLnBrk="0" fontAlgn="base" hangingPunct="0">
              <a:lnSpc>
                <a:spcPct val="90000"/>
              </a:lnSpc>
              <a:spcBef>
                <a:spcPts val="0"/>
              </a:spcBef>
              <a:spcAft>
                <a:spcPts val="0"/>
              </a:spcAft>
              <a:buFont typeface="Calibri" panose="020F0502020204030204" pitchFamily="34" charset="0"/>
              <a:buChar char="•"/>
              <a:tabLst>
                <a:tab pos="914400" algn="l"/>
              </a:tabLst>
            </a:pPr>
            <a:r>
              <a:rPr lang="en-US" sz="1200" b="0" kern="100" dirty="0">
                <a:solidFill>
                  <a:srgbClr val="000000"/>
                </a:solidFill>
                <a:effectLst/>
                <a:latin typeface="Abadi" panose="020B0604020104020204" pitchFamily="34" charset="0"/>
                <a:ea typeface="Calibri" panose="020F0502020204030204" pitchFamily="34" charset="0"/>
                <a:cs typeface="Calibri" panose="020F0502020204030204" pitchFamily="34" charset="0"/>
              </a:rPr>
              <a:t>We can change our behavior &amp; nature.  </a:t>
            </a:r>
            <a:endParaRPr lang="en-US" sz="1200" b="0" kern="100" dirty="0">
              <a:effectLst/>
              <a:latin typeface="Abadi" panose="020B0604020104020204" pitchFamily="34" charset="0"/>
              <a:ea typeface="Calibri" panose="020F0502020204030204" pitchFamily="34" charset="0"/>
              <a:cs typeface="Times New Roman" panose="02020603050405020304" pitchFamily="18" charset="0"/>
            </a:endParaRPr>
          </a:p>
          <a:p>
            <a:pPr marL="742950" marR="0" lvl="1" indent="-285750" eaLnBrk="0" fontAlgn="base" hangingPunct="0">
              <a:lnSpc>
                <a:spcPct val="90000"/>
              </a:lnSpc>
              <a:spcBef>
                <a:spcPts val="0"/>
              </a:spcBef>
              <a:spcAft>
                <a:spcPts val="0"/>
              </a:spcAft>
              <a:buFont typeface="Calibri" panose="020F0502020204030204" pitchFamily="34" charset="0"/>
              <a:buChar char="•"/>
              <a:tabLst>
                <a:tab pos="914400" algn="l"/>
              </a:tabLst>
            </a:pPr>
            <a:r>
              <a:rPr lang="en-US" sz="1200" b="0" kern="100" dirty="0">
                <a:solidFill>
                  <a:srgbClr val="000000"/>
                </a:solidFill>
                <a:effectLst/>
                <a:latin typeface="Abadi" panose="020B0604020104020204" pitchFamily="34" charset="0"/>
                <a:ea typeface="Calibri" panose="020F0502020204030204" pitchFamily="34" charset="0"/>
                <a:cs typeface="Calibri" panose="020F0502020204030204" pitchFamily="34" charset="0"/>
              </a:rPr>
              <a:t>We are accountable to God for our decisions.</a:t>
            </a:r>
            <a:endParaRPr lang="en-US" sz="1200" b="0" kern="100" dirty="0">
              <a:effectLst/>
              <a:latin typeface="Abadi" panose="020B0604020104020204" pitchFamily="34" charset="0"/>
              <a:ea typeface="Calibri" panose="020F0502020204030204" pitchFamily="34" charset="0"/>
              <a:cs typeface="Times New Roman" panose="02020603050405020304" pitchFamily="18" charset="0"/>
            </a:endParaRPr>
          </a:p>
          <a:p>
            <a:pPr marL="342900" marR="0" lvl="0" indent="-342900" eaLnBrk="0" fontAlgn="base" hangingPunct="0">
              <a:lnSpc>
                <a:spcPct val="90000"/>
              </a:lnSpc>
              <a:spcBef>
                <a:spcPts val="0"/>
              </a:spcBef>
              <a:spcAft>
                <a:spcPts val="0"/>
              </a:spcAft>
              <a:buFont typeface="+mj-lt"/>
              <a:buAutoNum type="arabicPeriod" startAt="4"/>
              <a:tabLst>
                <a:tab pos="457200" algn="l"/>
              </a:tabLst>
            </a:pPr>
            <a:r>
              <a:rPr lang="en-US" sz="1200" b="0" kern="100" dirty="0">
                <a:solidFill>
                  <a:srgbClr val="000000"/>
                </a:solidFill>
                <a:effectLst/>
                <a:latin typeface="Abadi" panose="020B0604020104020204" pitchFamily="34" charset="0"/>
                <a:ea typeface="Calibri" panose="020F0502020204030204" pitchFamily="34" charset="0"/>
                <a:cs typeface="Calibri" panose="020F0502020204030204" pitchFamily="34" charset="0"/>
              </a:rPr>
              <a:t>Look first to the things of others.  </a:t>
            </a:r>
            <a:endParaRPr lang="en-US" sz="1200" b="0" kern="100" dirty="0">
              <a:effectLst/>
              <a:latin typeface="Abadi" panose="020B0604020104020204" pitchFamily="34" charset="0"/>
              <a:ea typeface="Calibri" panose="020F0502020204030204" pitchFamily="34" charset="0"/>
              <a:cs typeface="Times New Roman" panose="02020603050405020304" pitchFamily="18" charset="0"/>
            </a:endParaRPr>
          </a:p>
          <a:p>
            <a:pPr marL="742950" marR="0" lvl="1" indent="-285750" eaLnBrk="0" fontAlgn="base" hangingPunct="0">
              <a:lnSpc>
                <a:spcPct val="90000"/>
              </a:lnSpc>
              <a:spcBef>
                <a:spcPts val="0"/>
              </a:spcBef>
              <a:spcAft>
                <a:spcPts val="0"/>
              </a:spcAft>
              <a:buFont typeface="Calibri" panose="020F0502020204030204" pitchFamily="34" charset="0"/>
              <a:buChar char="•"/>
              <a:tabLst>
                <a:tab pos="914400" algn="l"/>
              </a:tabLst>
            </a:pPr>
            <a:r>
              <a:rPr lang="en-US" sz="1200" b="0" kern="100" dirty="0">
                <a:solidFill>
                  <a:srgbClr val="000000"/>
                </a:solidFill>
                <a:effectLst/>
                <a:latin typeface="Abadi" panose="020B0604020104020204" pitchFamily="34" charset="0"/>
                <a:ea typeface="Calibri" panose="020F0502020204030204" pitchFamily="34" charset="0"/>
                <a:cs typeface="Calibri" panose="020F0502020204030204" pitchFamily="34" charset="0"/>
              </a:rPr>
              <a:t>It is God’s command to put away self &amp; serve others.</a:t>
            </a:r>
            <a:endParaRPr lang="en-US" sz="1200" b="0" kern="100" dirty="0">
              <a:effectLst/>
              <a:latin typeface="Abadi" panose="020B0604020104020204" pitchFamily="34" charset="0"/>
              <a:ea typeface="Calibri" panose="020F0502020204030204" pitchFamily="34" charset="0"/>
              <a:cs typeface="Times New Roman" panose="02020603050405020304" pitchFamily="18" charset="0"/>
            </a:endParaRPr>
          </a:p>
          <a:p>
            <a:pPr marL="742950" marR="0" lvl="1" indent="-285750" eaLnBrk="0" fontAlgn="base" hangingPunct="0">
              <a:lnSpc>
                <a:spcPct val="90000"/>
              </a:lnSpc>
              <a:spcBef>
                <a:spcPts val="0"/>
              </a:spcBef>
              <a:spcAft>
                <a:spcPts val="0"/>
              </a:spcAft>
              <a:buFont typeface="Calibri" panose="020F0502020204030204" pitchFamily="34" charset="0"/>
              <a:buChar char="•"/>
              <a:tabLst>
                <a:tab pos="914400" algn="l"/>
              </a:tabLst>
            </a:pPr>
            <a:r>
              <a:rPr lang="en-US" sz="1200" b="0" kern="100" dirty="0">
                <a:solidFill>
                  <a:srgbClr val="000000"/>
                </a:solidFill>
                <a:effectLst/>
                <a:latin typeface="Abadi" panose="020B0604020104020204" pitchFamily="34" charset="0"/>
                <a:ea typeface="Calibri" panose="020F0502020204030204" pitchFamily="34" charset="0"/>
                <a:cs typeface="Calibri" panose="020F0502020204030204" pitchFamily="34" charset="0"/>
              </a:rPr>
              <a:t>1.It is the key (prerequisite) to successful relationships.</a:t>
            </a:r>
            <a:endParaRPr lang="en-US" sz="1200" b="0" kern="100" dirty="0">
              <a:effectLst/>
              <a:latin typeface="Abadi" panose="020B0604020104020204" pitchFamily="34" charset="0"/>
              <a:ea typeface="Calibri" panose="020F0502020204030204" pitchFamily="34" charset="0"/>
              <a:cs typeface="Times New Roman" panose="02020603050405020304" pitchFamily="18" charset="0"/>
            </a:endParaRPr>
          </a:p>
          <a:p>
            <a:pPr marL="342900" marR="0" lvl="0" indent="-342900" eaLnBrk="0" fontAlgn="base" hangingPunct="0">
              <a:lnSpc>
                <a:spcPct val="90000"/>
              </a:lnSpc>
              <a:spcBef>
                <a:spcPts val="0"/>
              </a:spcBef>
              <a:spcAft>
                <a:spcPts val="0"/>
              </a:spcAft>
              <a:buFont typeface="+mj-lt"/>
              <a:buAutoNum type="arabicPeriod" startAt="4"/>
              <a:tabLst>
                <a:tab pos="457200" algn="l"/>
              </a:tabLst>
            </a:pPr>
            <a:r>
              <a:rPr lang="en-US" sz="1200" b="0" kern="100" dirty="0">
                <a:solidFill>
                  <a:srgbClr val="000000"/>
                </a:solidFill>
                <a:effectLst/>
                <a:latin typeface="Abadi" panose="020B0604020104020204" pitchFamily="34" charset="0"/>
                <a:ea typeface="Calibri" panose="020F0502020204030204" pitchFamily="34" charset="0"/>
                <a:cs typeface="Calibri" panose="020F0502020204030204" pitchFamily="34" charset="0"/>
              </a:rPr>
              <a:t>Pleasing God is the Foundation.  </a:t>
            </a:r>
            <a:endParaRPr lang="en-US" sz="1200" b="0" kern="100" dirty="0">
              <a:effectLst/>
              <a:latin typeface="Abadi" panose="020B0604020104020204" pitchFamily="34" charset="0"/>
              <a:ea typeface="Calibri" panose="020F0502020204030204" pitchFamily="34" charset="0"/>
              <a:cs typeface="Times New Roman" panose="02020603050405020304" pitchFamily="18" charset="0"/>
            </a:endParaRPr>
          </a:p>
          <a:p>
            <a:pPr marL="742950" marR="0" lvl="1" indent="-285750" eaLnBrk="0" fontAlgn="base" hangingPunct="0">
              <a:lnSpc>
                <a:spcPct val="90000"/>
              </a:lnSpc>
              <a:spcBef>
                <a:spcPts val="0"/>
              </a:spcBef>
              <a:spcAft>
                <a:spcPts val="0"/>
              </a:spcAft>
              <a:buFont typeface="Calibri" panose="020F0502020204030204" pitchFamily="34" charset="0"/>
              <a:buChar char="•"/>
              <a:tabLst>
                <a:tab pos="914400" algn="l"/>
              </a:tabLst>
            </a:pPr>
            <a:r>
              <a:rPr lang="en-US" sz="1200" b="0" kern="100" dirty="0">
                <a:solidFill>
                  <a:srgbClr val="000000"/>
                </a:solidFill>
                <a:effectLst/>
                <a:latin typeface="Abadi" panose="020B0604020104020204" pitchFamily="34" charset="0"/>
                <a:ea typeface="Calibri" panose="020F0502020204030204" pitchFamily="34" charset="0"/>
                <a:cs typeface="Calibri" panose="020F0502020204030204" pitchFamily="34" charset="0"/>
              </a:rPr>
              <a:t>It is the purpose for life.</a:t>
            </a:r>
            <a:endParaRPr lang="en-US" sz="1200" b="0" kern="100" dirty="0">
              <a:effectLst/>
              <a:latin typeface="Abadi" panose="020B0604020104020204" pitchFamily="34" charset="0"/>
              <a:ea typeface="Calibri" panose="020F0502020204030204" pitchFamily="34" charset="0"/>
              <a:cs typeface="Times New Roman" panose="02020603050405020304" pitchFamily="18" charset="0"/>
            </a:endParaRPr>
          </a:p>
          <a:p>
            <a:pPr marL="742950" marR="0" lvl="1" indent="-285750" eaLnBrk="0" fontAlgn="base" hangingPunct="0">
              <a:lnSpc>
                <a:spcPct val="90000"/>
              </a:lnSpc>
              <a:spcBef>
                <a:spcPts val="0"/>
              </a:spcBef>
              <a:spcAft>
                <a:spcPts val="0"/>
              </a:spcAft>
              <a:buFont typeface="Calibri" panose="020F0502020204030204" pitchFamily="34" charset="0"/>
              <a:buChar char="•"/>
              <a:tabLst>
                <a:tab pos="914400" algn="l"/>
              </a:tabLst>
            </a:pPr>
            <a:r>
              <a:rPr lang="en-US" sz="1200" b="0" kern="100" dirty="0">
                <a:solidFill>
                  <a:srgbClr val="000000"/>
                </a:solidFill>
                <a:effectLst/>
                <a:latin typeface="Abadi" panose="020B0604020104020204" pitchFamily="34" charset="0"/>
                <a:ea typeface="Calibri" panose="020F0502020204030204" pitchFamily="34" charset="0"/>
                <a:cs typeface="Calibri" panose="020F0502020204030204" pitchFamily="34" charset="0"/>
              </a:rPr>
              <a:t>It is the basis of all decisions.</a:t>
            </a:r>
            <a:endParaRPr lang="en-US" sz="1200" b="0" kern="100" dirty="0">
              <a:effectLst/>
              <a:latin typeface="Abadi" panose="020B0604020104020204" pitchFamily="34" charset="0"/>
              <a:ea typeface="Calibri" panose="020F0502020204030204" pitchFamily="34" charset="0"/>
              <a:cs typeface="Times New Roman" panose="02020603050405020304" pitchFamily="18" charset="0"/>
            </a:endParaRPr>
          </a:p>
          <a:p>
            <a:pPr marL="742950" marR="0" lvl="1" indent="-285750" eaLnBrk="0" fontAlgn="base" hangingPunct="0">
              <a:lnSpc>
                <a:spcPct val="90000"/>
              </a:lnSpc>
              <a:spcBef>
                <a:spcPts val="0"/>
              </a:spcBef>
              <a:spcAft>
                <a:spcPts val="0"/>
              </a:spcAft>
              <a:buFont typeface="Calibri" panose="020F0502020204030204" pitchFamily="34" charset="0"/>
              <a:buChar char="•"/>
              <a:tabLst>
                <a:tab pos="914400" algn="l"/>
              </a:tabLst>
            </a:pPr>
            <a:r>
              <a:rPr lang="en-US" sz="1200" b="0" kern="100" dirty="0">
                <a:solidFill>
                  <a:srgbClr val="000000"/>
                </a:solidFill>
                <a:effectLst/>
                <a:latin typeface="Abadi" panose="020B0604020104020204" pitchFamily="34" charset="0"/>
                <a:ea typeface="Calibri" panose="020F0502020204030204" pitchFamily="34" charset="0"/>
                <a:cs typeface="Calibri" panose="020F0502020204030204" pitchFamily="34" charset="0"/>
              </a:rPr>
              <a:t>It is the source of strength in difficulties.</a:t>
            </a:r>
            <a:endParaRPr lang="en-US" sz="1200" b="0" kern="100" dirty="0">
              <a:effectLst/>
              <a:latin typeface="Abadi" panose="020B0604020104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8EC96144-9329-4F73-8413-4EE7F76C80B4}" type="slidenum">
              <a:rPr lang="en-US" smtClean="0">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2502658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A351D337-7833-4516-979C-67BBF84AACD7}" type="slidenum">
              <a:rPr lang="en-US">
                <a:solidFill>
                  <a:prstClr val="black"/>
                </a:solidFill>
              </a:rPr>
              <a:pPr defTabSz="471145">
                <a:defRPr/>
              </a:pPr>
              <a:t>56</a:t>
            </a:fld>
            <a:endParaRPr lang="en-US" dirty="0">
              <a:solidFill>
                <a:prstClr val="black"/>
              </a:solidFill>
            </a:endParaRPr>
          </a:p>
        </p:txBody>
      </p:sp>
    </p:spTree>
    <p:extLst>
      <p:ext uri="{BB962C8B-B14F-4D97-AF65-F5344CB8AC3E}">
        <p14:creationId xmlns:p14="http://schemas.microsoft.com/office/powerpoint/2010/main" val="3032839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badi" panose="020B0604020104020204" pitchFamily="34" charset="0"/>
              </a:rPr>
              <a:t>Our Father in heaven we want to praise You and honor You at this time for who You are. You are our Sovereign Lord, Our Wonderful  Creator, our Sustainer, and our Protector.  You know everything, you see everything, and you are with us everywhere. Tonight, we want to thank you for  blessing us in so many wonderful ways. Thank you for you son. Thank you for your willingness to reach out to us and to save us. We are so undeserving of your grace and your mercy, and we pray that we would appreciate the blessings that come from the amazing love you have shown us..  Thank you for this time we have together with our sisters in Christ.  As we strive to have godly families, and to be godly wives, let Your Word fill our hearts and cause us to want to please you in everything we do. Help us, Lord to trust You with our whole hearts and let us never lean on our own understanding. We know that if we submit to Your ways, you will bless our lives and lead us in the right direction. We love You,  Lord. Please continue to watch over us and bless our lives. In the name of Your Son, Jesus, Amen.</a:t>
            </a:r>
          </a:p>
          <a:p>
            <a:endParaRPr lang="en-US" dirty="0">
              <a:latin typeface="Abadi" panose="020B0604020104020204" pitchFamily="34" charset="0"/>
            </a:endParaRPr>
          </a:p>
          <a:p>
            <a:endParaRPr lang="en-US" dirty="0">
              <a:latin typeface="Abadi" panose="020B0604020104020204" pitchFamily="34" charset="0"/>
            </a:endParaRPr>
          </a:p>
        </p:txBody>
      </p:sp>
      <p:sp>
        <p:nvSpPr>
          <p:cNvPr id="4" name="Slide Number Placeholder 3"/>
          <p:cNvSpPr>
            <a:spLocks noGrp="1"/>
          </p:cNvSpPr>
          <p:nvPr>
            <p:ph type="sldNum" sz="quarter" idx="5"/>
          </p:nvPr>
        </p:nvSpPr>
        <p:spPr/>
        <p:txBody>
          <a:bodyPr/>
          <a:lstStyle/>
          <a:p>
            <a:pPr defTabSz="485515">
              <a:defRPr/>
            </a:pPr>
            <a:fld id="{A351D337-7833-4516-979C-67BBF84AACD7}" type="slidenum">
              <a:rPr lang="en-US">
                <a:solidFill>
                  <a:prstClr val="black"/>
                </a:solidFill>
              </a:rPr>
              <a:pPr defTabSz="485515">
                <a:defRPr/>
              </a:pPr>
              <a:t>57</a:t>
            </a:fld>
            <a:endParaRPr lang="en-US" dirty="0">
              <a:solidFill>
                <a:prstClr val="black"/>
              </a:solidFill>
            </a:endParaRPr>
          </a:p>
        </p:txBody>
      </p:sp>
    </p:spTree>
    <p:extLst>
      <p:ext uri="{BB962C8B-B14F-4D97-AF65-F5344CB8AC3E}">
        <p14:creationId xmlns:p14="http://schemas.microsoft.com/office/powerpoint/2010/main" val="756742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4135" indent="-364135" eaLnBrk="0" fontAlgn="base" hangingPunct="0">
              <a:lnSpc>
                <a:spcPct val="90000"/>
              </a:lnSpc>
              <a:tabLst>
                <a:tab pos="485515" algn="l"/>
              </a:tabLst>
            </a:pPr>
            <a:r>
              <a:rPr lang="en-US" sz="1100" kern="100" dirty="0">
                <a:solidFill>
                  <a:srgbClr val="000000"/>
                </a:solidFill>
                <a:latin typeface="Abadi" panose="020B0604020104020204" pitchFamily="34" charset="0"/>
                <a:ea typeface="Calibri" panose="020F0502020204030204" pitchFamily="34" charset="0"/>
                <a:cs typeface="Calibri" panose="020F0502020204030204" pitchFamily="34" charset="0"/>
              </a:rPr>
              <a:t>Let’s look at the Foundation Principles that have been established for this class. Remember, these principles should guide every aspect of our lives as Christians and we want to keep them in mind as we learn what God’s will is for us as wives. (quickly review)</a:t>
            </a:r>
          </a:p>
          <a:p>
            <a:pPr marL="364135" indent="-364135" eaLnBrk="0" fontAlgn="base" hangingPunct="0">
              <a:lnSpc>
                <a:spcPct val="90000"/>
              </a:lnSpc>
              <a:tabLst>
                <a:tab pos="485515" algn="l"/>
              </a:tabLst>
            </a:pPr>
            <a:endParaRPr lang="en-US" sz="1100" kern="100" dirty="0">
              <a:solidFill>
                <a:srgbClr val="000000"/>
              </a:solidFill>
              <a:latin typeface="Abadi" panose="020B0604020104020204" pitchFamily="34" charset="0"/>
              <a:ea typeface="Calibri" panose="020F0502020204030204" pitchFamily="34" charset="0"/>
              <a:cs typeface="Calibri" panose="020F0502020204030204" pitchFamily="34" charset="0"/>
            </a:endParaRPr>
          </a:p>
          <a:p>
            <a:pPr marL="364135" indent="-364135" eaLnBrk="0" fontAlgn="base" hangingPunct="0">
              <a:lnSpc>
                <a:spcPct val="90000"/>
              </a:lnSpc>
              <a:tabLst>
                <a:tab pos="485515" algn="l"/>
              </a:tabLst>
            </a:pPr>
            <a:r>
              <a:rPr lang="en-US" sz="1100" kern="100" dirty="0">
                <a:solidFill>
                  <a:srgbClr val="000000"/>
                </a:solidFill>
                <a:latin typeface="Abadi" panose="020B0604020104020204" pitchFamily="34" charset="0"/>
                <a:ea typeface="Calibri" panose="020F0502020204030204" pitchFamily="34" charset="0"/>
                <a:cs typeface="Calibri" panose="020F0502020204030204" pitchFamily="34" charset="0"/>
              </a:rPr>
              <a:t>1. Trust God’s plan.  </a:t>
            </a:r>
            <a:endParaRPr lang="en-US" sz="1100" kern="100" dirty="0">
              <a:latin typeface="Abadi" panose="020B0604020104020204" pitchFamily="34" charset="0"/>
              <a:ea typeface="Calibri" panose="020F0502020204030204" pitchFamily="34" charset="0"/>
              <a:cs typeface="Times New Roman" panose="02020603050405020304" pitchFamily="18" charset="0"/>
            </a:endParaRPr>
          </a:p>
          <a:p>
            <a:pPr marL="788961" lvl="1" indent="-303446" eaLnBrk="0" fontAlgn="base" hangingPunct="0">
              <a:lnSpc>
                <a:spcPct val="90000"/>
              </a:lnSpc>
              <a:buFont typeface="Calibri" panose="020F0502020204030204" pitchFamily="34" charset="0"/>
              <a:buChar char="•"/>
              <a:tabLst>
                <a:tab pos="971029" algn="l"/>
              </a:tabLst>
            </a:pPr>
            <a:r>
              <a:rPr lang="en-US" sz="1100" kern="100" dirty="0">
                <a:solidFill>
                  <a:srgbClr val="000000"/>
                </a:solidFill>
                <a:latin typeface="Abadi" panose="020B0604020104020204" pitchFamily="34" charset="0"/>
                <a:ea typeface="Calibri" panose="020F0502020204030204" pitchFamily="34" charset="0"/>
                <a:cs typeface="Calibri" panose="020F0502020204030204" pitchFamily="34" charset="0"/>
              </a:rPr>
              <a:t>God Created the Family: He has the authority to make the rules.</a:t>
            </a:r>
            <a:endParaRPr lang="en-US" sz="1100" kern="100" dirty="0">
              <a:latin typeface="Abadi" panose="020B0604020104020204" pitchFamily="34" charset="0"/>
              <a:ea typeface="Calibri" panose="020F0502020204030204" pitchFamily="34" charset="0"/>
              <a:cs typeface="Times New Roman" panose="02020603050405020304" pitchFamily="18" charset="0"/>
            </a:endParaRPr>
          </a:p>
          <a:p>
            <a:pPr marL="788961" lvl="1" indent="-303446" eaLnBrk="0" fontAlgn="base" hangingPunct="0">
              <a:lnSpc>
                <a:spcPct val="90000"/>
              </a:lnSpc>
              <a:buFont typeface="Calibri" panose="020F0502020204030204" pitchFamily="34" charset="0"/>
              <a:buChar char="•"/>
              <a:tabLst>
                <a:tab pos="971029" algn="l"/>
              </a:tabLst>
            </a:pPr>
            <a:r>
              <a:rPr lang="en-US" sz="1100" kern="100" dirty="0">
                <a:solidFill>
                  <a:srgbClr val="000000"/>
                </a:solidFill>
                <a:latin typeface="Abadi" panose="020B0604020104020204" pitchFamily="34" charset="0"/>
                <a:ea typeface="Calibri" panose="020F0502020204030204" pitchFamily="34" charset="0"/>
                <a:cs typeface="Calibri" panose="020F0502020204030204" pitchFamily="34" charset="0"/>
              </a:rPr>
              <a:t>God’s commands are best for man.</a:t>
            </a:r>
            <a:endParaRPr lang="en-US" sz="1100" kern="100" dirty="0">
              <a:latin typeface="Abadi" panose="020B0604020104020204" pitchFamily="34" charset="0"/>
              <a:ea typeface="Calibri" panose="020F0502020204030204" pitchFamily="34" charset="0"/>
              <a:cs typeface="Times New Roman" panose="02020603050405020304" pitchFamily="18" charset="0"/>
            </a:endParaRPr>
          </a:p>
          <a:p>
            <a:pPr marL="788961" lvl="1" indent="-303446" eaLnBrk="0" fontAlgn="base" hangingPunct="0">
              <a:lnSpc>
                <a:spcPct val="90000"/>
              </a:lnSpc>
              <a:buFont typeface="Calibri" panose="020F0502020204030204" pitchFamily="34" charset="0"/>
              <a:buChar char="•"/>
              <a:tabLst>
                <a:tab pos="971029" algn="l"/>
              </a:tabLst>
            </a:pPr>
            <a:r>
              <a:rPr lang="en-US" sz="1100" kern="100" dirty="0">
                <a:solidFill>
                  <a:srgbClr val="000000"/>
                </a:solidFill>
                <a:latin typeface="Abadi" panose="020B0604020104020204" pitchFamily="34" charset="0"/>
                <a:ea typeface="Calibri" panose="020F0502020204030204" pitchFamily="34" charset="0"/>
                <a:cs typeface="Calibri" panose="020F0502020204030204" pitchFamily="34" charset="0"/>
              </a:rPr>
              <a:t>The Bible takes precedence over any other source. (e.g. “friendly advice”)</a:t>
            </a:r>
            <a:endParaRPr lang="en-US" sz="1100" kern="100" dirty="0">
              <a:latin typeface="Abadi" panose="020B0604020104020204" pitchFamily="34" charset="0"/>
              <a:ea typeface="Calibri" panose="020F0502020204030204" pitchFamily="34" charset="0"/>
              <a:cs typeface="Times New Roman" panose="02020603050405020304" pitchFamily="18" charset="0"/>
            </a:endParaRPr>
          </a:p>
          <a:p>
            <a:pPr marL="364135" indent="-364135" eaLnBrk="0" fontAlgn="base" hangingPunct="0">
              <a:lnSpc>
                <a:spcPct val="90000"/>
              </a:lnSpc>
              <a:buFont typeface="+mj-lt"/>
              <a:buAutoNum type="arabicPeriod" startAt="2"/>
              <a:tabLst>
                <a:tab pos="485515" algn="l"/>
              </a:tabLst>
            </a:pPr>
            <a:r>
              <a:rPr lang="en-US" sz="1100" kern="100" dirty="0">
                <a:solidFill>
                  <a:srgbClr val="000000"/>
                </a:solidFill>
                <a:latin typeface="Abadi" panose="020B0604020104020204" pitchFamily="34" charset="0"/>
                <a:ea typeface="Calibri" panose="020F0502020204030204" pitchFamily="34" charset="0"/>
                <a:cs typeface="Calibri" panose="020F0502020204030204" pitchFamily="34" charset="0"/>
              </a:rPr>
              <a:t>Strive for the ideal.  </a:t>
            </a:r>
            <a:endParaRPr lang="en-US" sz="1100" kern="100" dirty="0">
              <a:latin typeface="Abadi" panose="020B0604020104020204" pitchFamily="34" charset="0"/>
              <a:ea typeface="Calibri" panose="020F0502020204030204" pitchFamily="34" charset="0"/>
              <a:cs typeface="Times New Roman" panose="02020603050405020304" pitchFamily="18" charset="0"/>
            </a:endParaRPr>
          </a:p>
          <a:p>
            <a:pPr marL="788961" lvl="1" indent="-303446" eaLnBrk="0" fontAlgn="base" hangingPunct="0">
              <a:lnSpc>
                <a:spcPct val="90000"/>
              </a:lnSpc>
              <a:buFont typeface="Calibri" panose="020F0502020204030204" pitchFamily="34" charset="0"/>
              <a:buChar char="•"/>
              <a:tabLst>
                <a:tab pos="971029" algn="l"/>
              </a:tabLst>
            </a:pPr>
            <a:r>
              <a:rPr lang="en-US" sz="1100" kern="100" dirty="0">
                <a:solidFill>
                  <a:srgbClr val="000000"/>
                </a:solidFill>
                <a:latin typeface="Abadi" panose="020B0604020104020204" pitchFamily="34" charset="0"/>
                <a:ea typeface="Calibri" panose="020F0502020204030204" pitchFamily="34" charset="0"/>
                <a:cs typeface="Calibri" panose="020F0502020204030204" pitchFamily="34" charset="0"/>
              </a:rPr>
              <a:t>We should envision and work for what is closest to God’s plan.</a:t>
            </a:r>
            <a:endParaRPr lang="en-US" sz="1100" kern="100" dirty="0">
              <a:latin typeface="Abadi" panose="020B0604020104020204" pitchFamily="34" charset="0"/>
              <a:ea typeface="Calibri" panose="020F0502020204030204" pitchFamily="34" charset="0"/>
              <a:cs typeface="Times New Roman" panose="02020603050405020304" pitchFamily="18" charset="0"/>
            </a:endParaRPr>
          </a:p>
          <a:p>
            <a:pPr marL="788961" lvl="1" indent="-303446" eaLnBrk="0" fontAlgn="base" hangingPunct="0">
              <a:lnSpc>
                <a:spcPct val="90000"/>
              </a:lnSpc>
              <a:buFont typeface="Calibri" panose="020F0502020204030204" pitchFamily="34" charset="0"/>
              <a:buChar char="•"/>
              <a:tabLst>
                <a:tab pos="971029" algn="l"/>
              </a:tabLst>
            </a:pPr>
            <a:r>
              <a:rPr lang="en-US" sz="1100" kern="100" dirty="0">
                <a:solidFill>
                  <a:srgbClr val="000000"/>
                </a:solidFill>
                <a:latin typeface="Abadi" panose="020B0604020104020204" pitchFamily="34" charset="0"/>
                <a:ea typeface="Calibri" panose="020F0502020204030204" pitchFamily="34" charset="0"/>
                <a:cs typeface="Calibri" panose="020F0502020204030204" pitchFamily="34" charset="0"/>
              </a:rPr>
              <a:t>Do not search for loopholes to allow our preferences.</a:t>
            </a:r>
            <a:endParaRPr lang="en-US" sz="1100" kern="100" dirty="0">
              <a:latin typeface="Abadi" panose="020B0604020104020204" pitchFamily="34" charset="0"/>
              <a:ea typeface="Calibri" panose="020F0502020204030204" pitchFamily="34" charset="0"/>
              <a:cs typeface="Times New Roman" panose="02020603050405020304" pitchFamily="18" charset="0"/>
            </a:endParaRPr>
          </a:p>
          <a:p>
            <a:pPr marL="364135" indent="-364135" eaLnBrk="0" fontAlgn="base" hangingPunct="0">
              <a:lnSpc>
                <a:spcPct val="90000"/>
              </a:lnSpc>
              <a:buFont typeface="+mj-lt"/>
              <a:buAutoNum type="arabicPeriod" startAt="3"/>
              <a:tabLst>
                <a:tab pos="485515" algn="l"/>
              </a:tabLst>
            </a:pPr>
            <a:r>
              <a:rPr lang="en-US" sz="1100" kern="100" dirty="0">
                <a:solidFill>
                  <a:srgbClr val="000000"/>
                </a:solidFill>
                <a:latin typeface="Abadi" panose="020B0604020104020204" pitchFamily="34" charset="0"/>
                <a:ea typeface="Calibri" panose="020F0502020204030204" pitchFamily="34" charset="0"/>
                <a:cs typeface="Calibri" panose="020F0502020204030204" pitchFamily="34" charset="0"/>
              </a:rPr>
              <a:t>We are responsible for our behavior.  </a:t>
            </a:r>
            <a:endParaRPr lang="en-US" sz="1100" kern="100" dirty="0">
              <a:latin typeface="Abadi" panose="020B0604020104020204" pitchFamily="34" charset="0"/>
              <a:ea typeface="Calibri" panose="020F0502020204030204" pitchFamily="34" charset="0"/>
              <a:cs typeface="Times New Roman" panose="02020603050405020304" pitchFamily="18" charset="0"/>
            </a:endParaRPr>
          </a:p>
          <a:p>
            <a:pPr marL="788961" lvl="1" indent="-303446" eaLnBrk="0" fontAlgn="base" hangingPunct="0">
              <a:lnSpc>
                <a:spcPct val="90000"/>
              </a:lnSpc>
              <a:buFont typeface="Calibri" panose="020F0502020204030204" pitchFamily="34" charset="0"/>
              <a:buChar char="•"/>
              <a:tabLst>
                <a:tab pos="971029" algn="l"/>
              </a:tabLst>
            </a:pPr>
            <a:r>
              <a:rPr lang="en-US" sz="1100" kern="100" dirty="0">
                <a:solidFill>
                  <a:srgbClr val="000000"/>
                </a:solidFill>
                <a:latin typeface="Abadi" panose="020B0604020104020204" pitchFamily="34" charset="0"/>
                <a:ea typeface="Calibri" panose="020F0502020204030204" pitchFamily="34" charset="0"/>
                <a:cs typeface="Calibri" panose="020F0502020204030204" pitchFamily="34" charset="0"/>
              </a:rPr>
              <a:t>We can do right, nothing can make us do wrong.  </a:t>
            </a:r>
            <a:endParaRPr lang="en-US" sz="1100" kern="100" dirty="0">
              <a:latin typeface="Abadi" panose="020B0604020104020204" pitchFamily="34" charset="0"/>
              <a:ea typeface="Calibri" panose="020F0502020204030204" pitchFamily="34" charset="0"/>
              <a:cs typeface="Times New Roman" panose="02020603050405020304" pitchFamily="18" charset="0"/>
            </a:endParaRPr>
          </a:p>
          <a:p>
            <a:pPr marL="788961" lvl="1" indent="-303446" eaLnBrk="0" fontAlgn="base" hangingPunct="0">
              <a:lnSpc>
                <a:spcPct val="90000"/>
              </a:lnSpc>
              <a:buFont typeface="Calibri" panose="020F0502020204030204" pitchFamily="34" charset="0"/>
              <a:buChar char="•"/>
              <a:tabLst>
                <a:tab pos="971029" algn="l"/>
              </a:tabLst>
            </a:pPr>
            <a:r>
              <a:rPr lang="en-US" sz="1100" kern="100" dirty="0">
                <a:solidFill>
                  <a:srgbClr val="000000"/>
                </a:solidFill>
                <a:latin typeface="Abadi" panose="020B0604020104020204" pitchFamily="34" charset="0"/>
                <a:ea typeface="Calibri" panose="020F0502020204030204" pitchFamily="34" charset="0"/>
                <a:cs typeface="Calibri" panose="020F0502020204030204" pitchFamily="34" charset="0"/>
              </a:rPr>
              <a:t>We can change our behavior &amp; nature.  </a:t>
            </a:r>
            <a:endParaRPr lang="en-US" sz="1100" kern="100" dirty="0">
              <a:latin typeface="Abadi" panose="020B0604020104020204" pitchFamily="34" charset="0"/>
              <a:ea typeface="Calibri" panose="020F0502020204030204" pitchFamily="34" charset="0"/>
              <a:cs typeface="Times New Roman" panose="02020603050405020304" pitchFamily="18" charset="0"/>
            </a:endParaRPr>
          </a:p>
          <a:p>
            <a:pPr marL="788961" lvl="1" indent="-303446" eaLnBrk="0" fontAlgn="base" hangingPunct="0">
              <a:lnSpc>
                <a:spcPct val="90000"/>
              </a:lnSpc>
              <a:buFont typeface="Calibri" panose="020F0502020204030204" pitchFamily="34" charset="0"/>
              <a:buChar char="•"/>
              <a:tabLst>
                <a:tab pos="971029" algn="l"/>
              </a:tabLst>
            </a:pPr>
            <a:r>
              <a:rPr lang="en-US" sz="1100" kern="100" dirty="0">
                <a:solidFill>
                  <a:srgbClr val="000000"/>
                </a:solidFill>
                <a:latin typeface="Abadi" panose="020B0604020104020204" pitchFamily="34" charset="0"/>
                <a:ea typeface="Calibri" panose="020F0502020204030204" pitchFamily="34" charset="0"/>
                <a:cs typeface="Calibri" panose="020F0502020204030204" pitchFamily="34" charset="0"/>
              </a:rPr>
              <a:t>We are accountable to God for our decisions.</a:t>
            </a:r>
            <a:endParaRPr lang="en-US" sz="1100" kern="100" dirty="0">
              <a:latin typeface="Abadi" panose="020B0604020104020204" pitchFamily="34" charset="0"/>
              <a:ea typeface="Calibri" panose="020F0502020204030204" pitchFamily="34" charset="0"/>
              <a:cs typeface="Times New Roman" panose="02020603050405020304" pitchFamily="18" charset="0"/>
            </a:endParaRPr>
          </a:p>
          <a:p>
            <a:pPr marL="364135" indent="-364135" eaLnBrk="0" fontAlgn="base" hangingPunct="0">
              <a:lnSpc>
                <a:spcPct val="90000"/>
              </a:lnSpc>
              <a:buFont typeface="+mj-lt"/>
              <a:buAutoNum type="arabicPeriod" startAt="4"/>
              <a:tabLst>
                <a:tab pos="485515" algn="l"/>
              </a:tabLst>
            </a:pPr>
            <a:r>
              <a:rPr lang="en-US" sz="1100" kern="100" dirty="0">
                <a:solidFill>
                  <a:srgbClr val="000000"/>
                </a:solidFill>
                <a:latin typeface="Abadi" panose="020B0604020104020204" pitchFamily="34" charset="0"/>
                <a:ea typeface="Calibri" panose="020F0502020204030204" pitchFamily="34" charset="0"/>
                <a:cs typeface="Calibri" panose="020F0502020204030204" pitchFamily="34" charset="0"/>
              </a:rPr>
              <a:t>Look first to the things of others.  </a:t>
            </a:r>
            <a:endParaRPr lang="en-US" sz="1100" kern="100" dirty="0">
              <a:latin typeface="Abadi" panose="020B0604020104020204" pitchFamily="34" charset="0"/>
              <a:ea typeface="Calibri" panose="020F0502020204030204" pitchFamily="34" charset="0"/>
              <a:cs typeface="Times New Roman" panose="02020603050405020304" pitchFamily="18" charset="0"/>
            </a:endParaRPr>
          </a:p>
          <a:p>
            <a:pPr marL="788961" lvl="1" indent="-303446" eaLnBrk="0" fontAlgn="base" hangingPunct="0">
              <a:lnSpc>
                <a:spcPct val="90000"/>
              </a:lnSpc>
              <a:buFont typeface="Calibri" panose="020F0502020204030204" pitchFamily="34" charset="0"/>
              <a:buChar char="•"/>
              <a:tabLst>
                <a:tab pos="971029" algn="l"/>
              </a:tabLst>
            </a:pPr>
            <a:r>
              <a:rPr lang="en-US" sz="1100" kern="100" dirty="0">
                <a:solidFill>
                  <a:srgbClr val="000000"/>
                </a:solidFill>
                <a:latin typeface="Abadi" panose="020B0604020104020204" pitchFamily="34" charset="0"/>
                <a:ea typeface="Calibri" panose="020F0502020204030204" pitchFamily="34" charset="0"/>
                <a:cs typeface="Calibri" panose="020F0502020204030204" pitchFamily="34" charset="0"/>
              </a:rPr>
              <a:t>It is God’s command to put away self &amp; serve others.</a:t>
            </a:r>
          </a:p>
          <a:p>
            <a:pPr marL="788961" lvl="1" indent="-303446" eaLnBrk="0" fontAlgn="base" hangingPunct="0">
              <a:lnSpc>
                <a:spcPct val="90000"/>
              </a:lnSpc>
              <a:buFont typeface="Calibri" panose="020F0502020204030204" pitchFamily="34" charset="0"/>
              <a:buChar char="•"/>
              <a:tabLst>
                <a:tab pos="971029" algn="l"/>
              </a:tabLst>
            </a:pPr>
            <a:r>
              <a:rPr lang="en-US" sz="1100" kern="100" dirty="0">
                <a:solidFill>
                  <a:srgbClr val="000000"/>
                </a:solidFill>
                <a:latin typeface="Abadi" panose="020B0604020104020204" pitchFamily="34" charset="0"/>
                <a:ea typeface="Calibri" panose="020F0502020204030204" pitchFamily="34" charset="0"/>
                <a:cs typeface="Calibri" panose="020F0502020204030204" pitchFamily="34" charset="0"/>
              </a:rPr>
              <a:t>It is the key (prerequisite) to successful relationships.</a:t>
            </a:r>
            <a:endParaRPr lang="en-US" sz="1100" kern="100" dirty="0">
              <a:latin typeface="Abadi" panose="020B0604020104020204" pitchFamily="34" charset="0"/>
              <a:ea typeface="Calibri" panose="020F0502020204030204" pitchFamily="34" charset="0"/>
              <a:cs typeface="Times New Roman" panose="02020603050405020304" pitchFamily="18" charset="0"/>
            </a:endParaRPr>
          </a:p>
          <a:p>
            <a:pPr marL="364135" indent="-364135" eaLnBrk="0" fontAlgn="base" hangingPunct="0">
              <a:lnSpc>
                <a:spcPct val="90000"/>
              </a:lnSpc>
              <a:buFont typeface="+mj-lt"/>
              <a:buAutoNum type="arabicPeriod" startAt="4"/>
              <a:tabLst>
                <a:tab pos="485515" algn="l"/>
              </a:tabLst>
            </a:pPr>
            <a:r>
              <a:rPr lang="en-US" sz="1100" kern="100" dirty="0">
                <a:solidFill>
                  <a:srgbClr val="000000"/>
                </a:solidFill>
                <a:latin typeface="Abadi" panose="020B0604020104020204" pitchFamily="34" charset="0"/>
                <a:ea typeface="Calibri" panose="020F0502020204030204" pitchFamily="34" charset="0"/>
                <a:cs typeface="Calibri" panose="020F0502020204030204" pitchFamily="34" charset="0"/>
              </a:rPr>
              <a:t>Pleasing God is the Foundation.  </a:t>
            </a:r>
            <a:endParaRPr lang="en-US" sz="1100" kern="100" dirty="0">
              <a:latin typeface="Abadi" panose="020B0604020104020204" pitchFamily="34" charset="0"/>
              <a:ea typeface="Calibri" panose="020F0502020204030204" pitchFamily="34" charset="0"/>
              <a:cs typeface="Times New Roman" panose="02020603050405020304" pitchFamily="18" charset="0"/>
            </a:endParaRPr>
          </a:p>
          <a:p>
            <a:pPr marL="788961" lvl="1" indent="-303446" eaLnBrk="0" fontAlgn="base" hangingPunct="0">
              <a:lnSpc>
                <a:spcPct val="90000"/>
              </a:lnSpc>
              <a:buFont typeface="Calibri" panose="020F0502020204030204" pitchFamily="34" charset="0"/>
              <a:buChar char="•"/>
              <a:tabLst>
                <a:tab pos="971029" algn="l"/>
              </a:tabLst>
            </a:pPr>
            <a:r>
              <a:rPr lang="en-US" sz="1100" kern="100" dirty="0">
                <a:solidFill>
                  <a:srgbClr val="000000"/>
                </a:solidFill>
                <a:latin typeface="Abadi" panose="020B0604020104020204" pitchFamily="34" charset="0"/>
                <a:ea typeface="Calibri" panose="020F0502020204030204" pitchFamily="34" charset="0"/>
                <a:cs typeface="Calibri" panose="020F0502020204030204" pitchFamily="34" charset="0"/>
              </a:rPr>
              <a:t>It is the purpose for life.</a:t>
            </a:r>
            <a:endParaRPr lang="en-US" sz="1100" kern="100" dirty="0">
              <a:latin typeface="Abadi" panose="020B0604020104020204" pitchFamily="34" charset="0"/>
              <a:ea typeface="Calibri" panose="020F0502020204030204" pitchFamily="34" charset="0"/>
              <a:cs typeface="Times New Roman" panose="02020603050405020304" pitchFamily="18" charset="0"/>
            </a:endParaRPr>
          </a:p>
          <a:p>
            <a:pPr marL="788961" lvl="1" indent="-303446" eaLnBrk="0" fontAlgn="base" hangingPunct="0">
              <a:lnSpc>
                <a:spcPct val="90000"/>
              </a:lnSpc>
              <a:buFont typeface="Calibri" panose="020F0502020204030204" pitchFamily="34" charset="0"/>
              <a:buChar char="•"/>
              <a:tabLst>
                <a:tab pos="971029" algn="l"/>
              </a:tabLst>
            </a:pPr>
            <a:r>
              <a:rPr lang="en-US" sz="1100" kern="100" dirty="0">
                <a:solidFill>
                  <a:srgbClr val="000000"/>
                </a:solidFill>
                <a:latin typeface="Abadi" panose="020B0604020104020204" pitchFamily="34" charset="0"/>
                <a:ea typeface="Calibri" panose="020F0502020204030204" pitchFamily="34" charset="0"/>
                <a:cs typeface="Calibri" panose="020F0502020204030204" pitchFamily="34" charset="0"/>
              </a:rPr>
              <a:t>It is the basis of all decisions.</a:t>
            </a:r>
            <a:endParaRPr lang="en-US" sz="1100" kern="100" dirty="0">
              <a:latin typeface="Abadi" panose="020B0604020104020204" pitchFamily="34" charset="0"/>
              <a:ea typeface="Calibri" panose="020F0502020204030204" pitchFamily="34" charset="0"/>
              <a:cs typeface="Times New Roman" panose="02020603050405020304" pitchFamily="18" charset="0"/>
            </a:endParaRPr>
          </a:p>
          <a:p>
            <a:pPr marL="788961" lvl="1" indent="-303446" eaLnBrk="0" fontAlgn="base" hangingPunct="0">
              <a:lnSpc>
                <a:spcPct val="90000"/>
              </a:lnSpc>
              <a:buFont typeface="Calibri" panose="020F0502020204030204" pitchFamily="34" charset="0"/>
              <a:buChar char="•"/>
              <a:tabLst>
                <a:tab pos="971029" algn="l"/>
              </a:tabLst>
            </a:pPr>
            <a:r>
              <a:rPr lang="en-US" sz="1100" kern="100" dirty="0">
                <a:solidFill>
                  <a:srgbClr val="000000"/>
                </a:solidFill>
                <a:latin typeface="Abadi" panose="020B0604020104020204" pitchFamily="34" charset="0"/>
                <a:ea typeface="Calibri" panose="020F0502020204030204" pitchFamily="34" charset="0"/>
                <a:cs typeface="Calibri" panose="020F0502020204030204" pitchFamily="34" charset="0"/>
              </a:rPr>
              <a:t>It is the source of strength in difficulties.</a:t>
            </a:r>
            <a:endParaRPr lang="en-US" sz="1100" kern="100" dirty="0">
              <a:latin typeface="Abadi" panose="020B0604020104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485515">
              <a:defRPr/>
            </a:pPr>
            <a:fld id="{8EC96144-9329-4F73-8413-4EE7F76C80B4}" type="slidenum">
              <a:rPr lang="en-US">
                <a:solidFill>
                  <a:prstClr val="black"/>
                </a:solidFill>
              </a:rPr>
              <a:pPr defTabSz="485515">
                <a:defRPr/>
              </a:pPr>
              <a:t>58</a:t>
            </a:fld>
            <a:endParaRPr lang="en-US">
              <a:solidFill>
                <a:prstClr val="black"/>
              </a:solidFill>
            </a:endParaRPr>
          </a:p>
        </p:txBody>
      </p:sp>
    </p:spTree>
    <p:extLst>
      <p:ext uri="{BB962C8B-B14F-4D97-AF65-F5344CB8AC3E}">
        <p14:creationId xmlns:p14="http://schemas.microsoft.com/office/powerpoint/2010/main" val="201192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solidFill>
                  <a:prstClr val="black"/>
                </a:solidFill>
                <a:latin typeface="Abadi" panose="020B0604020104020204" pitchFamily="34" charset="0"/>
              </a:rPr>
              <a:t>Wives today, more than ever, need a clear understanding of how they should relate to their husbands. In fact, the many social changes over the last few decades have led to such confusion that the very idea of “roles” is unacceptable to some. Some women feel they lose their identity and their freedom if they adhere to some type of “outdated standard.” Many believe that setting up a home with biblical roles promotes a male dominated society.</a:t>
            </a:r>
          </a:p>
          <a:p>
            <a:pPr defTabSz="942289">
              <a:defRPr/>
            </a:pPr>
            <a:endParaRPr lang="en-US" dirty="0">
              <a:solidFill>
                <a:prstClr val="black"/>
              </a:solidFill>
              <a:latin typeface="Abadi" panose="020B0604020104020204" pitchFamily="34" charset="0"/>
            </a:endParaRPr>
          </a:p>
          <a:p>
            <a:pPr defTabSz="942289">
              <a:defRPr/>
            </a:pPr>
            <a:r>
              <a:rPr lang="en-US" dirty="0">
                <a:solidFill>
                  <a:prstClr val="black"/>
                </a:solidFill>
                <a:latin typeface="Abadi" panose="020B0604020104020204" pitchFamily="34" charset="0"/>
              </a:rPr>
              <a:t>It’s important for us to look clearly at what the Bible says on this subject. And while the Bible doesn’t apply our modern word “role” to marriage, the Scriptures are clear about the unique responsibilities God assigns to a wife.</a:t>
            </a:r>
          </a:p>
          <a:p>
            <a:pPr defTabSz="942289">
              <a:defRPr/>
            </a:pPr>
            <a:endParaRPr lang="en-US" dirty="0">
              <a:solidFill>
                <a:prstClr val="black"/>
              </a:solidFill>
              <a:latin typeface="Abadi" panose="020B0604020104020204" pitchFamily="34" charset="0"/>
            </a:endParaRPr>
          </a:p>
          <a:p>
            <a:pPr defTabSz="942289">
              <a:defRPr/>
            </a:pPr>
            <a:r>
              <a:rPr lang="en-US" dirty="0">
                <a:solidFill>
                  <a:prstClr val="black"/>
                </a:solidFill>
                <a:latin typeface="Abadi" panose="020B0604020104020204" pitchFamily="34" charset="0"/>
              </a:rPr>
              <a:t>So let’s go back to the beginning …the beginning of marriage…to the first wife.</a:t>
            </a:r>
          </a:p>
          <a:p>
            <a:pPr defTabSz="942289">
              <a:defRPr/>
            </a:pPr>
            <a:endParaRPr lang="en-US" dirty="0">
              <a:solidFill>
                <a:prstClr val="black"/>
              </a:solidFill>
              <a:highlight>
                <a:srgbClr val="C0C0C0"/>
              </a:highlight>
              <a:latin typeface="Abadi" panose="020B0604020104020204" pitchFamily="34" charset="0"/>
            </a:endParaRPr>
          </a:p>
          <a:p>
            <a:endParaRPr lang="en-US" dirty="0"/>
          </a:p>
        </p:txBody>
      </p:sp>
      <p:sp>
        <p:nvSpPr>
          <p:cNvPr id="4" name="Slide Number Placeholder 3"/>
          <p:cNvSpPr>
            <a:spLocks noGrp="1"/>
          </p:cNvSpPr>
          <p:nvPr>
            <p:ph type="sldNum" sz="quarter" idx="5"/>
          </p:nvPr>
        </p:nvSpPr>
        <p:spPr/>
        <p:txBody>
          <a:bodyPr/>
          <a:lstStyle/>
          <a:p>
            <a:pPr defTabSz="471145">
              <a:defRPr/>
            </a:pPr>
            <a:fld id="{A351D337-7833-4516-979C-67BBF84AACD7}" type="slidenum">
              <a:rPr lang="en-US">
                <a:solidFill>
                  <a:prstClr val="black"/>
                </a:solidFill>
              </a:rPr>
              <a:pPr defTabSz="471145">
                <a:defRPr/>
              </a:pPr>
              <a:t>59</a:t>
            </a:fld>
            <a:endParaRPr lang="en-US" dirty="0">
              <a:solidFill>
                <a:prstClr val="black"/>
              </a:solidFill>
            </a:endParaRPr>
          </a:p>
        </p:txBody>
      </p:sp>
    </p:spTree>
    <p:extLst>
      <p:ext uri="{BB962C8B-B14F-4D97-AF65-F5344CB8AC3E}">
        <p14:creationId xmlns:p14="http://schemas.microsoft.com/office/powerpoint/2010/main" val="2548810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badi" panose="020B0604020104020204" pitchFamily="34" charset="0"/>
              </a:rPr>
              <a:t>The creation account is recorded in Genesis 1. We read on verse 27 that God created man in His own image and that He created them male and female. </a:t>
            </a:r>
          </a:p>
          <a:p>
            <a:r>
              <a:rPr lang="en-US" dirty="0">
                <a:latin typeface="Abadi" panose="020B0604020104020204" pitchFamily="34" charset="0"/>
              </a:rPr>
              <a:t>The man and woman are told to be fruitful and multiply, to fill the earth and subdue it, and to have dominion over every living thing. </a:t>
            </a:r>
          </a:p>
          <a:p>
            <a:r>
              <a:rPr lang="en-US" dirty="0">
                <a:latin typeface="Abadi" panose="020B0604020104020204" pitchFamily="34" charset="0"/>
              </a:rPr>
              <a:t>At the end of the creation account God saw that all He had made on the sixth day was very good.</a:t>
            </a:r>
          </a:p>
          <a:p>
            <a:endParaRPr lang="en-US" dirty="0">
              <a:latin typeface="Abadi" panose="020B0604020104020204" pitchFamily="34" charset="0"/>
            </a:endParaRPr>
          </a:p>
          <a:p>
            <a:endParaRPr lang="en-US" dirty="0">
              <a:latin typeface="Abadi" panose="020B0604020104020204" pitchFamily="34" charset="0"/>
            </a:endParaRPr>
          </a:p>
          <a:p>
            <a:endParaRPr lang="en-US" dirty="0">
              <a:latin typeface="Abadi" panose="020B0604020104020204" pitchFamily="34" charset="0"/>
            </a:endParaRPr>
          </a:p>
        </p:txBody>
      </p:sp>
      <p:sp>
        <p:nvSpPr>
          <p:cNvPr id="4" name="Slide Number Placeholder 3"/>
          <p:cNvSpPr>
            <a:spLocks noGrp="1"/>
          </p:cNvSpPr>
          <p:nvPr>
            <p:ph type="sldNum" sz="quarter" idx="5"/>
          </p:nvPr>
        </p:nvSpPr>
        <p:spPr/>
        <p:txBody>
          <a:bodyPr/>
          <a:lstStyle/>
          <a:p>
            <a:pPr>
              <a:defRPr/>
            </a:pPr>
            <a:fld id="{7603BD44-1E69-4C7E-8858-E77F0D10D28F}" type="slidenum">
              <a:rPr lang="en-US" smtClean="0">
                <a:solidFill>
                  <a:prstClr val="black"/>
                </a:solidFill>
              </a:rPr>
              <a:pPr>
                <a:defRPr/>
              </a:pPr>
              <a:t>60</a:t>
            </a:fld>
            <a:endParaRPr lang="en-US">
              <a:solidFill>
                <a:prstClr val="black"/>
              </a:solidFill>
            </a:endParaRPr>
          </a:p>
        </p:txBody>
      </p:sp>
    </p:spTree>
    <p:extLst>
      <p:ext uri="{BB962C8B-B14F-4D97-AF65-F5344CB8AC3E}">
        <p14:creationId xmlns:p14="http://schemas.microsoft.com/office/powerpoint/2010/main" val="2951151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 Genesis 2, we have a more detailed account of the creation of man and woman. We read in verse 7 that God formed man from dust and breathed life into him. Then man was put into the garden of Eden to tend and keep 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81C2A"/>
                </a:solidFill>
                <a:effectLst/>
                <a:uLnTx/>
                <a:uFillTx/>
                <a:latin typeface="Abadi" panose="020B0604020104020204" pitchFamily="34" charset="0"/>
                <a:ea typeface="+mn-ea"/>
                <a:cs typeface="+mn-cs"/>
              </a:rPr>
              <a:t>Then in verse 18 we read of the one thing that was NOT declared “good” in all of God’s creation: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81C2A"/>
                </a:solidFill>
                <a:effectLst/>
                <a:uLnTx/>
                <a:uFillTx/>
                <a:latin typeface="Abadi" panose="020B0604020104020204" pitchFamily="34" charset="0"/>
                <a:ea typeface="+mn-ea"/>
                <a:cs typeface="+mn-cs"/>
              </a:rPr>
              <a:t> “Then the LORD God said, ‘It is not good that man should be alone.’”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81C2A"/>
                </a:solidFill>
                <a:effectLst/>
                <a:uLnTx/>
                <a:uFillTx/>
                <a:latin typeface="Abadi" panose="020B0604020104020204" pitchFamily="34" charset="0"/>
                <a:ea typeface="+mn-ea"/>
                <a:cs typeface="+mn-cs"/>
              </a:rPr>
              <a:t>The same verse includes God’s solution:   “I will make him a helper suitable/fit for him.”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God then brought the animals to Adam and he gave names to all the livestock, all the birds of the sky, and all the wild animals.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B</a:t>
            </a:r>
            <a:r>
              <a:rPr kumimoji="0" lang="en-US" sz="1200" b="0" i="1" u="none" strike="noStrike" kern="1200" cap="none" spc="0" normalizeH="0" baseline="0" noProof="0" dirty="0">
                <a:ln>
                  <a:noFill/>
                </a:ln>
                <a:solidFill>
                  <a:prstClr val="black"/>
                </a:solidFill>
                <a:effectLst/>
                <a:uLnTx/>
                <a:uFillTx/>
                <a:latin typeface="Abadi" panose="020B0604020104020204" pitchFamily="34" charset="0"/>
                <a:ea typeface="+mn-ea"/>
                <a:cs typeface="+mn-cs"/>
              </a:rPr>
              <a:t>ut there was something </a:t>
            </a:r>
            <a:r>
              <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lacking.  “But for Adam there was not found a helper fit for him” (2:20). </a:t>
            </a:r>
            <a:endParaRPr kumimoji="0" lang="en-US" sz="12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endParaRPr>
          </a:p>
          <a:p>
            <a:pPr marL="0" marR="0" lvl="0" indent="0" algn="l" defTabSz="9422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endParaRPr lang="en-US" dirty="0">
              <a:latin typeface="Abadi" panose="020B0604020104020204" pitchFamily="34" charset="0"/>
            </a:endParaRPr>
          </a:p>
        </p:txBody>
      </p:sp>
      <p:sp>
        <p:nvSpPr>
          <p:cNvPr id="4" name="Slide Number Placeholder 3"/>
          <p:cNvSpPr>
            <a:spLocks noGrp="1"/>
          </p:cNvSpPr>
          <p:nvPr>
            <p:ph type="sldNum" sz="quarter" idx="5"/>
          </p:nvPr>
        </p:nvSpPr>
        <p:spPr/>
        <p:txBody>
          <a:bodyPr/>
          <a:lstStyle/>
          <a:p>
            <a:pPr>
              <a:defRPr/>
            </a:pPr>
            <a:fld id="{7603BD44-1E69-4C7E-8858-E77F0D10D28F}" type="slidenum">
              <a:rPr lang="en-US" smtClean="0">
                <a:solidFill>
                  <a:prstClr val="black"/>
                </a:solidFill>
              </a:rPr>
              <a:pPr>
                <a:defRPr/>
              </a:pPr>
              <a:t>61</a:t>
            </a:fld>
            <a:endParaRPr lang="en-US">
              <a:solidFill>
                <a:prstClr val="black"/>
              </a:solidFill>
            </a:endParaRPr>
          </a:p>
        </p:txBody>
      </p:sp>
    </p:spTree>
    <p:extLst>
      <p:ext uri="{BB962C8B-B14F-4D97-AF65-F5344CB8AC3E}">
        <p14:creationId xmlns:p14="http://schemas.microsoft.com/office/powerpoint/2010/main" val="1443467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dirty="0">
              <a:latin typeface="SF Cartoonist Hand" panose="02000506000000020003" pitchFamily="2" charset="0"/>
            </a:endParaRPr>
          </a:p>
          <a:p>
            <a:pPr marL="0" indent="0">
              <a:buFont typeface="Arial" panose="020B0604020202020204" pitchFamily="34" charset="0"/>
              <a:buNone/>
            </a:pPr>
            <a:endParaRPr lang="en-US" sz="1400" b="0" dirty="0">
              <a:latin typeface="SF Cartoonist Hand" panose="02000506000000020003" pitchFamily="2" charset="0"/>
            </a:endParaRPr>
          </a:p>
        </p:txBody>
      </p:sp>
      <p:sp>
        <p:nvSpPr>
          <p:cNvPr id="4" name="Slide Number Placeholder 3"/>
          <p:cNvSpPr>
            <a:spLocks noGrp="1"/>
          </p:cNvSpPr>
          <p:nvPr>
            <p:ph type="sldNum" sz="quarter" idx="5"/>
          </p:nvPr>
        </p:nvSpPr>
        <p:spPr/>
        <p:txBody>
          <a:bodyPr/>
          <a:lstStyle/>
          <a:p>
            <a:pPr>
              <a:defRPr/>
            </a:pPr>
            <a:fld id="{A351D337-7833-4516-979C-67BBF84AACD7}" type="slidenum">
              <a:rPr lang="en-US" smtClean="0">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31403842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solidFill>
                  <a:srgbClr val="081C2A"/>
                </a:solidFill>
                <a:latin typeface="Abadi" panose="020B0604020104020204" pitchFamily="34" charset="0"/>
              </a:rPr>
              <a:t>Two Hebrew terms in this verse provide important information to better understand the creation of Eve as the first woman. </a:t>
            </a:r>
            <a:r>
              <a:rPr lang="en-US" dirty="0">
                <a:solidFill>
                  <a:srgbClr val="444340"/>
                </a:solidFill>
                <a:latin typeface="Abadi" panose="020B0604020104020204" pitchFamily="34" charset="0"/>
              </a:rPr>
              <a:t>God created woman to be a helper to man; </a:t>
            </a:r>
          </a:p>
          <a:p>
            <a:pPr defTabSz="942289">
              <a:defRPr/>
            </a:pPr>
            <a:r>
              <a:rPr lang="en-US" dirty="0">
                <a:solidFill>
                  <a:srgbClr val="444340"/>
                </a:solidFill>
                <a:latin typeface="Abadi" panose="020B0604020104020204" pitchFamily="34" charset="0"/>
              </a:rPr>
              <a:t>in Hebrew, an ”</a:t>
            </a:r>
            <a:r>
              <a:rPr lang="en-US" i="1" dirty="0" err="1">
                <a:solidFill>
                  <a:srgbClr val="444340"/>
                </a:solidFill>
                <a:latin typeface="Abadi" panose="020B0604020104020204" pitchFamily="34" charset="0"/>
              </a:rPr>
              <a:t>ezer</a:t>
            </a:r>
            <a:r>
              <a:rPr lang="en-US" i="1" dirty="0">
                <a:solidFill>
                  <a:srgbClr val="444340"/>
                </a:solidFill>
                <a:latin typeface="Abadi" panose="020B0604020104020204" pitchFamily="34" charset="0"/>
              </a:rPr>
              <a:t>” </a:t>
            </a:r>
            <a:r>
              <a:rPr lang="en-US" dirty="0">
                <a:solidFill>
                  <a:srgbClr val="444340"/>
                </a:solidFill>
                <a:latin typeface="Abadi" panose="020B0604020104020204" pitchFamily="34" charset="0"/>
              </a:rPr>
              <a:t> (</a:t>
            </a:r>
            <a:r>
              <a:rPr lang="en-US" dirty="0" err="1">
                <a:solidFill>
                  <a:srgbClr val="444340"/>
                </a:solidFill>
                <a:latin typeface="Abadi" panose="020B0604020104020204" pitchFamily="34" charset="0"/>
              </a:rPr>
              <a:t>azer</a:t>
            </a:r>
            <a:r>
              <a:rPr lang="en-US" i="1" dirty="0">
                <a:solidFill>
                  <a:srgbClr val="444340"/>
                </a:solidFill>
                <a:latin typeface="Abadi" panose="020B0604020104020204" pitchFamily="34" charset="0"/>
              </a:rPr>
              <a:t>)</a:t>
            </a:r>
            <a:r>
              <a:rPr lang="en-US" dirty="0">
                <a:solidFill>
                  <a:srgbClr val="444340"/>
                </a:solidFill>
                <a:latin typeface="Abadi" panose="020B0604020104020204" pitchFamily="34" charset="0"/>
              </a:rPr>
              <a:t>.  But this word, translated as helper,  means an ally or rescuer, someone who comes running when the people cry out for help. An </a:t>
            </a:r>
            <a:r>
              <a:rPr lang="en-US" i="1" dirty="0" err="1">
                <a:solidFill>
                  <a:srgbClr val="444340"/>
                </a:solidFill>
                <a:latin typeface="Abadi" panose="020B0604020104020204" pitchFamily="34" charset="0"/>
              </a:rPr>
              <a:t>ezer</a:t>
            </a:r>
            <a:r>
              <a:rPr lang="en-US" dirty="0">
                <a:solidFill>
                  <a:srgbClr val="444340"/>
                </a:solidFill>
                <a:latin typeface="Abadi" panose="020B0604020104020204" pitchFamily="34" charset="0"/>
              </a:rPr>
              <a:t> drops everything to save those in need.</a:t>
            </a:r>
          </a:p>
          <a:p>
            <a:pPr defTabSz="942289">
              <a:defRPr/>
            </a:pPr>
            <a:r>
              <a:rPr lang="en-US" b="0" i="0" dirty="0">
                <a:solidFill>
                  <a:srgbClr val="444340"/>
                </a:solidFill>
                <a:effectLst/>
                <a:latin typeface="Abadi" panose="020B0604020104020204" pitchFamily="34" charset="0"/>
              </a:rPr>
              <a:t>This word, “helper”, shows up twenty-one times in the Old Testament.  Two times it is used in Genesis 2 to describe Eve and all but two other times, it is used to describe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44340"/>
              </a:solidFill>
              <a:effectLst/>
              <a:latin typeface="Gentium Book Basic"/>
            </a:endParaRPr>
          </a:p>
        </p:txBody>
      </p:sp>
      <p:sp>
        <p:nvSpPr>
          <p:cNvPr id="4" name="Slide Number Placeholder 3"/>
          <p:cNvSpPr>
            <a:spLocks noGrp="1"/>
          </p:cNvSpPr>
          <p:nvPr>
            <p:ph type="sldNum" sz="quarter" idx="5"/>
          </p:nvPr>
        </p:nvSpPr>
        <p:spPr/>
        <p:txBody>
          <a:bodyPr/>
          <a:lstStyle/>
          <a:p>
            <a:pPr defTabSz="485515">
              <a:defRPr/>
            </a:pPr>
            <a:fld id="{A351D337-7833-4516-979C-67BBF84AACD7}" type="slidenum">
              <a:rPr lang="en-US">
                <a:solidFill>
                  <a:prstClr val="black"/>
                </a:solidFill>
              </a:rPr>
              <a:pPr defTabSz="485515">
                <a:defRPr/>
              </a:pPr>
              <a:t>62</a:t>
            </a:fld>
            <a:endParaRPr lang="en-US" dirty="0">
              <a:solidFill>
                <a:prstClr val="black"/>
              </a:solidFill>
            </a:endParaRPr>
          </a:p>
        </p:txBody>
      </p:sp>
    </p:spTree>
    <p:extLst>
      <p:ext uri="{BB962C8B-B14F-4D97-AF65-F5344CB8AC3E}">
        <p14:creationId xmlns:p14="http://schemas.microsoft.com/office/powerpoint/2010/main" val="97053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800080"/>
                </a:solidFill>
                <a:effectLst/>
                <a:latin typeface="Abadi" panose="020B0604020104020204" pitchFamily="34" charset="0"/>
              </a:rPr>
              <a:t>One example is Psalm 121:1-2…(read Spanish only)</a:t>
            </a:r>
            <a:endParaRPr lang="en-US" b="0" i="0" dirty="0">
              <a:solidFill>
                <a:srgbClr val="444340"/>
              </a:solidFill>
              <a:effectLst/>
              <a:latin typeface="Abadi" panose="020B0604020104020204" pitchFamily="34" charset="0"/>
            </a:endParaRPr>
          </a:p>
          <a:p>
            <a:pPr algn="l" fontAlgn="base"/>
            <a:r>
              <a:rPr lang="en-US" b="0" i="1" dirty="0">
                <a:solidFill>
                  <a:srgbClr val="800080"/>
                </a:solidFill>
                <a:effectLst/>
                <a:latin typeface="Abadi" panose="020B0604020104020204" pitchFamily="34" charset="0"/>
              </a:rPr>
              <a:t>“I will lift up my eyes to the mountains; where does my help come from?</a:t>
            </a:r>
            <a:r>
              <a:rPr lang="en-US" b="0" i="0" dirty="0">
                <a:solidFill>
                  <a:srgbClr val="444340"/>
                </a:solidFill>
                <a:effectLst/>
                <a:latin typeface="Abadi" panose="020B0604020104020204" pitchFamily="34" charset="0"/>
              </a:rPr>
              <a:t> </a:t>
            </a:r>
            <a:r>
              <a:rPr lang="en-US" b="0" i="1" dirty="0">
                <a:solidFill>
                  <a:srgbClr val="800080"/>
                </a:solidFill>
                <a:effectLst/>
                <a:latin typeface="Abadi" panose="020B0604020104020204" pitchFamily="34" charset="0"/>
              </a:rPr>
              <a:t>My help comes from the LORD, the maker of heaven and earth”.</a:t>
            </a:r>
          </a:p>
          <a:p>
            <a:pPr algn="l" fontAlgn="base"/>
            <a:endParaRPr lang="en-US" b="0" i="0" dirty="0">
              <a:solidFill>
                <a:srgbClr val="444340"/>
              </a:solidFill>
              <a:effectLst/>
              <a:latin typeface="Abadi" panose="020B0604020104020204" pitchFamily="34" charset="0"/>
            </a:endParaRPr>
          </a:p>
          <a:p>
            <a:r>
              <a:rPr lang="en-US" dirty="0">
                <a:solidFill>
                  <a:prstClr val="black"/>
                </a:solidFill>
                <a:latin typeface="Abadi" panose="020B0604020104020204" pitchFamily="34" charset="0"/>
              </a:rPr>
              <a:t>God is saying that He will provide for the man what is lacking. This is how we should read the word “helper.” Just as God provides what we lack, the woman will be able to provide what is lacking for the man. She will correspond to him. She will be his counterpart. She will be a fitting complement in the way that animals cannot be a fitting counterpart or complement. God was establishing a complementary relationship.</a:t>
            </a:r>
          </a:p>
          <a:p>
            <a:r>
              <a:rPr lang="en-US" dirty="0">
                <a:solidFill>
                  <a:prstClr val="black"/>
                </a:solidFill>
                <a:latin typeface="Abadi" panose="020B0604020104020204" pitchFamily="34" charset="0"/>
              </a:rPr>
              <a:t>It is important to point out that this Hebrew word for “helper” has nothing in it that indicates being less important or subservient.</a:t>
            </a:r>
          </a:p>
          <a:p>
            <a:pPr defTabSz="942289">
              <a:defRPr/>
            </a:pPr>
            <a:r>
              <a:rPr lang="en-US" dirty="0">
                <a:solidFill>
                  <a:prstClr val="black"/>
                </a:solidFill>
                <a:latin typeface="Abadi" panose="020B0604020104020204" pitchFamily="34" charset="0"/>
              </a:rPr>
              <a:t>Eve was created in God’s image as much as Adam was. The Lord values men and women equally.</a:t>
            </a:r>
          </a:p>
          <a:p>
            <a:pPr defTabSz="942289">
              <a:defRPr/>
            </a:pPr>
            <a:r>
              <a:rPr lang="en-US" dirty="0">
                <a:solidFill>
                  <a:prstClr val="black"/>
                </a:solidFill>
                <a:latin typeface="Abadi" panose="020B0604020104020204" pitchFamily="34" charset="0"/>
              </a:rPr>
              <a:t>Paul clarifies this truth with the statement in Galatians 3:38, “There is neither Jew nor Greek, there is neither slave nor free, there is no male and female, for you are all one in Christ Jesus”.</a:t>
            </a:r>
          </a:p>
          <a:p>
            <a:pPr defTabSz="942289">
              <a:defRPr/>
            </a:pPr>
            <a:r>
              <a:rPr lang="en-US" dirty="0">
                <a:solidFill>
                  <a:prstClr val="black"/>
                </a:solidFill>
                <a:latin typeface="Abadi" panose="020B0604020104020204" pitchFamily="34" charset="0"/>
              </a:rPr>
              <a:t>Though their roles and strengths may have been different, Adam and Eve were two equal parts of a whole.</a:t>
            </a:r>
          </a:p>
          <a:p>
            <a:endParaRPr lang="en-US" dirty="0">
              <a:latin typeface="Abadi" panose="020B0604020104020204" pitchFamily="34" charset="0"/>
            </a:endParaRPr>
          </a:p>
        </p:txBody>
      </p:sp>
      <p:sp>
        <p:nvSpPr>
          <p:cNvPr id="4" name="Slide Number Placeholder 3"/>
          <p:cNvSpPr>
            <a:spLocks noGrp="1"/>
          </p:cNvSpPr>
          <p:nvPr>
            <p:ph type="sldNum" sz="quarter" idx="5"/>
          </p:nvPr>
        </p:nvSpPr>
        <p:spPr/>
        <p:txBody>
          <a:bodyPr/>
          <a:lstStyle/>
          <a:p>
            <a:fld id="{7603BD44-1E69-4C7E-8858-E77F0D10D28F}"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12999954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lang="en-US" dirty="0">
                <a:solidFill>
                  <a:srgbClr val="081C2A"/>
                </a:solidFill>
                <a:latin typeface="Abadi" panose="020B0604020104020204" pitchFamily="34" charset="0"/>
              </a:rPr>
              <a:t>The second important Hebrew word in this verse, translated “fit” or “suitable” is </a:t>
            </a:r>
            <a:r>
              <a:rPr lang="en-US" i="1" dirty="0" err="1">
                <a:solidFill>
                  <a:srgbClr val="081C2A"/>
                </a:solidFill>
                <a:latin typeface="Abadi" panose="020B0604020104020204" pitchFamily="34" charset="0"/>
              </a:rPr>
              <a:t>kenegdo</a:t>
            </a:r>
            <a:r>
              <a:rPr lang="en-US" i="1" dirty="0">
                <a:solidFill>
                  <a:srgbClr val="081C2A"/>
                </a:solidFill>
                <a:latin typeface="Abadi" panose="020B0604020104020204" pitchFamily="34" charset="0"/>
              </a:rPr>
              <a:t> (</a:t>
            </a:r>
            <a:r>
              <a:rPr lang="en-US" i="1" dirty="0" err="1">
                <a:solidFill>
                  <a:srgbClr val="081C2A"/>
                </a:solidFill>
                <a:latin typeface="Abadi" panose="020B0604020104020204" pitchFamily="34" charset="0"/>
              </a:rPr>
              <a:t>connectdo</a:t>
            </a:r>
            <a:r>
              <a:rPr lang="en-US" i="1" dirty="0">
                <a:solidFill>
                  <a:srgbClr val="081C2A"/>
                </a:solidFill>
                <a:latin typeface="Abadi" panose="020B0604020104020204" pitchFamily="34" charset="0"/>
              </a:rPr>
              <a:t>)</a:t>
            </a:r>
            <a:r>
              <a:rPr lang="en-US" dirty="0">
                <a:solidFill>
                  <a:srgbClr val="081C2A"/>
                </a:solidFill>
                <a:latin typeface="Abadi" panose="020B0604020104020204" pitchFamily="34" charset="0"/>
              </a:rPr>
              <a:t>. It literally means “corresponding or opposite to  him.” In other words, the focus is on an appropriate match. Eve was not created above or below Adam; she was complementary. Eve was “just right” for him.</a:t>
            </a:r>
            <a:r>
              <a:rPr lang="en-US" dirty="0">
                <a:solidFill>
                  <a:prstClr val="black"/>
                </a:solidFill>
                <a:latin typeface="Abadi" panose="020B0604020104020204" pitchFamily="34" charset="0"/>
              </a:rPr>
              <a:t/>
            </a:r>
            <a:br>
              <a:rPr lang="en-US" dirty="0">
                <a:solidFill>
                  <a:prstClr val="black"/>
                </a:solidFill>
                <a:latin typeface="Abadi" panose="020B0604020104020204" pitchFamily="34" charset="0"/>
              </a:rPr>
            </a:br>
            <a:r>
              <a:rPr lang="en-US" dirty="0">
                <a:solidFill>
                  <a:srgbClr val="081C2A"/>
                </a:solidFill>
                <a:latin typeface="Abadi" panose="020B0604020104020204" pitchFamily="34" charset="0"/>
              </a:rPr>
              <a:t>God’s statement that it </a:t>
            </a:r>
            <a:r>
              <a:rPr lang="en-US" dirty="0">
                <a:solidFill>
                  <a:schemeClr val="bg1"/>
                </a:solidFill>
                <a:latin typeface="Abadi" panose="020B0604020104020204" pitchFamily="34" charset="0"/>
              </a:rPr>
              <a:t>was </a:t>
            </a:r>
            <a:r>
              <a:rPr lang="en-US" dirty="0">
                <a:solidFill>
                  <a:schemeClr val="bg1"/>
                </a:solidFill>
                <a:latin typeface="Abadi" panose="020B0604020104020204" pitchFamily="34" charset="0"/>
                <a:hlinkClick r:id="rId3">
                  <a:extLst>
                    <a:ext uri="{A12FA001-AC4F-418D-AE19-62706E023703}">
                      <ahyp:hlinkClr xmlns="" xmlns:ahyp="http://schemas.microsoft.com/office/drawing/2018/hyperlinkcolor" val="tx"/>
                    </a:ext>
                  </a:extLst>
                </a:hlinkClick>
              </a:rPr>
              <a:t>not good for man to be alone</a:t>
            </a:r>
            <a:r>
              <a:rPr lang="en-US" dirty="0">
                <a:solidFill>
                  <a:schemeClr val="bg1"/>
                </a:solidFill>
                <a:latin typeface="Abadi" panose="020B0604020104020204" pitchFamily="34" charset="0"/>
              </a:rPr>
              <a:t> implies that Adam was lonely and incomplete by himself. He had been created for relationship, and it is impossible to have relationship alone. With the creation of Eve, Adam experienced the joy of love for another person.</a:t>
            </a:r>
            <a:br>
              <a:rPr lang="en-US" dirty="0">
                <a:solidFill>
                  <a:schemeClr val="bg1"/>
                </a:solidFill>
                <a:latin typeface="Abadi" panose="020B0604020104020204" pitchFamily="34" charset="0"/>
              </a:rPr>
            </a:br>
            <a:r>
              <a:rPr lang="en-US" dirty="0">
                <a:solidFill>
                  <a:schemeClr val="bg1"/>
                </a:solidFill>
                <a:latin typeface="Abadi" panose="020B0604020104020204" pitchFamily="34" charset="0"/>
              </a:rPr>
              <a:t/>
            </a:r>
            <a:br>
              <a:rPr lang="en-US" dirty="0">
                <a:solidFill>
                  <a:schemeClr val="bg1"/>
                </a:solidFill>
                <a:latin typeface="Abadi" panose="020B0604020104020204" pitchFamily="34" charset="0"/>
              </a:rPr>
            </a:br>
            <a:r>
              <a:rPr lang="en-US" dirty="0">
                <a:solidFill>
                  <a:schemeClr val="bg1"/>
                </a:solidFill>
                <a:latin typeface="Abadi" panose="020B0604020104020204" pitchFamily="34" charset="0"/>
              </a:rPr>
              <a:t>{The Bible is unique in its depiction of women’s valued status as a complementary companion. No other ancient text from the Middle East offers commentary on the creation of women. It is only in the Bible that we learn of the important role women have had since the beginning of human existence. }</a:t>
            </a:r>
            <a:endParaRPr lang="en-US" sz="1200" b="0" i="0" u="none" dirty="0">
              <a:solidFill>
                <a:schemeClr val="bg1"/>
              </a:solidFill>
              <a:effectLst/>
              <a:latin typeface="Abadi" panose="020B0604020104020204" pitchFamily="34" charset="0"/>
            </a:endParaRPr>
          </a:p>
        </p:txBody>
      </p:sp>
      <p:sp>
        <p:nvSpPr>
          <p:cNvPr id="4" name="Slide Number Placeholder 3"/>
          <p:cNvSpPr>
            <a:spLocks noGrp="1"/>
          </p:cNvSpPr>
          <p:nvPr>
            <p:ph type="sldNum" sz="quarter" idx="5"/>
          </p:nvPr>
        </p:nvSpPr>
        <p:spPr/>
        <p:txBody>
          <a:bodyPr/>
          <a:lstStyle/>
          <a:p>
            <a:pPr defTabSz="485515">
              <a:defRPr/>
            </a:pPr>
            <a:fld id="{A351D337-7833-4516-979C-67BBF84AACD7}" type="slidenum">
              <a:rPr lang="en-US">
                <a:solidFill>
                  <a:prstClr val="black"/>
                </a:solidFill>
              </a:rPr>
              <a:pPr defTabSz="485515">
                <a:defRPr/>
              </a:pPr>
              <a:t>64</a:t>
            </a:fld>
            <a:endParaRPr lang="en-US" dirty="0">
              <a:solidFill>
                <a:prstClr val="black"/>
              </a:solidFill>
            </a:endParaRPr>
          </a:p>
        </p:txBody>
      </p:sp>
    </p:spTree>
    <p:extLst>
      <p:ext uri="{BB962C8B-B14F-4D97-AF65-F5344CB8AC3E}">
        <p14:creationId xmlns:p14="http://schemas.microsoft.com/office/powerpoint/2010/main" val="3931407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600" dirty="0">
                <a:latin typeface="Abadi" panose="020B0604020104020204" pitchFamily="34" charset="0"/>
              </a:rPr>
              <a:t>So God made woman out of one of Adam’s ribs and when he brought her to the man, he said, “At last </a:t>
            </a:r>
            <a:r>
              <a:rPr lang="en-US" sz="1600" dirty="0">
                <a:solidFill>
                  <a:srgbClr val="FFC000"/>
                </a:solidFill>
                <a:latin typeface="Abadi" panose="020B0604020104020204" pitchFamily="34" charset="0"/>
              </a:rPr>
              <a:t>this </a:t>
            </a:r>
            <a:r>
              <a:rPr lang="en-US" sz="1600" i="1" dirty="0">
                <a:solidFill>
                  <a:srgbClr val="FFC000"/>
                </a:solidFill>
                <a:latin typeface="Abadi" panose="020B0604020104020204" pitchFamily="34" charset="0"/>
              </a:rPr>
              <a:t>is</a:t>
            </a:r>
            <a:r>
              <a:rPr lang="en-US" sz="1600" dirty="0">
                <a:solidFill>
                  <a:srgbClr val="FFC000"/>
                </a:solidFill>
                <a:latin typeface="Abadi" panose="020B0604020104020204" pitchFamily="34" charset="0"/>
              </a:rPr>
              <a:t> bone of my bones And flesh of my flesh; She shall be called Woman, Because she was taken out of Man.”</a:t>
            </a:r>
            <a:endParaRPr lang="en-US" sz="1600" dirty="0">
              <a:latin typeface="Abadi" panose="020B0604020104020204" pitchFamily="34" charset="0"/>
            </a:endParaRPr>
          </a:p>
          <a:p>
            <a:pPr defTabSz="942289">
              <a:defRPr/>
            </a:pPr>
            <a:r>
              <a:rPr lang="en-US" sz="1600" dirty="0">
                <a:solidFill>
                  <a:srgbClr val="000000"/>
                </a:solidFill>
                <a:latin typeface="Abadi" panose="020B0604020104020204" pitchFamily="34" charset="0"/>
              </a:rPr>
              <a:t>Adam and Eve, man and woman, both were part of one unit, acting in different ways to accomplish the same goal. </a:t>
            </a:r>
          </a:p>
          <a:p>
            <a:pPr defTabSz="942289">
              <a:defRPr/>
            </a:pPr>
            <a:r>
              <a:rPr lang="en-US" sz="1600" dirty="0">
                <a:solidFill>
                  <a:srgbClr val="000000"/>
                </a:solidFill>
                <a:latin typeface="Abadi" panose="020B0604020104020204" pitchFamily="34" charset="0"/>
              </a:rPr>
              <a:t>Remember, in Genesis1</a:t>
            </a:r>
            <a:r>
              <a:rPr lang="en-US" sz="1600" dirty="0">
                <a:latin typeface="Abadi" panose="020B0604020104020204" pitchFamily="34" charset="0"/>
              </a:rPr>
              <a:t>, God commanded them to be fruitful, and have children, making Eve an equal partner with Adam in creating the first family, his helper in raising children. </a:t>
            </a:r>
          </a:p>
          <a:p>
            <a:pPr defTabSz="942289">
              <a:defRPr/>
            </a:pPr>
            <a:r>
              <a:rPr lang="en-US" sz="1600" dirty="0">
                <a:solidFill>
                  <a:srgbClr val="000000"/>
                </a:solidFill>
                <a:latin typeface="Abadi" panose="020B0604020104020204" pitchFamily="34" charset="0"/>
              </a:rPr>
              <a:t>We see in verse 24 that marriage was ordained here. </a:t>
            </a:r>
          </a:p>
          <a:p>
            <a:pPr defTabSz="942289">
              <a:defRPr/>
            </a:pPr>
            <a:r>
              <a:rPr lang="en-US" sz="1600" dirty="0">
                <a:solidFill>
                  <a:srgbClr val="000000"/>
                </a:solidFill>
                <a:latin typeface="Abadi" panose="020B0604020104020204" pitchFamily="34" charset="0"/>
              </a:rPr>
              <a:t>“Therefore, a man shall leave his father and his mother and be joined to his wife, and they shall become one flesh.”</a:t>
            </a:r>
            <a:endParaRPr lang="en-US" sz="1600" dirty="0">
              <a:latin typeface="Abadi" panose="020B0604020104020204" pitchFamily="34" charset="0"/>
            </a:endParaRPr>
          </a:p>
          <a:p>
            <a:pPr defTabSz="942289">
              <a:defRPr/>
            </a:pPr>
            <a:endParaRPr lang="en-US" sz="1600" dirty="0">
              <a:latin typeface="Abadi" panose="020B0604020104020204" pitchFamily="34" charset="0"/>
            </a:endParaRPr>
          </a:p>
          <a:p>
            <a:pPr defTabSz="942289">
              <a:defRPr/>
            </a:pPr>
            <a:r>
              <a:rPr lang="en-US" sz="1600" dirty="0">
                <a:latin typeface="Abadi" panose="020B0604020104020204" pitchFamily="34" charset="0"/>
              </a:rPr>
              <a:t>Though the Garden of Eden no longer exist, husbands and wives still work together as two parts of a whole to create new families and serve a mutual purpose. </a:t>
            </a:r>
          </a:p>
          <a:p>
            <a:pPr defTabSz="942289">
              <a:defRPr/>
            </a:pPr>
            <a:r>
              <a:rPr lang="en-US" sz="1600" dirty="0">
                <a:solidFill>
                  <a:srgbClr val="081C2A"/>
                </a:solidFill>
                <a:latin typeface="Abadi" panose="020B0604020104020204" pitchFamily="34" charset="0"/>
              </a:rPr>
              <a:t>The apostle Paul refers to Genesis 2:24 in Ephesians 5:31. Husband and wife are to live as one, united in love for God and for one another, </a:t>
            </a:r>
          </a:p>
          <a:p>
            <a:pPr defTabSz="942289">
              <a:defRPr/>
            </a:pPr>
            <a:r>
              <a:rPr lang="en-US" sz="1600" dirty="0">
                <a:solidFill>
                  <a:srgbClr val="081C2A"/>
                </a:solidFill>
                <a:latin typeface="Abadi" panose="020B0604020104020204" pitchFamily="34" charset="0"/>
              </a:rPr>
              <a:t>modeling the love Christ has for </a:t>
            </a:r>
            <a:r>
              <a:rPr lang="en-US" sz="1600" dirty="0">
                <a:latin typeface="Abadi" panose="020B0604020104020204" pitchFamily="34" charset="0"/>
                <a:hlinkClick r:id="rId3">
                  <a:extLst>
                    <a:ext uri="{A12FA001-AC4F-418D-AE19-62706E023703}">
                      <ahyp:hlinkClr xmlns="" xmlns:ahyp="http://schemas.microsoft.com/office/drawing/2018/hyperlinkcolor" val="tx"/>
                    </a:ext>
                  </a:extLst>
                </a:hlinkClick>
              </a:rPr>
              <a:t>His bride</a:t>
            </a:r>
            <a:r>
              <a:rPr lang="en-US" sz="1600" dirty="0">
                <a:latin typeface="Abadi" panose="020B0604020104020204" pitchFamily="34" charset="0"/>
              </a:rPr>
              <a:t>, the Church.</a:t>
            </a:r>
          </a:p>
          <a:p>
            <a:endParaRPr kumimoji="0" lang="en-US" sz="1600" b="0" i="0" u="none" strike="noStrike" kern="1200" cap="none" spc="0" normalizeH="0" baseline="0" noProof="0" dirty="0">
              <a:ln>
                <a:noFill/>
              </a:ln>
              <a:solidFill>
                <a:srgbClr val="000000"/>
              </a:solidFill>
              <a:effectLst/>
              <a:highlight>
                <a:srgbClr val="FFFF00"/>
              </a:highlight>
              <a:uLnTx/>
              <a:uFillTx/>
              <a:latin typeface="ui-sans-serif"/>
              <a:ea typeface="+mn-ea"/>
              <a:cs typeface="+mn-cs"/>
            </a:endParaRPr>
          </a:p>
        </p:txBody>
      </p:sp>
      <p:sp>
        <p:nvSpPr>
          <p:cNvPr id="4" name="Slide Number Placeholder 3"/>
          <p:cNvSpPr>
            <a:spLocks noGrp="1"/>
          </p:cNvSpPr>
          <p:nvPr>
            <p:ph type="sldNum" sz="quarter" idx="5"/>
          </p:nvPr>
        </p:nvSpPr>
        <p:spPr/>
        <p:txBody>
          <a:bodyPr/>
          <a:lstStyle/>
          <a:p>
            <a:pPr>
              <a:defRPr/>
            </a:pPr>
            <a:fld id="{7603BD44-1E69-4C7E-8858-E77F0D10D28F}" type="slidenum">
              <a:rPr lang="en-US" smtClean="0">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28325292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latin typeface="Abadi" panose="020B0604020104020204" pitchFamily="34" charset="0"/>
              </a:rPr>
              <a:t>Everything changed  after the Fall of man. Eve fell for the temptations of the devil, of the desire to be like God, and Adam followed her disobedience.. Sin entered the world and mankind was separated from their previously intimate relationship with God. Where they could once walk side by side with Him, they now hid. The serpent, Adam, and Eve each faced punishments because of their choices. </a:t>
            </a:r>
            <a:endParaRPr lang="en-US" dirty="0"/>
          </a:p>
        </p:txBody>
      </p:sp>
      <p:sp>
        <p:nvSpPr>
          <p:cNvPr id="4" name="Slide Number Placeholder 3"/>
          <p:cNvSpPr>
            <a:spLocks noGrp="1"/>
          </p:cNvSpPr>
          <p:nvPr>
            <p:ph type="sldNum" sz="quarter" idx="5"/>
          </p:nvPr>
        </p:nvSpPr>
        <p:spPr/>
        <p:txBody>
          <a:bodyPr/>
          <a:lstStyle/>
          <a:p>
            <a:pPr defTabSz="485515">
              <a:defRPr/>
            </a:pPr>
            <a:fld id="{8EC96144-9329-4F73-8413-4EE7F76C80B4}" type="slidenum">
              <a:rPr lang="en-US">
                <a:solidFill>
                  <a:prstClr val="black"/>
                </a:solidFill>
              </a:rPr>
              <a:pPr defTabSz="485515">
                <a:defRPr/>
              </a:pPr>
              <a:t>66</a:t>
            </a:fld>
            <a:endParaRPr lang="en-US">
              <a:solidFill>
                <a:prstClr val="black"/>
              </a:solidFill>
            </a:endParaRPr>
          </a:p>
        </p:txBody>
      </p:sp>
    </p:spTree>
    <p:extLst>
      <p:ext uri="{BB962C8B-B14F-4D97-AF65-F5344CB8AC3E}">
        <p14:creationId xmlns:p14="http://schemas.microsoft.com/office/powerpoint/2010/main" val="29424096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highlight>
                  <a:srgbClr val="00FFFF"/>
                </a:highlight>
                <a:latin typeface="Abadi" panose="020B0604020104020204" pitchFamily="34" charset="0"/>
              </a:rPr>
              <a:t>Genesis  3:16 says, “</a:t>
            </a:r>
            <a:r>
              <a:rPr lang="en-US" dirty="0">
                <a:solidFill>
                  <a:schemeClr val="bg1"/>
                </a:solidFill>
                <a:latin typeface="Abadi" panose="020B0604020104020204" pitchFamily="34" charset="0"/>
              </a:rPr>
              <a:t>To the woman He said, “I will greatly multiply Your pain in childbirth, In pain you shall  deliver children; Yet your desire will be for your husband, And he shall rule over you.”</a:t>
            </a:r>
          </a:p>
          <a:p>
            <a:pPr defTabSz="942289">
              <a:defRPr/>
            </a:pPr>
            <a:endParaRPr lang="en-US" dirty="0">
              <a:highlight>
                <a:srgbClr val="00FFFF"/>
              </a:highlight>
              <a:latin typeface="Abadi" panose="020B0604020104020204" pitchFamily="34" charset="0"/>
            </a:endParaRPr>
          </a:p>
          <a:p>
            <a:pPr defTabSz="942289">
              <a:defRPr/>
            </a:pPr>
            <a:r>
              <a:rPr lang="en-US" dirty="0">
                <a:highlight>
                  <a:srgbClr val="00FFFF"/>
                </a:highlight>
                <a:latin typeface="Abadi" panose="020B0604020104020204" pitchFamily="34" charset="0"/>
              </a:rPr>
              <a:t>Childbirth became painful, and the dynamic between men and women changed. There is some debate about what it means that a woman’s desire will be for her husband, but he will have rule over her. To understand this tension, it is important to note that Adam was held more responsible for listening to Eve, than she was for enticing Adam to eat of the fruit.</a:t>
            </a:r>
          </a:p>
          <a:p>
            <a:endParaRPr lang="en-US" dirty="0">
              <a:solidFill>
                <a:srgbClr val="000000"/>
              </a:solidFill>
              <a:latin typeface="Abadi" panose="020B0604020104020204" pitchFamily="34" charset="0"/>
            </a:endParaRPr>
          </a:p>
        </p:txBody>
      </p:sp>
      <p:sp>
        <p:nvSpPr>
          <p:cNvPr id="4" name="Slide Number Placeholder 3"/>
          <p:cNvSpPr>
            <a:spLocks noGrp="1"/>
          </p:cNvSpPr>
          <p:nvPr>
            <p:ph type="sldNum" sz="quarter" idx="5"/>
          </p:nvPr>
        </p:nvSpPr>
        <p:spPr/>
        <p:txBody>
          <a:bodyPr/>
          <a:lstStyle/>
          <a:p>
            <a:pPr defTabSz="942289">
              <a:defRPr/>
            </a:pPr>
            <a:fld id="{7603BD44-1E69-4C7E-8858-E77F0D10D28F}" type="slidenum">
              <a:rPr lang="en-US">
                <a:solidFill>
                  <a:prstClr val="black"/>
                </a:solidFill>
              </a:rPr>
              <a:pPr defTabSz="942289">
                <a:defRPr/>
              </a:pPr>
              <a:t>67</a:t>
            </a:fld>
            <a:endParaRPr lang="en-US">
              <a:solidFill>
                <a:prstClr val="black"/>
              </a:solidFill>
            </a:endParaRPr>
          </a:p>
        </p:txBody>
      </p:sp>
    </p:spTree>
    <p:extLst>
      <p:ext uri="{BB962C8B-B14F-4D97-AF65-F5344CB8AC3E}">
        <p14:creationId xmlns:p14="http://schemas.microsoft.com/office/powerpoint/2010/main" val="29820743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highlight>
                  <a:srgbClr val="00FFFF"/>
                </a:highlight>
                <a:latin typeface="Abadi" panose="020B0604020104020204" pitchFamily="34" charset="0"/>
              </a:rPr>
              <a:t>God told Adam, “Because you have listened to the voice of your wife and eaten from the tree, of which I commanded you, saying ‘You shall not eat of it,’ cursed is the ground because of you…”and the curse continues.</a:t>
            </a:r>
          </a:p>
          <a:p>
            <a:pPr defTabSz="942289">
              <a:defRPr/>
            </a:pPr>
            <a:endParaRPr lang="en-US" dirty="0">
              <a:highlight>
                <a:srgbClr val="00FFFF"/>
              </a:highlight>
              <a:latin typeface="Abadi" panose="020B0604020104020204" pitchFamily="34" charset="0"/>
            </a:endParaRPr>
          </a:p>
          <a:p>
            <a:pPr defTabSz="942289">
              <a:defRPr/>
            </a:pPr>
            <a:r>
              <a:rPr lang="en-US" dirty="0">
                <a:highlight>
                  <a:srgbClr val="00FFFF"/>
                </a:highlight>
                <a:latin typeface="Abadi" panose="020B0604020104020204" pitchFamily="34" charset="0"/>
              </a:rPr>
              <a:t>If we combine the level of responsibility that God placed upon Adam, that he must eat by the sweat of his brow and return to dust because of his choice, </a:t>
            </a:r>
          </a:p>
          <a:p>
            <a:pPr defTabSz="942289">
              <a:defRPr/>
            </a:pPr>
            <a:r>
              <a:rPr lang="en-US" dirty="0">
                <a:highlight>
                  <a:srgbClr val="00FFFF"/>
                </a:highlight>
                <a:latin typeface="Abadi" panose="020B0604020104020204" pitchFamily="34" charset="0"/>
              </a:rPr>
              <a:t>If we combine that with the New Testament descriptions of the role of the man in Ephesians 5 which says, “Husbands, love your wives, as Christ loved the church and gave Himself up for her,” it shows that man’s headship in marriage was intended by God from the start. </a:t>
            </a:r>
            <a:endParaRPr lang="en-US" dirty="0">
              <a:solidFill>
                <a:srgbClr val="000000"/>
              </a:solidFill>
              <a:highlight>
                <a:srgbClr val="FFFF00"/>
              </a:highlight>
              <a:latin typeface="Abadi" panose="020B06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highlight>
                <a:srgbClr val="FFFF00"/>
              </a:highlight>
              <a:uLnTx/>
              <a:uFillTx/>
              <a:latin typeface="Abadi" panose="020B0604020104020204"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7603BD44-1E69-4C7E-8858-E77F0D10D28F}" type="slidenum">
              <a:rPr lang="en-US" smtClean="0">
                <a:solidFill>
                  <a:prstClr val="black"/>
                </a:solidFill>
              </a:rPr>
              <a:pPr>
                <a:defRPr/>
              </a:pPr>
              <a:t>68</a:t>
            </a:fld>
            <a:endParaRPr lang="en-US">
              <a:solidFill>
                <a:prstClr val="black"/>
              </a:solidFill>
            </a:endParaRPr>
          </a:p>
        </p:txBody>
      </p:sp>
    </p:spTree>
    <p:extLst>
      <p:ext uri="{BB962C8B-B14F-4D97-AF65-F5344CB8AC3E}">
        <p14:creationId xmlns:p14="http://schemas.microsoft.com/office/powerpoint/2010/main" val="3380652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latin typeface="Abadi" panose="020B0604020104020204" pitchFamily="34" charset="0"/>
              </a:rPr>
              <a:t>There are two common perceptions of what, “Yet your desire will be for your husband, and he shall rule over you.”  means. </a:t>
            </a:r>
          </a:p>
          <a:p>
            <a:pPr defTabSz="942289">
              <a:defRPr/>
            </a:pPr>
            <a:endParaRPr lang="en-US" dirty="0">
              <a:latin typeface="Abadi" panose="020B0604020104020204" pitchFamily="34" charset="0"/>
            </a:endParaRPr>
          </a:p>
          <a:p>
            <a:pPr defTabSz="942289">
              <a:defRPr/>
            </a:pPr>
            <a:r>
              <a:rPr lang="en-US" dirty="0">
                <a:latin typeface="Abadi" panose="020B0604020104020204" pitchFamily="34" charset="0"/>
              </a:rPr>
              <a:t>(ask: Do any of you have an idea of what it means?  – get responses) </a:t>
            </a:r>
          </a:p>
          <a:p>
            <a:pPr defTabSz="942289">
              <a:defRPr/>
            </a:pPr>
            <a:endParaRPr lang="en-US" dirty="0">
              <a:latin typeface="Abadi" panose="020B0604020104020204" pitchFamily="34" charset="0"/>
            </a:endParaRPr>
          </a:p>
          <a:p>
            <a:pPr defTabSz="942289">
              <a:defRPr/>
            </a:pPr>
            <a:r>
              <a:rPr lang="en-US" dirty="0">
                <a:latin typeface="Abadi" panose="020B0604020104020204" pitchFamily="34" charset="0"/>
              </a:rPr>
              <a:t>Some say that women would want to master and control their husbands but cannot. The New Living Translation reads , “</a:t>
            </a:r>
            <a:r>
              <a:rPr lang="en-US" dirty="0">
                <a:solidFill>
                  <a:srgbClr val="000000"/>
                </a:solidFill>
                <a:latin typeface="Abadi" panose="020B0604020104020204" pitchFamily="34" charset="0"/>
              </a:rPr>
              <a:t>And you will desire to control your husband, but he will rule over you.”</a:t>
            </a:r>
          </a:p>
          <a:p>
            <a:pPr defTabSz="942289">
              <a:defRPr/>
            </a:pPr>
            <a:r>
              <a:rPr lang="en-US" dirty="0">
                <a:latin typeface="Abadi" panose="020B0604020104020204" pitchFamily="34" charset="0"/>
              </a:rPr>
              <a:t>Others argue that it means that women would desire their husbands, but that desire would be frustrated by his authority. There are other, similar interpretations. </a:t>
            </a:r>
          </a:p>
          <a:p>
            <a:pPr defTabSz="942289">
              <a:defRPr/>
            </a:pPr>
            <a:r>
              <a:rPr lang="en-US" dirty="0">
                <a:latin typeface="Abadi" panose="020B0604020104020204" pitchFamily="34" charset="0"/>
              </a:rPr>
              <a:t>Whichever is correct, the more important takeaway is that  the nature of the marital relationship was permanently changed. </a:t>
            </a:r>
          </a:p>
          <a:p>
            <a:pPr defTabSz="942289">
              <a:defRPr/>
            </a:pPr>
            <a:r>
              <a:rPr lang="en-US" dirty="0">
                <a:latin typeface="Abadi" panose="020B0604020104020204" pitchFamily="34" charset="0"/>
              </a:rPr>
              <a:t>Rather than being one of love and unity, where woman acts as man’s perfect helper, there would be tension and conflict to overcome.</a:t>
            </a:r>
          </a:p>
          <a:p>
            <a:endParaRPr lang="en-US" dirty="0">
              <a:solidFill>
                <a:srgbClr val="000000"/>
              </a:solidFill>
              <a:latin typeface="Abadi" panose="020B0604020104020204" pitchFamily="34" charset="0"/>
            </a:endParaRPr>
          </a:p>
          <a:p>
            <a:endParaRPr lang="en-US" dirty="0">
              <a:solidFill>
                <a:srgbClr val="000000"/>
              </a:solidFill>
              <a:latin typeface="Abadi" panose="020B0604020104020204" pitchFamily="34" charset="0"/>
            </a:endParaRPr>
          </a:p>
        </p:txBody>
      </p:sp>
      <p:sp>
        <p:nvSpPr>
          <p:cNvPr id="4" name="Slide Number Placeholder 3"/>
          <p:cNvSpPr>
            <a:spLocks noGrp="1"/>
          </p:cNvSpPr>
          <p:nvPr>
            <p:ph type="sldNum" sz="quarter" idx="5"/>
          </p:nvPr>
        </p:nvSpPr>
        <p:spPr/>
        <p:txBody>
          <a:bodyPr/>
          <a:lstStyle/>
          <a:p>
            <a:pPr defTabSz="942289">
              <a:defRPr/>
            </a:pPr>
            <a:fld id="{7603BD44-1E69-4C7E-8858-E77F0D10D28F}" type="slidenum">
              <a:rPr lang="en-US">
                <a:solidFill>
                  <a:prstClr val="black"/>
                </a:solidFill>
              </a:rPr>
              <a:pPr defTabSz="942289">
                <a:defRPr/>
              </a:pPr>
              <a:t>69</a:t>
            </a:fld>
            <a:endParaRPr lang="en-US">
              <a:solidFill>
                <a:prstClr val="black"/>
              </a:solidFill>
            </a:endParaRPr>
          </a:p>
        </p:txBody>
      </p:sp>
    </p:spTree>
    <p:extLst>
      <p:ext uri="{BB962C8B-B14F-4D97-AF65-F5344CB8AC3E}">
        <p14:creationId xmlns:p14="http://schemas.microsoft.com/office/powerpoint/2010/main" val="4301509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100" dirty="0">
                <a:solidFill>
                  <a:prstClr val="black"/>
                </a:solidFill>
                <a:latin typeface="Abadi" panose="020B0604020104020204" pitchFamily="34" charset="0"/>
              </a:rPr>
              <a:t>Though the Fall added burdens and troubles to marriage, the Bible shows what wives can do to fill their role as helpmates. There are many verses available for study to learn more about the role of a wife. Let’s look at some verses that address the role of women in marriage. We will quickly read through these verses, but as we do, I want you to think about practical ways we can do these things. How do these things look in our every day lives.</a:t>
            </a:r>
          </a:p>
          <a:p>
            <a:pPr defTabSz="942289">
              <a:defRPr/>
            </a:pPr>
            <a:endParaRPr lang="en-US" sz="1100" dirty="0">
              <a:solidFill>
                <a:prstClr val="black"/>
              </a:solidFill>
              <a:latin typeface="Abadi" panose="020B0604020104020204" pitchFamily="34" charset="0"/>
            </a:endParaRPr>
          </a:p>
          <a:p>
            <a:pPr defTabSz="942289">
              <a:defRPr/>
            </a:pPr>
            <a:r>
              <a:rPr lang="en-US" sz="1100" dirty="0">
                <a:solidFill>
                  <a:prstClr val="black"/>
                </a:solidFill>
                <a:latin typeface="Abadi" panose="020B0604020104020204" pitchFamily="34" charset="0"/>
              </a:rPr>
              <a:t>Ephesians 5:22-24 - "Wives, submit yourselves to your own husbands as you do to the Lord. For the husband is the head of the wife as Christ is the head of the church, his body, of which he is the Savior. Now as the church submits to Christ, so also wives should submit to their husbands in everything.</a:t>
            </a:r>
          </a:p>
          <a:p>
            <a:pPr defTabSz="942289">
              <a:defRPr/>
            </a:pPr>
            <a:endParaRPr lang="en-US" sz="1100" dirty="0">
              <a:solidFill>
                <a:prstClr val="black"/>
              </a:solidFill>
              <a:latin typeface="Abadi" panose="020B0604020104020204" pitchFamily="34" charset="0"/>
            </a:endParaRPr>
          </a:p>
          <a:p>
            <a:pPr defTabSz="942289">
              <a:defRPr/>
            </a:pPr>
            <a:r>
              <a:rPr lang="en-US" sz="1100" dirty="0">
                <a:solidFill>
                  <a:prstClr val="black"/>
                </a:solidFill>
                <a:latin typeface="Abadi" panose="020B0604020104020204" pitchFamily="34" charset="0"/>
              </a:rPr>
              <a:t>Titus 2:3-5 – </a:t>
            </a:r>
            <a:r>
              <a:rPr lang="en-US" sz="1100" b="0" i="0" dirty="0">
                <a:solidFill>
                  <a:srgbClr val="000000"/>
                </a:solidFill>
                <a:effectLst/>
                <a:latin typeface="Abadi" panose="020B0604020104020204" pitchFamily="34" charset="0"/>
              </a:rPr>
              <a:t>Older women likewise are to exhibit behavior fitting for those who are holy, not slandering, not slaves to excessive drinking, but teaching what is good. </a:t>
            </a:r>
            <a:r>
              <a:rPr lang="en-US" sz="1100" b="1" i="0" baseline="30000" dirty="0">
                <a:solidFill>
                  <a:srgbClr val="000000"/>
                </a:solidFill>
                <a:effectLst/>
                <a:latin typeface="Abadi" panose="020B0604020104020204" pitchFamily="34" charset="0"/>
              </a:rPr>
              <a:t>4 </a:t>
            </a:r>
            <a:r>
              <a:rPr lang="en-US" sz="1100" b="0" i="0" dirty="0">
                <a:solidFill>
                  <a:srgbClr val="000000"/>
                </a:solidFill>
                <a:effectLst/>
                <a:latin typeface="Abadi" panose="020B0604020104020204" pitchFamily="34" charset="0"/>
              </a:rPr>
              <a:t>In this way they will train the younger women to love their husbands, to love their children, </a:t>
            </a:r>
            <a:r>
              <a:rPr lang="en-US" sz="1100" b="1" i="0" baseline="30000" dirty="0">
                <a:solidFill>
                  <a:srgbClr val="000000"/>
                </a:solidFill>
                <a:effectLst/>
                <a:latin typeface="Abadi" panose="020B0604020104020204" pitchFamily="34" charset="0"/>
              </a:rPr>
              <a:t>5 </a:t>
            </a:r>
            <a:r>
              <a:rPr lang="en-US" sz="1100" b="0" i="0" dirty="0">
                <a:solidFill>
                  <a:srgbClr val="000000"/>
                </a:solidFill>
                <a:effectLst/>
                <a:latin typeface="Abadi" panose="020B0604020104020204" pitchFamily="34" charset="0"/>
              </a:rPr>
              <a:t>to be self-controlled, pure, fulfilling their duties at home, kind, being subject to their own husbands, so that the message of God may not be discredited.</a:t>
            </a:r>
            <a:endParaRPr lang="en-US" sz="1100" dirty="0">
              <a:solidFill>
                <a:prstClr val="black"/>
              </a:solidFill>
              <a:latin typeface="Abadi" panose="020B0604020104020204" pitchFamily="34" charset="0"/>
            </a:endParaRPr>
          </a:p>
          <a:p>
            <a:pPr defTabSz="942289">
              <a:defRPr/>
            </a:pPr>
            <a:r>
              <a:rPr lang="en-US" sz="1100" dirty="0">
                <a:latin typeface="Abadi" panose="020B0604020104020204" pitchFamily="34" charset="0"/>
              </a:rPr>
              <a:t>If older women are to teach younger women to do these things, if must mean that we need help in these areas.</a:t>
            </a:r>
          </a:p>
        </p:txBody>
      </p:sp>
      <p:sp>
        <p:nvSpPr>
          <p:cNvPr id="4" name="Slide Number Placeholder 3"/>
          <p:cNvSpPr>
            <a:spLocks noGrp="1"/>
          </p:cNvSpPr>
          <p:nvPr>
            <p:ph type="sldNum" sz="quarter" idx="5"/>
          </p:nvPr>
        </p:nvSpPr>
        <p:spPr/>
        <p:txBody>
          <a:bodyPr/>
          <a:lstStyle/>
          <a:p>
            <a:pPr defTabSz="485515">
              <a:defRPr/>
            </a:pPr>
            <a:fld id="{8EC96144-9329-4F73-8413-4EE7F76C80B4}" type="slidenum">
              <a:rPr lang="en-US">
                <a:solidFill>
                  <a:prstClr val="black"/>
                </a:solidFill>
              </a:rPr>
              <a:pPr defTabSz="485515">
                <a:defRPr/>
              </a:pPr>
              <a:t>70</a:t>
            </a:fld>
            <a:endParaRPr lang="en-US">
              <a:solidFill>
                <a:prstClr val="black"/>
              </a:solidFill>
            </a:endParaRPr>
          </a:p>
        </p:txBody>
      </p:sp>
    </p:spTree>
    <p:extLst>
      <p:ext uri="{BB962C8B-B14F-4D97-AF65-F5344CB8AC3E}">
        <p14:creationId xmlns:p14="http://schemas.microsoft.com/office/powerpoint/2010/main" val="15853482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latin typeface="Abadi" panose="020B0604020104020204" pitchFamily="34" charset="0"/>
              </a:rPr>
              <a:t>Ephesians 5:33:  “So again I say, each man must love his wife as he loves himself, and </a:t>
            </a:r>
            <a:r>
              <a:rPr lang="en-US" dirty="0">
                <a:highlight>
                  <a:srgbClr val="FF00FF"/>
                </a:highlight>
                <a:latin typeface="Abadi" panose="020B0604020104020204" pitchFamily="34" charset="0"/>
              </a:rPr>
              <a:t>the wife must respect her husband.”</a:t>
            </a:r>
          </a:p>
          <a:p>
            <a:pPr defTabSz="942289">
              <a:defRPr/>
            </a:pPr>
            <a:endParaRPr lang="en-US" dirty="0">
              <a:latin typeface="Abadi" panose="020B0604020104020204" pitchFamily="34" charset="0"/>
            </a:endParaRPr>
          </a:p>
          <a:p>
            <a:pPr defTabSz="942289">
              <a:defRPr/>
            </a:pPr>
            <a:r>
              <a:rPr lang="en-US" dirty="0">
                <a:latin typeface="Abadi" panose="020B0604020104020204" pitchFamily="34" charset="0"/>
              </a:rPr>
              <a:t>1 Timothy 5:14:   “So I advise these younger widows to marry again, </a:t>
            </a:r>
            <a:r>
              <a:rPr lang="en-US" dirty="0">
                <a:highlight>
                  <a:srgbClr val="FF00FF"/>
                </a:highlight>
                <a:latin typeface="Abadi" panose="020B0604020104020204" pitchFamily="34" charset="0"/>
              </a:rPr>
              <a:t>have children, and take care of their own homes. Then the enemy will not be able to say anything against them.”</a:t>
            </a:r>
          </a:p>
          <a:p>
            <a:pPr defTabSz="942289">
              <a:defRPr/>
            </a:pPr>
            <a:endParaRPr lang="en-US" dirty="0">
              <a:latin typeface="Abadi" panose="020B0604020104020204" pitchFamily="34" charset="0"/>
            </a:endParaRPr>
          </a:p>
          <a:p>
            <a:pPr defTabSz="942289">
              <a:defRPr/>
            </a:pPr>
            <a:r>
              <a:rPr lang="en-US" dirty="0">
                <a:latin typeface="Abadi" panose="020B0604020104020204" pitchFamily="34" charset="0"/>
              </a:rPr>
              <a:t>1 Corinthians 11:3:  “But I want you to know that Christ is the head of every man, and the man is the head of a woman, and God is the head of Christ.”</a:t>
            </a:r>
          </a:p>
          <a:p>
            <a:pPr defTabSz="942289">
              <a:defRPr/>
            </a:pPr>
            <a:endParaRPr lang="en-US" dirty="0"/>
          </a:p>
        </p:txBody>
      </p:sp>
      <p:sp>
        <p:nvSpPr>
          <p:cNvPr id="4" name="Slide Number Placeholder 3"/>
          <p:cNvSpPr>
            <a:spLocks noGrp="1"/>
          </p:cNvSpPr>
          <p:nvPr>
            <p:ph type="sldNum" sz="quarter" idx="5"/>
          </p:nvPr>
        </p:nvSpPr>
        <p:spPr/>
        <p:txBody>
          <a:bodyPr/>
          <a:lstStyle/>
          <a:p>
            <a:pPr defTabSz="485515">
              <a:defRPr/>
            </a:pPr>
            <a:fld id="{8EC96144-9329-4F73-8413-4EE7F76C80B4}" type="slidenum">
              <a:rPr lang="en-US">
                <a:solidFill>
                  <a:prstClr val="black"/>
                </a:solidFill>
              </a:rPr>
              <a:pPr defTabSz="485515">
                <a:defRPr/>
              </a:pPr>
              <a:t>71</a:t>
            </a:fld>
            <a:endParaRPr lang="en-US">
              <a:solidFill>
                <a:prstClr val="black"/>
              </a:solidFill>
            </a:endParaRPr>
          </a:p>
        </p:txBody>
      </p:sp>
    </p:spTree>
    <p:extLst>
      <p:ext uri="{BB962C8B-B14F-4D97-AF65-F5344CB8AC3E}">
        <p14:creationId xmlns:p14="http://schemas.microsoft.com/office/powerpoint/2010/main" val="145982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EC96144-9329-4F73-8413-4EE7F76C80B4}"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21576294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badi" panose="020B0604020104020204" pitchFamily="34" charset="0"/>
              </a:rPr>
              <a:t>In the Old Testament: Proverbs 31:10-12 says  ” An excellent wife, who can find her? For her worth is far above jewels. The heart of her husband </a:t>
            </a:r>
            <a:r>
              <a:rPr lang="en-US" dirty="0">
                <a:highlight>
                  <a:srgbClr val="FF00FF"/>
                </a:highlight>
                <a:latin typeface="Abadi" panose="020B0604020104020204" pitchFamily="34" charset="0"/>
              </a:rPr>
              <a:t>trusts in her, </a:t>
            </a:r>
            <a:r>
              <a:rPr lang="en-US" dirty="0">
                <a:latin typeface="Abadi" panose="020B0604020104020204" pitchFamily="34" charset="0"/>
              </a:rPr>
              <a:t>And he will lack  nothing of value. She does him good and not evil All the days of her life.”   </a:t>
            </a:r>
          </a:p>
          <a:p>
            <a:r>
              <a:rPr lang="en-US" dirty="0">
                <a:highlight>
                  <a:srgbClr val="FF00FF"/>
                </a:highlight>
                <a:latin typeface="Abadi" panose="020B0604020104020204" pitchFamily="34" charset="0"/>
              </a:rPr>
              <a:t>Notice that her focus is the heart of her husband and she protects him from evil.</a:t>
            </a:r>
          </a:p>
          <a:p>
            <a:pPr defTabSz="942289">
              <a:defRPr/>
            </a:pPr>
            <a:endParaRPr lang="en-US" b="1" i="0" dirty="0">
              <a:solidFill>
                <a:srgbClr val="000000"/>
              </a:solidFill>
              <a:effectLst/>
              <a:latin typeface="Abadi" panose="020B0604020104020204" pitchFamily="34" charset="0"/>
            </a:endParaRPr>
          </a:p>
          <a:p>
            <a:r>
              <a:rPr lang="en-US" b="0" i="0" dirty="0">
                <a:solidFill>
                  <a:srgbClr val="000000"/>
                </a:solidFill>
                <a:effectLst/>
                <a:latin typeface="Abadi" panose="020B0604020104020204" pitchFamily="34" charset="0"/>
              </a:rPr>
              <a:t>Proverbs 14:1 “</a:t>
            </a:r>
            <a:r>
              <a:rPr lang="en-US" dirty="0">
                <a:highlight>
                  <a:srgbClr val="FF00FF"/>
                </a:highlight>
                <a:latin typeface="Abadi" panose="020B0604020104020204" pitchFamily="34" charset="0"/>
              </a:rPr>
              <a:t>A wise woman builds her home, but a foolish woman tears it down with her own hands.”</a:t>
            </a:r>
          </a:p>
          <a:p>
            <a:pPr defTabSz="942289">
              <a:defRPr/>
            </a:pPr>
            <a:endParaRPr lang="en-US" b="1" i="0" dirty="0">
              <a:solidFill>
                <a:srgbClr val="000000"/>
              </a:solidFill>
              <a:effectLst/>
              <a:latin typeface="Abadi" panose="020B0604020104020204" pitchFamily="34" charset="0"/>
            </a:endParaRPr>
          </a:p>
          <a:p>
            <a:pPr defTabSz="942289">
              <a:defRPr/>
            </a:pPr>
            <a:endParaRPr lang="en-US" dirty="0"/>
          </a:p>
        </p:txBody>
      </p:sp>
      <p:sp>
        <p:nvSpPr>
          <p:cNvPr id="4" name="Slide Number Placeholder 3"/>
          <p:cNvSpPr>
            <a:spLocks noGrp="1"/>
          </p:cNvSpPr>
          <p:nvPr>
            <p:ph type="sldNum" sz="quarter" idx="5"/>
          </p:nvPr>
        </p:nvSpPr>
        <p:spPr/>
        <p:txBody>
          <a:bodyPr/>
          <a:lstStyle/>
          <a:p>
            <a:pPr defTabSz="485515">
              <a:defRPr/>
            </a:pPr>
            <a:fld id="{8EC96144-9329-4F73-8413-4EE7F76C80B4}" type="slidenum">
              <a:rPr lang="en-US">
                <a:solidFill>
                  <a:prstClr val="black"/>
                </a:solidFill>
              </a:rPr>
              <a:pPr defTabSz="485515">
                <a:defRPr/>
              </a:pPr>
              <a:t>72</a:t>
            </a:fld>
            <a:endParaRPr lang="en-US">
              <a:solidFill>
                <a:prstClr val="black"/>
              </a:solidFill>
            </a:endParaRPr>
          </a:p>
        </p:txBody>
      </p:sp>
    </p:spTree>
    <p:extLst>
      <p:ext uri="{BB962C8B-B14F-4D97-AF65-F5344CB8AC3E}">
        <p14:creationId xmlns:p14="http://schemas.microsoft.com/office/powerpoint/2010/main" val="10937734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latin typeface="Abadi" panose="020B0604020104020204" pitchFamily="34" charset="0"/>
              </a:rPr>
              <a:t>After reading some of the scriptures that address the responsibilities of wives, What’s a wife to do? What are some things a wife can do to be a helper to her husband? (get responses, then go over list)   These are in no particular order.</a:t>
            </a:r>
          </a:p>
          <a:p>
            <a:pPr defTabSz="942289">
              <a:defRPr/>
            </a:pPr>
            <a:endParaRPr lang="en-US" b="1" dirty="0">
              <a:latin typeface="Abadi" panose="020B0604020104020204" pitchFamily="34" charset="0"/>
            </a:endParaRPr>
          </a:p>
          <a:p>
            <a:pPr defTabSz="942289">
              <a:defRPr/>
            </a:pPr>
            <a:r>
              <a:rPr lang="en-US" b="1" dirty="0">
                <a:latin typeface="Abadi" panose="020B0604020104020204" pitchFamily="34" charset="0"/>
              </a:rPr>
              <a:t>A wife must Submit to her husband </a:t>
            </a:r>
            <a:r>
              <a:rPr lang="en-US" dirty="0">
                <a:latin typeface="Abadi" panose="020B0604020104020204" pitchFamily="34" charset="0"/>
              </a:rPr>
              <a:t>. We had a lesson on this, but remember, submission is something that is part of our Christian lives. Christian brothers and sister are to submit to one another in the fear of Christ. Husbands and wives who are both Christians should first submit to Christ and then mutually submit to each other. The wives are commanded to submit to their own husbands as Christ to the church.</a:t>
            </a:r>
          </a:p>
          <a:p>
            <a:pPr defTabSz="942289">
              <a:defRPr/>
            </a:pPr>
            <a:endParaRPr lang="en-US" dirty="0">
              <a:latin typeface="Abadi" panose="020B0604020104020204" pitchFamily="34" charset="0"/>
            </a:endParaRPr>
          </a:p>
          <a:p>
            <a:pPr defTabSz="942289">
              <a:defRPr/>
            </a:pPr>
            <a:r>
              <a:rPr lang="en-US" dirty="0">
                <a:latin typeface="Abadi" panose="020B0604020104020204" pitchFamily="34" charset="0"/>
              </a:rPr>
              <a:t>One way we can show submission to our husbands by </a:t>
            </a:r>
            <a:r>
              <a:rPr lang="en-US" b="1" dirty="0">
                <a:latin typeface="Abadi" panose="020B0604020104020204" pitchFamily="34" charset="0"/>
              </a:rPr>
              <a:t>dedicating our hearts to honor our husbands. </a:t>
            </a:r>
            <a:r>
              <a:rPr lang="en-US" dirty="0">
                <a:latin typeface="Abadi" panose="020B0604020104020204" pitchFamily="34" charset="0"/>
              </a:rPr>
              <a:t>Submitting requires a decision. We must make up our minds to submit to our husbands and dedicate our heart to honoring God and our husbands in this way.</a:t>
            </a:r>
          </a:p>
          <a:p>
            <a:pPr defTabSz="942289">
              <a:defRPr/>
            </a:pPr>
            <a:endParaRPr lang="en-US" dirty="0">
              <a:latin typeface="Abadi" panose="020B0604020104020204" pitchFamily="34" charset="0"/>
            </a:endParaRPr>
          </a:p>
          <a:p>
            <a:pPr defTabSz="942289">
              <a:defRPr/>
            </a:pPr>
            <a:r>
              <a:rPr lang="en-US" dirty="0">
                <a:latin typeface="Abadi" panose="020B0604020104020204" pitchFamily="34" charset="0"/>
              </a:rPr>
              <a:t>John Piper says this about submission…(read quote)</a:t>
            </a:r>
            <a:endParaRPr lang="en-US" b="1" dirty="0">
              <a:latin typeface="Abadi" panose="020B0604020104020204" pitchFamily="34" charset="0"/>
            </a:endParaRPr>
          </a:p>
        </p:txBody>
      </p:sp>
      <p:sp>
        <p:nvSpPr>
          <p:cNvPr id="4" name="Slide Number Placeholder 3"/>
          <p:cNvSpPr>
            <a:spLocks noGrp="1"/>
          </p:cNvSpPr>
          <p:nvPr>
            <p:ph type="sldNum" sz="quarter" idx="5"/>
          </p:nvPr>
        </p:nvSpPr>
        <p:spPr/>
        <p:txBody>
          <a:bodyPr/>
          <a:lstStyle/>
          <a:p>
            <a:pPr defTabSz="471145">
              <a:defRPr/>
            </a:pPr>
            <a:fld id="{8EC96144-9329-4F73-8413-4EE7F76C80B4}" type="slidenum">
              <a:rPr lang="en-US">
                <a:solidFill>
                  <a:prstClr val="black"/>
                </a:solidFill>
              </a:rPr>
              <a:pPr defTabSz="471145">
                <a:defRPr/>
              </a:pPr>
              <a:t>73</a:t>
            </a:fld>
            <a:endParaRPr lang="en-US">
              <a:solidFill>
                <a:prstClr val="black"/>
              </a:solidFill>
            </a:endParaRPr>
          </a:p>
        </p:txBody>
      </p:sp>
    </p:spTree>
    <p:extLst>
      <p:ext uri="{BB962C8B-B14F-4D97-AF65-F5344CB8AC3E}">
        <p14:creationId xmlns:p14="http://schemas.microsoft.com/office/powerpoint/2010/main" val="26231435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latin typeface="Abadi" panose="020B0604020104020204" pitchFamily="34" charset="0"/>
              </a:rPr>
              <a:t>Another way we show submission is by </a:t>
            </a:r>
            <a:r>
              <a:rPr lang="en-US" b="1" dirty="0">
                <a:latin typeface="Abadi" panose="020B0604020104020204" pitchFamily="34" charset="0"/>
              </a:rPr>
              <a:t>respecting our husbands.  </a:t>
            </a:r>
            <a:r>
              <a:rPr lang="en-US" dirty="0">
                <a:latin typeface="Abadi" panose="020B0604020104020204" pitchFamily="34" charset="0"/>
              </a:rPr>
              <a:t>Submission flows from the basic heart attitude of respect. In Ephesians 5, God states, “Let the wife see that she respects her husband.” God is NOT telling us to</a:t>
            </a:r>
            <a:r>
              <a:rPr lang="en-US" i="1" dirty="0">
                <a:latin typeface="Abadi" panose="020B0604020104020204" pitchFamily="34" charset="0"/>
              </a:rPr>
              <a:t> </a:t>
            </a:r>
            <a:r>
              <a:rPr lang="en-US" b="1" i="1" dirty="0">
                <a:latin typeface="Abadi" panose="020B0604020104020204" pitchFamily="34" charset="0"/>
              </a:rPr>
              <a:t>feel</a:t>
            </a:r>
            <a:r>
              <a:rPr lang="en-US" i="1" dirty="0">
                <a:latin typeface="Abadi" panose="020B0604020104020204" pitchFamily="34" charset="0"/>
              </a:rPr>
              <a:t> </a:t>
            </a:r>
            <a:r>
              <a:rPr lang="en-US" dirty="0">
                <a:latin typeface="Abadi" panose="020B0604020104020204" pitchFamily="34" charset="0"/>
              </a:rPr>
              <a:t>respect, but to </a:t>
            </a:r>
            <a:r>
              <a:rPr lang="en-US" b="1" i="1" dirty="0">
                <a:latin typeface="Abadi" panose="020B0604020104020204" pitchFamily="34" charset="0"/>
              </a:rPr>
              <a:t>show  </a:t>
            </a:r>
            <a:r>
              <a:rPr lang="en-US" dirty="0">
                <a:latin typeface="Abadi" panose="020B0604020104020204" pitchFamily="34" charset="0"/>
              </a:rPr>
              <a:t>respect, to act with respect</a:t>
            </a:r>
            <a:r>
              <a:rPr lang="en-US" i="1" dirty="0">
                <a:latin typeface="Abadi" panose="020B0604020104020204" pitchFamily="34" charset="0"/>
              </a:rPr>
              <a:t>.   </a:t>
            </a:r>
            <a:r>
              <a:rPr lang="en-US" dirty="0">
                <a:latin typeface="Abadi" panose="020B0604020104020204" pitchFamily="34" charset="0"/>
              </a:rPr>
              <a:t>A good way to measure our respect to our husband is to answer this question:  </a:t>
            </a:r>
          </a:p>
          <a:p>
            <a:pPr defTabSz="942289">
              <a:defRPr/>
            </a:pPr>
            <a:r>
              <a:rPr lang="en-US" dirty="0">
                <a:latin typeface="Abadi" panose="020B0604020104020204" pitchFamily="34" charset="0"/>
              </a:rPr>
              <a:t> </a:t>
            </a:r>
            <a:r>
              <a:rPr lang="en-US" i="1" dirty="0">
                <a:latin typeface="Abadi" panose="020B0604020104020204" pitchFamily="34" charset="0"/>
              </a:rPr>
              <a:t>“Am I treating my husband as I would treat Christ Himself? </a:t>
            </a:r>
            <a:r>
              <a:rPr lang="en-US" dirty="0">
                <a:latin typeface="Abadi" panose="020B0604020104020204" pitchFamily="34" charset="0"/>
              </a:rPr>
              <a:t> </a:t>
            </a:r>
          </a:p>
          <a:p>
            <a:pPr defTabSz="942289">
              <a:defRPr/>
            </a:pPr>
            <a:r>
              <a:rPr lang="en-US" dirty="0">
                <a:latin typeface="Abadi" panose="020B0604020104020204" pitchFamily="34" charset="0"/>
              </a:rPr>
              <a:t>For example, do we </a:t>
            </a:r>
            <a:r>
              <a:rPr lang="en-US" b="1" dirty="0">
                <a:latin typeface="Abadi" panose="020B0604020104020204" pitchFamily="34" charset="0"/>
              </a:rPr>
              <a:t>ask</a:t>
            </a:r>
            <a:r>
              <a:rPr lang="en-US" dirty="0">
                <a:latin typeface="Abadi" panose="020B0604020104020204" pitchFamily="34" charset="0"/>
              </a:rPr>
              <a:t> our husbands to do something, or do we </a:t>
            </a:r>
            <a:r>
              <a:rPr lang="en-US" b="1" dirty="0">
                <a:latin typeface="Abadi" panose="020B0604020104020204" pitchFamily="34" charset="0"/>
              </a:rPr>
              <a:t>tell  </a:t>
            </a:r>
            <a:r>
              <a:rPr lang="en-US" dirty="0">
                <a:latin typeface="Abadi" panose="020B0604020104020204" pitchFamily="34" charset="0"/>
              </a:rPr>
              <a:t>them? Do we speak about our husbands with respect?</a:t>
            </a:r>
          </a:p>
          <a:p>
            <a:pPr defTabSz="942289">
              <a:defRPr/>
            </a:pPr>
            <a:endParaRPr lang="en-US" dirty="0">
              <a:latin typeface="Abadi" panose="020B0604020104020204" pitchFamily="34" charset="0"/>
            </a:endParaRPr>
          </a:p>
          <a:p>
            <a:pPr defTabSz="942289">
              <a:defRPr/>
            </a:pPr>
            <a:r>
              <a:rPr lang="en-US" dirty="0">
                <a:latin typeface="Abadi" panose="020B0604020104020204" pitchFamily="34" charset="0"/>
              </a:rPr>
              <a:t>Another way we show submission and respect is to </a:t>
            </a:r>
            <a:r>
              <a:rPr lang="en-US" b="1" dirty="0">
                <a:latin typeface="Abadi" panose="020B0604020104020204" pitchFamily="34" charset="0"/>
              </a:rPr>
              <a:t>respond to our husband’s words and actions positively. </a:t>
            </a:r>
            <a:r>
              <a:rPr lang="en-US" dirty="0">
                <a:latin typeface="Abadi" panose="020B0604020104020204" pitchFamily="34" charset="0"/>
              </a:rPr>
              <a:t>Have you ever been in the presence of a woman who doesn’t respect her husband? She nags him, picks on him, disagrees with him in public. She corrects him and argues about every little thing…you get the picture. Sometimes it is better to just keep our mouths shut!!  We don’t want to be that kind of wife. Like our mothers always told us, “If you can’t say something nice, its’s better not to say anything at all.”</a:t>
            </a:r>
          </a:p>
          <a:p>
            <a:pPr defTabSz="942289">
              <a:defRPr/>
            </a:pPr>
            <a:endParaRPr lang="en-US" sz="1400" i="1" dirty="0"/>
          </a:p>
        </p:txBody>
      </p:sp>
      <p:sp>
        <p:nvSpPr>
          <p:cNvPr id="4" name="Slide Number Placeholder 3"/>
          <p:cNvSpPr>
            <a:spLocks noGrp="1"/>
          </p:cNvSpPr>
          <p:nvPr>
            <p:ph type="sldNum" sz="quarter" idx="5"/>
          </p:nvPr>
        </p:nvSpPr>
        <p:spPr/>
        <p:txBody>
          <a:bodyPr/>
          <a:lstStyle/>
          <a:p>
            <a:pPr defTabSz="471145">
              <a:defRPr/>
            </a:pPr>
            <a:fld id="{8EC96144-9329-4F73-8413-4EE7F76C80B4}" type="slidenum">
              <a:rPr lang="en-US">
                <a:solidFill>
                  <a:prstClr val="black"/>
                </a:solidFill>
              </a:rPr>
              <a:pPr defTabSz="471145">
                <a:defRPr/>
              </a:pPr>
              <a:t>74</a:t>
            </a:fld>
            <a:endParaRPr lang="en-US">
              <a:solidFill>
                <a:prstClr val="black"/>
              </a:solidFill>
            </a:endParaRPr>
          </a:p>
        </p:txBody>
      </p:sp>
    </p:spTree>
    <p:extLst>
      <p:ext uri="{BB962C8B-B14F-4D97-AF65-F5344CB8AC3E}">
        <p14:creationId xmlns:p14="http://schemas.microsoft.com/office/powerpoint/2010/main" val="8432127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latin typeface="Abadi" panose="020B0604020104020204" pitchFamily="34" charset="0"/>
              </a:rPr>
              <a:t>We should make our husbands the number 1 human relationship. </a:t>
            </a:r>
            <a:r>
              <a:rPr lang="en-US" dirty="0">
                <a:latin typeface="Abadi" panose="020B0604020104020204" pitchFamily="34" charset="0"/>
              </a:rPr>
              <a:t>In Titus 2:4 when God tells us to love our husbands, the word is  </a:t>
            </a:r>
            <a:r>
              <a:rPr lang="en-US" i="1" dirty="0" err="1">
                <a:latin typeface="+mn-lt"/>
              </a:rPr>
              <a:t>phileo</a:t>
            </a:r>
            <a:r>
              <a:rPr lang="en-US" dirty="0">
                <a:latin typeface="Abadi" panose="020B0604020104020204" pitchFamily="34" charset="0"/>
              </a:rPr>
              <a:t>  love, meaning friendship love – a love that cherishes, enjoys, and likes our husbands. Our relationship with our husband is meant to be more important that the relationship we enjoy with our parents, friends, a brother or sister, or even our children. The way we use our time should reflect this.</a:t>
            </a:r>
          </a:p>
          <a:p>
            <a:pPr defTabSz="942289">
              <a:defRPr/>
            </a:pPr>
            <a:r>
              <a:rPr lang="en-US" b="1" dirty="0">
                <a:latin typeface="Abadi" panose="020B0604020104020204" pitchFamily="34" charset="0"/>
              </a:rPr>
              <a:t>We should pray for our husbands daily. </a:t>
            </a:r>
          </a:p>
          <a:p>
            <a:pPr defTabSz="942289">
              <a:defRPr/>
            </a:pPr>
            <a:endParaRPr lang="en-US" b="1" dirty="0">
              <a:latin typeface="Abadi" panose="020B0604020104020204" pitchFamily="34" charset="0"/>
            </a:endParaRPr>
          </a:p>
          <a:p>
            <a:pPr defTabSz="942289">
              <a:defRPr/>
            </a:pPr>
            <a:r>
              <a:rPr lang="en-US" b="1" dirty="0">
                <a:latin typeface="Abadi" panose="020B0604020104020204" pitchFamily="34" charset="0"/>
              </a:rPr>
              <a:t>We should also plan for him daily.  </a:t>
            </a:r>
            <a:r>
              <a:rPr lang="en-US" dirty="0">
                <a:latin typeface="Abadi" panose="020B0604020104020204" pitchFamily="34" charset="0"/>
              </a:rPr>
              <a:t>Nothing just happens – even a great marriage. Lovingly supporting our husbands only happens with planning.  For example, We can plan special deeds of kindness, plan special dinners, plan special time alone</a:t>
            </a:r>
            <a:r>
              <a:rPr lang="en-US" b="1" dirty="0">
                <a:latin typeface="Abadi" panose="020B0604020104020204" pitchFamily="34" charset="0"/>
              </a:rPr>
              <a:t>, </a:t>
            </a:r>
            <a:r>
              <a:rPr lang="en-US" dirty="0">
                <a:latin typeface="Abadi" panose="020B0604020104020204" pitchFamily="34" charset="0"/>
              </a:rPr>
              <a:t>and we can plan early bedtime for our children. This kind of planning will help  build and maintain a friendship with our husbands. </a:t>
            </a:r>
          </a:p>
          <a:p>
            <a:pPr defTabSz="942289">
              <a:defRPr/>
            </a:pPr>
            <a:r>
              <a:rPr lang="en-US" b="1" dirty="0">
                <a:latin typeface="Abadi" panose="020B0604020104020204" pitchFamily="34" charset="0"/>
              </a:rPr>
              <a:t>We should also prepare for our husbands daily. </a:t>
            </a:r>
            <a:r>
              <a:rPr lang="en-US" dirty="0">
                <a:latin typeface="Abadi" panose="020B0604020104020204" pitchFamily="34" charset="0"/>
              </a:rPr>
              <a:t>One example of preparing for your husband is to prepare for his homecoming each day. This  shows him that he’s a priority and it communicates love. You can prepare the house, prepare your appearance, and prepare the children to greet him. You can make sure you get off the phone when he arrives.  If you work, maybe on your drive home each day, you can pray for your husband and have a plan for dinner.</a:t>
            </a:r>
          </a:p>
        </p:txBody>
      </p:sp>
      <p:sp>
        <p:nvSpPr>
          <p:cNvPr id="4" name="Slide Number Placeholder 3"/>
          <p:cNvSpPr>
            <a:spLocks noGrp="1"/>
          </p:cNvSpPr>
          <p:nvPr>
            <p:ph type="sldNum" sz="quarter" idx="5"/>
          </p:nvPr>
        </p:nvSpPr>
        <p:spPr/>
        <p:txBody>
          <a:bodyPr/>
          <a:lstStyle/>
          <a:p>
            <a:pPr defTabSz="471145">
              <a:defRPr/>
            </a:pPr>
            <a:fld id="{8EC96144-9329-4F73-8413-4EE7F76C80B4}" type="slidenum">
              <a:rPr lang="en-US">
                <a:solidFill>
                  <a:prstClr val="black"/>
                </a:solidFill>
              </a:rPr>
              <a:pPr defTabSz="471145">
                <a:defRPr/>
              </a:pPr>
              <a:t>75</a:t>
            </a:fld>
            <a:endParaRPr lang="en-US">
              <a:solidFill>
                <a:prstClr val="black"/>
              </a:solidFill>
            </a:endParaRPr>
          </a:p>
        </p:txBody>
      </p:sp>
    </p:spTree>
    <p:extLst>
      <p:ext uri="{BB962C8B-B14F-4D97-AF65-F5344CB8AC3E}">
        <p14:creationId xmlns:p14="http://schemas.microsoft.com/office/powerpoint/2010/main" val="38481553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100" b="1" dirty="0">
                <a:latin typeface="Abadi" panose="020B0604020104020204" pitchFamily="34" charset="0"/>
              </a:rPr>
              <a:t>We are to love our husbands physically.  </a:t>
            </a:r>
            <a:r>
              <a:rPr lang="en-US" sz="1100" dirty="0">
                <a:latin typeface="Abadi" panose="020B0604020104020204" pitchFamily="34" charset="0"/>
              </a:rPr>
              <a:t>A fundamental principle for marriage is affection to your spouse as we see in 1 Corinthians 7:3-5 .The Song of Solomon details physical love in marriage and Proverbs 5:19 says our husbands are to be intoxicated with our physical love. The sexual relationship is designed by God in the context of marriage. It is a beautiful blessing given to us by God. Unfortunately, in our fallen world, there are too many distorted and perverted views about sexual relationship and  these worldly ideas can wreak havoc in our marriages.</a:t>
            </a:r>
          </a:p>
          <a:p>
            <a:pPr defTabSz="942289">
              <a:defRPr/>
            </a:pPr>
            <a:r>
              <a:rPr lang="en-US" sz="1100" b="1" dirty="0">
                <a:latin typeface="Abadi" panose="020B0604020104020204" pitchFamily="34" charset="0"/>
              </a:rPr>
              <a:t>Praise your husband  </a:t>
            </a:r>
            <a:r>
              <a:rPr lang="en-US" sz="1100" dirty="0">
                <a:latin typeface="Abadi" panose="020B0604020104020204" pitchFamily="34" charset="0"/>
              </a:rPr>
              <a:t>We should not speak critically or negatively about our husbands to anyone.  Never pass up an opportunity to praise your husband in public, and of course do not forget to praise him to his face!  Blessing your husband in public and in private is one way to sow seeds of love for him in your heart.  If some serious area in your husband’s life needs attention, devote yourself to prayer and seek help if needed. </a:t>
            </a:r>
          </a:p>
          <a:p>
            <a:pPr defTabSz="942289">
              <a:defRPr/>
            </a:pPr>
            <a:r>
              <a:rPr lang="en-US" sz="1100" b="1" dirty="0">
                <a:latin typeface="Abadi" panose="020B0604020104020204" pitchFamily="34" charset="0"/>
              </a:rPr>
              <a:t>Pray always. </a:t>
            </a:r>
            <a:r>
              <a:rPr lang="en-US" sz="1100" dirty="0">
                <a:latin typeface="Abadi" panose="020B0604020104020204" pitchFamily="34" charset="0"/>
              </a:rPr>
              <a:t>We talked about praying for our husbands, but let’s take every opportunity throughout our day to ask God to enable us to be the kind of loving and supportive wives God wants us to be. Remember when we studied Ephesians 5 in our lesson on submission? We are called to submit to one another and to our husbands, but it is all in the context of being “filled with the Spirit.”  It is only through the power of the Spirit that we will be able to be wives pleasing to God and pleasing to our husbands.</a:t>
            </a:r>
          </a:p>
          <a:p>
            <a:pPr defTabSz="942289">
              <a:defRPr/>
            </a:pPr>
            <a:endParaRPr lang="en-US" sz="1100" dirty="0">
              <a:latin typeface="Abadi" panose="020B0604020104020204" pitchFamily="34" charset="0"/>
            </a:endParaRPr>
          </a:p>
          <a:p>
            <a:pPr defTabSz="942289">
              <a:defRPr/>
            </a:pPr>
            <a:r>
              <a:rPr lang="en-US" sz="1100" dirty="0">
                <a:latin typeface="Abadi" panose="020B0604020104020204" pitchFamily="34" charset="0"/>
              </a:rPr>
              <a:t>We could add so many more things to this list, but I hope you see that God’s plan for marriage is a blessing to us. When we do things His way, our lives will blessed. </a:t>
            </a:r>
          </a:p>
        </p:txBody>
      </p:sp>
      <p:sp>
        <p:nvSpPr>
          <p:cNvPr id="4" name="Slide Number Placeholder 3"/>
          <p:cNvSpPr>
            <a:spLocks noGrp="1"/>
          </p:cNvSpPr>
          <p:nvPr>
            <p:ph type="sldNum" sz="quarter" idx="5"/>
          </p:nvPr>
        </p:nvSpPr>
        <p:spPr/>
        <p:txBody>
          <a:bodyPr/>
          <a:lstStyle/>
          <a:p>
            <a:pPr defTabSz="471145">
              <a:defRPr/>
            </a:pPr>
            <a:fld id="{8EC96144-9329-4F73-8413-4EE7F76C80B4}" type="slidenum">
              <a:rPr lang="en-US">
                <a:solidFill>
                  <a:prstClr val="black"/>
                </a:solidFill>
              </a:rPr>
              <a:pPr defTabSz="471145">
                <a:defRPr/>
              </a:pPr>
              <a:t>76</a:t>
            </a:fld>
            <a:endParaRPr lang="en-US">
              <a:solidFill>
                <a:prstClr val="black"/>
              </a:solidFill>
            </a:endParaRPr>
          </a:p>
        </p:txBody>
      </p:sp>
    </p:spTree>
    <p:extLst>
      <p:ext uri="{BB962C8B-B14F-4D97-AF65-F5344CB8AC3E}">
        <p14:creationId xmlns:p14="http://schemas.microsoft.com/office/powerpoint/2010/main" val="2106665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Good morning. We have spent the previous lessons looking at the ideal family as God has planned. This morning we will look at the many blessings and responsibilities, the marvels, the questions, the faith-building role of being a mom. From a “seasoned mom” I would encourage you to observe the wonder of childhood. Be patient through the frustrating moments. Ask God for help in all – what you consider big or small. </a:t>
            </a:r>
          </a:p>
          <a:p>
            <a:r>
              <a:rPr lang="en-US" i="1" dirty="0"/>
              <a:t>Remember, we will be looking at the ideal. If you ask my two children that live here if I accomplished all that we’ll talk about this morning they will tell you no. But, my goal in our today’s class is that each of us, old and young, will be motivated to strive for God’s ideal, as we work with the children that God has entrusted to us. As we read in the quote from Elisabeth Elliott, we know that motherhood shapes us as we shape our children.</a:t>
            </a:r>
          </a:p>
        </p:txBody>
      </p:sp>
      <p:sp>
        <p:nvSpPr>
          <p:cNvPr id="4" name="Slide Number Placeholder 3"/>
          <p:cNvSpPr>
            <a:spLocks noGrp="1"/>
          </p:cNvSpPr>
          <p:nvPr>
            <p:ph type="sldNum" sz="quarter" idx="5"/>
          </p:nvPr>
        </p:nvSpPr>
        <p:spPr/>
        <p:txBody>
          <a:bodyPr/>
          <a:lstStyle/>
          <a:p>
            <a:fld id="{1CEE42EE-CB51-4D79-8FAE-2D4D4ECEE1F7}"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3174203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Even when on a given day, or days, motherhood doesn’t look or feel like a sacred calling. Just remember, God works through our messy lives to lead us to Him. We can work through our messy lives to lead our children to Him.</a:t>
            </a:r>
          </a:p>
          <a:p>
            <a:endParaRPr lang="en-US" i="1" dirty="0"/>
          </a:p>
          <a:p>
            <a:r>
              <a:rPr lang="en-US" i="1" dirty="0"/>
              <a:t>Let’s begin this morning by looking into HIS word to see what GOD says about children. You’ll see the verses listed on your worksheet, not a complete list, of course.</a:t>
            </a:r>
          </a:p>
        </p:txBody>
      </p:sp>
      <p:sp>
        <p:nvSpPr>
          <p:cNvPr id="4" name="Slide Number Placeholder 3"/>
          <p:cNvSpPr>
            <a:spLocks noGrp="1"/>
          </p:cNvSpPr>
          <p:nvPr>
            <p:ph type="sldNum" sz="quarter" idx="5"/>
          </p:nvPr>
        </p:nvSpPr>
        <p:spPr/>
        <p:txBody>
          <a:bodyPr/>
          <a:lstStyle/>
          <a:p>
            <a:fld id="{1CEE42EE-CB51-4D79-8FAE-2D4D4ECEE1F7}"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42047511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Children are a heritage…an inheritance…something to be valued and treasured. They are a reward, a blessing.</a:t>
            </a:r>
          </a:p>
        </p:txBody>
      </p:sp>
      <p:sp>
        <p:nvSpPr>
          <p:cNvPr id="4" name="Slide Number Placeholder 3"/>
          <p:cNvSpPr>
            <a:spLocks noGrp="1"/>
          </p:cNvSpPr>
          <p:nvPr>
            <p:ph type="sldNum" sz="quarter" idx="5"/>
          </p:nvPr>
        </p:nvSpPr>
        <p:spPr/>
        <p:txBody>
          <a:bodyPr/>
          <a:lstStyle/>
          <a:p>
            <a:fld id="{1CEE42EE-CB51-4D79-8FAE-2D4D4ECEE1F7}"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29542247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Jesus, in the middle of an important doctrinal conversation with His disciples, stops and allows the children to approach Him. He doesn’t just allow it, He encourages it! He wants to be with them. He sees their great value and wants them (and His followers) to understand how very precious they are.</a:t>
            </a:r>
          </a:p>
        </p:txBody>
      </p:sp>
      <p:sp>
        <p:nvSpPr>
          <p:cNvPr id="4" name="Slide Number Placeholder 3"/>
          <p:cNvSpPr>
            <a:spLocks noGrp="1"/>
          </p:cNvSpPr>
          <p:nvPr>
            <p:ph type="sldNum" sz="quarter" idx="5"/>
          </p:nvPr>
        </p:nvSpPr>
        <p:spPr/>
        <p:txBody>
          <a:bodyPr/>
          <a:lstStyle/>
          <a:p>
            <a:fld id="{1CEE42EE-CB51-4D79-8FAE-2D4D4ECEE1F7}"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10263464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In fact, children are valued so much and are so precious to Jesus, that He directs our attention to learn from them, qualities that are pleasing in God’s sight and kingdom-innocence, faith, eagerness to seek Him…</a:t>
            </a:r>
          </a:p>
          <a:p>
            <a:r>
              <a:rPr lang="en-US" i="1" dirty="0"/>
              <a:t>We can read in other places, warnings that God gives about causing less mature ones to stumble or provoking children to wrath, and thus, by our poor behavior, leading them away from God.</a:t>
            </a:r>
          </a:p>
        </p:txBody>
      </p:sp>
      <p:sp>
        <p:nvSpPr>
          <p:cNvPr id="4" name="Slide Number Placeholder 3"/>
          <p:cNvSpPr>
            <a:spLocks noGrp="1"/>
          </p:cNvSpPr>
          <p:nvPr>
            <p:ph type="sldNum" sz="quarter" idx="5"/>
          </p:nvPr>
        </p:nvSpPr>
        <p:spPr/>
        <p:txBody>
          <a:bodyPr/>
          <a:lstStyle/>
          <a:p>
            <a:fld id="{1CEE42EE-CB51-4D79-8FAE-2D4D4ECEE1F7}"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2759532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EC96144-9329-4F73-8413-4EE7F76C80B4}"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1361982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mn-lt"/>
              </a:rPr>
              <a:t>The famous writer Charles Dickens, said it this way, “I love these little people and it is not a slight (insignificant) thing  when they who are so fresh from God love us.”</a:t>
            </a:r>
          </a:p>
          <a:p>
            <a:r>
              <a:rPr lang="en-US" i="1" dirty="0">
                <a:latin typeface="+mn-lt"/>
              </a:rPr>
              <a:t>Children are a wonderful gift from God. We can learn lessons about God, as our Father, and His character when we are mothers. Being moms has been one of the greatest faith-building experiences in my life – observing with fascination as a child learn new skills, solidifies my faith in the great Creator! I am so enthusiastic to share that knowledge with them! Let’s turn our attention to our privileges and responsibilities as moms.</a:t>
            </a:r>
          </a:p>
        </p:txBody>
      </p:sp>
      <p:sp>
        <p:nvSpPr>
          <p:cNvPr id="4" name="Slide Number Placeholder 3"/>
          <p:cNvSpPr>
            <a:spLocks noGrp="1"/>
          </p:cNvSpPr>
          <p:nvPr>
            <p:ph type="sldNum" sz="quarter" idx="5"/>
          </p:nvPr>
        </p:nvSpPr>
        <p:spPr/>
        <p:txBody>
          <a:bodyPr/>
          <a:lstStyle/>
          <a:p>
            <a:fld id="{1CEE42EE-CB51-4D79-8FAE-2D4D4ECEE1F7}"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13752396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Let’s look at this verse – WHO do we teach? (forward to next slide)</a:t>
            </a:r>
          </a:p>
        </p:txBody>
      </p:sp>
      <p:sp>
        <p:nvSpPr>
          <p:cNvPr id="4" name="Slide Number Placeholder 3"/>
          <p:cNvSpPr>
            <a:spLocks noGrp="1"/>
          </p:cNvSpPr>
          <p:nvPr>
            <p:ph type="sldNum" sz="quarter" idx="5"/>
          </p:nvPr>
        </p:nvSpPr>
        <p:spPr/>
        <p:txBody>
          <a:bodyPr/>
          <a:lstStyle/>
          <a:p>
            <a:fld id="{1CEE42EE-CB51-4D79-8FAE-2D4D4ECEE1F7}"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28420577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Let’s look at this verse – WHO do we teach? (forward to next slide)</a:t>
            </a:r>
          </a:p>
        </p:txBody>
      </p:sp>
      <p:sp>
        <p:nvSpPr>
          <p:cNvPr id="4" name="Slide Number Placeholder 3"/>
          <p:cNvSpPr>
            <a:spLocks noGrp="1"/>
          </p:cNvSpPr>
          <p:nvPr>
            <p:ph type="sldNum" sz="quarter" idx="5"/>
          </p:nvPr>
        </p:nvSpPr>
        <p:spPr/>
        <p:txBody>
          <a:bodyPr/>
          <a:lstStyle/>
          <a:p>
            <a:fld id="{1CEE42EE-CB51-4D79-8FAE-2D4D4ECEE1F7}"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22816077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Let’s look at this verse – WHO do we teach? (forward to next slide)</a:t>
            </a:r>
          </a:p>
        </p:txBody>
      </p:sp>
      <p:sp>
        <p:nvSpPr>
          <p:cNvPr id="4" name="Slide Number Placeholder 3"/>
          <p:cNvSpPr>
            <a:spLocks noGrp="1"/>
          </p:cNvSpPr>
          <p:nvPr>
            <p:ph type="sldNum" sz="quarter" idx="5"/>
          </p:nvPr>
        </p:nvSpPr>
        <p:spPr/>
        <p:txBody>
          <a:bodyPr/>
          <a:lstStyle/>
          <a:p>
            <a:fld id="{1CEE42EE-CB51-4D79-8FAE-2D4D4ECEE1F7}"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5275831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On your worksheet, you’ll see a chart you can use to highlight these verses. Work through together.</a:t>
            </a:r>
          </a:p>
          <a:p>
            <a:r>
              <a:rPr lang="en-US" i="1" dirty="0"/>
              <a:t>WHO? WHAT? WHY?</a:t>
            </a:r>
          </a:p>
        </p:txBody>
      </p:sp>
      <p:sp>
        <p:nvSpPr>
          <p:cNvPr id="4" name="Slide Number Placeholder 3"/>
          <p:cNvSpPr>
            <a:spLocks noGrp="1"/>
          </p:cNvSpPr>
          <p:nvPr>
            <p:ph type="sldNum" sz="quarter" idx="5"/>
          </p:nvPr>
        </p:nvSpPr>
        <p:spPr/>
        <p:txBody>
          <a:bodyPr/>
          <a:lstStyle/>
          <a:p>
            <a:fld id="{1CEE42EE-CB51-4D79-8FAE-2D4D4ECEE1F7}"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33965265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Worksheet – WHO? WHAT?</a:t>
            </a:r>
          </a:p>
        </p:txBody>
      </p:sp>
      <p:sp>
        <p:nvSpPr>
          <p:cNvPr id="4" name="Slide Number Placeholder 3"/>
          <p:cNvSpPr>
            <a:spLocks noGrp="1"/>
          </p:cNvSpPr>
          <p:nvPr>
            <p:ph type="sldNum" sz="quarter" idx="5"/>
          </p:nvPr>
        </p:nvSpPr>
        <p:spPr/>
        <p:txBody>
          <a:bodyPr/>
          <a:lstStyle/>
          <a:p>
            <a:fld id="{1CEE42EE-CB51-4D79-8FAE-2D4D4ECEE1F7}"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6341094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Worksheet – WHO? (quickly forward to next slide)</a:t>
            </a:r>
          </a:p>
        </p:txBody>
      </p:sp>
      <p:sp>
        <p:nvSpPr>
          <p:cNvPr id="4" name="Slide Number Placeholder 3"/>
          <p:cNvSpPr>
            <a:spLocks noGrp="1"/>
          </p:cNvSpPr>
          <p:nvPr>
            <p:ph type="sldNum" sz="quarter" idx="5"/>
          </p:nvPr>
        </p:nvSpPr>
        <p:spPr/>
        <p:txBody>
          <a:bodyPr/>
          <a:lstStyle/>
          <a:p>
            <a:fld id="{1CEE42EE-CB51-4D79-8FAE-2D4D4ECEE1F7}"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10593348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Worksheet – WHO? (quickly forward to next slide)</a:t>
            </a:r>
          </a:p>
        </p:txBody>
      </p:sp>
      <p:sp>
        <p:nvSpPr>
          <p:cNvPr id="4" name="Slide Number Placeholder 3"/>
          <p:cNvSpPr>
            <a:spLocks noGrp="1"/>
          </p:cNvSpPr>
          <p:nvPr>
            <p:ph type="sldNum" sz="quarter" idx="5"/>
          </p:nvPr>
        </p:nvSpPr>
        <p:spPr/>
        <p:txBody>
          <a:bodyPr/>
          <a:lstStyle/>
          <a:p>
            <a:fld id="{1CEE42EE-CB51-4D79-8FAE-2D4D4ECEE1F7}"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39797164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Worksheet – WHO? children/grandchildren</a:t>
            </a:r>
          </a:p>
        </p:txBody>
      </p:sp>
      <p:sp>
        <p:nvSpPr>
          <p:cNvPr id="4" name="Slide Number Placeholder 3"/>
          <p:cNvSpPr>
            <a:spLocks noGrp="1"/>
          </p:cNvSpPr>
          <p:nvPr>
            <p:ph type="sldNum" sz="quarter" idx="5"/>
          </p:nvPr>
        </p:nvSpPr>
        <p:spPr/>
        <p:txBody>
          <a:bodyPr/>
          <a:lstStyle/>
          <a:p>
            <a:fld id="{1CEE42EE-CB51-4D79-8FAE-2D4D4ECEE1F7}"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19473381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Worksheet – WHAT? WHY?</a:t>
            </a:r>
          </a:p>
        </p:txBody>
      </p:sp>
      <p:sp>
        <p:nvSpPr>
          <p:cNvPr id="4" name="Slide Number Placeholder 3"/>
          <p:cNvSpPr>
            <a:spLocks noGrp="1"/>
          </p:cNvSpPr>
          <p:nvPr>
            <p:ph type="sldNum" sz="quarter" idx="5"/>
          </p:nvPr>
        </p:nvSpPr>
        <p:spPr/>
        <p:txBody>
          <a:bodyPr/>
          <a:lstStyle/>
          <a:p>
            <a:fld id="{1CEE42EE-CB51-4D79-8FAE-2D4D4ECEE1F7}"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1443700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solidFill>
                  <a:srgbClr val="081C2A"/>
                </a:solidFill>
                <a:effectLst/>
                <a:latin typeface="Abadi" panose="020B0604020104020204" pitchFamily="34" charset="0"/>
                <a:ea typeface="Calibri" panose="020F0502020204030204" pitchFamily="34" charset="0"/>
                <a:cs typeface="Calibri" panose="020F0502020204030204" pitchFamily="34" charset="0"/>
              </a:rPr>
              <a:t>We need a proper understanding of submission. The English word </a:t>
            </a:r>
            <a:r>
              <a:rPr lang="en-US" sz="1200" i="1" kern="100" dirty="0">
                <a:solidFill>
                  <a:srgbClr val="081C2A"/>
                </a:solidFill>
                <a:effectLst/>
                <a:latin typeface="Abadi" panose="020B0604020104020204" pitchFamily="34" charset="0"/>
                <a:ea typeface="Calibri" panose="020F0502020204030204" pitchFamily="34" charset="0"/>
                <a:cs typeface="Calibri" panose="020F0502020204030204" pitchFamily="34" charset="0"/>
              </a:rPr>
              <a:t>submit</a:t>
            </a:r>
            <a:r>
              <a:rPr lang="en-US" sz="1200" kern="100" dirty="0">
                <a:solidFill>
                  <a:srgbClr val="081C2A"/>
                </a:solidFill>
                <a:effectLst/>
                <a:latin typeface="Abadi" panose="020B0604020104020204" pitchFamily="34" charset="0"/>
                <a:ea typeface="Calibri" panose="020F0502020204030204" pitchFamily="34" charset="0"/>
                <a:cs typeface="Calibri" panose="020F0502020204030204" pitchFamily="34" charset="0"/>
              </a:rPr>
              <a:t> comes from a Latin root which means “to let down, reduce, or yield.”  It pictures kneeling before a superior.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333333"/>
                </a:solidFill>
                <a:effectLst/>
                <a:latin typeface="Abadi" panose="020B0604020104020204" pitchFamily="34" charset="0"/>
                <a:ea typeface="Times New Roman" panose="02020603050405020304" pitchFamily="18" charset="0"/>
                <a:cs typeface="Times New Roman" panose="02020603050405020304" pitchFamily="18" charset="0"/>
              </a:rPr>
              <a:t>Google's dictionary defines submission as "the action or fact of accepting or yielding to a superior force or to the will or authority of another person."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235572" indent="-235572">
              <a:buAutoNum type="arabicParenR"/>
            </a:pPr>
            <a:endParaRPr lang="en-US" dirty="0"/>
          </a:p>
        </p:txBody>
      </p:sp>
      <p:sp>
        <p:nvSpPr>
          <p:cNvPr id="4" name="Slide Number Placeholder 3"/>
          <p:cNvSpPr>
            <a:spLocks noGrp="1"/>
          </p:cNvSpPr>
          <p:nvPr>
            <p:ph type="sldNum" sz="quarter" idx="5"/>
          </p:nvPr>
        </p:nvSpPr>
        <p:spPr/>
        <p:txBody>
          <a:bodyPr/>
          <a:lstStyle/>
          <a:p>
            <a:pPr defTabSz="471145">
              <a:defRPr/>
            </a:pPr>
            <a:fld id="{A351D337-7833-4516-979C-67BBF84AACD7}" type="slidenum">
              <a:rPr lang="en-US">
                <a:solidFill>
                  <a:prstClr val="black"/>
                </a:solidFill>
              </a:rPr>
              <a:pPr defTabSz="471145">
                <a:defRPr/>
              </a:pPr>
              <a:t>28</a:t>
            </a:fld>
            <a:endParaRPr lang="en-US" dirty="0">
              <a:solidFill>
                <a:prstClr val="black"/>
              </a:solidFill>
            </a:endParaRPr>
          </a:p>
        </p:txBody>
      </p:sp>
    </p:spTree>
    <p:extLst>
      <p:ext uri="{BB962C8B-B14F-4D97-AF65-F5344CB8AC3E}">
        <p14:creationId xmlns:p14="http://schemas.microsoft.com/office/powerpoint/2010/main" val="21510756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73A63E-EEB0-45AB-BC12-004A22210469}"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7240946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As mothers, parents, we need to be purposeful in teaching our children these things. We need to start with the end in mind. Our vision for our children – we could state it different ways, I just came up with this. READ. </a:t>
            </a:r>
          </a:p>
          <a:p>
            <a:r>
              <a:rPr lang="en-US" i="1" dirty="0"/>
              <a:t>In 3 John 4, we read of the delight John had when those who he had taught, continued to walk in the truth. There is NO GREATER JOY when our children walk in the truth. And when we see them trying to teach their own children (and others) to follow them on the same path!</a:t>
            </a:r>
          </a:p>
          <a:p>
            <a:endParaRPr lang="en-US" i="1" dirty="0"/>
          </a:p>
        </p:txBody>
      </p:sp>
      <p:sp>
        <p:nvSpPr>
          <p:cNvPr id="4" name="Slide Number Placeholder 3"/>
          <p:cNvSpPr>
            <a:spLocks noGrp="1"/>
          </p:cNvSpPr>
          <p:nvPr>
            <p:ph type="sldNum" sz="quarter" idx="5"/>
          </p:nvPr>
        </p:nvSpPr>
        <p:spPr/>
        <p:txBody>
          <a:bodyPr/>
          <a:lstStyle/>
          <a:p>
            <a:fld id="{1CEE42EE-CB51-4D79-8FAE-2D4D4ECEE1F7}"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36664408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In John 14:6, we read that Jesus says, “I AM THE TRUTH.” When our children are walking in the truth, they are following in the footsteps of Jesus. That’s our goal! To have children who grow to be followers of Christ, to be baptized, faithful, followers of Him! </a:t>
            </a:r>
          </a:p>
        </p:txBody>
      </p:sp>
      <p:sp>
        <p:nvSpPr>
          <p:cNvPr id="4" name="Slide Number Placeholder 3"/>
          <p:cNvSpPr>
            <a:spLocks noGrp="1"/>
          </p:cNvSpPr>
          <p:nvPr>
            <p:ph type="sldNum" sz="quarter" idx="10"/>
          </p:nvPr>
        </p:nvSpPr>
        <p:spPr/>
        <p:txBody>
          <a:bodyPr/>
          <a:lstStyle/>
          <a:p>
            <a:fld id="{C04C0E76-B662-4753-83EC-05DAB35584E0}"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6792991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Deuteronomy 4 gives us instructions on when and where we are to teach our children. EVERYWHERE and ALL the TIME! Take every opportunity and MAKE opportunities to show your faith in our wonderful Father and His great Son!</a:t>
            </a:r>
          </a:p>
          <a:p>
            <a:endParaRPr lang="en-US" i="1" dirty="0"/>
          </a:p>
          <a:p>
            <a:r>
              <a:rPr lang="en-US" i="1" dirty="0"/>
              <a:t>We’ll spend the remainder of our class with a bit of show and tell about how we can best do this. Speak up if you have other resources to share.</a:t>
            </a:r>
          </a:p>
          <a:p>
            <a:r>
              <a:rPr lang="en-US" i="1" dirty="0"/>
              <a:t>To help give some structure to this I put together a list of important things to keep in mind as we lead our children. Not exhaustive, again, not things I have done perfectly, but important things.</a:t>
            </a:r>
          </a:p>
          <a:p>
            <a:endParaRPr lang="en-US" i="1" dirty="0"/>
          </a:p>
          <a:p>
            <a:r>
              <a:rPr lang="en-US" i="1" dirty="0"/>
              <a:t>Use notes on handout.</a:t>
            </a:r>
          </a:p>
        </p:txBody>
      </p:sp>
      <p:sp>
        <p:nvSpPr>
          <p:cNvPr id="4" name="Slide Number Placeholder 3"/>
          <p:cNvSpPr>
            <a:spLocks noGrp="1"/>
          </p:cNvSpPr>
          <p:nvPr>
            <p:ph type="sldNum" sz="quarter" idx="5"/>
          </p:nvPr>
        </p:nvSpPr>
        <p:spPr/>
        <p:txBody>
          <a:bodyPr/>
          <a:lstStyle/>
          <a:p>
            <a:fld id="{1CEE42EE-CB51-4D79-8FAE-2D4D4ECEE1F7}"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11150721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E42EE-CB51-4D79-8FAE-2D4D4ECEE1F7}"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27076032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EE42EE-CB51-4D79-8FAE-2D4D4ECEE1F7}"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33768181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E733AB-6266-4636-B30B-C6962A2C5CBF}"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31629818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E733AB-6266-4636-B30B-C6962A2C5CBF}"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28507888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E733AB-6266-4636-B30B-C6962A2C5CBF}"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17305168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E733AB-6266-4636-B30B-C6962A2C5CBF}"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3385859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solidFill>
                  <a:srgbClr val="081C2A"/>
                </a:solidFill>
                <a:effectLst/>
                <a:latin typeface="Abadi" panose="020B0604020104020204" pitchFamily="34" charset="0"/>
                <a:ea typeface="Calibri" panose="020F0502020204030204" pitchFamily="34" charset="0"/>
                <a:cs typeface="Calibri" panose="020F0502020204030204" pitchFamily="34" charset="0"/>
              </a:rPr>
              <a:t>The New Testament Greek word is </a:t>
            </a:r>
            <a:r>
              <a:rPr lang="en-US" sz="1200" b="1" i="1" kern="100" dirty="0" err="1">
                <a:solidFill>
                  <a:srgbClr val="081C2A"/>
                </a:solidFill>
                <a:effectLst/>
                <a:latin typeface="Abadi" panose="020B0604020104020204" pitchFamily="34" charset="0"/>
                <a:ea typeface="Calibri" panose="020F0502020204030204" pitchFamily="34" charset="0"/>
                <a:cs typeface="Calibri" panose="020F0502020204030204" pitchFamily="34" charset="0"/>
              </a:rPr>
              <a:t>hupotasso</a:t>
            </a:r>
            <a:r>
              <a:rPr lang="en-US" sz="1200" kern="100" dirty="0">
                <a:solidFill>
                  <a:srgbClr val="081C2A"/>
                </a:solidFill>
                <a:effectLst/>
                <a:latin typeface="Abadi" panose="020B0604020104020204" pitchFamily="34" charset="0"/>
                <a:ea typeface="Calibri" panose="020F0502020204030204" pitchFamily="34" charset="0"/>
                <a:cs typeface="Calibri" panose="020F0502020204030204" pitchFamily="34" charset="0"/>
              </a:rPr>
              <a:t>, and means “to put under or arrange under.” </a:t>
            </a:r>
            <a:r>
              <a:rPr lang="en-US" sz="1200" i="1" kern="100" dirty="0">
                <a:solidFill>
                  <a:srgbClr val="081C2A"/>
                </a:solidFill>
                <a:effectLst/>
                <a:latin typeface="Calibri" panose="020F0502020204030204" pitchFamily="34" charset="0"/>
                <a:ea typeface="Calibri" panose="020F0502020204030204" pitchFamily="34" charset="0"/>
                <a:cs typeface="Calibri" panose="020F0502020204030204" pitchFamily="34" charset="0"/>
              </a:rPr>
              <a:t>It is a military term that refers to lower-ranking soldiers arranging themselves under the orders of higher officers. </a:t>
            </a:r>
            <a:r>
              <a:rPr lang="en-US" sz="1200" i="0" kern="100" dirty="0">
                <a:solidFill>
                  <a:srgbClr val="081C2A"/>
                </a:solidFill>
                <a:effectLst/>
                <a:latin typeface="Calibri" panose="020F0502020204030204" pitchFamily="34" charset="0"/>
                <a:ea typeface="Calibri" panose="020F0502020204030204" pitchFamily="34" charset="0"/>
                <a:cs typeface="Times New Roman" panose="02020603050405020304" pitchFamily="18" charset="0"/>
              </a:rPr>
              <a:t>Submission</a:t>
            </a:r>
            <a:r>
              <a:rPr lang="en-US" sz="1200" i="1" kern="100" dirty="0">
                <a:solidFill>
                  <a:srgbClr val="081C2A"/>
                </a:solidFill>
                <a:effectLst/>
                <a:latin typeface="Calibri" panose="020F0502020204030204" pitchFamily="34" charset="0"/>
                <a:ea typeface="Calibri" panose="020F0502020204030204" pitchFamily="34" charset="0"/>
                <a:cs typeface="Calibri" panose="020F0502020204030204" pitchFamily="34" charset="0"/>
              </a:rPr>
              <a:t>, then, comes from an acknowledgment of proper order and authority</a:t>
            </a:r>
            <a:r>
              <a:rPr lang="en-US" sz="1200" kern="100" dirty="0">
                <a:solidFill>
                  <a:srgbClr val="081C2A"/>
                </a:solidFill>
                <a:effectLst/>
                <a:latin typeface="Segoe UI" panose="020B0502040204020203" pitchFamily="34" charset="0"/>
                <a:ea typeface="Calibri" panose="020F0502020204030204" pitchFamily="34" charset="0"/>
                <a:cs typeface="Times New Roman" panose="02020603050405020304" pitchFamily="18" charset="0"/>
              </a:rPr>
              <a:t>.</a:t>
            </a: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Submission is a concept that seems to go against the grain of human nature, and yet we all see the need for it in certain aspects of life. Without submission, things quickly fall into chaos as everyone strives to be in charge. Even though it is sometimes mocked as a sign of weakness, submission is really one of the </a:t>
            </a:r>
            <a:r>
              <a:rPr lang="en-US" sz="1200" kern="10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strongest structures in a stable society.    </a:t>
            </a:r>
          </a:p>
          <a:p>
            <a:pPr marL="0" marR="0" algn="just">
              <a:lnSpc>
                <a:spcPct val="107000"/>
              </a:lnSpc>
              <a:spcBef>
                <a:spcPts val="0"/>
              </a:spcBef>
              <a:spcAft>
                <a:spcPts val="800"/>
              </a:spcAft>
            </a:pPr>
            <a:r>
              <a:rPr lang="en-US" sz="1200" kern="10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Think about what would happen if </a:t>
            </a:r>
            <a:r>
              <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 sports team has no coach</a:t>
            </a:r>
            <a:r>
              <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 soldier has no commander</a:t>
            </a:r>
            <a:r>
              <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An orchestra has no conductor</a:t>
            </a:r>
            <a:r>
              <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 company has no CEO</a:t>
            </a:r>
            <a:r>
              <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 restaurant with no manager</a:t>
            </a:r>
            <a:r>
              <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 classroom has no teacher       At work, you have no boss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Submission is about structure and function. The goal is about harmony balance and productivity. It is not about equality, importance or intelligence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235572" indent="-235572">
              <a:buAutoNum type="arabicParenR"/>
            </a:pPr>
            <a:endParaRPr lang="en-US" dirty="0"/>
          </a:p>
        </p:txBody>
      </p:sp>
      <p:sp>
        <p:nvSpPr>
          <p:cNvPr id="4" name="Slide Number Placeholder 3"/>
          <p:cNvSpPr>
            <a:spLocks noGrp="1"/>
          </p:cNvSpPr>
          <p:nvPr>
            <p:ph type="sldNum" sz="quarter" idx="5"/>
          </p:nvPr>
        </p:nvSpPr>
        <p:spPr/>
        <p:txBody>
          <a:bodyPr/>
          <a:lstStyle/>
          <a:p>
            <a:pPr defTabSz="471145">
              <a:defRPr/>
            </a:pPr>
            <a:fld id="{A351D337-7833-4516-979C-67BBF84AACD7}" type="slidenum">
              <a:rPr lang="en-US">
                <a:solidFill>
                  <a:prstClr val="black"/>
                </a:solidFill>
              </a:rPr>
              <a:pPr defTabSz="471145">
                <a:defRPr/>
              </a:pPr>
              <a:t>29</a:t>
            </a:fld>
            <a:endParaRPr lang="en-US" dirty="0">
              <a:solidFill>
                <a:prstClr val="black"/>
              </a:solidFill>
            </a:endParaRPr>
          </a:p>
        </p:txBody>
      </p:sp>
    </p:spTree>
    <p:extLst>
      <p:ext uri="{BB962C8B-B14F-4D97-AF65-F5344CB8AC3E}">
        <p14:creationId xmlns:p14="http://schemas.microsoft.com/office/powerpoint/2010/main" val="24960509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A351D337-7833-4516-979C-67BBF84AACD7}" type="slidenum">
              <a:rPr lang="en-US">
                <a:solidFill>
                  <a:prstClr val="black"/>
                </a:solidFill>
              </a:rPr>
              <a:pPr defTabSz="471145">
                <a:defRPr/>
              </a:pPr>
              <a:t>108</a:t>
            </a:fld>
            <a:endParaRPr lang="en-US" dirty="0">
              <a:solidFill>
                <a:prstClr val="black"/>
              </a:solidFill>
            </a:endParaRPr>
          </a:p>
        </p:txBody>
      </p:sp>
    </p:spTree>
    <p:extLst>
      <p:ext uri="{BB962C8B-B14F-4D97-AF65-F5344CB8AC3E}">
        <p14:creationId xmlns:p14="http://schemas.microsoft.com/office/powerpoint/2010/main" val="8916311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badi" panose="020B0604020104020204" pitchFamily="34" charset="0"/>
              </a:rPr>
              <a:t>Our Father in heaven we want to praise You and honor You at this time for being our Sovereign Lord, Our Wonderful  Creator, our Sustainer, and our Protector.  We are grateful that we have the love you have given us through your Son, Jesus Christ, and we are grateful You have given us one another and that we are blessed to be part of your family. We are thankful today for this special time we can share together with our sisters in Christ..  As we strive to have godly families, and to be godly women, let Your Word fill our hearts and cause us to want to please you in everything we do. Help us, Lord to trust You with our whole hearts and let us never lean on our own understanding. Help us, Lord to be more like your Son every day and to shine the light of His love on everyone around us. We love You, Lord. Let our worship to you today be pleasing in Your sight. Continue to watch over us and bless our lives. In the name of Your Son, Jesus, Amen.</a:t>
            </a:r>
          </a:p>
          <a:p>
            <a:endParaRPr lang="en-US" sz="1100" dirty="0">
              <a:latin typeface="Abadi" panose="020B0604020104020204" pitchFamily="34" charset="0"/>
            </a:endParaRPr>
          </a:p>
          <a:p>
            <a:endParaRPr lang="en-US" dirty="0"/>
          </a:p>
        </p:txBody>
      </p:sp>
      <p:sp>
        <p:nvSpPr>
          <p:cNvPr id="4" name="Slide Number Placeholder 3"/>
          <p:cNvSpPr>
            <a:spLocks noGrp="1"/>
          </p:cNvSpPr>
          <p:nvPr>
            <p:ph type="sldNum" sz="quarter" idx="5"/>
          </p:nvPr>
        </p:nvSpPr>
        <p:spPr/>
        <p:txBody>
          <a:bodyPr/>
          <a:lstStyle/>
          <a:p>
            <a:pPr defTabSz="471145">
              <a:defRPr/>
            </a:pPr>
            <a:fld id="{A351D337-7833-4516-979C-67BBF84AACD7}" type="slidenum">
              <a:rPr lang="en-US">
                <a:solidFill>
                  <a:prstClr val="black"/>
                </a:solidFill>
              </a:rPr>
              <a:pPr defTabSz="471145">
                <a:defRPr/>
              </a:pPr>
              <a:t>109</a:t>
            </a:fld>
            <a:endParaRPr lang="en-US" dirty="0">
              <a:solidFill>
                <a:prstClr val="black"/>
              </a:solidFill>
            </a:endParaRPr>
          </a:p>
        </p:txBody>
      </p:sp>
    </p:spTree>
    <p:extLst>
      <p:ext uri="{BB962C8B-B14F-4D97-AF65-F5344CB8AC3E}">
        <p14:creationId xmlns:p14="http://schemas.microsoft.com/office/powerpoint/2010/main" val="32829220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badi" panose="020B0604020104020204" pitchFamily="34" charset="0"/>
              </a:rPr>
              <a:t>What do you think of when you see the title of today’s lesson? (get responses) Where in the bible do you think about when you think about a worthy woman?  Many of you probably think about Proverbs 31. But before we go to chapter 31,  let’s look at the book of Proverbs.</a:t>
            </a:r>
          </a:p>
        </p:txBody>
      </p:sp>
      <p:sp>
        <p:nvSpPr>
          <p:cNvPr id="4" name="Slide Number Placeholder 3"/>
          <p:cNvSpPr>
            <a:spLocks noGrp="1"/>
          </p:cNvSpPr>
          <p:nvPr>
            <p:ph type="sldNum" sz="quarter" idx="5"/>
          </p:nvPr>
        </p:nvSpPr>
        <p:spPr/>
        <p:txBody>
          <a:bodyPr/>
          <a:lstStyle/>
          <a:p>
            <a:pPr defTabSz="471145">
              <a:defRPr/>
            </a:pPr>
            <a:fld id="{A351D337-7833-4516-979C-67BBF84AACD7}" type="slidenum">
              <a:rPr lang="en-US">
                <a:solidFill>
                  <a:prstClr val="black"/>
                </a:solidFill>
              </a:rPr>
              <a:pPr defTabSz="471145">
                <a:defRPr/>
              </a:pPr>
              <a:t>110</a:t>
            </a:fld>
            <a:endParaRPr lang="en-US" dirty="0">
              <a:solidFill>
                <a:prstClr val="black"/>
              </a:solidFill>
            </a:endParaRPr>
          </a:p>
        </p:txBody>
      </p:sp>
    </p:spTree>
    <p:extLst>
      <p:ext uri="{BB962C8B-B14F-4D97-AF65-F5344CB8AC3E}">
        <p14:creationId xmlns:p14="http://schemas.microsoft.com/office/powerpoint/2010/main" val="26436945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100" dirty="0">
                <a:latin typeface="Abadi" panose="020B0604020104020204" pitchFamily="34" charset="0"/>
              </a:rPr>
              <a:t>Summarizing the Book of Proverbs is a bit difficult, because unlike many other books in  the Bible,, there is no particular plot or storyline found in its pages; and there are no principal characters. The book begins by identifying Solomon, son of David, king of Israel, as the author…He was granted wisdom by God – (2 Chr 1:7-12), became famous for his wisdom, and wrote over 3000 proverbs – (1 Kin 4:29-34)  The book also contains proverbs and wisdom from other 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highlight>
                  <a:srgbClr val="FF00FF"/>
                </a:highlight>
                <a:uLnTx/>
                <a:uFillTx/>
                <a:latin typeface="Abadi" panose="020B0604020104020204" pitchFamily="34" charset="0"/>
                <a:ea typeface="+mn-ea"/>
                <a:cs typeface="+mn-cs"/>
              </a:rPr>
              <a:t>The purpose of the book is stated  at the very beginning of the book. It is to describe what wisdom is and to help God’s people become wise. Wisdom is found in the “fear of the Lord,” and it enables believers to express their faith in the practical details of everyday life.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highlight>
                  <a:srgbClr val="FF00FF"/>
                </a:highlight>
                <a:uLnTx/>
                <a:uFillTx/>
                <a:latin typeface="Abadi" panose="020B0604020104020204" pitchFamily="34" charset="0"/>
                <a:ea typeface="+mn-ea"/>
                <a:cs typeface="+mn-cs"/>
              </a:rPr>
              <a:t>So Let’s look at the first 7 verses in chapter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highlight>
                <a:srgbClr val="FF00FF"/>
              </a:highligh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highlight>
                <a:srgbClr val="FF00FF"/>
              </a:highlight>
              <a:latin typeface="Abadi" panose="020B0604020104020204" pitchFamily="34" charset="0"/>
            </a:endParaRPr>
          </a:p>
        </p:txBody>
      </p:sp>
      <p:sp>
        <p:nvSpPr>
          <p:cNvPr id="4" name="Slide Number Placeholder 3"/>
          <p:cNvSpPr>
            <a:spLocks noGrp="1"/>
          </p:cNvSpPr>
          <p:nvPr>
            <p:ph type="sldNum" sz="quarter" idx="5"/>
          </p:nvPr>
        </p:nvSpPr>
        <p:spPr/>
        <p:txBody>
          <a:bodyPr/>
          <a:lstStyle/>
          <a:p>
            <a:pPr>
              <a:defRPr/>
            </a:pPr>
            <a:fld id="{CAC23701-A55B-4D33-9202-828B53F47B21}" type="slidenum">
              <a:rPr lang="en-US" smtClean="0">
                <a:solidFill>
                  <a:prstClr val="black"/>
                </a:solidFill>
              </a:rPr>
              <a:pPr>
                <a:defRPr/>
              </a:pPr>
              <a:t>111</a:t>
            </a:fld>
            <a:endParaRPr lang="en-US">
              <a:solidFill>
                <a:prstClr val="black"/>
              </a:solidFill>
            </a:endParaRPr>
          </a:p>
        </p:txBody>
      </p:sp>
    </p:spTree>
    <p:extLst>
      <p:ext uri="{BB962C8B-B14F-4D97-AF65-F5344CB8AC3E}">
        <p14:creationId xmlns:p14="http://schemas.microsoft.com/office/powerpoint/2010/main" val="35671520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Abadi" panose="020B0604020104020204" pitchFamily="34" charset="0"/>
              </a:rPr>
              <a:t>1 The proverbs of Solomon the son of David, king of Israel:  The purpose is…</a:t>
            </a:r>
          </a:p>
          <a:p>
            <a:r>
              <a:rPr lang="en-US" sz="1000" dirty="0">
                <a:latin typeface="Abadi" panose="020B0604020104020204" pitchFamily="34" charset="0"/>
              </a:rPr>
              <a:t>2 To know wisdom and instruction,</a:t>
            </a:r>
          </a:p>
          <a:p>
            <a:r>
              <a:rPr lang="en-US" sz="1000" dirty="0">
                <a:latin typeface="Abadi" panose="020B0604020104020204" pitchFamily="34" charset="0"/>
              </a:rPr>
              <a:t>To discern the sayings of understanding,</a:t>
            </a:r>
          </a:p>
          <a:p>
            <a:r>
              <a:rPr lang="en-US" sz="1000" dirty="0">
                <a:latin typeface="Abadi" panose="020B0604020104020204" pitchFamily="34" charset="0"/>
              </a:rPr>
              <a:t>3 To receive instruction in wise behavior,</a:t>
            </a:r>
          </a:p>
          <a:p>
            <a:r>
              <a:rPr lang="en-US" sz="1000" dirty="0">
                <a:latin typeface="Abadi" panose="020B0604020104020204" pitchFamily="34" charset="0"/>
              </a:rPr>
              <a:t>Righteousness, justice, and integrity;</a:t>
            </a:r>
          </a:p>
          <a:p>
            <a:r>
              <a:rPr lang="en-US" sz="1000" dirty="0">
                <a:latin typeface="Abadi" panose="020B0604020104020204" pitchFamily="34" charset="0"/>
              </a:rPr>
              <a:t>4 To give prudence to the naive,</a:t>
            </a:r>
          </a:p>
          <a:p>
            <a:r>
              <a:rPr lang="en-US" sz="1000" dirty="0">
                <a:latin typeface="Abadi" panose="020B0604020104020204" pitchFamily="34" charset="0"/>
              </a:rPr>
              <a:t>To the youth knowledge and discretion,</a:t>
            </a:r>
          </a:p>
          <a:p>
            <a:r>
              <a:rPr lang="en-US" sz="1000" dirty="0">
                <a:latin typeface="Abadi" panose="020B0604020104020204" pitchFamily="34" charset="0"/>
              </a:rPr>
              <a:t>5 A wise person will hear and increase in learning,</a:t>
            </a:r>
          </a:p>
          <a:p>
            <a:r>
              <a:rPr lang="en-US" sz="1000" dirty="0">
                <a:latin typeface="Abadi" panose="020B0604020104020204" pitchFamily="34" charset="0"/>
              </a:rPr>
              <a:t>And a person of understanding will acquire wise counsel,</a:t>
            </a:r>
          </a:p>
          <a:p>
            <a:r>
              <a:rPr lang="en-US" sz="1000" dirty="0">
                <a:latin typeface="Abadi" panose="020B0604020104020204" pitchFamily="34" charset="0"/>
              </a:rPr>
              <a:t>6 To understand a proverb and a saying,</a:t>
            </a:r>
          </a:p>
          <a:p>
            <a:r>
              <a:rPr lang="en-US" sz="1000" dirty="0">
                <a:latin typeface="Abadi" panose="020B0604020104020204" pitchFamily="34" charset="0"/>
              </a:rPr>
              <a:t>The words of the wise and their riddles.</a:t>
            </a:r>
          </a:p>
          <a:p>
            <a:r>
              <a:rPr lang="en-US" sz="1000" dirty="0">
                <a:latin typeface="Abadi" panose="020B0604020104020204" pitchFamily="34" charset="0"/>
              </a:rPr>
              <a:t>7 The fear of the Lord is the beginning of knowledge;</a:t>
            </a:r>
          </a:p>
          <a:p>
            <a:r>
              <a:rPr lang="en-US" sz="1000" dirty="0">
                <a:latin typeface="Abadi" panose="020B0604020104020204" pitchFamily="34" charset="0"/>
              </a:rPr>
              <a:t>Fools despise wisdom and instruction.</a:t>
            </a:r>
          </a:p>
          <a:p>
            <a:endParaRPr lang="en-US" sz="1100" dirty="0">
              <a:latin typeface="Abadi" panose="020B0604020104020204" pitchFamily="34" charset="0"/>
            </a:endParaRPr>
          </a:p>
          <a:p>
            <a:r>
              <a:rPr lang="en-US" sz="1100" dirty="0">
                <a:latin typeface="Abadi" panose="020B0604020104020204" pitchFamily="34" charset="0"/>
              </a:rPr>
              <a:t>The recurring promise in the book of Proverbs is that those who choose wisdom and follow God will be blessed in numerous ways: with long life; prosperity; joy; and the goodness of God. But those that reject Him suffer shame and death. To reject God is to choose folly over wisdom and is to separate ourselves from God, His Word, His Wisdom and His blessings.</a:t>
            </a:r>
          </a:p>
        </p:txBody>
      </p:sp>
      <p:sp>
        <p:nvSpPr>
          <p:cNvPr id="4" name="Slide Number Placeholder 3"/>
          <p:cNvSpPr>
            <a:spLocks noGrp="1"/>
          </p:cNvSpPr>
          <p:nvPr>
            <p:ph type="sldNum" sz="quarter" idx="5"/>
          </p:nvPr>
        </p:nvSpPr>
        <p:spPr/>
        <p:txBody>
          <a:bodyPr/>
          <a:lstStyle/>
          <a:p>
            <a:pPr>
              <a:defRPr/>
            </a:pPr>
            <a:fld id="{CAC23701-A55B-4D33-9202-828B53F47B21}" type="slidenum">
              <a:rPr lang="en-US" smtClean="0">
                <a:solidFill>
                  <a:prstClr val="black"/>
                </a:solidFill>
              </a:rPr>
              <a:pPr>
                <a:defRPr/>
              </a:pPr>
              <a:t>112</a:t>
            </a:fld>
            <a:endParaRPr lang="en-US">
              <a:solidFill>
                <a:prstClr val="black"/>
              </a:solidFill>
            </a:endParaRPr>
          </a:p>
        </p:txBody>
      </p:sp>
    </p:spTree>
    <p:extLst>
      <p:ext uri="{BB962C8B-B14F-4D97-AF65-F5344CB8AC3E}">
        <p14:creationId xmlns:p14="http://schemas.microsoft.com/office/powerpoint/2010/main" val="41489365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100" dirty="0">
                <a:highlight>
                  <a:srgbClr val="00FF00"/>
                </a:highlight>
                <a:latin typeface="Abadi" panose="020B0604020104020204" pitchFamily="34" charset="0"/>
              </a:rPr>
              <a:t>The book of Proverbs is addressed to a young man. The situations he will face while he is young receive a lot of attention. These situations supply concrete examples from which all readers can apply lessons to their own lives. Anyone who is wise and who pays attention will benefit from this instruction. </a:t>
            </a:r>
            <a:r>
              <a:rPr lang="en-US" sz="1100" dirty="0">
                <a:latin typeface="Abadi" panose="020B0604020104020204" pitchFamily="34" charset="0"/>
              </a:rPr>
              <a:t>The first 9 chapters of Proverbs introduce the book, drawing attention to wisdom itself and its inherent value rather than focusing on particular wise actions. These chapters personify wisdom as a woman and draw an extended analogy between finding a wife, or maintaining a household, and finding wisdom. The Chapters that follow consist largely of independent, two-line wise sayings,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Abadi" panose="020B06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badi" panose="020B0604020104020204" pitchFamily="34" charset="0"/>
              </a:rPr>
              <a:t>Before we look at Proverbs 31, let’s look at some verses</a:t>
            </a:r>
            <a:r>
              <a:rPr lang="en-US" sz="1100" dirty="0">
                <a:highlight>
                  <a:srgbClr val="00FFFF"/>
                </a:highlight>
                <a:latin typeface="Abadi" panose="020B0604020104020204" pitchFamily="34" charset="0"/>
              </a:rPr>
              <a:t> we as women ought to read and prayerfully consider. A godly Proverbs woman knows that she wants to please God and not merely live up to a checklist. She bears His image and seeks Him above everything else. </a:t>
            </a:r>
            <a:endParaRPr lang="en-US" sz="900" dirty="0">
              <a:highlight>
                <a:srgbClr val="FF00FF"/>
              </a:highlight>
              <a:latin typeface="Abadi" panose="020B0604020104020204" pitchFamily="34" charset="0"/>
            </a:endParaRPr>
          </a:p>
        </p:txBody>
      </p:sp>
      <p:sp>
        <p:nvSpPr>
          <p:cNvPr id="4" name="Slide Number Placeholder 3"/>
          <p:cNvSpPr>
            <a:spLocks noGrp="1"/>
          </p:cNvSpPr>
          <p:nvPr>
            <p:ph type="sldNum" sz="quarter" idx="5"/>
          </p:nvPr>
        </p:nvSpPr>
        <p:spPr/>
        <p:txBody>
          <a:bodyPr/>
          <a:lstStyle/>
          <a:p>
            <a:pPr>
              <a:defRPr/>
            </a:pPr>
            <a:fld id="{CAC23701-A55B-4D33-9202-828B53F47B21}" type="slidenum">
              <a:rPr lang="en-US" smtClean="0">
                <a:solidFill>
                  <a:prstClr val="black"/>
                </a:solidFill>
              </a:rPr>
              <a:pPr>
                <a:defRPr/>
              </a:pPr>
              <a:t>113</a:t>
            </a:fld>
            <a:endParaRPr lang="en-US">
              <a:solidFill>
                <a:prstClr val="black"/>
              </a:solidFill>
            </a:endParaRPr>
          </a:p>
        </p:txBody>
      </p:sp>
    </p:spTree>
    <p:extLst>
      <p:ext uri="{BB962C8B-B14F-4D97-AF65-F5344CB8AC3E}">
        <p14:creationId xmlns:p14="http://schemas.microsoft.com/office/powerpoint/2010/main" val="27770609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3A3A3A"/>
                </a:solidFill>
                <a:effectLst/>
                <a:latin typeface="Abadi" panose="020B0604020104020204" pitchFamily="34" charset="0"/>
              </a:rPr>
              <a:t>What is one thing that you would stop at nothing to get? What’s at the top of your list of things to persistently pursue? In Proverbs 3:13-18, we’re told that “wisdom” should be put at the top of that list.</a:t>
            </a:r>
            <a:endParaRPr lang="en-US" sz="1100" dirty="0">
              <a:latin typeface="Abadi" panose="020B0604020104020204" pitchFamily="34" charset="0"/>
            </a:endParaRPr>
          </a:p>
          <a:p>
            <a:endParaRPr lang="en-US" sz="1100" dirty="0">
              <a:latin typeface="Abadi" panose="020B0604020104020204" pitchFamily="34" charset="0"/>
            </a:endParaRPr>
          </a:p>
          <a:p>
            <a:r>
              <a:rPr lang="en-US" sz="1100" dirty="0">
                <a:latin typeface="Abadi" panose="020B0604020104020204" pitchFamily="34" charset="0"/>
              </a:rPr>
              <a:t>Wisdom is a personified as a woman throughout the book of Proverbs. Let’s read what is said about wisdom in this </a:t>
            </a:r>
            <a:r>
              <a:rPr lang="en-US" sz="1100" dirty="0" err="1">
                <a:latin typeface="Abadi" panose="020B0604020104020204" pitchFamily="34" charset="0"/>
              </a:rPr>
              <a:t>passsage</a:t>
            </a:r>
            <a:r>
              <a:rPr lang="en-US" sz="1100" dirty="0">
                <a:latin typeface="Abadi" panose="020B0604020104020204" pitchFamily="34" charset="0"/>
              </a:rPr>
              <a:t>. Please pay attention to the pronouns that are highlighted as I read.</a:t>
            </a:r>
          </a:p>
          <a:p>
            <a:r>
              <a:rPr lang="en-US" sz="1100" dirty="0">
                <a:latin typeface="Abadi" panose="020B0604020104020204" pitchFamily="34" charset="0"/>
              </a:rPr>
              <a:t>I will read it in English first, then we will read it  in Spanish. </a:t>
            </a:r>
          </a:p>
        </p:txBody>
      </p:sp>
      <p:sp>
        <p:nvSpPr>
          <p:cNvPr id="4" name="Slide Number Placeholder 3"/>
          <p:cNvSpPr>
            <a:spLocks noGrp="1"/>
          </p:cNvSpPr>
          <p:nvPr>
            <p:ph type="sldNum" sz="quarter" idx="5"/>
          </p:nvPr>
        </p:nvSpPr>
        <p:spPr/>
        <p:txBody>
          <a:bodyPr/>
          <a:lstStyle/>
          <a:p>
            <a:pPr defTabSz="457200">
              <a:defRPr/>
            </a:pPr>
            <a:fld id="{8EC96144-9329-4F73-8413-4EE7F76C80B4}" type="slidenum">
              <a:rPr lang="en-US" smtClean="0">
                <a:solidFill>
                  <a:prstClr val="black"/>
                </a:solidFill>
              </a:rPr>
              <a:pPr defTabSz="457200">
                <a:defRPr/>
              </a:pPr>
              <a:t>114</a:t>
            </a:fld>
            <a:endParaRPr lang="en-US">
              <a:solidFill>
                <a:prstClr val="black"/>
              </a:solidFill>
            </a:endParaRPr>
          </a:p>
        </p:txBody>
      </p:sp>
    </p:spTree>
    <p:extLst>
      <p:ext uri="{BB962C8B-B14F-4D97-AF65-F5344CB8AC3E}">
        <p14:creationId xmlns:p14="http://schemas.microsoft.com/office/powerpoint/2010/main" val="26123292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badi" panose="020B0604020104020204" pitchFamily="34" charset="0"/>
              </a:rPr>
              <a:t>Read the Spanish version.      </a:t>
            </a:r>
            <a:r>
              <a:rPr lang="en-US" sz="1100" b="0" i="0" dirty="0">
                <a:solidFill>
                  <a:srgbClr val="3A3A3A"/>
                </a:solidFill>
                <a:effectLst/>
                <a:latin typeface="Abadi" panose="020B0604020104020204" pitchFamily="34" charset="0"/>
              </a:rPr>
              <a:t>Does anything in this passage stand out to you? (get responses)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100" b="0" i="0" dirty="0">
                <a:solidFill>
                  <a:srgbClr val="3A3A3A"/>
                </a:solidFill>
                <a:effectLst/>
                <a:latin typeface="Abadi" panose="020B0604020104020204" pitchFamily="34" charset="0"/>
              </a:rPr>
              <a:t>The main point is pretty clear: put wisdom at the top of your list of things to go after. Set your sights on wisdom. Pursue wisdom at any cost. God, through Proverbs, is calling us to orient our lives around the pursuit of wisdom.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100" b="0" i="0" dirty="0">
                <a:solidFill>
                  <a:srgbClr val="3A3A3A"/>
                </a:solidFill>
                <a:effectLst/>
                <a:latin typeface="Abadi" panose="020B0604020104020204" pitchFamily="34" charset="0"/>
              </a:rPr>
              <a:t>So, What is “Wisdom”?</a:t>
            </a:r>
          </a:p>
          <a:p>
            <a:endParaRPr lang="en-US" dirty="0"/>
          </a:p>
        </p:txBody>
      </p:sp>
      <p:sp>
        <p:nvSpPr>
          <p:cNvPr id="4" name="Slide Number Placeholder 3"/>
          <p:cNvSpPr>
            <a:spLocks noGrp="1"/>
          </p:cNvSpPr>
          <p:nvPr>
            <p:ph type="sldNum" sz="quarter" idx="5"/>
          </p:nvPr>
        </p:nvSpPr>
        <p:spPr/>
        <p:txBody>
          <a:bodyPr/>
          <a:lstStyle/>
          <a:p>
            <a:pPr defTabSz="457200">
              <a:defRPr/>
            </a:pPr>
            <a:fld id="{8EC96144-9329-4F73-8413-4EE7F76C80B4}" type="slidenum">
              <a:rPr lang="en-US" smtClean="0">
                <a:solidFill>
                  <a:prstClr val="black"/>
                </a:solidFill>
              </a:rPr>
              <a:pPr defTabSz="457200">
                <a:defRPr/>
              </a:pPr>
              <a:t>115</a:t>
            </a:fld>
            <a:endParaRPr lang="en-US">
              <a:solidFill>
                <a:prstClr val="black"/>
              </a:solidFill>
            </a:endParaRPr>
          </a:p>
        </p:txBody>
      </p:sp>
    </p:spTree>
    <p:extLst>
      <p:ext uri="{BB962C8B-B14F-4D97-AF65-F5344CB8AC3E}">
        <p14:creationId xmlns:p14="http://schemas.microsoft.com/office/powerpoint/2010/main" val="34649645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100" b="0" i="0" dirty="0">
                <a:solidFill>
                  <a:srgbClr val="3A3A3A"/>
                </a:solidFill>
                <a:effectLst/>
                <a:latin typeface="Abadi" panose="020B0604020104020204" pitchFamily="34" charset="0"/>
              </a:rPr>
              <a:t>Simply put, wisdom is (according to the Bible) the ability to make godly choices. There are a lot of other “wisdoms” out there. But the unique thing about biblical wisdom is:</a:t>
            </a:r>
          </a:p>
          <a:p>
            <a:pPr algn="l" fontAlgn="base">
              <a:buFont typeface="Arial" panose="020B0604020202020204" pitchFamily="34" charset="0"/>
              <a:buChar char="•"/>
            </a:pPr>
            <a:r>
              <a:rPr lang="en-US" sz="1100" b="0" i="0" dirty="0">
                <a:solidFill>
                  <a:srgbClr val="3A3A3A"/>
                </a:solidFill>
                <a:effectLst/>
                <a:latin typeface="Abadi" panose="020B0604020104020204" pitchFamily="34" charset="0"/>
              </a:rPr>
              <a:t>it comes only from God</a:t>
            </a:r>
          </a:p>
          <a:p>
            <a:pPr algn="l" fontAlgn="base">
              <a:buFont typeface="Arial" panose="020B0604020202020204" pitchFamily="34" charset="0"/>
              <a:buChar char="•"/>
            </a:pPr>
            <a:r>
              <a:rPr lang="en-US" sz="1100" b="0" i="0" dirty="0">
                <a:solidFill>
                  <a:srgbClr val="3A3A3A"/>
                </a:solidFill>
                <a:effectLst/>
                <a:latin typeface="Abadi" panose="020B0604020104020204" pitchFamily="34" charset="0"/>
              </a:rPr>
              <a:t>it comes only through a faith relationship with Jesus Christ – trusting in Him and placing your life fully under His authority</a:t>
            </a:r>
          </a:p>
          <a:p>
            <a:pPr algn="l" fontAlgn="base">
              <a:buFont typeface="Arial" panose="020B0604020202020204" pitchFamily="34" charset="0"/>
              <a:buChar char="•"/>
            </a:pPr>
            <a:r>
              <a:rPr lang="en-US" sz="1100" b="0" i="0" dirty="0">
                <a:solidFill>
                  <a:srgbClr val="3A3A3A"/>
                </a:solidFill>
                <a:effectLst/>
                <a:latin typeface="Abadi" panose="020B0604020104020204" pitchFamily="34" charset="0"/>
              </a:rPr>
              <a:t>its goal is to glorify God</a:t>
            </a:r>
          </a:p>
          <a:p>
            <a:pPr algn="l" fontAlgn="base"/>
            <a:endParaRPr lang="en-US" sz="1100" b="0" i="0" dirty="0">
              <a:solidFill>
                <a:srgbClr val="3A3A3A"/>
              </a:solidFill>
              <a:effectLst/>
              <a:latin typeface="Abadi" panose="020B0604020104020204" pitchFamily="34" charset="0"/>
            </a:endParaRPr>
          </a:p>
          <a:p>
            <a:endParaRPr lang="en-US" sz="1200" dirty="0">
              <a:latin typeface="Abadi" panose="020B0604020104020204" pitchFamily="34" charset="0"/>
            </a:endParaRPr>
          </a:p>
          <a:p>
            <a:endParaRPr lang="en-US" dirty="0"/>
          </a:p>
        </p:txBody>
      </p:sp>
      <p:sp>
        <p:nvSpPr>
          <p:cNvPr id="4" name="Slide Number Placeholder 3"/>
          <p:cNvSpPr>
            <a:spLocks noGrp="1"/>
          </p:cNvSpPr>
          <p:nvPr>
            <p:ph type="sldNum" sz="quarter" idx="5"/>
          </p:nvPr>
        </p:nvSpPr>
        <p:spPr/>
        <p:txBody>
          <a:bodyPr/>
          <a:lstStyle/>
          <a:p>
            <a:pPr defTabSz="471145">
              <a:defRPr/>
            </a:pPr>
            <a:fld id="{A351D337-7833-4516-979C-67BBF84AACD7}" type="slidenum">
              <a:rPr lang="en-US">
                <a:solidFill>
                  <a:prstClr val="black"/>
                </a:solidFill>
              </a:rPr>
              <a:pPr defTabSz="471145">
                <a:defRPr/>
              </a:pPr>
              <a:t>116</a:t>
            </a:fld>
            <a:endParaRPr lang="en-US" dirty="0">
              <a:solidFill>
                <a:prstClr val="black"/>
              </a:solidFill>
            </a:endParaRPr>
          </a:p>
        </p:txBody>
      </p:sp>
    </p:spTree>
    <p:extLst>
      <p:ext uri="{BB962C8B-B14F-4D97-AF65-F5344CB8AC3E}">
        <p14:creationId xmlns:p14="http://schemas.microsoft.com/office/powerpoint/2010/main" val="26760685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100" b="0" i="0" dirty="0">
                <a:solidFill>
                  <a:srgbClr val="3A3A3A"/>
                </a:solidFill>
                <a:effectLst/>
                <a:latin typeface="Abadi" panose="020B0604020104020204" pitchFamily="34" charset="0"/>
              </a:rPr>
              <a:t>I want to point out something about wisdom seen in the highlighted section of this passage: “she is more profitable than silver and yields better returns than gold. She is more precious than rubies; nothing you desire can compare with her.”  So, how are silver, gold and rubies alike?</a:t>
            </a:r>
          </a:p>
          <a:p>
            <a:endParaRPr lang="en-US" sz="1100" dirty="0">
              <a:latin typeface="Abadi" panose="020B0604020104020204" pitchFamily="34" charset="0"/>
            </a:endParaRPr>
          </a:p>
          <a:p>
            <a:r>
              <a:rPr lang="en-US" sz="1100" b="0" i="0" dirty="0">
                <a:solidFill>
                  <a:srgbClr val="212529"/>
                </a:solidFill>
                <a:effectLst/>
                <a:latin typeface="Abadi" panose="020B0604020104020204" pitchFamily="34" charset="0"/>
              </a:rPr>
              <a:t>Precious metals and precious jewels stones are to be FOUND. Those who find them have to dig for them, to seek for them, to give time, and strength, and wealth to the search for them. Wisdom is something that must be found. Vs 13 says,  “Blessed are those who FIND wisdom”…So, Wisdom, although it is within our reach, we must diligently seek after it in order to Find it.</a:t>
            </a:r>
            <a:endParaRPr lang="en-US" sz="1100" b="0" i="0" dirty="0">
              <a:solidFill>
                <a:srgbClr val="3A3A3A"/>
              </a:solidFill>
              <a:effectLst/>
              <a:latin typeface="Abadi" panose="020B0604020104020204" pitchFamily="34" charset="0"/>
            </a:endParaRPr>
          </a:p>
          <a:p>
            <a:pPr algn="l" fontAlgn="base"/>
            <a:endParaRPr lang="en-US" sz="1100" b="0" i="0" dirty="0">
              <a:solidFill>
                <a:srgbClr val="3A3A3A"/>
              </a:solidFill>
              <a:effectLst/>
              <a:latin typeface="Abadi" panose="020B0604020104020204" pitchFamily="34" charset="0"/>
            </a:endParaRPr>
          </a:p>
          <a:p>
            <a:pPr algn="l" fontAlgn="base"/>
            <a:r>
              <a:rPr lang="en-US" sz="1100" b="0" i="0" dirty="0">
                <a:solidFill>
                  <a:srgbClr val="3A3A3A"/>
                </a:solidFill>
                <a:effectLst/>
                <a:latin typeface="Abadi" panose="020B0604020104020204" pitchFamily="34" charset="0"/>
              </a:rPr>
              <a:t>Why should we pursue wisdom like this? Some of the benefits are also revealed in this passage. (move to next slide)</a:t>
            </a:r>
            <a:endParaRPr lang="en-US" sz="1100" b="1" i="0" dirty="0">
              <a:solidFill>
                <a:srgbClr val="3A3A3A"/>
              </a:solidFill>
              <a:effectLst/>
              <a:latin typeface="Abadi" panose="020B0604020104020204" pitchFamily="34" charset="0"/>
            </a:endParaRPr>
          </a:p>
          <a:p>
            <a:endParaRPr lang="en-US" sz="1100" dirty="0">
              <a:latin typeface="Abadi" panose="020B0604020104020204" pitchFamily="34" charset="0"/>
            </a:endParaRPr>
          </a:p>
          <a:p>
            <a:endParaRPr lang="en-US" sz="1100" b="0" i="0" dirty="0">
              <a:solidFill>
                <a:srgbClr val="212529"/>
              </a:solidFill>
              <a:effectLst/>
              <a:latin typeface="Abadi" panose="020B0604020104020204" pitchFamily="34" charset="0"/>
            </a:endParaRPr>
          </a:p>
          <a:p>
            <a:pPr algn="l" fontAlgn="base"/>
            <a:endParaRPr lang="en-US" sz="1100" b="0" i="0" dirty="0">
              <a:solidFill>
                <a:srgbClr val="3A3A3A"/>
              </a:solidFill>
              <a:effectLst/>
              <a:latin typeface="Abadi" panose="020B0604020104020204" pitchFamily="34" charset="0"/>
            </a:endParaRPr>
          </a:p>
          <a:p>
            <a:endParaRPr lang="en-US" dirty="0"/>
          </a:p>
        </p:txBody>
      </p:sp>
      <p:sp>
        <p:nvSpPr>
          <p:cNvPr id="4" name="Slide Number Placeholder 3"/>
          <p:cNvSpPr>
            <a:spLocks noGrp="1"/>
          </p:cNvSpPr>
          <p:nvPr>
            <p:ph type="sldNum" sz="quarter" idx="5"/>
          </p:nvPr>
        </p:nvSpPr>
        <p:spPr/>
        <p:txBody>
          <a:bodyPr/>
          <a:lstStyle/>
          <a:p>
            <a:fld id="{CAC23701-A55B-4D33-9202-828B53F47B21}" type="slidenum">
              <a:rPr lang="en-US" smtClean="0">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3528732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200" kern="1200" dirty="0">
                <a:solidFill>
                  <a:schemeClr val="bg1"/>
                </a:solidFill>
                <a:effectLst/>
                <a:latin typeface="Abadi" panose="020B0604020104020204" pitchFamily="34" charset="0"/>
                <a:ea typeface="Times New Roman" panose="02020603050405020304" pitchFamily="18" charset="0"/>
                <a:cs typeface="Times New Roman" panose="02020603050405020304" pitchFamily="18" charset="0"/>
              </a:rPr>
              <a:t> </a:t>
            </a:r>
            <a:r>
              <a:rPr lang="en-US" sz="1400" kern="1200" dirty="0">
                <a:solidFill>
                  <a:srgbClr val="000000"/>
                </a:solidFill>
                <a:effectLst/>
                <a:latin typeface="Abadi" panose="020B0604020104020204" pitchFamily="34" charset="0"/>
                <a:ea typeface="Times New Roman" panose="02020603050405020304" pitchFamily="18" charset="0"/>
                <a:cs typeface="Times New Roman" panose="02020603050405020304" pitchFamily="18" charset="0"/>
              </a:rPr>
              <a:t>The concept of submission is a recurring theme in the Bible, </a:t>
            </a:r>
            <a:r>
              <a:rPr lang="en-US" sz="1400" kern="1200" dirty="0">
                <a:solidFill>
                  <a:srgbClr val="0A0A0A"/>
                </a:solidFill>
                <a:effectLst/>
                <a:latin typeface="Abadi" panose="020B0604020104020204" pitchFamily="34" charset="0"/>
                <a:ea typeface="Times New Roman" panose="02020603050405020304" pitchFamily="18" charset="0"/>
                <a:cs typeface="Times New Roman" panose="02020603050405020304" pitchFamily="18" charset="0"/>
              </a:rPr>
              <a:t>especially in the New Testament. </a:t>
            </a:r>
            <a:r>
              <a:rPr lang="en-US" sz="1400" kern="1200" dirty="0">
                <a:solidFill>
                  <a:srgbClr val="000000"/>
                </a:solidFill>
                <a:effectLst/>
                <a:latin typeface="Abadi" panose="020B0604020104020204" pitchFamily="34"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400" kern="1200" dirty="0">
                <a:solidFill>
                  <a:srgbClr val="000000"/>
                </a:solidFill>
                <a:effectLst/>
                <a:latin typeface="Abadi" panose="020B0604020104020204" pitchFamily="34" charset="0"/>
                <a:ea typeface="Times New Roman" panose="02020603050405020304" pitchFamily="18" charset="0"/>
              </a:rPr>
              <a:t>Submission </a:t>
            </a:r>
            <a:r>
              <a:rPr lang="en-US" sz="1400" u="none" strike="noStrike" kern="1200" dirty="0">
                <a:solidFill>
                  <a:srgbClr val="000000"/>
                </a:solidFill>
                <a:effectLst/>
                <a:latin typeface="Abadi" panose="020B0604020104020204" pitchFamily="34" charset="0"/>
                <a:ea typeface="Times New Roman" panose="02020603050405020304" pitchFamily="18" charset="0"/>
                <a:cs typeface="Times New Roman" panose="02020603050405020304" pitchFamily="18" charset="0"/>
                <a:hlinkClick r:id="rId3"/>
              </a:rPr>
              <a:t> involves humility, obedience, and endurance</a:t>
            </a:r>
            <a:r>
              <a:rPr lang="en-US" sz="1400" kern="1200" dirty="0">
                <a:solidFill>
                  <a:srgbClr val="000000"/>
                </a:solidFill>
                <a:effectLst/>
                <a:latin typeface="Abadi" panose="020B0604020104020204" pitchFamily="34" charset="0"/>
                <a:ea typeface="Times New Roman" panose="02020603050405020304" pitchFamily="18" charset="0"/>
                <a:cs typeface="Times New Roman" panose="02020603050405020304" pitchFamily="18" charset="0"/>
              </a:rPr>
              <a:t>, </a:t>
            </a:r>
            <a:r>
              <a:rPr lang="en-US" sz="1400" u="none" strike="noStrike" kern="1200" dirty="0">
                <a:solidFill>
                  <a:srgbClr val="000000"/>
                </a:solidFill>
                <a:effectLst/>
                <a:latin typeface="Abadi" panose="020B0604020104020204" pitchFamily="34" charset="0"/>
                <a:ea typeface="Times New Roman" panose="02020603050405020304" pitchFamily="18" charset="0"/>
                <a:cs typeface="Times New Roman" panose="02020603050405020304" pitchFamily="18" charset="0"/>
                <a:hlinkClick r:id="rId4"/>
              </a:rPr>
              <a:t>as well as yielding, deferring, and following the leadership of another</a:t>
            </a:r>
            <a:r>
              <a:rPr lang="en-US" sz="1400" b="1" kern="1200" baseline="30000" dirty="0">
                <a:solidFill>
                  <a:srgbClr val="000000"/>
                </a:solidFill>
                <a:effectLst/>
                <a:latin typeface="Abadi" panose="020B0604020104020204" pitchFamily="34" charset="0"/>
                <a:ea typeface="Times New Roman" panose="02020603050405020304" pitchFamily="18" charset="0"/>
              </a:rPr>
              <a:t>.</a:t>
            </a:r>
            <a:r>
              <a:rPr lang="en-US" sz="1400" kern="1200" dirty="0">
                <a:solidFill>
                  <a:srgbClr val="000000"/>
                </a:solidFill>
                <a:effectLst/>
                <a:latin typeface="Abadi" panose="020B0604020104020204" pitchFamily="34" charset="0"/>
                <a:ea typeface="Times New Roman" panose="02020603050405020304" pitchFamily="18" charset="0"/>
                <a:cs typeface="Times New Roman" panose="02020603050405020304" pitchFamily="18" charset="0"/>
              </a:rPr>
              <a:t> </a:t>
            </a:r>
            <a:r>
              <a:rPr lang="en-US" sz="1400" u="none" strike="noStrike" kern="1200" dirty="0">
                <a:solidFill>
                  <a:srgbClr val="000000"/>
                </a:solidFill>
                <a:effectLst/>
                <a:latin typeface="Abadi" panose="020B0604020104020204" pitchFamily="34" charset="0"/>
                <a:ea typeface="Times New Roman" panose="02020603050405020304" pitchFamily="18" charset="0"/>
                <a:cs typeface="Times New Roman" panose="02020603050405020304" pitchFamily="18" charset="0"/>
                <a:hlinkClick r:id="rId3"/>
              </a:rPr>
              <a:t>It is not forced or passive, but willing and active</a:t>
            </a:r>
            <a:r>
              <a:rPr lang="en-US" sz="1400" b="1" u="none" strike="noStrike" kern="1200" baseline="30000" dirty="0">
                <a:solidFill>
                  <a:srgbClr val="000000"/>
                </a:solidFill>
                <a:effectLst/>
                <a:latin typeface="Abadi" panose="020B0604020104020204" pitchFamily="34" charset="0"/>
                <a:ea typeface="Times New Roman" panose="02020603050405020304" pitchFamily="18" charset="0"/>
                <a:cs typeface="Times New Roman" panose="02020603050405020304" pitchFamily="18" charset="0"/>
                <a:hlinkClick r:id="rId3"/>
              </a:rPr>
              <a:t>4</a:t>
            </a:r>
            <a:r>
              <a:rPr lang="en-US" sz="1400" b="1" u="none" strike="noStrike" kern="1200" baseline="30000" dirty="0">
                <a:solidFill>
                  <a:srgbClr val="000000"/>
                </a:solidFill>
                <a:effectLst/>
                <a:latin typeface="Abadi" panose="020B0604020104020204" pitchFamily="34" charset="0"/>
                <a:ea typeface="Times New Roman" panose="02020603050405020304" pitchFamily="18" charset="0"/>
                <a:cs typeface="Times New Roman" panose="02020603050405020304" pitchFamily="18" charset="0"/>
                <a:hlinkClick r:id="rId5"/>
              </a:rPr>
              <a:t>5</a:t>
            </a:r>
            <a:r>
              <a:rPr lang="en-US" sz="1400" kern="1200" dirty="0">
                <a:solidFill>
                  <a:srgbClr val="000000"/>
                </a:solidFill>
                <a:effectLst/>
                <a:latin typeface="Abadi" panose="020B0604020104020204" pitchFamily="34" charset="0"/>
                <a:ea typeface="Times New Roman" panose="02020603050405020304" pitchFamily="18" charset="0"/>
                <a:cs typeface="Times New Roman" panose="02020603050405020304" pitchFamily="18" charset="0"/>
              </a:rPr>
              <a:t>. </a:t>
            </a:r>
            <a:r>
              <a:rPr lang="en-US" sz="1400" kern="1200" dirty="0">
                <a:solidFill>
                  <a:srgbClr val="000000"/>
                </a:solidFill>
                <a:effectLst/>
                <a:latin typeface="Abadi" panose="020B0604020104020204" pitchFamily="34" charset="0"/>
                <a:ea typeface="Times New Roman" panose="02020603050405020304" pitchFamily="18" charset="0"/>
              </a:rPr>
              <a:t> </a:t>
            </a:r>
            <a:r>
              <a:rPr lang="en-US" sz="1400" u="none" strike="noStrike" kern="1200" dirty="0">
                <a:solidFill>
                  <a:srgbClr val="000000"/>
                </a:solidFill>
                <a:effectLst/>
                <a:latin typeface="Abadi" panose="020B0604020104020204" pitchFamily="34" charset="0"/>
                <a:ea typeface="Times New Roman" panose="02020603050405020304" pitchFamily="18" charset="0"/>
                <a:cs typeface="Times New Roman" panose="02020603050405020304" pitchFamily="18" charset="0"/>
                <a:hlinkClick r:id="rId6"/>
              </a:rPr>
              <a:t>It is a way of honoring God and affirming His design for marriage and the church</a:t>
            </a:r>
            <a:r>
              <a:rPr lang="en-US" sz="1400" b="1" u="none" strike="noStrike" kern="1200" baseline="30000" dirty="0">
                <a:solidFill>
                  <a:srgbClr val="000000"/>
                </a:solidFill>
                <a:effectLst/>
                <a:latin typeface="Abadi" panose="020B0604020104020204" pitchFamily="34" charset="0"/>
                <a:ea typeface="Times New Roman" panose="02020603050405020304" pitchFamily="18" charset="0"/>
                <a:cs typeface="Times New Roman" panose="02020603050405020304" pitchFamily="18" charset="0"/>
                <a:hlinkClick r:id="rId6"/>
              </a:rPr>
              <a:t>3</a:t>
            </a:r>
            <a:r>
              <a:rPr lang="en-US" sz="1400" b="1" u="none" strike="noStrike" kern="1200" baseline="30000" dirty="0">
                <a:solidFill>
                  <a:srgbClr val="000000"/>
                </a:solidFill>
                <a:effectLst/>
                <a:latin typeface="Abadi" panose="020B0604020104020204" pitchFamily="34" charset="0"/>
                <a:ea typeface="Times New Roman" panose="02020603050405020304" pitchFamily="18" charset="0"/>
                <a:cs typeface="Times New Roman" panose="02020603050405020304" pitchFamily="18" charset="0"/>
                <a:hlinkClick r:id="rId5"/>
              </a:rPr>
              <a:t>5</a:t>
            </a:r>
            <a:r>
              <a:rPr lang="en-US" sz="1400" kern="1200" dirty="0">
                <a:solidFill>
                  <a:srgbClr val="000000"/>
                </a:solidFill>
                <a:effectLst/>
                <a:latin typeface="Abadi" panose="020B0604020104020204" pitchFamily="34" charset="0"/>
                <a:ea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kern="1200" dirty="0">
                <a:solidFill>
                  <a:srgbClr val="000000"/>
                </a:solidFill>
                <a:effectLst/>
                <a:latin typeface="Abadi" panose="020B0604020104020204" pitchFamily="34" charset="0"/>
                <a:ea typeface="Times New Roman" panose="02020603050405020304" pitchFamily="18" charset="0"/>
                <a:cs typeface="Times New Roman" panose="02020603050405020304" pitchFamily="18" charset="0"/>
              </a:rPr>
              <a:t> </a:t>
            </a:r>
            <a:r>
              <a:rPr lang="en-US" sz="1400" kern="1200" dirty="0">
                <a:solidFill>
                  <a:srgbClr val="0A0A0A"/>
                </a:solidFill>
                <a:effectLst/>
                <a:latin typeface="Abadi" panose="020B0604020104020204" pitchFamily="34" charset="0"/>
                <a:ea typeface="Times New Roman" panose="02020603050405020304" pitchFamily="18" charset="0"/>
                <a:cs typeface="Times New Roman" panose="02020603050405020304" pitchFamily="18" charset="0"/>
              </a:rPr>
              <a:t>There are many passages in the Bible that will help us cultivate a submissive spirit.</a:t>
            </a:r>
            <a:endParaRPr lang="en-US" sz="1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r>
              <a:rPr lang="en-US" sz="14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Let’s look at what the bible says about submission in the New Testament.</a:t>
            </a:r>
            <a:endPar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Small groups: fill in chart - who, why we submit?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4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(After 5 minutes go over answers to chart)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4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Summary: As you can see, The Christian life is one of submission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en-US" sz="1400" b="0" dirty="0">
              <a:latin typeface="SF Cartoonist Hand" panose="02000506000000020003" pitchFamily="2" charset="0"/>
            </a:endParaRPr>
          </a:p>
        </p:txBody>
      </p:sp>
      <p:sp>
        <p:nvSpPr>
          <p:cNvPr id="4" name="Slide Number Placeholder 3"/>
          <p:cNvSpPr>
            <a:spLocks noGrp="1"/>
          </p:cNvSpPr>
          <p:nvPr>
            <p:ph type="sldNum" sz="quarter" idx="5"/>
          </p:nvPr>
        </p:nvSpPr>
        <p:spPr/>
        <p:txBody>
          <a:bodyPr/>
          <a:lstStyle/>
          <a:p>
            <a:pPr>
              <a:defRPr/>
            </a:pPr>
            <a:fld id="{A351D337-7833-4516-979C-67BBF84AACD7}" type="slidenum">
              <a:rPr lang="en-US" smtClean="0">
                <a:solidFill>
                  <a:prstClr val="black"/>
                </a:solidFill>
              </a:rPr>
              <a:pPr>
                <a:defRPr/>
              </a:pPr>
              <a:t>30</a:t>
            </a:fld>
            <a:endParaRPr lang="en-US" dirty="0">
              <a:solidFill>
                <a:prstClr val="black"/>
              </a:solidFill>
            </a:endParaRPr>
          </a:p>
        </p:txBody>
      </p:sp>
    </p:spTree>
    <p:extLst>
      <p:ext uri="{BB962C8B-B14F-4D97-AF65-F5344CB8AC3E}">
        <p14:creationId xmlns:p14="http://schemas.microsoft.com/office/powerpoint/2010/main" val="27888706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100" b="0" i="0" dirty="0">
                <a:solidFill>
                  <a:srgbClr val="3A3A3A"/>
                </a:solidFill>
                <a:effectLst/>
                <a:latin typeface="Abadi" panose="020B0604020104020204" pitchFamily="34" charset="0"/>
              </a:rPr>
              <a:t>The blessings highlighted here are not absolute promises – they are things likely to happen if we make wise choices.</a:t>
            </a:r>
          </a:p>
          <a:p>
            <a:pPr algn="l" fontAlgn="base"/>
            <a:r>
              <a:rPr lang="en-US" sz="1100" b="0" i="0" dirty="0">
                <a:solidFill>
                  <a:srgbClr val="3A3A3A"/>
                </a:solidFill>
                <a:effectLst/>
                <a:latin typeface="Abadi" panose="020B0604020104020204" pitchFamily="34" charset="0"/>
              </a:rPr>
              <a:t>The book of Proverbs is full of short, wise sayings that point to a larger principle. This is the way the promises in Proverbs work.</a:t>
            </a:r>
          </a:p>
          <a:p>
            <a:pPr algn="l" fontAlgn="base"/>
            <a:r>
              <a:rPr lang="en-US" sz="1100" b="0" i="0" dirty="0">
                <a:solidFill>
                  <a:srgbClr val="3A3A3A"/>
                </a:solidFill>
                <a:effectLst/>
                <a:latin typeface="Abadi" panose="020B0604020104020204" pitchFamily="34" charset="0"/>
              </a:rPr>
              <a:t>The blessings of long life, riches and honor are not guarantees. They are general benefits that are likely to happen when you gain wisdom.</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100" b="0" i="0" u="none" dirty="0">
              <a:solidFill>
                <a:schemeClr val="tx1"/>
              </a:solidFill>
              <a:effectLst/>
              <a:latin typeface="Abadi" panose="020B0604020104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100" b="0" i="0" u="none" dirty="0">
                <a:solidFill>
                  <a:schemeClr val="tx1"/>
                </a:solidFill>
                <a:effectLst/>
                <a:latin typeface="Abadi" panose="020B0604020104020204" pitchFamily="34" charset="0"/>
              </a:rPr>
              <a:t>There are many verses in Proverbs that describe the qualities and characteristics of a godly woman or wife as well as many that describe the qualities of a foolish woman, but today we will be looking at Proverbs 31.</a:t>
            </a:r>
            <a:endParaRPr lang="en-US" sz="1100" b="0" u="none" dirty="0">
              <a:solidFill>
                <a:schemeClr val="tx1"/>
              </a:solidFill>
              <a:latin typeface="Abadi" panose="020B0604020104020204" pitchFamily="34" charset="0"/>
            </a:endParaRPr>
          </a:p>
          <a:p>
            <a:pPr algn="l" fontAlgn="base"/>
            <a:endParaRPr lang="en-US" dirty="0"/>
          </a:p>
        </p:txBody>
      </p:sp>
      <p:sp>
        <p:nvSpPr>
          <p:cNvPr id="4" name="Slide Number Placeholder 3"/>
          <p:cNvSpPr>
            <a:spLocks noGrp="1"/>
          </p:cNvSpPr>
          <p:nvPr>
            <p:ph type="sldNum" sz="quarter" idx="5"/>
          </p:nvPr>
        </p:nvSpPr>
        <p:spPr/>
        <p:txBody>
          <a:bodyPr/>
          <a:lstStyle/>
          <a:p>
            <a:fld id="{CAC23701-A55B-4D33-9202-828B53F47B21}" type="slidenum">
              <a:rPr lang="en-US" smtClean="0">
                <a:solidFill>
                  <a:prstClr val="black"/>
                </a:solidFill>
              </a:rPr>
              <a:pPr/>
              <a:t>118</a:t>
            </a:fld>
            <a:endParaRPr lang="en-US">
              <a:solidFill>
                <a:prstClr val="black"/>
              </a:solidFill>
            </a:endParaRPr>
          </a:p>
        </p:txBody>
      </p:sp>
    </p:spTree>
    <p:extLst>
      <p:ext uri="{BB962C8B-B14F-4D97-AF65-F5344CB8AC3E}">
        <p14:creationId xmlns:p14="http://schemas.microsoft.com/office/powerpoint/2010/main" val="22226047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badi" panose="020B0604020104020204" pitchFamily="34" charset="0"/>
              </a:rPr>
              <a:t>So what can you tell me about the woman in Proverbs 31? I found out while studying for this class that many people call her the P31 woman.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highlight>
                  <a:srgbClr val="00FFFF"/>
                </a:highlight>
                <a:uLnTx/>
                <a:uFillTx/>
                <a:latin typeface="Abadi" panose="020B0604020104020204" pitchFamily="34" charset="0"/>
                <a:ea typeface="+mn-ea"/>
                <a:cs typeface="+mn-cs"/>
              </a:rPr>
              <a:t>The purpose of Proverbs 31 was instructional. It was written as a poem so that it would be easy to remember and it was intended to guide a king’s choice in choosing a godly wife. (have ladies look at the handout of the passage)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highlight>
                <a:srgbClr val="00FFFF"/>
              </a:highligh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081C2A"/>
                </a:solidFill>
                <a:effectLst/>
                <a:latin typeface="Abadi" panose="020B0604020104020204" pitchFamily="34" charset="0"/>
              </a:rPr>
              <a:t>King Lemuel is mentioned as the author of </a:t>
            </a:r>
            <a:r>
              <a:rPr lang="en-US" sz="1100" b="0" i="0" u="none" dirty="0">
                <a:solidFill>
                  <a:schemeClr val="tx1"/>
                </a:solidFill>
                <a:effectLst/>
                <a:latin typeface="Abadi" panose="020B0604020104020204" pitchFamily="34" charset="0"/>
                <a:hlinkClick r:id="rId3">
                  <a:extLst>
                    <a:ext uri="{A12FA001-AC4F-418D-AE19-62706E023703}">
                      <ahyp:hlinkClr xmlns="" xmlns:ahyp="http://schemas.microsoft.com/office/drawing/2018/hyperlinkcolor" val="tx"/>
                    </a:ext>
                  </a:extLst>
                </a:hlinkClick>
              </a:rPr>
              <a:t>Proverbs 31</a:t>
            </a:r>
            <a:r>
              <a:rPr lang="en-US" sz="1100" b="0" i="0" u="none" dirty="0">
                <a:solidFill>
                  <a:schemeClr val="tx1"/>
                </a:solidFill>
                <a:effectLst/>
                <a:latin typeface="Abadi" panose="020B0604020104020204" pitchFamily="34" charset="0"/>
              </a:rPr>
              <a:t>, at least </a:t>
            </a:r>
            <a:r>
              <a:rPr lang="en-US" sz="1100" b="0" i="0" dirty="0">
                <a:solidFill>
                  <a:srgbClr val="081C2A"/>
                </a:solidFill>
                <a:effectLst/>
                <a:latin typeface="Abadi" panose="020B0604020104020204" pitchFamily="34" charset="0"/>
              </a:rPr>
              <a:t>of the first nine verses. </a:t>
            </a:r>
            <a:r>
              <a:rPr lang="en-US" sz="1100" b="0" i="0" dirty="0">
                <a:solidFill>
                  <a:schemeClr val="tx1"/>
                </a:solidFill>
                <a:effectLst/>
                <a:latin typeface="Abadi" panose="020B0604020104020204" pitchFamily="34" charset="0"/>
              </a:rPr>
              <a:t>Verse 1 i</a:t>
            </a:r>
            <a:r>
              <a:rPr lang="en-US" sz="1100" b="0" i="0" dirty="0">
                <a:solidFill>
                  <a:srgbClr val="081C2A"/>
                </a:solidFill>
                <a:effectLst/>
                <a:latin typeface="Abadi" panose="020B0604020104020204" pitchFamily="34" charset="0"/>
              </a:rPr>
              <a:t>ntroduces this section.  </a:t>
            </a:r>
            <a:r>
              <a:rPr kumimoji="0" lang="en-US" sz="1100" b="0" i="0" u="none" strike="noStrike" kern="1200" cap="none" spc="0" normalizeH="0" baseline="0" noProof="0" dirty="0">
                <a:ln>
                  <a:noFill/>
                </a:ln>
                <a:solidFill>
                  <a:prstClr val="black"/>
                </a:solidFill>
                <a:effectLst/>
                <a:highlight>
                  <a:srgbClr val="00FFFF"/>
                </a:highlight>
                <a:uLnTx/>
                <a:uFillTx/>
                <a:latin typeface="Abadi" panose="020B0604020104020204" pitchFamily="34" charset="0"/>
                <a:ea typeface="+mn-ea"/>
                <a:cs typeface="+mn-cs"/>
              </a:rPr>
              <a:t>It reads…”</a:t>
            </a:r>
            <a:r>
              <a:rPr lang="en-US" sz="1100" b="0" i="1" dirty="0">
                <a:solidFill>
                  <a:srgbClr val="000000"/>
                </a:solidFill>
                <a:effectLst/>
                <a:latin typeface="Abadi" panose="020B0604020104020204" pitchFamily="34" charset="0"/>
              </a:rPr>
              <a:t>The sayings of King Lemuel—an inspired utterance his mother taught him.    </a:t>
            </a:r>
            <a:r>
              <a:rPr lang="en-US" sz="1100" b="0" i="0" dirty="0">
                <a:solidFill>
                  <a:srgbClr val="081C2A"/>
                </a:solidFill>
                <a:effectLst/>
                <a:latin typeface="Abadi" panose="020B0604020104020204" pitchFamily="34" charset="0"/>
              </a:rPr>
              <a:t> So, as Lemuel was growing up, his mother gave him wise advice which he later arranged in poetic form and recorded for the ages. The whole process was supervised by the Holy Spirit, and the result was “an inspired utterance”.</a:t>
            </a:r>
            <a:endParaRPr kumimoji="0" lang="en-US" sz="1100" b="0" i="1" u="none" strike="noStrike" kern="1200" cap="none" spc="0" normalizeH="0" baseline="0" noProof="0" dirty="0">
              <a:ln>
                <a:noFill/>
              </a:ln>
              <a:solidFill>
                <a:prstClr val="black"/>
              </a:solidFill>
              <a:effectLst/>
              <a:highlight>
                <a:srgbClr val="00FFFF"/>
              </a:highligh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highlight>
                <a:srgbClr val="00FFFF"/>
              </a:highligh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081C2A"/>
                </a:solidFill>
                <a:effectLst/>
                <a:latin typeface="Abadi" panose="020B0604020104020204" pitchFamily="34" charset="0"/>
              </a:rPr>
              <a:t>We don’t know much about King Lemuel, other than what is revealed in </a:t>
            </a:r>
            <a:r>
              <a:rPr lang="en-US" sz="1100" b="0" i="0" u="none" dirty="0">
                <a:solidFill>
                  <a:schemeClr val="tx1"/>
                </a:solidFill>
                <a:effectLst/>
                <a:latin typeface="Abadi" panose="020B0604020104020204" pitchFamily="34" charset="0"/>
                <a:hlinkClick r:id="rId3">
                  <a:extLst>
                    <a:ext uri="{A12FA001-AC4F-418D-AE19-62706E023703}">
                      <ahyp:hlinkClr xmlns="" xmlns:ahyp="http://schemas.microsoft.com/office/drawing/2018/hyperlinkcolor" val="tx"/>
                    </a:ext>
                  </a:extLst>
                </a:hlinkClick>
              </a:rPr>
              <a:t>Proverbs 31</a:t>
            </a:r>
            <a:r>
              <a:rPr lang="en-US" sz="1100" b="0" i="0" u="none" dirty="0">
                <a:solidFill>
                  <a:schemeClr val="tx1"/>
                </a:solidFill>
                <a:effectLst/>
                <a:latin typeface="Abadi" panose="020B0604020104020204" pitchFamily="34" charset="0"/>
              </a:rPr>
              <a:t>. The name Lemuel means “for God” or “devoted to God.” Based on the one passage attributed to Lemuel, we know that Lemuel was a king, he had a wise mother, and he wrote some poetry. Many commentators have concluded that Lemuel is actually </a:t>
            </a:r>
            <a:r>
              <a:rPr lang="en-US" sz="1100" b="0" i="0" u="none" dirty="0">
                <a:solidFill>
                  <a:schemeClr val="tx1"/>
                </a:solidFill>
                <a:effectLst/>
                <a:latin typeface="Abadi" panose="020B0604020104020204" pitchFamily="34" charset="0"/>
                <a:hlinkClick r:id="rId4">
                  <a:extLst>
                    <a:ext uri="{A12FA001-AC4F-418D-AE19-62706E023703}">
                      <ahyp:hlinkClr xmlns="" xmlns:ahyp="http://schemas.microsoft.com/office/drawing/2018/hyperlinkcolor" val="tx"/>
                    </a:ext>
                  </a:extLst>
                </a:hlinkClick>
              </a:rPr>
              <a:t>King Solomon</a:t>
            </a:r>
            <a:r>
              <a:rPr lang="en-US" sz="1100" b="0" i="0" u="none" dirty="0">
                <a:solidFill>
                  <a:schemeClr val="tx1"/>
                </a:solidFill>
                <a:effectLst/>
                <a:latin typeface="Abadi" panose="020B0604020104020204" pitchFamily="34" charset="0"/>
              </a:rPr>
              <a:t>—in which case the mother </a:t>
            </a:r>
            <a:r>
              <a:rPr lang="en-US" sz="1100" b="0" i="0" dirty="0">
                <a:solidFill>
                  <a:srgbClr val="081C2A"/>
                </a:solidFill>
                <a:effectLst/>
                <a:latin typeface="Abadi" panose="020B0604020104020204" pitchFamily="34" charset="0"/>
              </a:rPr>
              <a:t>would be Bathsheba. It could be that Lemuel was a pet name for Solomon, used by his mother, and that Solomon wrote down her advice in the way she expressed it. </a:t>
            </a:r>
            <a:r>
              <a:rPr lang="en-US" sz="1100" b="0" i="0" dirty="0">
                <a:solidFill>
                  <a:schemeClr val="tx1"/>
                </a:solidFill>
                <a:effectLst/>
                <a:latin typeface="Abadi" panose="020B0604020104020204" pitchFamily="34" charset="0"/>
              </a:rPr>
              <a:t>Another theory is that Lemuel is actually </a:t>
            </a:r>
            <a:r>
              <a:rPr lang="en-US" sz="1100" b="0" i="0" dirty="0">
                <a:solidFill>
                  <a:schemeClr val="tx1"/>
                </a:solidFill>
                <a:effectLst/>
                <a:latin typeface="Abadi" panose="020B0604020104020204" pitchFamily="34" charset="0"/>
                <a:hlinkClick r:id="rId5">
                  <a:extLst>
                    <a:ext uri="{A12FA001-AC4F-418D-AE19-62706E023703}">
                      <ahyp:hlinkClr xmlns="" xmlns:ahyp="http://schemas.microsoft.com/office/drawing/2018/hyperlinkcolor" val="tx"/>
                    </a:ext>
                  </a:extLst>
                </a:hlinkClick>
              </a:rPr>
              <a:t>King Hezekiah</a:t>
            </a:r>
            <a:r>
              <a:rPr lang="en-US" sz="1100" b="0" i="0" dirty="0">
                <a:solidFill>
                  <a:schemeClr val="tx1"/>
                </a:solidFill>
                <a:effectLst/>
                <a:latin typeface="Abadi" panose="020B0604020104020204" pitchFamily="34" charset="0"/>
              </a:rPr>
              <a:t>. A third theory is that Lemuel and his mother are fictional characters created by Solomon as a picture of an ideal king and queen mother.</a:t>
            </a:r>
            <a:r>
              <a:rPr lang="en-US" sz="1100" dirty="0">
                <a:solidFill>
                  <a:schemeClr val="tx1"/>
                </a:solidFill>
                <a:latin typeface="Abadi" panose="020B0604020104020204" pitchFamily="34" charset="0"/>
              </a:rPr>
              <a:t/>
            </a:r>
            <a:br>
              <a:rPr lang="en-US" sz="1100" dirty="0">
                <a:solidFill>
                  <a:schemeClr val="tx1"/>
                </a:solidFill>
                <a:latin typeface="Abadi" panose="020B0604020104020204" pitchFamily="34" charset="0"/>
              </a:rPr>
            </a:br>
            <a:r>
              <a:rPr lang="en-US" sz="1100" dirty="0">
                <a:solidFill>
                  <a:schemeClr val="tx1"/>
                </a:solidFill>
                <a:latin typeface="Abadi" panose="020B0604020104020204" pitchFamily="34" charset="0"/>
              </a:rPr>
              <a:t/>
            </a:r>
            <a:br>
              <a:rPr lang="en-US" sz="1100" dirty="0">
                <a:solidFill>
                  <a:schemeClr val="tx1"/>
                </a:solidFill>
                <a:latin typeface="Abadi" panose="020B0604020104020204" pitchFamily="34" charset="0"/>
              </a:rPr>
            </a:br>
            <a:r>
              <a:rPr lang="en-US" sz="1100" b="0" i="0" dirty="0">
                <a:solidFill>
                  <a:srgbClr val="081C2A"/>
                </a:solidFill>
                <a:effectLst/>
                <a:latin typeface="Abadi" panose="020B0604020104020204" pitchFamily="34" charset="0"/>
              </a:rPr>
              <a:t>The counsel from King Lemuel’s mother is good advice for any leader of men. She warns Lemuel not to fall into the trap of immorality; chasing after women will sap a king’s strength </a:t>
            </a:r>
            <a:r>
              <a:rPr lang="en-US" sz="1100" b="0" i="0" dirty="0">
                <a:solidFill>
                  <a:schemeClr val="tx1"/>
                </a:solidFill>
                <a:effectLst/>
                <a:latin typeface="Abadi" panose="020B0604020104020204" pitchFamily="34" charset="0"/>
              </a:rPr>
              <a:t>(</a:t>
            </a:r>
            <a:r>
              <a:rPr lang="en-US" sz="1100" b="0" i="0" dirty="0">
                <a:solidFill>
                  <a:schemeClr val="tx1"/>
                </a:solidFill>
                <a:effectLst/>
                <a:latin typeface="Abadi" panose="020B0604020104020204" pitchFamily="34" charset="0"/>
                <a:hlinkClick r:id="rId6">
                  <a:extLst>
                    <a:ext uri="{A12FA001-AC4F-418D-AE19-62706E023703}">
                      <ahyp:hlinkClr xmlns="" xmlns:ahyp="http://schemas.microsoft.com/office/drawing/2018/hyperlinkcolor" val="tx"/>
                    </a:ext>
                  </a:extLst>
                </a:hlinkClick>
              </a:rPr>
              <a:t>Proverbs 31:3</a:t>
            </a:r>
            <a:r>
              <a:rPr lang="en-US" sz="1100" b="0" i="0" dirty="0">
                <a:solidFill>
                  <a:schemeClr val="tx1"/>
                </a:solidFill>
                <a:effectLst/>
                <a:latin typeface="Abadi" panose="020B0604020104020204" pitchFamily="34" charset="0"/>
              </a:rPr>
              <a:t>). Then </a:t>
            </a:r>
            <a:r>
              <a:rPr lang="en-US" sz="1100" b="0" i="0" dirty="0">
                <a:solidFill>
                  <a:srgbClr val="081C2A"/>
                </a:solidFill>
                <a:effectLst/>
                <a:latin typeface="Abadi" panose="020B0604020104020204" pitchFamily="34" charset="0"/>
              </a:rPr>
              <a:t>she warns her son against the dangers of alcohol; a drunken king is never a good king. A ruler who craves beer and wine will pervert justice and act lawlessly (verses 4–7).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081C2A"/>
                </a:solidFill>
                <a:effectLst/>
                <a:latin typeface="Abadi" panose="020B0604020104020204" pitchFamily="34" charset="0"/>
              </a:rPr>
              <a:t>Finally, King Lemuel’s mother instructs her son about the necessity of true justice: “Speak up for those who cannot speak for themselves, / for the rights of all who are destitute. / Speak up and judge fairly; / defend the rights of the poor and </a:t>
            </a:r>
            <a:r>
              <a:rPr lang="en-US" sz="1100" b="0" i="0" dirty="0">
                <a:solidFill>
                  <a:schemeClr val="tx1"/>
                </a:solidFill>
                <a:effectLst/>
                <a:latin typeface="Abadi" panose="020B0604020104020204" pitchFamily="34" charset="0"/>
              </a:rPr>
              <a:t>needy” (</a:t>
            </a:r>
            <a:r>
              <a:rPr lang="en-US" sz="1100" b="0" i="0" dirty="0">
                <a:solidFill>
                  <a:schemeClr val="tx1"/>
                </a:solidFill>
                <a:effectLst/>
                <a:latin typeface="Abadi" panose="020B0604020104020204" pitchFamily="34" charset="0"/>
                <a:hlinkClick r:id="rId7">
                  <a:extLst>
                    <a:ext uri="{A12FA001-AC4F-418D-AE19-62706E023703}">
                      <ahyp:hlinkClr xmlns="" xmlns:ahyp="http://schemas.microsoft.com/office/drawing/2018/hyperlinkcolor" val="tx"/>
                    </a:ext>
                  </a:extLst>
                </a:hlinkClick>
              </a:rPr>
              <a:t>Proverbs 31:8–9</a:t>
            </a:r>
            <a:r>
              <a:rPr lang="en-US" sz="1100" b="0" i="0" dirty="0">
                <a:solidFill>
                  <a:schemeClr val="tx1"/>
                </a:solidFill>
                <a:effectLst/>
                <a:latin typeface="Abadi" panose="020B06040201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tx1"/>
              </a:solidFill>
              <a:effectLst/>
              <a:highlight>
                <a:srgbClr val="FFFF00"/>
              </a:highligh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highlight>
                  <a:srgbClr val="FFFF00"/>
                </a:highlight>
                <a:uLnTx/>
                <a:uFillTx/>
                <a:latin typeface="Abadi" panose="020B0604020104020204" pitchFamily="34" charset="0"/>
                <a:ea typeface="+mn-ea"/>
                <a:cs typeface="+mn-cs"/>
              </a:rPr>
              <a:t>The virtuous woman described in verses 10-31 was mature and had a lot of life behind her. When we read this passage, it’s easy for us  to see all the ways we fall short. But as we read it, let’s try to see all the ways we can mature and grow as a woman of God.  </a:t>
            </a:r>
          </a:p>
          <a:p>
            <a:endParaRPr lang="en-US" sz="1100" b="0" i="0" dirty="0">
              <a:solidFill>
                <a:srgbClr val="081C2A"/>
              </a:solidFill>
              <a:effectLst/>
              <a:latin typeface="Abadi" panose="020B0604020104020204" pitchFamily="34" charset="0"/>
            </a:endParaRPr>
          </a:p>
          <a:p>
            <a:endParaRPr lang="en-US" dirty="0"/>
          </a:p>
        </p:txBody>
      </p:sp>
      <p:sp>
        <p:nvSpPr>
          <p:cNvPr id="4" name="Slide Number Placeholder 3"/>
          <p:cNvSpPr>
            <a:spLocks noGrp="1"/>
          </p:cNvSpPr>
          <p:nvPr>
            <p:ph type="sldNum" sz="quarter" idx="5"/>
          </p:nvPr>
        </p:nvSpPr>
        <p:spPr/>
        <p:txBody>
          <a:bodyPr/>
          <a:lstStyle/>
          <a:p>
            <a:fld id="{CAC23701-A55B-4D33-9202-828B53F47B21}" type="slidenum">
              <a:rPr lang="en-US" smtClean="0">
                <a:solidFill>
                  <a:prstClr val="black"/>
                </a:solidFill>
              </a:rPr>
              <a:pPr/>
              <a:t>119</a:t>
            </a:fld>
            <a:endParaRPr lang="en-US">
              <a:solidFill>
                <a:prstClr val="black"/>
              </a:solidFill>
            </a:endParaRPr>
          </a:p>
        </p:txBody>
      </p:sp>
    </p:spTree>
    <p:extLst>
      <p:ext uri="{BB962C8B-B14F-4D97-AF65-F5344CB8AC3E}">
        <p14:creationId xmlns:p14="http://schemas.microsoft.com/office/powerpoint/2010/main" val="38044014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highlight>
                  <a:srgbClr val="FFFF00"/>
                </a:highlight>
                <a:uLnTx/>
                <a:uFillTx/>
                <a:latin typeface="Abadi" panose="020B0604020104020204" pitchFamily="34" charset="0"/>
                <a:ea typeface="+mn-ea"/>
                <a:cs typeface="+mn-cs"/>
              </a:rPr>
              <a:t>(Read v.10-31 using handout)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highlight>
                <a:srgbClr val="FFFF00"/>
              </a:highlight>
              <a:uLnTx/>
              <a:uFillTx/>
              <a:latin typeface="Abadi" panose="020B0604020104020204" pitchFamily="34" charset="0"/>
              <a:ea typeface="+mn-ea"/>
              <a:cs typeface="+mn-cs"/>
            </a:endParaRPr>
          </a:p>
          <a:p>
            <a:r>
              <a:rPr lang="en-US" sz="1050" b="1" i="0" baseline="30000" dirty="0">
                <a:solidFill>
                  <a:srgbClr val="000000"/>
                </a:solidFill>
                <a:effectLst/>
                <a:latin typeface="system-ui"/>
              </a:rPr>
              <a:t>10 </a:t>
            </a:r>
            <a:r>
              <a:rPr lang="en-US" sz="1050" b="0" i="0" dirty="0">
                <a:solidFill>
                  <a:srgbClr val="000000"/>
                </a:solidFill>
                <a:effectLst/>
                <a:latin typeface="system-ui"/>
              </a:rPr>
              <a:t>A wife of noble character who can find?</a:t>
            </a:r>
            <a:r>
              <a:rPr lang="en-US" sz="1050" dirty="0"/>
              <a:t/>
            </a:r>
            <a:br>
              <a:rPr lang="en-US" sz="1050" dirty="0"/>
            </a:br>
            <a:r>
              <a:rPr lang="en-US" sz="1050" b="0" i="0" dirty="0">
                <a:solidFill>
                  <a:srgbClr val="000000"/>
                </a:solidFill>
                <a:effectLst/>
                <a:latin typeface="Courier New" panose="02070309020205020404" pitchFamily="49" charset="0"/>
              </a:rPr>
              <a:t>    </a:t>
            </a:r>
            <a:r>
              <a:rPr lang="en-US" sz="1050" b="0" i="0" dirty="0">
                <a:solidFill>
                  <a:srgbClr val="000000"/>
                </a:solidFill>
                <a:effectLst/>
                <a:latin typeface="system-ui"/>
              </a:rPr>
              <a:t>She is worth far more than rubies.</a:t>
            </a:r>
            <a:r>
              <a:rPr lang="en-US" sz="1050" dirty="0"/>
              <a:t/>
            </a:r>
            <a:br>
              <a:rPr lang="en-US" sz="1050" dirty="0"/>
            </a:br>
            <a:r>
              <a:rPr lang="en-US" sz="1050" b="1" i="0" baseline="30000" dirty="0">
                <a:solidFill>
                  <a:srgbClr val="000000"/>
                </a:solidFill>
                <a:effectLst/>
                <a:latin typeface="system-ui"/>
              </a:rPr>
              <a:t>11 </a:t>
            </a:r>
            <a:r>
              <a:rPr lang="en-US" sz="1050" b="0" i="0" dirty="0">
                <a:solidFill>
                  <a:srgbClr val="000000"/>
                </a:solidFill>
                <a:effectLst/>
                <a:latin typeface="system-ui"/>
              </a:rPr>
              <a:t>Her husband has full confidence in her</a:t>
            </a:r>
            <a:r>
              <a:rPr lang="en-US" sz="1050" dirty="0"/>
              <a:t/>
            </a:r>
            <a:br>
              <a:rPr lang="en-US" sz="1050" dirty="0"/>
            </a:br>
            <a:r>
              <a:rPr lang="en-US" sz="1050" b="0" i="0" dirty="0">
                <a:solidFill>
                  <a:srgbClr val="000000"/>
                </a:solidFill>
                <a:effectLst/>
                <a:latin typeface="Courier New" panose="02070309020205020404" pitchFamily="49" charset="0"/>
              </a:rPr>
              <a:t>    </a:t>
            </a:r>
            <a:r>
              <a:rPr lang="en-US" sz="1050" b="0" i="0" dirty="0">
                <a:solidFill>
                  <a:srgbClr val="000000"/>
                </a:solidFill>
                <a:effectLst/>
                <a:latin typeface="system-ui"/>
              </a:rPr>
              <a:t>and lacks nothing of value.</a:t>
            </a:r>
            <a:r>
              <a:rPr lang="en-US" sz="1050" dirty="0"/>
              <a:t/>
            </a:r>
            <a:br>
              <a:rPr lang="en-US" sz="1050" dirty="0"/>
            </a:br>
            <a:r>
              <a:rPr lang="en-US" sz="1050" b="1" i="0" baseline="30000" dirty="0">
                <a:solidFill>
                  <a:srgbClr val="000000"/>
                </a:solidFill>
                <a:effectLst/>
                <a:latin typeface="system-ui"/>
              </a:rPr>
              <a:t>12 </a:t>
            </a:r>
            <a:r>
              <a:rPr lang="en-US" sz="1050" b="0" i="0" dirty="0">
                <a:solidFill>
                  <a:srgbClr val="000000"/>
                </a:solidFill>
                <a:effectLst/>
                <a:latin typeface="system-ui"/>
              </a:rPr>
              <a:t>She brings him good, not harm,</a:t>
            </a:r>
            <a:r>
              <a:rPr lang="en-US" sz="1050" dirty="0"/>
              <a:t/>
            </a:r>
            <a:br>
              <a:rPr lang="en-US" sz="1050" dirty="0"/>
            </a:br>
            <a:r>
              <a:rPr lang="en-US" sz="1050" b="0" i="0" dirty="0">
                <a:solidFill>
                  <a:srgbClr val="000000"/>
                </a:solidFill>
                <a:effectLst/>
                <a:latin typeface="Courier New" panose="02070309020205020404" pitchFamily="49" charset="0"/>
              </a:rPr>
              <a:t>    </a:t>
            </a:r>
            <a:r>
              <a:rPr lang="en-US" sz="1050" b="0" i="0" dirty="0">
                <a:solidFill>
                  <a:srgbClr val="000000"/>
                </a:solidFill>
                <a:effectLst/>
                <a:latin typeface="system-ui"/>
              </a:rPr>
              <a:t>all the days of her life.</a:t>
            </a:r>
            <a:r>
              <a:rPr lang="en-US" sz="1050" dirty="0"/>
              <a:t/>
            </a:r>
            <a:br>
              <a:rPr lang="en-US" sz="1050" dirty="0"/>
            </a:br>
            <a:r>
              <a:rPr lang="en-US" sz="1050" b="1" i="0" baseline="30000" dirty="0">
                <a:solidFill>
                  <a:srgbClr val="000000"/>
                </a:solidFill>
                <a:effectLst/>
                <a:latin typeface="system-ui"/>
              </a:rPr>
              <a:t>13 </a:t>
            </a:r>
            <a:r>
              <a:rPr lang="en-US" sz="1050" b="0" i="0" dirty="0">
                <a:solidFill>
                  <a:srgbClr val="000000"/>
                </a:solidFill>
                <a:effectLst/>
                <a:latin typeface="system-ui"/>
              </a:rPr>
              <a:t>She selects wool and flax</a:t>
            </a:r>
            <a:r>
              <a:rPr lang="en-US" sz="1050" dirty="0"/>
              <a:t/>
            </a:r>
            <a:br>
              <a:rPr lang="en-US" sz="1050" dirty="0"/>
            </a:br>
            <a:r>
              <a:rPr lang="en-US" sz="1050" b="0" i="0" dirty="0">
                <a:solidFill>
                  <a:srgbClr val="000000"/>
                </a:solidFill>
                <a:effectLst/>
                <a:latin typeface="Courier New" panose="02070309020205020404" pitchFamily="49" charset="0"/>
              </a:rPr>
              <a:t>    </a:t>
            </a:r>
            <a:r>
              <a:rPr lang="en-US" sz="1050" b="0" i="0" dirty="0">
                <a:solidFill>
                  <a:srgbClr val="000000"/>
                </a:solidFill>
                <a:effectLst/>
                <a:latin typeface="system-ui"/>
              </a:rPr>
              <a:t>and works with eager hands.</a:t>
            </a:r>
            <a:r>
              <a:rPr lang="en-US" sz="1050" dirty="0"/>
              <a:t/>
            </a:r>
            <a:br>
              <a:rPr lang="en-US" sz="1050" dirty="0"/>
            </a:br>
            <a:r>
              <a:rPr lang="en-US" sz="1050" b="1" i="0" baseline="30000" dirty="0">
                <a:solidFill>
                  <a:srgbClr val="000000"/>
                </a:solidFill>
                <a:effectLst/>
                <a:latin typeface="system-ui"/>
              </a:rPr>
              <a:t>14 </a:t>
            </a:r>
            <a:r>
              <a:rPr lang="en-US" sz="1050" b="0" i="0" dirty="0">
                <a:solidFill>
                  <a:srgbClr val="000000"/>
                </a:solidFill>
                <a:effectLst/>
                <a:latin typeface="system-ui"/>
              </a:rPr>
              <a:t>She is like the merchant ships,</a:t>
            </a:r>
            <a:r>
              <a:rPr lang="en-US" sz="1050" dirty="0"/>
              <a:t/>
            </a:r>
            <a:br>
              <a:rPr lang="en-US" sz="1050" dirty="0"/>
            </a:br>
            <a:r>
              <a:rPr lang="en-US" sz="1050" b="0" i="0" dirty="0">
                <a:solidFill>
                  <a:srgbClr val="000000"/>
                </a:solidFill>
                <a:effectLst/>
                <a:latin typeface="Courier New" panose="02070309020205020404" pitchFamily="49" charset="0"/>
              </a:rPr>
              <a:t>    </a:t>
            </a:r>
            <a:r>
              <a:rPr lang="en-US" sz="1050" b="0" i="0" dirty="0">
                <a:solidFill>
                  <a:srgbClr val="000000"/>
                </a:solidFill>
                <a:effectLst/>
                <a:latin typeface="system-ui"/>
              </a:rPr>
              <a:t>bringing her food from afar.</a:t>
            </a:r>
            <a:r>
              <a:rPr lang="en-US" sz="1050" dirty="0"/>
              <a:t/>
            </a:r>
            <a:br>
              <a:rPr lang="en-US" sz="1050" dirty="0"/>
            </a:br>
            <a:r>
              <a:rPr lang="en-US" sz="1050" b="1" i="0" baseline="30000" dirty="0">
                <a:solidFill>
                  <a:srgbClr val="000000"/>
                </a:solidFill>
                <a:effectLst/>
                <a:latin typeface="system-ui"/>
              </a:rPr>
              <a:t>15 </a:t>
            </a:r>
            <a:r>
              <a:rPr lang="en-US" sz="1050" b="0" i="0" dirty="0">
                <a:solidFill>
                  <a:srgbClr val="000000"/>
                </a:solidFill>
                <a:effectLst/>
                <a:latin typeface="system-ui"/>
              </a:rPr>
              <a:t>She gets up while it is still night;</a:t>
            </a:r>
            <a:r>
              <a:rPr lang="en-US" sz="1050" dirty="0"/>
              <a:t/>
            </a:r>
            <a:br>
              <a:rPr lang="en-US" sz="1050" dirty="0"/>
            </a:br>
            <a:r>
              <a:rPr lang="en-US" sz="1050" b="0" i="0" dirty="0">
                <a:solidFill>
                  <a:srgbClr val="000000"/>
                </a:solidFill>
                <a:effectLst/>
                <a:latin typeface="Courier New" panose="02070309020205020404" pitchFamily="49" charset="0"/>
              </a:rPr>
              <a:t>    </a:t>
            </a:r>
            <a:r>
              <a:rPr lang="en-US" sz="1050" b="0" i="0" dirty="0">
                <a:solidFill>
                  <a:srgbClr val="000000"/>
                </a:solidFill>
                <a:effectLst/>
                <a:latin typeface="system-ui"/>
              </a:rPr>
              <a:t>she provides food for her family</a:t>
            </a:r>
            <a:r>
              <a:rPr lang="en-US" sz="1050" dirty="0"/>
              <a:t/>
            </a:r>
            <a:br>
              <a:rPr lang="en-US" sz="1050" dirty="0"/>
            </a:br>
            <a:r>
              <a:rPr lang="en-US" sz="1050" b="0" i="0" dirty="0">
                <a:solidFill>
                  <a:srgbClr val="000000"/>
                </a:solidFill>
                <a:effectLst/>
                <a:latin typeface="Courier New" panose="02070309020205020404" pitchFamily="49" charset="0"/>
              </a:rPr>
              <a:t>    </a:t>
            </a:r>
            <a:r>
              <a:rPr lang="en-US" sz="1050" b="0" i="0" dirty="0">
                <a:solidFill>
                  <a:srgbClr val="000000"/>
                </a:solidFill>
                <a:effectLst/>
                <a:latin typeface="system-ui"/>
              </a:rPr>
              <a:t>and portions for her female servants.</a:t>
            </a:r>
            <a:r>
              <a:rPr lang="en-US" sz="1050" dirty="0"/>
              <a:t/>
            </a:r>
            <a:br>
              <a:rPr lang="en-US" sz="1050" dirty="0"/>
            </a:br>
            <a:r>
              <a:rPr lang="en-US" sz="1050" b="1" i="0" baseline="30000" dirty="0">
                <a:solidFill>
                  <a:srgbClr val="000000"/>
                </a:solidFill>
                <a:effectLst/>
                <a:latin typeface="system-ui"/>
              </a:rPr>
              <a:t>16 </a:t>
            </a:r>
            <a:r>
              <a:rPr lang="en-US" sz="1050" b="0" i="0" dirty="0">
                <a:solidFill>
                  <a:srgbClr val="000000"/>
                </a:solidFill>
                <a:effectLst/>
                <a:latin typeface="system-ui"/>
              </a:rPr>
              <a:t>She considers a field and buys it;</a:t>
            </a:r>
            <a:r>
              <a:rPr lang="en-US" sz="1050" dirty="0"/>
              <a:t/>
            </a:r>
            <a:br>
              <a:rPr lang="en-US" sz="1050" dirty="0"/>
            </a:br>
            <a:r>
              <a:rPr lang="en-US" sz="1050" b="0" i="0" dirty="0">
                <a:solidFill>
                  <a:srgbClr val="000000"/>
                </a:solidFill>
                <a:effectLst/>
                <a:latin typeface="Courier New" panose="02070309020205020404" pitchFamily="49" charset="0"/>
              </a:rPr>
              <a:t>    </a:t>
            </a:r>
            <a:r>
              <a:rPr lang="en-US" sz="1050" b="0" i="0" dirty="0">
                <a:solidFill>
                  <a:srgbClr val="000000"/>
                </a:solidFill>
                <a:effectLst/>
                <a:latin typeface="system-ui"/>
              </a:rPr>
              <a:t>out of her earnings she plants a vineyard.</a:t>
            </a:r>
            <a:r>
              <a:rPr lang="en-US" sz="1050" dirty="0"/>
              <a:t/>
            </a:r>
            <a:br>
              <a:rPr lang="en-US" sz="1050" dirty="0"/>
            </a:br>
            <a:r>
              <a:rPr lang="en-US" sz="1050" b="1" i="0" baseline="30000" dirty="0">
                <a:solidFill>
                  <a:srgbClr val="000000"/>
                </a:solidFill>
                <a:effectLst/>
                <a:latin typeface="system-ui"/>
              </a:rPr>
              <a:t>17 </a:t>
            </a:r>
            <a:r>
              <a:rPr lang="en-US" sz="1050" b="0" i="0" dirty="0">
                <a:solidFill>
                  <a:srgbClr val="000000"/>
                </a:solidFill>
                <a:effectLst/>
                <a:latin typeface="system-ui"/>
              </a:rPr>
              <a:t>She sets about her work vigorously;</a:t>
            </a:r>
            <a:r>
              <a:rPr lang="en-US" sz="1050" dirty="0"/>
              <a:t/>
            </a:r>
            <a:br>
              <a:rPr lang="en-US" sz="1050" dirty="0"/>
            </a:br>
            <a:r>
              <a:rPr lang="en-US" sz="1050" b="0" i="0" dirty="0">
                <a:solidFill>
                  <a:srgbClr val="000000"/>
                </a:solidFill>
                <a:effectLst/>
                <a:latin typeface="Courier New" panose="02070309020205020404" pitchFamily="49" charset="0"/>
              </a:rPr>
              <a:t>    </a:t>
            </a:r>
            <a:r>
              <a:rPr lang="en-US" sz="1050" b="0" i="0" dirty="0">
                <a:solidFill>
                  <a:srgbClr val="000000"/>
                </a:solidFill>
                <a:effectLst/>
                <a:latin typeface="system-ui"/>
              </a:rPr>
              <a:t>her arms are strong for her tasks.</a:t>
            </a:r>
            <a:r>
              <a:rPr lang="en-US" sz="1050" dirty="0"/>
              <a:t/>
            </a:r>
            <a:br>
              <a:rPr lang="en-US" sz="1050" dirty="0"/>
            </a:br>
            <a:r>
              <a:rPr lang="en-US" sz="1050" b="1" i="0" baseline="30000" dirty="0">
                <a:solidFill>
                  <a:srgbClr val="000000"/>
                </a:solidFill>
                <a:effectLst/>
                <a:latin typeface="system-ui"/>
              </a:rPr>
              <a:t>18 </a:t>
            </a:r>
            <a:r>
              <a:rPr lang="en-US" sz="1050" b="0" i="0" dirty="0">
                <a:solidFill>
                  <a:srgbClr val="000000"/>
                </a:solidFill>
                <a:effectLst/>
                <a:latin typeface="system-ui"/>
              </a:rPr>
              <a:t>She sees that her trading is profitable,</a:t>
            </a:r>
            <a:r>
              <a:rPr lang="en-US" sz="1050" dirty="0"/>
              <a:t/>
            </a:r>
            <a:br>
              <a:rPr lang="en-US" sz="1050" dirty="0"/>
            </a:br>
            <a:r>
              <a:rPr lang="en-US" sz="1050" b="0" i="0" dirty="0">
                <a:solidFill>
                  <a:srgbClr val="000000"/>
                </a:solidFill>
                <a:effectLst/>
                <a:latin typeface="Courier New" panose="02070309020205020404" pitchFamily="49" charset="0"/>
              </a:rPr>
              <a:t>    </a:t>
            </a:r>
            <a:r>
              <a:rPr lang="en-US" sz="1050" b="0" i="0" dirty="0">
                <a:solidFill>
                  <a:srgbClr val="000000"/>
                </a:solidFill>
                <a:effectLst/>
                <a:latin typeface="system-ui"/>
              </a:rPr>
              <a:t>and her lamp does not go out at night.</a:t>
            </a:r>
            <a:r>
              <a:rPr lang="en-US" sz="1050" dirty="0"/>
              <a:t/>
            </a:r>
            <a:br>
              <a:rPr lang="en-US" sz="1050" dirty="0"/>
            </a:br>
            <a:r>
              <a:rPr lang="en-US" sz="1050" b="1" i="0" baseline="30000" dirty="0">
                <a:solidFill>
                  <a:srgbClr val="000000"/>
                </a:solidFill>
                <a:effectLst/>
                <a:latin typeface="system-ui"/>
              </a:rPr>
              <a:t>19 </a:t>
            </a:r>
            <a:r>
              <a:rPr lang="en-US" sz="1050" b="0" i="0" dirty="0">
                <a:solidFill>
                  <a:srgbClr val="000000"/>
                </a:solidFill>
                <a:effectLst/>
                <a:latin typeface="system-ui"/>
              </a:rPr>
              <a:t>In her hand she holds the distaff</a:t>
            </a:r>
            <a:r>
              <a:rPr lang="en-US" sz="1050" dirty="0"/>
              <a:t/>
            </a:r>
            <a:br>
              <a:rPr lang="en-US" sz="1050" dirty="0"/>
            </a:br>
            <a:r>
              <a:rPr lang="en-US" sz="1050" b="0" i="0" dirty="0">
                <a:solidFill>
                  <a:srgbClr val="000000"/>
                </a:solidFill>
                <a:effectLst/>
                <a:latin typeface="Courier New" panose="02070309020205020404" pitchFamily="49" charset="0"/>
              </a:rPr>
              <a:t>    </a:t>
            </a:r>
            <a:r>
              <a:rPr lang="en-US" sz="1050" b="0" i="0" dirty="0">
                <a:solidFill>
                  <a:srgbClr val="000000"/>
                </a:solidFill>
                <a:effectLst/>
                <a:latin typeface="system-ui"/>
              </a:rPr>
              <a:t>and grasps the spindle with her fingers.</a:t>
            </a:r>
            <a:r>
              <a:rPr lang="en-US" sz="1050" dirty="0"/>
              <a:t/>
            </a:r>
            <a:br>
              <a:rPr lang="en-US" sz="1050" dirty="0"/>
            </a:br>
            <a:r>
              <a:rPr lang="en-US" sz="1050" b="1" i="0" baseline="30000" dirty="0">
                <a:solidFill>
                  <a:srgbClr val="000000"/>
                </a:solidFill>
                <a:effectLst/>
                <a:latin typeface="system-ui"/>
              </a:rPr>
              <a:t>20 </a:t>
            </a:r>
            <a:r>
              <a:rPr lang="en-US" sz="1050" b="0" i="0" dirty="0">
                <a:solidFill>
                  <a:srgbClr val="000000"/>
                </a:solidFill>
                <a:effectLst/>
                <a:latin typeface="system-ui"/>
              </a:rPr>
              <a:t>She opens her arms to the poor</a:t>
            </a:r>
            <a:r>
              <a:rPr lang="en-US" sz="1050" dirty="0"/>
              <a:t/>
            </a:r>
            <a:br>
              <a:rPr lang="en-US" sz="1050" dirty="0"/>
            </a:br>
            <a:r>
              <a:rPr lang="en-US" sz="1050" b="0" i="0" dirty="0">
                <a:solidFill>
                  <a:srgbClr val="000000"/>
                </a:solidFill>
                <a:effectLst/>
                <a:latin typeface="Courier New" panose="02070309020205020404" pitchFamily="49" charset="0"/>
              </a:rPr>
              <a:t>    </a:t>
            </a:r>
            <a:r>
              <a:rPr lang="en-US" sz="1050" b="0" i="0" dirty="0">
                <a:solidFill>
                  <a:srgbClr val="000000"/>
                </a:solidFill>
                <a:effectLst/>
                <a:latin typeface="system-ui"/>
              </a:rPr>
              <a:t>and extends her hands to the needy.</a:t>
            </a:r>
            <a:r>
              <a:rPr lang="en-US" sz="1050" dirty="0"/>
              <a:t/>
            </a:r>
            <a:br>
              <a:rPr lang="en-US" sz="1050" dirty="0"/>
            </a:br>
            <a:r>
              <a:rPr lang="en-US" sz="1050" b="1" i="0" baseline="30000" dirty="0">
                <a:solidFill>
                  <a:srgbClr val="000000"/>
                </a:solidFill>
                <a:effectLst/>
                <a:latin typeface="system-ui"/>
              </a:rPr>
              <a:t>21 </a:t>
            </a:r>
            <a:r>
              <a:rPr lang="en-US" sz="1050" b="0" i="0" dirty="0">
                <a:solidFill>
                  <a:srgbClr val="000000"/>
                </a:solidFill>
                <a:effectLst/>
                <a:latin typeface="system-ui"/>
              </a:rPr>
              <a:t>When it snows, she has no fear for her household;</a:t>
            </a:r>
            <a:r>
              <a:rPr lang="en-US" sz="1050" dirty="0"/>
              <a:t/>
            </a:r>
            <a:br>
              <a:rPr lang="en-US" sz="1050" dirty="0"/>
            </a:br>
            <a:r>
              <a:rPr lang="en-US" sz="1050" b="0" i="0" dirty="0">
                <a:solidFill>
                  <a:srgbClr val="000000"/>
                </a:solidFill>
                <a:effectLst/>
                <a:latin typeface="Courier New" panose="02070309020205020404" pitchFamily="49" charset="0"/>
              </a:rPr>
              <a:t>    </a:t>
            </a:r>
            <a:r>
              <a:rPr lang="en-US" sz="1050" b="0" i="0" dirty="0">
                <a:solidFill>
                  <a:srgbClr val="000000"/>
                </a:solidFill>
                <a:effectLst/>
                <a:latin typeface="system-ui"/>
              </a:rPr>
              <a:t>for all of them are clothed in scarlet.</a:t>
            </a:r>
            <a:r>
              <a:rPr lang="en-US" sz="1050" dirty="0"/>
              <a:t/>
            </a:r>
            <a:br>
              <a:rPr lang="en-US" sz="1050" dirty="0"/>
            </a:br>
            <a:r>
              <a:rPr lang="en-US" sz="1050" b="1" i="0" baseline="30000" dirty="0">
                <a:solidFill>
                  <a:srgbClr val="000000"/>
                </a:solidFill>
                <a:effectLst/>
                <a:latin typeface="system-ui"/>
              </a:rPr>
              <a:t>22 </a:t>
            </a:r>
            <a:r>
              <a:rPr lang="en-US" sz="1050" b="0" i="0" dirty="0">
                <a:solidFill>
                  <a:srgbClr val="000000"/>
                </a:solidFill>
                <a:effectLst/>
                <a:latin typeface="system-ui"/>
              </a:rPr>
              <a:t>She makes coverings for her bed;</a:t>
            </a:r>
            <a:r>
              <a:rPr lang="en-US" sz="1050" dirty="0"/>
              <a:t/>
            </a:r>
            <a:br>
              <a:rPr lang="en-US" sz="1050" dirty="0"/>
            </a:br>
            <a:r>
              <a:rPr lang="en-US" sz="1050" b="0" i="0" dirty="0">
                <a:solidFill>
                  <a:srgbClr val="000000"/>
                </a:solidFill>
                <a:effectLst/>
                <a:latin typeface="Courier New" panose="02070309020205020404" pitchFamily="49" charset="0"/>
              </a:rPr>
              <a:t>    </a:t>
            </a:r>
            <a:r>
              <a:rPr lang="en-US" sz="1050" b="0" i="0" dirty="0">
                <a:solidFill>
                  <a:srgbClr val="000000"/>
                </a:solidFill>
                <a:effectLst/>
                <a:latin typeface="system-ui"/>
              </a:rPr>
              <a:t>she is clothed in fine linen and purple.</a:t>
            </a:r>
            <a:r>
              <a:rPr lang="en-US" sz="1050" dirty="0"/>
              <a:t/>
            </a:r>
            <a:br>
              <a:rPr lang="en-US" sz="1050" dirty="0"/>
            </a:br>
            <a:r>
              <a:rPr lang="en-US" sz="1050" b="1" i="0" baseline="30000" dirty="0">
                <a:solidFill>
                  <a:srgbClr val="000000"/>
                </a:solidFill>
                <a:effectLst/>
                <a:latin typeface="system-ui"/>
              </a:rPr>
              <a:t>23 </a:t>
            </a:r>
            <a:r>
              <a:rPr lang="en-US" sz="1050" b="0" i="0" dirty="0">
                <a:solidFill>
                  <a:srgbClr val="000000"/>
                </a:solidFill>
                <a:effectLst/>
                <a:latin typeface="system-ui"/>
              </a:rPr>
              <a:t>Her husband is respected at the city gate,</a:t>
            </a:r>
            <a:r>
              <a:rPr lang="en-US" sz="1050" dirty="0"/>
              <a:t/>
            </a:r>
            <a:br>
              <a:rPr lang="en-US" sz="1050" dirty="0"/>
            </a:br>
            <a:r>
              <a:rPr lang="en-US" sz="1050" b="0" i="0" dirty="0">
                <a:solidFill>
                  <a:srgbClr val="000000"/>
                </a:solidFill>
                <a:effectLst/>
                <a:latin typeface="Courier New" panose="02070309020205020404" pitchFamily="49" charset="0"/>
              </a:rPr>
              <a:t>    </a:t>
            </a:r>
            <a:r>
              <a:rPr lang="en-US" sz="1050" b="0" i="0" dirty="0">
                <a:solidFill>
                  <a:srgbClr val="000000"/>
                </a:solidFill>
                <a:effectLst/>
                <a:latin typeface="system-ui"/>
              </a:rPr>
              <a:t>where he takes his seat among the elders of the land.</a:t>
            </a:r>
            <a:r>
              <a:rPr lang="en-US" sz="1050" dirty="0"/>
              <a:t/>
            </a:r>
            <a:br>
              <a:rPr lang="en-US" sz="1050" dirty="0"/>
            </a:br>
            <a:r>
              <a:rPr lang="en-US" sz="1050" b="1" i="0" baseline="30000" dirty="0">
                <a:solidFill>
                  <a:srgbClr val="000000"/>
                </a:solidFill>
                <a:effectLst/>
                <a:latin typeface="system-ui"/>
              </a:rPr>
              <a:t>24 </a:t>
            </a:r>
            <a:r>
              <a:rPr lang="en-US" sz="1050" b="0" i="0" dirty="0">
                <a:solidFill>
                  <a:srgbClr val="000000"/>
                </a:solidFill>
                <a:effectLst/>
                <a:latin typeface="system-ui"/>
              </a:rPr>
              <a:t>She makes linen garments and sells them,</a:t>
            </a:r>
            <a:r>
              <a:rPr lang="en-US" sz="1050" dirty="0"/>
              <a:t/>
            </a:r>
            <a:br>
              <a:rPr lang="en-US" sz="1050" dirty="0"/>
            </a:br>
            <a:r>
              <a:rPr lang="en-US" sz="1050" b="0" i="0" dirty="0">
                <a:solidFill>
                  <a:srgbClr val="000000"/>
                </a:solidFill>
                <a:effectLst/>
                <a:latin typeface="Courier New" panose="02070309020205020404" pitchFamily="49" charset="0"/>
              </a:rPr>
              <a:t>    </a:t>
            </a:r>
            <a:r>
              <a:rPr lang="en-US" sz="1050" b="0" i="0" dirty="0">
                <a:solidFill>
                  <a:srgbClr val="000000"/>
                </a:solidFill>
                <a:effectLst/>
                <a:latin typeface="system-ui"/>
              </a:rPr>
              <a:t>and supplies the merchants with sashes.</a:t>
            </a:r>
            <a:r>
              <a:rPr lang="en-US" sz="1050" dirty="0"/>
              <a:t/>
            </a:r>
            <a:br>
              <a:rPr lang="en-US" sz="1050" dirty="0"/>
            </a:br>
            <a:r>
              <a:rPr lang="en-US" sz="1050" b="1" i="0" baseline="30000" dirty="0">
                <a:solidFill>
                  <a:srgbClr val="000000"/>
                </a:solidFill>
                <a:effectLst/>
                <a:latin typeface="system-ui"/>
              </a:rPr>
              <a:t>25 </a:t>
            </a:r>
            <a:r>
              <a:rPr lang="en-US" sz="1050" b="0" i="0" dirty="0">
                <a:solidFill>
                  <a:srgbClr val="000000"/>
                </a:solidFill>
                <a:effectLst/>
                <a:latin typeface="system-ui"/>
              </a:rPr>
              <a:t>She is clothed with strength and dignity;</a:t>
            </a:r>
            <a:r>
              <a:rPr lang="en-US" sz="1050" dirty="0"/>
              <a:t/>
            </a:r>
            <a:br>
              <a:rPr lang="en-US" sz="1050" dirty="0"/>
            </a:br>
            <a:r>
              <a:rPr lang="en-US" sz="1050" b="0" i="0" dirty="0">
                <a:solidFill>
                  <a:srgbClr val="000000"/>
                </a:solidFill>
                <a:effectLst/>
                <a:latin typeface="Courier New" panose="02070309020205020404" pitchFamily="49" charset="0"/>
              </a:rPr>
              <a:t>    </a:t>
            </a:r>
            <a:r>
              <a:rPr lang="en-US" sz="1050" b="0" i="0" dirty="0">
                <a:solidFill>
                  <a:srgbClr val="000000"/>
                </a:solidFill>
                <a:effectLst/>
                <a:latin typeface="system-ui"/>
              </a:rPr>
              <a:t>she can laugh at the days to come.</a:t>
            </a:r>
            <a:r>
              <a:rPr lang="en-US" sz="1050" dirty="0"/>
              <a:t/>
            </a:r>
            <a:br>
              <a:rPr lang="en-US" sz="1050" dirty="0"/>
            </a:br>
            <a:r>
              <a:rPr lang="en-US" sz="1050" b="1" i="0" baseline="30000" dirty="0">
                <a:solidFill>
                  <a:srgbClr val="000000"/>
                </a:solidFill>
                <a:effectLst/>
                <a:latin typeface="system-ui"/>
              </a:rPr>
              <a:t>26 </a:t>
            </a:r>
            <a:r>
              <a:rPr lang="en-US" sz="1050" b="0" i="0" dirty="0">
                <a:solidFill>
                  <a:srgbClr val="000000"/>
                </a:solidFill>
                <a:effectLst/>
                <a:latin typeface="system-ui"/>
              </a:rPr>
              <a:t>She speaks with wisdom,</a:t>
            </a:r>
            <a:r>
              <a:rPr lang="en-US" sz="1050" dirty="0"/>
              <a:t/>
            </a:r>
            <a:br>
              <a:rPr lang="en-US" sz="1050" dirty="0"/>
            </a:br>
            <a:r>
              <a:rPr lang="en-US" sz="1050" b="0" i="0" dirty="0">
                <a:solidFill>
                  <a:srgbClr val="000000"/>
                </a:solidFill>
                <a:effectLst/>
                <a:latin typeface="Courier New" panose="02070309020205020404" pitchFamily="49" charset="0"/>
              </a:rPr>
              <a:t>    </a:t>
            </a:r>
            <a:r>
              <a:rPr lang="en-US" sz="1050" b="0" i="0" dirty="0">
                <a:solidFill>
                  <a:srgbClr val="000000"/>
                </a:solidFill>
                <a:effectLst/>
                <a:latin typeface="system-ui"/>
              </a:rPr>
              <a:t>and faithful instruction is on her tongue.</a:t>
            </a:r>
            <a:r>
              <a:rPr lang="en-US" sz="1050" dirty="0"/>
              <a:t/>
            </a:r>
            <a:br>
              <a:rPr lang="en-US" sz="1050" dirty="0"/>
            </a:br>
            <a:r>
              <a:rPr lang="en-US" sz="1050" b="1" i="0" baseline="30000" dirty="0">
                <a:solidFill>
                  <a:srgbClr val="000000"/>
                </a:solidFill>
                <a:effectLst/>
                <a:latin typeface="system-ui"/>
              </a:rPr>
              <a:t>27 </a:t>
            </a:r>
            <a:r>
              <a:rPr lang="en-US" sz="1050" b="0" i="0" dirty="0">
                <a:solidFill>
                  <a:srgbClr val="000000"/>
                </a:solidFill>
                <a:effectLst/>
                <a:latin typeface="system-ui"/>
              </a:rPr>
              <a:t>She watches over the affairs of her household</a:t>
            </a:r>
            <a:r>
              <a:rPr lang="en-US" sz="1050" dirty="0"/>
              <a:t/>
            </a:r>
            <a:br>
              <a:rPr lang="en-US" sz="1050" dirty="0"/>
            </a:br>
            <a:r>
              <a:rPr lang="en-US" sz="1050" b="0" i="0" dirty="0">
                <a:solidFill>
                  <a:srgbClr val="000000"/>
                </a:solidFill>
                <a:effectLst/>
                <a:latin typeface="Courier New" panose="02070309020205020404" pitchFamily="49" charset="0"/>
              </a:rPr>
              <a:t>    </a:t>
            </a:r>
            <a:r>
              <a:rPr lang="en-US" sz="1050" b="0" i="0" dirty="0">
                <a:solidFill>
                  <a:srgbClr val="000000"/>
                </a:solidFill>
                <a:effectLst/>
                <a:latin typeface="system-ui"/>
              </a:rPr>
              <a:t>and does not eat the bread of idleness.</a:t>
            </a:r>
            <a:r>
              <a:rPr lang="en-US" sz="1050" dirty="0"/>
              <a:t/>
            </a:r>
            <a:br>
              <a:rPr lang="en-US" sz="1050" dirty="0"/>
            </a:br>
            <a:r>
              <a:rPr lang="en-US" sz="1050" b="1" i="0" baseline="30000" dirty="0">
                <a:solidFill>
                  <a:srgbClr val="000000"/>
                </a:solidFill>
                <a:effectLst/>
                <a:latin typeface="system-ui"/>
              </a:rPr>
              <a:t>28 </a:t>
            </a:r>
            <a:r>
              <a:rPr lang="en-US" sz="1050" b="0" i="0" dirty="0">
                <a:solidFill>
                  <a:srgbClr val="000000"/>
                </a:solidFill>
                <a:effectLst/>
                <a:latin typeface="system-ui"/>
              </a:rPr>
              <a:t>Her children arise and call her blessed;</a:t>
            </a:r>
            <a:r>
              <a:rPr lang="en-US" sz="1050" dirty="0"/>
              <a:t/>
            </a:r>
            <a:br>
              <a:rPr lang="en-US" sz="1050" dirty="0"/>
            </a:br>
            <a:r>
              <a:rPr lang="en-US" sz="1050" b="0" i="0" dirty="0">
                <a:solidFill>
                  <a:srgbClr val="000000"/>
                </a:solidFill>
                <a:effectLst/>
                <a:latin typeface="Courier New" panose="02070309020205020404" pitchFamily="49" charset="0"/>
              </a:rPr>
              <a:t>    </a:t>
            </a:r>
            <a:r>
              <a:rPr lang="en-US" sz="1050" b="0" i="0" dirty="0">
                <a:solidFill>
                  <a:srgbClr val="000000"/>
                </a:solidFill>
                <a:effectLst/>
                <a:latin typeface="system-ui"/>
              </a:rPr>
              <a:t>her husband also, and he praises her:</a:t>
            </a:r>
            <a:r>
              <a:rPr lang="en-US" sz="1050" dirty="0"/>
              <a:t/>
            </a:r>
            <a:br>
              <a:rPr lang="en-US" sz="1050" dirty="0"/>
            </a:br>
            <a:r>
              <a:rPr lang="en-US" sz="1050" b="1" i="0" baseline="30000" dirty="0">
                <a:solidFill>
                  <a:srgbClr val="000000"/>
                </a:solidFill>
                <a:effectLst/>
                <a:latin typeface="system-ui"/>
              </a:rPr>
              <a:t>29 </a:t>
            </a:r>
            <a:r>
              <a:rPr lang="en-US" sz="1050" b="0" i="0" dirty="0">
                <a:solidFill>
                  <a:srgbClr val="000000"/>
                </a:solidFill>
                <a:effectLst/>
                <a:latin typeface="system-ui"/>
              </a:rPr>
              <a:t>“Many women do noble things,</a:t>
            </a:r>
            <a:r>
              <a:rPr lang="en-US" sz="1050" dirty="0"/>
              <a:t/>
            </a:r>
            <a:br>
              <a:rPr lang="en-US" sz="1050" dirty="0"/>
            </a:br>
            <a:r>
              <a:rPr lang="en-US" sz="1050" b="0" i="0" dirty="0">
                <a:solidFill>
                  <a:srgbClr val="000000"/>
                </a:solidFill>
                <a:effectLst/>
                <a:latin typeface="Courier New" panose="02070309020205020404" pitchFamily="49" charset="0"/>
              </a:rPr>
              <a:t>    </a:t>
            </a:r>
            <a:r>
              <a:rPr lang="en-US" sz="1050" b="0" i="0" dirty="0">
                <a:solidFill>
                  <a:srgbClr val="000000"/>
                </a:solidFill>
                <a:effectLst/>
                <a:latin typeface="system-ui"/>
              </a:rPr>
              <a:t>but you surpass them all.”</a:t>
            </a:r>
            <a:r>
              <a:rPr lang="en-US" sz="1050" dirty="0"/>
              <a:t/>
            </a:r>
            <a:br>
              <a:rPr lang="en-US" sz="1050" dirty="0"/>
            </a:br>
            <a:r>
              <a:rPr lang="en-US" sz="1050" b="1" i="0" baseline="30000" dirty="0">
                <a:solidFill>
                  <a:srgbClr val="000000"/>
                </a:solidFill>
                <a:effectLst/>
                <a:latin typeface="system-ui"/>
              </a:rPr>
              <a:t>30 </a:t>
            </a:r>
            <a:r>
              <a:rPr lang="en-US" sz="1050" b="0" i="0" dirty="0">
                <a:solidFill>
                  <a:srgbClr val="000000"/>
                </a:solidFill>
                <a:effectLst/>
                <a:latin typeface="system-ui"/>
              </a:rPr>
              <a:t>Charm is deceptive, and beauty is fleeting;</a:t>
            </a:r>
            <a:r>
              <a:rPr lang="en-US" sz="1050" dirty="0"/>
              <a:t/>
            </a:r>
            <a:br>
              <a:rPr lang="en-US" sz="1050" dirty="0"/>
            </a:br>
            <a:r>
              <a:rPr lang="en-US" sz="1050" b="0" i="0" dirty="0">
                <a:solidFill>
                  <a:srgbClr val="000000"/>
                </a:solidFill>
                <a:effectLst/>
                <a:latin typeface="Courier New" panose="02070309020205020404" pitchFamily="49" charset="0"/>
              </a:rPr>
              <a:t>    </a:t>
            </a:r>
            <a:r>
              <a:rPr lang="en-US" sz="1050" b="0" i="0" dirty="0">
                <a:solidFill>
                  <a:srgbClr val="000000"/>
                </a:solidFill>
                <a:effectLst/>
                <a:latin typeface="system-ui"/>
              </a:rPr>
              <a:t>but a woman who fears the </a:t>
            </a:r>
            <a:r>
              <a:rPr lang="en-US" sz="1050" b="0" i="0" cap="small" dirty="0">
                <a:solidFill>
                  <a:srgbClr val="000000"/>
                </a:solidFill>
                <a:effectLst/>
                <a:latin typeface="system-ui"/>
              </a:rPr>
              <a:t>Lord</a:t>
            </a:r>
            <a:r>
              <a:rPr lang="en-US" sz="1050" b="0" i="0" dirty="0">
                <a:solidFill>
                  <a:srgbClr val="000000"/>
                </a:solidFill>
                <a:effectLst/>
                <a:latin typeface="system-ui"/>
              </a:rPr>
              <a:t> is to be praised.</a:t>
            </a:r>
            <a:r>
              <a:rPr lang="en-US" sz="1050" dirty="0"/>
              <a:t/>
            </a:r>
            <a:br>
              <a:rPr lang="en-US" sz="1050" dirty="0"/>
            </a:br>
            <a:r>
              <a:rPr lang="en-US" sz="1050" b="1" i="0" baseline="30000" dirty="0">
                <a:solidFill>
                  <a:srgbClr val="000000"/>
                </a:solidFill>
                <a:effectLst/>
                <a:latin typeface="system-ui"/>
              </a:rPr>
              <a:t>31 </a:t>
            </a:r>
            <a:r>
              <a:rPr lang="en-US" sz="1050" b="0" i="0" dirty="0">
                <a:solidFill>
                  <a:srgbClr val="000000"/>
                </a:solidFill>
                <a:effectLst/>
                <a:latin typeface="system-ui"/>
              </a:rPr>
              <a:t>Honor her for all that her hands have done,</a:t>
            </a:r>
            <a:r>
              <a:rPr lang="en-US" sz="1050" dirty="0"/>
              <a:t/>
            </a:r>
            <a:br>
              <a:rPr lang="en-US" sz="1050" dirty="0"/>
            </a:br>
            <a:r>
              <a:rPr lang="en-US" sz="1050" b="0" i="0" dirty="0">
                <a:solidFill>
                  <a:srgbClr val="000000"/>
                </a:solidFill>
                <a:effectLst/>
                <a:latin typeface="Courier New" panose="02070309020205020404" pitchFamily="49" charset="0"/>
              </a:rPr>
              <a:t>    </a:t>
            </a:r>
            <a:r>
              <a:rPr lang="en-US" sz="1050" b="0" i="0" dirty="0">
                <a:solidFill>
                  <a:srgbClr val="000000"/>
                </a:solidFill>
                <a:effectLst/>
                <a:latin typeface="system-ui"/>
              </a:rPr>
              <a:t>and let her works bring her praise at the city gate.</a:t>
            </a:r>
            <a:endParaRPr lang="en-US" sz="1050" dirty="0">
              <a:latin typeface="Abadi" panose="020B0604020104020204" pitchFamily="34" charset="0"/>
            </a:endParaRPr>
          </a:p>
        </p:txBody>
      </p:sp>
      <p:sp>
        <p:nvSpPr>
          <p:cNvPr id="4" name="Slide Number Placeholder 3"/>
          <p:cNvSpPr>
            <a:spLocks noGrp="1"/>
          </p:cNvSpPr>
          <p:nvPr>
            <p:ph type="sldNum" sz="quarter" idx="5"/>
          </p:nvPr>
        </p:nvSpPr>
        <p:spPr/>
        <p:txBody>
          <a:bodyPr/>
          <a:lstStyle/>
          <a:p>
            <a:fld id="{CAC23701-A55B-4D33-9202-828B53F47B21}" type="slidenum">
              <a:rPr lang="en-US" smtClean="0">
                <a:solidFill>
                  <a:prstClr val="black"/>
                </a:solidFill>
              </a:rPr>
              <a:pPr/>
              <a:t>120</a:t>
            </a:fld>
            <a:endParaRPr lang="en-US">
              <a:solidFill>
                <a:prstClr val="black"/>
              </a:solidFill>
            </a:endParaRPr>
          </a:p>
        </p:txBody>
      </p:sp>
    </p:spTree>
    <p:extLst>
      <p:ext uri="{BB962C8B-B14F-4D97-AF65-F5344CB8AC3E}">
        <p14:creationId xmlns:p14="http://schemas.microsoft.com/office/powerpoint/2010/main" val="5852829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badi" panose="020B0604020104020204" pitchFamily="34" charset="0"/>
              </a:rPr>
              <a:t>So who is this nameless, perfect woman that Solomon writes about in Proverbs 31? Is she for real?” The answer is “no” and “yes”. Once upon a time there was a prince who would one day be a King. While he was young his mother wisely trained her son on how to find a virtuous wife. She went through the alphabet one letter at a time giving him attributes that he was to seek out in his future wife. Using the alphabet in this manner made it easier for her son to remember and even perhaps memorize what he was looking for in his dream wife. And so, we have the writings of Proverbs 31 – except this is not a fairy tale!  So is she for real? Does she have a name? No. She has no name – just a superior character. </a:t>
            </a: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The Proverbs 31 woman was not an actual woman.  King Lemuel’s mother was describing the kind of woman she hoped her son would find. Because of this, many people discount the idea that it’s even possible to be a Proverbs 31 woman or they feel discouraged by the seemingly impossible standard set for women in this passage. But I believe that all of God’s Word is useful for instruction, correction, and reproof and I  believe that God’s Word is still relevant today. And I do believe that it’s possible to be a virtuous woman today. We should not feel overwhelmed when we read about this Proverbs 31 woman. After all, becoming a Proverbs 31 woman is a journey. As we  grow in the Lord we will become more and more of an image bearer for Him. We don’t want this passage make us feel inadequate, but rather recognize the principles found in it and know that there is grace from God to help us live them. As we look at the virtuous woman and study each characteristic, we will see that this passage of Scripture is just as relevant for today’s modern woman as it was thousands of years ago. God’s Word stands the test of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defTabSz="471145">
              <a:defRPr/>
            </a:pPr>
            <a:fld id="{A351D337-7833-4516-979C-67BBF84AACD7}" type="slidenum">
              <a:rPr lang="en-US">
                <a:solidFill>
                  <a:prstClr val="black"/>
                </a:solidFill>
              </a:rPr>
              <a:pPr defTabSz="471145">
                <a:defRPr/>
              </a:pPr>
              <a:t>121</a:t>
            </a:fld>
            <a:endParaRPr lang="en-US" dirty="0">
              <a:solidFill>
                <a:prstClr val="black"/>
              </a:solidFill>
            </a:endParaRPr>
          </a:p>
        </p:txBody>
      </p:sp>
    </p:spTree>
    <p:extLst>
      <p:ext uri="{BB962C8B-B14F-4D97-AF65-F5344CB8AC3E}">
        <p14:creationId xmlns:p14="http://schemas.microsoft.com/office/powerpoint/2010/main" val="38169597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badi" panose="020B0604020104020204" pitchFamily="34" charset="0"/>
              </a:rPr>
              <a:t>So let’s start with verse 10.  “A wife of noble character who can find? </a:t>
            </a:r>
            <a:r>
              <a:rPr lang="en-US" sz="1100" b="1" dirty="0">
                <a:latin typeface="Abadi" panose="020B0604020104020204" pitchFamily="34" charset="0"/>
              </a:rPr>
              <a:t>She is worth far more than rubies.”</a:t>
            </a:r>
            <a:endParaRPr kumimoji="0" lang="en-US" sz="1100" b="1"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The Proverbs 31 woman is described as a wife of noble character, a virtuous wife, an excellent wife,  and in one version, a woman of valor.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 don’t know about you, but the word valor conjures up fantastic images in my mind of a strong woman who knows what she needs to do and she sets about doing it. She has a purpose!. Of course this verse describes a wife, But all of us, married or not can benefit from the virtues in this chapter of Proverbs. We should all live in a way that honors God, that doesn’t hurt His reputation, that focuses on delighting and blessing Him.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badi" panose="020B0604020104020204" pitchFamily="34" charset="0"/>
              </a:rPr>
              <a:t>A noble wife is rare and extraordinary – just like a ruby. A noble wife is a treasure to her husband – just like a ruby.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Abadi" panose="020B06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badi" panose="020B0604020104020204" pitchFamily="34" charset="0"/>
              </a:rPr>
              <a:t>What do you think a wife of noble character does NOT look like: 1. She does not rival her husband. 2. She does not mope around and complain about her housework. 3. She does not overspend and put her family into debt. 4. She is not bored, discontent, greedy or selfish. 5. She does not gossip and slander others. 6. She does not spend her days doing leisurely shopping, texting, emailing, web browsing, watching late night movies, and sleeping in. 7. She does not criticize, mock, or disrespect her husband. 8. She does not have children and a husband who embarrass her. 9. She does not let her outer beauty take precedence over her inner beauty. 10. She does not take God’s word lightly. A wife of noble character, who can find? She is rare! And when she is found – her value is priceless! So for today, let’s evaluate </a:t>
            </a:r>
            <a:r>
              <a:rPr lang="en-US" sz="1100" dirty="0" err="1">
                <a:latin typeface="Abadi" panose="020B0604020104020204" pitchFamily="34" charset="0"/>
              </a:rPr>
              <a:t>ourselveslf</a:t>
            </a:r>
            <a:r>
              <a:rPr lang="en-US" sz="1100" dirty="0">
                <a:latin typeface="Abadi" panose="020B0604020104020204" pitchFamily="34" charset="0"/>
              </a:rPr>
              <a:t> against this  list.  Which character qualities are we weak in? Let’s pray and ask God for the strength to change in these areas.</a:t>
            </a:r>
          </a:p>
        </p:txBody>
      </p:sp>
      <p:sp>
        <p:nvSpPr>
          <p:cNvPr id="4" name="Slide Number Placeholder 3"/>
          <p:cNvSpPr>
            <a:spLocks noGrp="1"/>
          </p:cNvSpPr>
          <p:nvPr>
            <p:ph type="sldNum" sz="quarter" idx="5"/>
          </p:nvPr>
        </p:nvSpPr>
        <p:spPr/>
        <p:txBody>
          <a:bodyPr/>
          <a:lstStyle/>
          <a:p>
            <a:pPr>
              <a:defRPr/>
            </a:pPr>
            <a:fld id="{CAC23701-A55B-4D33-9202-828B53F47B21}" type="slidenum">
              <a:rPr lang="en-US" smtClean="0">
                <a:solidFill>
                  <a:prstClr val="black"/>
                </a:solidFill>
              </a:rPr>
              <a:pPr>
                <a:defRPr/>
              </a:pPr>
              <a:t>122</a:t>
            </a:fld>
            <a:endParaRPr lang="en-US">
              <a:solidFill>
                <a:prstClr val="black"/>
              </a:solidFill>
            </a:endParaRPr>
          </a:p>
        </p:txBody>
      </p:sp>
    </p:spTree>
    <p:extLst>
      <p:ext uri="{BB962C8B-B14F-4D97-AF65-F5344CB8AC3E}">
        <p14:creationId xmlns:p14="http://schemas.microsoft.com/office/powerpoint/2010/main" val="18692299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highlight>
                  <a:srgbClr val="FFFF00"/>
                </a:highlight>
                <a:latin typeface="Abadi" panose="020B0604020104020204" pitchFamily="34" charset="0"/>
              </a:rPr>
              <a:t>The Proverbs 31 Woman is Trustworthy   </a:t>
            </a:r>
            <a:r>
              <a:rPr lang="en-US" sz="1100" b="0" dirty="0">
                <a:latin typeface="Abadi" panose="020B0604020104020204" pitchFamily="34" charset="0"/>
              </a:rPr>
              <a:t>What </a:t>
            </a:r>
            <a:r>
              <a:rPr lang="en-US" sz="1100" dirty="0">
                <a:latin typeface="Abadi" panose="020B0604020104020204" pitchFamily="34" charset="0"/>
              </a:rPr>
              <a:t>does it mean for your husband’s heart to find you trustworthy? </a:t>
            </a:r>
          </a:p>
          <a:p>
            <a:r>
              <a:rPr lang="en-US" sz="1100" dirty="0">
                <a:latin typeface="Abadi" panose="020B0604020104020204" pitchFamily="34" charset="0"/>
              </a:rPr>
              <a:t>It means he can put faith in your judgment. He can trust you to make wise choices and to behave with wisdom. And the result is that “he will have no lack of gain.”</a:t>
            </a:r>
          </a:p>
          <a:p>
            <a:r>
              <a:rPr lang="en-US" sz="1100" dirty="0">
                <a:latin typeface="Abadi" panose="020B0604020104020204" pitchFamily="34" charset="0"/>
              </a:rPr>
              <a:t>Peace at home gives a man the security to be his best at work, as well. It also strengthens his heart to know he isn’t fighting battles alone, but that his wife is praying for him and encouraging him. You are his biggest cheerleader, and your opinion means more than anyone else’s! The fact that he trusts you with his heart means you are prudent and worthy of his trust as a partner, as his helpmeet, as a mother, and as manager of your home. His confidence in you extends to his emotions, too, since his heart and not just his mind trusts you. He knows you support him and will build him up. Do you do that? Do you strive to bless him and encourage him and hold his heart gently and safely?</a:t>
            </a:r>
          </a:p>
          <a:p>
            <a:r>
              <a:rPr lang="en-US" sz="1100" dirty="0">
                <a:latin typeface="Abadi" panose="020B0604020104020204" pitchFamily="34" charset="0"/>
              </a:rPr>
              <a:t>Let’s take it one step further. Let me encourage you to be aware of your interactions with other men and to guard your marriage by keeping those communications and relationships at arm’s length. This will also help your husband to be secure in your marriage and it will knit your heart closer to his by removing temptation. This is the beauty of cleaving to your spouse and the two becoming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Abadi" panose="020B06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Abadi" panose="020B06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Abadi" panose="020B0604020104020204" pitchFamily="34" charset="0"/>
            </a:endParaRPr>
          </a:p>
        </p:txBody>
      </p:sp>
      <p:sp>
        <p:nvSpPr>
          <p:cNvPr id="4" name="Slide Number Placeholder 3"/>
          <p:cNvSpPr>
            <a:spLocks noGrp="1"/>
          </p:cNvSpPr>
          <p:nvPr>
            <p:ph type="sldNum" sz="quarter" idx="5"/>
          </p:nvPr>
        </p:nvSpPr>
        <p:spPr/>
        <p:txBody>
          <a:bodyPr/>
          <a:lstStyle/>
          <a:p>
            <a:pPr>
              <a:defRPr/>
            </a:pPr>
            <a:fld id="{CAC23701-A55B-4D33-9202-828B53F47B21}" type="slidenum">
              <a:rPr lang="en-US" smtClean="0">
                <a:solidFill>
                  <a:prstClr val="black"/>
                </a:solidFill>
              </a:rPr>
              <a:pPr>
                <a:defRPr/>
              </a:pPr>
              <a:t>123</a:t>
            </a:fld>
            <a:endParaRPr lang="en-US">
              <a:solidFill>
                <a:prstClr val="black"/>
              </a:solidFill>
            </a:endParaRPr>
          </a:p>
        </p:txBody>
      </p:sp>
    </p:spTree>
    <p:extLst>
      <p:ext uri="{BB962C8B-B14F-4D97-AF65-F5344CB8AC3E}">
        <p14:creationId xmlns:p14="http://schemas.microsoft.com/office/powerpoint/2010/main" val="28406248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highlight>
                  <a:srgbClr val="FFFF00"/>
                </a:highlight>
                <a:uLnTx/>
                <a:uFillTx/>
                <a:latin typeface="Abadi" panose="020B0604020104020204" pitchFamily="34" charset="0"/>
                <a:ea typeface="+mn-ea"/>
                <a:cs typeface="+mn-cs"/>
              </a:rPr>
              <a:t>The</a:t>
            </a:r>
            <a:r>
              <a:rPr kumimoji="0" lang="en-US" sz="1050" b="1" i="0" u="none" strike="noStrike" kern="1200" cap="none" spc="0" normalizeH="0" baseline="0" noProof="0" dirty="0">
                <a:ln>
                  <a:noFill/>
                </a:ln>
                <a:solidFill>
                  <a:prstClr val="black"/>
                </a:solidFill>
                <a:effectLst/>
                <a:highlight>
                  <a:srgbClr val="FFFF00"/>
                </a:highlight>
                <a:uLnTx/>
                <a:uFillTx/>
                <a:latin typeface="Abadi" panose="020B0604020104020204" pitchFamily="34" charset="0"/>
                <a:ea typeface="+mn-ea"/>
                <a:cs typeface="+mn-cs"/>
              </a:rPr>
              <a:t> Proverbs 31 Woman is a Blessing to her Husband </a:t>
            </a: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The godly woman described to the wise king by his mother is an asset to her husband. She enhances his life and does good things for him. Can he trust you not to complain about him or expose his weaknesses to others, but rather build him up? Are you, like the Proverbs woman, doing good things for him? It’s also worth noting that she does them all the days of her life. That means that she does this day in and day out; she doesn’t just do something nice for him on his birthday or for a special occasion. Rather, her life is spent as his helpmeet. Not only that, what she does blesses him and contributes to his reputation. Today’s Proverbs woman is one who speaks well of her man, who increases his influence and helps him. She doesn’t compete with him or tear him down over coffee with her girlfriends.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badi" panose="020B0604020104020204" pitchFamily="34" charset="0"/>
              </a:rPr>
              <a:t>In our culture, we tend to bristle at the thought of staying out of the spotlight so our husband can shine. </a:t>
            </a:r>
            <a:endPar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badi" panose="020B0604020104020204" pitchFamily="34" charset="0"/>
              </a:rPr>
              <a:t>Proverbs 12:4 says “A wife of noble character is her husband’s crown” . Elizabeth George in her book, “Beautiful In God’s Eyes” says…</a:t>
            </a:r>
          </a:p>
        </p:txBody>
      </p:sp>
      <p:sp>
        <p:nvSpPr>
          <p:cNvPr id="4" name="Slide Number Placeholder 3"/>
          <p:cNvSpPr>
            <a:spLocks noGrp="1"/>
          </p:cNvSpPr>
          <p:nvPr>
            <p:ph type="sldNum" sz="quarter" idx="5"/>
          </p:nvPr>
        </p:nvSpPr>
        <p:spPr/>
        <p:txBody>
          <a:bodyPr/>
          <a:lstStyle/>
          <a:p>
            <a:pPr>
              <a:defRPr/>
            </a:pPr>
            <a:fld id="{CAC23701-A55B-4D33-9202-828B53F47B21}" type="slidenum">
              <a:rPr lang="en-US" smtClean="0">
                <a:solidFill>
                  <a:prstClr val="black"/>
                </a:solidFill>
              </a:rPr>
              <a:pPr>
                <a:defRPr/>
              </a:pPr>
              <a:t>124</a:t>
            </a:fld>
            <a:endParaRPr lang="en-US">
              <a:solidFill>
                <a:prstClr val="black"/>
              </a:solidFill>
            </a:endParaRPr>
          </a:p>
        </p:txBody>
      </p:sp>
    </p:spTree>
    <p:extLst>
      <p:ext uri="{BB962C8B-B14F-4D97-AF65-F5344CB8AC3E}">
        <p14:creationId xmlns:p14="http://schemas.microsoft.com/office/powerpoint/2010/main" val="31610157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latin typeface="Daytona Condensed Light" panose="020B0306030503040204" pitchFamily="34" charset="0"/>
              </a:rPr>
              <a:t>GOD’S BEAUTIFUL WOMAN IS PLEASED TO BE HER HUSBAND’S CROWN. SHUNNING THE SPOTLIGHT, SHE GLADLY GIVES HER LIFE BEHIND THE SCENES SO THAT HER HUSBAND MAY BE NOTICED AND HONORED. SHE IS GLAD WHEN HE IS THE CENTER OF ATTENTION, WHEN HE EXCELS, WHEN HE IS RECOGNIZED, WHEN HE RISES TO THE TOP. INDEED, SHE DELIGHTS IN LIVING IN HIS SHADOW. HIS PROMOTION IS HER GREATEST REWARD. SHE DESIRES THAT HER HUSBAND BE HIGHLY RESPECTED AND ESTEEMED, SO SHE CONTENTEDLY OFFERS THE SUPREME SACRIFICE OF HERSELF FOR HIM.” </a:t>
            </a:r>
          </a:p>
          <a:p>
            <a:endParaRPr lang="en-US" dirty="0"/>
          </a:p>
        </p:txBody>
      </p:sp>
      <p:sp>
        <p:nvSpPr>
          <p:cNvPr id="4" name="Slide Number Placeholder 3"/>
          <p:cNvSpPr>
            <a:spLocks noGrp="1"/>
          </p:cNvSpPr>
          <p:nvPr>
            <p:ph type="sldNum" sz="quarter" idx="5"/>
          </p:nvPr>
        </p:nvSpPr>
        <p:spPr/>
        <p:txBody>
          <a:bodyPr/>
          <a:lstStyle/>
          <a:p>
            <a:pPr defTabSz="471145">
              <a:defRPr/>
            </a:pPr>
            <a:fld id="{8EC96144-9329-4F73-8413-4EE7F76C80B4}" type="slidenum">
              <a:rPr lang="en-US">
                <a:solidFill>
                  <a:prstClr val="black"/>
                </a:solidFill>
              </a:rPr>
              <a:pPr defTabSz="471145">
                <a:defRPr/>
              </a:pPr>
              <a:t>125</a:t>
            </a:fld>
            <a:endParaRPr lang="en-US">
              <a:solidFill>
                <a:prstClr val="black"/>
              </a:solidFill>
            </a:endParaRPr>
          </a:p>
        </p:txBody>
      </p:sp>
    </p:spTree>
    <p:extLst>
      <p:ext uri="{BB962C8B-B14F-4D97-AF65-F5344CB8AC3E}">
        <p14:creationId xmlns:p14="http://schemas.microsoft.com/office/powerpoint/2010/main" val="9020720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highlight>
                  <a:srgbClr val="FFFF00"/>
                </a:highlight>
                <a:uLnTx/>
                <a:uFillTx/>
                <a:latin typeface="Abadi" panose="020B0604020104020204" pitchFamily="34" charset="0"/>
                <a:ea typeface="+mn-ea"/>
                <a:cs typeface="+mn-cs"/>
              </a:rPr>
              <a:t>The Proverbs 31 Woman Works with Eager Hands  </a:t>
            </a: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The entire passage describes the hard-working ethic of the ideal woman, but it is particularly detailed in verses 13, 19, and 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baseline="30000" dirty="0">
                <a:solidFill>
                  <a:srgbClr val="000000"/>
                </a:solidFill>
                <a:effectLst/>
                <a:latin typeface="Abadi" panose="020B0604020104020204" pitchFamily="34" charset="0"/>
              </a:rPr>
              <a:t>13 </a:t>
            </a:r>
            <a:r>
              <a:rPr lang="en-US" sz="1100" b="0" i="0" dirty="0">
                <a:solidFill>
                  <a:srgbClr val="000000"/>
                </a:solidFill>
                <a:effectLst/>
                <a:latin typeface="Abadi" panose="020B0604020104020204" pitchFamily="34" charset="0"/>
              </a:rPr>
              <a:t>She looks for wool and linen,</a:t>
            </a:r>
            <a:r>
              <a:rPr lang="en-US" sz="1100" dirty="0">
                <a:latin typeface="Abadi" panose="020B0604020104020204" pitchFamily="34" charset="0"/>
              </a:rPr>
              <a:t/>
            </a:r>
            <a:br>
              <a:rPr lang="en-US" sz="1100" dirty="0">
                <a:latin typeface="Abadi" panose="020B0604020104020204" pitchFamily="34" charset="0"/>
              </a:rPr>
            </a:br>
            <a:r>
              <a:rPr lang="en-US" sz="1100" b="0" i="0" dirty="0">
                <a:solidFill>
                  <a:srgbClr val="000000"/>
                </a:solidFill>
                <a:effectLst/>
                <a:latin typeface="Abadi" panose="020B0604020104020204" pitchFamily="34" charset="0"/>
              </a:rPr>
              <a:t>And works with her hands in delight.</a:t>
            </a:r>
            <a:r>
              <a:rPr lang="en-US" sz="1100" dirty="0">
                <a:latin typeface="Abadi" panose="020B0604020104020204" pitchFamily="34" charset="0"/>
              </a:rPr>
              <a:t/>
            </a:r>
            <a:br>
              <a:rPr lang="en-US" sz="1100" dirty="0">
                <a:latin typeface="Abadi" panose="020B0604020104020204" pitchFamily="34" charset="0"/>
              </a:rPr>
            </a:br>
            <a:r>
              <a:rPr lang="en-US" sz="1100" b="1" i="0" baseline="30000" dirty="0">
                <a:solidFill>
                  <a:srgbClr val="000000"/>
                </a:solidFill>
                <a:effectLst/>
                <a:latin typeface="Abadi" panose="020B0604020104020204" pitchFamily="34" charset="0"/>
              </a:rPr>
              <a:t>19 </a:t>
            </a:r>
            <a:r>
              <a:rPr lang="en-US" sz="1100" b="0" i="0" dirty="0">
                <a:solidFill>
                  <a:srgbClr val="000000"/>
                </a:solidFill>
                <a:effectLst/>
                <a:latin typeface="Abadi" panose="020B0604020104020204" pitchFamily="34" charset="0"/>
              </a:rPr>
              <a:t>She stretches out her hands to the distaff,</a:t>
            </a:r>
            <a:r>
              <a:rPr lang="en-US" sz="1100" dirty="0">
                <a:latin typeface="Abadi" panose="020B0604020104020204" pitchFamily="34" charset="0"/>
              </a:rPr>
              <a:t/>
            </a:r>
            <a:br>
              <a:rPr lang="en-US" sz="1100" dirty="0">
                <a:latin typeface="Abadi" panose="020B0604020104020204" pitchFamily="34" charset="0"/>
              </a:rPr>
            </a:br>
            <a:r>
              <a:rPr lang="en-US" sz="1100" b="0" i="0" dirty="0">
                <a:solidFill>
                  <a:srgbClr val="000000"/>
                </a:solidFill>
                <a:effectLst/>
                <a:latin typeface="Abadi" panose="020B0604020104020204" pitchFamily="34" charset="0"/>
              </a:rPr>
              <a:t>And her hands grasp the spindle.</a:t>
            </a:r>
            <a:r>
              <a:rPr lang="en-US" sz="1100" dirty="0">
                <a:latin typeface="Abadi" panose="020B0604020104020204" pitchFamily="34" charset="0"/>
              </a:rPr>
              <a:t/>
            </a:r>
            <a:br>
              <a:rPr lang="en-US" sz="1100" dirty="0">
                <a:latin typeface="Abadi" panose="020B0604020104020204" pitchFamily="34" charset="0"/>
              </a:rPr>
            </a:br>
            <a:r>
              <a:rPr lang="en-US" sz="1100" b="1" i="0" baseline="30000" dirty="0">
                <a:solidFill>
                  <a:srgbClr val="000000"/>
                </a:solidFill>
                <a:effectLst/>
                <a:latin typeface="Abadi" panose="020B0604020104020204" pitchFamily="34" charset="0"/>
              </a:rPr>
              <a:t>27 </a:t>
            </a:r>
            <a:r>
              <a:rPr lang="en-US" sz="1100" b="0" i="0" dirty="0">
                <a:solidFill>
                  <a:srgbClr val="000000"/>
                </a:solidFill>
                <a:effectLst/>
                <a:latin typeface="Abadi" panose="020B0604020104020204" pitchFamily="34" charset="0"/>
              </a:rPr>
              <a:t>She watches over the activities of her household,</a:t>
            </a:r>
            <a:r>
              <a:rPr lang="en-US" sz="1100" dirty="0">
                <a:latin typeface="Abadi" panose="020B0604020104020204" pitchFamily="34" charset="0"/>
              </a:rPr>
              <a:t/>
            </a:r>
            <a:br>
              <a:rPr lang="en-US" sz="1100" dirty="0">
                <a:latin typeface="Abadi" panose="020B0604020104020204" pitchFamily="34" charset="0"/>
              </a:rPr>
            </a:br>
            <a:r>
              <a:rPr lang="en-US" sz="1100" b="0" i="0" dirty="0">
                <a:solidFill>
                  <a:srgbClr val="000000"/>
                </a:solidFill>
                <a:effectLst/>
                <a:latin typeface="Abadi" panose="020B0604020104020204" pitchFamily="34" charset="0"/>
              </a:rPr>
              <a:t>And does not eat the bread of idleness.</a:t>
            </a:r>
            <a:r>
              <a:rPr lang="en-US" sz="1100" dirty="0">
                <a:latin typeface="Abadi" panose="020B0604020104020204" pitchFamily="34" charset="0"/>
              </a:rPr>
              <a:t/>
            </a:r>
            <a:br>
              <a:rPr lang="en-US" sz="1100" dirty="0">
                <a:latin typeface="Abadi" panose="020B0604020104020204" pitchFamily="34" charset="0"/>
              </a:rPr>
            </a:br>
            <a:endParaRPr lang="en-US" sz="1100" dirty="0">
              <a:latin typeface="Abadi" panose="020B06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Above and beyond her hard-work, the Proverbs 31 woman isn’t lazy. Are you eager to work? Do you wake up ready, with a happy heart, to do the things your husband and children need from you? If you have a job or are self-employed, do you do that work with the joy that you ought? Willing hands bring to mind a woman preparing dinner with a smile while talking to her children or cleaning her home while she sings along with the radio. She is doing what needs to be done with a heart for her family instead of complaining. This doesn’t mean you can’t enjoy a day at home in your yoga pants with a giant cup of coffee and a good book, but it does mean you get what needs done accomplished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Do you understand verse 19? The Proverbs 31 woman is spinning her own thread! The distaff is attached to the wheel that holds the flax. The spindle is the hand-held rod on which the thread is wound as it’s spun. </a:t>
            </a:r>
            <a:r>
              <a:rPr lang="en-US" sz="1600" dirty="0">
                <a:latin typeface="Abadi" panose="020B0604020104020204" pitchFamily="34" charset="0"/>
              </a:rPr>
              <a:t>I would like to believe that the Proverbs 31 woman may not have enjoyed every second of spinning her thread – it was mundane hard work. In the same way, we may not enjoy every minute of cleaning toilets or folding underwear, BUT I think we all will admit that we love the feel of clean sheets on the bed, fresh towels in the bathroom, bathed babies in clean pajamas and a warm cooked meal on the table. The result of our hard work is a blessing to everyone who enters the doors of our home.</a:t>
            </a: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t>Proverbs 31:27 says: </a:t>
            </a:r>
            <a:r>
              <a:rPr lang="en-US" sz="2400" dirty="0"/>
              <a:t>“She watches” – this means her eyes are fixed on her own family as her first priority. She’s not watching what others are doing. She’s not watching television or status updates on Facebook all day long. She’s watching her home closely and the needs that are there.  She watch her household.  She is thinking of her household first. She is not thinking about pleasing her boss, pleasing her mother-in-law, or meddling in others business. She is focused on her household because she understands and embraces the powerful role she plays in the home. And then the verse ends with a kicker! “She does not eat the bread of idleness.” This statement is so powerful. The Proverbs 31 woman knows how to manage her time, family and home! As she resists idleness, she embraces her work and she serves her family.</a:t>
            </a:r>
            <a:endParaRPr kumimoji="0" lang="en-US"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CAC23701-A55B-4D33-9202-828B53F47B21}" type="slidenum">
              <a:rPr lang="en-US" smtClean="0">
                <a:solidFill>
                  <a:prstClr val="black"/>
                </a:solidFill>
              </a:rPr>
              <a:pPr>
                <a:defRPr/>
              </a:pPr>
              <a:t>126</a:t>
            </a:fld>
            <a:endParaRPr lang="en-US">
              <a:solidFill>
                <a:prstClr val="black"/>
              </a:solidFill>
            </a:endParaRPr>
          </a:p>
        </p:txBody>
      </p:sp>
    </p:spTree>
    <p:extLst>
      <p:ext uri="{BB962C8B-B14F-4D97-AF65-F5344CB8AC3E}">
        <p14:creationId xmlns:p14="http://schemas.microsoft.com/office/powerpoint/2010/main" val="33693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highlight>
                  <a:srgbClr val="FFFF00"/>
                </a:highlight>
                <a:uLnTx/>
                <a:uFillTx/>
                <a:latin typeface="Abadi" panose="020B0604020104020204" pitchFamily="34" charset="0"/>
                <a:ea typeface="+mn-ea"/>
                <a:cs typeface="+mn-cs"/>
              </a:rPr>
              <a:t>The Proverbs 31 Woman is Resourceful</a:t>
            </a:r>
            <a:r>
              <a:rPr kumimoji="0" lang="en-US" sz="1050" b="0" i="0" u="none" strike="noStrike" kern="1200" cap="none" spc="0" normalizeH="0" baseline="0" noProof="0" dirty="0">
                <a:ln>
                  <a:noFill/>
                </a:ln>
                <a:solidFill>
                  <a:prstClr val="black"/>
                </a:solidFill>
                <a:effectLst/>
                <a:highlight>
                  <a:srgbClr val="FFFF00"/>
                </a:highlight>
                <a:uLnTx/>
                <a:uFillTx/>
                <a:latin typeface="Abadi" panose="020B0604020104020204" pitchFamily="34" charset="0"/>
                <a:ea typeface="+mn-ea"/>
                <a:cs typeface="+mn-cs"/>
              </a:rPr>
              <a:t>  </a:t>
            </a:r>
            <a:r>
              <a:rPr kumimoji="0" lang="en-US" sz="1100" b="0" i="0" u="none" strike="noStrike" kern="1200" cap="none" spc="0" normalizeH="0" baseline="0" noProof="0" dirty="0">
                <a:ln>
                  <a:noFill/>
                </a:ln>
                <a:solidFill>
                  <a:prstClr val="black"/>
                </a:solidFill>
                <a:effectLst/>
                <a:highlight>
                  <a:srgbClr val="FFFF00"/>
                </a:highlight>
                <a:uLnTx/>
                <a:uFillTx/>
                <a:latin typeface="Abadi" panose="020B0604020104020204" pitchFamily="34" charset="0"/>
                <a:ea typeface="+mn-ea"/>
                <a:cs typeface="+mn-cs"/>
              </a:rPr>
              <a:t>“S</a:t>
            </a: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he is like the ships of the merchant; she brings her food from afar.”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badi" panose="020B0604020104020204" pitchFamily="34" charset="0"/>
              </a:rPr>
              <a:t>A merchant ship brought in all different kinds of cargo to the port. It would have included dyes, fabrics, spices, oils, foods and pottery. The Proverbs 31 woman did not have a refrigerator, so she would have had to travel to the market daily and sometimes she would have to go a long way to get all of the things she needed for the day. She was willing to go the distance because of her love and care for her husband and children</a:t>
            </a:r>
            <a:endPar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This is not a woman who grew all of her food in her yard or made it all from scratch, contrary to what some people believe. Rather, the Proverbs woman is resourceful and knows how to get what she needs and bring it into her home. Are you resourceful? Sometimes that simply means going to different grocery stores. Other times it means knowing where to look for what your family needs. That can be the thrift store, a certain food market, trading with a neighbor, making it from scratch, or using Amazon Prime to have it mailed to you in two days. Knowing how to be a Proverbs 31 woman today doesn’t mean you have to homestead or be a minimalist or any other trend; it means you love God and you walk out the life He has called you to. It is important that you don’t compare your journey to anyone else’s.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highlight>
                <a:srgbClr val="FFFF00"/>
              </a:highligh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CAC23701-A55B-4D33-9202-828B53F47B21}" type="slidenum">
              <a:rPr lang="en-US" smtClean="0">
                <a:solidFill>
                  <a:prstClr val="black"/>
                </a:solidFill>
              </a:rPr>
              <a:pPr>
                <a:defRPr/>
              </a:pPr>
              <a:t>127</a:t>
            </a:fld>
            <a:endParaRPr lang="en-US">
              <a:solidFill>
                <a:prstClr val="black"/>
              </a:solidFill>
            </a:endParaRPr>
          </a:p>
        </p:txBody>
      </p:sp>
    </p:spTree>
    <p:extLst>
      <p:ext uri="{BB962C8B-B14F-4D97-AF65-F5344CB8AC3E}">
        <p14:creationId xmlns:p14="http://schemas.microsoft.com/office/powerpoint/2010/main" val="187488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C96144-9329-4F73-8413-4EE7F76C80B4}"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2364274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The Proverbs 31 Woman is </a:t>
            </a:r>
            <a:r>
              <a:rPr kumimoji="0" lang="en-US" sz="11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Motivated </a:t>
            </a:r>
            <a:r>
              <a:rPr kumimoji="0" lang="en-US" sz="1100" b="1" i="0" u="none" strike="noStrike" kern="1200" cap="none" spc="0" normalizeH="0" baseline="30000" noProof="0" dirty="0">
                <a:ln>
                  <a:noFill/>
                </a:ln>
                <a:solidFill>
                  <a:srgbClr val="000000"/>
                </a:solidFill>
                <a:effectLst/>
                <a:uLnTx/>
                <a:uFillTx/>
                <a:latin typeface="Abadi" panose="020B0604020104020204" pitchFamily="34" charset="0"/>
                <a:ea typeface="+mn-ea"/>
                <a:cs typeface="+mn-cs"/>
              </a:rPr>
              <a:t> “</a:t>
            </a:r>
            <a:r>
              <a:rPr lang="en-US" sz="1100" b="0" i="0" dirty="0">
                <a:solidFill>
                  <a:srgbClr val="000000"/>
                </a:solidFill>
                <a:effectLst/>
                <a:latin typeface="Abadi" panose="020B0604020104020204" pitchFamily="34" charset="0"/>
              </a:rPr>
              <a:t>And she rises while it is still night And gives food to her household, And portions to her attendants.”</a:t>
            </a:r>
            <a:r>
              <a:rPr lang="en-US" sz="1100" dirty="0">
                <a:latin typeface="Abadi" panose="020B0604020104020204" pitchFamily="34" charset="0"/>
              </a:rPr>
              <a:t/>
            </a:r>
            <a:br>
              <a:rPr lang="en-US" sz="1100" dirty="0">
                <a:latin typeface="Abadi" panose="020B0604020104020204" pitchFamily="34" charset="0"/>
              </a:rPr>
            </a:br>
            <a:r>
              <a:rPr lang="en-US" sz="1100" dirty="0">
                <a:latin typeface="Abadi" panose="020B0604020104020204" pitchFamily="34" charset="0"/>
              </a:rPr>
              <a:t>For all the night owls, I want to clarify in advance – I am not saying that all godly women rise early. I’m saying the Proverbs 31 woman rises early. Later in Proverbs 31:18 we’ll see that her lamp does not go out at night – so she stays up late working too.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badi" panose="020B0604020104020204" pitchFamily="34" charset="0"/>
              </a:rPr>
              <a:t>Why does the Proverbs 31 woman rise early?  It is To provide food for her family and to provide portions for her servant girls. The word portions in this passage actually means work. She rises early to feed her family and delegate the days work that needs to be done. You may say “I don’t have servant girls!” – my sentiments exactly! But let me suggest that your washing machine, dryer, dishwasher, and vacuum are just a few modern day servants that lighten our workload tremendously compared to Biblical times.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badi" panose="020B0604020104020204" pitchFamily="34" charset="0"/>
              </a:rPr>
              <a:t>If you are in a season of life where you are nursing a baby or caring for a sick family member – please do not let this put guilt on you. There are seasons of life where we are not able to rise early. God never commands that we do. Rather we see the example of the Proverbs 31 woman as a goal to attain. Are mornings hectic and chaotic in your home? You can change that by rising earlier. Rising early can change the entire course of your day and will bless your family.</a:t>
            </a:r>
            <a:endPar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CAC23701-A55B-4D33-9202-828B53F47B21}" type="slidenum">
              <a:rPr lang="en-US" smtClean="0">
                <a:solidFill>
                  <a:prstClr val="black"/>
                </a:solidFill>
              </a:rPr>
              <a:pPr>
                <a:defRPr/>
              </a:pPr>
              <a:t>128</a:t>
            </a:fld>
            <a:endParaRPr lang="en-US">
              <a:solidFill>
                <a:prstClr val="black"/>
              </a:solidFill>
            </a:endParaRPr>
          </a:p>
        </p:txBody>
      </p:sp>
    </p:spTree>
    <p:extLst>
      <p:ext uri="{BB962C8B-B14F-4D97-AF65-F5344CB8AC3E}">
        <p14:creationId xmlns:p14="http://schemas.microsoft.com/office/powerpoint/2010/main" val="25203736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highlight>
                  <a:srgbClr val="FFFF00"/>
                </a:highlight>
                <a:uLnTx/>
                <a:uFillTx/>
                <a:latin typeface="Abadi" panose="020B0604020104020204" pitchFamily="34" charset="0"/>
                <a:ea typeface="+mn-ea"/>
                <a:cs typeface="+mn-cs"/>
              </a:rPr>
              <a:t>The Proverbs 31 Woman is a Good Steward  </a:t>
            </a:r>
            <a:r>
              <a:rPr kumimoji="0" lang="en-US" sz="1100" b="1" i="0" u="none" strike="noStrike" kern="1200" cap="none" spc="0" normalizeH="0" baseline="0" noProof="0" dirty="0">
                <a:ln>
                  <a:noFill/>
                </a:ln>
                <a:solidFill>
                  <a:prstClr val="black"/>
                </a:solidFill>
                <a:effectLst/>
                <a:highlight>
                  <a:srgbClr val="FFFF00"/>
                </a:highlight>
                <a:uLnTx/>
                <a:uFillTx/>
                <a:latin typeface="Abadi" panose="020B0604020104020204" pitchFamily="34" charset="0"/>
                <a:ea typeface="+mn-ea"/>
                <a:cs typeface="+mn-cs"/>
              </a:rPr>
              <a:t>“</a:t>
            </a: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She considers a field and buys it; from her earnings she plants a vineyard”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badi" panose="020B0604020104020204" pitchFamily="34" charset="0"/>
              </a:rPr>
              <a:t>This woman is truly amazing! The thing that stands out to me most is her work ethic. She labors with all her energy to benefit her family as an early riser, eager worker, and smart shopper. The character trait in this verse is a summation of all of these.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It’s easy to emphasize the fact that this woman considers a field and buys it. Some deduce that she even buys it with her own money she’s earned from other ventures. However, there’s another gem in here for you: she uses the fruit of her hands to plant a vineyard. This woman doesn’t just acquire things; she utilizes them.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Becoming a Proverbs 31 woman today means becoming a good steward of what you have. It means doing the hard work to reap a harvest. It also means investing your time into work that bears fruit. This is practical work as well as the intangible work of motherhood and building a strong marriage. She lived a fruitful 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CAC23701-A55B-4D33-9202-828B53F47B21}" type="slidenum">
              <a:rPr lang="en-US" smtClean="0">
                <a:solidFill>
                  <a:prstClr val="black"/>
                </a:solidFill>
              </a:rPr>
              <a:pPr>
                <a:defRPr/>
              </a:pPr>
              <a:t>129</a:t>
            </a:fld>
            <a:endParaRPr lang="en-US">
              <a:solidFill>
                <a:prstClr val="black"/>
              </a:solidFill>
            </a:endParaRPr>
          </a:p>
        </p:txBody>
      </p:sp>
    </p:spTree>
    <p:extLst>
      <p:ext uri="{BB962C8B-B14F-4D97-AF65-F5344CB8AC3E}">
        <p14:creationId xmlns:p14="http://schemas.microsoft.com/office/powerpoint/2010/main" val="11131255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highlight>
                  <a:srgbClr val="FFFF00"/>
                </a:highlight>
                <a:uLnTx/>
                <a:uFillTx/>
                <a:latin typeface="Abadi" panose="020B0604020104020204" pitchFamily="34" charset="0"/>
                <a:ea typeface="+mn-ea"/>
                <a:cs typeface="+mn-cs"/>
              </a:rPr>
              <a:t>The Proverbs 31 Woman is Industrious  </a:t>
            </a:r>
            <a:r>
              <a:rPr lang="en-US" sz="1100" b="1" i="0" baseline="30000" dirty="0">
                <a:solidFill>
                  <a:srgbClr val="000000"/>
                </a:solidFill>
                <a:effectLst/>
                <a:latin typeface="Abadi" panose="020B0604020104020204" pitchFamily="34" charset="0"/>
              </a:rPr>
              <a:t>17 </a:t>
            </a:r>
            <a:r>
              <a:rPr lang="en-US" sz="1100" b="0" i="0" dirty="0">
                <a:solidFill>
                  <a:srgbClr val="000000"/>
                </a:solidFill>
                <a:effectLst/>
                <a:latin typeface="Abadi" panose="020B0604020104020204" pitchFamily="34" charset="0"/>
              </a:rPr>
              <a:t>She surrounds her waist with strength And makes her arms strong</a:t>
            </a:r>
            <a:r>
              <a:rPr lang="en-US" sz="1100" b="1" i="0" baseline="30000" dirty="0">
                <a:solidFill>
                  <a:srgbClr val="000000"/>
                </a:solidFill>
                <a:effectLst/>
                <a:latin typeface="Abadi" panose="020B0604020104020204" pitchFamily="34" charset="0"/>
              </a:rPr>
              <a:t>18 </a:t>
            </a:r>
            <a:r>
              <a:rPr lang="en-US" sz="1100" b="0" i="0" dirty="0">
                <a:solidFill>
                  <a:srgbClr val="000000"/>
                </a:solidFill>
                <a:effectLst/>
                <a:latin typeface="Abadi" panose="020B0604020104020204" pitchFamily="34" charset="0"/>
              </a:rPr>
              <a:t>She senses that her profit is good; Her lamp does not go out at night.</a:t>
            </a:r>
            <a:r>
              <a:rPr lang="en-US" sz="1100" dirty="0">
                <a:latin typeface="Abadi" panose="020B0604020104020204" pitchFamily="34" charset="0"/>
              </a:rPr>
              <a:t/>
            </a:r>
            <a:br>
              <a:rPr lang="en-US" sz="1100" dirty="0">
                <a:latin typeface="Abadi" panose="020B0604020104020204" pitchFamily="34" charset="0"/>
              </a:rPr>
            </a:b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Aren’t you beginning to admire the way this woman operates? If we are careful not to get lost in the comparison game, it’s easy to appreciate her virtues. Even more so, to realize that they are all ones we can both aspire to and attain with prayer, grace, and a little bit of intentional purpose. This Proverbs 31 woman is admired and healthy from hard work. She knows the value that she brings to her household. She works until the job is done. Even at night, her home is a safe haven. No matter what you do, you can do it well with the diligence of this ideal woman. You can work hard, take care of yourself, and add to your family’s well being through your efforts. You can create a home your family enjoys being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W</a:t>
            </a:r>
            <a:r>
              <a:rPr lang="en-US" sz="1100" dirty="0">
                <a:latin typeface="Abadi" panose="020B0604020104020204" pitchFamily="34" charset="0"/>
              </a:rPr>
              <a:t>hen you are applying excellence to your work you will find that the night oil just simply has to be burnt sometimes to get it all done. Most commentaries say that this was a woman who basically worked night and day. But we know she slept because verse 15 says she rises early – so she did have to rise! Because of the invention of the light bulb we might forget that her night oil would have begun when the sun sets between 5:30 &amp; 8:30pm. I know that many are night owls and they get a burst of energy late at night! If that is you – and you are up working late and accomplishing much – that’s wonderful!!!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badi" panose="020B0604020104020204" pitchFamily="34" charset="0"/>
              </a:rPr>
              <a:t>The problem with technology is that it keeps us up way past the night oil – we are not being profitable, we are exhausted in the morning, too tired to keep our eyes open to read God’s word or pray, and cranky with our husbands and children. Try to be profitable in the evenings. Then get your rest. </a:t>
            </a:r>
            <a:endParaRPr kumimoji="0" lang="en-US" sz="1100" b="1"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CAC23701-A55B-4D33-9202-828B53F47B21}" type="slidenum">
              <a:rPr lang="en-US" smtClean="0">
                <a:solidFill>
                  <a:prstClr val="black"/>
                </a:solidFill>
              </a:rPr>
              <a:pPr>
                <a:defRPr/>
              </a:pPr>
              <a:t>130</a:t>
            </a:fld>
            <a:endParaRPr lang="en-US">
              <a:solidFill>
                <a:prstClr val="black"/>
              </a:solidFill>
            </a:endParaRPr>
          </a:p>
        </p:txBody>
      </p:sp>
    </p:spTree>
    <p:extLst>
      <p:ext uri="{BB962C8B-B14F-4D97-AF65-F5344CB8AC3E}">
        <p14:creationId xmlns:p14="http://schemas.microsoft.com/office/powerpoint/2010/main" val="25576443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highlight>
                  <a:srgbClr val="FFFF00"/>
                </a:highlight>
                <a:uLnTx/>
                <a:uFillTx/>
                <a:latin typeface="Abadi" panose="020B0604020104020204" pitchFamily="34" charset="0"/>
                <a:ea typeface="+mn-ea"/>
                <a:cs typeface="+mn-cs"/>
              </a:rPr>
              <a:t>The Proverbs 31 Woman is Generous </a:t>
            </a:r>
            <a:r>
              <a:rPr lang="en-US" sz="1100" b="1" i="0" baseline="30000" dirty="0">
                <a:solidFill>
                  <a:srgbClr val="000000"/>
                </a:solidFill>
                <a:effectLst/>
                <a:latin typeface="Abadi" panose="020B0604020104020204" pitchFamily="34" charset="0"/>
              </a:rPr>
              <a:t>20 </a:t>
            </a:r>
            <a:r>
              <a:rPr lang="en-US" sz="1100" b="0" i="0" dirty="0">
                <a:solidFill>
                  <a:srgbClr val="000000"/>
                </a:solidFill>
                <a:effectLst/>
                <a:latin typeface="Abadi" panose="020B0604020104020204" pitchFamily="34" charset="0"/>
              </a:rPr>
              <a:t>She extends her hand to the poor, And she stretches out her hands to the needy.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Do you take the time to reach out to those around you in need? That is another desirable trait in a virtuous woman and one that can most definitely be a part of your life with some purposeful action. The Proverbs 31 woman is aware of those around her and what they need, and she doesn’t distance herself from them. Instead, she reaches out to them. No matter what you do to serve those in need, you’re doing it for God’s glory and He will bless those efforts.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CAC23701-A55B-4D33-9202-828B53F47B21}" type="slidenum">
              <a:rPr lang="en-US" smtClean="0">
                <a:solidFill>
                  <a:prstClr val="black"/>
                </a:solidFill>
              </a:rPr>
              <a:pPr>
                <a:defRPr/>
              </a:pPr>
              <a:t>131</a:t>
            </a:fld>
            <a:endParaRPr lang="en-US">
              <a:solidFill>
                <a:prstClr val="black"/>
              </a:solidFill>
            </a:endParaRPr>
          </a:p>
        </p:txBody>
      </p:sp>
    </p:spTree>
    <p:extLst>
      <p:ext uri="{BB962C8B-B14F-4D97-AF65-F5344CB8AC3E}">
        <p14:creationId xmlns:p14="http://schemas.microsoft.com/office/powerpoint/2010/main" val="8453430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highlight>
                  <a:srgbClr val="FFFF00"/>
                </a:highlight>
                <a:uLnTx/>
                <a:uFillTx/>
                <a:latin typeface="Abadi" panose="020B0604020104020204" pitchFamily="34" charset="0"/>
                <a:ea typeface="+mn-ea"/>
                <a:cs typeface="+mn-cs"/>
              </a:rPr>
              <a:t>The Proverbs 31 Woman is Well Prepared </a:t>
            </a:r>
            <a:r>
              <a:rPr lang="en-US" sz="1100" b="1" i="0" baseline="30000" dirty="0">
                <a:solidFill>
                  <a:srgbClr val="000000"/>
                </a:solidFill>
                <a:effectLst/>
                <a:latin typeface="Abadi" panose="020B0604020104020204" pitchFamily="34" charset="0"/>
              </a:rPr>
              <a:t>21 </a:t>
            </a:r>
            <a:r>
              <a:rPr lang="en-US" sz="1100" b="0" i="0" dirty="0">
                <a:solidFill>
                  <a:srgbClr val="000000"/>
                </a:solidFill>
                <a:effectLst/>
                <a:latin typeface="Abadi" panose="020B0604020104020204" pitchFamily="34" charset="0"/>
              </a:rPr>
              <a:t>She is not afraid of the snow for her household, For all her household are clothed with scarlet. </a:t>
            </a:r>
            <a:r>
              <a:rPr lang="en-US" sz="1100" dirty="0">
                <a:latin typeface="Abadi" panose="020B0604020104020204" pitchFamily="34" charset="0"/>
              </a:rPr>
              <a:t/>
            </a:r>
            <a:br>
              <a:rPr lang="en-US" sz="1100" dirty="0">
                <a:latin typeface="Abadi" panose="020B0604020104020204" pitchFamily="34" charset="0"/>
              </a:rPr>
            </a:b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Becoming a Proverbs 31 woman means thinking ahead and having plans. This is one of the many reasons her husband can trust 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This means that you know what you’re feeding your family, clothing them with, and have a course of action for times of stress. When it’s cold, you’ve got coats on hand as the proverb says. Consider that you know what to do when a child gets sick and has to miss school or what to make for dinner if you have unexpected company. Being prepared allows you not to fear the future, and your inner peace contributes to the overall peace of your husband and children. How blessed they are when their mother has made them feel secure and they have no need to worry. When you are prepared, your family is blessed because of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CAC23701-A55B-4D33-9202-828B53F47B21}" type="slidenum">
              <a:rPr lang="en-US" smtClean="0">
                <a:solidFill>
                  <a:prstClr val="black"/>
                </a:solidFill>
              </a:rPr>
              <a:pPr>
                <a:defRPr/>
              </a:pPr>
              <a:t>132</a:t>
            </a:fld>
            <a:endParaRPr lang="en-US">
              <a:solidFill>
                <a:prstClr val="black"/>
              </a:solidFill>
            </a:endParaRPr>
          </a:p>
        </p:txBody>
      </p:sp>
    </p:spTree>
    <p:extLst>
      <p:ext uri="{BB962C8B-B14F-4D97-AF65-F5344CB8AC3E}">
        <p14:creationId xmlns:p14="http://schemas.microsoft.com/office/powerpoint/2010/main" val="15255888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baseline="30000" dirty="0">
                <a:solidFill>
                  <a:schemeClr val="accent4">
                    <a:lumMod val="60000"/>
                    <a:lumOff val="40000"/>
                  </a:schemeClr>
                </a:solidFill>
                <a:effectLst/>
                <a:latin typeface="Abadi" panose="020B0604020104020204" pitchFamily="34" charset="0"/>
              </a:rPr>
              <a:t>22 </a:t>
            </a:r>
            <a:r>
              <a:rPr lang="en-US" sz="1100" b="0" i="0" dirty="0">
                <a:solidFill>
                  <a:schemeClr val="accent4">
                    <a:lumMod val="60000"/>
                    <a:lumOff val="40000"/>
                  </a:schemeClr>
                </a:solidFill>
                <a:effectLst/>
                <a:latin typeface="Abadi" panose="020B0604020104020204" pitchFamily="34" charset="0"/>
              </a:rPr>
              <a:t>She makes coverings for herself; Her clothing is fine linen and purple.</a:t>
            </a:r>
            <a:r>
              <a:rPr lang="en-US" sz="1100" dirty="0">
                <a:solidFill>
                  <a:schemeClr val="accent4">
                    <a:lumMod val="60000"/>
                    <a:lumOff val="40000"/>
                  </a:schemeClr>
                </a:solidFill>
                <a:latin typeface="Abadi" panose="020B0604020104020204" pitchFamily="34" charset="0"/>
              </a:rPr>
              <a:t/>
            </a:r>
            <a:br>
              <a:rPr lang="en-US" sz="1100" dirty="0">
                <a:solidFill>
                  <a:schemeClr val="accent4">
                    <a:lumMod val="60000"/>
                    <a:lumOff val="40000"/>
                  </a:schemeClr>
                </a:solidFill>
                <a:latin typeface="Abadi" panose="020B0604020104020204" pitchFamily="34" charset="0"/>
              </a:rPr>
            </a:br>
            <a:r>
              <a:rPr lang="en-US" sz="1100" dirty="0">
                <a:latin typeface="Abadi" panose="020B0604020104020204" pitchFamily="34" charset="0"/>
              </a:rPr>
              <a:t>We see from this verse that her clothing is a reflection of her character. After taking special care of her family and household she does not get lazy with her own appearance. But she takes special care to sew herself garments of fine linen and purple. This fine linen and purple suggests a touch of elegance and class but not excessiveness because remember she couldn’t run out to the mall to shop, she was a seamstress so she would have sewn her own clothing. This detail about her clothing comes last, after a long list of many other tasks she accomplishes. She put her needs last. Selfishness is not beautiful. And remember, this is King Lemuel’s Mother telling him what sort of woman he should look for to be his queen. </a:t>
            </a:r>
            <a:endParaRPr kumimoji="0" lang="en-US" sz="1100" b="1"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CAC23701-A55B-4D33-9202-828B53F47B21}" type="slidenum">
              <a:rPr lang="en-US" smtClean="0">
                <a:solidFill>
                  <a:prstClr val="black"/>
                </a:solidFill>
              </a:rPr>
              <a:pPr>
                <a:defRPr/>
              </a:pPr>
              <a:t>133</a:t>
            </a:fld>
            <a:endParaRPr lang="en-US">
              <a:solidFill>
                <a:prstClr val="black"/>
              </a:solidFill>
            </a:endParaRPr>
          </a:p>
        </p:txBody>
      </p:sp>
    </p:spTree>
    <p:extLst>
      <p:ext uri="{BB962C8B-B14F-4D97-AF65-F5344CB8AC3E}">
        <p14:creationId xmlns:p14="http://schemas.microsoft.com/office/powerpoint/2010/main" val="609111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baseline="30000" dirty="0">
                <a:solidFill>
                  <a:schemeClr val="accent4">
                    <a:lumMod val="60000"/>
                    <a:lumOff val="40000"/>
                  </a:schemeClr>
                </a:solidFill>
                <a:effectLst/>
                <a:latin typeface="Abadi" panose="020B0604020104020204" pitchFamily="34" charset="0"/>
              </a:rPr>
              <a:t> </a:t>
            </a:r>
            <a:r>
              <a:rPr lang="en-US" sz="1100" b="0" i="0" dirty="0">
                <a:solidFill>
                  <a:schemeClr val="accent4">
                    <a:lumMod val="60000"/>
                    <a:lumOff val="40000"/>
                  </a:schemeClr>
                </a:solidFill>
                <a:effectLst/>
                <a:latin typeface="Abadi" panose="020B0604020104020204" pitchFamily="34" charset="0"/>
              </a:rPr>
              <a:t>She makes linen garments and sells </a:t>
            </a:r>
            <a:r>
              <a:rPr lang="en-US" sz="1100" b="0" i="1" dirty="0">
                <a:solidFill>
                  <a:schemeClr val="accent4">
                    <a:lumMod val="60000"/>
                    <a:lumOff val="40000"/>
                  </a:schemeClr>
                </a:solidFill>
                <a:effectLst/>
                <a:latin typeface="Abadi" panose="020B0604020104020204" pitchFamily="34" charset="0"/>
              </a:rPr>
              <a:t>them</a:t>
            </a:r>
            <a:r>
              <a:rPr lang="en-US" sz="1100" b="0" i="0" dirty="0">
                <a:solidFill>
                  <a:schemeClr val="accent4">
                    <a:lumMod val="60000"/>
                    <a:lumOff val="40000"/>
                  </a:schemeClr>
                </a:solidFill>
                <a:effectLst/>
                <a:latin typeface="Abadi" panose="020B0604020104020204" pitchFamily="34" charset="0"/>
              </a:rPr>
              <a:t>, And supplies belts to the tradesmen</a:t>
            </a:r>
            <a:endPar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The Proverbs 31 businesswoman is certainly diligent as a homemaker, but she also has industries beyond the four walls of her home. She adds to the family’s wealth by using her talents. If you have a marketable skill, don’t be afraid to use it! God Himself gifted you with your talents and abilities and using them for His glory and to bless your husband and children is not a sin. Yes, we are to be keepers of our homes, but there is also a season where we expand beyond that. It is obvious that this woman of virtue prioritized her marriage, her children, and her household. However, she was also a businesswoman. Becoming a Proverbs 31 woman means both honoring your priorities and utilizing your 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CAC23701-A55B-4D33-9202-828B53F47B21}" type="slidenum">
              <a:rPr lang="en-US" smtClean="0">
                <a:solidFill>
                  <a:prstClr val="black"/>
                </a:solidFill>
              </a:rPr>
              <a:pPr>
                <a:defRPr/>
              </a:pPr>
              <a:t>134</a:t>
            </a:fld>
            <a:endParaRPr lang="en-US">
              <a:solidFill>
                <a:prstClr val="black"/>
              </a:solidFill>
            </a:endParaRPr>
          </a:p>
        </p:txBody>
      </p:sp>
    </p:spTree>
    <p:extLst>
      <p:ext uri="{BB962C8B-B14F-4D97-AF65-F5344CB8AC3E}">
        <p14:creationId xmlns:p14="http://schemas.microsoft.com/office/powerpoint/2010/main" val="36110670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baseline="30000" dirty="0">
                <a:solidFill>
                  <a:srgbClr val="000000"/>
                </a:solidFill>
                <a:effectLst/>
                <a:latin typeface="Abadi" panose="020B0604020104020204" pitchFamily="34" charset="0"/>
              </a:rPr>
              <a:t>25 </a:t>
            </a:r>
            <a:r>
              <a:rPr lang="en-US" sz="1100" b="0" i="0" dirty="0">
                <a:solidFill>
                  <a:srgbClr val="000000"/>
                </a:solidFill>
                <a:effectLst/>
                <a:latin typeface="Abadi" panose="020B0604020104020204" pitchFamily="34" charset="0"/>
              </a:rPr>
              <a:t>Strength and dignity are her clothing, And she smiles at the future.</a:t>
            </a:r>
            <a:r>
              <a:rPr lang="en-US" sz="1100" dirty="0">
                <a:latin typeface="Abadi" panose="020B0604020104020204" pitchFamily="34" charset="0"/>
              </a:rPr>
              <a:t/>
            </a:r>
            <a:br>
              <a:rPr lang="en-US" sz="1100" dirty="0">
                <a:latin typeface="Abadi" panose="020B0604020104020204" pitchFamily="34" charset="0"/>
              </a:rPr>
            </a:br>
            <a:r>
              <a:rPr lang="en-US" sz="1100" dirty="0">
                <a:latin typeface="Abadi" panose="020B0604020104020204" pitchFamily="34" charset="0"/>
              </a:rPr>
              <a:t>This verse adds new character traits: 1. Strength 2. Dignity 3. Laughing at the days to come When I look at these three qualities, I see this is a confident woman. She is strong, she is dignified, and she is not fearful of her future. Do you struggle with fear – maybe of being rejected, failure, saying something stupid, not being good enough, pretty enough, organized enough, or just plain enough. I do. What’s beautiful about the Proverbs 31 woman is she is human, flawed, but not exposed – she is clothed – she is clothed in strength and dignity. When we take our eyes off of ourselves and put them on our amazing God –He gives us the confidence to not live in our fears. Our God who laid the earth's foundations and placed the stars in the sky, loves us, flaws and all. And He has clothed us in His strength, so let’s not exchange these clothes for the rags this world offers! </a:t>
            </a:r>
            <a:endParaRPr kumimoji="0" lang="en-US" sz="1100" b="1"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CAC23701-A55B-4D33-9202-828B53F47B21}" type="slidenum">
              <a:rPr lang="en-US" smtClean="0">
                <a:solidFill>
                  <a:prstClr val="black"/>
                </a:solidFill>
              </a:rPr>
              <a:pPr>
                <a:defRPr/>
              </a:pPr>
              <a:t>135</a:t>
            </a:fld>
            <a:endParaRPr lang="en-US">
              <a:solidFill>
                <a:prstClr val="black"/>
              </a:solidFill>
            </a:endParaRPr>
          </a:p>
        </p:txBody>
      </p:sp>
    </p:spTree>
    <p:extLst>
      <p:ext uri="{BB962C8B-B14F-4D97-AF65-F5344CB8AC3E}">
        <p14:creationId xmlns:p14="http://schemas.microsoft.com/office/powerpoint/2010/main" val="31926044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313131"/>
                </a:solidFill>
                <a:effectLst/>
                <a:highlight>
                  <a:srgbClr val="FFFF00"/>
                </a:highlight>
                <a:uLnTx/>
                <a:uFillTx/>
                <a:latin typeface="Abadi" panose="020B0604020104020204" pitchFamily="34" charset="0"/>
                <a:ea typeface="+mn-ea"/>
                <a:cs typeface="+mn-cs"/>
              </a:rPr>
              <a:t>The Proverbs 31 Woman Watches Her Words  </a:t>
            </a:r>
            <a:r>
              <a:rPr lang="en-US" sz="1100" b="1" i="0" baseline="30000" dirty="0">
                <a:solidFill>
                  <a:schemeClr val="accent4">
                    <a:lumMod val="60000"/>
                    <a:lumOff val="40000"/>
                  </a:schemeClr>
                </a:solidFill>
                <a:effectLst/>
                <a:latin typeface="Abadi" panose="020B0604020104020204" pitchFamily="34" charset="0"/>
              </a:rPr>
              <a:t>26 </a:t>
            </a:r>
            <a:r>
              <a:rPr lang="en-US" sz="1100" b="0" i="0" dirty="0">
                <a:solidFill>
                  <a:schemeClr val="accent4">
                    <a:lumMod val="60000"/>
                    <a:lumOff val="40000"/>
                  </a:schemeClr>
                </a:solidFill>
                <a:effectLst/>
                <a:latin typeface="Abadi" panose="020B0604020104020204" pitchFamily="34" charset="0"/>
              </a:rPr>
              <a:t>She opens her mouth in wisdom, And the teaching of kindness is on her tongue.</a:t>
            </a:r>
            <a:r>
              <a:rPr lang="en-US" sz="1100" dirty="0">
                <a:solidFill>
                  <a:schemeClr val="accent4">
                    <a:lumMod val="60000"/>
                    <a:lumOff val="40000"/>
                  </a:schemeClr>
                </a:solidFill>
                <a:latin typeface="Abadi" panose="020B0604020104020204" pitchFamily="34" charset="0"/>
              </a:rPr>
              <a:t/>
            </a:r>
            <a:br>
              <a:rPr lang="en-US" sz="1100" dirty="0">
                <a:solidFill>
                  <a:schemeClr val="accent4">
                    <a:lumMod val="60000"/>
                    <a:lumOff val="40000"/>
                  </a:schemeClr>
                </a:solidFill>
                <a:latin typeface="Abadi" panose="020B0604020104020204" pitchFamily="34" charset="0"/>
              </a:rPr>
            </a:br>
            <a:r>
              <a:rPr kumimoji="0" lang="en-US" sz="1100" b="0" i="0" u="none" strike="noStrike" kern="1200" cap="none" spc="0" normalizeH="0" baseline="0" noProof="0" dirty="0">
                <a:ln>
                  <a:noFill/>
                </a:ln>
                <a:solidFill>
                  <a:srgbClr val="313131"/>
                </a:solidFill>
                <a:effectLst/>
                <a:uLnTx/>
                <a:uFillTx/>
                <a:latin typeface="Abadi" panose="020B0604020104020204" pitchFamily="34" charset="0"/>
                <a:ea typeface="+mn-ea"/>
                <a:cs typeface="+mn-cs"/>
              </a:rPr>
              <a:t>Becoming a Proverbs 31 woman means learning when to speak and when to remain silent. The choice is made with wisdom, not emotions.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13131"/>
                </a:solidFill>
                <a:effectLst/>
                <a:uLnTx/>
                <a:uFillTx/>
                <a:latin typeface="Abadi" panose="020B0604020104020204" pitchFamily="34" charset="0"/>
                <a:ea typeface="+mn-ea"/>
                <a:cs typeface="+mn-cs"/>
              </a:rPr>
              <a:t>James 3 talks about the danger of the tongue that runs unbridled. When you use your words, you are either building someone up or tearing them down. Are the things leaving your mouth encouraging your husband? Building up the hearts of your children? Spurring your friends toward Jesus? If so, then you are speaking with wisdom. Recognizing when the emotions in you are threatening to erupt through your words and holding it back is just as wise.  Are you teaching those around you with kindness? This is part of becoming a Proverbs 31 woman. When you speak to your husband about something that bothers you, are your words ruled by wisdom and restrained by kindness? When you correct your children, are you encouraging them toward godliness or guilting them toward shame? </a:t>
            </a:r>
            <a:r>
              <a:rPr kumimoji="0" lang="en-US" sz="1100" b="0" i="1" u="none" strike="noStrike" kern="1200" cap="none" spc="0" normalizeH="0" baseline="0" noProof="0" dirty="0">
                <a:ln>
                  <a:noFill/>
                </a:ln>
                <a:solidFill>
                  <a:srgbClr val="313131"/>
                </a:solidFill>
                <a:effectLst/>
                <a:uLnTx/>
                <a:uFillTx/>
                <a:latin typeface="Abadi" panose="020B0604020104020204" pitchFamily="34" charset="0"/>
                <a:ea typeface="+mn-ea"/>
                <a:cs typeface="+mn-cs"/>
              </a:rPr>
              <a:t>Words can mold hearts or destroy them</a:t>
            </a:r>
            <a:r>
              <a:rPr kumimoji="0" lang="en-US" sz="1100" b="0" i="0" u="none" strike="noStrike" kern="1200" cap="none" spc="0" normalizeH="0" baseline="0" noProof="0" dirty="0">
                <a:ln>
                  <a:noFill/>
                </a:ln>
                <a:solidFill>
                  <a:srgbClr val="313131"/>
                </a:solidFill>
                <a:effectLst/>
                <a:uLnTx/>
                <a:uFillTx/>
                <a:latin typeface="Abadi" panose="020B0604020104020204" pitchFamily="34" charset="0"/>
                <a:ea typeface="+mn-ea"/>
                <a:cs typeface="+mn-cs"/>
              </a:rPr>
              <a:t>; the Proverbs woman uses this power carefully</a:t>
            </a:r>
            <a:r>
              <a:rPr kumimoji="0" lang="en-US" sz="1100" b="0" i="0" u="sng" strike="noStrike" kern="1200" cap="none" spc="0" normalizeH="0" baseline="0" noProof="0" dirty="0">
                <a:ln>
                  <a:noFill/>
                </a:ln>
                <a:solidFill>
                  <a:schemeClr val="tx1"/>
                </a:solidFill>
                <a:effectLst/>
                <a:uLnTx/>
                <a:uFillTx/>
                <a:latin typeface="Abadi" panose="020B0604020104020204" pitchFamily="34" charset="0"/>
                <a:ea typeface="+mn-ea"/>
                <a:cs typeface="+mn-cs"/>
              </a:rPr>
              <a:t>. </a:t>
            </a:r>
            <a:r>
              <a:rPr kumimoji="0" lang="en-US" sz="1100" b="0" i="0" u="sng" strike="noStrike" kern="1200" cap="none" spc="0" normalizeH="0" baseline="0" noProof="0" dirty="0">
                <a:ln>
                  <a:noFill/>
                </a:ln>
                <a:solidFill>
                  <a:schemeClr val="tx1"/>
                </a:solidFill>
                <a:effectLst/>
                <a:uLnTx/>
                <a:uFillTx/>
                <a:latin typeface="Abadi" panose="020B0604020104020204" pitchFamily="34" charset="0"/>
                <a:ea typeface="+mn-ea"/>
                <a:cs typeface="+mn-cs"/>
                <a:hlinkClick r:id="rId3">
                  <a:extLst>
                    <a:ext uri="{A12FA001-AC4F-418D-AE19-62706E023703}">
                      <ahyp:hlinkClr xmlns="" xmlns:ahyp="http://schemas.microsoft.com/office/drawing/2018/hyperlinkcolor" val="tx"/>
                    </a:ext>
                  </a:extLst>
                </a:hlinkClick>
              </a:rPr>
              <a:t>A wise woman also knows when to be silent.</a:t>
            </a:r>
            <a:endParaRPr kumimoji="0" lang="en-US" sz="1100" b="0" i="0" u="sng" strike="noStrike" kern="1200" cap="none" spc="0" normalizeH="0" baseline="0" noProof="0" dirty="0">
              <a:ln>
                <a:noFill/>
              </a:ln>
              <a:solidFill>
                <a:schemeClr val="tx1"/>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CAC23701-A55B-4D33-9202-828B53F47B21}" type="slidenum">
              <a:rPr lang="en-US" smtClean="0">
                <a:solidFill>
                  <a:prstClr val="black"/>
                </a:solidFill>
              </a:rPr>
              <a:pPr>
                <a:defRPr/>
              </a:pPr>
              <a:t>136</a:t>
            </a:fld>
            <a:endParaRPr lang="en-US">
              <a:solidFill>
                <a:prstClr val="black"/>
              </a:solidFill>
            </a:endParaRPr>
          </a:p>
        </p:txBody>
      </p:sp>
    </p:spTree>
    <p:extLst>
      <p:ext uri="{BB962C8B-B14F-4D97-AF65-F5344CB8AC3E}">
        <p14:creationId xmlns:p14="http://schemas.microsoft.com/office/powerpoint/2010/main" val="34307048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baseline="30000" dirty="0">
                <a:solidFill>
                  <a:schemeClr val="accent4">
                    <a:lumMod val="60000"/>
                    <a:lumOff val="40000"/>
                  </a:schemeClr>
                </a:solidFill>
                <a:effectLst/>
                <a:latin typeface="Abadi" panose="020B0604020104020204" pitchFamily="34" charset="0"/>
              </a:rPr>
              <a:t>28 </a:t>
            </a:r>
            <a:r>
              <a:rPr lang="en-US" sz="1100" b="0" i="0" dirty="0">
                <a:solidFill>
                  <a:schemeClr val="accent4">
                    <a:lumMod val="60000"/>
                    <a:lumOff val="40000"/>
                  </a:schemeClr>
                </a:solidFill>
                <a:effectLst/>
                <a:latin typeface="Abadi" panose="020B0604020104020204" pitchFamily="34" charset="0"/>
              </a:rPr>
              <a:t>Her children rise up and bless her; Her husband </a:t>
            </a:r>
            <a:r>
              <a:rPr lang="en-US" sz="1100" b="0" i="1" dirty="0">
                <a:solidFill>
                  <a:schemeClr val="accent4">
                    <a:lumMod val="60000"/>
                    <a:lumOff val="40000"/>
                  </a:schemeClr>
                </a:solidFill>
                <a:effectLst/>
                <a:latin typeface="Abadi" panose="020B0604020104020204" pitchFamily="34" charset="0"/>
              </a:rPr>
              <a:t>also</a:t>
            </a:r>
            <a:r>
              <a:rPr lang="en-US" sz="1100" b="0" i="0" dirty="0">
                <a:solidFill>
                  <a:schemeClr val="accent4">
                    <a:lumMod val="60000"/>
                    <a:lumOff val="40000"/>
                  </a:schemeClr>
                </a:solidFill>
                <a:effectLst/>
                <a:latin typeface="Abadi" panose="020B0604020104020204" pitchFamily="34" charset="0"/>
              </a:rPr>
              <a:t>, and he praises her, </a:t>
            </a:r>
            <a:r>
              <a:rPr lang="en-US" sz="1100" b="0" i="1" dirty="0">
                <a:solidFill>
                  <a:schemeClr val="accent4">
                    <a:lumMod val="60000"/>
                    <a:lumOff val="40000"/>
                  </a:schemeClr>
                </a:solidFill>
                <a:effectLst/>
                <a:latin typeface="Abadi" panose="020B0604020104020204" pitchFamily="34" charset="0"/>
              </a:rPr>
              <a:t>saying</a:t>
            </a:r>
            <a:r>
              <a:rPr lang="en-US" sz="1100" b="0" i="0" dirty="0">
                <a:solidFill>
                  <a:schemeClr val="accent4">
                    <a:lumMod val="60000"/>
                    <a:lumOff val="40000"/>
                  </a:schemeClr>
                </a:solidFill>
                <a:effectLst/>
                <a:latin typeface="Abadi" panose="020B0604020104020204" pitchFamily="34" charset="0"/>
              </a:rPr>
              <a:t>: </a:t>
            </a:r>
            <a:r>
              <a:rPr lang="en-US" sz="1100" b="1" i="0" baseline="30000" dirty="0">
                <a:solidFill>
                  <a:schemeClr val="accent4">
                    <a:lumMod val="60000"/>
                    <a:lumOff val="40000"/>
                  </a:schemeClr>
                </a:solidFill>
                <a:effectLst/>
                <a:latin typeface="Abadi" panose="020B0604020104020204" pitchFamily="34" charset="0"/>
              </a:rPr>
              <a:t>29 </a:t>
            </a:r>
            <a:r>
              <a:rPr lang="en-US" sz="1100" b="0" i="0" dirty="0">
                <a:solidFill>
                  <a:schemeClr val="accent4">
                    <a:lumMod val="60000"/>
                    <a:lumOff val="40000"/>
                  </a:schemeClr>
                </a:solidFill>
                <a:effectLst/>
                <a:latin typeface="Abadi" panose="020B0604020104020204" pitchFamily="34" charset="0"/>
              </a:rPr>
              <a:t>“Many daughters have done nobly, But you excel them all.”</a:t>
            </a:r>
            <a:endParaRPr lang="en-US" sz="1100" dirty="0">
              <a:solidFill>
                <a:schemeClr val="accent4">
                  <a:lumMod val="60000"/>
                  <a:lumOff val="40000"/>
                </a:schemeClr>
              </a:solidFill>
              <a:latin typeface="Abadi" panose="020B06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badi" panose="020B0604020104020204" pitchFamily="34" charset="0"/>
              </a:rPr>
              <a:t>We have seen this woman pour her life out for her family. We’ve watched her rise early, stay up late, plant a vineyard, sew her own clothes, her family’s clothing, the tapestries and beddings! And here we find her reward – “Her children bless her and her husband praises her. Who you are at home is who you really are. If you find that all of your accolades come from sources outside of your home – and inside your home is a train wreck, then you can be sure that your priorities need to be adjusted! If you have little ones and even teens, this may not be the season where they arise and call you blessed, so be patient! It’s not until children gain a bit of                             perspective in life that they realize how much their mother has sacrificed for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Abadi" panose="020B06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badi" panose="020B0604020104020204" pitchFamily="34" charset="0"/>
              </a:rPr>
              <a:t>! I know what some of you are probably thinking, “my husband never praises me. All he does is criticize me!”  You are imagining that I have a husband who daily says remarkable things about what I do in the home. But that is not the case – He does not go around pouring out praise. I live in a normal marriage where my husband sees my flaws and will even mention things that need to be addressed that are being neglected. And when he points those out it’s like a dagger to my heart. I take it very personally. The Proverbs 31 woman knew her husband’s needs, met them and as a result he praised her. If we neglect what our husbands ask for, ignore their advice, withhold love, and refuse to submit and respect them -it’s inevitable – we will not get a whole lot of praise from them. Every husband has different needs. Every marriage will look different as a result. We need to listen to our husbands. I believe if we follow God’s word and apply it in our marriages our husbands will one day say, “Many women do noble things, but you surpass them all.”</a:t>
            </a:r>
            <a:endParaRPr kumimoji="0" lang="en-US" sz="1100" b="1"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CAC23701-A55B-4D33-9202-828B53F47B21}" type="slidenum">
              <a:rPr lang="en-US" smtClean="0">
                <a:solidFill>
                  <a:prstClr val="black"/>
                </a:solidFill>
              </a:rPr>
              <a:pPr>
                <a:defRPr/>
              </a:pPr>
              <a:t>137</a:t>
            </a:fld>
            <a:endParaRPr lang="en-US">
              <a:solidFill>
                <a:prstClr val="black"/>
              </a:solidFill>
            </a:endParaRPr>
          </a:p>
        </p:txBody>
      </p:sp>
    </p:spTree>
    <p:extLst>
      <p:ext uri="{BB962C8B-B14F-4D97-AF65-F5344CB8AC3E}">
        <p14:creationId xmlns:p14="http://schemas.microsoft.com/office/powerpoint/2010/main" val="2679900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6A6AB8-1A22-4B94-B531-20135A62A88D}"/>
              </a:ext>
            </a:extLst>
          </p:cNvPr>
          <p:cNvSpPr>
            <a:spLocks noGrp="1"/>
          </p:cNvSpPr>
          <p:nvPr>
            <p:ph type="title"/>
          </p:nvPr>
        </p:nvSpPr>
        <p:spPr>
          <a:xfrm>
            <a:off x="6480174" y="728662"/>
            <a:ext cx="5014913" cy="2776536"/>
          </a:xfrm>
        </p:spPr>
        <p:txBody>
          <a:bodyPr anchor="b">
            <a:normAutofit/>
          </a:bodyPr>
          <a:lstStyle>
            <a:lvl1pPr algn="ctr">
              <a:defRPr sz="5600"/>
            </a:lvl1pPr>
          </a:lstStyle>
          <a:p>
            <a:r>
              <a:rPr lang="en-US"/>
              <a:t>Click to edit Master title style</a:t>
            </a:r>
            <a:endParaRPr lang="en-US" dirty="0"/>
          </a:p>
        </p:txBody>
      </p:sp>
      <p:sp>
        <p:nvSpPr>
          <p:cNvPr id="6" name="Picture Placeholder 5">
            <a:extLst>
              <a:ext uri="{FF2B5EF4-FFF2-40B4-BE49-F238E27FC236}">
                <a16:creationId xmlns:a16="http://schemas.microsoft.com/office/drawing/2014/main" xmlns="" id="{17085CCA-A46A-45CC-AA3F-387D8311942D}"/>
              </a:ext>
            </a:extLst>
          </p:cNvPr>
          <p:cNvSpPr>
            <a:spLocks noGrp="1"/>
          </p:cNvSpPr>
          <p:nvPr>
            <p:ph type="pic" sz="quarter" idx="10"/>
          </p:nvPr>
        </p:nvSpPr>
        <p:spPr>
          <a:xfrm>
            <a:off x="1" y="0"/>
            <a:ext cx="5662934" cy="6858000"/>
          </a:xfrm>
          <a:custGeom>
            <a:avLst/>
            <a:gdLst>
              <a:gd name="connsiteX0" fmla="*/ 0 w 5662934"/>
              <a:gd name="connsiteY0" fmla="*/ 0 h 6858000"/>
              <a:gd name="connsiteX1" fmla="*/ 5064602 w 5662934"/>
              <a:gd name="connsiteY1" fmla="*/ 0 h 6858000"/>
              <a:gd name="connsiteX2" fmla="*/ 4889880 w 5662934"/>
              <a:gd name="connsiteY2" fmla="*/ 279455 h 6858000"/>
              <a:gd name="connsiteX3" fmla="*/ 4743094 w 5662934"/>
              <a:gd name="connsiteY3" fmla="*/ 566397 h 6858000"/>
              <a:gd name="connsiteX4" fmla="*/ 4685321 w 5662934"/>
              <a:gd name="connsiteY4" fmla="*/ 704608 h 6858000"/>
              <a:gd name="connsiteX5" fmla="*/ 4680898 w 5662934"/>
              <a:gd name="connsiteY5" fmla="*/ 692471 h 6858000"/>
              <a:gd name="connsiteX6" fmla="*/ 4558808 w 5662934"/>
              <a:gd name="connsiteY6" fmla="*/ 561315 h 6858000"/>
              <a:gd name="connsiteX7" fmla="*/ 4422430 w 5662934"/>
              <a:gd name="connsiteY7" fmla="*/ 545170 h 6858000"/>
              <a:gd name="connsiteX8" fmla="*/ 4343282 w 5662934"/>
              <a:gd name="connsiteY8" fmla="*/ 564133 h 6858000"/>
              <a:gd name="connsiteX9" fmla="*/ 4202646 w 5662934"/>
              <a:gd name="connsiteY9" fmla="*/ 646647 h 6858000"/>
              <a:gd name="connsiteX10" fmla="*/ 4197290 w 5662934"/>
              <a:gd name="connsiteY10" fmla="*/ 857157 h 6858000"/>
              <a:gd name="connsiteX11" fmla="*/ 4214948 w 5662934"/>
              <a:gd name="connsiteY11" fmla="*/ 901746 h 6858000"/>
              <a:gd name="connsiteX12" fmla="*/ 4230751 w 5662934"/>
              <a:gd name="connsiteY12" fmla="*/ 967701 h 6858000"/>
              <a:gd name="connsiteX13" fmla="*/ 4328522 w 5662934"/>
              <a:gd name="connsiteY13" fmla="*/ 1230219 h 6858000"/>
              <a:gd name="connsiteX14" fmla="*/ 3908598 w 5662934"/>
              <a:gd name="connsiteY14" fmla="*/ 1107653 h 6858000"/>
              <a:gd name="connsiteX15" fmla="*/ 3762188 w 5662934"/>
              <a:gd name="connsiteY15" fmla="*/ 1107860 h 6858000"/>
              <a:gd name="connsiteX16" fmla="*/ 3599087 w 5662934"/>
              <a:gd name="connsiteY16" fmla="*/ 1300369 h 6858000"/>
              <a:gd name="connsiteX17" fmla="*/ 3602456 w 5662934"/>
              <a:gd name="connsiteY17" fmla="*/ 1459969 h 6858000"/>
              <a:gd name="connsiteX18" fmla="*/ 3654124 w 5662934"/>
              <a:gd name="connsiteY18" fmla="*/ 1559177 h 6858000"/>
              <a:gd name="connsiteX19" fmla="*/ 3793114 w 5662934"/>
              <a:gd name="connsiteY19" fmla="*/ 1644439 h 6858000"/>
              <a:gd name="connsiteX20" fmla="*/ 4045810 w 5662934"/>
              <a:gd name="connsiteY20" fmla="*/ 1709432 h 6858000"/>
              <a:gd name="connsiteX21" fmla="*/ 4249451 w 5662934"/>
              <a:gd name="connsiteY21" fmla="*/ 1744332 h 6858000"/>
              <a:gd name="connsiteX22" fmla="*/ 4089510 w 5662934"/>
              <a:gd name="connsiteY22" fmla="*/ 1950033 h 6858000"/>
              <a:gd name="connsiteX23" fmla="*/ 3921602 w 5662934"/>
              <a:gd name="connsiteY23" fmla="*/ 2297127 h 6858000"/>
              <a:gd name="connsiteX24" fmla="*/ 3900443 w 5662934"/>
              <a:gd name="connsiteY24" fmla="*/ 2441680 h 6858000"/>
              <a:gd name="connsiteX25" fmla="*/ 3937614 w 5662934"/>
              <a:gd name="connsiteY25" fmla="*/ 2509491 h 6858000"/>
              <a:gd name="connsiteX26" fmla="*/ 3968463 w 5662934"/>
              <a:gd name="connsiteY26" fmla="*/ 2550919 h 6858000"/>
              <a:gd name="connsiteX27" fmla="*/ 4072895 w 5662934"/>
              <a:gd name="connsiteY27" fmla="*/ 2637486 h 6858000"/>
              <a:gd name="connsiteX28" fmla="*/ 4187906 w 5662934"/>
              <a:gd name="connsiteY28" fmla="*/ 2651776 h 6858000"/>
              <a:gd name="connsiteX29" fmla="*/ 4243956 w 5662934"/>
              <a:gd name="connsiteY29" fmla="*/ 2629194 h 6858000"/>
              <a:gd name="connsiteX30" fmla="*/ 4277165 w 5662934"/>
              <a:gd name="connsiteY30" fmla="*/ 2602787 h 6858000"/>
              <a:gd name="connsiteX31" fmla="*/ 4273379 w 5662934"/>
              <a:gd name="connsiteY31" fmla="*/ 2653248 h 6858000"/>
              <a:gd name="connsiteX32" fmla="*/ 4263593 w 5662934"/>
              <a:gd name="connsiteY32" fmla="*/ 3061922 h 6858000"/>
              <a:gd name="connsiteX33" fmla="*/ 4445372 w 5662934"/>
              <a:gd name="connsiteY33" fmla="*/ 4515619 h 6858000"/>
              <a:gd name="connsiteX34" fmla="*/ 4990710 w 5662934"/>
              <a:gd name="connsiteY34" fmla="*/ 5969316 h 6858000"/>
              <a:gd name="connsiteX35" fmla="*/ 5583977 w 5662934"/>
              <a:gd name="connsiteY35" fmla="*/ 6777438 h 6858000"/>
              <a:gd name="connsiteX36" fmla="*/ 5662934 w 5662934"/>
              <a:gd name="connsiteY36" fmla="*/ 6858000 h 6858000"/>
              <a:gd name="connsiteX37" fmla="*/ 0 w 5662934"/>
              <a:gd name="connsiteY3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662934" h="6858000">
                <a:moveTo>
                  <a:pt x="0" y="0"/>
                </a:moveTo>
                <a:lnTo>
                  <a:pt x="5064602" y="0"/>
                </a:lnTo>
                <a:lnTo>
                  <a:pt x="4889880" y="279455"/>
                </a:lnTo>
                <a:cubicBezTo>
                  <a:pt x="4837690" y="372204"/>
                  <a:pt x="4788761" y="467851"/>
                  <a:pt x="4743094" y="566397"/>
                </a:cubicBezTo>
                <a:lnTo>
                  <a:pt x="4685321" y="704608"/>
                </a:lnTo>
                <a:lnTo>
                  <a:pt x="4680898" y="692471"/>
                </a:lnTo>
                <a:cubicBezTo>
                  <a:pt x="4651904" y="629675"/>
                  <a:pt x="4612879" y="583232"/>
                  <a:pt x="4558808" y="561315"/>
                </a:cubicBezTo>
                <a:cubicBezTo>
                  <a:pt x="4504738" y="539399"/>
                  <a:pt x="4462003" y="535689"/>
                  <a:pt x="4422430" y="545170"/>
                </a:cubicBezTo>
                <a:cubicBezTo>
                  <a:pt x="4369665" y="557812"/>
                  <a:pt x="4351458" y="569149"/>
                  <a:pt x="4343282" y="564133"/>
                </a:cubicBezTo>
                <a:cubicBezTo>
                  <a:pt x="4277326" y="579935"/>
                  <a:pt x="4235898" y="610784"/>
                  <a:pt x="4202646" y="646647"/>
                </a:cubicBezTo>
                <a:cubicBezTo>
                  <a:pt x="4177569" y="687526"/>
                  <a:pt x="4172005" y="751627"/>
                  <a:pt x="4197290" y="857157"/>
                </a:cubicBezTo>
                <a:cubicBezTo>
                  <a:pt x="4200451" y="870348"/>
                  <a:pt x="4211787" y="888554"/>
                  <a:pt x="4214948" y="901746"/>
                </a:cubicBezTo>
                <a:cubicBezTo>
                  <a:pt x="4226284" y="919952"/>
                  <a:pt x="4232606" y="946334"/>
                  <a:pt x="4230751" y="967701"/>
                </a:cubicBezTo>
                <a:cubicBezTo>
                  <a:pt x="4230751" y="967701"/>
                  <a:pt x="4230751" y="967701"/>
                  <a:pt x="4328522" y="1230219"/>
                </a:cubicBezTo>
                <a:cubicBezTo>
                  <a:pt x="4129896" y="1187143"/>
                  <a:pt x="4133057" y="1200334"/>
                  <a:pt x="3908598" y="1107653"/>
                </a:cubicBezTo>
                <a:cubicBezTo>
                  <a:pt x="3844496" y="1102088"/>
                  <a:pt x="3801762" y="1098379"/>
                  <a:pt x="3762188" y="1107860"/>
                </a:cubicBezTo>
                <a:cubicBezTo>
                  <a:pt x="3669850" y="1129983"/>
                  <a:pt x="3611521" y="1206726"/>
                  <a:pt x="3599087" y="1300369"/>
                </a:cubicBezTo>
                <a:cubicBezTo>
                  <a:pt x="3590362" y="1351279"/>
                  <a:pt x="3581638" y="1402189"/>
                  <a:pt x="3602456" y="1459969"/>
                </a:cubicBezTo>
                <a:cubicBezTo>
                  <a:pt x="3615099" y="1512734"/>
                  <a:pt x="3629596" y="1544131"/>
                  <a:pt x="3654124" y="1559177"/>
                </a:cubicBezTo>
                <a:cubicBezTo>
                  <a:pt x="3719531" y="1599300"/>
                  <a:pt x="3679957" y="1608782"/>
                  <a:pt x="3793114" y="1644439"/>
                </a:cubicBezTo>
                <a:cubicBezTo>
                  <a:pt x="3914447" y="1685111"/>
                  <a:pt x="4021283" y="1694386"/>
                  <a:pt x="4045810" y="1709432"/>
                </a:cubicBezTo>
                <a:cubicBezTo>
                  <a:pt x="4118088" y="1720012"/>
                  <a:pt x="4219908" y="1737462"/>
                  <a:pt x="4249451" y="1744332"/>
                </a:cubicBezTo>
                <a:cubicBezTo>
                  <a:pt x="4244436" y="1752508"/>
                  <a:pt x="4141518" y="1846908"/>
                  <a:pt x="4089510" y="1950033"/>
                </a:cubicBezTo>
                <a:cubicBezTo>
                  <a:pt x="3997380" y="2118564"/>
                  <a:pt x="3935342" y="2238041"/>
                  <a:pt x="3921602" y="2297127"/>
                </a:cubicBezTo>
                <a:cubicBezTo>
                  <a:pt x="3894671" y="2359373"/>
                  <a:pt x="3885946" y="2410283"/>
                  <a:pt x="3900443" y="2441680"/>
                </a:cubicBezTo>
                <a:cubicBezTo>
                  <a:pt x="3898589" y="2463048"/>
                  <a:pt x="3918101" y="2486269"/>
                  <a:pt x="3937614" y="2509491"/>
                </a:cubicBezTo>
                <a:cubicBezTo>
                  <a:pt x="3948950" y="2527698"/>
                  <a:pt x="3960287" y="2545904"/>
                  <a:pt x="3968463" y="2550919"/>
                </a:cubicBezTo>
                <a:cubicBezTo>
                  <a:pt x="3999312" y="2592348"/>
                  <a:pt x="4027000" y="2620585"/>
                  <a:pt x="4072895" y="2637486"/>
                </a:cubicBezTo>
                <a:cubicBezTo>
                  <a:pt x="4105598" y="2657547"/>
                  <a:pt x="4148333" y="2661257"/>
                  <a:pt x="4187906" y="2651776"/>
                </a:cubicBezTo>
                <a:cubicBezTo>
                  <a:pt x="4207693" y="2647036"/>
                  <a:pt x="4226377" y="2639508"/>
                  <a:pt x="4243956" y="2629194"/>
                </a:cubicBezTo>
                <a:lnTo>
                  <a:pt x="4277165" y="2602787"/>
                </a:lnTo>
                <a:lnTo>
                  <a:pt x="4273379" y="2653248"/>
                </a:lnTo>
                <a:cubicBezTo>
                  <a:pt x="4266855" y="2786574"/>
                  <a:pt x="4263593" y="2922799"/>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txBody>
          <a:bodyPr wrap="square">
            <a:noAutofit/>
          </a:bodyPr>
          <a:lstStyle/>
          <a:p>
            <a:r>
              <a:rPr lang="en-US"/>
              <a:t>Click icon to add picture</a:t>
            </a:r>
            <a:endParaRPr lang="en-US" dirty="0"/>
          </a:p>
        </p:txBody>
      </p:sp>
      <p:sp>
        <p:nvSpPr>
          <p:cNvPr id="11" name="Text Placeholder 10">
            <a:extLst>
              <a:ext uri="{FF2B5EF4-FFF2-40B4-BE49-F238E27FC236}">
                <a16:creationId xmlns:a16="http://schemas.microsoft.com/office/drawing/2014/main" xmlns="" id="{4D1C1373-B50B-4F1A-A1BB-0C35A28316A4}"/>
              </a:ext>
            </a:extLst>
          </p:cNvPr>
          <p:cNvSpPr>
            <a:spLocks noGrp="1"/>
          </p:cNvSpPr>
          <p:nvPr>
            <p:ph type="body" sz="quarter" idx="12"/>
          </p:nvPr>
        </p:nvSpPr>
        <p:spPr>
          <a:xfrm>
            <a:off x="6480175" y="3821113"/>
            <a:ext cx="5014913" cy="2308225"/>
          </a:xfrm>
        </p:spPr>
        <p:txBody>
          <a:bodyPr/>
          <a:lstStyle>
            <a:lvl1pPr algn="ctr">
              <a:buNone/>
              <a:defRPr lang="en-US" sz="2800" kern="1200" spc="20" baseline="0" dirty="0" smtClean="0">
                <a:solidFill>
                  <a:schemeClr val="tx1">
                    <a:alpha val="58000"/>
                  </a:schemeClr>
                </a:solidFill>
                <a:latin typeface="+mn-lt"/>
                <a:ea typeface="+mn-ea"/>
                <a:cs typeface="+mn-cs"/>
              </a:defRPr>
            </a:lvl1pPr>
            <a:lvl2pPr>
              <a:buNone/>
              <a:defRPr/>
            </a:lvl2pPr>
          </a:lstStyle>
          <a:p>
            <a:pPr lvl="0"/>
            <a:r>
              <a:rPr lang="en-US"/>
              <a:t>Click to edit Master text styles</a:t>
            </a:r>
          </a:p>
        </p:txBody>
      </p:sp>
      <p:sp>
        <p:nvSpPr>
          <p:cNvPr id="7" name="Freeform 10">
            <a:extLst>
              <a:ext uri="{FF2B5EF4-FFF2-40B4-BE49-F238E27FC236}">
                <a16:creationId xmlns:a16="http://schemas.microsoft.com/office/drawing/2014/main" xmlns="" id="{B24EB433-122A-4419-8A25-2FDB094C84AE}"/>
              </a:ext>
              <a:ext uri="{C183D7F6-B498-43B3-948B-1728B52AA6E4}">
                <adec:decorative xmlns:adec="http://schemas.microsoft.com/office/drawing/2017/decorative" xmlns="" val="1"/>
              </a:ext>
            </a:extLst>
          </p:cNvPr>
          <p:cNvSpPr>
            <a:spLocks/>
          </p:cNvSpPr>
          <p:nvPr userDrawn="1"/>
        </p:nvSpPr>
        <p:spPr bwMode="auto">
          <a:xfrm rot="7291575">
            <a:off x="3479502" y="491434"/>
            <a:ext cx="2397877" cy="2244442"/>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Tree>
    <p:extLst>
      <p:ext uri="{BB962C8B-B14F-4D97-AF65-F5344CB8AC3E}">
        <p14:creationId xmlns:p14="http://schemas.microsoft.com/office/powerpoint/2010/main" val="1389509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CF90502F-F277-42BE-A605-90ECBBDE7FC0}"/>
              </a:ext>
              <a:ext uri="{C183D7F6-B498-43B3-948B-1728B52AA6E4}">
                <adec:decorative xmlns:adec="http://schemas.microsoft.com/office/drawing/2017/decorative" xmlns="" val="1"/>
              </a:ext>
            </a:extLst>
          </p:cNvPr>
          <p:cNvGrpSpPr/>
          <p:nvPr userDrawn="1"/>
        </p:nvGrpSpPr>
        <p:grpSpPr>
          <a:xfrm>
            <a:off x="1965602" y="317452"/>
            <a:ext cx="2088038" cy="719230"/>
            <a:chOff x="4532666" y="505937"/>
            <a:chExt cx="2981730" cy="1027064"/>
          </a:xfrm>
        </p:grpSpPr>
        <p:sp>
          <p:nvSpPr>
            <p:cNvPr id="7" name="Freeform 78">
              <a:extLst>
                <a:ext uri="{FF2B5EF4-FFF2-40B4-BE49-F238E27FC236}">
                  <a16:creationId xmlns:a16="http://schemas.microsoft.com/office/drawing/2014/main" xmlns="" id="{45C7BD7C-32DF-4F3D-ABA2-B0A2E6C36448}"/>
                </a:ext>
              </a:extLst>
            </p:cNvPr>
            <p:cNvSpPr>
              <a:spLocks/>
            </p:cNvSpPr>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rgbClr val="8FA3A3"/>
                </a:solidFill>
              </a:endParaRPr>
            </a:p>
          </p:txBody>
        </p:sp>
        <p:sp>
          <p:nvSpPr>
            <p:cNvPr id="8" name="Freeform 79">
              <a:extLst>
                <a:ext uri="{FF2B5EF4-FFF2-40B4-BE49-F238E27FC236}">
                  <a16:creationId xmlns:a16="http://schemas.microsoft.com/office/drawing/2014/main" xmlns="" id="{0B7D6636-550D-47A2-A4AE-CC2D7211F21A}"/>
                </a:ext>
              </a:extLst>
            </p:cNvPr>
            <p:cNvSpPr>
              <a:spLocks/>
            </p:cNvSpPr>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rgbClr val="8FA3A3"/>
                </a:solidFill>
              </a:endParaRPr>
            </a:p>
          </p:txBody>
        </p:sp>
        <p:sp>
          <p:nvSpPr>
            <p:cNvPr id="9" name="Freeform 85">
              <a:extLst>
                <a:ext uri="{FF2B5EF4-FFF2-40B4-BE49-F238E27FC236}">
                  <a16:creationId xmlns:a16="http://schemas.microsoft.com/office/drawing/2014/main" xmlns="" id="{9BE883BD-B984-47E9-BF18-7B4ECF0B6A17}"/>
                </a:ext>
              </a:extLst>
            </p:cNvPr>
            <p:cNvSpPr>
              <a:spLocks/>
            </p:cNvSpPr>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rgbClr val="8FA3A3"/>
                </a:solidFill>
              </a:endParaRPr>
            </a:p>
          </p:txBody>
        </p:sp>
      </p:grpSp>
      <p:sp>
        <p:nvSpPr>
          <p:cNvPr id="14" name="Title 13">
            <a:extLst>
              <a:ext uri="{FF2B5EF4-FFF2-40B4-BE49-F238E27FC236}">
                <a16:creationId xmlns:a16="http://schemas.microsoft.com/office/drawing/2014/main" xmlns="" id="{2F89541D-9496-4914-8E6F-9BDD51F2F6B9}"/>
              </a:ext>
            </a:extLst>
          </p:cNvPr>
          <p:cNvSpPr>
            <a:spLocks noGrp="1"/>
          </p:cNvSpPr>
          <p:nvPr>
            <p:ph type="title"/>
          </p:nvPr>
        </p:nvSpPr>
        <p:spPr>
          <a:xfrm>
            <a:off x="648362" y="1502418"/>
            <a:ext cx="5158912" cy="1035050"/>
          </a:xfrm>
        </p:spPr>
        <p:txBody>
          <a:bodyPr anchor="ctr">
            <a:normAutofit/>
          </a:bodyPr>
          <a:lstStyle>
            <a:lvl1pPr algn="ctr">
              <a:defRPr sz="5400"/>
            </a:lvl1pPr>
          </a:lstStyle>
          <a:p>
            <a:r>
              <a:rPr lang="en-US"/>
              <a:t>Click to edit Master title style</a:t>
            </a:r>
            <a:endParaRPr lang="en-US" dirty="0"/>
          </a:p>
        </p:txBody>
      </p:sp>
      <p:sp>
        <p:nvSpPr>
          <p:cNvPr id="18" name="Text Placeholder 17">
            <a:extLst>
              <a:ext uri="{FF2B5EF4-FFF2-40B4-BE49-F238E27FC236}">
                <a16:creationId xmlns:a16="http://schemas.microsoft.com/office/drawing/2014/main" xmlns="" id="{A3BF60CE-844C-43D8-AF87-0B1BF8CFF0A2}"/>
              </a:ext>
            </a:extLst>
          </p:cNvPr>
          <p:cNvSpPr>
            <a:spLocks noGrp="1"/>
          </p:cNvSpPr>
          <p:nvPr>
            <p:ph type="body" sz="quarter" idx="12"/>
          </p:nvPr>
        </p:nvSpPr>
        <p:spPr>
          <a:xfrm>
            <a:off x="648362" y="2717800"/>
            <a:ext cx="5172182" cy="2332037"/>
          </a:xfrm>
        </p:spPr>
        <p:txBody>
          <a:bodyPr/>
          <a:lstStyle>
            <a:lvl1pPr marL="0" indent="0" algn="ctr">
              <a:buNone/>
              <a:defRPr/>
            </a:lvl1pPr>
          </a:lstStyle>
          <a:p>
            <a:pPr lvl="0"/>
            <a:r>
              <a:rPr lang="en-US"/>
              <a:t>Click to edit Master text styles</a:t>
            </a:r>
          </a:p>
        </p:txBody>
      </p:sp>
      <p:grpSp>
        <p:nvGrpSpPr>
          <p:cNvPr id="10" name="Group 9">
            <a:extLst>
              <a:ext uri="{FF2B5EF4-FFF2-40B4-BE49-F238E27FC236}">
                <a16:creationId xmlns:a16="http://schemas.microsoft.com/office/drawing/2014/main" xmlns="" id="{EE9D9746-4114-47E6-B8FE-8298E332A08D}"/>
              </a:ext>
              <a:ext uri="{C183D7F6-B498-43B3-948B-1728B52AA6E4}">
                <adec:decorative xmlns:adec="http://schemas.microsoft.com/office/drawing/2017/decorative" xmlns="" val="1"/>
              </a:ext>
            </a:extLst>
          </p:cNvPr>
          <p:cNvGrpSpPr/>
          <p:nvPr userDrawn="1"/>
        </p:nvGrpSpPr>
        <p:grpSpPr>
          <a:xfrm>
            <a:off x="2017357" y="5503147"/>
            <a:ext cx="2117174" cy="588806"/>
            <a:chOff x="4549904" y="5078157"/>
            <a:chExt cx="3023338" cy="840818"/>
          </a:xfrm>
        </p:grpSpPr>
        <p:sp>
          <p:nvSpPr>
            <p:cNvPr id="11" name="Freeform 80">
              <a:extLst>
                <a:ext uri="{FF2B5EF4-FFF2-40B4-BE49-F238E27FC236}">
                  <a16:creationId xmlns:a16="http://schemas.microsoft.com/office/drawing/2014/main" xmlns="" id="{887621B2-F3C3-4881-90CB-E51832E5FB11}"/>
                </a:ext>
              </a:extLst>
            </p:cNvPr>
            <p:cNvSpPr>
              <a:spLocks/>
            </p:cNvSpPr>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rgbClr val="8FA3A3"/>
                </a:solidFill>
              </a:endParaRPr>
            </a:p>
          </p:txBody>
        </p:sp>
        <p:sp>
          <p:nvSpPr>
            <p:cNvPr id="12" name="Freeform 84">
              <a:extLst>
                <a:ext uri="{FF2B5EF4-FFF2-40B4-BE49-F238E27FC236}">
                  <a16:creationId xmlns:a16="http://schemas.microsoft.com/office/drawing/2014/main" xmlns="" id="{E4A0F4E0-8A9F-4420-BC61-761C9CA21A74}"/>
                </a:ext>
              </a:extLst>
            </p:cNvPr>
            <p:cNvSpPr>
              <a:spLocks/>
            </p:cNvSpPr>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rgbClr val="8FA3A3"/>
                </a:solidFill>
              </a:endParaRPr>
            </a:p>
          </p:txBody>
        </p:sp>
        <p:sp>
          <p:nvSpPr>
            <p:cNvPr id="13" name="Freeform 87">
              <a:extLst>
                <a:ext uri="{FF2B5EF4-FFF2-40B4-BE49-F238E27FC236}">
                  <a16:creationId xmlns:a16="http://schemas.microsoft.com/office/drawing/2014/main" xmlns="" id="{DD50561E-2325-4CEA-B9D0-481C88336865}"/>
                </a:ext>
              </a:extLst>
            </p:cNvPr>
            <p:cNvSpPr>
              <a:spLocks/>
            </p:cNvSpPr>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rgbClr val="8FA3A3"/>
                </a:solidFill>
              </a:endParaRPr>
            </a:p>
          </p:txBody>
        </p:sp>
      </p:grpSp>
      <p:sp>
        <p:nvSpPr>
          <p:cNvPr id="17" name="Picture Placeholder 16">
            <a:extLst>
              <a:ext uri="{FF2B5EF4-FFF2-40B4-BE49-F238E27FC236}">
                <a16:creationId xmlns:a16="http://schemas.microsoft.com/office/drawing/2014/main" xmlns="" id="{70E23C23-A461-4FB8-98FD-8964B5C3E923}"/>
              </a:ext>
            </a:extLst>
          </p:cNvPr>
          <p:cNvSpPr>
            <a:spLocks noGrp="1"/>
          </p:cNvSpPr>
          <p:nvPr>
            <p:ph type="pic" sz="quarter" idx="10"/>
          </p:nvPr>
        </p:nvSpPr>
        <p:spPr>
          <a:xfrm>
            <a:off x="6313088" y="602658"/>
            <a:ext cx="5326462" cy="5250743"/>
          </a:xfrm>
          <a:custGeom>
            <a:avLst/>
            <a:gdLst>
              <a:gd name="connsiteX0" fmla="*/ 2576092 w 5326462"/>
              <a:gd name="connsiteY0" fmla="*/ 0 h 5250743"/>
              <a:gd name="connsiteX1" fmla="*/ 2803435 w 5326462"/>
              <a:gd name="connsiteY1" fmla="*/ 967 h 5250743"/>
              <a:gd name="connsiteX2" fmla="*/ 3329710 w 5326462"/>
              <a:gd name="connsiteY2" fmla="*/ 47407 h 5250743"/>
              <a:gd name="connsiteX3" fmla="*/ 4304868 w 5326462"/>
              <a:gd name="connsiteY3" fmla="*/ 573726 h 5250743"/>
              <a:gd name="connsiteX4" fmla="*/ 5109760 w 5326462"/>
              <a:gd name="connsiteY4" fmla="*/ 1471563 h 5250743"/>
              <a:gd name="connsiteX5" fmla="*/ 5326462 w 5326462"/>
              <a:gd name="connsiteY5" fmla="*/ 2694480 h 5250743"/>
              <a:gd name="connsiteX6" fmla="*/ 5249068 w 5326462"/>
              <a:gd name="connsiteY6" fmla="*/ 3329158 h 5250743"/>
              <a:gd name="connsiteX7" fmla="*/ 4506091 w 5326462"/>
              <a:gd name="connsiteY7" fmla="*/ 4613994 h 5250743"/>
              <a:gd name="connsiteX8" fmla="*/ 3329710 w 5326462"/>
              <a:gd name="connsiteY8" fmla="*/ 5233192 h 5250743"/>
              <a:gd name="connsiteX9" fmla="*/ 1704448 w 5326462"/>
              <a:gd name="connsiteY9" fmla="*/ 5140313 h 5250743"/>
              <a:gd name="connsiteX10" fmla="*/ 667375 w 5326462"/>
              <a:gd name="connsiteY10" fmla="*/ 4505635 h 5250743"/>
              <a:gd name="connsiteX11" fmla="*/ 17270 w 5326462"/>
              <a:gd name="connsiteY11" fmla="*/ 2880239 h 5250743"/>
              <a:gd name="connsiteX12" fmla="*/ 32749 w 5326462"/>
              <a:gd name="connsiteY12" fmla="*/ 2090761 h 5250743"/>
              <a:gd name="connsiteX13" fmla="*/ 605461 w 5326462"/>
              <a:gd name="connsiteY13" fmla="*/ 929765 h 5250743"/>
              <a:gd name="connsiteX14" fmla="*/ 1549661 w 5326462"/>
              <a:gd name="connsiteY14" fmla="*/ 248646 h 5250743"/>
              <a:gd name="connsiteX15" fmla="*/ 1905671 w 5326462"/>
              <a:gd name="connsiteY15" fmla="*/ 78367 h 5250743"/>
              <a:gd name="connsiteX16" fmla="*/ 2576092 w 5326462"/>
              <a:gd name="connsiteY16" fmla="*/ 0 h 525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26462" h="5250743">
                <a:moveTo>
                  <a:pt x="2576092" y="0"/>
                </a:moveTo>
                <a:cubicBezTo>
                  <a:pt x="2650583" y="0"/>
                  <a:pt x="2726041" y="967"/>
                  <a:pt x="2803435" y="967"/>
                </a:cubicBezTo>
                <a:cubicBezTo>
                  <a:pt x="3020137" y="967"/>
                  <a:pt x="3205881" y="967"/>
                  <a:pt x="3329710" y="47407"/>
                </a:cubicBezTo>
                <a:cubicBezTo>
                  <a:pt x="3732156" y="124807"/>
                  <a:pt x="4088166" y="387966"/>
                  <a:pt x="4304868" y="573726"/>
                </a:cubicBezTo>
                <a:cubicBezTo>
                  <a:pt x="4537048" y="744005"/>
                  <a:pt x="4893058" y="1069084"/>
                  <a:pt x="5109760" y="1471563"/>
                </a:cubicBezTo>
                <a:cubicBezTo>
                  <a:pt x="5202632" y="2090761"/>
                  <a:pt x="5326462" y="2477760"/>
                  <a:pt x="5326462" y="2694480"/>
                </a:cubicBezTo>
                <a:cubicBezTo>
                  <a:pt x="5326462" y="3267238"/>
                  <a:pt x="5249068" y="3329158"/>
                  <a:pt x="5249068" y="3329158"/>
                </a:cubicBezTo>
                <a:cubicBezTo>
                  <a:pt x="5109760" y="3824516"/>
                  <a:pt x="4784708" y="4288915"/>
                  <a:pt x="4506091" y="4613994"/>
                </a:cubicBezTo>
                <a:cubicBezTo>
                  <a:pt x="4242954" y="4877153"/>
                  <a:pt x="3825029" y="5016473"/>
                  <a:pt x="3329710" y="5233192"/>
                </a:cubicBezTo>
                <a:cubicBezTo>
                  <a:pt x="3020137" y="5233192"/>
                  <a:pt x="2199766" y="5310592"/>
                  <a:pt x="1704448" y="5140313"/>
                </a:cubicBezTo>
                <a:cubicBezTo>
                  <a:pt x="1224608" y="4908113"/>
                  <a:pt x="1069821" y="4861674"/>
                  <a:pt x="667375" y="4505635"/>
                </a:cubicBezTo>
                <a:cubicBezTo>
                  <a:pt x="311365" y="4103156"/>
                  <a:pt x="48228" y="3329158"/>
                  <a:pt x="17270" y="2880239"/>
                </a:cubicBezTo>
                <a:cubicBezTo>
                  <a:pt x="-29166" y="2617080"/>
                  <a:pt x="32749" y="2183641"/>
                  <a:pt x="32749" y="2090761"/>
                </a:cubicBezTo>
                <a:cubicBezTo>
                  <a:pt x="32749" y="1610883"/>
                  <a:pt x="342323" y="1254844"/>
                  <a:pt x="605461" y="929765"/>
                </a:cubicBezTo>
                <a:cubicBezTo>
                  <a:pt x="884077" y="620166"/>
                  <a:pt x="1147215" y="341526"/>
                  <a:pt x="1549661" y="248646"/>
                </a:cubicBezTo>
                <a:cubicBezTo>
                  <a:pt x="1905671" y="78367"/>
                  <a:pt x="1905671" y="78367"/>
                  <a:pt x="1905671" y="78367"/>
                </a:cubicBezTo>
                <a:cubicBezTo>
                  <a:pt x="2137851" y="8707"/>
                  <a:pt x="2352618" y="0"/>
                  <a:pt x="2576092" y="0"/>
                </a:cubicBezTo>
                <a:close/>
              </a:path>
            </a:pathLst>
          </a:custGeom>
        </p:spPr>
        <p:txBody>
          <a:bodyPr wrap="square" anchor="ctr">
            <a:noAutofit/>
          </a:bodyPr>
          <a:lstStyle>
            <a:lvl1pPr algn="ctr">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xmlns="" id="{F02163F3-078D-4720-9AD1-A9928F83FA5C}"/>
              </a:ext>
            </a:extLst>
          </p:cNvPr>
          <p:cNvSpPr>
            <a:spLocks noGrp="1"/>
          </p:cNvSpPr>
          <p:nvPr>
            <p:ph type="dt" sz="half" idx="13"/>
          </p:nvPr>
        </p:nvSpPr>
        <p:spPr/>
        <p:txBody>
          <a:bodyPr/>
          <a:lstStyle/>
          <a:p>
            <a:r>
              <a:rPr lang="en-US" dirty="0">
                <a:solidFill>
                  <a:prstClr val="white">
                    <a:alpha val="58000"/>
                  </a:prstClr>
                </a:solidFill>
              </a:rPr>
              <a:t>Sunday, January 31, 20XX</a:t>
            </a:r>
          </a:p>
        </p:txBody>
      </p:sp>
      <p:sp>
        <p:nvSpPr>
          <p:cNvPr id="3" name="Footer Placeholder 2">
            <a:extLst>
              <a:ext uri="{FF2B5EF4-FFF2-40B4-BE49-F238E27FC236}">
                <a16:creationId xmlns:a16="http://schemas.microsoft.com/office/drawing/2014/main" xmlns="" id="{CA66E606-DF41-4627-9F0B-60505B6428D8}"/>
              </a:ext>
            </a:extLst>
          </p:cNvPr>
          <p:cNvSpPr>
            <a:spLocks noGrp="1"/>
          </p:cNvSpPr>
          <p:nvPr>
            <p:ph type="ftr" sz="quarter" idx="14"/>
          </p:nvPr>
        </p:nvSpPr>
        <p:spPr/>
        <p:txBody>
          <a:bodyPr/>
          <a:lstStyle/>
          <a:p>
            <a:r>
              <a:rPr lang="en-US" dirty="0">
                <a:solidFill>
                  <a:prstClr val="white">
                    <a:alpha val="58000"/>
                  </a:prstClr>
                </a:solidFill>
              </a:rPr>
              <a:t>Sample Footer Text</a:t>
            </a:r>
          </a:p>
        </p:txBody>
      </p:sp>
      <p:sp>
        <p:nvSpPr>
          <p:cNvPr id="4" name="Slide Number Placeholder 3">
            <a:extLst>
              <a:ext uri="{FF2B5EF4-FFF2-40B4-BE49-F238E27FC236}">
                <a16:creationId xmlns:a16="http://schemas.microsoft.com/office/drawing/2014/main" xmlns="" id="{FC9B5B67-D8DC-4B37-A3AF-8F51794BE0B6}"/>
              </a:ext>
            </a:extLst>
          </p:cNvPr>
          <p:cNvSpPr>
            <a:spLocks noGrp="1"/>
          </p:cNvSpPr>
          <p:nvPr>
            <p:ph type="sldNum" sz="quarter" idx="15"/>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37027651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5F4B94-515C-0A07-A2A0-DF27D074AD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D813D25-4937-ED4F-CF0D-BD323FD804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EEDADE0-EDBE-A7A8-63E5-57804E3F11CA}"/>
              </a:ext>
            </a:extLst>
          </p:cNvPr>
          <p:cNvSpPr>
            <a:spLocks noGrp="1"/>
          </p:cNvSpPr>
          <p:nvPr>
            <p:ph type="dt" sz="half" idx="10"/>
          </p:nvPr>
        </p:nvSpPr>
        <p:spPr/>
        <p:txBody>
          <a:bodyPr/>
          <a:lstStyle/>
          <a:p>
            <a:fld id="{D7866077-3154-4944-A1AA-E3106C6469C6}"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6BB5EDE-7498-6766-39BE-7AAC6BAB61C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8A2EA12-D7C9-C608-2AA4-E10D825B7B39}"/>
              </a:ext>
            </a:extLst>
          </p:cNvPr>
          <p:cNvSpPr>
            <a:spLocks noGrp="1"/>
          </p:cNvSpPr>
          <p:nvPr>
            <p:ph type="sldNum" sz="quarter" idx="12"/>
          </p:nvPr>
        </p:nvSpPr>
        <p:spPr/>
        <p:txBody>
          <a:bodyPr/>
          <a:lstStyle/>
          <a:p>
            <a:fld id="{16DD0C99-2A06-46FC-8A0B-AC7CBA2A7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1649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147747-5B65-F7AF-F57C-D8F5E0995B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A6F6FAF-A00C-575D-6B5A-863C2F8D45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C0437F5-0928-D1A5-1A26-F0802D485964}"/>
              </a:ext>
            </a:extLst>
          </p:cNvPr>
          <p:cNvSpPr>
            <a:spLocks noGrp="1"/>
          </p:cNvSpPr>
          <p:nvPr>
            <p:ph type="dt" sz="half" idx="10"/>
          </p:nvPr>
        </p:nvSpPr>
        <p:spPr/>
        <p:txBody>
          <a:bodyPr/>
          <a:lstStyle/>
          <a:p>
            <a:fld id="{D7866077-3154-4944-A1AA-E3106C6469C6}"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A01F7A0-3FDC-9B9D-FE51-2B921D61264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934CBB1-E832-90FB-7E79-F6BBC6C6FC63}"/>
              </a:ext>
            </a:extLst>
          </p:cNvPr>
          <p:cNvSpPr>
            <a:spLocks noGrp="1"/>
          </p:cNvSpPr>
          <p:nvPr>
            <p:ph type="sldNum" sz="quarter" idx="12"/>
          </p:nvPr>
        </p:nvSpPr>
        <p:spPr/>
        <p:txBody>
          <a:bodyPr/>
          <a:lstStyle/>
          <a:p>
            <a:fld id="{16DD0C99-2A06-46FC-8A0B-AC7CBA2A7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07349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C679E2-BDEE-3D77-A4C1-299582BCD6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AF0AFFD-725F-F6FA-7DE1-E873CF935E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AE1F126-AAA6-BED9-E110-EDD4FA0613A1}"/>
              </a:ext>
            </a:extLst>
          </p:cNvPr>
          <p:cNvSpPr>
            <a:spLocks noGrp="1"/>
          </p:cNvSpPr>
          <p:nvPr>
            <p:ph type="dt" sz="half" idx="10"/>
          </p:nvPr>
        </p:nvSpPr>
        <p:spPr/>
        <p:txBody>
          <a:bodyPr/>
          <a:lstStyle/>
          <a:p>
            <a:fld id="{D7866077-3154-4944-A1AA-E3106C6469C6}"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3921B9F-3C42-969C-F78A-3068B0DA04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38F4C85-34E3-90B6-1C7A-949769910837}"/>
              </a:ext>
            </a:extLst>
          </p:cNvPr>
          <p:cNvSpPr>
            <a:spLocks noGrp="1"/>
          </p:cNvSpPr>
          <p:nvPr>
            <p:ph type="sldNum" sz="quarter" idx="12"/>
          </p:nvPr>
        </p:nvSpPr>
        <p:spPr/>
        <p:txBody>
          <a:bodyPr/>
          <a:lstStyle/>
          <a:p>
            <a:fld id="{16DD0C99-2A06-46FC-8A0B-AC7CBA2A7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7127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D1B567-E226-0868-F27C-06952385FA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F3A3302-DD58-8278-C5D8-C1137FCC0E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017D045-5016-4273-2FE5-AA42E63B8F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DCF455B-6B40-8F41-CE50-89FDC664563A}"/>
              </a:ext>
            </a:extLst>
          </p:cNvPr>
          <p:cNvSpPr>
            <a:spLocks noGrp="1"/>
          </p:cNvSpPr>
          <p:nvPr>
            <p:ph type="dt" sz="half" idx="10"/>
          </p:nvPr>
        </p:nvSpPr>
        <p:spPr/>
        <p:txBody>
          <a:bodyPr/>
          <a:lstStyle/>
          <a:p>
            <a:fld id="{D7866077-3154-4944-A1AA-E3106C6469C6}" type="datetimeFigureOut">
              <a:rPr lang="en-US" smtClean="0">
                <a:solidFill>
                  <a:prstClr val="black">
                    <a:tint val="75000"/>
                  </a:prstClr>
                </a:solidFill>
              </a:rPr>
              <a:pPr/>
              <a:t>12/18/2023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11C02FE-FCEB-BE3C-9638-B1798CF9D05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461CA8F-8C4D-E6BE-53A8-03D92DBAC489}"/>
              </a:ext>
            </a:extLst>
          </p:cNvPr>
          <p:cNvSpPr>
            <a:spLocks noGrp="1"/>
          </p:cNvSpPr>
          <p:nvPr>
            <p:ph type="sldNum" sz="quarter" idx="12"/>
          </p:nvPr>
        </p:nvSpPr>
        <p:spPr/>
        <p:txBody>
          <a:bodyPr/>
          <a:lstStyle/>
          <a:p>
            <a:fld id="{16DD0C99-2A06-46FC-8A0B-AC7CBA2A7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64756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393234-CA97-B7BA-B38D-7CD73ABE97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73FD546-3EC5-D9E2-E70B-4C019C2B0A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228A0AC-129B-9E90-60B2-207D4E1D67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7A0556F-FC38-A671-4A7D-DAE7EA4A9F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2F468E9-2390-25A9-604D-E62AD328AC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A0E09EE-F207-9F78-3103-5D7171B11B5B}"/>
              </a:ext>
            </a:extLst>
          </p:cNvPr>
          <p:cNvSpPr>
            <a:spLocks noGrp="1"/>
          </p:cNvSpPr>
          <p:nvPr>
            <p:ph type="dt" sz="half" idx="10"/>
          </p:nvPr>
        </p:nvSpPr>
        <p:spPr/>
        <p:txBody>
          <a:bodyPr/>
          <a:lstStyle/>
          <a:p>
            <a:fld id="{D7866077-3154-4944-A1AA-E3106C6469C6}" type="datetimeFigureOut">
              <a:rPr lang="en-US" smtClean="0">
                <a:solidFill>
                  <a:prstClr val="black">
                    <a:tint val="75000"/>
                  </a:prstClr>
                </a:solidFill>
              </a:rPr>
              <a:pPr/>
              <a:t>12/18/2023</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E7A7D59-D60E-AEF4-1244-5718A75F9EC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929ADC4E-90D0-99E6-0577-2E88E330469D}"/>
              </a:ext>
            </a:extLst>
          </p:cNvPr>
          <p:cNvSpPr>
            <a:spLocks noGrp="1"/>
          </p:cNvSpPr>
          <p:nvPr>
            <p:ph type="sldNum" sz="quarter" idx="12"/>
          </p:nvPr>
        </p:nvSpPr>
        <p:spPr/>
        <p:txBody>
          <a:bodyPr/>
          <a:lstStyle/>
          <a:p>
            <a:fld id="{16DD0C99-2A06-46FC-8A0B-AC7CBA2A7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84180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519D9E-0441-FC45-963B-45154C7CC4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A4CEB41-B1D3-88B2-E4DA-89F22AE29CBB}"/>
              </a:ext>
            </a:extLst>
          </p:cNvPr>
          <p:cNvSpPr>
            <a:spLocks noGrp="1"/>
          </p:cNvSpPr>
          <p:nvPr>
            <p:ph type="dt" sz="half" idx="10"/>
          </p:nvPr>
        </p:nvSpPr>
        <p:spPr/>
        <p:txBody>
          <a:bodyPr/>
          <a:lstStyle/>
          <a:p>
            <a:fld id="{D7866077-3154-4944-A1AA-E3106C6469C6}" type="datetimeFigureOut">
              <a:rPr lang="en-US" smtClean="0">
                <a:solidFill>
                  <a:prstClr val="black">
                    <a:tint val="75000"/>
                  </a:prstClr>
                </a:solidFill>
              </a:rPr>
              <a:pPr/>
              <a:t>12/18/2023</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2EE7DE9E-5253-1FEA-5EBC-773F1CD8047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515E9A82-FF91-140F-3D33-C8612E5D715E}"/>
              </a:ext>
            </a:extLst>
          </p:cNvPr>
          <p:cNvSpPr>
            <a:spLocks noGrp="1"/>
          </p:cNvSpPr>
          <p:nvPr>
            <p:ph type="sldNum" sz="quarter" idx="12"/>
          </p:nvPr>
        </p:nvSpPr>
        <p:spPr/>
        <p:txBody>
          <a:bodyPr/>
          <a:lstStyle/>
          <a:p>
            <a:fld id="{16DD0C99-2A06-46FC-8A0B-AC7CBA2A7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8884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73282A1-6ECA-CB8F-A524-ABB7BB1A283C}"/>
              </a:ext>
            </a:extLst>
          </p:cNvPr>
          <p:cNvSpPr>
            <a:spLocks noGrp="1"/>
          </p:cNvSpPr>
          <p:nvPr>
            <p:ph type="dt" sz="half" idx="10"/>
          </p:nvPr>
        </p:nvSpPr>
        <p:spPr/>
        <p:txBody>
          <a:bodyPr/>
          <a:lstStyle/>
          <a:p>
            <a:fld id="{D7866077-3154-4944-A1AA-E3106C6469C6}" type="datetimeFigureOut">
              <a:rPr lang="en-US" smtClean="0">
                <a:solidFill>
                  <a:prstClr val="black">
                    <a:tint val="75000"/>
                  </a:prstClr>
                </a:solidFill>
              </a:rPr>
              <a:pPr/>
              <a:t>12/18/2023</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FAD54D34-4F5A-FB7D-CA27-A8E401752EF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FD5FB195-AC90-781B-A6EC-861B5E807810}"/>
              </a:ext>
            </a:extLst>
          </p:cNvPr>
          <p:cNvSpPr>
            <a:spLocks noGrp="1"/>
          </p:cNvSpPr>
          <p:nvPr>
            <p:ph type="sldNum" sz="quarter" idx="12"/>
          </p:nvPr>
        </p:nvSpPr>
        <p:spPr/>
        <p:txBody>
          <a:bodyPr/>
          <a:lstStyle/>
          <a:p>
            <a:fld id="{16DD0C99-2A06-46FC-8A0B-AC7CBA2A7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9106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DE424E-95FE-45EE-EDE5-9A63F8A775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8B9F7AB-55D1-A742-E200-F581846B55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6A2D78B-C513-1AAE-1122-73BCE8CA1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35E861F-F204-D033-723D-D52C697AEB65}"/>
              </a:ext>
            </a:extLst>
          </p:cNvPr>
          <p:cNvSpPr>
            <a:spLocks noGrp="1"/>
          </p:cNvSpPr>
          <p:nvPr>
            <p:ph type="dt" sz="half" idx="10"/>
          </p:nvPr>
        </p:nvSpPr>
        <p:spPr/>
        <p:txBody>
          <a:bodyPr/>
          <a:lstStyle/>
          <a:p>
            <a:fld id="{D7866077-3154-4944-A1AA-E3106C6469C6}" type="datetimeFigureOut">
              <a:rPr lang="en-US" smtClean="0">
                <a:solidFill>
                  <a:prstClr val="black">
                    <a:tint val="75000"/>
                  </a:prstClr>
                </a:solidFill>
              </a:rPr>
              <a:pPr/>
              <a:t>12/18/2023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014F0EBB-2B0D-A439-E7AB-D29406A16A4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970588AC-66BB-F11A-9A55-4B49BD4B2CA1}"/>
              </a:ext>
            </a:extLst>
          </p:cNvPr>
          <p:cNvSpPr>
            <a:spLocks noGrp="1"/>
          </p:cNvSpPr>
          <p:nvPr>
            <p:ph type="sldNum" sz="quarter" idx="12"/>
          </p:nvPr>
        </p:nvSpPr>
        <p:spPr/>
        <p:txBody>
          <a:bodyPr/>
          <a:lstStyle/>
          <a:p>
            <a:fld id="{16DD0C99-2A06-46FC-8A0B-AC7CBA2A7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1463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4B20D4-3D72-9B84-68EA-81EED1DDED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CBF4EA0-F7C1-E106-3CB5-B13A9BDEE3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654BFD1-F4AA-A037-A45F-CE42417262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AA039C5-B317-7FD3-569D-E223F16E3B49}"/>
              </a:ext>
            </a:extLst>
          </p:cNvPr>
          <p:cNvSpPr>
            <a:spLocks noGrp="1"/>
          </p:cNvSpPr>
          <p:nvPr>
            <p:ph type="dt" sz="half" idx="10"/>
          </p:nvPr>
        </p:nvSpPr>
        <p:spPr/>
        <p:txBody>
          <a:bodyPr/>
          <a:lstStyle/>
          <a:p>
            <a:fld id="{D7866077-3154-4944-A1AA-E3106C6469C6}" type="datetimeFigureOut">
              <a:rPr lang="en-US" smtClean="0">
                <a:solidFill>
                  <a:prstClr val="black">
                    <a:tint val="75000"/>
                  </a:prstClr>
                </a:solidFill>
              </a:rPr>
              <a:pPr/>
              <a:t>12/18/2023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5F47C6B-A647-9491-EDA0-7EABA8AB060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2A68AEA-2AD1-51A2-B96E-F36B47ADE2C0}"/>
              </a:ext>
            </a:extLst>
          </p:cNvPr>
          <p:cNvSpPr>
            <a:spLocks noGrp="1"/>
          </p:cNvSpPr>
          <p:nvPr>
            <p:ph type="sldNum" sz="quarter" idx="12"/>
          </p:nvPr>
        </p:nvSpPr>
        <p:spPr/>
        <p:txBody>
          <a:bodyPr/>
          <a:lstStyle/>
          <a:p>
            <a:fld id="{16DD0C99-2A06-46FC-8A0B-AC7CBA2A7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73899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E50450-6DCC-3C48-33DA-579B85CDAA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6A357C7-BAB5-4AC3-8AA0-FD22871973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4E7886A-EBAF-34B6-5717-842FEC47DDE6}"/>
              </a:ext>
            </a:extLst>
          </p:cNvPr>
          <p:cNvSpPr>
            <a:spLocks noGrp="1"/>
          </p:cNvSpPr>
          <p:nvPr>
            <p:ph type="dt" sz="half" idx="10"/>
          </p:nvPr>
        </p:nvSpPr>
        <p:spPr/>
        <p:txBody>
          <a:bodyPr/>
          <a:lstStyle/>
          <a:p>
            <a:fld id="{D7866077-3154-4944-A1AA-E3106C6469C6}"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A7AF735-BAA8-9CF5-C868-2519462B7D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4A846BE-9AE6-FA41-01A9-7879BB030F8B}"/>
              </a:ext>
            </a:extLst>
          </p:cNvPr>
          <p:cNvSpPr>
            <a:spLocks noGrp="1"/>
          </p:cNvSpPr>
          <p:nvPr>
            <p:ph type="sldNum" sz="quarter" idx="12"/>
          </p:nvPr>
        </p:nvSpPr>
        <p:spPr/>
        <p:txBody>
          <a:bodyPr/>
          <a:lstStyle/>
          <a:p>
            <a:fld id="{16DD0C99-2A06-46FC-8A0B-AC7CBA2A7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878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17" name="Freeform: Shape 16">
            <a:extLst>
              <a:ext uri="{FF2B5EF4-FFF2-40B4-BE49-F238E27FC236}">
                <a16:creationId xmlns:a16="http://schemas.microsoft.com/office/drawing/2014/main" xmlns="" id="{765DBEBE-24FD-43C8-B726-088DC641FA54}"/>
              </a:ext>
              <a:ext uri="{C183D7F6-B498-43B3-948B-1728B52AA6E4}">
                <adec:decorative xmlns:adec="http://schemas.microsoft.com/office/drawing/2017/decorative" xmlns="" val="1"/>
              </a:ext>
            </a:extLst>
          </p:cNvPr>
          <p:cNvSpPr>
            <a:spLocks/>
          </p:cNvSpPr>
          <p:nvPr userDrawn="1"/>
        </p:nvSpPr>
        <p:spPr bwMode="auto">
          <a:xfrm rot="5400000">
            <a:off x="4528927" y="-805072"/>
            <a:ext cx="3134147" cy="12192001"/>
          </a:xfrm>
          <a:custGeom>
            <a:avLst/>
            <a:gdLst>
              <a:gd name="connsiteX0" fmla="*/ 0 w 3134147"/>
              <a:gd name="connsiteY0" fmla="*/ 3416314 h 12192001"/>
              <a:gd name="connsiteX1" fmla="*/ 2837 w 3134147"/>
              <a:gd name="connsiteY1" fmla="*/ 3247280 h 12192001"/>
              <a:gd name="connsiteX2" fmla="*/ 7702 w 3134147"/>
              <a:gd name="connsiteY2" fmla="*/ 3090040 h 12192001"/>
              <a:gd name="connsiteX3" fmla="*/ 82223 w 3134147"/>
              <a:gd name="connsiteY3" fmla="*/ 3092468 h 12192001"/>
              <a:gd name="connsiteX4" fmla="*/ 1325465 w 3134147"/>
              <a:gd name="connsiteY4" fmla="*/ 3121352 h 12192001"/>
              <a:gd name="connsiteX5" fmla="*/ 2263825 w 3134147"/>
              <a:gd name="connsiteY5" fmla="*/ 2803189 h 12192001"/>
              <a:gd name="connsiteX6" fmla="*/ 2555285 w 3134147"/>
              <a:gd name="connsiteY6" fmla="*/ 1918540 h 12192001"/>
              <a:gd name="connsiteX7" fmla="*/ 2242499 w 3134147"/>
              <a:gd name="connsiteY7" fmla="*/ 839889 h 12192001"/>
              <a:gd name="connsiteX8" fmla="*/ 1332574 w 3134147"/>
              <a:gd name="connsiteY8" fmla="*/ 591566 h 12192001"/>
              <a:gd name="connsiteX9" fmla="*/ 226548 w 3134147"/>
              <a:gd name="connsiteY9" fmla="*/ 589520 h 12192001"/>
              <a:gd name="connsiteX10" fmla="*/ 115838 w 3134147"/>
              <a:gd name="connsiteY10" fmla="*/ 589954 h 12192001"/>
              <a:gd name="connsiteX11" fmla="*/ 121218 w 3134147"/>
              <a:gd name="connsiteY11" fmla="*/ 489786 h 12192001"/>
              <a:gd name="connsiteX12" fmla="*/ 137792 w 3134147"/>
              <a:gd name="connsiteY12" fmla="*/ 177371 h 12192001"/>
              <a:gd name="connsiteX13" fmla="*/ 146811 w 3134147"/>
              <a:gd name="connsiteY13" fmla="*/ 0 h 12192001"/>
              <a:gd name="connsiteX14" fmla="*/ 3134147 w 3134147"/>
              <a:gd name="connsiteY14" fmla="*/ 0 h 12192001"/>
              <a:gd name="connsiteX15" fmla="*/ 3134146 w 3134147"/>
              <a:gd name="connsiteY15" fmla="*/ 12192001 h 12192001"/>
              <a:gd name="connsiteX16" fmla="*/ 175442 w 3134147"/>
              <a:gd name="connsiteY16" fmla="*/ 12192001 h 12192001"/>
              <a:gd name="connsiteX17" fmla="*/ 172880 w 3134147"/>
              <a:gd name="connsiteY17" fmla="*/ 12180929 h 12192001"/>
              <a:gd name="connsiteX18" fmla="*/ 172880 w 3134147"/>
              <a:gd name="connsiteY18" fmla="*/ 11675594 h 12192001"/>
              <a:gd name="connsiteX19" fmla="*/ 172880 w 3134147"/>
              <a:gd name="connsiteY19" fmla="*/ 11565780 h 12192001"/>
              <a:gd name="connsiteX20" fmla="*/ 197836 w 3134147"/>
              <a:gd name="connsiteY20" fmla="*/ 11565872 h 12192001"/>
              <a:gd name="connsiteX21" fmla="*/ 1517404 w 3134147"/>
              <a:gd name="connsiteY21" fmla="*/ 11562598 h 12192001"/>
              <a:gd name="connsiteX22" fmla="*/ 2278045 w 3134147"/>
              <a:gd name="connsiteY22" fmla="*/ 11267715 h 12192001"/>
              <a:gd name="connsiteX23" fmla="*/ 2555287 w 3134147"/>
              <a:gd name="connsiteY23" fmla="*/ 10297704 h 12192001"/>
              <a:gd name="connsiteX24" fmla="*/ 2242501 w 3134147"/>
              <a:gd name="connsiteY24" fmla="*/ 9451855 h 12192001"/>
              <a:gd name="connsiteX25" fmla="*/ 1517404 w 3134147"/>
              <a:gd name="connsiteY25" fmla="*/ 9079371 h 12192001"/>
              <a:gd name="connsiteX26" fmla="*/ 292489 w 3134147"/>
              <a:gd name="connsiteY26" fmla="*/ 9040484 h 12192001"/>
              <a:gd name="connsiteX27" fmla="*/ 172880 w 3134147"/>
              <a:gd name="connsiteY27" fmla="*/ 9037926 h 12192001"/>
              <a:gd name="connsiteX28" fmla="*/ 172880 w 3134147"/>
              <a:gd name="connsiteY28" fmla="*/ 8788777 h 12192001"/>
              <a:gd name="connsiteX29" fmla="*/ 172880 w 3134147"/>
              <a:gd name="connsiteY29" fmla="*/ 8752186 h 12192001"/>
              <a:gd name="connsiteX30" fmla="*/ 221226 w 3134147"/>
              <a:gd name="connsiteY30" fmla="*/ 8751597 h 12192001"/>
              <a:gd name="connsiteX31" fmla="*/ 1079713 w 3134147"/>
              <a:gd name="connsiteY31" fmla="*/ 8738138 h 12192001"/>
              <a:gd name="connsiteX32" fmla="*/ 1733645 w 3134147"/>
              <a:gd name="connsiteY32" fmla="*/ 8683942 h 12192001"/>
              <a:gd name="connsiteX33" fmla="*/ 2252525 w 3134147"/>
              <a:gd name="connsiteY33" fmla="*/ 6591943 h 12192001"/>
              <a:gd name="connsiteX34" fmla="*/ 1355660 w 3134147"/>
              <a:gd name="connsiteY34" fmla="*/ 6231739 h 12192001"/>
              <a:gd name="connsiteX35" fmla="*/ 1199897 w 3134147"/>
              <a:gd name="connsiteY35" fmla="*/ 6221413 h 12192001"/>
              <a:gd name="connsiteX36" fmla="*/ 750257 w 3134147"/>
              <a:gd name="connsiteY36" fmla="*/ 6221413 h 12192001"/>
              <a:gd name="connsiteX37" fmla="*/ 469318 w 3134147"/>
              <a:gd name="connsiteY37" fmla="*/ 6232755 h 12192001"/>
              <a:gd name="connsiteX38" fmla="*/ 87377 w 3134147"/>
              <a:gd name="connsiteY38" fmla="*/ 6256515 h 12192001"/>
              <a:gd name="connsiteX39" fmla="*/ 65330 w 3134147"/>
              <a:gd name="connsiteY39" fmla="*/ 6257858 h 12192001"/>
              <a:gd name="connsiteX40" fmla="*/ 39551 w 3134147"/>
              <a:gd name="connsiteY40" fmla="*/ 5933709 h 12192001"/>
              <a:gd name="connsiteX41" fmla="*/ 354368 w 3134147"/>
              <a:gd name="connsiteY41" fmla="*/ 5936340 h 12192001"/>
              <a:gd name="connsiteX42" fmla="*/ 1492860 w 3134147"/>
              <a:gd name="connsiteY42" fmla="*/ 5874101 h 12192001"/>
              <a:gd name="connsiteX43" fmla="*/ 1251190 w 3134147"/>
              <a:gd name="connsiteY43" fmla="*/ 3400391 h 12192001"/>
              <a:gd name="connsiteX44" fmla="*/ 113919 w 3134147"/>
              <a:gd name="connsiteY44" fmla="*/ 3416024 h 12192001"/>
              <a:gd name="connsiteX45" fmla="*/ 19642 w 3134147"/>
              <a:gd name="connsiteY45" fmla="*/ 3416130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134147" h="12192001">
                <a:moveTo>
                  <a:pt x="0" y="3416314"/>
                </a:moveTo>
                <a:lnTo>
                  <a:pt x="2837" y="3247280"/>
                </a:lnTo>
                <a:lnTo>
                  <a:pt x="7702" y="3090040"/>
                </a:lnTo>
                <a:lnTo>
                  <a:pt x="82223" y="3092468"/>
                </a:lnTo>
                <a:cubicBezTo>
                  <a:pt x="538918" y="3106681"/>
                  <a:pt x="1222832" y="3121352"/>
                  <a:pt x="1325465" y="3121352"/>
                </a:cubicBezTo>
                <a:cubicBezTo>
                  <a:pt x="1688013" y="3121352"/>
                  <a:pt x="2043453" y="3043751"/>
                  <a:pt x="2263825" y="2803189"/>
                </a:cubicBezTo>
                <a:cubicBezTo>
                  <a:pt x="2477089" y="2570386"/>
                  <a:pt x="2555285" y="2151342"/>
                  <a:pt x="2555285" y="1918540"/>
                </a:cubicBezTo>
                <a:cubicBezTo>
                  <a:pt x="2555285" y="1359814"/>
                  <a:pt x="2455762" y="1080451"/>
                  <a:pt x="2242499" y="839889"/>
                </a:cubicBezTo>
                <a:cubicBezTo>
                  <a:pt x="2093214" y="684687"/>
                  <a:pt x="1581382" y="599326"/>
                  <a:pt x="1332574" y="591566"/>
                </a:cubicBezTo>
                <a:cubicBezTo>
                  <a:pt x="1172627" y="586716"/>
                  <a:pt x="648909" y="587929"/>
                  <a:pt x="226548" y="589520"/>
                </a:cubicBezTo>
                <a:lnTo>
                  <a:pt x="115838" y="589954"/>
                </a:lnTo>
                <a:lnTo>
                  <a:pt x="121218" y="489786"/>
                </a:lnTo>
                <a:cubicBezTo>
                  <a:pt x="127052" y="381154"/>
                  <a:pt x="132619" y="276859"/>
                  <a:pt x="137792" y="177371"/>
                </a:cubicBezTo>
                <a:lnTo>
                  <a:pt x="146811" y="0"/>
                </a:lnTo>
                <a:lnTo>
                  <a:pt x="3134147" y="0"/>
                </a:lnTo>
                <a:lnTo>
                  <a:pt x="3134146" y="12192001"/>
                </a:lnTo>
                <a:lnTo>
                  <a:pt x="175442" y="12192001"/>
                </a:lnTo>
                <a:lnTo>
                  <a:pt x="172880" y="12180929"/>
                </a:lnTo>
                <a:cubicBezTo>
                  <a:pt x="172880" y="12085807"/>
                  <a:pt x="172880" y="11919343"/>
                  <a:pt x="172880" y="11675594"/>
                </a:cubicBezTo>
                <a:lnTo>
                  <a:pt x="172880" y="11565780"/>
                </a:lnTo>
                <a:lnTo>
                  <a:pt x="197836" y="11565872"/>
                </a:lnTo>
                <a:cubicBezTo>
                  <a:pt x="649688" y="11566963"/>
                  <a:pt x="1357457" y="11562598"/>
                  <a:pt x="1517404" y="11562598"/>
                </a:cubicBezTo>
                <a:cubicBezTo>
                  <a:pt x="1879953" y="11562598"/>
                  <a:pt x="2206957" y="11368596"/>
                  <a:pt x="2278045" y="11267715"/>
                </a:cubicBezTo>
                <a:cubicBezTo>
                  <a:pt x="2349132" y="11166834"/>
                  <a:pt x="2555287" y="10771069"/>
                  <a:pt x="2555287" y="10297704"/>
                </a:cubicBezTo>
                <a:cubicBezTo>
                  <a:pt x="2555287" y="9979541"/>
                  <a:pt x="2384676" y="9607057"/>
                  <a:pt x="2242501" y="9451855"/>
                </a:cubicBezTo>
                <a:cubicBezTo>
                  <a:pt x="2093216" y="9211293"/>
                  <a:pt x="1638254" y="9094891"/>
                  <a:pt x="1517404" y="9079371"/>
                </a:cubicBezTo>
                <a:cubicBezTo>
                  <a:pt x="1434320" y="9068701"/>
                  <a:pt x="756514" y="9050695"/>
                  <a:pt x="292489" y="9040484"/>
                </a:cubicBezTo>
                <a:lnTo>
                  <a:pt x="172880" y="9037926"/>
                </a:lnTo>
                <a:lnTo>
                  <a:pt x="172880" y="8788777"/>
                </a:lnTo>
                <a:lnTo>
                  <a:pt x="172880" y="8752186"/>
                </a:lnTo>
                <a:lnTo>
                  <a:pt x="221226" y="8751597"/>
                </a:lnTo>
                <a:cubicBezTo>
                  <a:pt x="497927" y="8747302"/>
                  <a:pt x="709655" y="8738138"/>
                  <a:pt x="1079713" y="8738138"/>
                </a:cubicBezTo>
                <a:cubicBezTo>
                  <a:pt x="1356923" y="8738138"/>
                  <a:pt x="1406679" y="8738138"/>
                  <a:pt x="1733645" y="8683942"/>
                </a:cubicBezTo>
                <a:cubicBezTo>
                  <a:pt x="2622138" y="8629747"/>
                  <a:pt x="2707434" y="7103674"/>
                  <a:pt x="2252525" y="6591943"/>
                </a:cubicBezTo>
                <a:cubicBezTo>
                  <a:pt x="2050393" y="6364641"/>
                  <a:pt x="1733978" y="6266108"/>
                  <a:pt x="1355660" y="6231739"/>
                </a:cubicBezTo>
                <a:lnTo>
                  <a:pt x="1199897" y="6221413"/>
                </a:lnTo>
                <a:lnTo>
                  <a:pt x="750257" y="6221413"/>
                </a:lnTo>
                <a:lnTo>
                  <a:pt x="469318" y="6232755"/>
                </a:lnTo>
                <a:cubicBezTo>
                  <a:pt x="343596" y="6239707"/>
                  <a:pt x="215875" y="6248129"/>
                  <a:pt x="87377" y="6256515"/>
                </a:cubicBezTo>
                <a:lnTo>
                  <a:pt x="65330" y="6257858"/>
                </a:lnTo>
                <a:lnTo>
                  <a:pt x="39551" y="5933709"/>
                </a:lnTo>
                <a:lnTo>
                  <a:pt x="354368" y="5936340"/>
                </a:lnTo>
                <a:cubicBezTo>
                  <a:pt x="715873" y="5928830"/>
                  <a:pt x="1106366" y="5894522"/>
                  <a:pt x="1492860" y="5874101"/>
                </a:cubicBezTo>
                <a:cubicBezTo>
                  <a:pt x="2928665" y="5796716"/>
                  <a:pt x="2878909" y="3377202"/>
                  <a:pt x="1251190" y="3400391"/>
                </a:cubicBezTo>
                <a:cubicBezTo>
                  <a:pt x="810498" y="3400391"/>
                  <a:pt x="597259" y="3416024"/>
                  <a:pt x="113919" y="3416024"/>
                </a:cubicBezTo>
                <a:cubicBezTo>
                  <a:pt x="79268" y="3416024"/>
                  <a:pt x="48171" y="3416024"/>
                  <a:pt x="19642" y="3416130"/>
                </a:cubicBezTo>
                <a:close/>
              </a:path>
            </a:pathLst>
          </a:custGeom>
          <a:ln>
            <a:noFill/>
          </a:ln>
        </p:spPr>
        <p:txBody>
          <a:bodyPr vert="horz" wrap="square" lIns="91440" tIns="45720" rIns="91440" bIns="45720" numCol="1" anchor="t" anchorCtr="0" compatLnSpc="1">
            <a:prstTxWarp prst="textNoShape">
              <a:avLst/>
            </a:prstTxWarp>
            <a:noAutofit/>
          </a:bodyPr>
          <a:lstStyle/>
          <a:p>
            <a:endParaRPr lang="en-US" dirty="0">
              <a:solidFill>
                <a:prstClr val="white"/>
              </a:solidFill>
            </a:endParaRPr>
          </a:p>
        </p:txBody>
      </p:sp>
      <p:sp>
        <p:nvSpPr>
          <p:cNvPr id="2" name="Title 1">
            <a:extLst>
              <a:ext uri="{FF2B5EF4-FFF2-40B4-BE49-F238E27FC236}">
                <a16:creationId xmlns:a16="http://schemas.microsoft.com/office/drawing/2014/main" xmlns="" id="{3F0B8B20-A8CB-417B-86FC-AEE221D8D44E}"/>
              </a:ext>
            </a:extLst>
          </p:cNvPr>
          <p:cNvSpPr>
            <a:spLocks noGrp="1"/>
          </p:cNvSpPr>
          <p:nvPr>
            <p:ph type="title"/>
          </p:nvPr>
        </p:nvSpPr>
        <p:spPr>
          <a:xfrm>
            <a:off x="635893" y="607075"/>
            <a:ext cx="7603645" cy="1185705"/>
          </a:xfrm>
        </p:spPr>
        <p:txBody>
          <a:bodyPr/>
          <a:lstStyle/>
          <a:p>
            <a:r>
              <a:rPr lang="en-US"/>
              <a:t>Click to edit Master title style</a:t>
            </a:r>
          </a:p>
        </p:txBody>
      </p:sp>
      <p:sp>
        <p:nvSpPr>
          <p:cNvPr id="13" name="Text Placeholder 12">
            <a:extLst>
              <a:ext uri="{FF2B5EF4-FFF2-40B4-BE49-F238E27FC236}">
                <a16:creationId xmlns:a16="http://schemas.microsoft.com/office/drawing/2014/main" xmlns="" id="{D0ECE118-7FEA-45C5-901F-5083C50EE7AB}"/>
              </a:ext>
            </a:extLst>
          </p:cNvPr>
          <p:cNvSpPr>
            <a:spLocks noGrp="1"/>
          </p:cNvSpPr>
          <p:nvPr>
            <p:ph type="body" sz="quarter" idx="15"/>
          </p:nvPr>
        </p:nvSpPr>
        <p:spPr>
          <a:xfrm>
            <a:off x="8392886" y="567948"/>
            <a:ext cx="3292590" cy="289580"/>
          </a:xfrm>
        </p:spPr>
        <p:txBody>
          <a:bodyPr/>
          <a:lstStyle>
            <a:lvl1pPr algn="r">
              <a:buNone/>
              <a:defRPr lang="en-US" sz="1800" kern="1200" dirty="0" smtClean="0">
                <a:solidFill>
                  <a:schemeClr val="tx2">
                    <a:lumMod val="90000"/>
                  </a:schemeClr>
                </a:solidFill>
                <a:latin typeface="+mn-lt"/>
                <a:ea typeface="+mn-ea"/>
                <a:cs typeface="+mn-cs"/>
              </a:defRPr>
            </a:lvl1pPr>
          </a:lstStyle>
          <a:p>
            <a:pPr lvl="0"/>
            <a:r>
              <a:rPr lang="en-US"/>
              <a:t>Click to edit Master text styles</a:t>
            </a:r>
          </a:p>
        </p:txBody>
      </p:sp>
      <p:sp>
        <p:nvSpPr>
          <p:cNvPr id="20" name="Text Placeholder 12">
            <a:extLst>
              <a:ext uri="{FF2B5EF4-FFF2-40B4-BE49-F238E27FC236}">
                <a16:creationId xmlns:a16="http://schemas.microsoft.com/office/drawing/2014/main" xmlns="" id="{B08CA6E4-8742-4E8A-B7F4-9E1CA95B2FF3}"/>
              </a:ext>
            </a:extLst>
          </p:cNvPr>
          <p:cNvSpPr>
            <a:spLocks noGrp="1"/>
          </p:cNvSpPr>
          <p:nvPr>
            <p:ph type="body" sz="quarter" idx="17"/>
          </p:nvPr>
        </p:nvSpPr>
        <p:spPr>
          <a:xfrm>
            <a:off x="8392886" y="1042422"/>
            <a:ext cx="3292590" cy="289580"/>
          </a:xfrm>
        </p:spPr>
        <p:txBody>
          <a:bodyPr/>
          <a:lstStyle>
            <a:lvl1pPr algn="r">
              <a:buNone/>
              <a:defRPr lang="en-US" sz="1800" kern="1200" dirty="0" smtClean="0">
                <a:solidFill>
                  <a:schemeClr val="tx2">
                    <a:lumMod val="90000"/>
                  </a:schemeClr>
                </a:solidFill>
                <a:latin typeface="+mn-lt"/>
                <a:ea typeface="+mn-ea"/>
                <a:cs typeface="+mn-cs"/>
              </a:defRPr>
            </a:lvl1pPr>
          </a:lstStyle>
          <a:p>
            <a:pPr lvl="0"/>
            <a:r>
              <a:rPr lang="en-US"/>
              <a:t>Click to edit Master text styles</a:t>
            </a:r>
          </a:p>
        </p:txBody>
      </p:sp>
      <p:sp>
        <p:nvSpPr>
          <p:cNvPr id="18" name="Text Placeholder 12">
            <a:extLst>
              <a:ext uri="{FF2B5EF4-FFF2-40B4-BE49-F238E27FC236}">
                <a16:creationId xmlns:a16="http://schemas.microsoft.com/office/drawing/2014/main" xmlns="" id="{9D001911-A74E-435A-8FE7-676355D672B8}"/>
              </a:ext>
            </a:extLst>
          </p:cNvPr>
          <p:cNvSpPr>
            <a:spLocks noGrp="1"/>
          </p:cNvSpPr>
          <p:nvPr>
            <p:ph type="body" sz="quarter" idx="16"/>
          </p:nvPr>
        </p:nvSpPr>
        <p:spPr>
          <a:xfrm>
            <a:off x="8392886" y="1503200"/>
            <a:ext cx="3292590" cy="289580"/>
          </a:xfrm>
        </p:spPr>
        <p:txBody>
          <a:bodyPr/>
          <a:lstStyle>
            <a:lvl1pPr algn="r">
              <a:buNone/>
              <a:defRPr lang="en-US" sz="1800" kern="1200" dirty="0" smtClean="0">
                <a:solidFill>
                  <a:schemeClr val="tx2">
                    <a:lumMod val="90000"/>
                  </a:schemeClr>
                </a:solidFill>
                <a:latin typeface="+mn-lt"/>
                <a:ea typeface="+mn-ea"/>
                <a:cs typeface="+mn-cs"/>
              </a:defRPr>
            </a:lvl1pPr>
          </a:lstStyle>
          <a:p>
            <a:pPr lvl="0"/>
            <a:r>
              <a:rPr lang="en-US"/>
              <a:t>Click to edit Master text styles</a:t>
            </a:r>
          </a:p>
        </p:txBody>
      </p:sp>
      <p:sp>
        <p:nvSpPr>
          <p:cNvPr id="21" name="Picture Placeholder 15">
            <a:extLst>
              <a:ext uri="{FF2B5EF4-FFF2-40B4-BE49-F238E27FC236}">
                <a16:creationId xmlns:a16="http://schemas.microsoft.com/office/drawing/2014/main" xmlns="" id="{F4F8532A-3059-47CD-8B54-A542DED3B8BC}"/>
              </a:ext>
            </a:extLst>
          </p:cNvPr>
          <p:cNvSpPr>
            <a:spLocks noGrp="1"/>
          </p:cNvSpPr>
          <p:nvPr>
            <p:ph type="pic" sz="quarter" idx="10"/>
          </p:nvPr>
        </p:nvSpPr>
        <p:spPr>
          <a:xfrm>
            <a:off x="625954" y="2362201"/>
            <a:ext cx="2533236" cy="3916941"/>
          </a:xfrm>
          <a:custGeom>
            <a:avLst/>
            <a:gdLst>
              <a:gd name="connsiteX0" fmla="*/ 1330423 w 2533236"/>
              <a:gd name="connsiteY0" fmla="*/ 0 h 3916941"/>
              <a:gd name="connsiteX1" fmla="*/ 2215073 w 2533236"/>
              <a:gd name="connsiteY1" fmla="*/ 291460 h 3916941"/>
              <a:gd name="connsiteX2" fmla="*/ 2533236 w 2533236"/>
              <a:gd name="connsiteY2" fmla="*/ 1229820 h 3916941"/>
              <a:gd name="connsiteX3" fmla="*/ 2486676 w 2533236"/>
              <a:gd name="connsiteY3" fmla="*/ 2879058 h 3916941"/>
              <a:gd name="connsiteX4" fmla="*/ 2114192 w 2533236"/>
              <a:gd name="connsiteY4" fmla="*/ 3604155 h 3916941"/>
              <a:gd name="connsiteX5" fmla="*/ 1268343 w 2533236"/>
              <a:gd name="connsiteY5" fmla="*/ 3916941 h 3916941"/>
              <a:gd name="connsiteX6" fmla="*/ 298332 w 2533236"/>
              <a:gd name="connsiteY6" fmla="*/ 3639699 h 3916941"/>
              <a:gd name="connsiteX7" fmla="*/ 3449 w 2533236"/>
              <a:gd name="connsiteY7" fmla="*/ 2879058 h 3916941"/>
              <a:gd name="connsiteX8" fmla="*/ 3449 w 2533236"/>
              <a:gd name="connsiteY8" fmla="*/ 1222712 h 3916941"/>
              <a:gd name="connsiteX9" fmla="*/ 251772 w 2533236"/>
              <a:gd name="connsiteY9" fmla="*/ 312787 h 3916941"/>
              <a:gd name="connsiteX10" fmla="*/ 1330423 w 2533236"/>
              <a:gd name="connsiteY10" fmla="*/ 0 h 391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3236" h="3916941">
                <a:moveTo>
                  <a:pt x="1330423" y="0"/>
                </a:moveTo>
                <a:cubicBezTo>
                  <a:pt x="1563226" y="0"/>
                  <a:pt x="1982270" y="78197"/>
                  <a:pt x="2215073" y="291460"/>
                </a:cubicBezTo>
                <a:cubicBezTo>
                  <a:pt x="2455635" y="511833"/>
                  <a:pt x="2533236" y="867272"/>
                  <a:pt x="2533236" y="1229820"/>
                </a:cubicBezTo>
                <a:cubicBezTo>
                  <a:pt x="2533236" y="1379105"/>
                  <a:pt x="2502196" y="2758209"/>
                  <a:pt x="2486676" y="2879058"/>
                </a:cubicBezTo>
                <a:cubicBezTo>
                  <a:pt x="2471156" y="2999908"/>
                  <a:pt x="2354754" y="3454870"/>
                  <a:pt x="2114192" y="3604155"/>
                </a:cubicBezTo>
                <a:cubicBezTo>
                  <a:pt x="1958990" y="3746330"/>
                  <a:pt x="1586506" y="3916941"/>
                  <a:pt x="1268343" y="3916941"/>
                </a:cubicBezTo>
                <a:cubicBezTo>
                  <a:pt x="794978" y="3916941"/>
                  <a:pt x="399213" y="3710786"/>
                  <a:pt x="298332" y="3639699"/>
                </a:cubicBezTo>
                <a:cubicBezTo>
                  <a:pt x="197451" y="3568611"/>
                  <a:pt x="3449" y="3241607"/>
                  <a:pt x="3449" y="2879058"/>
                </a:cubicBezTo>
                <a:cubicBezTo>
                  <a:pt x="3449" y="2665795"/>
                  <a:pt x="-4311" y="1478628"/>
                  <a:pt x="3449" y="1222712"/>
                </a:cubicBezTo>
                <a:cubicBezTo>
                  <a:pt x="11209" y="973904"/>
                  <a:pt x="96570" y="462071"/>
                  <a:pt x="251772" y="312787"/>
                </a:cubicBezTo>
                <a:cubicBezTo>
                  <a:pt x="492334" y="99523"/>
                  <a:pt x="771697" y="0"/>
                  <a:pt x="1330423" y="0"/>
                </a:cubicBezTo>
                <a:close/>
              </a:path>
            </a:pathLst>
          </a:custGeom>
        </p:spPr>
        <p:txBody>
          <a:bodyPr wrap="square">
            <a:noAutofit/>
          </a:bodyPr>
          <a:lstStyle/>
          <a:p>
            <a:r>
              <a:rPr lang="en-US"/>
              <a:t>Click icon to add picture</a:t>
            </a:r>
            <a:endParaRPr lang="en-US" dirty="0"/>
          </a:p>
        </p:txBody>
      </p:sp>
      <p:sp>
        <p:nvSpPr>
          <p:cNvPr id="23" name="Picture Placeholder 18">
            <a:extLst>
              <a:ext uri="{FF2B5EF4-FFF2-40B4-BE49-F238E27FC236}">
                <a16:creationId xmlns:a16="http://schemas.microsoft.com/office/drawing/2014/main" xmlns="" id="{43D2034E-6271-4A1B-AB17-EC7F8E456F20}"/>
              </a:ext>
            </a:extLst>
          </p:cNvPr>
          <p:cNvSpPr>
            <a:spLocks noGrp="1"/>
          </p:cNvSpPr>
          <p:nvPr>
            <p:ph type="pic" sz="quarter" idx="11"/>
          </p:nvPr>
        </p:nvSpPr>
        <p:spPr>
          <a:xfrm>
            <a:off x="3438525" y="2394037"/>
            <a:ext cx="2532063" cy="3852539"/>
          </a:xfrm>
          <a:custGeom>
            <a:avLst/>
            <a:gdLst>
              <a:gd name="connsiteX0" fmla="*/ 1198846 w 2532063"/>
              <a:gd name="connsiteY0" fmla="*/ 2601 h 3852539"/>
              <a:gd name="connsiteX1" fmla="*/ 2473418 w 2532063"/>
              <a:gd name="connsiteY1" fmla="*/ 1030589 h 3852539"/>
              <a:gd name="connsiteX2" fmla="*/ 2520721 w 2532063"/>
              <a:gd name="connsiteY2" fmla="*/ 1799136 h 3852539"/>
              <a:gd name="connsiteX3" fmla="*/ 2532063 w 2532063"/>
              <a:gd name="connsiteY3" fmla="*/ 2080075 h 3852539"/>
              <a:gd name="connsiteX4" fmla="*/ 2532063 w 2532063"/>
              <a:gd name="connsiteY4" fmla="*/ 2529715 h 3852539"/>
              <a:gd name="connsiteX5" fmla="*/ 2521737 w 2532063"/>
              <a:gd name="connsiteY5" fmla="*/ 2685478 h 3852539"/>
              <a:gd name="connsiteX6" fmla="*/ 2161533 w 2532063"/>
              <a:gd name="connsiteY6" fmla="*/ 3582343 h 3852539"/>
              <a:gd name="connsiteX7" fmla="*/ 69534 w 2532063"/>
              <a:gd name="connsiteY7" fmla="*/ 3063463 h 3852539"/>
              <a:gd name="connsiteX8" fmla="*/ 15338 w 2532063"/>
              <a:gd name="connsiteY8" fmla="*/ 2409531 h 3852539"/>
              <a:gd name="connsiteX9" fmla="*/ 377 w 2532063"/>
              <a:gd name="connsiteY9" fmla="*/ 1427829 h 3852539"/>
              <a:gd name="connsiteX10" fmla="*/ 0 w 2532063"/>
              <a:gd name="connsiteY10" fmla="*/ 1340577 h 3852539"/>
              <a:gd name="connsiteX11" fmla="*/ 0 w 2532063"/>
              <a:gd name="connsiteY11" fmla="*/ 1263233 h 3852539"/>
              <a:gd name="connsiteX12" fmla="*/ 4541 w 2532063"/>
              <a:gd name="connsiteY12" fmla="*/ 1124281 h 3852539"/>
              <a:gd name="connsiteX13" fmla="*/ 1198846 w 2532063"/>
              <a:gd name="connsiteY13" fmla="*/ 2601 h 385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2063" h="3852539">
                <a:moveTo>
                  <a:pt x="1198846" y="2601"/>
                </a:moveTo>
                <a:cubicBezTo>
                  <a:pt x="1810500" y="-33827"/>
                  <a:pt x="2434725" y="312686"/>
                  <a:pt x="2473418" y="1030589"/>
                </a:cubicBezTo>
                <a:cubicBezTo>
                  <a:pt x="2487032" y="1288252"/>
                  <a:pt x="2506818" y="1547692"/>
                  <a:pt x="2520721" y="1799136"/>
                </a:cubicBezTo>
                <a:lnTo>
                  <a:pt x="2532063" y="2080075"/>
                </a:lnTo>
                <a:lnTo>
                  <a:pt x="2532063" y="2529715"/>
                </a:lnTo>
                <a:lnTo>
                  <a:pt x="2521737" y="2685478"/>
                </a:lnTo>
                <a:cubicBezTo>
                  <a:pt x="2487368" y="3063796"/>
                  <a:pt x="2388835" y="3380211"/>
                  <a:pt x="2161533" y="3582343"/>
                </a:cubicBezTo>
                <a:cubicBezTo>
                  <a:pt x="1649802" y="4037252"/>
                  <a:pt x="123729" y="3951956"/>
                  <a:pt x="69534" y="3063463"/>
                </a:cubicBezTo>
                <a:cubicBezTo>
                  <a:pt x="15338" y="2736497"/>
                  <a:pt x="15338" y="2686741"/>
                  <a:pt x="15338" y="2409531"/>
                </a:cubicBezTo>
                <a:cubicBezTo>
                  <a:pt x="15338" y="1986608"/>
                  <a:pt x="3369" y="1770482"/>
                  <a:pt x="377" y="1427829"/>
                </a:cubicBezTo>
                <a:lnTo>
                  <a:pt x="0" y="1340577"/>
                </a:lnTo>
                <a:lnTo>
                  <a:pt x="0" y="1263233"/>
                </a:lnTo>
                <a:lnTo>
                  <a:pt x="4541" y="1124281"/>
                </a:lnTo>
                <a:cubicBezTo>
                  <a:pt x="63045" y="407474"/>
                  <a:pt x="625421" y="36753"/>
                  <a:pt x="1198846" y="2601"/>
                </a:cubicBezTo>
                <a:close/>
              </a:path>
            </a:pathLst>
          </a:custGeom>
        </p:spPr>
        <p:txBody>
          <a:bodyPr wrap="square">
            <a:noAutofit/>
          </a:bodyPr>
          <a:lstStyle/>
          <a:p>
            <a:r>
              <a:rPr lang="en-US"/>
              <a:t>Click icon to add picture</a:t>
            </a:r>
            <a:endParaRPr lang="en-US" dirty="0"/>
          </a:p>
        </p:txBody>
      </p:sp>
      <p:sp>
        <p:nvSpPr>
          <p:cNvPr id="24" name="Picture Placeholder 21">
            <a:extLst>
              <a:ext uri="{FF2B5EF4-FFF2-40B4-BE49-F238E27FC236}">
                <a16:creationId xmlns:a16="http://schemas.microsoft.com/office/drawing/2014/main" xmlns="" id="{600A4B14-34BC-40B7-AE23-36D26E3DDA08}"/>
              </a:ext>
            </a:extLst>
          </p:cNvPr>
          <p:cNvSpPr>
            <a:spLocks noGrp="1"/>
          </p:cNvSpPr>
          <p:nvPr>
            <p:ph type="pic" sz="quarter" idx="12"/>
          </p:nvPr>
        </p:nvSpPr>
        <p:spPr>
          <a:xfrm>
            <a:off x="6254180" y="2394767"/>
            <a:ext cx="2537595" cy="3852534"/>
          </a:xfrm>
          <a:custGeom>
            <a:avLst/>
            <a:gdLst>
              <a:gd name="connsiteX0" fmla="*/ 1248117 w 2537595"/>
              <a:gd name="connsiteY0" fmla="*/ 192 h 3852534"/>
              <a:gd name="connsiteX1" fmla="*/ 2467601 w 2537595"/>
              <a:gd name="connsiteY1" fmla="*/ 789077 h 3852534"/>
              <a:gd name="connsiteX2" fmla="*/ 2521797 w 2537595"/>
              <a:gd name="connsiteY2" fmla="*/ 1443007 h 3852534"/>
              <a:gd name="connsiteX3" fmla="*/ 2537430 w 2537595"/>
              <a:gd name="connsiteY3" fmla="*/ 2580278 h 3852534"/>
              <a:gd name="connsiteX4" fmla="*/ 63720 w 2537595"/>
              <a:gd name="connsiteY4" fmla="*/ 2821948 h 3852534"/>
              <a:gd name="connsiteX5" fmla="*/ 375605 w 2537595"/>
              <a:gd name="connsiteY5" fmla="*/ 270197 h 3852534"/>
              <a:gd name="connsiteX6" fmla="*/ 1248117 w 2537595"/>
              <a:gd name="connsiteY6" fmla="*/ 192 h 385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7595" h="3852534">
                <a:moveTo>
                  <a:pt x="1248117" y="192"/>
                </a:moveTo>
                <a:cubicBezTo>
                  <a:pt x="1824906" y="-7790"/>
                  <a:pt x="2433729" y="233769"/>
                  <a:pt x="2467601" y="789077"/>
                </a:cubicBezTo>
                <a:cubicBezTo>
                  <a:pt x="2521797" y="1116042"/>
                  <a:pt x="2521797" y="1165798"/>
                  <a:pt x="2521797" y="1443007"/>
                </a:cubicBezTo>
                <a:cubicBezTo>
                  <a:pt x="2521797" y="1926347"/>
                  <a:pt x="2537430" y="2139586"/>
                  <a:pt x="2537430" y="2580278"/>
                </a:cubicBezTo>
                <a:cubicBezTo>
                  <a:pt x="2560619" y="4207997"/>
                  <a:pt x="141105" y="4257753"/>
                  <a:pt x="63720" y="2821948"/>
                </a:cubicBezTo>
                <a:cubicBezTo>
                  <a:pt x="9264" y="1791297"/>
                  <a:pt x="-143942" y="732213"/>
                  <a:pt x="375605" y="270197"/>
                </a:cubicBezTo>
                <a:cubicBezTo>
                  <a:pt x="567504" y="99606"/>
                  <a:pt x="902044" y="4982"/>
                  <a:pt x="1248117" y="192"/>
                </a:cubicBezTo>
                <a:close/>
              </a:path>
            </a:pathLst>
          </a:custGeom>
        </p:spPr>
        <p:txBody>
          <a:bodyPr wrap="square">
            <a:noAutofit/>
          </a:bodyPr>
          <a:lstStyle/>
          <a:p>
            <a:r>
              <a:rPr lang="en-US"/>
              <a:t>Click icon to add picture</a:t>
            </a:r>
            <a:endParaRPr lang="en-US" dirty="0"/>
          </a:p>
        </p:txBody>
      </p:sp>
      <p:sp>
        <p:nvSpPr>
          <p:cNvPr id="26" name="Picture Placeholder 24">
            <a:extLst>
              <a:ext uri="{FF2B5EF4-FFF2-40B4-BE49-F238E27FC236}">
                <a16:creationId xmlns:a16="http://schemas.microsoft.com/office/drawing/2014/main" xmlns="" id="{CC868421-4755-4591-B5D2-7F4ED1E8FDD4}"/>
              </a:ext>
            </a:extLst>
          </p:cNvPr>
          <p:cNvSpPr>
            <a:spLocks noGrp="1"/>
          </p:cNvSpPr>
          <p:nvPr>
            <p:ph type="pic" sz="quarter" idx="13"/>
          </p:nvPr>
        </p:nvSpPr>
        <p:spPr>
          <a:xfrm>
            <a:off x="9070649" y="2362200"/>
            <a:ext cx="2533234" cy="3916940"/>
          </a:xfrm>
          <a:custGeom>
            <a:avLst/>
            <a:gdLst>
              <a:gd name="connsiteX0" fmla="*/ 1264893 w 2533234"/>
              <a:gd name="connsiteY0" fmla="*/ 0 h 3916940"/>
              <a:gd name="connsiteX1" fmla="*/ 2234903 w 2533234"/>
              <a:gd name="connsiteY1" fmla="*/ 277243 h 3916940"/>
              <a:gd name="connsiteX2" fmla="*/ 2529786 w 2533234"/>
              <a:gd name="connsiteY2" fmla="*/ 1037883 h 3916940"/>
              <a:gd name="connsiteX3" fmla="*/ 2529786 w 2533234"/>
              <a:gd name="connsiteY3" fmla="*/ 2694229 h 3916940"/>
              <a:gd name="connsiteX4" fmla="*/ 2281463 w 2533234"/>
              <a:gd name="connsiteY4" fmla="*/ 3604154 h 3916940"/>
              <a:gd name="connsiteX5" fmla="*/ 1202812 w 2533234"/>
              <a:gd name="connsiteY5" fmla="*/ 3916940 h 3916940"/>
              <a:gd name="connsiteX6" fmla="*/ 318163 w 2533234"/>
              <a:gd name="connsiteY6" fmla="*/ 3625480 h 3916940"/>
              <a:gd name="connsiteX7" fmla="*/ 0 w 2533234"/>
              <a:gd name="connsiteY7" fmla="*/ 2687120 h 3916940"/>
              <a:gd name="connsiteX8" fmla="*/ 46561 w 2533234"/>
              <a:gd name="connsiteY8" fmla="*/ 1037883 h 3916940"/>
              <a:gd name="connsiteX9" fmla="*/ 419044 w 2533234"/>
              <a:gd name="connsiteY9" fmla="*/ 312787 h 3916940"/>
              <a:gd name="connsiteX10" fmla="*/ 1264893 w 2533234"/>
              <a:gd name="connsiteY10" fmla="*/ 0 h 391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3234" h="3916940">
                <a:moveTo>
                  <a:pt x="1264893" y="0"/>
                </a:moveTo>
                <a:cubicBezTo>
                  <a:pt x="1738258" y="0"/>
                  <a:pt x="2134022" y="206155"/>
                  <a:pt x="2234903" y="277243"/>
                </a:cubicBezTo>
                <a:cubicBezTo>
                  <a:pt x="2335784" y="348331"/>
                  <a:pt x="2529786" y="675335"/>
                  <a:pt x="2529786" y="1037883"/>
                </a:cubicBezTo>
                <a:cubicBezTo>
                  <a:pt x="2529786" y="1251146"/>
                  <a:pt x="2537546" y="2438313"/>
                  <a:pt x="2529786" y="2694229"/>
                </a:cubicBezTo>
                <a:cubicBezTo>
                  <a:pt x="2522026" y="2943037"/>
                  <a:pt x="2436665" y="3454869"/>
                  <a:pt x="2281463" y="3604154"/>
                </a:cubicBezTo>
                <a:cubicBezTo>
                  <a:pt x="2040901" y="3817417"/>
                  <a:pt x="1761538" y="3916940"/>
                  <a:pt x="1202812" y="3916940"/>
                </a:cubicBezTo>
                <a:cubicBezTo>
                  <a:pt x="970010" y="3916940"/>
                  <a:pt x="550966" y="3838744"/>
                  <a:pt x="318163" y="3625480"/>
                </a:cubicBezTo>
                <a:cubicBezTo>
                  <a:pt x="77601" y="3405108"/>
                  <a:pt x="0" y="3049668"/>
                  <a:pt x="0" y="2687120"/>
                </a:cubicBezTo>
                <a:cubicBezTo>
                  <a:pt x="0" y="2537836"/>
                  <a:pt x="31040" y="1158732"/>
                  <a:pt x="46561" y="1037883"/>
                </a:cubicBezTo>
                <a:cubicBezTo>
                  <a:pt x="62081" y="917033"/>
                  <a:pt x="178482" y="462071"/>
                  <a:pt x="419044" y="312787"/>
                </a:cubicBezTo>
                <a:cubicBezTo>
                  <a:pt x="574246" y="170611"/>
                  <a:pt x="946730" y="0"/>
                  <a:pt x="1264893" y="0"/>
                </a:cubicBezTo>
                <a:close/>
              </a:path>
            </a:pathLst>
          </a:custGeom>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573197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77F9C4D-E7AC-02EC-B46B-8281A49A1D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3C473F7-C138-DBA2-B62B-436C6D3BEB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DCA36D1-8A83-281A-1C1F-421828813BBD}"/>
              </a:ext>
            </a:extLst>
          </p:cNvPr>
          <p:cNvSpPr>
            <a:spLocks noGrp="1"/>
          </p:cNvSpPr>
          <p:nvPr>
            <p:ph type="dt" sz="half" idx="10"/>
          </p:nvPr>
        </p:nvSpPr>
        <p:spPr/>
        <p:txBody>
          <a:bodyPr/>
          <a:lstStyle/>
          <a:p>
            <a:fld id="{D7866077-3154-4944-A1AA-E3106C6469C6}"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9E86FE0-0F4B-F902-FA3C-E76DE541AF2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3F9949E-C535-4B16-E704-F86CE1078785}"/>
              </a:ext>
            </a:extLst>
          </p:cNvPr>
          <p:cNvSpPr>
            <a:spLocks noGrp="1"/>
          </p:cNvSpPr>
          <p:nvPr>
            <p:ph type="sldNum" sz="quarter" idx="12"/>
          </p:nvPr>
        </p:nvSpPr>
        <p:spPr/>
        <p:txBody>
          <a:bodyPr/>
          <a:lstStyle/>
          <a:p>
            <a:fld id="{16DD0C99-2A06-46FC-8A0B-AC7CBA2A7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764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870A3EE7-B3D8-4822-8894-8DEC7B184057}" type="datetimeFigureOut">
              <a:rPr lang="en-US" smtClean="0"/>
              <a:pPr/>
              <a:t>12/18/2023</a:t>
            </a:fld>
            <a:endParaRPr lang="en-US"/>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a:solidFill>
                <a:prstClr val="black">
                  <a:lumMod val="75000"/>
                  <a:lumOff val="25000"/>
                </a:prstClr>
              </a:solidFill>
            </a:endParaRPr>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3AE7F6E3-68D5-4283-8F89-1F444FE55C9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991575029"/>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0A3EE7-B3D8-4822-8894-8DEC7B184057}" type="datetimeFigureOut">
              <a:rPr lang="en-US" smtClean="0">
                <a:solidFill>
                  <a:prstClr val="black">
                    <a:lumMod val="75000"/>
                    <a:lumOff val="25000"/>
                  </a:prstClr>
                </a:solidFill>
              </a:rPr>
              <a:pPr/>
              <a:t>12/18/2023</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3AE7F6E3-68D5-4283-8F89-1F444FE55C9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4732552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870A3EE7-B3D8-4822-8894-8DEC7B184057}" type="datetimeFigureOut">
              <a:rPr smtClean="0"/>
              <a:pPr/>
              <a:t>12/18/2023</a:t>
            </a:fld>
            <a:endParaRPr/>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a:xfrm>
            <a:off x="8604504" y="5212080"/>
            <a:ext cx="2112264" cy="228600"/>
          </a:xfrm>
        </p:spPr>
        <p:txBody>
          <a:bodyPr/>
          <a:lstStyle/>
          <a:p>
            <a:fld id="{3AE7F6E3-68D5-4283-8F89-1F444FE55C9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992724904"/>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0A3EE7-B3D8-4822-8894-8DEC7B184057}" type="datetimeFigureOut">
              <a:rPr lang="en-US" smtClean="0">
                <a:solidFill>
                  <a:prstClr val="black">
                    <a:lumMod val="75000"/>
                    <a:lumOff val="25000"/>
                  </a:prstClr>
                </a:solidFill>
              </a:rPr>
              <a:pPr/>
              <a:t>12/18/2023</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3AE7F6E3-68D5-4283-8F89-1F444FE55C9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9107313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0A3EE7-B3D8-4822-8894-8DEC7B184057}" type="datetimeFigureOut">
              <a:rPr lang="en-US" smtClean="0">
                <a:solidFill>
                  <a:prstClr val="black">
                    <a:lumMod val="75000"/>
                    <a:lumOff val="25000"/>
                  </a:prstClr>
                </a:solidFill>
              </a:rPr>
              <a:pPr/>
              <a:t>12/18/2023</a:t>
            </a:fld>
            <a:endParaRPr lang="en-US">
              <a:solidFill>
                <a:prstClr val="black">
                  <a:lumMod val="75000"/>
                  <a:lumOff val="25000"/>
                </a:prstClr>
              </a:solidFill>
            </a:endParaRPr>
          </a:p>
        </p:txBody>
      </p:sp>
      <p:sp>
        <p:nvSpPr>
          <p:cNvPr id="8" name="Footer Placeholder 7"/>
          <p:cNvSpPr>
            <a:spLocks noGrp="1"/>
          </p:cNvSpPr>
          <p:nvPr>
            <p:ph type="ftr" sz="quarter" idx="11"/>
          </p:nvPr>
        </p:nvSpPr>
        <p:spPr/>
        <p:txBody>
          <a:bodyPr/>
          <a:lstStyle/>
          <a:p>
            <a:endParaRPr lang="en-US">
              <a:solidFill>
                <a:prstClr val="black">
                  <a:lumMod val="75000"/>
                  <a:lumOff val="25000"/>
                </a:prstClr>
              </a:solidFill>
            </a:endParaRPr>
          </a:p>
        </p:txBody>
      </p:sp>
      <p:sp>
        <p:nvSpPr>
          <p:cNvPr id="9" name="Slide Number Placeholder 8"/>
          <p:cNvSpPr>
            <a:spLocks noGrp="1"/>
          </p:cNvSpPr>
          <p:nvPr>
            <p:ph type="sldNum" sz="quarter" idx="12"/>
          </p:nvPr>
        </p:nvSpPr>
        <p:spPr/>
        <p:txBody>
          <a:bodyPr/>
          <a:lstStyle/>
          <a:p>
            <a:fld id="{3AE7F6E3-68D5-4283-8F89-1F444FE55C9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3613553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0A3EE7-B3D8-4822-8894-8DEC7B184057}" type="datetimeFigureOut">
              <a:rPr lang="en-US" smtClean="0">
                <a:solidFill>
                  <a:prstClr val="black">
                    <a:lumMod val="75000"/>
                    <a:lumOff val="25000"/>
                  </a:prstClr>
                </a:solidFill>
              </a:rPr>
              <a:pPr/>
              <a:t>12/18/2023</a:t>
            </a:fld>
            <a:endParaRPr lang="en-US">
              <a:solidFill>
                <a:prstClr val="black">
                  <a:lumMod val="75000"/>
                  <a:lumOff val="25000"/>
                </a:prstClr>
              </a:solidFill>
            </a:endParaRPr>
          </a:p>
        </p:txBody>
      </p:sp>
      <p:sp>
        <p:nvSpPr>
          <p:cNvPr id="4" name="Footer Placeholder 3"/>
          <p:cNvSpPr>
            <a:spLocks noGrp="1"/>
          </p:cNvSpPr>
          <p:nvPr>
            <p:ph type="ftr" sz="quarter" idx="11"/>
          </p:nvPr>
        </p:nvSpPr>
        <p:spPr/>
        <p:txBody>
          <a:bodyPr/>
          <a:lstStyle/>
          <a:p>
            <a:endParaRPr lang="en-US">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fld id="{3AE7F6E3-68D5-4283-8F89-1F444FE55C9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42815146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0A3EE7-B3D8-4822-8894-8DEC7B184057}" type="datetimeFigureOut">
              <a:rPr lang="en-US" smtClean="0">
                <a:solidFill>
                  <a:prstClr val="black">
                    <a:lumMod val="75000"/>
                    <a:lumOff val="25000"/>
                  </a:prstClr>
                </a:solidFill>
              </a:rPr>
              <a:pPr/>
              <a:t>12/18/2023</a:t>
            </a:fld>
            <a:endParaRPr lang="en-US">
              <a:solidFill>
                <a:prstClr val="black">
                  <a:lumMod val="75000"/>
                  <a:lumOff val="25000"/>
                </a:prstClr>
              </a:solidFill>
            </a:endParaRPr>
          </a:p>
        </p:txBody>
      </p:sp>
      <p:sp>
        <p:nvSpPr>
          <p:cNvPr id="3" name="Footer Placeholder 2"/>
          <p:cNvSpPr>
            <a:spLocks noGrp="1"/>
          </p:cNvSpPr>
          <p:nvPr>
            <p:ph type="ftr" sz="quarter" idx="11"/>
          </p:nvPr>
        </p:nvSpPr>
        <p:spPr/>
        <p:txBody>
          <a:bodyPr/>
          <a:lstStyle/>
          <a:p>
            <a:endParaRPr lang="en-US">
              <a:solidFill>
                <a:prstClr val="black">
                  <a:lumMod val="75000"/>
                  <a:lumOff val="25000"/>
                </a:prstClr>
              </a:solidFill>
            </a:endParaRPr>
          </a:p>
        </p:txBody>
      </p:sp>
      <p:sp>
        <p:nvSpPr>
          <p:cNvPr id="4" name="Slide Number Placeholder 3"/>
          <p:cNvSpPr>
            <a:spLocks noGrp="1"/>
          </p:cNvSpPr>
          <p:nvPr>
            <p:ph type="sldNum" sz="quarter" idx="12"/>
          </p:nvPr>
        </p:nvSpPr>
        <p:spPr/>
        <p:txBody>
          <a:bodyPr/>
          <a:lstStyle/>
          <a:p>
            <a:fld id="{3AE7F6E3-68D5-4283-8F89-1F444FE55C9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5827045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870A3EE7-B3D8-4822-8894-8DEC7B184057}" type="datetimeFigureOut">
              <a:rPr lang="en-US" smtClean="0">
                <a:solidFill>
                  <a:prstClr val="black">
                    <a:lumMod val="75000"/>
                    <a:lumOff val="25000"/>
                  </a:prstClr>
                </a:solidFill>
              </a:rPr>
              <a:pPr/>
              <a:t>12/18/2023</a:t>
            </a:fld>
            <a:endParaRPr lang="en-US">
              <a:solidFill>
                <a:prstClr val="black">
                  <a:lumMod val="75000"/>
                  <a:lumOff val="25000"/>
                </a:prstClr>
              </a:solidFill>
            </a:endParaRPr>
          </a:p>
        </p:txBody>
      </p:sp>
      <p:sp>
        <p:nvSpPr>
          <p:cNvPr id="9" name="Footer Placeholder 8"/>
          <p:cNvSpPr>
            <a:spLocks noGrp="1"/>
          </p:cNvSpPr>
          <p:nvPr>
            <p:ph type="ftr" sz="quarter" idx="11"/>
          </p:nvPr>
        </p:nvSpPr>
        <p:spPr/>
        <p:txBody>
          <a:bodyPr/>
          <a:lstStyle>
            <a:lvl1pPr algn="r">
              <a:defRPr/>
            </a:lvl1pPr>
          </a:lstStyle>
          <a:p>
            <a:endParaRPr lang="en-US">
              <a:solidFill>
                <a:prstClr val="black">
                  <a:lumMod val="75000"/>
                  <a:lumOff val="25000"/>
                </a:prstClr>
              </a:solidFill>
            </a:endParaRPr>
          </a:p>
        </p:txBody>
      </p:sp>
      <p:sp>
        <p:nvSpPr>
          <p:cNvPr id="11" name="Slide Number Placeholder 10"/>
          <p:cNvSpPr>
            <a:spLocks noGrp="1"/>
          </p:cNvSpPr>
          <p:nvPr>
            <p:ph type="sldNum" sz="quarter" idx="12"/>
          </p:nvPr>
        </p:nvSpPr>
        <p:spPr>
          <a:xfrm>
            <a:off x="10396728" y="6227064"/>
            <a:ext cx="1463040" cy="256032"/>
          </a:xfrm>
        </p:spPr>
        <p:txBody>
          <a:bodyPr/>
          <a:lstStyle/>
          <a:p>
            <a:fld id="{3AE7F6E3-68D5-4283-8F89-1F444FE55C98}" type="slidenum">
              <a:rPr lang="en-US" smtClean="0">
                <a:solidFill>
                  <a:prstClr val="black">
                    <a:lumMod val="75000"/>
                    <a:lumOff val="25000"/>
                  </a:prstClr>
                </a:solidFill>
              </a:rPr>
              <a:pPr/>
              <a:t>‹#›</a:t>
            </a:fld>
            <a:endParaRPr lang="en-US">
              <a:solidFill>
                <a:prstClr val="black">
                  <a:lumMod val="75000"/>
                  <a:lumOff val="25000"/>
                </a:prstClr>
              </a:solidFill>
            </a:endParaRPr>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901541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870A3EE7-B3D8-4822-8894-8DEC7B184057}" type="datetimeFigureOut">
              <a:rPr lang="en-US" smtClean="0"/>
              <a:pPr/>
              <a:t>12/18/2023</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a:p>
        </p:txBody>
      </p:sp>
      <p:sp>
        <p:nvSpPr>
          <p:cNvPr id="7" name="Slide Number Placeholder 6"/>
          <p:cNvSpPr>
            <a:spLocks noGrp="1"/>
          </p:cNvSpPr>
          <p:nvPr>
            <p:ph type="sldNum" sz="quarter" idx="12"/>
          </p:nvPr>
        </p:nvSpPr>
        <p:spPr>
          <a:xfrm>
            <a:off x="10396728" y="6227064"/>
            <a:ext cx="1463040" cy="256032"/>
          </a:xfrm>
        </p:spPr>
        <p:txBody>
          <a:bodyPr/>
          <a:lstStyle/>
          <a:p>
            <a:fld id="{3AE7F6E3-68D5-4283-8F89-1F444FE55C98}" type="slidenum">
              <a:rPr lang="en-US" smtClean="0">
                <a:solidFill>
                  <a:prstClr val="black">
                    <a:lumMod val="75000"/>
                    <a:lumOff val="25000"/>
                  </a:prstClr>
                </a:solidFill>
              </a:rPr>
              <a:pPr/>
              <a:t>‹#›</a:t>
            </a:fld>
            <a:endParaRPr lang="en-US">
              <a:solidFill>
                <a:prstClr val="black">
                  <a:lumMod val="75000"/>
                  <a:lumOff val="25000"/>
                </a:prstClr>
              </a:solidFill>
            </a:endParaRPr>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05811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xmlns="" id="{25D3F068-AC03-4FD0-8144-B8954B670878}"/>
              </a:ext>
            </a:extLst>
          </p:cNvPr>
          <p:cNvSpPr>
            <a:spLocks noGrp="1"/>
          </p:cNvSpPr>
          <p:nvPr>
            <p:ph type="dt" sz="half" idx="10"/>
          </p:nvPr>
        </p:nvSpPr>
        <p:spPr/>
        <p:txBody>
          <a:bodyPr/>
          <a:lstStyle/>
          <a:p>
            <a:r>
              <a:rPr lang="en-US" dirty="0">
                <a:solidFill>
                  <a:prstClr val="white">
                    <a:alpha val="58000"/>
                  </a:prstClr>
                </a:solidFill>
              </a:rPr>
              <a:t>Sunday, January 31, 20XX</a:t>
            </a:r>
          </a:p>
        </p:txBody>
      </p:sp>
      <p:sp>
        <p:nvSpPr>
          <p:cNvPr id="9" name="Footer Placeholder 8">
            <a:extLst>
              <a:ext uri="{FF2B5EF4-FFF2-40B4-BE49-F238E27FC236}">
                <a16:creationId xmlns:a16="http://schemas.microsoft.com/office/drawing/2014/main" xmlns="" id="{87B6C63E-66B4-4FDA-AF8E-90866615CDCA}"/>
              </a:ext>
            </a:extLst>
          </p:cNvPr>
          <p:cNvSpPr>
            <a:spLocks noGrp="1"/>
          </p:cNvSpPr>
          <p:nvPr>
            <p:ph type="ftr" sz="quarter" idx="11"/>
          </p:nvPr>
        </p:nvSpPr>
        <p:spPr/>
        <p:txBody>
          <a:bodyPr/>
          <a:lstStyle/>
          <a:p>
            <a:r>
              <a:rPr lang="en-US" dirty="0">
                <a:solidFill>
                  <a:prstClr val="white">
                    <a:alpha val="58000"/>
                  </a:prstClr>
                </a:solidFill>
              </a:rPr>
              <a:t>Sample Footer Text</a:t>
            </a:r>
          </a:p>
        </p:txBody>
      </p:sp>
      <p:sp>
        <p:nvSpPr>
          <p:cNvPr id="10" name="Slide Number Placeholder 9">
            <a:extLst>
              <a:ext uri="{FF2B5EF4-FFF2-40B4-BE49-F238E27FC236}">
                <a16:creationId xmlns:a16="http://schemas.microsoft.com/office/drawing/2014/main" xmlns="" id="{F3449E5A-98CB-4721-94D7-6D73798F92C1}"/>
              </a:ext>
            </a:extLst>
          </p:cNvPr>
          <p:cNvSpPr>
            <a:spLocks noGrp="1"/>
          </p:cNvSpPr>
          <p:nvPr>
            <p:ph type="sldNum" sz="quarter" idx="12"/>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35404052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0A3EE7-B3D8-4822-8894-8DEC7B184057}" type="datetimeFigureOut">
              <a:rPr lang="en-US" smtClean="0">
                <a:solidFill>
                  <a:prstClr val="black">
                    <a:lumMod val="75000"/>
                    <a:lumOff val="25000"/>
                  </a:prstClr>
                </a:solidFill>
              </a:rPr>
              <a:pPr/>
              <a:t>12/18/2023</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3AE7F6E3-68D5-4283-8F89-1F444FE55C9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7272335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0A3EE7-B3D8-4822-8894-8DEC7B184057}" type="datetimeFigureOut">
              <a:rPr lang="en-US" smtClean="0">
                <a:solidFill>
                  <a:prstClr val="black">
                    <a:lumMod val="75000"/>
                    <a:lumOff val="25000"/>
                  </a:prstClr>
                </a:solidFill>
              </a:rPr>
              <a:pPr/>
              <a:t>12/18/2023</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3AE7F6E3-68D5-4283-8F89-1F444FE55C9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798023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A96360A5-9714-4EE0-A320-10F82AB343B6}"/>
              </a:ext>
            </a:extLst>
          </p:cNvPr>
          <p:cNvSpPr>
            <a:spLocks noGrp="1"/>
          </p:cNvSpPr>
          <p:nvPr>
            <p:ph type="pic" sz="quarter" idx="10"/>
          </p:nvPr>
        </p:nvSpPr>
        <p:spPr>
          <a:xfrm>
            <a:off x="2" y="0"/>
            <a:ext cx="3041003" cy="6858000"/>
          </a:xfrm>
          <a:custGeom>
            <a:avLst/>
            <a:gdLst>
              <a:gd name="connsiteX0" fmla="*/ 0 w 3041003"/>
              <a:gd name="connsiteY0" fmla="*/ 0 h 6858000"/>
              <a:gd name="connsiteX1" fmla="*/ 3004565 w 3041003"/>
              <a:gd name="connsiteY1" fmla="*/ 0 h 6858000"/>
              <a:gd name="connsiteX2" fmla="*/ 3004599 w 3041003"/>
              <a:gd name="connsiteY2" fmla="*/ 3068 h 6858000"/>
              <a:gd name="connsiteX3" fmla="*/ 3023912 w 3041003"/>
              <a:gd name="connsiteY3" fmla="*/ 3857732 h 6858000"/>
              <a:gd name="connsiteX4" fmla="*/ 3016282 w 3041003"/>
              <a:gd name="connsiteY4" fmla="*/ 6617070 h 6858000"/>
              <a:gd name="connsiteX5" fmla="*/ 3011292 w 3041003"/>
              <a:gd name="connsiteY5" fmla="*/ 6858000 h 6858000"/>
              <a:gd name="connsiteX6" fmla="*/ 0 w 304100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1003" h="6858000">
                <a:moveTo>
                  <a:pt x="0" y="0"/>
                </a:moveTo>
                <a:lnTo>
                  <a:pt x="3004565" y="0"/>
                </a:lnTo>
                <a:lnTo>
                  <a:pt x="3004599" y="3068"/>
                </a:lnTo>
                <a:cubicBezTo>
                  <a:pt x="3015328" y="1163957"/>
                  <a:pt x="2989577" y="3242012"/>
                  <a:pt x="3023912" y="3857732"/>
                </a:cubicBezTo>
                <a:cubicBezTo>
                  <a:pt x="3054432" y="4268212"/>
                  <a:pt x="3039172" y="5465446"/>
                  <a:pt x="3016282" y="6617070"/>
                </a:cubicBezTo>
                <a:lnTo>
                  <a:pt x="3011292" y="6858000"/>
                </a:lnTo>
                <a:lnTo>
                  <a:pt x="0" y="6858000"/>
                </a:lnTo>
                <a:close/>
              </a:path>
            </a:pathLst>
          </a:custGeom>
        </p:spPr>
        <p:txBody>
          <a:bodyPr wrap="square">
            <a:noAutofit/>
          </a:bodyPr>
          <a:lstStyle/>
          <a:p>
            <a:r>
              <a:rPr lang="en-US"/>
              <a:t>Click icon to add picture</a:t>
            </a:r>
            <a:endParaRPr lang="en-US" dirty="0"/>
          </a:p>
        </p:txBody>
      </p:sp>
      <p:sp>
        <p:nvSpPr>
          <p:cNvPr id="17" name="Picture Placeholder 16">
            <a:extLst>
              <a:ext uri="{FF2B5EF4-FFF2-40B4-BE49-F238E27FC236}">
                <a16:creationId xmlns:a16="http://schemas.microsoft.com/office/drawing/2014/main" xmlns="" id="{CE2E8E06-C7CD-4226-8715-6BF6CBD89D63}"/>
              </a:ext>
            </a:extLst>
          </p:cNvPr>
          <p:cNvSpPr>
            <a:spLocks noGrp="1"/>
          </p:cNvSpPr>
          <p:nvPr>
            <p:ph type="pic" sz="quarter" idx="11"/>
          </p:nvPr>
        </p:nvSpPr>
        <p:spPr>
          <a:xfrm>
            <a:off x="9136132" y="0"/>
            <a:ext cx="3055868" cy="3427200"/>
          </a:xfrm>
          <a:custGeom>
            <a:avLst/>
            <a:gdLst>
              <a:gd name="connsiteX0" fmla="*/ 35989 w 3055868"/>
              <a:gd name="connsiteY0" fmla="*/ 0 h 3427200"/>
              <a:gd name="connsiteX1" fmla="*/ 3055868 w 3055868"/>
              <a:gd name="connsiteY1" fmla="*/ 0 h 3427200"/>
              <a:gd name="connsiteX2" fmla="*/ 3055868 w 3055868"/>
              <a:gd name="connsiteY2" fmla="*/ 3427200 h 3427200"/>
              <a:gd name="connsiteX3" fmla="*/ 0 w 3055868"/>
              <a:gd name="connsiteY3" fmla="*/ 3427200 h 3427200"/>
              <a:gd name="connsiteX4" fmla="*/ 1407 w 3055868"/>
              <a:gd name="connsiteY4" fmla="*/ 3146458 h 3427200"/>
              <a:gd name="connsiteX5" fmla="*/ 31957 w 3055868"/>
              <a:gd name="connsiteY5" fmla="*/ 330644 h 34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868" h="3427200">
                <a:moveTo>
                  <a:pt x="35989" y="0"/>
                </a:moveTo>
                <a:lnTo>
                  <a:pt x="3055868" y="0"/>
                </a:lnTo>
                <a:lnTo>
                  <a:pt x="3055868" y="3427200"/>
                </a:lnTo>
                <a:lnTo>
                  <a:pt x="0" y="3427200"/>
                </a:lnTo>
                <a:lnTo>
                  <a:pt x="1407" y="3146458"/>
                </a:lnTo>
                <a:cubicBezTo>
                  <a:pt x="8113" y="2169252"/>
                  <a:pt x="31957" y="1119298"/>
                  <a:pt x="31957" y="330644"/>
                </a:cubicBezTo>
                <a:close/>
              </a:path>
            </a:pathLst>
          </a:custGeom>
        </p:spPr>
        <p:txBody>
          <a:bodyPr wrap="square">
            <a:noAutofit/>
          </a:bodyPr>
          <a:lstStyle/>
          <a:p>
            <a:r>
              <a:rPr lang="en-US"/>
              <a:t>Click icon to add picture</a:t>
            </a:r>
            <a:endParaRPr lang="en-US" dirty="0"/>
          </a:p>
        </p:txBody>
      </p:sp>
      <p:sp>
        <p:nvSpPr>
          <p:cNvPr id="20" name="Picture Placeholder 19">
            <a:extLst>
              <a:ext uri="{FF2B5EF4-FFF2-40B4-BE49-F238E27FC236}">
                <a16:creationId xmlns:a16="http://schemas.microsoft.com/office/drawing/2014/main" xmlns="" id="{B51DF243-889E-4FCC-A523-9210891E8094}"/>
              </a:ext>
            </a:extLst>
          </p:cNvPr>
          <p:cNvSpPr>
            <a:spLocks noGrp="1"/>
          </p:cNvSpPr>
          <p:nvPr>
            <p:ph type="pic" sz="quarter" idx="12"/>
          </p:nvPr>
        </p:nvSpPr>
        <p:spPr>
          <a:xfrm>
            <a:off x="9135805" y="3427200"/>
            <a:ext cx="3056197" cy="3430800"/>
          </a:xfrm>
          <a:custGeom>
            <a:avLst/>
            <a:gdLst>
              <a:gd name="connsiteX0" fmla="*/ 329 w 3056197"/>
              <a:gd name="connsiteY0" fmla="*/ 0 h 3430800"/>
              <a:gd name="connsiteX1" fmla="*/ 3056197 w 3056197"/>
              <a:gd name="connsiteY1" fmla="*/ 0 h 3430800"/>
              <a:gd name="connsiteX2" fmla="*/ 3056197 w 3056197"/>
              <a:gd name="connsiteY2" fmla="*/ 3430800 h 3430800"/>
              <a:gd name="connsiteX3" fmla="*/ 61648 w 3056197"/>
              <a:gd name="connsiteY3" fmla="*/ 3430800 h 3430800"/>
              <a:gd name="connsiteX4" fmla="*/ 60421 w 3056197"/>
              <a:gd name="connsiteY4" fmla="*/ 3239041 h 3430800"/>
              <a:gd name="connsiteX5" fmla="*/ 17026 w 3056197"/>
              <a:gd name="connsiteY5" fmla="*/ 1327506 h 3430800"/>
              <a:gd name="connsiteX6" fmla="*/ 279 w 3056197"/>
              <a:gd name="connsiteY6" fmla="*/ 9904 h 343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6197" h="3430800">
                <a:moveTo>
                  <a:pt x="329" y="0"/>
                </a:moveTo>
                <a:lnTo>
                  <a:pt x="3056197" y="0"/>
                </a:lnTo>
                <a:lnTo>
                  <a:pt x="3056197" y="3430800"/>
                </a:lnTo>
                <a:lnTo>
                  <a:pt x="61648" y="3430800"/>
                </a:lnTo>
                <a:lnTo>
                  <a:pt x="60421" y="3239041"/>
                </a:lnTo>
                <a:cubicBezTo>
                  <a:pt x="56129" y="2709076"/>
                  <a:pt x="43731" y="2080053"/>
                  <a:pt x="17026" y="1327506"/>
                </a:cubicBezTo>
                <a:cubicBezTo>
                  <a:pt x="2720" y="942681"/>
                  <a:pt x="-1155" y="489561"/>
                  <a:pt x="279" y="9904"/>
                </a:cubicBezTo>
                <a:close/>
              </a:path>
            </a:pathLst>
          </a:custGeom>
        </p:spPr>
        <p:txBody>
          <a:bodyPr wrap="square">
            <a:noAutofit/>
          </a:bodyPr>
          <a:lstStyle/>
          <a:p>
            <a:r>
              <a:rPr lang="en-US"/>
              <a:t>Click icon to add picture</a:t>
            </a:r>
            <a:endParaRPr lang="en-US" dirty="0"/>
          </a:p>
        </p:txBody>
      </p:sp>
      <p:sp>
        <p:nvSpPr>
          <p:cNvPr id="2" name="Date Placeholder 1">
            <a:extLst>
              <a:ext uri="{FF2B5EF4-FFF2-40B4-BE49-F238E27FC236}">
                <a16:creationId xmlns:a16="http://schemas.microsoft.com/office/drawing/2014/main" xmlns="" id="{2C69363A-2FE6-41E4-87FC-2DF83F09C027}"/>
              </a:ext>
            </a:extLst>
          </p:cNvPr>
          <p:cNvSpPr>
            <a:spLocks noGrp="1"/>
          </p:cNvSpPr>
          <p:nvPr>
            <p:ph type="dt" sz="half" idx="13"/>
          </p:nvPr>
        </p:nvSpPr>
        <p:spPr/>
        <p:txBody>
          <a:bodyPr/>
          <a:lstStyle/>
          <a:p>
            <a:r>
              <a:rPr lang="en-US" dirty="0">
                <a:solidFill>
                  <a:prstClr val="white">
                    <a:alpha val="58000"/>
                  </a:prstClr>
                </a:solidFill>
              </a:rPr>
              <a:t>Sunday, January 31, 20XX</a:t>
            </a:r>
          </a:p>
        </p:txBody>
      </p:sp>
      <p:sp>
        <p:nvSpPr>
          <p:cNvPr id="3" name="Footer Placeholder 2">
            <a:extLst>
              <a:ext uri="{FF2B5EF4-FFF2-40B4-BE49-F238E27FC236}">
                <a16:creationId xmlns:a16="http://schemas.microsoft.com/office/drawing/2014/main" xmlns="" id="{36EC0CFB-E38B-4B8A-9606-C158F91CCDE0}"/>
              </a:ext>
            </a:extLst>
          </p:cNvPr>
          <p:cNvSpPr>
            <a:spLocks noGrp="1"/>
          </p:cNvSpPr>
          <p:nvPr>
            <p:ph type="ftr" sz="quarter" idx="14"/>
          </p:nvPr>
        </p:nvSpPr>
        <p:spPr/>
        <p:txBody>
          <a:bodyPr/>
          <a:lstStyle/>
          <a:p>
            <a:r>
              <a:rPr lang="en-US" dirty="0">
                <a:solidFill>
                  <a:prstClr val="white">
                    <a:alpha val="58000"/>
                  </a:prstClr>
                </a:solidFill>
              </a:rPr>
              <a:t>Sample Footer Text</a:t>
            </a:r>
          </a:p>
        </p:txBody>
      </p:sp>
      <p:sp>
        <p:nvSpPr>
          <p:cNvPr id="4" name="Slide Number Placeholder 3">
            <a:extLst>
              <a:ext uri="{FF2B5EF4-FFF2-40B4-BE49-F238E27FC236}">
                <a16:creationId xmlns:a16="http://schemas.microsoft.com/office/drawing/2014/main" xmlns="" id="{2C665C2B-0DA5-431D-9503-3BFFB288C5F3}"/>
              </a:ext>
            </a:extLst>
          </p:cNvPr>
          <p:cNvSpPr>
            <a:spLocks noGrp="1"/>
          </p:cNvSpPr>
          <p:nvPr>
            <p:ph type="sldNum" sz="quarter" idx="15"/>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2700172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4"/>
            <a:ext cx="10363200" cy="23876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A5524A-71A8-41BA-BD20-FB52A4F684A4}"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76F36F-1CA3-48BD-B1D5-68254D63D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1637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A5524A-71A8-41BA-BD20-FB52A4F684A4}"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76F36F-1CA3-48BD-B1D5-68254D63D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684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0"/>
            <a:ext cx="10515600" cy="2852737"/>
          </a:xfrm>
        </p:spPr>
        <p:txBody>
          <a:bodyPr anchor="b"/>
          <a:lstStyle>
            <a:lvl1pPr>
              <a:defRPr sz="3375"/>
            </a:lvl1pPr>
          </a:lstStyle>
          <a:p>
            <a:r>
              <a:rPr lang="en-US"/>
              <a:t>Click to edit Master title style</a:t>
            </a:r>
            <a:endParaRPr lang="en-US" dirty="0"/>
          </a:p>
        </p:txBody>
      </p:sp>
      <p:sp>
        <p:nvSpPr>
          <p:cNvPr id="3" name="Text Placeholder 2"/>
          <p:cNvSpPr>
            <a:spLocks noGrp="1"/>
          </p:cNvSpPr>
          <p:nvPr>
            <p:ph type="body" idx="1"/>
          </p:nvPr>
        </p:nvSpPr>
        <p:spPr>
          <a:xfrm>
            <a:off x="831852" y="4589465"/>
            <a:ext cx="10515600" cy="1500187"/>
          </a:xfrm>
        </p:spPr>
        <p:txBody>
          <a:bodyPr/>
          <a:lstStyle>
            <a:lvl1pPr marL="0" indent="0">
              <a:buNone/>
              <a:defRPr sz="135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A5524A-71A8-41BA-BD20-FB52A4F684A4}"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76F36F-1CA3-48BD-B1D5-68254D63D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4583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A5524A-71A8-41BA-BD20-FB52A4F684A4}" type="datetimeFigureOut">
              <a:rPr lang="en-US" smtClean="0">
                <a:solidFill>
                  <a:prstClr val="black">
                    <a:tint val="75000"/>
                  </a:prstClr>
                </a:solidFill>
              </a:rPr>
              <a:pPr/>
              <a:t>12/18/2023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76F36F-1CA3-48BD-B1D5-68254D63D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1731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A5524A-71A8-41BA-BD20-FB52A4F684A4}" type="datetimeFigureOut">
              <a:rPr lang="en-US" smtClean="0">
                <a:solidFill>
                  <a:prstClr val="black">
                    <a:tint val="75000"/>
                  </a:prstClr>
                </a:solidFill>
              </a:rPr>
              <a:pPr/>
              <a:t>12/18/2023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76F36F-1CA3-48BD-B1D5-68254D63D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386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A5524A-71A8-41BA-BD20-FB52A4F684A4}" type="datetimeFigureOut">
              <a:rPr lang="en-US" smtClean="0">
                <a:solidFill>
                  <a:prstClr val="black">
                    <a:tint val="75000"/>
                  </a:prstClr>
                </a:solidFill>
              </a:rPr>
              <a:pPr/>
              <a:t>12/18/2023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76F36F-1CA3-48BD-B1D5-68254D63D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758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229378-76E3-4346-B854-00A737D0EDCB}"/>
              </a:ext>
            </a:extLst>
          </p:cNvPr>
          <p:cNvSpPr>
            <a:spLocks noGrp="1"/>
          </p:cNvSpPr>
          <p:nvPr>
            <p:ph type="title"/>
          </p:nvPr>
        </p:nvSpPr>
        <p:spPr>
          <a:xfrm>
            <a:off x="720000" y="619200"/>
            <a:ext cx="6833739" cy="1477328"/>
          </a:xfrm>
        </p:spPr>
        <p:txBody>
          <a:bodyPr anchor="ctr"/>
          <a:lstStyle/>
          <a:p>
            <a:r>
              <a:rPr lang="en-US"/>
              <a:t>Click to edit Master title style</a:t>
            </a:r>
          </a:p>
        </p:txBody>
      </p:sp>
      <p:sp>
        <p:nvSpPr>
          <p:cNvPr id="11" name="Text Placeholder 5">
            <a:extLst>
              <a:ext uri="{FF2B5EF4-FFF2-40B4-BE49-F238E27FC236}">
                <a16:creationId xmlns:a16="http://schemas.microsoft.com/office/drawing/2014/main" xmlns="" id="{99F96B64-408E-4B4D-A5D3-7186AABF86A2}"/>
              </a:ext>
            </a:extLst>
          </p:cNvPr>
          <p:cNvSpPr>
            <a:spLocks noGrp="1"/>
          </p:cNvSpPr>
          <p:nvPr>
            <p:ph type="body" sz="quarter" idx="14"/>
          </p:nvPr>
        </p:nvSpPr>
        <p:spPr>
          <a:xfrm>
            <a:off x="719999" y="2541599"/>
            <a:ext cx="4981575" cy="3557359"/>
          </a:xfrm>
        </p:spPr>
        <p:txBody>
          <a:bodyPr/>
          <a:lstStyle>
            <a:lvl1pPr marL="0" indent="0">
              <a:buNone/>
              <a:defRPr lang="en-US" sz="2000" kern="1200" spc="20" baseline="0" dirty="0" smtClean="0">
                <a:solidFill>
                  <a:schemeClr val="tx1">
                    <a:alpha val="58000"/>
                  </a:schemeClr>
                </a:solidFill>
                <a:latin typeface="+mn-lt"/>
                <a:ea typeface="+mn-ea"/>
                <a:cs typeface="+mn-cs"/>
              </a:defRPr>
            </a:lvl1pPr>
          </a:lstStyle>
          <a:p>
            <a:pPr lvl="0"/>
            <a:r>
              <a:rPr lang="en-US"/>
              <a:t>Click to edit Master text styles</a:t>
            </a:r>
          </a:p>
        </p:txBody>
      </p:sp>
      <p:sp>
        <p:nvSpPr>
          <p:cNvPr id="7" name="Date Placeholder 1">
            <a:extLst>
              <a:ext uri="{FF2B5EF4-FFF2-40B4-BE49-F238E27FC236}">
                <a16:creationId xmlns:a16="http://schemas.microsoft.com/office/drawing/2014/main" xmlns="" id="{CB2113D8-516C-44EB-BC6F-C95BD93979C1}"/>
              </a:ext>
            </a:extLst>
          </p:cNvPr>
          <p:cNvSpPr>
            <a:spLocks noGrp="1"/>
          </p:cNvSpPr>
          <p:nvPr>
            <p:ph type="dt" sz="half" idx="15"/>
          </p:nvPr>
        </p:nvSpPr>
        <p:spPr>
          <a:xfrm>
            <a:off x="710065" y="6138000"/>
            <a:ext cx="2130425" cy="720000"/>
          </a:xfrm>
        </p:spPr>
        <p:txBody>
          <a:bodyPr/>
          <a:lstStyle/>
          <a:p>
            <a:r>
              <a:rPr lang="en-US" dirty="0">
                <a:solidFill>
                  <a:prstClr val="white">
                    <a:alpha val="58000"/>
                  </a:prstClr>
                </a:solidFill>
              </a:rPr>
              <a:t>Sunday, January 31, 20XX</a:t>
            </a:r>
          </a:p>
        </p:txBody>
      </p:sp>
      <p:sp>
        <p:nvSpPr>
          <p:cNvPr id="14" name="Picture Placeholder 13">
            <a:extLst>
              <a:ext uri="{FF2B5EF4-FFF2-40B4-BE49-F238E27FC236}">
                <a16:creationId xmlns:a16="http://schemas.microsoft.com/office/drawing/2014/main" xmlns="" id="{30BC406A-6205-4C7C-BF28-773738799BFF}"/>
              </a:ext>
            </a:extLst>
          </p:cNvPr>
          <p:cNvSpPr>
            <a:spLocks noGrp="1"/>
          </p:cNvSpPr>
          <p:nvPr>
            <p:ph type="pic" sz="quarter" idx="10"/>
          </p:nvPr>
        </p:nvSpPr>
        <p:spPr>
          <a:xfrm>
            <a:off x="7127399" y="0"/>
            <a:ext cx="5064603" cy="2286000"/>
          </a:xfrm>
          <a:custGeom>
            <a:avLst/>
            <a:gdLst>
              <a:gd name="connsiteX0" fmla="*/ 0 w 5064603"/>
              <a:gd name="connsiteY0" fmla="*/ 0 h 2286000"/>
              <a:gd name="connsiteX1" fmla="*/ 5064603 w 5064603"/>
              <a:gd name="connsiteY1" fmla="*/ 0 h 2286000"/>
              <a:gd name="connsiteX2" fmla="*/ 5064603 w 5064603"/>
              <a:gd name="connsiteY2" fmla="*/ 2286000 h 2286000"/>
              <a:gd name="connsiteX3" fmla="*/ 763670 w 5064603"/>
              <a:gd name="connsiteY3" fmla="*/ 2286000 h 2286000"/>
              <a:gd name="connsiteX4" fmla="*/ 761866 w 5064603"/>
              <a:gd name="connsiteY4" fmla="*/ 2261963 h 2286000"/>
              <a:gd name="connsiteX5" fmla="*/ 174723 w 5064603"/>
              <a:gd name="connsiteY5" fmla="*/ 279455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4603" h="2286000">
                <a:moveTo>
                  <a:pt x="0" y="0"/>
                </a:moveTo>
                <a:lnTo>
                  <a:pt x="5064603" y="0"/>
                </a:lnTo>
                <a:lnTo>
                  <a:pt x="5064603" y="2286000"/>
                </a:lnTo>
                <a:lnTo>
                  <a:pt x="763670" y="2286000"/>
                </a:lnTo>
                <a:lnTo>
                  <a:pt x="761866" y="2261963"/>
                </a:lnTo>
                <a:cubicBezTo>
                  <a:pt x="683581" y="1496785"/>
                  <a:pt x="487866" y="835949"/>
                  <a:pt x="174723" y="279455"/>
                </a:cubicBezTo>
                <a:close/>
              </a:path>
            </a:pathLst>
          </a:custGeom>
        </p:spPr>
        <p:txBody>
          <a:bodyPr wrap="square" anchor="ctr">
            <a:noAutofit/>
          </a:bodyPr>
          <a:lstStyle>
            <a:lvl1pPr algn="ctr">
              <a:defRPr/>
            </a:lvl1pPr>
          </a:lstStyle>
          <a:p>
            <a:r>
              <a:rPr lang="en-US"/>
              <a:t>Click icon to add picture</a:t>
            </a:r>
            <a:endParaRPr lang="en-US" dirty="0"/>
          </a:p>
        </p:txBody>
      </p:sp>
      <p:sp>
        <p:nvSpPr>
          <p:cNvPr id="19" name="Picture Placeholder 18">
            <a:extLst>
              <a:ext uri="{FF2B5EF4-FFF2-40B4-BE49-F238E27FC236}">
                <a16:creationId xmlns:a16="http://schemas.microsoft.com/office/drawing/2014/main" xmlns="" id="{9F6DACD3-0A0E-4203-948F-CB45AA6A9401}"/>
              </a:ext>
            </a:extLst>
          </p:cNvPr>
          <p:cNvSpPr>
            <a:spLocks noGrp="1"/>
          </p:cNvSpPr>
          <p:nvPr>
            <p:ph type="pic" sz="quarter" idx="11"/>
          </p:nvPr>
        </p:nvSpPr>
        <p:spPr>
          <a:xfrm>
            <a:off x="7729581" y="2286000"/>
            <a:ext cx="4462420" cy="2286000"/>
          </a:xfrm>
          <a:custGeom>
            <a:avLst/>
            <a:gdLst>
              <a:gd name="connsiteX0" fmla="*/ 161487 w 4462420"/>
              <a:gd name="connsiteY0" fmla="*/ 0 h 2286000"/>
              <a:gd name="connsiteX1" fmla="*/ 4462420 w 4462420"/>
              <a:gd name="connsiteY1" fmla="*/ 0 h 2286000"/>
              <a:gd name="connsiteX2" fmla="*/ 4462420 w 4462420"/>
              <a:gd name="connsiteY2" fmla="*/ 2286000 h 2286000"/>
              <a:gd name="connsiteX3" fmla="*/ 0 w 4462420"/>
              <a:gd name="connsiteY3" fmla="*/ 2286000 h 2286000"/>
              <a:gd name="connsiteX4" fmla="*/ 17047 w 4462420"/>
              <a:gd name="connsiteY4" fmla="*/ 2229619 h 2286000"/>
              <a:gd name="connsiteX5" fmla="*/ 198826 w 4462420"/>
              <a:gd name="connsiteY5" fmla="*/ 775922 h 2286000"/>
              <a:gd name="connsiteX6" fmla="*/ 189040 w 4462420"/>
              <a:gd name="connsiteY6" fmla="*/ 367247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2420" h="2286000">
                <a:moveTo>
                  <a:pt x="161487" y="0"/>
                </a:moveTo>
                <a:lnTo>
                  <a:pt x="4462420" y="0"/>
                </a:lnTo>
                <a:lnTo>
                  <a:pt x="4462420" y="2286000"/>
                </a:lnTo>
                <a:lnTo>
                  <a:pt x="0" y="2286000"/>
                </a:lnTo>
                <a:lnTo>
                  <a:pt x="17047" y="2229619"/>
                </a:lnTo>
                <a:cubicBezTo>
                  <a:pt x="138233" y="1684483"/>
                  <a:pt x="198826" y="1230203"/>
                  <a:pt x="198826" y="775922"/>
                </a:cubicBezTo>
                <a:cubicBezTo>
                  <a:pt x="198826" y="636799"/>
                  <a:pt x="195564" y="500574"/>
                  <a:pt x="189040" y="367247"/>
                </a:cubicBezTo>
                <a:close/>
              </a:path>
            </a:pathLst>
          </a:custGeom>
        </p:spPr>
        <p:txBody>
          <a:bodyPr wrap="square" anchor="ctr">
            <a:noAutofit/>
          </a:bodyPr>
          <a:lstStyle>
            <a:lvl1pPr algn="ctr">
              <a:defRPr/>
            </a:lvl1pPr>
          </a:lstStyle>
          <a:p>
            <a:r>
              <a:rPr lang="en-US"/>
              <a:t>Click icon to add picture</a:t>
            </a:r>
            <a:endParaRPr lang="en-US" dirty="0"/>
          </a:p>
        </p:txBody>
      </p:sp>
      <p:sp>
        <p:nvSpPr>
          <p:cNvPr id="25" name="Picture Placeholder 24">
            <a:extLst>
              <a:ext uri="{FF2B5EF4-FFF2-40B4-BE49-F238E27FC236}">
                <a16:creationId xmlns:a16="http://schemas.microsoft.com/office/drawing/2014/main" xmlns="" id="{2B9DECF3-60B9-433F-B8F8-5B4E0E53F42E}"/>
              </a:ext>
            </a:extLst>
          </p:cNvPr>
          <p:cNvSpPr>
            <a:spLocks noGrp="1"/>
          </p:cNvSpPr>
          <p:nvPr>
            <p:ph type="pic" sz="quarter" idx="12"/>
          </p:nvPr>
        </p:nvSpPr>
        <p:spPr>
          <a:xfrm>
            <a:off x="6529067" y="4572000"/>
            <a:ext cx="5662935" cy="2286000"/>
          </a:xfrm>
          <a:custGeom>
            <a:avLst/>
            <a:gdLst>
              <a:gd name="connsiteX0" fmla="*/ 1200515 w 5662935"/>
              <a:gd name="connsiteY0" fmla="*/ 0 h 2286000"/>
              <a:gd name="connsiteX1" fmla="*/ 5662935 w 5662935"/>
              <a:gd name="connsiteY1" fmla="*/ 0 h 2286000"/>
              <a:gd name="connsiteX2" fmla="*/ 5662935 w 5662935"/>
              <a:gd name="connsiteY2" fmla="*/ 2286000 h 2286000"/>
              <a:gd name="connsiteX3" fmla="*/ 0 w 5662935"/>
              <a:gd name="connsiteY3" fmla="*/ 2286000 h 2286000"/>
              <a:gd name="connsiteX4" fmla="*/ 78957 w 5662935"/>
              <a:gd name="connsiteY4" fmla="*/ 2205438 h 2286000"/>
              <a:gd name="connsiteX5" fmla="*/ 672225 w 5662935"/>
              <a:gd name="connsiteY5" fmla="*/ 1397316 h 2286000"/>
              <a:gd name="connsiteX6" fmla="*/ 1102530 w 5662935"/>
              <a:gd name="connsiteY6" fmla="*/ 324079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2935" h="2286000">
                <a:moveTo>
                  <a:pt x="1200515" y="0"/>
                </a:moveTo>
                <a:lnTo>
                  <a:pt x="5662935" y="0"/>
                </a:lnTo>
                <a:lnTo>
                  <a:pt x="5662935" y="2286000"/>
                </a:lnTo>
                <a:lnTo>
                  <a:pt x="0" y="2286000"/>
                </a:lnTo>
                <a:lnTo>
                  <a:pt x="78957" y="2205438"/>
                </a:lnTo>
                <a:cubicBezTo>
                  <a:pt x="291624" y="1972265"/>
                  <a:pt x="490445" y="1703955"/>
                  <a:pt x="672225" y="1397316"/>
                </a:cubicBezTo>
                <a:cubicBezTo>
                  <a:pt x="854003" y="1056606"/>
                  <a:pt x="984657" y="698860"/>
                  <a:pt x="1102530" y="324079"/>
                </a:cubicBezTo>
                <a:close/>
              </a:path>
            </a:pathLst>
          </a:custGeom>
        </p:spPr>
        <p:txBody>
          <a:bodyPr wrap="square" anchor="ctr">
            <a:noAutofit/>
          </a:bodyPr>
          <a:lstStyle>
            <a:lvl1pPr algn="ctr">
              <a:defRPr/>
            </a:lvl1pPr>
          </a:lstStyle>
          <a:p>
            <a:r>
              <a:rPr lang="en-US"/>
              <a:t>Click icon to add picture</a:t>
            </a:r>
            <a:endParaRPr lang="en-US" dirty="0"/>
          </a:p>
        </p:txBody>
      </p:sp>
      <p:sp>
        <p:nvSpPr>
          <p:cNvPr id="8" name="Slide Number Placeholder 3">
            <a:extLst>
              <a:ext uri="{FF2B5EF4-FFF2-40B4-BE49-F238E27FC236}">
                <a16:creationId xmlns:a16="http://schemas.microsoft.com/office/drawing/2014/main" xmlns="" id="{54D1CFDE-CA21-4CFE-AE63-608D62DB6C33}"/>
              </a:ext>
            </a:extLst>
          </p:cNvPr>
          <p:cNvSpPr>
            <a:spLocks noGrp="1"/>
          </p:cNvSpPr>
          <p:nvPr>
            <p:ph type="sldNum" sz="quarter" idx="16"/>
          </p:nvPr>
        </p:nvSpPr>
        <p:spPr>
          <a:xfrm>
            <a:off x="9329739" y="6138000"/>
            <a:ext cx="2130424" cy="720000"/>
          </a:xfrm>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260103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A5524A-71A8-41BA-BD20-FB52A4F684A4}" type="datetimeFigureOut">
              <a:rPr lang="en-US" smtClean="0">
                <a:solidFill>
                  <a:prstClr val="black">
                    <a:tint val="75000"/>
                  </a:prstClr>
                </a:solidFill>
              </a:rPr>
              <a:pPr/>
              <a:t>12/18/2023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76F36F-1CA3-48BD-B1D5-68254D63D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836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18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1"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6FA5524A-71A8-41BA-BD20-FB52A4F684A4}" type="datetimeFigureOut">
              <a:rPr lang="en-US" smtClean="0">
                <a:solidFill>
                  <a:prstClr val="black">
                    <a:tint val="75000"/>
                  </a:prstClr>
                </a:solidFill>
              </a:rPr>
              <a:pPr/>
              <a:t>12/18/2023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76F36F-1CA3-48BD-B1D5-68254D63D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218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1" cy="4873625"/>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6FA5524A-71A8-41BA-BD20-FB52A4F684A4}" type="datetimeFigureOut">
              <a:rPr lang="en-US" smtClean="0">
                <a:solidFill>
                  <a:prstClr val="black">
                    <a:tint val="75000"/>
                  </a:prstClr>
                </a:solidFill>
              </a:rPr>
              <a:pPr/>
              <a:t>12/18/2023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76F36F-1CA3-48BD-B1D5-68254D63D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66706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A5524A-71A8-41BA-BD20-FB52A4F684A4}"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76F36F-1CA3-48BD-B1D5-68254D63D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912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A5524A-71A8-41BA-BD20-FB52A4F684A4}"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76F36F-1CA3-48BD-B1D5-68254D63D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890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870A3EE7-B3D8-4822-8894-8DEC7B184057}" type="datetimeFigureOut">
              <a:rPr lang="en-US" smtClean="0"/>
              <a:pPr/>
              <a:t>12/18/2023</a:t>
            </a:fld>
            <a:endParaRPr lang="en-US"/>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a:solidFill>
                <a:prstClr val="black">
                  <a:lumMod val="75000"/>
                  <a:lumOff val="25000"/>
                </a:prstClr>
              </a:solidFill>
            </a:endParaRPr>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3AE7F6E3-68D5-4283-8F89-1F444FE55C9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4118347480"/>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0A3EE7-B3D8-4822-8894-8DEC7B184057}" type="datetimeFigureOut">
              <a:rPr lang="en-US" smtClean="0">
                <a:solidFill>
                  <a:prstClr val="black">
                    <a:lumMod val="75000"/>
                    <a:lumOff val="25000"/>
                  </a:prstClr>
                </a:solidFill>
              </a:rPr>
              <a:pPr/>
              <a:t>12/18/2023</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3AE7F6E3-68D5-4283-8F89-1F444FE55C9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4007065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870A3EE7-B3D8-4822-8894-8DEC7B184057}" type="datetimeFigureOut">
              <a:rPr smtClean="0"/>
              <a:pPr/>
              <a:t>12/18/2023</a:t>
            </a:fld>
            <a:endParaRPr/>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a:xfrm>
            <a:off x="8604504" y="5212080"/>
            <a:ext cx="2112264" cy="228600"/>
          </a:xfrm>
        </p:spPr>
        <p:txBody>
          <a:bodyPr/>
          <a:lstStyle/>
          <a:p>
            <a:fld id="{3AE7F6E3-68D5-4283-8F89-1F444FE55C9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26349764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0A3EE7-B3D8-4822-8894-8DEC7B184057}" type="datetimeFigureOut">
              <a:rPr lang="en-US" smtClean="0">
                <a:solidFill>
                  <a:prstClr val="black">
                    <a:lumMod val="75000"/>
                    <a:lumOff val="25000"/>
                  </a:prstClr>
                </a:solidFill>
              </a:rPr>
              <a:pPr/>
              <a:t>12/18/2023</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3AE7F6E3-68D5-4283-8F89-1F444FE55C9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4113839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0A3EE7-B3D8-4822-8894-8DEC7B184057}" type="datetimeFigureOut">
              <a:rPr lang="en-US" smtClean="0">
                <a:solidFill>
                  <a:prstClr val="black">
                    <a:lumMod val="75000"/>
                    <a:lumOff val="25000"/>
                  </a:prstClr>
                </a:solidFill>
              </a:rPr>
              <a:pPr/>
              <a:t>12/18/2023</a:t>
            </a:fld>
            <a:endParaRPr lang="en-US">
              <a:solidFill>
                <a:prstClr val="black">
                  <a:lumMod val="75000"/>
                  <a:lumOff val="25000"/>
                </a:prstClr>
              </a:solidFill>
            </a:endParaRPr>
          </a:p>
        </p:txBody>
      </p:sp>
      <p:sp>
        <p:nvSpPr>
          <p:cNvPr id="8" name="Footer Placeholder 7"/>
          <p:cNvSpPr>
            <a:spLocks noGrp="1"/>
          </p:cNvSpPr>
          <p:nvPr>
            <p:ph type="ftr" sz="quarter" idx="11"/>
          </p:nvPr>
        </p:nvSpPr>
        <p:spPr/>
        <p:txBody>
          <a:bodyPr/>
          <a:lstStyle/>
          <a:p>
            <a:endParaRPr lang="en-US">
              <a:solidFill>
                <a:prstClr val="black">
                  <a:lumMod val="75000"/>
                  <a:lumOff val="25000"/>
                </a:prstClr>
              </a:solidFill>
            </a:endParaRPr>
          </a:p>
        </p:txBody>
      </p:sp>
      <p:sp>
        <p:nvSpPr>
          <p:cNvPr id="9" name="Slide Number Placeholder 8"/>
          <p:cNvSpPr>
            <a:spLocks noGrp="1"/>
          </p:cNvSpPr>
          <p:nvPr>
            <p:ph type="sldNum" sz="quarter" idx="12"/>
          </p:nvPr>
        </p:nvSpPr>
        <p:spPr/>
        <p:txBody>
          <a:bodyPr/>
          <a:lstStyle/>
          <a:p>
            <a:fld id="{3AE7F6E3-68D5-4283-8F89-1F444FE55C9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501374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3E4BF6-62EC-4B2B-B3B7-8E130713929B}"/>
              </a:ext>
            </a:extLst>
          </p:cNvPr>
          <p:cNvSpPr>
            <a:spLocks noGrp="1"/>
          </p:cNvSpPr>
          <p:nvPr>
            <p:ph type="title"/>
          </p:nvPr>
        </p:nvSpPr>
        <p:spPr>
          <a:xfrm>
            <a:off x="720000" y="616890"/>
            <a:ext cx="3927727" cy="1477328"/>
          </a:xfrm>
        </p:spPr>
        <p:txBody>
          <a:bodyPr/>
          <a:lstStyle/>
          <a:p>
            <a:r>
              <a:rPr lang="en-US"/>
              <a:t>Click to edit Master title style</a:t>
            </a:r>
          </a:p>
        </p:txBody>
      </p:sp>
      <p:sp>
        <p:nvSpPr>
          <p:cNvPr id="18" name="Text Placeholder 17">
            <a:extLst>
              <a:ext uri="{FF2B5EF4-FFF2-40B4-BE49-F238E27FC236}">
                <a16:creationId xmlns:a16="http://schemas.microsoft.com/office/drawing/2014/main" xmlns="" id="{3078E0F3-1044-4DB5-AE58-9212CD6C34E7}"/>
              </a:ext>
            </a:extLst>
          </p:cNvPr>
          <p:cNvSpPr>
            <a:spLocks noGrp="1"/>
          </p:cNvSpPr>
          <p:nvPr>
            <p:ph type="body" sz="quarter" idx="17"/>
          </p:nvPr>
        </p:nvSpPr>
        <p:spPr>
          <a:xfrm>
            <a:off x="4647727" y="616890"/>
            <a:ext cx="6812436" cy="1477328"/>
          </a:xfrm>
        </p:spPr>
        <p:txBody>
          <a:bodyPr/>
          <a:lstStyle>
            <a:lvl1pPr marL="0" indent="0">
              <a:buNone/>
              <a:defRPr lang="en-US" sz="1600" kern="1200" spc="20" baseline="0" dirty="0" smtClean="0">
                <a:solidFill>
                  <a:schemeClr val="tx2">
                    <a:lumMod val="90000"/>
                  </a:schemeClr>
                </a:solidFill>
                <a:latin typeface="+mn-lt"/>
                <a:ea typeface="+mn-ea"/>
                <a:cs typeface="+mn-cs"/>
              </a:defRPr>
            </a:lvl1pPr>
            <a:lvl2pPr>
              <a:buNone/>
              <a:defRPr/>
            </a:lvl2pPr>
          </a:lstStyle>
          <a:p>
            <a:pPr lvl="0"/>
            <a:r>
              <a:rPr lang="en-US"/>
              <a:t>Click to edit Master text styles</a:t>
            </a:r>
          </a:p>
        </p:txBody>
      </p:sp>
      <p:sp useBgFill="1">
        <p:nvSpPr>
          <p:cNvPr id="13" name="Freeform: Shape 12">
            <a:extLst>
              <a:ext uri="{FF2B5EF4-FFF2-40B4-BE49-F238E27FC236}">
                <a16:creationId xmlns:a16="http://schemas.microsoft.com/office/drawing/2014/main" xmlns="" id="{63A0AF3C-A897-4840-99F4-77D234B0E2FE}"/>
              </a:ext>
              <a:ext uri="{C183D7F6-B498-43B3-948B-1728B52AA6E4}">
                <adec:decorative xmlns:adec="http://schemas.microsoft.com/office/drawing/2017/decorative" xmlns="" val="1"/>
              </a:ext>
            </a:extLst>
          </p:cNvPr>
          <p:cNvSpPr>
            <a:spLocks/>
          </p:cNvSpPr>
          <p:nvPr userDrawn="1"/>
        </p:nvSpPr>
        <p:spPr bwMode="auto">
          <a:xfrm rot="16200000" flipH="1">
            <a:off x="4524645" y="-809352"/>
            <a:ext cx="3142706" cy="12192000"/>
          </a:xfrm>
          <a:custGeom>
            <a:avLst/>
            <a:gdLst>
              <a:gd name="connsiteX0" fmla="*/ 0 w 3142706"/>
              <a:gd name="connsiteY0" fmla="*/ 4431100 h 12192000"/>
              <a:gd name="connsiteX1" fmla="*/ 1979 w 3142706"/>
              <a:gd name="connsiteY1" fmla="*/ 4546418 h 12192000"/>
              <a:gd name="connsiteX2" fmla="*/ 80130 w 3142706"/>
              <a:gd name="connsiteY2" fmla="*/ 4516573 h 12192000"/>
              <a:gd name="connsiteX3" fmla="*/ 585514 w 3142706"/>
              <a:gd name="connsiteY3" fmla="*/ 4383259 h 12192000"/>
              <a:gd name="connsiteX4" fmla="*/ 1550569 w 3142706"/>
              <a:gd name="connsiteY4" fmla="*/ 4698133 h 12192000"/>
              <a:gd name="connsiteX5" fmla="*/ 2200712 w 3142706"/>
              <a:gd name="connsiteY5" fmla="*/ 5277095 h 12192000"/>
              <a:gd name="connsiteX6" fmla="*/ 2424198 w 3142706"/>
              <a:gd name="connsiteY6" fmla="*/ 6170932 h 12192000"/>
              <a:gd name="connsiteX7" fmla="*/ 2332772 w 3142706"/>
              <a:gd name="connsiteY7" fmla="*/ 6658479 h 12192000"/>
              <a:gd name="connsiteX8" fmla="*/ 1784214 w 3142706"/>
              <a:gd name="connsiteY8" fmla="*/ 7481214 h 12192000"/>
              <a:gd name="connsiteX9" fmla="*/ 798842 w 3142706"/>
              <a:gd name="connsiteY9" fmla="*/ 7917975 h 12192000"/>
              <a:gd name="connsiteX10" fmla="*/ 193143 w 3142706"/>
              <a:gd name="connsiteY10" fmla="*/ 7797358 h 12192000"/>
              <a:gd name="connsiteX11" fmla="*/ 181439 w 3142706"/>
              <a:gd name="connsiteY11" fmla="*/ 7792629 h 12192000"/>
              <a:gd name="connsiteX12" fmla="*/ 181439 w 3142706"/>
              <a:gd name="connsiteY12" fmla="*/ 8305457 h 12192000"/>
              <a:gd name="connsiteX13" fmla="*/ 181439 w 3142706"/>
              <a:gd name="connsiteY13" fmla="*/ 8378263 h 12192000"/>
              <a:gd name="connsiteX14" fmla="*/ 255752 w 3142706"/>
              <a:gd name="connsiteY14" fmla="*/ 8360872 h 12192000"/>
              <a:gd name="connsiteX15" fmla="*/ 785021 w 3142706"/>
              <a:gd name="connsiteY15" fmla="*/ 8298478 h 12192000"/>
              <a:gd name="connsiteX16" fmla="*/ 1532042 w 3142706"/>
              <a:gd name="connsiteY16" fmla="*/ 8485311 h 12192000"/>
              <a:gd name="connsiteX17" fmla="*/ 2133781 w 3142706"/>
              <a:gd name="connsiteY17" fmla="*/ 9045463 h 12192000"/>
              <a:gd name="connsiteX18" fmla="*/ 2351877 w 3142706"/>
              <a:gd name="connsiteY18" fmla="*/ 9543220 h 12192000"/>
              <a:gd name="connsiteX19" fmla="*/ 2414043 w 3142706"/>
              <a:gd name="connsiteY19" fmla="*/ 10165766 h 12192000"/>
              <a:gd name="connsiteX20" fmla="*/ 2196291 w 3142706"/>
              <a:gd name="connsiteY20" fmla="*/ 10881728 h 12192000"/>
              <a:gd name="connsiteX21" fmla="*/ 1532042 w 3142706"/>
              <a:gd name="connsiteY21" fmla="*/ 11535296 h 12192000"/>
              <a:gd name="connsiteX22" fmla="*/ 629434 w 3142706"/>
              <a:gd name="connsiteY22" fmla="*/ 11784175 h 12192000"/>
              <a:gd name="connsiteX23" fmla="*/ 216855 w 3142706"/>
              <a:gd name="connsiteY23" fmla="*/ 11737423 h 12192000"/>
              <a:gd name="connsiteX24" fmla="*/ 181439 w 3142706"/>
              <a:gd name="connsiteY24" fmla="*/ 11726632 h 12192000"/>
              <a:gd name="connsiteX25" fmla="*/ 181439 w 3142706"/>
              <a:gd name="connsiteY25" fmla="*/ 11763388 h 12192000"/>
              <a:gd name="connsiteX26" fmla="*/ 181439 w 3142706"/>
              <a:gd name="connsiteY26" fmla="*/ 12180928 h 12192000"/>
              <a:gd name="connsiteX27" fmla="*/ 184001 w 3142706"/>
              <a:gd name="connsiteY27" fmla="*/ 12192000 h 12192000"/>
              <a:gd name="connsiteX28" fmla="*/ 3142705 w 3142706"/>
              <a:gd name="connsiteY28" fmla="*/ 12191999 h 12192000"/>
              <a:gd name="connsiteX29" fmla="*/ 3142706 w 3142706"/>
              <a:gd name="connsiteY29" fmla="*/ 0 h 12192000"/>
              <a:gd name="connsiteX30" fmla="*/ 155370 w 3142706"/>
              <a:gd name="connsiteY30" fmla="*/ 0 h 12192000"/>
              <a:gd name="connsiteX31" fmla="*/ 146351 w 3142706"/>
              <a:gd name="connsiteY31" fmla="*/ 177371 h 12192000"/>
              <a:gd name="connsiteX32" fmla="*/ 123859 w 3142706"/>
              <a:gd name="connsiteY32" fmla="*/ 599846 h 12192000"/>
              <a:gd name="connsiteX33" fmla="*/ 123365 w 3142706"/>
              <a:gd name="connsiteY33" fmla="*/ 609102 h 12192000"/>
              <a:gd name="connsiteX34" fmla="*/ 199429 w 3142706"/>
              <a:gd name="connsiteY34" fmla="*/ 579094 h 12192000"/>
              <a:gd name="connsiteX35" fmla="*/ 768238 w 3142706"/>
              <a:gd name="connsiteY35" fmla="*/ 518113 h 12192000"/>
              <a:gd name="connsiteX36" fmla="*/ 951182 w 3142706"/>
              <a:gd name="connsiteY36" fmla="*/ 548430 h 12192000"/>
              <a:gd name="connsiteX37" fmla="*/ 1413449 w 3142706"/>
              <a:gd name="connsiteY37" fmla="*/ 706284 h 12192000"/>
              <a:gd name="connsiteX38" fmla="*/ 1794407 w 3142706"/>
              <a:gd name="connsiteY38" fmla="*/ 944634 h 12192000"/>
              <a:gd name="connsiteX39" fmla="*/ 2028169 w 3142706"/>
              <a:gd name="connsiteY39" fmla="*/ 1168348 h 12192000"/>
              <a:gd name="connsiteX40" fmla="*/ 2363216 w 3142706"/>
              <a:gd name="connsiteY40" fmla="*/ 1767707 h 12192000"/>
              <a:gd name="connsiteX41" fmla="*/ 2424197 w 3142706"/>
              <a:gd name="connsiteY41" fmla="*/ 2356960 h 12192000"/>
              <a:gd name="connsiteX42" fmla="*/ 2363217 w 3142706"/>
              <a:gd name="connsiteY42" fmla="*/ 2793935 h 12192000"/>
              <a:gd name="connsiteX43" fmla="*/ 2139619 w 3142706"/>
              <a:gd name="connsiteY43" fmla="*/ 3230561 h 12192000"/>
              <a:gd name="connsiteX44" fmla="*/ 1479338 w 3142706"/>
              <a:gd name="connsiteY44" fmla="*/ 3789498 h 12192000"/>
              <a:gd name="connsiteX45" fmla="*/ 585646 w 3142706"/>
              <a:gd name="connsiteY45" fmla="*/ 4002758 h 12192000"/>
              <a:gd name="connsiteX46" fmla="*/ 5142 w 3142706"/>
              <a:gd name="connsiteY46" fmla="*/ 3895589 h 12192000"/>
              <a:gd name="connsiteX47" fmla="*/ 1356 w 3142706"/>
              <a:gd name="connsiteY47" fmla="*/ 3893719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142706" h="12192000">
                <a:moveTo>
                  <a:pt x="0" y="4431100"/>
                </a:moveTo>
                <a:lnTo>
                  <a:pt x="1979" y="4546418"/>
                </a:lnTo>
                <a:lnTo>
                  <a:pt x="80130" y="4516573"/>
                </a:lnTo>
                <a:cubicBezTo>
                  <a:pt x="323933" y="4431506"/>
                  <a:pt x="544880" y="4383259"/>
                  <a:pt x="585514" y="4383259"/>
                </a:cubicBezTo>
                <a:cubicBezTo>
                  <a:pt x="941060" y="4383259"/>
                  <a:pt x="1266132" y="4494990"/>
                  <a:pt x="1550569" y="4698133"/>
                </a:cubicBezTo>
                <a:cubicBezTo>
                  <a:pt x="1875640" y="4901278"/>
                  <a:pt x="2078810" y="5104423"/>
                  <a:pt x="2200712" y="5277095"/>
                </a:cubicBezTo>
                <a:cubicBezTo>
                  <a:pt x="2281979" y="5459926"/>
                  <a:pt x="2424198" y="5764642"/>
                  <a:pt x="2424198" y="6170932"/>
                </a:cubicBezTo>
                <a:lnTo>
                  <a:pt x="2332772" y="6658479"/>
                </a:lnTo>
                <a:cubicBezTo>
                  <a:pt x="2271821" y="6942881"/>
                  <a:pt x="2109285" y="7186655"/>
                  <a:pt x="1784214" y="7481214"/>
                </a:cubicBezTo>
                <a:cubicBezTo>
                  <a:pt x="1499777" y="7765617"/>
                  <a:pt x="1144230" y="7887503"/>
                  <a:pt x="798842" y="7917975"/>
                </a:cubicBezTo>
                <a:cubicBezTo>
                  <a:pt x="621069" y="7917975"/>
                  <a:pt x="410280" y="7872268"/>
                  <a:pt x="193143" y="7797358"/>
                </a:cubicBezTo>
                <a:lnTo>
                  <a:pt x="181439" y="7792629"/>
                </a:lnTo>
                <a:lnTo>
                  <a:pt x="181439" y="8305457"/>
                </a:lnTo>
                <a:lnTo>
                  <a:pt x="181439" y="8378263"/>
                </a:lnTo>
                <a:lnTo>
                  <a:pt x="255752" y="8360872"/>
                </a:lnTo>
                <a:cubicBezTo>
                  <a:pt x="442593" y="8298478"/>
                  <a:pt x="598179" y="8298478"/>
                  <a:pt x="785021" y="8298478"/>
                </a:cubicBezTo>
                <a:cubicBezTo>
                  <a:pt x="1034028" y="8298478"/>
                  <a:pt x="1283035" y="8360872"/>
                  <a:pt x="1532042" y="8485311"/>
                </a:cubicBezTo>
                <a:cubicBezTo>
                  <a:pt x="1749795" y="8609751"/>
                  <a:pt x="1936636" y="8796584"/>
                  <a:pt x="2133781" y="9045463"/>
                </a:cubicBezTo>
                <a:cubicBezTo>
                  <a:pt x="2227202" y="9169902"/>
                  <a:pt x="2289368" y="9325364"/>
                  <a:pt x="2351877" y="9543220"/>
                </a:cubicBezTo>
                <a:cubicBezTo>
                  <a:pt x="2382788" y="9730054"/>
                  <a:pt x="2414043" y="9947910"/>
                  <a:pt x="2414043" y="10165766"/>
                </a:cubicBezTo>
                <a:cubicBezTo>
                  <a:pt x="2414043" y="10414645"/>
                  <a:pt x="2351877" y="10632501"/>
                  <a:pt x="2196291" y="10881728"/>
                </a:cubicBezTo>
                <a:cubicBezTo>
                  <a:pt x="2030057" y="11161629"/>
                  <a:pt x="1812304" y="11410857"/>
                  <a:pt x="1532042" y="11535296"/>
                </a:cubicBezTo>
                <a:cubicBezTo>
                  <a:pt x="1251780" y="11690758"/>
                  <a:pt x="971862" y="11784175"/>
                  <a:pt x="629434" y="11784175"/>
                </a:cubicBezTo>
                <a:cubicBezTo>
                  <a:pt x="489303" y="11784175"/>
                  <a:pt x="349172" y="11768576"/>
                  <a:pt x="216855" y="11737423"/>
                </a:cubicBezTo>
                <a:lnTo>
                  <a:pt x="181439" y="11726632"/>
                </a:lnTo>
                <a:lnTo>
                  <a:pt x="181439" y="11763388"/>
                </a:lnTo>
                <a:cubicBezTo>
                  <a:pt x="181439" y="11959844"/>
                  <a:pt x="181439" y="12097696"/>
                  <a:pt x="181439" y="12180928"/>
                </a:cubicBezTo>
                <a:lnTo>
                  <a:pt x="184001" y="12192000"/>
                </a:lnTo>
                <a:lnTo>
                  <a:pt x="3142705" y="12191999"/>
                </a:lnTo>
                <a:lnTo>
                  <a:pt x="3142706" y="0"/>
                </a:lnTo>
                <a:lnTo>
                  <a:pt x="155370" y="0"/>
                </a:lnTo>
                <a:lnTo>
                  <a:pt x="146351" y="177371"/>
                </a:lnTo>
                <a:cubicBezTo>
                  <a:pt x="139453" y="310022"/>
                  <a:pt x="131856" y="451218"/>
                  <a:pt x="123859" y="599846"/>
                </a:cubicBezTo>
                <a:lnTo>
                  <a:pt x="123365" y="609102"/>
                </a:lnTo>
                <a:lnTo>
                  <a:pt x="199429" y="579094"/>
                </a:lnTo>
                <a:cubicBezTo>
                  <a:pt x="331556" y="548430"/>
                  <a:pt x="616135" y="518113"/>
                  <a:pt x="768238" y="518113"/>
                </a:cubicBezTo>
                <a:cubicBezTo>
                  <a:pt x="859710" y="518113"/>
                  <a:pt x="920692" y="548430"/>
                  <a:pt x="951182" y="548430"/>
                </a:cubicBezTo>
                <a:cubicBezTo>
                  <a:pt x="1174780" y="579094"/>
                  <a:pt x="1189851" y="614638"/>
                  <a:pt x="1413449" y="706284"/>
                </a:cubicBezTo>
                <a:cubicBezTo>
                  <a:pt x="1637047" y="797930"/>
                  <a:pt x="1702935" y="843231"/>
                  <a:pt x="1794407" y="944634"/>
                </a:cubicBezTo>
                <a:cubicBezTo>
                  <a:pt x="1885879" y="1036280"/>
                  <a:pt x="1997678" y="1097261"/>
                  <a:pt x="2028169" y="1168348"/>
                </a:cubicBezTo>
                <a:cubicBezTo>
                  <a:pt x="2149781" y="1290310"/>
                  <a:pt x="2302234" y="1513676"/>
                  <a:pt x="2363216" y="1767707"/>
                </a:cubicBezTo>
                <a:cubicBezTo>
                  <a:pt x="2393706" y="1980967"/>
                  <a:pt x="2424197" y="2194227"/>
                  <a:pt x="2424197" y="2356960"/>
                </a:cubicBezTo>
                <a:cubicBezTo>
                  <a:pt x="2424197" y="2478923"/>
                  <a:pt x="2424198" y="2631201"/>
                  <a:pt x="2363217" y="2793935"/>
                </a:cubicBezTo>
                <a:cubicBezTo>
                  <a:pt x="2332726" y="2946213"/>
                  <a:pt x="2200600" y="3098493"/>
                  <a:pt x="2139619" y="3230561"/>
                </a:cubicBezTo>
                <a:cubicBezTo>
                  <a:pt x="1977352" y="3474486"/>
                  <a:pt x="1763917" y="3657430"/>
                  <a:pt x="1479338" y="3789498"/>
                </a:cubicBezTo>
                <a:cubicBezTo>
                  <a:pt x="1205272" y="3941777"/>
                  <a:pt x="920693" y="4002758"/>
                  <a:pt x="585646" y="4002758"/>
                </a:cubicBezTo>
                <a:cubicBezTo>
                  <a:pt x="376022" y="4002758"/>
                  <a:pt x="183599" y="3968456"/>
                  <a:pt x="5142" y="3895589"/>
                </a:cubicBezTo>
                <a:lnTo>
                  <a:pt x="1356" y="3893719"/>
                </a:lnTo>
                <a:close/>
              </a:path>
            </a:pathLst>
          </a:custGeom>
          <a:ln>
            <a:noFill/>
          </a:ln>
        </p:spPr>
        <p:txBody>
          <a:bodyPr vert="horz" wrap="square" lIns="91440" tIns="45720" rIns="91440" bIns="45720" numCol="1" anchor="t" anchorCtr="0" compatLnSpc="1">
            <a:prstTxWarp prst="textNoShape">
              <a:avLst/>
            </a:prstTxWarp>
            <a:noAutofit/>
          </a:bodyPr>
          <a:lstStyle/>
          <a:p>
            <a:endParaRPr lang="en-US" dirty="0">
              <a:solidFill>
                <a:prstClr val="white"/>
              </a:solidFill>
            </a:endParaRPr>
          </a:p>
        </p:txBody>
      </p:sp>
      <p:sp>
        <p:nvSpPr>
          <p:cNvPr id="19" name="Date Placeholder 18">
            <a:extLst>
              <a:ext uri="{FF2B5EF4-FFF2-40B4-BE49-F238E27FC236}">
                <a16:creationId xmlns:a16="http://schemas.microsoft.com/office/drawing/2014/main" xmlns="" id="{15108176-8782-4311-86A4-A38AC2C1AA90}"/>
              </a:ext>
            </a:extLst>
          </p:cNvPr>
          <p:cNvSpPr>
            <a:spLocks noGrp="1"/>
          </p:cNvSpPr>
          <p:nvPr>
            <p:ph type="dt" sz="half" idx="18"/>
          </p:nvPr>
        </p:nvSpPr>
        <p:spPr/>
        <p:txBody>
          <a:bodyPr/>
          <a:lstStyle/>
          <a:p>
            <a:r>
              <a:rPr lang="en-US" dirty="0">
                <a:solidFill>
                  <a:prstClr val="white">
                    <a:alpha val="58000"/>
                  </a:prstClr>
                </a:solidFill>
              </a:rPr>
              <a:t>Sunday, January 31, 20XX</a:t>
            </a:r>
          </a:p>
        </p:txBody>
      </p:sp>
      <p:sp>
        <p:nvSpPr>
          <p:cNvPr id="21" name="Footer Placeholder 20">
            <a:extLst>
              <a:ext uri="{FF2B5EF4-FFF2-40B4-BE49-F238E27FC236}">
                <a16:creationId xmlns:a16="http://schemas.microsoft.com/office/drawing/2014/main" xmlns="" id="{97E5EA52-4E60-4B0E-9427-12C5FC7E3F27}"/>
              </a:ext>
            </a:extLst>
          </p:cNvPr>
          <p:cNvSpPr>
            <a:spLocks noGrp="1"/>
          </p:cNvSpPr>
          <p:nvPr>
            <p:ph type="ftr" sz="quarter" idx="19"/>
          </p:nvPr>
        </p:nvSpPr>
        <p:spPr/>
        <p:txBody>
          <a:bodyPr/>
          <a:lstStyle/>
          <a:p>
            <a:r>
              <a:rPr lang="en-US" dirty="0">
                <a:solidFill>
                  <a:prstClr val="white">
                    <a:alpha val="58000"/>
                  </a:prstClr>
                </a:solidFill>
              </a:rPr>
              <a:t>Sample Footer Text</a:t>
            </a:r>
          </a:p>
        </p:txBody>
      </p:sp>
      <p:sp>
        <p:nvSpPr>
          <p:cNvPr id="22" name="Slide Number Placeholder 21">
            <a:extLst>
              <a:ext uri="{FF2B5EF4-FFF2-40B4-BE49-F238E27FC236}">
                <a16:creationId xmlns:a16="http://schemas.microsoft.com/office/drawing/2014/main" xmlns="" id="{D64F9441-F2C8-491B-965A-E5C8139FFDEC}"/>
              </a:ext>
            </a:extLst>
          </p:cNvPr>
          <p:cNvSpPr>
            <a:spLocks noGrp="1"/>
          </p:cNvSpPr>
          <p:nvPr>
            <p:ph type="sldNum" sz="quarter" idx="20"/>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
        <p:nvSpPr>
          <p:cNvPr id="15" name="Picture Placeholder 13">
            <a:extLst>
              <a:ext uri="{FF2B5EF4-FFF2-40B4-BE49-F238E27FC236}">
                <a16:creationId xmlns:a16="http://schemas.microsoft.com/office/drawing/2014/main" xmlns="" id="{FDA5072F-C775-4FB3-A00C-CEBFD9200FA2}"/>
              </a:ext>
            </a:extLst>
          </p:cNvPr>
          <p:cNvSpPr>
            <a:spLocks noGrp="1"/>
          </p:cNvSpPr>
          <p:nvPr>
            <p:ph type="pic" sz="quarter" idx="10"/>
          </p:nvPr>
        </p:nvSpPr>
        <p:spPr>
          <a:xfrm>
            <a:off x="518111" y="2634818"/>
            <a:ext cx="3484645" cy="3504675"/>
          </a:xfrm>
          <a:custGeom>
            <a:avLst/>
            <a:gdLst>
              <a:gd name="connsiteX0" fmla="*/ 1747550 w 3484645"/>
              <a:gd name="connsiteY0" fmla="*/ 0 h 3504675"/>
              <a:gd name="connsiteX1" fmla="*/ 2214840 w 3484645"/>
              <a:gd name="connsiteY1" fmla="*/ 60981 h 3504675"/>
              <a:gd name="connsiteX2" fmla="*/ 2672026 w 3484645"/>
              <a:gd name="connsiteY2" fmla="*/ 294743 h 3504675"/>
              <a:gd name="connsiteX3" fmla="*/ 3484645 w 3484645"/>
              <a:gd name="connsiteY3" fmla="*/ 1666123 h 3504675"/>
              <a:gd name="connsiteX4" fmla="*/ 3271385 w 3484645"/>
              <a:gd name="connsiteY4" fmla="*/ 2559815 h 3504675"/>
              <a:gd name="connsiteX5" fmla="*/ 2712448 w 3484645"/>
              <a:gd name="connsiteY5" fmla="*/ 3220096 h 3504675"/>
              <a:gd name="connsiteX6" fmla="*/ 2275822 w 3484645"/>
              <a:gd name="connsiteY6" fmla="*/ 3443694 h 3504675"/>
              <a:gd name="connsiteX7" fmla="*/ 1838847 w 3484645"/>
              <a:gd name="connsiteY7" fmla="*/ 3504675 h 3504675"/>
              <a:gd name="connsiteX8" fmla="*/ 1249594 w 3484645"/>
              <a:gd name="connsiteY8" fmla="*/ 3443694 h 3504675"/>
              <a:gd name="connsiteX9" fmla="*/ 650235 w 3484645"/>
              <a:gd name="connsiteY9" fmla="*/ 3108647 h 3504675"/>
              <a:gd name="connsiteX10" fmla="*/ 426521 w 3484645"/>
              <a:gd name="connsiteY10" fmla="*/ 2874885 h 3504675"/>
              <a:gd name="connsiteX11" fmla="*/ 188171 w 3484645"/>
              <a:gd name="connsiteY11" fmla="*/ 2493927 h 3504675"/>
              <a:gd name="connsiteX12" fmla="*/ 30317 w 3484645"/>
              <a:gd name="connsiteY12" fmla="*/ 2031660 h 3504675"/>
              <a:gd name="connsiteX13" fmla="*/ 0 w 3484645"/>
              <a:gd name="connsiteY13" fmla="*/ 1848716 h 3504675"/>
              <a:gd name="connsiteX14" fmla="*/ 60981 w 3484645"/>
              <a:gd name="connsiteY14" fmla="*/ 1279907 h 3504675"/>
              <a:gd name="connsiteX15" fmla="*/ 691005 w 3484645"/>
              <a:gd name="connsiteY15" fmla="*/ 355374 h 3504675"/>
              <a:gd name="connsiteX16" fmla="*/ 1747550 w 3484645"/>
              <a:gd name="connsiteY16" fmla="*/ 0 h 350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84645" h="3504675">
                <a:moveTo>
                  <a:pt x="1747550" y="0"/>
                </a:moveTo>
                <a:cubicBezTo>
                  <a:pt x="1869164" y="0"/>
                  <a:pt x="2021791" y="0"/>
                  <a:pt x="2214840" y="60981"/>
                </a:cubicBezTo>
                <a:cubicBezTo>
                  <a:pt x="2428101" y="121963"/>
                  <a:pt x="2550063" y="233762"/>
                  <a:pt x="2672026" y="294743"/>
                </a:cubicBezTo>
                <a:cubicBezTo>
                  <a:pt x="3240720" y="670444"/>
                  <a:pt x="3484645" y="1107127"/>
                  <a:pt x="3484645" y="1666123"/>
                </a:cubicBezTo>
                <a:cubicBezTo>
                  <a:pt x="3484645" y="2001170"/>
                  <a:pt x="3423664" y="2285749"/>
                  <a:pt x="3271385" y="2559815"/>
                </a:cubicBezTo>
                <a:cubicBezTo>
                  <a:pt x="3139317" y="2844394"/>
                  <a:pt x="2956373" y="3057829"/>
                  <a:pt x="2712448" y="3220096"/>
                </a:cubicBezTo>
                <a:cubicBezTo>
                  <a:pt x="2580380" y="3281077"/>
                  <a:pt x="2428101" y="3413203"/>
                  <a:pt x="2275822" y="3443694"/>
                </a:cubicBezTo>
                <a:cubicBezTo>
                  <a:pt x="2113089" y="3504675"/>
                  <a:pt x="1960810" y="3504675"/>
                  <a:pt x="1838847" y="3504675"/>
                </a:cubicBezTo>
                <a:cubicBezTo>
                  <a:pt x="1676114" y="3504675"/>
                  <a:pt x="1462854" y="3474184"/>
                  <a:pt x="1249594" y="3443694"/>
                </a:cubicBezTo>
                <a:cubicBezTo>
                  <a:pt x="995563" y="3382712"/>
                  <a:pt x="772197" y="3230259"/>
                  <a:pt x="650235" y="3108647"/>
                </a:cubicBezTo>
                <a:cubicBezTo>
                  <a:pt x="579148" y="3078156"/>
                  <a:pt x="518167" y="2966357"/>
                  <a:pt x="426521" y="2874885"/>
                </a:cubicBezTo>
                <a:cubicBezTo>
                  <a:pt x="325118" y="2783413"/>
                  <a:pt x="279817" y="2717525"/>
                  <a:pt x="188171" y="2493927"/>
                </a:cubicBezTo>
                <a:cubicBezTo>
                  <a:pt x="96525" y="2270329"/>
                  <a:pt x="60981" y="2255258"/>
                  <a:pt x="30317" y="2031660"/>
                </a:cubicBezTo>
                <a:cubicBezTo>
                  <a:pt x="30317" y="2001170"/>
                  <a:pt x="0" y="1940188"/>
                  <a:pt x="0" y="1848716"/>
                </a:cubicBezTo>
                <a:cubicBezTo>
                  <a:pt x="0" y="1696613"/>
                  <a:pt x="30317" y="1412034"/>
                  <a:pt x="60981" y="1279907"/>
                </a:cubicBezTo>
                <a:cubicBezTo>
                  <a:pt x="223366" y="843225"/>
                  <a:pt x="386099" y="599300"/>
                  <a:pt x="691005" y="355374"/>
                </a:cubicBezTo>
                <a:cubicBezTo>
                  <a:pt x="975352" y="101636"/>
                  <a:pt x="1371556" y="0"/>
                  <a:pt x="1747550" y="0"/>
                </a:cubicBezTo>
                <a:close/>
              </a:path>
            </a:pathLst>
          </a:custGeom>
        </p:spPr>
        <p:txBody>
          <a:bodyPr wrap="square">
            <a:noAutofit/>
          </a:bodyPr>
          <a:lstStyle/>
          <a:p>
            <a:r>
              <a:rPr lang="en-US"/>
              <a:t>Click icon to add picture</a:t>
            </a:r>
            <a:endParaRPr lang="en-US" dirty="0"/>
          </a:p>
        </p:txBody>
      </p:sp>
      <p:sp>
        <p:nvSpPr>
          <p:cNvPr id="16" name="Picture Placeholder 16">
            <a:extLst>
              <a:ext uri="{FF2B5EF4-FFF2-40B4-BE49-F238E27FC236}">
                <a16:creationId xmlns:a16="http://schemas.microsoft.com/office/drawing/2014/main" xmlns="" id="{B4151D06-53FE-42E5-9665-965DC2C382EC}"/>
              </a:ext>
            </a:extLst>
          </p:cNvPr>
          <p:cNvSpPr>
            <a:spLocks noGrp="1"/>
          </p:cNvSpPr>
          <p:nvPr>
            <p:ph type="pic" sz="quarter" idx="11"/>
          </p:nvPr>
        </p:nvSpPr>
        <p:spPr>
          <a:xfrm>
            <a:off x="4383257" y="2634818"/>
            <a:ext cx="3534716" cy="3504675"/>
          </a:xfrm>
          <a:custGeom>
            <a:avLst/>
            <a:gdLst>
              <a:gd name="connsiteX0" fmla="*/ 1858773 w 3534716"/>
              <a:gd name="connsiteY0" fmla="*/ 0 h 3504675"/>
              <a:gd name="connsiteX1" fmla="*/ 2488521 w 3534716"/>
              <a:gd name="connsiteY1" fmla="*/ 142219 h 3504675"/>
              <a:gd name="connsiteX2" fmla="*/ 3118270 w 3534716"/>
              <a:gd name="connsiteY2" fmla="*/ 629826 h 3504675"/>
              <a:gd name="connsiteX3" fmla="*/ 3534716 w 3534716"/>
              <a:gd name="connsiteY3" fmla="*/ 1879319 h 3504675"/>
              <a:gd name="connsiteX4" fmla="*/ 3097955 w 3534716"/>
              <a:gd name="connsiteY4" fmla="*/ 2864691 h 3504675"/>
              <a:gd name="connsiteX5" fmla="*/ 2275220 w 3534716"/>
              <a:gd name="connsiteY5" fmla="*/ 3413249 h 3504675"/>
              <a:gd name="connsiteX6" fmla="*/ 1787673 w 3534716"/>
              <a:gd name="connsiteY6" fmla="*/ 3504675 h 3504675"/>
              <a:gd name="connsiteX7" fmla="*/ 893836 w 3534716"/>
              <a:gd name="connsiteY7" fmla="*/ 3281189 h 3504675"/>
              <a:gd name="connsiteX8" fmla="*/ 314874 w 3534716"/>
              <a:gd name="connsiteY8" fmla="*/ 2631046 h 3504675"/>
              <a:gd name="connsiteX9" fmla="*/ 0 w 3534716"/>
              <a:gd name="connsiteY9" fmla="*/ 1665991 h 3504675"/>
              <a:gd name="connsiteX10" fmla="*/ 487547 w 3534716"/>
              <a:gd name="connsiteY10" fmla="*/ 518083 h 3504675"/>
              <a:gd name="connsiteX11" fmla="*/ 1533742 w 3534716"/>
              <a:gd name="connsiteY11" fmla="*/ 20317 h 3504675"/>
              <a:gd name="connsiteX12" fmla="*/ 1858773 w 3534716"/>
              <a:gd name="connsiteY12" fmla="*/ 0 h 350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34716" h="3504675">
                <a:moveTo>
                  <a:pt x="1858773" y="0"/>
                </a:moveTo>
                <a:cubicBezTo>
                  <a:pt x="2061918" y="0"/>
                  <a:pt x="2346320" y="20317"/>
                  <a:pt x="2488521" y="142219"/>
                </a:cubicBezTo>
                <a:cubicBezTo>
                  <a:pt x="2661194" y="233645"/>
                  <a:pt x="2854182" y="365705"/>
                  <a:pt x="3118270" y="629826"/>
                </a:cubicBezTo>
                <a:cubicBezTo>
                  <a:pt x="3351886" y="1036165"/>
                  <a:pt x="3534716" y="1523772"/>
                  <a:pt x="3534716" y="1879319"/>
                </a:cubicBezTo>
                <a:cubicBezTo>
                  <a:pt x="3504244" y="2224707"/>
                  <a:pt x="3382358" y="2580254"/>
                  <a:pt x="3097955" y="2864691"/>
                </a:cubicBezTo>
                <a:cubicBezTo>
                  <a:pt x="2803396" y="3189762"/>
                  <a:pt x="2559622" y="3352298"/>
                  <a:pt x="2275220" y="3413249"/>
                </a:cubicBezTo>
                <a:lnTo>
                  <a:pt x="1787673" y="3504675"/>
                </a:lnTo>
                <a:cubicBezTo>
                  <a:pt x="1381383" y="3504675"/>
                  <a:pt x="1076667" y="3362456"/>
                  <a:pt x="893836" y="3281189"/>
                </a:cubicBezTo>
                <a:cubicBezTo>
                  <a:pt x="721164" y="3159287"/>
                  <a:pt x="518019" y="2956117"/>
                  <a:pt x="314874" y="2631046"/>
                </a:cubicBezTo>
                <a:cubicBezTo>
                  <a:pt x="111730" y="2346609"/>
                  <a:pt x="0" y="2021537"/>
                  <a:pt x="0" y="1665991"/>
                </a:cubicBezTo>
                <a:cubicBezTo>
                  <a:pt x="0" y="1584723"/>
                  <a:pt x="192988" y="782203"/>
                  <a:pt x="487547" y="518083"/>
                </a:cubicBezTo>
                <a:cubicBezTo>
                  <a:pt x="782107" y="253962"/>
                  <a:pt x="1208711" y="81268"/>
                  <a:pt x="1533742" y="20317"/>
                </a:cubicBezTo>
                <a:cubicBezTo>
                  <a:pt x="1625157" y="0"/>
                  <a:pt x="1706415" y="0"/>
                  <a:pt x="1858773" y="0"/>
                </a:cubicBezTo>
                <a:close/>
              </a:path>
            </a:pathLst>
          </a:custGeom>
        </p:spPr>
        <p:txBody>
          <a:bodyPr wrap="square">
            <a:noAutofit/>
          </a:bodyPr>
          <a:lstStyle/>
          <a:p>
            <a:r>
              <a:rPr lang="en-US"/>
              <a:t>Click icon to add picture</a:t>
            </a:r>
            <a:endParaRPr lang="en-US" dirty="0"/>
          </a:p>
        </p:txBody>
      </p:sp>
      <p:sp>
        <p:nvSpPr>
          <p:cNvPr id="23" name="Picture Placeholder 19">
            <a:extLst>
              <a:ext uri="{FF2B5EF4-FFF2-40B4-BE49-F238E27FC236}">
                <a16:creationId xmlns:a16="http://schemas.microsoft.com/office/drawing/2014/main" xmlns="" id="{B327F18E-56CE-4BED-9722-43624C672681}"/>
              </a:ext>
            </a:extLst>
          </p:cNvPr>
          <p:cNvSpPr>
            <a:spLocks noGrp="1"/>
          </p:cNvSpPr>
          <p:nvPr>
            <p:ph type="pic" sz="quarter" idx="12"/>
          </p:nvPr>
        </p:nvSpPr>
        <p:spPr>
          <a:xfrm>
            <a:off x="8298476" y="2680058"/>
            <a:ext cx="3485697" cy="3449280"/>
          </a:xfrm>
          <a:custGeom>
            <a:avLst/>
            <a:gdLst>
              <a:gd name="connsiteX0" fmla="*/ 1780826 w 3485697"/>
              <a:gd name="connsiteY0" fmla="*/ 4 h 3449280"/>
              <a:gd name="connsiteX1" fmla="*/ 2262915 w 3485697"/>
              <a:gd name="connsiteY1" fmla="*/ 85106 h 3449280"/>
              <a:gd name="connsiteX2" fmla="*/ 2822020 w 3485697"/>
              <a:gd name="connsiteY2" fmla="*/ 309385 h 3449280"/>
              <a:gd name="connsiteX3" fmla="*/ 3298864 w 3485697"/>
              <a:gd name="connsiteY3" fmla="*/ 886395 h 3449280"/>
              <a:gd name="connsiteX4" fmla="*/ 3485697 w 3485697"/>
              <a:gd name="connsiteY4" fmla="*/ 1664671 h 3449280"/>
              <a:gd name="connsiteX5" fmla="*/ 3236818 w 3485697"/>
              <a:gd name="connsiteY5" fmla="*/ 2567279 h 3449280"/>
              <a:gd name="connsiteX6" fmla="*/ 2583250 w 3485697"/>
              <a:gd name="connsiteY6" fmla="*/ 3231528 h 3449280"/>
              <a:gd name="connsiteX7" fmla="*/ 1867288 w 3485697"/>
              <a:gd name="connsiteY7" fmla="*/ 3449280 h 3449280"/>
              <a:gd name="connsiteX8" fmla="*/ 1244742 w 3485697"/>
              <a:gd name="connsiteY8" fmla="*/ 3387114 h 3449280"/>
              <a:gd name="connsiteX9" fmla="*/ 746985 w 3485697"/>
              <a:gd name="connsiteY9" fmla="*/ 3169018 h 3449280"/>
              <a:gd name="connsiteX10" fmla="*/ 186833 w 3485697"/>
              <a:gd name="connsiteY10" fmla="*/ 2567279 h 3449280"/>
              <a:gd name="connsiteX11" fmla="*/ 0 w 3485697"/>
              <a:gd name="connsiteY11" fmla="*/ 1820258 h 3449280"/>
              <a:gd name="connsiteX12" fmla="*/ 62394 w 3485697"/>
              <a:gd name="connsiteY12" fmla="*/ 1290989 h 3449280"/>
              <a:gd name="connsiteX13" fmla="*/ 622545 w 3485697"/>
              <a:gd name="connsiteY13" fmla="*/ 325871 h 3449280"/>
              <a:gd name="connsiteX14" fmla="*/ 1585992 w 3485697"/>
              <a:gd name="connsiteY14" fmla="*/ 14697 h 3449280"/>
              <a:gd name="connsiteX15" fmla="*/ 1780826 w 3485697"/>
              <a:gd name="connsiteY15" fmla="*/ 4 h 344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5697" h="3449280">
                <a:moveTo>
                  <a:pt x="1780826" y="4"/>
                </a:moveTo>
                <a:cubicBezTo>
                  <a:pt x="1965933" y="-415"/>
                  <a:pt x="2123051" y="38482"/>
                  <a:pt x="2262915" y="85106"/>
                </a:cubicBezTo>
                <a:cubicBezTo>
                  <a:pt x="2449748" y="116361"/>
                  <a:pt x="2666210" y="247219"/>
                  <a:pt x="2822020" y="309385"/>
                </a:cubicBezTo>
                <a:cubicBezTo>
                  <a:pt x="3101922" y="496226"/>
                  <a:pt x="3205447" y="668299"/>
                  <a:pt x="3298864" y="886395"/>
                </a:cubicBezTo>
                <a:cubicBezTo>
                  <a:pt x="3423303" y="1104147"/>
                  <a:pt x="3485697" y="1384409"/>
                  <a:pt x="3485697" y="1664671"/>
                </a:cubicBezTo>
                <a:cubicBezTo>
                  <a:pt x="3485697" y="2007099"/>
                  <a:pt x="3392280" y="2287017"/>
                  <a:pt x="3236818" y="2567279"/>
                </a:cubicBezTo>
                <a:cubicBezTo>
                  <a:pt x="3112379" y="2847541"/>
                  <a:pt x="2863151" y="3065294"/>
                  <a:pt x="2583250" y="3231528"/>
                </a:cubicBezTo>
                <a:cubicBezTo>
                  <a:pt x="2334023" y="3387114"/>
                  <a:pt x="2116167" y="3449280"/>
                  <a:pt x="1867288" y="3449280"/>
                </a:cubicBezTo>
                <a:cubicBezTo>
                  <a:pt x="1649432" y="3449280"/>
                  <a:pt x="1431576" y="3418025"/>
                  <a:pt x="1244742" y="3387114"/>
                </a:cubicBezTo>
                <a:cubicBezTo>
                  <a:pt x="1026886" y="3324605"/>
                  <a:pt x="871424" y="3262439"/>
                  <a:pt x="746985" y="3169018"/>
                </a:cubicBezTo>
                <a:cubicBezTo>
                  <a:pt x="498106" y="2971873"/>
                  <a:pt x="311273" y="2785032"/>
                  <a:pt x="186833" y="2567279"/>
                </a:cubicBezTo>
                <a:cubicBezTo>
                  <a:pt x="62394" y="2318272"/>
                  <a:pt x="0" y="2069265"/>
                  <a:pt x="0" y="1820258"/>
                </a:cubicBezTo>
                <a:cubicBezTo>
                  <a:pt x="0" y="1633416"/>
                  <a:pt x="0" y="1477830"/>
                  <a:pt x="62394" y="1290989"/>
                </a:cubicBezTo>
                <a:cubicBezTo>
                  <a:pt x="155462" y="823885"/>
                  <a:pt x="342295" y="512712"/>
                  <a:pt x="622545" y="325871"/>
                </a:cubicBezTo>
                <a:cubicBezTo>
                  <a:pt x="902447" y="108118"/>
                  <a:pt x="1312713" y="54882"/>
                  <a:pt x="1585992" y="14697"/>
                </a:cubicBezTo>
                <a:cubicBezTo>
                  <a:pt x="1654312" y="4651"/>
                  <a:pt x="1719124" y="143"/>
                  <a:pt x="1780826" y="4"/>
                </a:cubicBezTo>
                <a:close/>
              </a:path>
            </a:pathLst>
          </a:custGeom>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17338164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0A3EE7-B3D8-4822-8894-8DEC7B184057}" type="datetimeFigureOut">
              <a:rPr lang="en-US" smtClean="0">
                <a:solidFill>
                  <a:prstClr val="black">
                    <a:lumMod val="75000"/>
                    <a:lumOff val="25000"/>
                  </a:prstClr>
                </a:solidFill>
              </a:rPr>
              <a:pPr/>
              <a:t>12/18/2023</a:t>
            </a:fld>
            <a:endParaRPr lang="en-US">
              <a:solidFill>
                <a:prstClr val="black">
                  <a:lumMod val="75000"/>
                  <a:lumOff val="25000"/>
                </a:prstClr>
              </a:solidFill>
            </a:endParaRPr>
          </a:p>
        </p:txBody>
      </p:sp>
      <p:sp>
        <p:nvSpPr>
          <p:cNvPr id="4" name="Footer Placeholder 3"/>
          <p:cNvSpPr>
            <a:spLocks noGrp="1"/>
          </p:cNvSpPr>
          <p:nvPr>
            <p:ph type="ftr" sz="quarter" idx="11"/>
          </p:nvPr>
        </p:nvSpPr>
        <p:spPr/>
        <p:txBody>
          <a:bodyPr/>
          <a:lstStyle/>
          <a:p>
            <a:endParaRPr lang="en-US">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fld id="{3AE7F6E3-68D5-4283-8F89-1F444FE55C9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6400930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0A3EE7-B3D8-4822-8894-8DEC7B184057}" type="datetimeFigureOut">
              <a:rPr lang="en-US" smtClean="0">
                <a:solidFill>
                  <a:prstClr val="black">
                    <a:lumMod val="75000"/>
                    <a:lumOff val="25000"/>
                  </a:prstClr>
                </a:solidFill>
              </a:rPr>
              <a:pPr/>
              <a:t>12/18/2023</a:t>
            </a:fld>
            <a:endParaRPr lang="en-US">
              <a:solidFill>
                <a:prstClr val="black">
                  <a:lumMod val="75000"/>
                  <a:lumOff val="25000"/>
                </a:prstClr>
              </a:solidFill>
            </a:endParaRPr>
          </a:p>
        </p:txBody>
      </p:sp>
      <p:sp>
        <p:nvSpPr>
          <p:cNvPr id="3" name="Footer Placeholder 2"/>
          <p:cNvSpPr>
            <a:spLocks noGrp="1"/>
          </p:cNvSpPr>
          <p:nvPr>
            <p:ph type="ftr" sz="quarter" idx="11"/>
          </p:nvPr>
        </p:nvSpPr>
        <p:spPr/>
        <p:txBody>
          <a:bodyPr/>
          <a:lstStyle/>
          <a:p>
            <a:endParaRPr lang="en-US">
              <a:solidFill>
                <a:prstClr val="black">
                  <a:lumMod val="75000"/>
                  <a:lumOff val="25000"/>
                </a:prstClr>
              </a:solidFill>
            </a:endParaRPr>
          </a:p>
        </p:txBody>
      </p:sp>
      <p:sp>
        <p:nvSpPr>
          <p:cNvPr id="4" name="Slide Number Placeholder 3"/>
          <p:cNvSpPr>
            <a:spLocks noGrp="1"/>
          </p:cNvSpPr>
          <p:nvPr>
            <p:ph type="sldNum" sz="quarter" idx="12"/>
          </p:nvPr>
        </p:nvSpPr>
        <p:spPr/>
        <p:txBody>
          <a:bodyPr/>
          <a:lstStyle/>
          <a:p>
            <a:fld id="{3AE7F6E3-68D5-4283-8F89-1F444FE55C9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9851254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870A3EE7-B3D8-4822-8894-8DEC7B184057}" type="datetimeFigureOut">
              <a:rPr lang="en-US" smtClean="0">
                <a:solidFill>
                  <a:prstClr val="black">
                    <a:lumMod val="75000"/>
                    <a:lumOff val="25000"/>
                  </a:prstClr>
                </a:solidFill>
              </a:rPr>
              <a:pPr/>
              <a:t>12/18/2023</a:t>
            </a:fld>
            <a:endParaRPr lang="en-US">
              <a:solidFill>
                <a:prstClr val="black">
                  <a:lumMod val="75000"/>
                  <a:lumOff val="25000"/>
                </a:prstClr>
              </a:solidFill>
            </a:endParaRPr>
          </a:p>
        </p:txBody>
      </p:sp>
      <p:sp>
        <p:nvSpPr>
          <p:cNvPr id="9" name="Footer Placeholder 8"/>
          <p:cNvSpPr>
            <a:spLocks noGrp="1"/>
          </p:cNvSpPr>
          <p:nvPr>
            <p:ph type="ftr" sz="quarter" idx="11"/>
          </p:nvPr>
        </p:nvSpPr>
        <p:spPr/>
        <p:txBody>
          <a:bodyPr/>
          <a:lstStyle>
            <a:lvl1pPr algn="r">
              <a:defRPr/>
            </a:lvl1pPr>
          </a:lstStyle>
          <a:p>
            <a:endParaRPr lang="en-US">
              <a:solidFill>
                <a:prstClr val="black">
                  <a:lumMod val="75000"/>
                  <a:lumOff val="25000"/>
                </a:prstClr>
              </a:solidFill>
            </a:endParaRPr>
          </a:p>
        </p:txBody>
      </p:sp>
      <p:sp>
        <p:nvSpPr>
          <p:cNvPr id="11" name="Slide Number Placeholder 10"/>
          <p:cNvSpPr>
            <a:spLocks noGrp="1"/>
          </p:cNvSpPr>
          <p:nvPr>
            <p:ph type="sldNum" sz="quarter" idx="12"/>
          </p:nvPr>
        </p:nvSpPr>
        <p:spPr>
          <a:xfrm>
            <a:off x="10396728" y="6227064"/>
            <a:ext cx="1463040" cy="256032"/>
          </a:xfrm>
        </p:spPr>
        <p:txBody>
          <a:bodyPr/>
          <a:lstStyle/>
          <a:p>
            <a:fld id="{3AE7F6E3-68D5-4283-8F89-1F444FE55C98}" type="slidenum">
              <a:rPr lang="en-US" smtClean="0">
                <a:solidFill>
                  <a:prstClr val="black">
                    <a:lumMod val="75000"/>
                    <a:lumOff val="25000"/>
                  </a:prstClr>
                </a:solidFill>
              </a:rPr>
              <a:pPr/>
              <a:t>‹#›</a:t>
            </a:fld>
            <a:endParaRPr lang="en-US">
              <a:solidFill>
                <a:prstClr val="black">
                  <a:lumMod val="75000"/>
                  <a:lumOff val="25000"/>
                </a:prstClr>
              </a:solidFill>
            </a:endParaRPr>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08643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870A3EE7-B3D8-4822-8894-8DEC7B184057}" type="datetimeFigureOut">
              <a:rPr lang="en-US" smtClean="0"/>
              <a:pPr/>
              <a:t>12/18/2023</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a:p>
        </p:txBody>
      </p:sp>
      <p:sp>
        <p:nvSpPr>
          <p:cNvPr id="7" name="Slide Number Placeholder 6"/>
          <p:cNvSpPr>
            <a:spLocks noGrp="1"/>
          </p:cNvSpPr>
          <p:nvPr>
            <p:ph type="sldNum" sz="quarter" idx="12"/>
          </p:nvPr>
        </p:nvSpPr>
        <p:spPr>
          <a:xfrm>
            <a:off x="10396728" y="6227064"/>
            <a:ext cx="1463040" cy="256032"/>
          </a:xfrm>
        </p:spPr>
        <p:txBody>
          <a:bodyPr/>
          <a:lstStyle/>
          <a:p>
            <a:fld id="{3AE7F6E3-68D5-4283-8F89-1F444FE55C98}" type="slidenum">
              <a:rPr lang="en-US" smtClean="0">
                <a:solidFill>
                  <a:prstClr val="black">
                    <a:lumMod val="75000"/>
                    <a:lumOff val="25000"/>
                  </a:prstClr>
                </a:solidFill>
              </a:rPr>
              <a:pPr/>
              <a:t>‹#›</a:t>
            </a:fld>
            <a:endParaRPr lang="en-US">
              <a:solidFill>
                <a:prstClr val="black">
                  <a:lumMod val="75000"/>
                  <a:lumOff val="25000"/>
                </a:prstClr>
              </a:solidFill>
            </a:endParaRPr>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55421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0A3EE7-B3D8-4822-8894-8DEC7B184057}" type="datetimeFigureOut">
              <a:rPr lang="en-US" smtClean="0">
                <a:solidFill>
                  <a:prstClr val="black">
                    <a:lumMod val="75000"/>
                    <a:lumOff val="25000"/>
                  </a:prstClr>
                </a:solidFill>
              </a:rPr>
              <a:pPr/>
              <a:t>12/18/2023</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3AE7F6E3-68D5-4283-8F89-1F444FE55C9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2933108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0A3EE7-B3D8-4822-8894-8DEC7B184057}" type="datetimeFigureOut">
              <a:rPr lang="en-US" smtClean="0">
                <a:solidFill>
                  <a:prstClr val="black">
                    <a:lumMod val="75000"/>
                    <a:lumOff val="25000"/>
                  </a:prstClr>
                </a:solidFill>
              </a:rPr>
              <a:pPr/>
              <a:t>12/18/2023</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3AE7F6E3-68D5-4283-8F89-1F444FE55C98}"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975892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6A6AB8-1A22-4B94-B531-20135A62A88D}"/>
              </a:ext>
            </a:extLst>
          </p:cNvPr>
          <p:cNvSpPr>
            <a:spLocks noGrp="1"/>
          </p:cNvSpPr>
          <p:nvPr>
            <p:ph type="title"/>
          </p:nvPr>
        </p:nvSpPr>
        <p:spPr>
          <a:xfrm>
            <a:off x="6480174" y="728662"/>
            <a:ext cx="5014913" cy="2776536"/>
          </a:xfrm>
        </p:spPr>
        <p:txBody>
          <a:bodyPr anchor="b">
            <a:normAutofit/>
          </a:bodyPr>
          <a:lstStyle>
            <a:lvl1pPr algn="ctr">
              <a:defRPr sz="5600"/>
            </a:lvl1pPr>
          </a:lstStyle>
          <a:p>
            <a:r>
              <a:rPr lang="en-US"/>
              <a:t>Click to edit Master title style</a:t>
            </a:r>
            <a:endParaRPr lang="en-US" dirty="0"/>
          </a:p>
        </p:txBody>
      </p:sp>
      <p:sp>
        <p:nvSpPr>
          <p:cNvPr id="6" name="Picture Placeholder 5">
            <a:extLst>
              <a:ext uri="{FF2B5EF4-FFF2-40B4-BE49-F238E27FC236}">
                <a16:creationId xmlns="" xmlns:a16="http://schemas.microsoft.com/office/drawing/2014/main" id="{17085CCA-A46A-45CC-AA3F-387D8311942D}"/>
              </a:ext>
            </a:extLst>
          </p:cNvPr>
          <p:cNvSpPr>
            <a:spLocks noGrp="1"/>
          </p:cNvSpPr>
          <p:nvPr>
            <p:ph type="pic" sz="quarter" idx="10"/>
          </p:nvPr>
        </p:nvSpPr>
        <p:spPr>
          <a:xfrm>
            <a:off x="1" y="0"/>
            <a:ext cx="5662934" cy="6858000"/>
          </a:xfrm>
          <a:custGeom>
            <a:avLst/>
            <a:gdLst>
              <a:gd name="connsiteX0" fmla="*/ 0 w 5662934"/>
              <a:gd name="connsiteY0" fmla="*/ 0 h 6858000"/>
              <a:gd name="connsiteX1" fmla="*/ 5064602 w 5662934"/>
              <a:gd name="connsiteY1" fmla="*/ 0 h 6858000"/>
              <a:gd name="connsiteX2" fmla="*/ 4889880 w 5662934"/>
              <a:gd name="connsiteY2" fmla="*/ 279455 h 6858000"/>
              <a:gd name="connsiteX3" fmla="*/ 4743094 w 5662934"/>
              <a:gd name="connsiteY3" fmla="*/ 566397 h 6858000"/>
              <a:gd name="connsiteX4" fmla="*/ 4685321 w 5662934"/>
              <a:gd name="connsiteY4" fmla="*/ 704608 h 6858000"/>
              <a:gd name="connsiteX5" fmla="*/ 4680898 w 5662934"/>
              <a:gd name="connsiteY5" fmla="*/ 692471 h 6858000"/>
              <a:gd name="connsiteX6" fmla="*/ 4558808 w 5662934"/>
              <a:gd name="connsiteY6" fmla="*/ 561315 h 6858000"/>
              <a:gd name="connsiteX7" fmla="*/ 4422430 w 5662934"/>
              <a:gd name="connsiteY7" fmla="*/ 545170 h 6858000"/>
              <a:gd name="connsiteX8" fmla="*/ 4343282 w 5662934"/>
              <a:gd name="connsiteY8" fmla="*/ 564133 h 6858000"/>
              <a:gd name="connsiteX9" fmla="*/ 4202646 w 5662934"/>
              <a:gd name="connsiteY9" fmla="*/ 646647 h 6858000"/>
              <a:gd name="connsiteX10" fmla="*/ 4197290 w 5662934"/>
              <a:gd name="connsiteY10" fmla="*/ 857157 h 6858000"/>
              <a:gd name="connsiteX11" fmla="*/ 4214948 w 5662934"/>
              <a:gd name="connsiteY11" fmla="*/ 901746 h 6858000"/>
              <a:gd name="connsiteX12" fmla="*/ 4230751 w 5662934"/>
              <a:gd name="connsiteY12" fmla="*/ 967701 h 6858000"/>
              <a:gd name="connsiteX13" fmla="*/ 4328522 w 5662934"/>
              <a:gd name="connsiteY13" fmla="*/ 1230219 h 6858000"/>
              <a:gd name="connsiteX14" fmla="*/ 3908598 w 5662934"/>
              <a:gd name="connsiteY14" fmla="*/ 1107653 h 6858000"/>
              <a:gd name="connsiteX15" fmla="*/ 3762188 w 5662934"/>
              <a:gd name="connsiteY15" fmla="*/ 1107860 h 6858000"/>
              <a:gd name="connsiteX16" fmla="*/ 3599087 w 5662934"/>
              <a:gd name="connsiteY16" fmla="*/ 1300369 h 6858000"/>
              <a:gd name="connsiteX17" fmla="*/ 3602456 w 5662934"/>
              <a:gd name="connsiteY17" fmla="*/ 1459969 h 6858000"/>
              <a:gd name="connsiteX18" fmla="*/ 3654124 w 5662934"/>
              <a:gd name="connsiteY18" fmla="*/ 1559177 h 6858000"/>
              <a:gd name="connsiteX19" fmla="*/ 3793114 w 5662934"/>
              <a:gd name="connsiteY19" fmla="*/ 1644439 h 6858000"/>
              <a:gd name="connsiteX20" fmla="*/ 4045810 w 5662934"/>
              <a:gd name="connsiteY20" fmla="*/ 1709432 h 6858000"/>
              <a:gd name="connsiteX21" fmla="*/ 4249451 w 5662934"/>
              <a:gd name="connsiteY21" fmla="*/ 1744332 h 6858000"/>
              <a:gd name="connsiteX22" fmla="*/ 4089510 w 5662934"/>
              <a:gd name="connsiteY22" fmla="*/ 1950033 h 6858000"/>
              <a:gd name="connsiteX23" fmla="*/ 3921602 w 5662934"/>
              <a:gd name="connsiteY23" fmla="*/ 2297127 h 6858000"/>
              <a:gd name="connsiteX24" fmla="*/ 3900443 w 5662934"/>
              <a:gd name="connsiteY24" fmla="*/ 2441680 h 6858000"/>
              <a:gd name="connsiteX25" fmla="*/ 3937614 w 5662934"/>
              <a:gd name="connsiteY25" fmla="*/ 2509491 h 6858000"/>
              <a:gd name="connsiteX26" fmla="*/ 3968463 w 5662934"/>
              <a:gd name="connsiteY26" fmla="*/ 2550919 h 6858000"/>
              <a:gd name="connsiteX27" fmla="*/ 4072895 w 5662934"/>
              <a:gd name="connsiteY27" fmla="*/ 2637486 h 6858000"/>
              <a:gd name="connsiteX28" fmla="*/ 4187906 w 5662934"/>
              <a:gd name="connsiteY28" fmla="*/ 2651776 h 6858000"/>
              <a:gd name="connsiteX29" fmla="*/ 4243956 w 5662934"/>
              <a:gd name="connsiteY29" fmla="*/ 2629194 h 6858000"/>
              <a:gd name="connsiteX30" fmla="*/ 4277165 w 5662934"/>
              <a:gd name="connsiteY30" fmla="*/ 2602787 h 6858000"/>
              <a:gd name="connsiteX31" fmla="*/ 4273379 w 5662934"/>
              <a:gd name="connsiteY31" fmla="*/ 2653248 h 6858000"/>
              <a:gd name="connsiteX32" fmla="*/ 4263593 w 5662934"/>
              <a:gd name="connsiteY32" fmla="*/ 3061922 h 6858000"/>
              <a:gd name="connsiteX33" fmla="*/ 4445372 w 5662934"/>
              <a:gd name="connsiteY33" fmla="*/ 4515619 h 6858000"/>
              <a:gd name="connsiteX34" fmla="*/ 4990710 w 5662934"/>
              <a:gd name="connsiteY34" fmla="*/ 5969316 h 6858000"/>
              <a:gd name="connsiteX35" fmla="*/ 5583977 w 5662934"/>
              <a:gd name="connsiteY35" fmla="*/ 6777438 h 6858000"/>
              <a:gd name="connsiteX36" fmla="*/ 5662934 w 5662934"/>
              <a:gd name="connsiteY36" fmla="*/ 6858000 h 6858000"/>
              <a:gd name="connsiteX37" fmla="*/ 0 w 5662934"/>
              <a:gd name="connsiteY3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662934" h="6858000">
                <a:moveTo>
                  <a:pt x="0" y="0"/>
                </a:moveTo>
                <a:lnTo>
                  <a:pt x="5064602" y="0"/>
                </a:lnTo>
                <a:lnTo>
                  <a:pt x="4889880" y="279455"/>
                </a:lnTo>
                <a:cubicBezTo>
                  <a:pt x="4837690" y="372204"/>
                  <a:pt x="4788761" y="467851"/>
                  <a:pt x="4743094" y="566397"/>
                </a:cubicBezTo>
                <a:lnTo>
                  <a:pt x="4685321" y="704608"/>
                </a:lnTo>
                <a:lnTo>
                  <a:pt x="4680898" y="692471"/>
                </a:lnTo>
                <a:cubicBezTo>
                  <a:pt x="4651904" y="629675"/>
                  <a:pt x="4612879" y="583232"/>
                  <a:pt x="4558808" y="561315"/>
                </a:cubicBezTo>
                <a:cubicBezTo>
                  <a:pt x="4504738" y="539399"/>
                  <a:pt x="4462003" y="535689"/>
                  <a:pt x="4422430" y="545170"/>
                </a:cubicBezTo>
                <a:cubicBezTo>
                  <a:pt x="4369665" y="557812"/>
                  <a:pt x="4351458" y="569149"/>
                  <a:pt x="4343282" y="564133"/>
                </a:cubicBezTo>
                <a:cubicBezTo>
                  <a:pt x="4277326" y="579935"/>
                  <a:pt x="4235898" y="610784"/>
                  <a:pt x="4202646" y="646647"/>
                </a:cubicBezTo>
                <a:cubicBezTo>
                  <a:pt x="4177569" y="687526"/>
                  <a:pt x="4172005" y="751627"/>
                  <a:pt x="4197290" y="857157"/>
                </a:cubicBezTo>
                <a:cubicBezTo>
                  <a:pt x="4200451" y="870348"/>
                  <a:pt x="4211787" y="888554"/>
                  <a:pt x="4214948" y="901746"/>
                </a:cubicBezTo>
                <a:cubicBezTo>
                  <a:pt x="4226284" y="919952"/>
                  <a:pt x="4232606" y="946334"/>
                  <a:pt x="4230751" y="967701"/>
                </a:cubicBezTo>
                <a:cubicBezTo>
                  <a:pt x="4230751" y="967701"/>
                  <a:pt x="4230751" y="967701"/>
                  <a:pt x="4328522" y="1230219"/>
                </a:cubicBezTo>
                <a:cubicBezTo>
                  <a:pt x="4129896" y="1187143"/>
                  <a:pt x="4133057" y="1200334"/>
                  <a:pt x="3908598" y="1107653"/>
                </a:cubicBezTo>
                <a:cubicBezTo>
                  <a:pt x="3844496" y="1102088"/>
                  <a:pt x="3801762" y="1098379"/>
                  <a:pt x="3762188" y="1107860"/>
                </a:cubicBezTo>
                <a:cubicBezTo>
                  <a:pt x="3669850" y="1129983"/>
                  <a:pt x="3611521" y="1206726"/>
                  <a:pt x="3599087" y="1300369"/>
                </a:cubicBezTo>
                <a:cubicBezTo>
                  <a:pt x="3590362" y="1351279"/>
                  <a:pt x="3581638" y="1402189"/>
                  <a:pt x="3602456" y="1459969"/>
                </a:cubicBezTo>
                <a:cubicBezTo>
                  <a:pt x="3615099" y="1512734"/>
                  <a:pt x="3629596" y="1544131"/>
                  <a:pt x="3654124" y="1559177"/>
                </a:cubicBezTo>
                <a:cubicBezTo>
                  <a:pt x="3719531" y="1599300"/>
                  <a:pt x="3679957" y="1608782"/>
                  <a:pt x="3793114" y="1644439"/>
                </a:cubicBezTo>
                <a:cubicBezTo>
                  <a:pt x="3914447" y="1685111"/>
                  <a:pt x="4021283" y="1694386"/>
                  <a:pt x="4045810" y="1709432"/>
                </a:cubicBezTo>
                <a:cubicBezTo>
                  <a:pt x="4118088" y="1720012"/>
                  <a:pt x="4219908" y="1737462"/>
                  <a:pt x="4249451" y="1744332"/>
                </a:cubicBezTo>
                <a:cubicBezTo>
                  <a:pt x="4244436" y="1752508"/>
                  <a:pt x="4141518" y="1846908"/>
                  <a:pt x="4089510" y="1950033"/>
                </a:cubicBezTo>
                <a:cubicBezTo>
                  <a:pt x="3997380" y="2118564"/>
                  <a:pt x="3935342" y="2238041"/>
                  <a:pt x="3921602" y="2297127"/>
                </a:cubicBezTo>
                <a:cubicBezTo>
                  <a:pt x="3894671" y="2359373"/>
                  <a:pt x="3885946" y="2410283"/>
                  <a:pt x="3900443" y="2441680"/>
                </a:cubicBezTo>
                <a:cubicBezTo>
                  <a:pt x="3898589" y="2463048"/>
                  <a:pt x="3918101" y="2486269"/>
                  <a:pt x="3937614" y="2509491"/>
                </a:cubicBezTo>
                <a:cubicBezTo>
                  <a:pt x="3948950" y="2527698"/>
                  <a:pt x="3960287" y="2545904"/>
                  <a:pt x="3968463" y="2550919"/>
                </a:cubicBezTo>
                <a:cubicBezTo>
                  <a:pt x="3999312" y="2592348"/>
                  <a:pt x="4027000" y="2620585"/>
                  <a:pt x="4072895" y="2637486"/>
                </a:cubicBezTo>
                <a:cubicBezTo>
                  <a:pt x="4105598" y="2657547"/>
                  <a:pt x="4148333" y="2661257"/>
                  <a:pt x="4187906" y="2651776"/>
                </a:cubicBezTo>
                <a:cubicBezTo>
                  <a:pt x="4207693" y="2647036"/>
                  <a:pt x="4226377" y="2639508"/>
                  <a:pt x="4243956" y="2629194"/>
                </a:cubicBezTo>
                <a:lnTo>
                  <a:pt x="4277165" y="2602787"/>
                </a:lnTo>
                <a:lnTo>
                  <a:pt x="4273379" y="2653248"/>
                </a:lnTo>
                <a:cubicBezTo>
                  <a:pt x="4266855" y="2786574"/>
                  <a:pt x="4263593" y="2922799"/>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txBody>
          <a:bodyPr wrap="square">
            <a:noAutofit/>
          </a:bodyPr>
          <a:lstStyle/>
          <a:p>
            <a:r>
              <a:rPr lang="en-US"/>
              <a:t>Click icon to add picture</a:t>
            </a:r>
            <a:endParaRPr lang="en-US" dirty="0"/>
          </a:p>
        </p:txBody>
      </p:sp>
      <p:sp>
        <p:nvSpPr>
          <p:cNvPr id="11" name="Text Placeholder 10">
            <a:extLst>
              <a:ext uri="{FF2B5EF4-FFF2-40B4-BE49-F238E27FC236}">
                <a16:creationId xmlns="" xmlns:a16="http://schemas.microsoft.com/office/drawing/2014/main" id="{4D1C1373-B50B-4F1A-A1BB-0C35A28316A4}"/>
              </a:ext>
            </a:extLst>
          </p:cNvPr>
          <p:cNvSpPr>
            <a:spLocks noGrp="1"/>
          </p:cNvSpPr>
          <p:nvPr>
            <p:ph type="body" sz="quarter" idx="12"/>
          </p:nvPr>
        </p:nvSpPr>
        <p:spPr>
          <a:xfrm>
            <a:off x="6480175" y="3821113"/>
            <a:ext cx="5014913" cy="2308225"/>
          </a:xfrm>
        </p:spPr>
        <p:txBody>
          <a:bodyPr/>
          <a:lstStyle>
            <a:lvl1pPr algn="ctr">
              <a:buNone/>
              <a:defRPr lang="en-US" sz="2800" kern="1200" spc="20" baseline="0" dirty="0" smtClean="0">
                <a:solidFill>
                  <a:schemeClr val="tx1">
                    <a:alpha val="58000"/>
                  </a:schemeClr>
                </a:solidFill>
                <a:latin typeface="+mn-lt"/>
                <a:ea typeface="+mn-ea"/>
                <a:cs typeface="+mn-cs"/>
              </a:defRPr>
            </a:lvl1pPr>
            <a:lvl2pPr>
              <a:buNone/>
              <a:defRPr/>
            </a:lvl2pPr>
          </a:lstStyle>
          <a:p>
            <a:pPr lvl="0"/>
            <a:r>
              <a:rPr lang="en-US"/>
              <a:t>Click to edit Master text styles</a:t>
            </a:r>
          </a:p>
        </p:txBody>
      </p:sp>
      <p:sp>
        <p:nvSpPr>
          <p:cNvPr id="7" name="Freeform 10">
            <a:extLst>
              <a:ext uri="{FF2B5EF4-FFF2-40B4-BE49-F238E27FC236}">
                <a16:creationId xmlns="" xmlns:a16="http://schemas.microsoft.com/office/drawing/2014/main" id="{B24EB433-122A-4419-8A25-2FDB094C84AE}"/>
              </a:ext>
              <a:ext uri="{C183D7F6-B498-43B3-948B-1728B52AA6E4}">
                <adec:decorative xmlns="" xmlns:adec="http://schemas.microsoft.com/office/drawing/2017/decorative" val="1"/>
              </a:ext>
            </a:extLst>
          </p:cNvPr>
          <p:cNvSpPr>
            <a:spLocks/>
          </p:cNvSpPr>
          <p:nvPr userDrawn="1"/>
        </p:nvSpPr>
        <p:spPr bwMode="auto">
          <a:xfrm rot="7291575">
            <a:off x="3479502" y="491434"/>
            <a:ext cx="2397877" cy="2244442"/>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white"/>
              </a:solidFill>
            </a:endParaRPr>
          </a:p>
        </p:txBody>
      </p:sp>
    </p:spTree>
    <p:extLst>
      <p:ext uri="{BB962C8B-B14F-4D97-AF65-F5344CB8AC3E}">
        <p14:creationId xmlns:p14="http://schemas.microsoft.com/office/powerpoint/2010/main" val="17967664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229378-76E3-4346-B854-00A737D0EDCB}"/>
              </a:ext>
            </a:extLst>
          </p:cNvPr>
          <p:cNvSpPr>
            <a:spLocks noGrp="1"/>
          </p:cNvSpPr>
          <p:nvPr>
            <p:ph type="title"/>
          </p:nvPr>
        </p:nvSpPr>
        <p:spPr>
          <a:xfrm>
            <a:off x="720000" y="619200"/>
            <a:ext cx="6833739" cy="1477328"/>
          </a:xfrm>
        </p:spPr>
        <p:txBody>
          <a:bodyPr anchor="ctr"/>
          <a:lstStyle/>
          <a:p>
            <a:r>
              <a:rPr lang="en-US"/>
              <a:t>Click to edit Master title style</a:t>
            </a:r>
          </a:p>
        </p:txBody>
      </p:sp>
      <p:sp>
        <p:nvSpPr>
          <p:cNvPr id="11" name="Text Placeholder 5">
            <a:extLst>
              <a:ext uri="{FF2B5EF4-FFF2-40B4-BE49-F238E27FC236}">
                <a16:creationId xmlns="" xmlns:a16="http://schemas.microsoft.com/office/drawing/2014/main" id="{99F96B64-408E-4B4D-A5D3-7186AABF86A2}"/>
              </a:ext>
            </a:extLst>
          </p:cNvPr>
          <p:cNvSpPr>
            <a:spLocks noGrp="1"/>
          </p:cNvSpPr>
          <p:nvPr>
            <p:ph type="body" sz="quarter" idx="14"/>
          </p:nvPr>
        </p:nvSpPr>
        <p:spPr>
          <a:xfrm>
            <a:off x="719999" y="2541599"/>
            <a:ext cx="4981575" cy="3557359"/>
          </a:xfrm>
        </p:spPr>
        <p:txBody>
          <a:bodyPr/>
          <a:lstStyle>
            <a:lvl1pPr marL="0" indent="0">
              <a:buNone/>
              <a:defRPr lang="en-US" sz="2000" kern="1200" spc="20" baseline="0" dirty="0" smtClean="0">
                <a:solidFill>
                  <a:schemeClr val="tx1">
                    <a:alpha val="58000"/>
                  </a:schemeClr>
                </a:solidFill>
                <a:latin typeface="+mn-lt"/>
                <a:ea typeface="+mn-ea"/>
                <a:cs typeface="+mn-cs"/>
              </a:defRPr>
            </a:lvl1pPr>
          </a:lstStyle>
          <a:p>
            <a:pPr lvl="0"/>
            <a:r>
              <a:rPr lang="en-US"/>
              <a:t>Click to edit Master text styles</a:t>
            </a:r>
          </a:p>
        </p:txBody>
      </p:sp>
      <p:sp>
        <p:nvSpPr>
          <p:cNvPr id="7" name="Date Placeholder 1">
            <a:extLst>
              <a:ext uri="{FF2B5EF4-FFF2-40B4-BE49-F238E27FC236}">
                <a16:creationId xmlns="" xmlns:a16="http://schemas.microsoft.com/office/drawing/2014/main" id="{CB2113D8-516C-44EB-BC6F-C95BD93979C1}"/>
              </a:ext>
            </a:extLst>
          </p:cNvPr>
          <p:cNvSpPr>
            <a:spLocks noGrp="1"/>
          </p:cNvSpPr>
          <p:nvPr>
            <p:ph type="dt" sz="half" idx="15"/>
          </p:nvPr>
        </p:nvSpPr>
        <p:spPr>
          <a:xfrm>
            <a:off x="710065" y="6138000"/>
            <a:ext cx="2130425" cy="720000"/>
          </a:xfrm>
        </p:spPr>
        <p:txBody>
          <a:bodyPr/>
          <a:lstStyle/>
          <a:p>
            <a:r>
              <a:rPr lang="en-US" dirty="0">
                <a:solidFill>
                  <a:prstClr val="white">
                    <a:alpha val="58000"/>
                  </a:prstClr>
                </a:solidFill>
              </a:rPr>
              <a:t>Sunday, January 31, 20XX</a:t>
            </a:r>
          </a:p>
        </p:txBody>
      </p:sp>
      <p:sp>
        <p:nvSpPr>
          <p:cNvPr id="14" name="Picture Placeholder 13">
            <a:extLst>
              <a:ext uri="{FF2B5EF4-FFF2-40B4-BE49-F238E27FC236}">
                <a16:creationId xmlns="" xmlns:a16="http://schemas.microsoft.com/office/drawing/2014/main" id="{30BC406A-6205-4C7C-BF28-773738799BFF}"/>
              </a:ext>
            </a:extLst>
          </p:cNvPr>
          <p:cNvSpPr>
            <a:spLocks noGrp="1"/>
          </p:cNvSpPr>
          <p:nvPr>
            <p:ph type="pic" sz="quarter" idx="10"/>
          </p:nvPr>
        </p:nvSpPr>
        <p:spPr>
          <a:xfrm>
            <a:off x="7127399" y="0"/>
            <a:ext cx="5064603" cy="2286000"/>
          </a:xfrm>
          <a:custGeom>
            <a:avLst/>
            <a:gdLst>
              <a:gd name="connsiteX0" fmla="*/ 0 w 5064603"/>
              <a:gd name="connsiteY0" fmla="*/ 0 h 2286000"/>
              <a:gd name="connsiteX1" fmla="*/ 5064603 w 5064603"/>
              <a:gd name="connsiteY1" fmla="*/ 0 h 2286000"/>
              <a:gd name="connsiteX2" fmla="*/ 5064603 w 5064603"/>
              <a:gd name="connsiteY2" fmla="*/ 2286000 h 2286000"/>
              <a:gd name="connsiteX3" fmla="*/ 763670 w 5064603"/>
              <a:gd name="connsiteY3" fmla="*/ 2286000 h 2286000"/>
              <a:gd name="connsiteX4" fmla="*/ 761866 w 5064603"/>
              <a:gd name="connsiteY4" fmla="*/ 2261963 h 2286000"/>
              <a:gd name="connsiteX5" fmla="*/ 174723 w 5064603"/>
              <a:gd name="connsiteY5" fmla="*/ 279455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4603" h="2286000">
                <a:moveTo>
                  <a:pt x="0" y="0"/>
                </a:moveTo>
                <a:lnTo>
                  <a:pt x="5064603" y="0"/>
                </a:lnTo>
                <a:lnTo>
                  <a:pt x="5064603" y="2286000"/>
                </a:lnTo>
                <a:lnTo>
                  <a:pt x="763670" y="2286000"/>
                </a:lnTo>
                <a:lnTo>
                  <a:pt x="761866" y="2261963"/>
                </a:lnTo>
                <a:cubicBezTo>
                  <a:pt x="683581" y="1496785"/>
                  <a:pt x="487866" y="835949"/>
                  <a:pt x="174723" y="279455"/>
                </a:cubicBezTo>
                <a:close/>
              </a:path>
            </a:pathLst>
          </a:custGeom>
        </p:spPr>
        <p:txBody>
          <a:bodyPr wrap="square" anchor="ctr">
            <a:noAutofit/>
          </a:bodyPr>
          <a:lstStyle>
            <a:lvl1pPr algn="ctr">
              <a:defRPr/>
            </a:lvl1pPr>
          </a:lstStyle>
          <a:p>
            <a:r>
              <a:rPr lang="en-US"/>
              <a:t>Click icon to add picture</a:t>
            </a:r>
            <a:endParaRPr lang="en-US" dirty="0"/>
          </a:p>
        </p:txBody>
      </p:sp>
      <p:sp>
        <p:nvSpPr>
          <p:cNvPr id="19" name="Picture Placeholder 18">
            <a:extLst>
              <a:ext uri="{FF2B5EF4-FFF2-40B4-BE49-F238E27FC236}">
                <a16:creationId xmlns="" xmlns:a16="http://schemas.microsoft.com/office/drawing/2014/main" id="{9F6DACD3-0A0E-4203-948F-CB45AA6A9401}"/>
              </a:ext>
            </a:extLst>
          </p:cNvPr>
          <p:cNvSpPr>
            <a:spLocks noGrp="1"/>
          </p:cNvSpPr>
          <p:nvPr>
            <p:ph type="pic" sz="quarter" idx="11"/>
          </p:nvPr>
        </p:nvSpPr>
        <p:spPr>
          <a:xfrm>
            <a:off x="7729581" y="2286000"/>
            <a:ext cx="4462420" cy="2286000"/>
          </a:xfrm>
          <a:custGeom>
            <a:avLst/>
            <a:gdLst>
              <a:gd name="connsiteX0" fmla="*/ 161487 w 4462420"/>
              <a:gd name="connsiteY0" fmla="*/ 0 h 2286000"/>
              <a:gd name="connsiteX1" fmla="*/ 4462420 w 4462420"/>
              <a:gd name="connsiteY1" fmla="*/ 0 h 2286000"/>
              <a:gd name="connsiteX2" fmla="*/ 4462420 w 4462420"/>
              <a:gd name="connsiteY2" fmla="*/ 2286000 h 2286000"/>
              <a:gd name="connsiteX3" fmla="*/ 0 w 4462420"/>
              <a:gd name="connsiteY3" fmla="*/ 2286000 h 2286000"/>
              <a:gd name="connsiteX4" fmla="*/ 17047 w 4462420"/>
              <a:gd name="connsiteY4" fmla="*/ 2229619 h 2286000"/>
              <a:gd name="connsiteX5" fmla="*/ 198826 w 4462420"/>
              <a:gd name="connsiteY5" fmla="*/ 775922 h 2286000"/>
              <a:gd name="connsiteX6" fmla="*/ 189040 w 4462420"/>
              <a:gd name="connsiteY6" fmla="*/ 367247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2420" h="2286000">
                <a:moveTo>
                  <a:pt x="161487" y="0"/>
                </a:moveTo>
                <a:lnTo>
                  <a:pt x="4462420" y="0"/>
                </a:lnTo>
                <a:lnTo>
                  <a:pt x="4462420" y="2286000"/>
                </a:lnTo>
                <a:lnTo>
                  <a:pt x="0" y="2286000"/>
                </a:lnTo>
                <a:lnTo>
                  <a:pt x="17047" y="2229619"/>
                </a:lnTo>
                <a:cubicBezTo>
                  <a:pt x="138233" y="1684483"/>
                  <a:pt x="198826" y="1230203"/>
                  <a:pt x="198826" y="775922"/>
                </a:cubicBezTo>
                <a:cubicBezTo>
                  <a:pt x="198826" y="636799"/>
                  <a:pt x="195564" y="500574"/>
                  <a:pt x="189040" y="367247"/>
                </a:cubicBezTo>
                <a:close/>
              </a:path>
            </a:pathLst>
          </a:custGeom>
        </p:spPr>
        <p:txBody>
          <a:bodyPr wrap="square" anchor="ctr">
            <a:noAutofit/>
          </a:bodyPr>
          <a:lstStyle>
            <a:lvl1pPr algn="ctr">
              <a:defRPr/>
            </a:lvl1pPr>
          </a:lstStyle>
          <a:p>
            <a:r>
              <a:rPr lang="en-US"/>
              <a:t>Click icon to add picture</a:t>
            </a:r>
            <a:endParaRPr lang="en-US" dirty="0"/>
          </a:p>
        </p:txBody>
      </p:sp>
      <p:sp>
        <p:nvSpPr>
          <p:cNvPr id="25" name="Picture Placeholder 24">
            <a:extLst>
              <a:ext uri="{FF2B5EF4-FFF2-40B4-BE49-F238E27FC236}">
                <a16:creationId xmlns="" xmlns:a16="http://schemas.microsoft.com/office/drawing/2014/main" id="{2B9DECF3-60B9-433F-B8F8-5B4E0E53F42E}"/>
              </a:ext>
            </a:extLst>
          </p:cNvPr>
          <p:cNvSpPr>
            <a:spLocks noGrp="1"/>
          </p:cNvSpPr>
          <p:nvPr>
            <p:ph type="pic" sz="quarter" idx="12"/>
          </p:nvPr>
        </p:nvSpPr>
        <p:spPr>
          <a:xfrm>
            <a:off x="6529067" y="4572000"/>
            <a:ext cx="5662935" cy="2286000"/>
          </a:xfrm>
          <a:custGeom>
            <a:avLst/>
            <a:gdLst>
              <a:gd name="connsiteX0" fmla="*/ 1200515 w 5662935"/>
              <a:gd name="connsiteY0" fmla="*/ 0 h 2286000"/>
              <a:gd name="connsiteX1" fmla="*/ 5662935 w 5662935"/>
              <a:gd name="connsiteY1" fmla="*/ 0 h 2286000"/>
              <a:gd name="connsiteX2" fmla="*/ 5662935 w 5662935"/>
              <a:gd name="connsiteY2" fmla="*/ 2286000 h 2286000"/>
              <a:gd name="connsiteX3" fmla="*/ 0 w 5662935"/>
              <a:gd name="connsiteY3" fmla="*/ 2286000 h 2286000"/>
              <a:gd name="connsiteX4" fmla="*/ 78957 w 5662935"/>
              <a:gd name="connsiteY4" fmla="*/ 2205438 h 2286000"/>
              <a:gd name="connsiteX5" fmla="*/ 672225 w 5662935"/>
              <a:gd name="connsiteY5" fmla="*/ 1397316 h 2286000"/>
              <a:gd name="connsiteX6" fmla="*/ 1102530 w 5662935"/>
              <a:gd name="connsiteY6" fmla="*/ 324079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2935" h="2286000">
                <a:moveTo>
                  <a:pt x="1200515" y="0"/>
                </a:moveTo>
                <a:lnTo>
                  <a:pt x="5662935" y="0"/>
                </a:lnTo>
                <a:lnTo>
                  <a:pt x="5662935" y="2286000"/>
                </a:lnTo>
                <a:lnTo>
                  <a:pt x="0" y="2286000"/>
                </a:lnTo>
                <a:lnTo>
                  <a:pt x="78957" y="2205438"/>
                </a:lnTo>
                <a:cubicBezTo>
                  <a:pt x="291624" y="1972265"/>
                  <a:pt x="490445" y="1703955"/>
                  <a:pt x="672225" y="1397316"/>
                </a:cubicBezTo>
                <a:cubicBezTo>
                  <a:pt x="854003" y="1056606"/>
                  <a:pt x="984657" y="698860"/>
                  <a:pt x="1102530" y="324079"/>
                </a:cubicBezTo>
                <a:close/>
              </a:path>
            </a:pathLst>
          </a:custGeom>
        </p:spPr>
        <p:txBody>
          <a:bodyPr wrap="square" anchor="ctr">
            <a:noAutofit/>
          </a:bodyPr>
          <a:lstStyle>
            <a:lvl1pPr algn="ctr">
              <a:defRPr/>
            </a:lvl1pPr>
          </a:lstStyle>
          <a:p>
            <a:r>
              <a:rPr lang="en-US"/>
              <a:t>Click icon to add picture</a:t>
            </a:r>
            <a:endParaRPr lang="en-US" dirty="0"/>
          </a:p>
        </p:txBody>
      </p:sp>
      <p:sp>
        <p:nvSpPr>
          <p:cNvPr id="8" name="Slide Number Placeholder 3">
            <a:extLst>
              <a:ext uri="{FF2B5EF4-FFF2-40B4-BE49-F238E27FC236}">
                <a16:creationId xmlns="" xmlns:a16="http://schemas.microsoft.com/office/drawing/2014/main" id="{54D1CFDE-CA21-4CFE-AE63-608D62DB6C33}"/>
              </a:ext>
            </a:extLst>
          </p:cNvPr>
          <p:cNvSpPr>
            <a:spLocks noGrp="1"/>
          </p:cNvSpPr>
          <p:nvPr>
            <p:ph type="sldNum" sz="quarter" idx="16"/>
          </p:nvPr>
        </p:nvSpPr>
        <p:spPr>
          <a:xfrm>
            <a:off x="9329739" y="6138000"/>
            <a:ext cx="2130424" cy="720000"/>
          </a:xfrm>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5195424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3E4BF6-62EC-4B2B-B3B7-8E130713929B}"/>
              </a:ext>
            </a:extLst>
          </p:cNvPr>
          <p:cNvSpPr>
            <a:spLocks noGrp="1"/>
          </p:cNvSpPr>
          <p:nvPr>
            <p:ph type="title"/>
          </p:nvPr>
        </p:nvSpPr>
        <p:spPr>
          <a:xfrm>
            <a:off x="720000" y="616890"/>
            <a:ext cx="3927727" cy="1477328"/>
          </a:xfrm>
        </p:spPr>
        <p:txBody>
          <a:bodyPr/>
          <a:lstStyle/>
          <a:p>
            <a:r>
              <a:rPr lang="en-US"/>
              <a:t>Click to edit Master title style</a:t>
            </a:r>
          </a:p>
        </p:txBody>
      </p:sp>
      <p:sp>
        <p:nvSpPr>
          <p:cNvPr id="18" name="Text Placeholder 17">
            <a:extLst>
              <a:ext uri="{FF2B5EF4-FFF2-40B4-BE49-F238E27FC236}">
                <a16:creationId xmlns="" xmlns:a16="http://schemas.microsoft.com/office/drawing/2014/main" id="{3078E0F3-1044-4DB5-AE58-9212CD6C34E7}"/>
              </a:ext>
            </a:extLst>
          </p:cNvPr>
          <p:cNvSpPr>
            <a:spLocks noGrp="1"/>
          </p:cNvSpPr>
          <p:nvPr>
            <p:ph type="body" sz="quarter" idx="17"/>
          </p:nvPr>
        </p:nvSpPr>
        <p:spPr>
          <a:xfrm>
            <a:off x="4647727" y="616890"/>
            <a:ext cx="6812436" cy="1477328"/>
          </a:xfrm>
        </p:spPr>
        <p:txBody>
          <a:bodyPr/>
          <a:lstStyle>
            <a:lvl1pPr marL="0" indent="0">
              <a:buNone/>
              <a:defRPr lang="en-US" sz="1600" kern="1200" spc="20" baseline="0" dirty="0" smtClean="0">
                <a:solidFill>
                  <a:schemeClr val="tx2">
                    <a:lumMod val="90000"/>
                  </a:schemeClr>
                </a:solidFill>
                <a:latin typeface="+mn-lt"/>
                <a:ea typeface="+mn-ea"/>
                <a:cs typeface="+mn-cs"/>
              </a:defRPr>
            </a:lvl1pPr>
            <a:lvl2pPr>
              <a:buNone/>
              <a:defRPr/>
            </a:lvl2pPr>
          </a:lstStyle>
          <a:p>
            <a:pPr lvl="0"/>
            <a:r>
              <a:rPr lang="en-US"/>
              <a:t>Click to edit Master text styles</a:t>
            </a:r>
          </a:p>
        </p:txBody>
      </p:sp>
      <p:sp useBgFill="1">
        <p:nvSpPr>
          <p:cNvPr id="13" name="Freeform: Shape 12">
            <a:extLst>
              <a:ext uri="{FF2B5EF4-FFF2-40B4-BE49-F238E27FC236}">
                <a16:creationId xmlns="" xmlns:a16="http://schemas.microsoft.com/office/drawing/2014/main" id="{63A0AF3C-A897-4840-99F4-77D234B0E2FE}"/>
              </a:ext>
              <a:ext uri="{C183D7F6-B498-43B3-948B-1728B52AA6E4}">
                <adec:decorative xmlns="" xmlns:adec="http://schemas.microsoft.com/office/drawing/2017/decorative" val="1"/>
              </a:ext>
            </a:extLst>
          </p:cNvPr>
          <p:cNvSpPr>
            <a:spLocks/>
          </p:cNvSpPr>
          <p:nvPr userDrawn="1"/>
        </p:nvSpPr>
        <p:spPr bwMode="auto">
          <a:xfrm rot="16200000" flipH="1">
            <a:off x="4524645" y="-809352"/>
            <a:ext cx="3142706" cy="12192000"/>
          </a:xfrm>
          <a:custGeom>
            <a:avLst/>
            <a:gdLst>
              <a:gd name="connsiteX0" fmla="*/ 0 w 3142706"/>
              <a:gd name="connsiteY0" fmla="*/ 4431100 h 12192000"/>
              <a:gd name="connsiteX1" fmla="*/ 1979 w 3142706"/>
              <a:gd name="connsiteY1" fmla="*/ 4546418 h 12192000"/>
              <a:gd name="connsiteX2" fmla="*/ 80130 w 3142706"/>
              <a:gd name="connsiteY2" fmla="*/ 4516573 h 12192000"/>
              <a:gd name="connsiteX3" fmla="*/ 585514 w 3142706"/>
              <a:gd name="connsiteY3" fmla="*/ 4383259 h 12192000"/>
              <a:gd name="connsiteX4" fmla="*/ 1550569 w 3142706"/>
              <a:gd name="connsiteY4" fmla="*/ 4698133 h 12192000"/>
              <a:gd name="connsiteX5" fmla="*/ 2200712 w 3142706"/>
              <a:gd name="connsiteY5" fmla="*/ 5277095 h 12192000"/>
              <a:gd name="connsiteX6" fmla="*/ 2424198 w 3142706"/>
              <a:gd name="connsiteY6" fmla="*/ 6170932 h 12192000"/>
              <a:gd name="connsiteX7" fmla="*/ 2332772 w 3142706"/>
              <a:gd name="connsiteY7" fmla="*/ 6658479 h 12192000"/>
              <a:gd name="connsiteX8" fmla="*/ 1784214 w 3142706"/>
              <a:gd name="connsiteY8" fmla="*/ 7481214 h 12192000"/>
              <a:gd name="connsiteX9" fmla="*/ 798842 w 3142706"/>
              <a:gd name="connsiteY9" fmla="*/ 7917975 h 12192000"/>
              <a:gd name="connsiteX10" fmla="*/ 193143 w 3142706"/>
              <a:gd name="connsiteY10" fmla="*/ 7797358 h 12192000"/>
              <a:gd name="connsiteX11" fmla="*/ 181439 w 3142706"/>
              <a:gd name="connsiteY11" fmla="*/ 7792629 h 12192000"/>
              <a:gd name="connsiteX12" fmla="*/ 181439 w 3142706"/>
              <a:gd name="connsiteY12" fmla="*/ 8305457 h 12192000"/>
              <a:gd name="connsiteX13" fmla="*/ 181439 w 3142706"/>
              <a:gd name="connsiteY13" fmla="*/ 8378263 h 12192000"/>
              <a:gd name="connsiteX14" fmla="*/ 255752 w 3142706"/>
              <a:gd name="connsiteY14" fmla="*/ 8360872 h 12192000"/>
              <a:gd name="connsiteX15" fmla="*/ 785021 w 3142706"/>
              <a:gd name="connsiteY15" fmla="*/ 8298478 h 12192000"/>
              <a:gd name="connsiteX16" fmla="*/ 1532042 w 3142706"/>
              <a:gd name="connsiteY16" fmla="*/ 8485311 h 12192000"/>
              <a:gd name="connsiteX17" fmla="*/ 2133781 w 3142706"/>
              <a:gd name="connsiteY17" fmla="*/ 9045463 h 12192000"/>
              <a:gd name="connsiteX18" fmla="*/ 2351877 w 3142706"/>
              <a:gd name="connsiteY18" fmla="*/ 9543220 h 12192000"/>
              <a:gd name="connsiteX19" fmla="*/ 2414043 w 3142706"/>
              <a:gd name="connsiteY19" fmla="*/ 10165766 h 12192000"/>
              <a:gd name="connsiteX20" fmla="*/ 2196291 w 3142706"/>
              <a:gd name="connsiteY20" fmla="*/ 10881728 h 12192000"/>
              <a:gd name="connsiteX21" fmla="*/ 1532042 w 3142706"/>
              <a:gd name="connsiteY21" fmla="*/ 11535296 h 12192000"/>
              <a:gd name="connsiteX22" fmla="*/ 629434 w 3142706"/>
              <a:gd name="connsiteY22" fmla="*/ 11784175 h 12192000"/>
              <a:gd name="connsiteX23" fmla="*/ 216855 w 3142706"/>
              <a:gd name="connsiteY23" fmla="*/ 11737423 h 12192000"/>
              <a:gd name="connsiteX24" fmla="*/ 181439 w 3142706"/>
              <a:gd name="connsiteY24" fmla="*/ 11726632 h 12192000"/>
              <a:gd name="connsiteX25" fmla="*/ 181439 w 3142706"/>
              <a:gd name="connsiteY25" fmla="*/ 11763388 h 12192000"/>
              <a:gd name="connsiteX26" fmla="*/ 181439 w 3142706"/>
              <a:gd name="connsiteY26" fmla="*/ 12180928 h 12192000"/>
              <a:gd name="connsiteX27" fmla="*/ 184001 w 3142706"/>
              <a:gd name="connsiteY27" fmla="*/ 12192000 h 12192000"/>
              <a:gd name="connsiteX28" fmla="*/ 3142705 w 3142706"/>
              <a:gd name="connsiteY28" fmla="*/ 12191999 h 12192000"/>
              <a:gd name="connsiteX29" fmla="*/ 3142706 w 3142706"/>
              <a:gd name="connsiteY29" fmla="*/ 0 h 12192000"/>
              <a:gd name="connsiteX30" fmla="*/ 155370 w 3142706"/>
              <a:gd name="connsiteY30" fmla="*/ 0 h 12192000"/>
              <a:gd name="connsiteX31" fmla="*/ 146351 w 3142706"/>
              <a:gd name="connsiteY31" fmla="*/ 177371 h 12192000"/>
              <a:gd name="connsiteX32" fmla="*/ 123859 w 3142706"/>
              <a:gd name="connsiteY32" fmla="*/ 599846 h 12192000"/>
              <a:gd name="connsiteX33" fmla="*/ 123365 w 3142706"/>
              <a:gd name="connsiteY33" fmla="*/ 609102 h 12192000"/>
              <a:gd name="connsiteX34" fmla="*/ 199429 w 3142706"/>
              <a:gd name="connsiteY34" fmla="*/ 579094 h 12192000"/>
              <a:gd name="connsiteX35" fmla="*/ 768238 w 3142706"/>
              <a:gd name="connsiteY35" fmla="*/ 518113 h 12192000"/>
              <a:gd name="connsiteX36" fmla="*/ 951182 w 3142706"/>
              <a:gd name="connsiteY36" fmla="*/ 548430 h 12192000"/>
              <a:gd name="connsiteX37" fmla="*/ 1413449 w 3142706"/>
              <a:gd name="connsiteY37" fmla="*/ 706284 h 12192000"/>
              <a:gd name="connsiteX38" fmla="*/ 1794407 w 3142706"/>
              <a:gd name="connsiteY38" fmla="*/ 944634 h 12192000"/>
              <a:gd name="connsiteX39" fmla="*/ 2028169 w 3142706"/>
              <a:gd name="connsiteY39" fmla="*/ 1168348 h 12192000"/>
              <a:gd name="connsiteX40" fmla="*/ 2363216 w 3142706"/>
              <a:gd name="connsiteY40" fmla="*/ 1767707 h 12192000"/>
              <a:gd name="connsiteX41" fmla="*/ 2424197 w 3142706"/>
              <a:gd name="connsiteY41" fmla="*/ 2356960 h 12192000"/>
              <a:gd name="connsiteX42" fmla="*/ 2363217 w 3142706"/>
              <a:gd name="connsiteY42" fmla="*/ 2793935 h 12192000"/>
              <a:gd name="connsiteX43" fmla="*/ 2139619 w 3142706"/>
              <a:gd name="connsiteY43" fmla="*/ 3230561 h 12192000"/>
              <a:gd name="connsiteX44" fmla="*/ 1479338 w 3142706"/>
              <a:gd name="connsiteY44" fmla="*/ 3789498 h 12192000"/>
              <a:gd name="connsiteX45" fmla="*/ 585646 w 3142706"/>
              <a:gd name="connsiteY45" fmla="*/ 4002758 h 12192000"/>
              <a:gd name="connsiteX46" fmla="*/ 5142 w 3142706"/>
              <a:gd name="connsiteY46" fmla="*/ 3895589 h 12192000"/>
              <a:gd name="connsiteX47" fmla="*/ 1356 w 3142706"/>
              <a:gd name="connsiteY47" fmla="*/ 3893719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142706" h="12192000">
                <a:moveTo>
                  <a:pt x="0" y="4431100"/>
                </a:moveTo>
                <a:lnTo>
                  <a:pt x="1979" y="4546418"/>
                </a:lnTo>
                <a:lnTo>
                  <a:pt x="80130" y="4516573"/>
                </a:lnTo>
                <a:cubicBezTo>
                  <a:pt x="323933" y="4431506"/>
                  <a:pt x="544880" y="4383259"/>
                  <a:pt x="585514" y="4383259"/>
                </a:cubicBezTo>
                <a:cubicBezTo>
                  <a:pt x="941060" y="4383259"/>
                  <a:pt x="1266132" y="4494990"/>
                  <a:pt x="1550569" y="4698133"/>
                </a:cubicBezTo>
                <a:cubicBezTo>
                  <a:pt x="1875640" y="4901278"/>
                  <a:pt x="2078810" y="5104423"/>
                  <a:pt x="2200712" y="5277095"/>
                </a:cubicBezTo>
                <a:cubicBezTo>
                  <a:pt x="2281979" y="5459926"/>
                  <a:pt x="2424198" y="5764642"/>
                  <a:pt x="2424198" y="6170932"/>
                </a:cubicBezTo>
                <a:lnTo>
                  <a:pt x="2332772" y="6658479"/>
                </a:lnTo>
                <a:cubicBezTo>
                  <a:pt x="2271821" y="6942881"/>
                  <a:pt x="2109285" y="7186655"/>
                  <a:pt x="1784214" y="7481214"/>
                </a:cubicBezTo>
                <a:cubicBezTo>
                  <a:pt x="1499777" y="7765617"/>
                  <a:pt x="1144230" y="7887503"/>
                  <a:pt x="798842" y="7917975"/>
                </a:cubicBezTo>
                <a:cubicBezTo>
                  <a:pt x="621069" y="7917975"/>
                  <a:pt x="410280" y="7872268"/>
                  <a:pt x="193143" y="7797358"/>
                </a:cubicBezTo>
                <a:lnTo>
                  <a:pt x="181439" y="7792629"/>
                </a:lnTo>
                <a:lnTo>
                  <a:pt x="181439" y="8305457"/>
                </a:lnTo>
                <a:lnTo>
                  <a:pt x="181439" y="8378263"/>
                </a:lnTo>
                <a:lnTo>
                  <a:pt x="255752" y="8360872"/>
                </a:lnTo>
                <a:cubicBezTo>
                  <a:pt x="442593" y="8298478"/>
                  <a:pt x="598179" y="8298478"/>
                  <a:pt x="785021" y="8298478"/>
                </a:cubicBezTo>
                <a:cubicBezTo>
                  <a:pt x="1034028" y="8298478"/>
                  <a:pt x="1283035" y="8360872"/>
                  <a:pt x="1532042" y="8485311"/>
                </a:cubicBezTo>
                <a:cubicBezTo>
                  <a:pt x="1749795" y="8609751"/>
                  <a:pt x="1936636" y="8796584"/>
                  <a:pt x="2133781" y="9045463"/>
                </a:cubicBezTo>
                <a:cubicBezTo>
                  <a:pt x="2227202" y="9169902"/>
                  <a:pt x="2289368" y="9325364"/>
                  <a:pt x="2351877" y="9543220"/>
                </a:cubicBezTo>
                <a:cubicBezTo>
                  <a:pt x="2382788" y="9730054"/>
                  <a:pt x="2414043" y="9947910"/>
                  <a:pt x="2414043" y="10165766"/>
                </a:cubicBezTo>
                <a:cubicBezTo>
                  <a:pt x="2414043" y="10414645"/>
                  <a:pt x="2351877" y="10632501"/>
                  <a:pt x="2196291" y="10881728"/>
                </a:cubicBezTo>
                <a:cubicBezTo>
                  <a:pt x="2030057" y="11161629"/>
                  <a:pt x="1812304" y="11410857"/>
                  <a:pt x="1532042" y="11535296"/>
                </a:cubicBezTo>
                <a:cubicBezTo>
                  <a:pt x="1251780" y="11690758"/>
                  <a:pt x="971862" y="11784175"/>
                  <a:pt x="629434" y="11784175"/>
                </a:cubicBezTo>
                <a:cubicBezTo>
                  <a:pt x="489303" y="11784175"/>
                  <a:pt x="349172" y="11768576"/>
                  <a:pt x="216855" y="11737423"/>
                </a:cubicBezTo>
                <a:lnTo>
                  <a:pt x="181439" y="11726632"/>
                </a:lnTo>
                <a:lnTo>
                  <a:pt x="181439" y="11763388"/>
                </a:lnTo>
                <a:cubicBezTo>
                  <a:pt x="181439" y="11959844"/>
                  <a:pt x="181439" y="12097696"/>
                  <a:pt x="181439" y="12180928"/>
                </a:cubicBezTo>
                <a:lnTo>
                  <a:pt x="184001" y="12192000"/>
                </a:lnTo>
                <a:lnTo>
                  <a:pt x="3142705" y="12191999"/>
                </a:lnTo>
                <a:lnTo>
                  <a:pt x="3142706" y="0"/>
                </a:lnTo>
                <a:lnTo>
                  <a:pt x="155370" y="0"/>
                </a:lnTo>
                <a:lnTo>
                  <a:pt x="146351" y="177371"/>
                </a:lnTo>
                <a:cubicBezTo>
                  <a:pt x="139453" y="310022"/>
                  <a:pt x="131856" y="451218"/>
                  <a:pt x="123859" y="599846"/>
                </a:cubicBezTo>
                <a:lnTo>
                  <a:pt x="123365" y="609102"/>
                </a:lnTo>
                <a:lnTo>
                  <a:pt x="199429" y="579094"/>
                </a:lnTo>
                <a:cubicBezTo>
                  <a:pt x="331556" y="548430"/>
                  <a:pt x="616135" y="518113"/>
                  <a:pt x="768238" y="518113"/>
                </a:cubicBezTo>
                <a:cubicBezTo>
                  <a:pt x="859710" y="518113"/>
                  <a:pt x="920692" y="548430"/>
                  <a:pt x="951182" y="548430"/>
                </a:cubicBezTo>
                <a:cubicBezTo>
                  <a:pt x="1174780" y="579094"/>
                  <a:pt x="1189851" y="614638"/>
                  <a:pt x="1413449" y="706284"/>
                </a:cubicBezTo>
                <a:cubicBezTo>
                  <a:pt x="1637047" y="797930"/>
                  <a:pt x="1702935" y="843231"/>
                  <a:pt x="1794407" y="944634"/>
                </a:cubicBezTo>
                <a:cubicBezTo>
                  <a:pt x="1885879" y="1036280"/>
                  <a:pt x="1997678" y="1097261"/>
                  <a:pt x="2028169" y="1168348"/>
                </a:cubicBezTo>
                <a:cubicBezTo>
                  <a:pt x="2149781" y="1290310"/>
                  <a:pt x="2302234" y="1513676"/>
                  <a:pt x="2363216" y="1767707"/>
                </a:cubicBezTo>
                <a:cubicBezTo>
                  <a:pt x="2393706" y="1980967"/>
                  <a:pt x="2424197" y="2194227"/>
                  <a:pt x="2424197" y="2356960"/>
                </a:cubicBezTo>
                <a:cubicBezTo>
                  <a:pt x="2424197" y="2478923"/>
                  <a:pt x="2424198" y="2631201"/>
                  <a:pt x="2363217" y="2793935"/>
                </a:cubicBezTo>
                <a:cubicBezTo>
                  <a:pt x="2332726" y="2946213"/>
                  <a:pt x="2200600" y="3098493"/>
                  <a:pt x="2139619" y="3230561"/>
                </a:cubicBezTo>
                <a:cubicBezTo>
                  <a:pt x="1977352" y="3474486"/>
                  <a:pt x="1763917" y="3657430"/>
                  <a:pt x="1479338" y="3789498"/>
                </a:cubicBezTo>
                <a:cubicBezTo>
                  <a:pt x="1205272" y="3941777"/>
                  <a:pt x="920693" y="4002758"/>
                  <a:pt x="585646" y="4002758"/>
                </a:cubicBezTo>
                <a:cubicBezTo>
                  <a:pt x="376022" y="4002758"/>
                  <a:pt x="183599" y="3968456"/>
                  <a:pt x="5142" y="3895589"/>
                </a:cubicBezTo>
                <a:lnTo>
                  <a:pt x="1356" y="3893719"/>
                </a:lnTo>
                <a:close/>
              </a:path>
            </a:pathLst>
          </a:custGeom>
          <a:ln>
            <a:noFill/>
          </a:ln>
        </p:spPr>
        <p:txBody>
          <a:bodyPr vert="horz" wrap="square" lIns="91440" tIns="45720" rIns="91440" bIns="45720" numCol="1" anchor="t" anchorCtr="0" compatLnSpc="1">
            <a:prstTxWarp prst="textNoShape">
              <a:avLst/>
            </a:prstTxWarp>
            <a:noAutofit/>
          </a:bodyPr>
          <a:lstStyle/>
          <a:p>
            <a:pPr defTabSz="914400"/>
            <a:endParaRPr lang="en-US" dirty="0">
              <a:solidFill>
                <a:prstClr val="white"/>
              </a:solidFill>
            </a:endParaRPr>
          </a:p>
        </p:txBody>
      </p:sp>
      <p:sp>
        <p:nvSpPr>
          <p:cNvPr id="19" name="Date Placeholder 18">
            <a:extLst>
              <a:ext uri="{FF2B5EF4-FFF2-40B4-BE49-F238E27FC236}">
                <a16:creationId xmlns="" xmlns:a16="http://schemas.microsoft.com/office/drawing/2014/main" id="{15108176-8782-4311-86A4-A38AC2C1AA90}"/>
              </a:ext>
            </a:extLst>
          </p:cNvPr>
          <p:cNvSpPr>
            <a:spLocks noGrp="1"/>
          </p:cNvSpPr>
          <p:nvPr>
            <p:ph type="dt" sz="half" idx="18"/>
          </p:nvPr>
        </p:nvSpPr>
        <p:spPr/>
        <p:txBody>
          <a:bodyPr/>
          <a:lstStyle/>
          <a:p>
            <a:r>
              <a:rPr lang="en-US" dirty="0">
                <a:solidFill>
                  <a:prstClr val="white">
                    <a:alpha val="58000"/>
                  </a:prstClr>
                </a:solidFill>
              </a:rPr>
              <a:t>Sunday, January 31, 20XX</a:t>
            </a:r>
          </a:p>
        </p:txBody>
      </p:sp>
      <p:sp>
        <p:nvSpPr>
          <p:cNvPr id="21" name="Footer Placeholder 20">
            <a:extLst>
              <a:ext uri="{FF2B5EF4-FFF2-40B4-BE49-F238E27FC236}">
                <a16:creationId xmlns="" xmlns:a16="http://schemas.microsoft.com/office/drawing/2014/main" id="{97E5EA52-4E60-4B0E-9427-12C5FC7E3F27}"/>
              </a:ext>
            </a:extLst>
          </p:cNvPr>
          <p:cNvSpPr>
            <a:spLocks noGrp="1"/>
          </p:cNvSpPr>
          <p:nvPr>
            <p:ph type="ftr" sz="quarter" idx="19"/>
          </p:nvPr>
        </p:nvSpPr>
        <p:spPr/>
        <p:txBody>
          <a:bodyPr/>
          <a:lstStyle/>
          <a:p>
            <a:r>
              <a:rPr lang="en-US" dirty="0">
                <a:solidFill>
                  <a:prstClr val="white">
                    <a:alpha val="58000"/>
                  </a:prstClr>
                </a:solidFill>
              </a:rPr>
              <a:t>Sample Footer Text</a:t>
            </a:r>
          </a:p>
        </p:txBody>
      </p:sp>
      <p:sp>
        <p:nvSpPr>
          <p:cNvPr id="22" name="Slide Number Placeholder 21">
            <a:extLst>
              <a:ext uri="{FF2B5EF4-FFF2-40B4-BE49-F238E27FC236}">
                <a16:creationId xmlns="" xmlns:a16="http://schemas.microsoft.com/office/drawing/2014/main" id="{D64F9441-F2C8-491B-965A-E5C8139FFDEC}"/>
              </a:ext>
            </a:extLst>
          </p:cNvPr>
          <p:cNvSpPr>
            <a:spLocks noGrp="1"/>
          </p:cNvSpPr>
          <p:nvPr>
            <p:ph type="sldNum" sz="quarter" idx="20"/>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
        <p:nvSpPr>
          <p:cNvPr id="15" name="Picture Placeholder 13">
            <a:extLst>
              <a:ext uri="{FF2B5EF4-FFF2-40B4-BE49-F238E27FC236}">
                <a16:creationId xmlns="" xmlns:a16="http://schemas.microsoft.com/office/drawing/2014/main" id="{FDA5072F-C775-4FB3-A00C-CEBFD9200FA2}"/>
              </a:ext>
            </a:extLst>
          </p:cNvPr>
          <p:cNvSpPr>
            <a:spLocks noGrp="1"/>
          </p:cNvSpPr>
          <p:nvPr>
            <p:ph type="pic" sz="quarter" idx="10"/>
          </p:nvPr>
        </p:nvSpPr>
        <p:spPr>
          <a:xfrm>
            <a:off x="518111" y="2634818"/>
            <a:ext cx="3484645" cy="3504675"/>
          </a:xfrm>
          <a:custGeom>
            <a:avLst/>
            <a:gdLst>
              <a:gd name="connsiteX0" fmla="*/ 1747550 w 3484645"/>
              <a:gd name="connsiteY0" fmla="*/ 0 h 3504675"/>
              <a:gd name="connsiteX1" fmla="*/ 2214840 w 3484645"/>
              <a:gd name="connsiteY1" fmla="*/ 60981 h 3504675"/>
              <a:gd name="connsiteX2" fmla="*/ 2672026 w 3484645"/>
              <a:gd name="connsiteY2" fmla="*/ 294743 h 3504675"/>
              <a:gd name="connsiteX3" fmla="*/ 3484645 w 3484645"/>
              <a:gd name="connsiteY3" fmla="*/ 1666123 h 3504675"/>
              <a:gd name="connsiteX4" fmla="*/ 3271385 w 3484645"/>
              <a:gd name="connsiteY4" fmla="*/ 2559815 h 3504675"/>
              <a:gd name="connsiteX5" fmla="*/ 2712448 w 3484645"/>
              <a:gd name="connsiteY5" fmla="*/ 3220096 h 3504675"/>
              <a:gd name="connsiteX6" fmla="*/ 2275822 w 3484645"/>
              <a:gd name="connsiteY6" fmla="*/ 3443694 h 3504675"/>
              <a:gd name="connsiteX7" fmla="*/ 1838847 w 3484645"/>
              <a:gd name="connsiteY7" fmla="*/ 3504675 h 3504675"/>
              <a:gd name="connsiteX8" fmla="*/ 1249594 w 3484645"/>
              <a:gd name="connsiteY8" fmla="*/ 3443694 h 3504675"/>
              <a:gd name="connsiteX9" fmla="*/ 650235 w 3484645"/>
              <a:gd name="connsiteY9" fmla="*/ 3108647 h 3504675"/>
              <a:gd name="connsiteX10" fmla="*/ 426521 w 3484645"/>
              <a:gd name="connsiteY10" fmla="*/ 2874885 h 3504675"/>
              <a:gd name="connsiteX11" fmla="*/ 188171 w 3484645"/>
              <a:gd name="connsiteY11" fmla="*/ 2493927 h 3504675"/>
              <a:gd name="connsiteX12" fmla="*/ 30317 w 3484645"/>
              <a:gd name="connsiteY12" fmla="*/ 2031660 h 3504675"/>
              <a:gd name="connsiteX13" fmla="*/ 0 w 3484645"/>
              <a:gd name="connsiteY13" fmla="*/ 1848716 h 3504675"/>
              <a:gd name="connsiteX14" fmla="*/ 60981 w 3484645"/>
              <a:gd name="connsiteY14" fmla="*/ 1279907 h 3504675"/>
              <a:gd name="connsiteX15" fmla="*/ 691005 w 3484645"/>
              <a:gd name="connsiteY15" fmla="*/ 355374 h 3504675"/>
              <a:gd name="connsiteX16" fmla="*/ 1747550 w 3484645"/>
              <a:gd name="connsiteY16" fmla="*/ 0 h 350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84645" h="3504675">
                <a:moveTo>
                  <a:pt x="1747550" y="0"/>
                </a:moveTo>
                <a:cubicBezTo>
                  <a:pt x="1869164" y="0"/>
                  <a:pt x="2021791" y="0"/>
                  <a:pt x="2214840" y="60981"/>
                </a:cubicBezTo>
                <a:cubicBezTo>
                  <a:pt x="2428101" y="121963"/>
                  <a:pt x="2550063" y="233762"/>
                  <a:pt x="2672026" y="294743"/>
                </a:cubicBezTo>
                <a:cubicBezTo>
                  <a:pt x="3240720" y="670444"/>
                  <a:pt x="3484645" y="1107127"/>
                  <a:pt x="3484645" y="1666123"/>
                </a:cubicBezTo>
                <a:cubicBezTo>
                  <a:pt x="3484645" y="2001170"/>
                  <a:pt x="3423664" y="2285749"/>
                  <a:pt x="3271385" y="2559815"/>
                </a:cubicBezTo>
                <a:cubicBezTo>
                  <a:pt x="3139317" y="2844394"/>
                  <a:pt x="2956373" y="3057829"/>
                  <a:pt x="2712448" y="3220096"/>
                </a:cubicBezTo>
                <a:cubicBezTo>
                  <a:pt x="2580380" y="3281077"/>
                  <a:pt x="2428101" y="3413203"/>
                  <a:pt x="2275822" y="3443694"/>
                </a:cubicBezTo>
                <a:cubicBezTo>
                  <a:pt x="2113089" y="3504675"/>
                  <a:pt x="1960810" y="3504675"/>
                  <a:pt x="1838847" y="3504675"/>
                </a:cubicBezTo>
                <a:cubicBezTo>
                  <a:pt x="1676114" y="3504675"/>
                  <a:pt x="1462854" y="3474184"/>
                  <a:pt x="1249594" y="3443694"/>
                </a:cubicBezTo>
                <a:cubicBezTo>
                  <a:pt x="995563" y="3382712"/>
                  <a:pt x="772197" y="3230259"/>
                  <a:pt x="650235" y="3108647"/>
                </a:cubicBezTo>
                <a:cubicBezTo>
                  <a:pt x="579148" y="3078156"/>
                  <a:pt x="518167" y="2966357"/>
                  <a:pt x="426521" y="2874885"/>
                </a:cubicBezTo>
                <a:cubicBezTo>
                  <a:pt x="325118" y="2783413"/>
                  <a:pt x="279817" y="2717525"/>
                  <a:pt x="188171" y="2493927"/>
                </a:cubicBezTo>
                <a:cubicBezTo>
                  <a:pt x="96525" y="2270329"/>
                  <a:pt x="60981" y="2255258"/>
                  <a:pt x="30317" y="2031660"/>
                </a:cubicBezTo>
                <a:cubicBezTo>
                  <a:pt x="30317" y="2001170"/>
                  <a:pt x="0" y="1940188"/>
                  <a:pt x="0" y="1848716"/>
                </a:cubicBezTo>
                <a:cubicBezTo>
                  <a:pt x="0" y="1696613"/>
                  <a:pt x="30317" y="1412034"/>
                  <a:pt x="60981" y="1279907"/>
                </a:cubicBezTo>
                <a:cubicBezTo>
                  <a:pt x="223366" y="843225"/>
                  <a:pt x="386099" y="599300"/>
                  <a:pt x="691005" y="355374"/>
                </a:cubicBezTo>
                <a:cubicBezTo>
                  <a:pt x="975352" y="101636"/>
                  <a:pt x="1371556" y="0"/>
                  <a:pt x="1747550" y="0"/>
                </a:cubicBezTo>
                <a:close/>
              </a:path>
            </a:pathLst>
          </a:custGeom>
        </p:spPr>
        <p:txBody>
          <a:bodyPr wrap="square">
            <a:noAutofit/>
          </a:bodyPr>
          <a:lstStyle/>
          <a:p>
            <a:r>
              <a:rPr lang="en-US"/>
              <a:t>Click icon to add picture</a:t>
            </a:r>
            <a:endParaRPr lang="en-US" dirty="0"/>
          </a:p>
        </p:txBody>
      </p:sp>
      <p:sp>
        <p:nvSpPr>
          <p:cNvPr id="16" name="Picture Placeholder 16">
            <a:extLst>
              <a:ext uri="{FF2B5EF4-FFF2-40B4-BE49-F238E27FC236}">
                <a16:creationId xmlns="" xmlns:a16="http://schemas.microsoft.com/office/drawing/2014/main" id="{B4151D06-53FE-42E5-9665-965DC2C382EC}"/>
              </a:ext>
            </a:extLst>
          </p:cNvPr>
          <p:cNvSpPr>
            <a:spLocks noGrp="1"/>
          </p:cNvSpPr>
          <p:nvPr>
            <p:ph type="pic" sz="quarter" idx="11"/>
          </p:nvPr>
        </p:nvSpPr>
        <p:spPr>
          <a:xfrm>
            <a:off x="4383257" y="2634818"/>
            <a:ext cx="3534716" cy="3504675"/>
          </a:xfrm>
          <a:custGeom>
            <a:avLst/>
            <a:gdLst>
              <a:gd name="connsiteX0" fmla="*/ 1858773 w 3534716"/>
              <a:gd name="connsiteY0" fmla="*/ 0 h 3504675"/>
              <a:gd name="connsiteX1" fmla="*/ 2488521 w 3534716"/>
              <a:gd name="connsiteY1" fmla="*/ 142219 h 3504675"/>
              <a:gd name="connsiteX2" fmla="*/ 3118270 w 3534716"/>
              <a:gd name="connsiteY2" fmla="*/ 629826 h 3504675"/>
              <a:gd name="connsiteX3" fmla="*/ 3534716 w 3534716"/>
              <a:gd name="connsiteY3" fmla="*/ 1879319 h 3504675"/>
              <a:gd name="connsiteX4" fmla="*/ 3097955 w 3534716"/>
              <a:gd name="connsiteY4" fmla="*/ 2864691 h 3504675"/>
              <a:gd name="connsiteX5" fmla="*/ 2275220 w 3534716"/>
              <a:gd name="connsiteY5" fmla="*/ 3413249 h 3504675"/>
              <a:gd name="connsiteX6" fmla="*/ 1787673 w 3534716"/>
              <a:gd name="connsiteY6" fmla="*/ 3504675 h 3504675"/>
              <a:gd name="connsiteX7" fmla="*/ 893836 w 3534716"/>
              <a:gd name="connsiteY7" fmla="*/ 3281189 h 3504675"/>
              <a:gd name="connsiteX8" fmla="*/ 314874 w 3534716"/>
              <a:gd name="connsiteY8" fmla="*/ 2631046 h 3504675"/>
              <a:gd name="connsiteX9" fmla="*/ 0 w 3534716"/>
              <a:gd name="connsiteY9" fmla="*/ 1665991 h 3504675"/>
              <a:gd name="connsiteX10" fmla="*/ 487547 w 3534716"/>
              <a:gd name="connsiteY10" fmla="*/ 518083 h 3504675"/>
              <a:gd name="connsiteX11" fmla="*/ 1533742 w 3534716"/>
              <a:gd name="connsiteY11" fmla="*/ 20317 h 3504675"/>
              <a:gd name="connsiteX12" fmla="*/ 1858773 w 3534716"/>
              <a:gd name="connsiteY12" fmla="*/ 0 h 350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34716" h="3504675">
                <a:moveTo>
                  <a:pt x="1858773" y="0"/>
                </a:moveTo>
                <a:cubicBezTo>
                  <a:pt x="2061918" y="0"/>
                  <a:pt x="2346320" y="20317"/>
                  <a:pt x="2488521" y="142219"/>
                </a:cubicBezTo>
                <a:cubicBezTo>
                  <a:pt x="2661194" y="233645"/>
                  <a:pt x="2854182" y="365705"/>
                  <a:pt x="3118270" y="629826"/>
                </a:cubicBezTo>
                <a:cubicBezTo>
                  <a:pt x="3351886" y="1036165"/>
                  <a:pt x="3534716" y="1523772"/>
                  <a:pt x="3534716" y="1879319"/>
                </a:cubicBezTo>
                <a:cubicBezTo>
                  <a:pt x="3504244" y="2224707"/>
                  <a:pt x="3382358" y="2580254"/>
                  <a:pt x="3097955" y="2864691"/>
                </a:cubicBezTo>
                <a:cubicBezTo>
                  <a:pt x="2803396" y="3189762"/>
                  <a:pt x="2559622" y="3352298"/>
                  <a:pt x="2275220" y="3413249"/>
                </a:cubicBezTo>
                <a:lnTo>
                  <a:pt x="1787673" y="3504675"/>
                </a:lnTo>
                <a:cubicBezTo>
                  <a:pt x="1381383" y="3504675"/>
                  <a:pt x="1076667" y="3362456"/>
                  <a:pt x="893836" y="3281189"/>
                </a:cubicBezTo>
                <a:cubicBezTo>
                  <a:pt x="721164" y="3159287"/>
                  <a:pt x="518019" y="2956117"/>
                  <a:pt x="314874" y="2631046"/>
                </a:cubicBezTo>
                <a:cubicBezTo>
                  <a:pt x="111730" y="2346609"/>
                  <a:pt x="0" y="2021537"/>
                  <a:pt x="0" y="1665991"/>
                </a:cubicBezTo>
                <a:cubicBezTo>
                  <a:pt x="0" y="1584723"/>
                  <a:pt x="192988" y="782203"/>
                  <a:pt x="487547" y="518083"/>
                </a:cubicBezTo>
                <a:cubicBezTo>
                  <a:pt x="782107" y="253962"/>
                  <a:pt x="1208711" y="81268"/>
                  <a:pt x="1533742" y="20317"/>
                </a:cubicBezTo>
                <a:cubicBezTo>
                  <a:pt x="1625157" y="0"/>
                  <a:pt x="1706415" y="0"/>
                  <a:pt x="1858773" y="0"/>
                </a:cubicBezTo>
                <a:close/>
              </a:path>
            </a:pathLst>
          </a:custGeom>
        </p:spPr>
        <p:txBody>
          <a:bodyPr wrap="square">
            <a:noAutofit/>
          </a:bodyPr>
          <a:lstStyle/>
          <a:p>
            <a:r>
              <a:rPr lang="en-US"/>
              <a:t>Click icon to add picture</a:t>
            </a:r>
            <a:endParaRPr lang="en-US" dirty="0"/>
          </a:p>
        </p:txBody>
      </p:sp>
      <p:sp>
        <p:nvSpPr>
          <p:cNvPr id="23" name="Picture Placeholder 19">
            <a:extLst>
              <a:ext uri="{FF2B5EF4-FFF2-40B4-BE49-F238E27FC236}">
                <a16:creationId xmlns="" xmlns:a16="http://schemas.microsoft.com/office/drawing/2014/main" id="{B327F18E-56CE-4BED-9722-43624C672681}"/>
              </a:ext>
            </a:extLst>
          </p:cNvPr>
          <p:cNvSpPr>
            <a:spLocks noGrp="1"/>
          </p:cNvSpPr>
          <p:nvPr>
            <p:ph type="pic" sz="quarter" idx="12"/>
          </p:nvPr>
        </p:nvSpPr>
        <p:spPr>
          <a:xfrm>
            <a:off x="8298476" y="2680058"/>
            <a:ext cx="3485697" cy="3449280"/>
          </a:xfrm>
          <a:custGeom>
            <a:avLst/>
            <a:gdLst>
              <a:gd name="connsiteX0" fmla="*/ 1780826 w 3485697"/>
              <a:gd name="connsiteY0" fmla="*/ 4 h 3449280"/>
              <a:gd name="connsiteX1" fmla="*/ 2262915 w 3485697"/>
              <a:gd name="connsiteY1" fmla="*/ 85106 h 3449280"/>
              <a:gd name="connsiteX2" fmla="*/ 2822020 w 3485697"/>
              <a:gd name="connsiteY2" fmla="*/ 309385 h 3449280"/>
              <a:gd name="connsiteX3" fmla="*/ 3298864 w 3485697"/>
              <a:gd name="connsiteY3" fmla="*/ 886395 h 3449280"/>
              <a:gd name="connsiteX4" fmla="*/ 3485697 w 3485697"/>
              <a:gd name="connsiteY4" fmla="*/ 1664671 h 3449280"/>
              <a:gd name="connsiteX5" fmla="*/ 3236818 w 3485697"/>
              <a:gd name="connsiteY5" fmla="*/ 2567279 h 3449280"/>
              <a:gd name="connsiteX6" fmla="*/ 2583250 w 3485697"/>
              <a:gd name="connsiteY6" fmla="*/ 3231528 h 3449280"/>
              <a:gd name="connsiteX7" fmla="*/ 1867288 w 3485697"/>
              <a:gd name="connsiteY7" fmla="*/ 3449280 h 3449280"/>
              <a:gd name="connsiteX8" fmla="*/ 1244742 w 3485697"/>
              <a:gd name="connsiteY8" fmla="*/ 3387114 h 3449280"/>
              <a:gd name="connsiteX9" fmla="*/ 746985 w 3485697"/>
              <a:gd name="connsiteY9" fmla="*/ 3169018 h 3449280"/>
              <a:gd name="connsiteX10" fmla="*/ 186833 w 3485697"/>
              <a:gd name="connsiteY10" fmla="*/ 2567279 h 3449280"/>
              <a:gd name="connsiteX11" fmla="*/ 0 w 3485697"/>
              <a:gd name="connsiteY11" fmla="*/ 1820258 h 3449280"/>
              <a:gd name="connsiteX12" fmla="*/ 62394 w 3485697"/>
              <a:gd name="connsiteY12" fmla="*/ 1290989 h 3449280"/>
              <a:gd name="connsiteX13" fmla="*/ 622545 w 3485697"/>
              <a:gd name="connsiteY13" fmla="*/ 325871 h 3449280"/>
              <a:gd name="connsiteX14" fmla="*/ 1585992 w 3485697"/>
              <a:gd name="connsiteY14" fmla="*/ 14697 h 3449280"/>
              <a:gd name="connsiteX15" fmla="*/ 1780826 w 3485697"/>
              <a:gd name="connsiteY15" fmla="*/ 4 h 344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5697" h="3449280">
                <a:moveTo>
                  <a:pt x="1780826" y="4"/>
                </a:moveTo>
                <a:cubicBezTo>
                  <a:pt x="1965933" y="-415"/>
                  <a:pt x="2123051" y="38482"/>
                  <a:pt x="2262915" y="85106"/>
                </a:cubicBezTo>
                <a:cubicBezTo>
                  <a:pt x="2449748" y="116361"/>
                  <a:pt x="2666210" y="247219"/>
                  <a:pt x="2822020" y="309385"/>
                </a:cubicBezTo>
                <a:cubicBezTo>
                  <a:pt x="3101922" y="496226"/>
                  <a:pt x="3205447" y="668299"/>
                  <a:pt x="3298864" y="886395"/>
                </a:cubicBezTo>
                <a:cubicBezTo>
                  <a:pt x="3423303" y="1104147"/>
                  <a:pt x="3485697" y="1384409"/>
                  <a:pt x="3485697" y="1664671"/>
                </a:cubicBezTo>
                <a:cubicBezTo>
                  <a:pt x="3485697" y="2007099"/>
                  <a:pt x="3392280" y="2287017"/>
                  <a:pt x="3236818" y="2567279"/>
                </a:cubicBezTo>
                <a:cubicBezTo>
                  <a:pt x="3112379" y="2847541"/>
                  <a:pt x="2863151" y="3065294"/>
                  <a:pt x="2583250" y="3231528"/>
                </a:cubicBezTo>
                <a:cubicBezTo>
                  <a:pt x="2334023" y="3387114"/>
                  <a:pt x="2116167" y="3449280"/>
                  <a:pt x="1867288" y="3449280"/>
                </a:cubicBezTo>
                <a:cubicBezTo>
                  <a:pt x="1649432" y="3449280"/>
                  <a:pt x="1431576" y="3418025"/>
                  <a:pt x="1244742" y="3387114"/>
                </a:cubicBezTo>
                <a:cubicBezTo>
                  <a:pt x="1026886" y="3324605"/>
                  <a:pt x="871424" y="3262439"/>
                  <a:pt x="746985" y="3169018"/>
                </a:cubicBezTo>
                <a:cubicBezTo>
                  <a:pt x="498106" y="2971873"/>
                  <a:pt x="311273" y="2785032"/>
                  <a:pt x="186833" y="2567279"/>
                </a:cubicBezTo>
                <a:cubicBezTo>
                  <a:pt x="62394" y="2318272"/>
                  <a:pt x="0" y="2069265"/>
                  <a:pt x="0" y="1820258"/>
                </a:cubicBezTo>
                <a:cubicBezTo>
                  <a:pt x="0" y="1633416"/>
                  <a:pt x="0" y="1477830"/>
                  <a:pt x="62394" y="1290989"/>
                </a:cubicBezTo>
                <a:cubicBezTo>
                  <a:pt x="155462" y="823885"/>
                  <a:pt x="342295" y="512712"/>
                  <a:pt x="622545" y="325871"/>
                </a:cubicBezTo>
                <a:cubicBezTo>
                  <a:pt x="902447" y="108118"/>
                  <a:pt x="1312713" y="54882"/>
                  <a:pt x="1585992" y="14697"/>
                </a:cubicBezTo>
                <a:cubicBezTo>
                  <a:pt x="1654312" y="4651"/>
                  <a:pt x="1719124" y="143"/>
                  <a:pt x="1780826" y="4"/>
                </a:cubicBezTo>
                <a:close/>
              </a:path>
            </a:pathLst>
          </a:custGeom>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4797243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pic 1">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262235CD-026E-4B65-A804-8C877A0C4F31}"/>
              </a:ext>
            </a:extLst>
          </p:cNvPr>
          <p:cNvSpPr>
            <a:spLocks noGrp="1"/>
          </p:cNvSpPr>
          <p:nvPr>
            <p:ph type="pic" sz="quarter" idx="12"/>
          </p:nvPr>
        </p:nvSpPr>
        <p:spPr>
          <a:xfrm>
            <a:off x="0" y="0"/>
            <a:ext cx="12192000" cy="6858000"/>
          </a:xfrm>
          <a:custGeom>
            <a:avLst/>
            <a:gdLst>
              <a:gd name="connsiteX0" fmla="*/ 5123702 w 12192000"/>
              <a:gd name="connsiteY0" fmla="*/ 0 h 6858000"/>
              <a:gd name="connsiteX1" fmla="*/ 12192000 w 12192000"/>
              <a:gd name="connsiteY1" fmla="*/ 0 h 6858000"/>
              <a:gd name="connsiteX2" fmla="*/ 12192000 w 12192000"/>
              <a:gd name="connsiteY2" fmla="*/ 6858000 h 6858000"/>
              <a:gd name="connsiteX3" fmla="*/ 4294649 w 12192000"/>
              <a:gd name="connsiteY3" fmla="*/ 6858000 h 6858000"/>
              <a:gd name="connsiteX4" fmla="*/ 4543103 w 12192000"/>
              <a:gd name="connsiteY4" fmla="*/ 6794309 h 6858000"/>
              <a:gd name="connsiteX5" fmla="*/ 5784508 w 12192000"/>
              <a:gd name="connsiteY5" fmla="*/ 6102159 h 6858000"/>
              <a:gd name="connsiteX6" fmla="*/ 7044313 w 12192000"/>
              <a:gd name="connsiteY6" fmla="*/ 3583629 h 6858000"/>
              <a:gd name="connsiteX7" fmla="*/ 6748215 w 12192000"/>
              <a:gd name="connsiteY7" fmla="*/ 1870260 h 6858000"/>
              <a:gd name="connsiteX8" fmla="*/ 5569893 w 12192000"/>
              <a:gd name="connsiteY8" fmla="*/ 265913 h 6858000"/>
              <a:gd name="connsiteX9" fmla="*/ 5336837 w 12192000"/>
              <a:gd name="connsiteY9" fmla="*/ 117758 h 6858000"/>
              <a:gd name="connsiteX10" fmla="*/ 0 w 12192000"/>
              <a:gd name="connsiteY10" fmla="*/ 0 h 6858000"/>
              <a:gd name="connsiteX11" fmla="*/ 1478233 w 12192000"/>
              <a:gd name="connsiteY11" fmla="*/ 0 h 6858000"/>
              <a:gd name="connsiteX12" fmla="*/ 1376868 w 12192000"/>
              <a:gd name="connsiteY12" fmla="*/ 53544 h 6858000"/>
              <a:gd name="connsiteX13" fmla="*/ 763225 w 12192000"/>
              <a:gd name="connsiteY13" fmla="*/ 435512 h 6858000"/>
              <a:gd name="connsiteX14" fmla="*/ 3659 w 12192000"/>
              <a:gd name="connsiteY14" fmla="*/ 1575960 h 6858000"/>
              <a:gd name="connsiteX15" fmla="*/ 1 w 12192000"/>
              <a:gd name="connsiteY15" fmla="*/ 1586010 h 6858000"/>
              <a:gd name="connsiteX16" fmla="*/ 1 w 12192000"/>
              <a:gd name="connsiteY16" fmla="*/ 4992019 h 6858000"/>
              <a:gd name="connsiteX17" fmla="*/ 43793 w 12192000"/>
              <a:gd name="connsiteY17" fmla="*/ 5068808 h 6858000"/>
              <a:gd name="connsiteX18" fmla="*/ 508319 w 12192000"/>
              <a:gd name="connsiteY18" fmla="*/ 5721038 h 6858000"/>
              <a:gd name="connsiteX19" fmla="*/ 1561497 w 12192000"/>
              <a:gd name="connsiteY19" fmla="*/ 6516913 h 6858000"/>
              <a:gd name="connsiteX20" fmla="*/ 2199909 w 12192000"/>
              <a:gd name="connsiteY20" fmla="*/ 6808527 h 6858000"/>
              <a:gd name="connsiteX21" fmla="*/ 2401902 w 12192000"/>
              <a:gd name="connsiteY21" fmla="*/ 6858000 h 6858000"/>
              <a:gd name="connsiteX22" fmla="*/ 0 w 12192000"/>
              <a:gd name="connsiteY2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6858000">
                <a:moveTo>
                  <a:pt x="5123702" y="0"/>
                </a:moveTo>
                <a:lnTo>
                  <a:pt x="12192000" y="0"/>
                </a:lnTo>
                <a:lnTo>
                  <a:pt x="12192000" y="6858000"/>
                </a:lnTo>
                <a:lnTo>
                  <a:pt x="4294649" y="6858000"/>
                </a:lnTo>
                <a:lnTo>
                  <a:pt x="4543103" y="6794309"/>
                </a:lnTo>
                <a:cubicBezTo>
                  <a:pt x="5014473" y="6649034"/>
                  <a:pt x="5429526" y="6399659"/>
                  <a:pt x="5784508" y="6102159"/>
                </a:cubicBezTo>
                <a:cubicBezTo>
                  <a:pt x="6353535" y="5625104"/>
                  <a:pt x="6883605" y="4288680"/>
                  <a:pt x="7044313" y="3583629"/>
                </a:cubicBezTo>
                <a:cubicBezTo>
                  <a:pt x="7205014" y="2877517"/>
                  <a:pt x="6993682" y="2422592"/>
                  <a:pt x="6748215" y="1870260"/>
                </a:cubicBezTo>
                <a:cubicBezTo>
                  <a:pt x="6502213" y="1317394"/>
                  <a:pt x="5738966" y="373824"/>
                  <a:pt x="5569893" y="265913"/>
                </a:cubicBezTo>
                <a:cubicBezTo>
                  <a:pt x="5497000" y="216088"/>
                  <a:pt x="5419065" y="166493"/>
                  <a:pt x="5336837" y="117758"/>
                </a:cubicBezTo>
                <a:close/>
                <a:moveTo>
                  <a:pt x="0" y="0"/>
                </a:moveTo>
                <a:lnTo>
                  <a:pt x="1478233" y="0"/>
                </a:lnTo>
                <a:lnTo>
                  <a:pt x="1376868" y="53544"/>
                </a:lnTo>
                <a:cubicBezTo>
                  <a:pt x="1049753" y="231096"/>
                  <a:pt x="809295" y="389442"/>
                  <a:pt x="763225" y="435512"/>
                </a:cubicBezTo>
                <a:cubicBezTo>
                  <a:pt x="427428" y="771309"/>
                  <a:pt x="175347" y="1155399"/>
                  <a:pt x="3659" y="1575960"/>
                </a:cubicBezTo>
                <a:lnTo>
                  <a:pt x="1" y="1586010"/>
                </a:lnTo>
                <a:lnTo>
                  <a:pt x="1" y="4992019"/>
                </a:lnTo>
                <a:lnTo>
                  <a:pt x="43793" y="5068808"/>
                </a:lnTo>
                <a:cubicBezTo>
                  <a:pt x="199310" y="5325558"/>
                  <a:pt x="370402" y="5550958"/>
                  <a:pt x="508319" y="5721038"/>
                </a:cubicBezTo>
                <a:cubicBezTo>
                  <a:pt x="784154" y="6061198"/>
                  <a:pt x="1210792" y="6251624"/>
                  <a:pt x="1561497" y="6516913"/>
                </a:cubicBezTo>
                <a:cubicBezTo>
                  <a:pt x="1757316" y="6643529"/>
                  <a:pt x="1966063" y="6739921"/>
                  <a:pt x="2199909" y="6808527"/>
                </a:cubicBezTo>
                <a:lnTo>
                  <a:pt x="2401902" y="6858000"/>
                </a:lnTo>
                <a:lnTo>
                  <a:pt x="0" y="6858000"/>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 xmlns:a16="http://schemas.microsoft.com/office/drawing/2014/main" id="{EDE0715F-E7F9-4984-81DF-4367F383FAF9}"/>
              </a:ext>
            </a:extLst>
          </p:cNvPr>
          <p:cNvSpPr>
            <a:spLocks noGrp="1"/>
          </p:cNvSpPr>
          <p:nvPr>
            <p:ph type="title"/>
          </p:nvPr>
        </p:nvSpPr>
        <p:spPr>
          <a:xfrm>
            <a:off x="720724" y="1579842"/>
            <a:ext cx="5014913" cy="2039662"/>
          </a:xfrm>
        </p:spPr>
        <p:txBody>
          <a:bodyPr anchor="b">
            <a:normAutofit/>
          </a:bodyPr>
          <a:lstStyle>
            <a:lvl1pPr algn="ctr">
              <a:defRPr sz="5400"/>
            </a:lvl1pPr>
          </a:lstStyle>
          <a:p>
            <a:r>
              <a:rPr lang="en-US"/>
              <a:t>Click to edit Master title style</a:t>
            </a:r>
            <a:endParaRPr lang="en-US" dirty="0"/>
          </a:p>
        </p:txBody>
      </p:sp>
      <p:sp>
        <p:nvSpPr>
          <p:cNvPr id="15" name="Text Placeholder 14">
            <a:extLst>
              <a:ext uri="{FF2B5EF4-FFF2-40B4-BE49-F238E27FC236}">
                <a16:creationId xmlns="" xmlns:a16="http://schemas.microsoft.com/office/drawing/2014/main" id="{B584F01D-202E-467D-909E-95AC750B1184}"/>
              </a:ext>
            </a:extLst>
          </p:cNvPr>
          <p:cNvSpPr>
            <a:spLocks noGrp="1"/>
          </p:cNvSpPr>
          <p:nvPr>
            <p:ph type="body" sz="quarter" idx="11"/>
          </p:nvPr>
        </p:nvSpPr>
        <p:spPr>
          <a:xfrm>
            <a:off x="720725" y="3818283"/>
            <a:ext cx="5014913" cy="1201737"/>
          </a:xfrm>
        </p:spPr>
        <p:txBody>
          <a:bodyPr>
            <a:normAutofit/>
          </a:bodyPr>
          <a:lstStyle>
            <a:lvl1pPr algn="ctr">
              <a:buNone/>
              <a:defRPr sz="2400"/>
            </a:lvl1pPr>
            <a:lvl2pPr>
              <a:buNone/>
              <a:defRPr/>
            </a:lvl2pPr>
            <a:lvl3pPr>
              <a:buNone/>
              <a:defRPr/>
            </a:lvl3pPr>
            <a:lvl4pPr>
              <a:buNone/>
              <a:defRPr/>
            </a:lvl4pPr>
            <a:lvl5pPr>
              <a:buNone/>
              <a:defRPr/>
            </a:lvl5pPr>
          </a:lstStyle>
          <a:p>
            <a:pPr lvl="0"/>
            <a:r>
              <a:rPr lang="en-US"/>
              <a:t>Click to edit Master text styles</a:t>
            </a:r>
          </a:p>
        </p:txBody>
      </p:sp>
      <p:sp useBgFill="1">
        <p:nvSpPr>
          <p:cNvPr id="8" name="Freeform: Shape 7">
            <a:extLst>
              <a:ext uri="{FF2B5EF4-FFF2-40B4-BE49-F238E27FC236}">
                <a16:creationId xmlns="" xmlns:a16="http://schemas.microsoft.com/office/drawing/2014/main" id="{38CCBCF1-1C42-4C63-91FF-3E2B5C61C584}"/>
              </a:ext>
              <a:ext uri="{C183D7F6-B498-43B3-948B-1728B52AA6E4}">
                <adec:decorative xmlns="" xmlns:adec="http://schemas.microsoft.com/office/drawing/2017/decorative" val="1"/>
              </a:ext>
            </a:extLst>
          </p:cNvPr>
          <p:cNvSpPr/>
          <p:nvPr userDrawn="1"/>
        </p:nvSpPr>
        <p:spPr>
          <a:xfrm>
            <a:off x="1" y="0"/>
            <a:ext cx="7100407" cy="6858000"/>
          </a:xfrm>
          <a:custGeom>
            <a:avLst/>
            <a:gdLst>
              <a:gd name="connsiteX0" fmla="*/ 1478232 w 7100407"/>
              <a:gd name="connsiteY0" fmla="*/ 0 h 6858000"/>
              <a:gd name="connsiteX1" fmla="*/ 5123701 w 7100407"/>
              <a:gd name="connsiteY1" fmla="*/ 0 h 6858000"/>
              <a:gd name="connsiteX2" fmla="*/ 5336836 w 7100407"/>
              <a:gd name="connsiteY2" fmla="*/ 117758 h 6858000"/>
              <a:gd name="connsiteX3" fmla="*/ 5569892 w 7100407"/>
              <a:gd name="connsiteY3" fmla="*/ 265913 h 6858000"/>
              <a:gd name="connsiteX4" fmla="*/ 6748214 w 7100407"/>
              <a:gd name="connsiteY4" fmla="*/ 1870260 h 6858000"/>
              <a:gd name="connsiteX5" fmla="*/ 7044312 w 7100407"/>
              <a:gd name="connsiteY5" fmla="*/ 3583629 h 6858000"/>
              <a:gd name="connsiteX6" fmla="*/ 5784507 w 7100407"/>
              <a:gd name="connsiteY6" fmla="*/ 6102159 h 6858000"/>
              <a:gd name="connsiteX7" fmla="*/ 4543102 w 7100407"/>
              <a:gd name="connsiteY7" fmla="*/ 6794309 h 6858000"/>
              <a:gd name="connsiteX8" fmla="*/ 4294648 w 7100407"/>
              <a:gd name="connsiteY8" fmla="*/ 6858000 h 6858000"/>
              <a:gd name="connsiteX9" fmla="*/ 2401901 w 7100407"/>
              <a:gd name="connsiteY9" fmla="*/ 6858000 h 6858000"/>
              <a:gd name="connsiteX10" fmla="*/ 2199908 w 7100407"/>
              <a:gd name="connsiteY10" fmla="*/ 6808527 h 6858000"/>
              <a:gd name="connsiteX11" fmla="*/ 1561496 w 7100407"/>
              <a:gd name="connsiteY11" fmla="*/ 6516913 h 6858000"/>
              <a:gd name="connsiteX12" fmla="*/ 508318 w 7100407"/>
              <a:gd name="connsiteY12" fmla="*/ 5721038 h 6858000"/>
              <a:gd name="connsiteX13" fmla="*/ 43792 w 7100407"/>
              <a:gd name="connsiteY13" fmla="*/ 5068808 h 6858000"/>
              <a:gd name="connsiteX14" fmla="*/ 0 w 7100407"/>
              <a:gd name="connsiteY14" fmla="*/ 4992019 h 6858000"/>
              <a:gd name="connsiteX15" fmla="*/ 0 w 7100407"/>
              <a:gd name="connsiteY15" fmla="*/ 1586010 h 6858000"/>
              <a:gd name="connsiteX16" fmla="*/ 3658 w 7100407"/>
              <a:gd name="connsiteY16" fmla="*/ 1575960 h 6858000"/>
              <a:gd name="connsiteX17" fmla="*/ 763224 w 7100407"/>
              <a:gd name="connsiteY17" fmla="*/ 435512 h 6858000"/>
              <a:gd name="connsiteX18" fmla="*/ 1376867 w 7100407"/>
              <a:gd name="connsiteY18" fmla="*/ 535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00407" h="6858000">
                <a:moveTo>
                  <a:pt x="1478232" y="0"/>
                </a:moveTo>
                <a:lnTo>
                  <a:pt x="5123701" y="0"/>
                </a:lnTo>
                <a:lnTo>
                  <a:pt x="5336836" y="117758"/>
                </a:lnTo>
                <a:cubicBezTo>
                  <a:pt x="5419064" y="166493"/>
                  <a:pt x="5496999" y="216088"/>
                  <a:pt x="5569892" y="265913"/>
                </a:cubicBezTo>
                <a:cubicBezTo>
                  <a:pt x="5738965" y="373824"/>
                  <a:pt x="6502212" y="1317394"/>
                  <a:pt x="6748214" y="1870260"/>
                </a:cubicBezTo>
                <a:cubicBezTo>
                  <a:pt x="6993681" y="2422592"/>
                  <a:pt x="7205013" y="2877517"/>
                  <a:pt x="7044312" y="3583629"/>
                </a:cubicBezTo>
                <a:cubicBezTo>
                  <a:pt x="6883604" y="4288680"/>
                  <a:pt x="6353534" y="5625104"/>
                  <a:pt x="5784507" y="6102159"/>
                </a:cubicBezTo>
                <a:cubicBezTo>
                  <a:pt x="5429525" y="6399659"/>
                  <a:pt x="5014472" y="6649034"/>
                  <a:pt x="4543102" y="6794309"/>
                </a:cubicBezTo>
                <a:lnTo>
                  <a:pt x="4294648" y="6858000"/>
                </a:lnTo>
                <a:lnTo>
                  <a:pt x="2401901" y="6858000"/>
                </a:lnTo>
                <a:lnTo>
                  <a:pt x="2199908" y="6808527"/>
                </a:lnTo>
                <a:cubicBezTo>
                  <a:pt x="1966062" y="6739921"/>
                  <a:pt x="1757315" y="6643529"/>
                  <a:pt x="1561496" y="6516913"/>
                </a:cubicBezTo>
                <a:cubicBezTo>
                  <a:pt x="1210791" y="6251624"/>
                  <a:pt x="784153" y="6061198"/>
                  <a:pt x="508318" y="5721038"/>
                </a:cubicBezTo>
                <a:cubicBezTo>
                  <a:pt x="370401" y="5550958"/>
                  <a:pt x="199309" y="5325558"/>
                  <a:pt x="43792" y="5068808"/>
                </a:cubicBezTo>
                <a:lnTo>
                  <a:pt x="0" y="4992019"/>
                </a:lnTo>
                <a:lnTo>
                  <a:pt x="0" y="1586010"/>
                </a:lnTo>
                <a:lnTo>
                  <a:pt x="3658" y="1575960"/>
                </a:lnTo>
                <a:cubicBezTo>
                  <a:pt x="175346" y="1155399"/>
                  <a:pt x="427427" y="771309"/>
                  <a:pt x="763224" y="435512"/>
                </a:cubicBezTo>
                <a:cubicBezTo>
                  <a:pt x="809294" y="389442"/>
                  <a:pt x="1049752" y="231096"/>
                  <a:pt x="1376867" y="53544"/>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990442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pic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262235CD-026E-4B65-A804-8C877A0C4F31}"/>
              </a:ext>
            </a:extLst>
          </p:cNvPr>
          <p:cNvSpPr>
            <a:spLocks noGrp="1"/>
          </p:cNvSpPr>
          <p:nvPr>
            <p:ph type="pic" sz="quarter" idx="12"/>
          </p:nvPr>
        </p:nvSpPr>
        <p:spPr>
          <a:xfrm>
            <a:off x="0" y="0"/>
            <a:ext cx="12192000" cy="6858000"/>
          </a:xfrm>
          <a:custGeom>
            <a:avLst/>
            <a:gdLst>
              <a:gd name="connsiteX0" fmla="*/ 5123702 w 12192000"/>
              <a:gd name="connsiteY0" fmla="*/ 0 h 6858000"/>
              <a:gd name="connsiteX1" fmla="*/ 12192000 w 12192000"/>
              <a:gd name="connsiteY1" fmla="*/ 0 h 6858000"/>
              <a:gd name="connsiteX2" fmla="*/ 12192000 w 12192000"/>
              <a:gd name="connsiteY2" fmla="*/ 6858000 h 6858000"/>
              <a:gd name="connsiteX3" fmla="*/ 4294649 w 12192000"/>
              <a:gd name="connsiteY3" fmla="*/ 6858000 h 6858000"/>
              <a:gd name="connsiteX4" fmla="*/ 4543103 w 12192000"/>
              <a:gd name="connsiteY4" fmla="*/ 6794309 h 6858000"/>
              <a:gd name="connsiteX5" fmla="*/ 5784508 w 12192000"/>
              <a:gd name="connsiteY5" fmla="*/ 6102159 h 6858000"/>
              <a:gd name="connsiteX6" fmla="*/ 7044313 w 12192000"/>
              <a:gd name="connsiteY6" fmla="*/ 3583629 h 6858000"/>
              <a:gd name="connsiteX7" fmla="*/ 6748215 w 12192000"/>
              <a:gd name="connsiteY7" fmla="*/ 1870260 h 6858000"/>
              <a:gd name="connsiteX8" fmla="*/ 5569893 w 12192000"/>
              <a:gd name="connsiteY8" fmla="*/ 265913 h 6858000"/>
              <a:gd name="connsiteX9" fmla="*/ 5336837 w 12192000"/>
              <a:gd name="connsiteY9" fmla="*/ 117758 h 6858000"/>
              <a:gd name="connsiteX10" fmla="*/ 0 w 12192000"/>
              <a:gd name="connsiteY10" fmla="*/ 0 h 6858000"/>
              <a:gd name="connsiteX11" fmla="*/ 1478233 w 12192000"/>
              <a:gd name="connsiteY11" fmla="*/ 0 h 6858000"/>
              <a:gd name="connsiteX12" fmla="*/ 1376868 w 12192000"/>
              <a:gd name="connsiteY12" fmla="*/ 53544 h 6858000"/>
              <a:gd name="connsiteX13" fmla="*/ 763225 w 12192000"/>
              <a:gd name="connsiteY13" fmla="*/ 435512 h 6858000"/>
              <a:gd name="connsiteX14" fmla="*/ 3659 w 12192000"/>
              <a:gd name="connsiteY14" fmla="*/ 1575960 h 6858000"/>
              <a:gd name="connsiteX15" fmla="*/ 1 w 12192000"/>
              <a:gd name="connsiteY15" fmla="*/ 1586010 h 6858000"/>
              <a:gd name="connsiteX16" fmla="*/ 1 w 12192000"/>
              <a:gd name="connsiteY16" fmla="*/ 4992019 h 6858000"/>
              <a:gd name="connsiteX17" fmla="*/ 43793 w 12192000"/>
              <a:gd name="connsiteY17" fmla="*/ 5068808 h 6858000"/>
              <a:gd name="connsiteX18" fmla="*/ 508319 w 12192000"/>
              <a:gd name="connsiteY18" fmla="*/ 5721038 h 6858000"/>
              <a:gd name="connsiteX19" fmla="*/ 1561497 w 12192000"/>
              <a:gd name="connsiteY19" fmla="*/ 6516913 h 6858000"/>
              <a:gd name="connsiteX20" fmla="*/ 2199909 w 12192000"/>
              <a:gd name="connsiteY20" fmla="*/ 6808527 h 6858000"/>
              <a:gd name="connsiteX21" fmla="*/ 2401902 w 12192000"/>
              <a:gd name="connsiteY21" fmla="*/ 6858000 h 6858000"/>
              <a:gd name="connsiteX22" fmla="*/ 0 w 12192000"/>
              <a:gd name="connsiteY2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6858000">
                <a:moveTo>
                  <a:pt x="5123702" y="0"/>
                </a:moveTo>
                <a:lnTo>
                  <a:pt x="12192000" y="0"/>
                </a:lnTo>
                <a:lnTo>
                  <a:pt x="12192000" y="6858000"/>
                </a:lnTo>
                <a:lnTo>
                  <a:pt x="4294649" y="6858000"/>
                </a:lnTo>
                <a:lnTo>
                  <a:pt x="4543103" y="6794309"/>
                </a:lnTo>
                <a:cubicBezTo>
                  <a:pt x="5014473" y="6649034"/>
                  <a:pt x="5429526" y="6399659"/>
                  <a:pt x="5784508" y="6102159"/>
                </a:cubicBezTo>
                <a:cubicBezTo>
                  <a:pt x="6353535" y="5625104"/>
                  <a:pt x="6883605" y="4288680"/>
                  <a:pt x="7044313" y="3583629"/>
                </a:cubicBezTo>
                <a:cubicBezTo>
                  <a:pt x="7205014" y="2877517"/>
                  <a:pt x="6993682" y="2422592"/>
                  <a:pt x="6748215" y="1870260"/>
                </a:cubicBezTo>
                <a:cubicBezTo>
                  <a:pt x="6502213" y="1317394"/>
                  <a:pt x="5738966" y="373824"/>
                  <a:pt x="5569893" y="265913"/>
                </a:cubicBezTo>
                <a:cubicBezTo>
                  <a:pt x="5497000" y="216088"/>
                  <a:pt x="5419065" y="166493"/>
                  <a:pt x="5336837" y="117758"/>
                </a:cubicBezTo>
                <a:close/>
                <a:moveTo>
                  <a:pt x="0" y="0"/>
                </a:moveTo>
                <a:lnTo>
                  <a:pt x="1478233" y="0"/>
                </a:lnTo>
                <a:lnTo>
                  <a:pt x="1376868" y="53544"/>
                </a:lnTo>
                <a:cubicBezTo>
                  <a:pt x="1049753" y="231096"/>
                  <a:pt x="809295" y="389442"/>
                  <a:pt x="763225" y="435512"/>
                </a:cubicBezTo>
                <a:cubicBezTo>
                  <a:pt x="427428" y="771309"/>
                  <a:pt x="175347" y="1155399"/>
                  <a:pt x="3659" y="1575960"/>
                </a:cubicBezTo>
                <a:lnTo>
                  <a:pt x="1" y="1586010"/>
                </a:lnTo>
                <a:lnTo>
                  <a:pt x="1" y="4992019"/>
                </a:lnTo>
                <a:lnTo>
                  <a:pt x="43793" y="5068808"/>
                </a:lnTo>
                <a:cubicBezTo>
                  <a:pt x="199310" y="5325558"/>
                  <a:pt x="370402" y="5550958"/>
                  <a:pt x="508319" y="5721038"/>
                </a:cubicBezTo>
                <a:cubicBezTo>
                  <a:pt x="784154" y="6061198"/>
                  <a:pt x="1210792" y="6251624"/>
                  <a:pt x="1561497" y="6516913"/>
                </a:cubicBezTo>
                <a:cubicBezTo>
                  <a:pt x="1757316" y="6643529"/>
                  <a:pt x="1966063" y="6739921"/>
                  <a:pt x="2199909" y="6808527"/>
                </a:cubicBezTo>
                <a:lnTo>
                  <a:pt x="2401902" y="6858000"/>
                </a:lnTo>
                <a:lnTo>
                  <a:pt x="0" y="6858000"/>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xmlns="" id="{EDE0715F-E7F9-4984-81DF-4367F383FAF9}"/>
              </a:ext>
            </a:extLst>
          </p:cNvPr>
          <p:cNvSpPr>
            <a:spLocks noGrp="1"/>
          </p:cNvSpPr>
          <p:nvPr>
            <p:ph type="title"/>
          </p:nvPr>
        </p:nvSpPr>
        <p:spPr>
          <a:xfrm>
            <a:off x="720724" y="1579842"/>
            <a:ext cx="5014913" cy="2039662"/>
          </a:xfrm>
        </p:spPr>
        <p:txBody>
          <a:bodyPr anchor="b">
            <a:normAutofit/>
          </a:bodyPr>
          <a:lstStyle>
            <a:lvl1pPr algn="ctr">
              <a:defRPr sz="5400"/>
            </a:lvl1pPr>
          </a:lstStyle>
          <a:p>
            <a:r>
              <a:rPr lang="en-US"/>
              <a:t>Click to edit Master title style</a:t>
            </a:r>
            <a:endParaRPr lang="en-US" dirty="0"/>
          </a:p>
        </p:txBody>
      </p:sp>
      <p:sp>
        <p:nvSpPr>
          <p:cNvPr id="15" name="Text Placeholder 14">
            <a:extLst>
              <a:ext uri="{FF2B5EF4-FFF2-40B4-BE49-F238E27FC236}">
                <a16:creationId xmlns:a16="http://schemas.microsoft.com/office/drawing/2014/main" xmlns="" id="{B584F01D-202E-467D-909E-95AC750B1184}"/>
              </a:ext>
            </a:extLst>
          </p:cNvPr>
          <p:cNvSpPr>
            <a:spLocks noGrp="1"/>
          </p:cNvSpPr>
          <p:nvPr>
            <p:ph type="body" sz="quarter" idx="11"/>
          </p:nvPr>
        </p:nvSpPr>
        <p:spPr>
          <a:xfrm>
            <a:off x="720725" y="3818283"/>
            <a:ext cx="5014913" cy="1201737"/>
          </a:xfrm>
        </p:spPr>
        <p:txBody>
          <a:bodyPr>
            <a:normAutofit/>
          </a:bodyPr>
          <a:lstStyle>
            <a:lvl1pPr algn="ctr">
              <a:buNone/>
              <a:defRPr sz="2400"/>
            </a:lvl1pPr>
            <a:lvl2pPr>
              <a:buNone/>
              <a:defRPr/>
            </a:lvl2pPr>
            <a:lvl3pPr>
              <a:buNone/>
              <a:defRPr/>
            </a:lvl3pPr>
            <a:lvl4pPr>
              <a:buNone/>
              <a:defRPr/>
            </a:lvl4pPr>
            <a:lvl5pPr>
              <a:buNone/>
              <a:defRPr/>
            </a:lvl5pPr>
          </a:lstStyle>
          <a:p>
            <a:pPr lvl="0"/>
            <a:r>
              <a:rPr lang="en-US"/>
              <a:t>Click to edit Master text styles</a:t>
            </a:r>
          </a:p>
        </p:txBody>
      </p:sp>
      <p:sp useBgFill="1">
        <p:nvSpPr>
          <p:cNvPr id="8" name="Freeform: Shape 7">
            <a:extLst>
              <a:ext uri="{FF2B5EF4-FFF2-40B4-BE49-F238E27FC236}">
                <a16:creationId xmlns:a16="http://schemas.microsoft.com/office/drawing/2014/main" xmlns="" id="{38CCBCF1-1C42-4C63-91FF-3E2B5C61C584}"/>
              </a:ext>
              <a:ext uri="{C183D7F6-B498-43B3-948B-1728B52AA6E4}">
                <adec:decorative xmlns:adec="http://schemas.microsoft.com/office/drawing/2017/decorative" xmlns="" val="1"/>
              </a:ext>
            </a:extLst>
          </p:cNvPr>
          <p:cNvSpPr/>
          <p:nvPr userDrawn="1"/>
        </p:nvSpPr>
        <p:spPr>
          <a:xfrm>
            <a:off x="1" y="0"/>
            <a:ext cx="7100407" cy="6858000"/>
          </a:xfrm>
          <a:custGeom>
            <a:avLst/>
            <a:gdLst>
              <a:gd name="connsiteX0" fmla="*/ 1478232 w 7100407"/>
              <a:gd name="connsiteY0" fmla="*/ 0 h 6858000"/>
              <a:gd name="connsiteX1" fmla="*/ 5123701 w 7100407"/>
              <a:gd name="connsiteY1" fmla="*/ 0 h 6858000"/>
              <a:gd name="connsiteX2" fmla="*/ 5336836 w 7100407"/>
              <a:gd name="connsiteY2" fmla="*/ 117758 h 6858000"/>
              <a:gd name="connsiteX3" fmla="*/ 5569892 w 7100407"/>
              <a:gd name="connsiteY3" fmla="*/ 265913 h 6858000"/>
              <a:gd name="connsiteX4" fmla="*/ 6748214 w 7100407"/>
              <a:gd name="connsiteY4" fmla="*/ 1870260 h 6858000"/>
              <a:gd name="connsiteX5" fmla="*/ 7044312 w 7100407"/>
              <a:gd name="connsiteY5" fmla="*/ 3583629 h 6858000"/>
              <a:gd name="connsiteX6" fmla="*/ 5784507 w 7100407"/>
              <a:gd name="connsiteY6" fmla="*/ 6102159 h 6858000"/>
              <a:gd name="connsiteX7" fmla="*/ 4543102 w 7100407"/>
              <a:gd name="connsiteY7" fmla="*/ 6794309 h 6858000"/>
              <a:gd name="connsiteX8" fmla="*/ 4294648 w 7100407"/>
              <a:gd name="connsiteY8" fmla="*/ 6858000 h 6858000"/>
              <a:gd name="connsiteX9" fmla="*/ 2401901 w 7100407"/>
              <a:gd name="connsiteY9" fmla="*/ 6858000 h 6858000"/>
              <a:gd name="connsiteX10" fmla="*/ 2199908 w 7100407"/>
              <a:gd name="connsiteY10" fmla="*/ 6808527 h 6858000"/>
              <a:gd name="connsiteX11" fmla="*/ 1561496 w 7100407"/>
              <a:gd name="connsiteY11" fmla="*/ 6516913 h 6858000"/>
              <a:gd name="connsiteX12" fmla="*/ 508318 w 7100407"/>
              <a:gd name="connsiteY12" fmla="*/ 5721038 h 6858000"/>
              <a:gd name="connsiteX13" fmla="*/ 43792 w 7100407"/>
              <a:gd name="connsiteY13" fmla="*/ 5068808 h 6858000"/>
              <a:gd name="connsiteX14" fmla="*/ 0 w 7100407"/>
              <a:gd name="connsiteY14" fmla="*/ 4992019 h 6858000"/>
              <a:gd name="connsiteX15" fmla="*/ 0 w 7100407"/>
              <a:gd name="connsiteY15" fmla="*/ 1586010 h 6858000"/>
              <a:gd name="connsiteX16" fmla="*/ 3658 w 7100407"/>
              <a:gd name="connsiteY16" fmla="*/ 1575960 h 6858000"/>
              <a:gd name="connsiteX17" fmla="*/ 763224 w 7100407"/>
              <a:gd name="connsiteY17" fmla="*/ 435512 h 6858000"/>
              <a:gd name="connsiteX18" fmla="*/ 1376867 w 7100407"/>
              <a:gd name="connsiteY18" fmla="*/ 535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00407" h="6858000">
                <a:moveTo>
                  <a:pt x="1478232" y="0"/>
                </a:moveTo>
                <a:lnTo>
                  <a:pt x="5123701" y="0"/>
                </a:lnTo>
                <a:lnTo>
                  <a:pt x="5336836" y="117758"/>
                </a:lnTo>
                <a:cubicBezTo>
                  <a:pt x="5419064" y="166493"/>
                  <a:pt x="5496999" y="216088"/>
                  <a:pt x="5569892" y="265913"/>
                </a:cubicBezTo>
                <a:cubicBezTo>
                  <a:pt x="5738965" y="373824"/>
                  <a:pt x="6502212" y="1317394"/>
                  <a:pt x="6748214" y="1870260"/>
                </a:cubicBezTo>
                <a:cubicBezTo>
                  <a:pt x="6993681" y="2422592"/>
                  <a:pt x="7205013" y="2877517"/>
                  <a:pt x="7044312" y="3583629"/>
                </a:cubicBezTo>
                <a:cubicBezTo>
                  <a:pt x="6883604" y="4288680"/>
                  <a:pt x="6353534" y="5625104"/>
                  <a:pt x="5784507" y="6102159"/>
                </a:cubicBezTo>
                <a:cubicBezTo>
                  <a:pt x="5429525" y="6399659"/>
                  <a:pt x="5014472" y="6649034"/>
                  <a:pt x="4543102" y="6794309"/>
                </a:cubicBezTo>
                <a:lnTo>
                  <a:pt x="4294648" y="6858000"/>
                </a:lnTo>
                <a:lnTo>
                  <a:pt x="2401901" y="6858000"/>
                </a:lnTo>
                <a:lnTo>
                  <a:pt x="2199908" y="6808527"/>
                </a:lnTo>
                <a:cubicBezTo>
                  <a:pt x="1966062" y="6739921"/>
                  <a:pt x="1757315" y="6643529"/>
                  <a:pt x="1561496" y="6516913"/>
                </a:cubicBezTo>
                <a:cubicBezTo>
                  <a:pt x="1210791" y="6251624"/>
                  <a:pt x="784153" y="6061198"/>
                  <a:pt x="508318" y="5721038"/>
                </a:cubicBezTo>
                <a:cubicBezTo>
                  <a:pt x="370401" y="5550958"/>
                  <a:pt x="199309" y="5325558"/>
                  <a:pt x="43792" y="5068808"/>
                </a:cubicBezTo>
                <a:lnTo>
                  <a:pt x="0" y="4992019"/>
                </a:lnTo>
                <a:lnTo>
                  <a:pt x="0" y="1586010"/>
                </a:lnTo>
                <a:lnTo>
                  <a:pt x="3658" y="1575960"/>
                </a:lnTo>
                <a:cubicBezTo>
                  <a:pt x="175346" y="1155399"/>
                  <a:pt x="427427" y="771309"/>
                  <a:pt x="763224" y="435512"/>
                </a:cubicBezTo>
                <a:cubicBezTo>
                  <a:pt x="809294" y="389442"/>
                  <a:pt x="1049752" y="231096"/>
                  <a:pt x="1376867" y="53544"/>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3132104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e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reeform: Shape 9">
            <a:extLst>
              <a:ext uri="{FF2B5EF4-FFF2-40B4-BE49-F238E27FC236}">
                <a16:creationId xmlns="" xmlns:a16="http://schemas.microsoft.com/office/drawing/2014/main" id="{A93207D5-9CB9-447C-B7D6-0F4CE47F0F32}"/>
              </a:ext>
              <a:ext uri="{C183D7F6-B498-43B3-948B-1728B52AA6E4}">
                <adec:decorative xmlns="" xmlns:adec="http://schemas.microsoft.com/office/drawing/2017/decorative" val="1"/>
              </a:ext>
            </a:extLst>
          </p:cNvPr>
          <p:cNvSpPr/>
          <p:nvPr userDrawn="1"/>
        </p:nvSpPr>
        <p:spPr>
          <a:xfrm>
            <a:off x="10654049" y="0"/>
            <a:ext cx="1294670" cy="1177964"/>
          </a:xfrm>
          <a:custGeom>
            <a:avLst/>
            <a:gdLst>
              <a:gd name="connsiteX0" fmla="*/ 340983 w 1294670"/>
              <a:gd name="connsiteY0" fmla="*/ 0 h 1177964"/>
              <a:gd name="connsiteX1" fmla="*/ 634632 w 1294670"/>
              <a:gd name="connsiteY1" fmla="*/ 0 h 1177964"/>
              <a:gd name="connsiteX2" fmla="*/ 655133 w 1294670"/>
              <a:gd name="connsiteY2" fmla="*/ 56263 h 1177964"/>
              <a:gd name="connsiteX3" fmla="*/ 710099 w 1294670"/>
              <a:gd name="connsiteY3" fmla="*/ 207115 h 1177964"/>
              <a:gd name="connsiteX4" fmla="*/ 768893 w 1294670"/>
              <a:gd name="connsiteY4" fmla="*/ 100714 h 1177964"/>
              <a:gd name="connsiteX5" fmla="*/ 828133 w 1294670"/>
              <a:gd name="connsiteY5" fmla="*/ 21297 h 1177964"/>
              <a:gd name="connsiteX6" fmla="*/ 846479 w 1294670"/>
              <a:gd name="connsiteY6" fmla="*/ 0 h 1177964"/>
              <a:gd name="connsiteX7" fmla="*/ 1083221 w 1294670"/>
              <a:gd name="connsiteY7" fmla="*/ 0 h 1177964"/>
              <a:gd name="connsiteX8" fmla="*/ 1100895 w 1294670"/>
              <a:gd name="connsiteY8" fmla="*/ 22676 h 1177964"/>
              <a:gd name="connsiteX9" fmla="*/ 1125070 w 1294670"/>
              <a:gd name="connsiteY9" fmla="*/ 79598 h 1177964"/>
              <a:gd name="connsiteX10" fmla="*/ 1113960 w 1294670"/>
              <a:gd name="connsiteY10" fmla="*/ 150493 h 1177964"/>
              <a:gd name="connsiteX11" fmla="*/ 937142 w 1294670"/>
              <a:gd name="connsiteY11" fmla="*/ 417624 h 1177964"/>
              <a:gd name="connsiteX12" fmla="*/ 1119777 w 1294670"/>
              <a:gd name="connsiteY12" fmla="*/ 426046 h 1177964"/>
              <a:gd name="connsiteX13" fmla="*/ 1246385 w 1294670"/>
              <a:gd name="connsiteY13" fmla="*/ 451904 h 1177964"/>
              <a:gd name="connsiteX14" fmla="*/ 1288101 w 1294670"/>
              <a:gd name="connsiteY14" fmla="*/ 542252 h 1177964"/>
              <a:gd name="connsiteX15" fmla="*/ 1287905 w 1294670"/>
              <a:gd name="connsiteY15" fmla="*/ 658697 h 1177964"/>
              <a:gd name="connsiteX16" fmla="*/ 1208787 w 1294670"/>
              <a:gd name="connsiteY16" fmla="*/ 713777 h 1177964"/>
              <a:gd name="connsiteX17" fmla="*/ 1158531 w 1294670"/>
              <a:gd name="connsiteY17" fmla="*/ 721803 h 1177964"/>
              <a:gd name="connsiteX18" fmla="*/ 1017492 w 1294670"/>
              <a:gd name="connsiteY18" fmla="*/ 719471 h 1177964"/>
              <a:gd name="connsiteX19" fmla="*/ 877520 w 1294670"/>
              <a:gd name="connsiteY19" fmla="*/ 704842 h 1177964"/>
              <a:gd name="connsiteX20" fmla="*/ 946956 w 1294670"/>
              <a:gd name="connsiteY20" fmla="*/ 961139 h 1177964"/>
              <a:gd name="connsiteX21" fmla="*/ 946445 w 1294670"/>
              <a:gd name="connsiteY21" fmla="*/ 1109769 h 1177964"/>
              <a:gd name="connsiteX22" fmla="*/ 856848 w 1294670"/>
              <a:gd name="connsiteY22" fmla="*/ 1171373 h 1177964"/>
              <a:gd name="connsiteX23" fmla="*/ 760291 w 1294670"/>
              <a:gd name="connsiteY23" fmla="*/ 1170424 h 1177964"/>
              <a:gd name="connsiteX24" fmla="*/ 683819 w 1294670"/>
              <a:gd name="connsiteY24" fmla="*/ 1052279 h 1177964"/>
              <a:gd name="connsiteX25" fmla="*/ 588285 w 1294670"/>
              <a:gd name="connsiteY25" fmla="*/ 754070 h 1177964"/>
              <a:gd name="connsiteX26" fmla="*/ 450492 w 1294670"/>
              <a:gd name="connsiteY26" fmla="*/ 999811 h 1177964"/>
              <a:gd name="connsiteX27" fmla="*/ 344329 w 1294670"/>
              <a:gd name="connsiteY27" fmla="*/ 1109535 h 1177964"/>
              <a:gd name="connsiteX28" fmla="*/ 278138 w 1294670"/>
              <a:gd name="connsiteY28" fmla="*/ 1101311 h 1177964"/>
              <a:gd name="connsiteX29" fmla="*/ 218037 w 1294670"/>
              <a:gd name="connsiteY29" fmla="*/ 1051491 h 1177964"/>
              <a:gd name="connsiteX30" fmla="*/ 200283 w 1294670"/>
              <a:gd name="connsiteY30" fmla="*/ 1027648 h 1177964"/>
              <a:gd name="connsiteX31" fmla="*/ 178891 w 1294670"/>
              <a:gd name="connsiteY31" fmla="*/ 988622 h 1177964"/>
              <a:gd name="connsiteX32" fmla="*/ 191068 w 1294670"/>
              <a:gd name="connsiteY32" fmla="*/ 905431 h 1177964"/>
              <a:gd name="connsiteX33" fmla="*/ 287701 w 1294670"/>
              <a:gd name="connsiteY33" fmla="*/ 705675 h 1177964"/>
              <a:gd name="connsiteX34" fmla="*/ 379748 w 1294670"/>
              <a:gd name="connsiteY34" fmla="*/ 587292 h 1177964"/>
              <a:gd name="connsiteX35" fmla="*/ 262551 w 1294670"/>
              <a:gd name="connsiteY35" fmla="*/ 567207 h 1177964"/>
              <a:gd name="connsiteX36" fmla="*/ 117122 w 1294670"/>
              <a:gd name="connsiteY36" fmla="*/ 529803 h 1177964"/>
              <a:gd name="connsiteX37" fmla="*/ 37132 w 1294670"/>
              <a:gd name="connsiteY37" fmla="*/ 480734 h 1177964"/>
              <a:gd name="connsiteX38" fmla="*/ 7397 w 1294670"/>
              <a:gd name="connsiteY38" fmla="*/ 423639 h 1177964"/>
              <a:gd name="connsiteX39" fmla="*/ 5458 w 1294670"/>
              <a:gd name="connsiteY39" fmla="*/ 331788 h 1177964"/>
              <a:gd name="connsiteX40" fmla="*/ 99324 w 1294670"/>
              <a:gd name="connsiteY40" fmla="*/ 220997 h 1177964"/>
              <a:gd name="connsiteX41" fmla="*/ 183584 w 1294670"/>
              <a:gd name="connsiteY41" fmla="*/ 220878 h 1177964"/>
              <a:gd name="connsiteX42" fmla="*/ 425254 w 1294670"/>
              <a:gd name="connsiteY42" fmla="*/ 291416 h 1177964"/>
              <a:gd name="connsiteX43" fmla="*/ 368986 w 1294670"/>
              <a:gd name="connsiteY43" fmla="*/ 140334 h 1177964"/>
              <a:gd name="connsiteX44" fmla="*/ 359891 w 1294670"/>
              <a:gd name="connsiteY44" fmla="*/ 102376 h 1177964"/>
              <a:gd name="connsiteX45" fmla="*/ 349729 w 1294670"/>
              <a:gd name="connsiteY45" fmla="*/ 76715 h 1177964"/>
              <a:gd name="connsiteX46" fmla="*/ 340401 w 1294670"/>
              <a:gd name="connsiteY46" fmla="*/ 2187 h 1177964"/>
              <a:gd name="connsiteX47" fmla="*/ 340983 w 1294670"/>
              <a:gd name="connsiteY47" fmla="*/ 0 h 117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4670" h="1177964">
                <a:moveTo>
                  <a:pt x="340983" y="0"/>
                </a:moveTo>
                <a:lnTo>
                  <a:pt x="634632" y="0"/>
                </a:lnTo>
                <a:lnTo>
                  <a:pt x="655133" y="56263"/>
                </a:lnTo>
                <a:cubicBezTo>
                  <a:pt x="710099" y="207115"/>
                  <a:pt x="710099" y="207115"/>
                  <a:pt x="710099" y="207115"/>
                </a:cubicBezTo>
                <a:cubicBezTo>
                  <a:pt x="734257" y="157177"/>
                  <a:pt x="731371" y="161882"/>
                  <a:pt x="768893" y="100714"/>
                </a:cubicBezTo>
                <a:cubicBezTo>
                  <a:pt x="791451" y="69220"/>
                  <a:pt x="811121" y="42432"/>
                  <a:pt x="828133" y="21297"/>
                </a:cubicBezTo>
                <a:lnTo>
                  <a:pt x="846479" y="0"/>
                </a:lnTo>
                <a:lnTo>
                  <a:pt x="1083221" y="0"/>
                </a:lnTo>
                <a:lnTo>
                  <a:pt x="1100895" y="22676"/>
                </a:lnTo>
                <a:cubicBezTo>
                  <a:pt x="1112901" y="41373"/>
                  <a:pt x="1120523" y="60619"/>
                  <a:pt x="1125070" y="79598"/>
                </a:cubicBezTo>
                <a:cubicBezTo>
                  <a:pt x="1132346" y="109964"/>
                  <a:pt x="1128392" y="126966"/>
                  <a:pt x="1113960" y="150493"/>
                </a:cubicBezTo>
                <a:cubicBezTo>
                  <a:pt x="937142" y="417624"/>
                  <a:pt x="937142" y="417624"/>
                  <a:pt x="937142" y="417624"/>
                </a:cubicBezTo>
                <a:cubicBezTo>
                  <a:pt x="1119777" y="426046"/>
                  <a:pt x="1119777" y="426046"/>
                  <a:pt x="1119777" y="426046"/>
                </a:cubicBezTo>
                <a:cubicBezTo>
                  <a:pt x="1182329" y="419086"/>
                  <a:pt x="1221039" y="429881"/>
                  <a:pt x="1246385" y="451904"/>
                </a:cubicBezTo>
                <a:cubicBezTo>
                  <a:pt x="1271730" y="473928"/>
                  <a:pt x="1283712" y="507181"/>
                  <a:pt x="1288101" y="542252"/>
                </a:cubicBezTo>
                <a:cubicBezTo>
                  <a:pt x="1296129" y="592508"/>
                  <a:pt x="1297632" y="632285"/>
                  <a:pt x="1287905" y="658697"/>
                </a:cubicBezTo>
                <a:cubicBezTo>
                  <a:pt x="1278179" y="685110"/>
                  <a:pt x="1254337" y="702863"/>
                  <a:pt x="1208787" y="713777"/>
                </a:cubicBezTo>
                <a:cubicBezTo>
                  <a:pt x="1186012" y="719233"/>
                  <a:pt x="1170828" y="722871"/>
                  <a:pt x="1158531" y="721803"/>
                </a:cubicBezTo>
                <a:cubicBezTo>
                  <a:pt x="1131051" y="724374"/>
                  <a:pt x="1120573" y="730898"/>
                  <a:pt x="1017492" y="719471"/>
                </a:cubicBezTo>
                <a:cubicBezTo>
                  <a:pt x="906819" y="709863"/>
                  <a:pt x="928527" y="716704"/>
                  <a:pt x="877520" y="704842"/>
                </a:cubicBezTo>
                <a:cubicBezTo>
                  <a:pt x="946956" y="961139"/>
                  <a:pt x="946956" y="961139"/>
                  <a:pt x="946956" y="961139"/>
                </a:cubicBezTo>
                <a:cubicBezTo>
                  <a:pt x="963327" y="1029464"/>
                  <a:pt x="966649" y="1076832"/>
                  <a:pt x="946445" y="1109769"/>
                </a:cubicBezTo>
                <a:cubicBezTo>
                  <a:pt x="933832" y="1140887"/>
                  <a:pt x="899512" y="1165165"/>
                  <a:pt x="856848" y="1171373"/>
                </a:cubicBezTo>
                <a:cubicBezTo>
                  <a:pt x="818890" y="1180467"/>
                  <a:pt x="786704" y="1180151"/>
                  <a:pt x="760291" y="1170424"/>
                </a:cubicBezTo>
                <a:cubicBezTo>
                  <a:pt x="736764" y="1155992"/>
                  <a:pt x="707781" y="1118785"/>
                  <a:pt x="683819" y="1052279"/>
                </a:cubicBezTo>
                <a:cubicBezTo>
                  <a:pt x="588285" y="754070"/>
                  <a:pt x="588285" y="754070"/>
                  <a:pt x="588285" y="754070"/>
                </a:cubicBezTo>
                <a:cubicBezTo>
                  <a:pt x="450492" y="999811"/>
                  <a:pt x="450492" y="999811"/>
                  <a:pt x="450492" y="999811"/>
                </a:cubicBezTo>
                <a:cubicBezTo>
                  <a:pt x="425266" y="1062047"/>
                  <a:pt x="389879" y="1098621"/>
                  <a:pt x="344329" y="1109535"/>
                </a:cubicBezTo>
                <a:cubicBezTo>
                  <a:pt x="321554" y="1114991"/>
                  <a:pt x="296960" y="1112856"/>
                  <a:pt x="278138" y="1101311"/>
                </a:cubicBezTo>
                <a:cubicBezTo>
                  <a:pt x="251726" y="1091584"/>
                  <a:pt x="235791" y="1075333"/>
                  <a:pt x="218037" y="1051491"/>
                </a:cubicBezTo>
                <a:cubicBezTo>
                  <a:pt x="213331" y="1048604"/>
                  <a:pt x="206807" y="1038126"/>
                  <a:pt x="200283" y="1027648"/>
                </a:cubicBezTo>
                <a:cubicBezTo>
                  <a:pt x="189053" y="1014284"/>
                  <a:pt x="177824" y="1000919"/>
                  <a:pt x="178891" y="988622"/>
                </a:cubicBezTo>
                <a:cubicBezTo>
                  <a:pt x="170548" y="970553"/>
                  <a:pt x="175569" y="941254"/>
                  <a:pt x="191068" y="905431"/>
                </a:cubicBezTo>
                <a:cubicBezTo>
                  <a:pt x="198976" y="871426"/>
                  <a:pt x="234679" y="802666"/>
                  <a:pt x="287701" y="705675"/>
                </a:cubicBezTo>
                <a:cubicBezTo>
                  <a:pt x="317632" y="646326"/>
                  <a:pt x="376862" y="591998"/>
                  <a:pt x="379748" y="587292"/>
                </a:cubicBezTo>
                <a:cubicBezTo>
                  <a:pt x="362746" y="583338"/>
                  <a:pt x="304147" y="573296"/>
                  <a:pt x="262551" y="567207"/>
                </a:cubicBezTo>
                <a:cubicBezTo>
                  <a:pt x="248435" y="558548"/>
                  <a:pt x="186950" y="553210"/>
                  <a:pt x="117122" y="529803"/>
                </a:cubicBezTo>
                <a:cubicBezTo>
                  <a:pt x="51999" y="509282"/>
                  <a:pt x="74774" y="503825"/>
                  <a:pt x="37132" y="480734"/>
                </a:cubicBezTo>
                <a:cubicBezTo>
                  <a:pt x="23016" y="472075"/>
                  <a:pt x="14673" y="454005"/>
                  <a:pt x="7397" y="423639"/>
                </a:cubicBezTo>
                <a:cubicBezTo>
                  <a:pt x="-4584" y="390386"/>
                  <a:pt x="437" y="361087"/>
                  <a:pt x="5458" y="331788"/>
                </a:cubicBezTo>
                <a:cubicBezTo>
                  <a:pt x="12614" y="277895"/>
                  <a:pt x="46182" y="233729"/>
                  <a:pt x="99324" y="220997"/>
                </a:cubicBezTo>
                <a:cubicBezTo>
                  <a:pt x="122099" y="215540"/>
                  <a:pt x="146693" y="217675"/>
                  <a:pt x="183584" y="220878"/>
                </a:cubicBezTo>
                <a:cubicBezTo>
                  <a:pt x="312762" y="274216"/>
                  <a:pt x="310943" y="266625"/>
                  <a:pt x="425254" y="291416"/>
                </a:cubicBezTo>
                <a:cubicBezTo>
                  <a:pt x="368986" y="140334"/>
                  <a:pt x="368986" y="140334"/>
                  <a:pt x="368986" y="140334"/>
                </a:cubicBezTo>
                <a:cubicBezTo>
                  <a:pt x="370053" y="128037"/>
                  <a:pt x="366415" y="112854"/>
                  <a:pt x="359891" y="102376"/>
                </a:cubicBezTo>
                <a:cubicBezTo>
                  <a:pt x="358072" y="94784"/>
                  <a:pt x="351548" y="84306"/>
                  <a:pt x="349729" y="76715"/>
                </a:cubicBezTo>
                <a:cubicBezTo>
                  <a:pt x="342453" y="46349"/>
                  <a:pt x="339615" y="21943"/>
                  <a:pt x="340401" y="2187"/>
                </a:cubicBezTo>
                <a:lnTo>
                  <a:pt x="34098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dirty="0">
              <a:solidFill>
                <a:prstClr val="white"/>
              </a:solidFill>
            </a:endParaRPr>
          </a:p>
        </p:txBody>
      </p:sp>
      <p:sp>
        <p:nvSpPr>
          <p:cNvPr id="7" name="Date Placeholder 6">
            <a:extLst>
              <a:ext uri="{FF2B5EF4-FFF2-40B4-BE49-F238E27FC236}">
                <a16:creationId xmlns="" xmlns:a16="http://schemas.microsoft.com/office/drawing/2014/main" id="{34DE2ADF-7550-4E57-A8CB-EC53AC0A0798}"/>
              </a:ext>
            </a:extLst>
          </p:cNvPr>
          <p:cNvSpPr>
            <a:spLocks noGrp="1"/>
          </p:cNvSpPr>
          <p:nvPr>
            <p:ph type="dt" sz="half" idx="10"/>
          </p:nvPr>
        </p:nvSpPr>
        <p:spPr/>
        <p:txBody>
          <a:bodyPr/>
          <a:lstStyle/>
          <a:p>
            <a:r>
              <a:rPr lang="en-US" dirty="0">
                <a:solidFill>
                  <a:prstClr val="white">
                    <a:alpha val="58000"/>
                  </a:prstClr>
                </a:solidFill>
              </a:rPr>
              <a:t>Sunday, January 31, 20XX</a:t>
            </a:r>
          </a:p>
        </p:txBody>
      </p:sp>
      <p:sp>
        <p:nvSpPr>
          <p:cNvPr id="8" name="Footer Placeholder 7">
            <a:extLst>
              <a:ext uri="{FF2B5EF4-FFF2-40B4-BE49-F238E27FC236}">
                <a16:creationId xmlns="" xmlns:a16="http://schemas.microsoft.com/office/drawing/2014/main" id="{74617D2E-8DED-4400-8E86-4FC2EB7FB633}"/>
              </a:ext>
            </a:extLst>
          </p:cNvPr>
          <p:cNvSpPr>
            <a:spLocks noGrp="1"/>
          </p:cNvSpPr>
          <p:nvPr>
            <p:ph type="ftr" sz="quarter" idx="11"/>
          </p:nvPr>
        </p:nvSpPr>
        <p:spPr/>
        <p:txBody>
          <a:bodyPr/>
          <a:lstStyle/>
          <a:p>
            <a:r>
              <a:rPr lang="en-US" dirty="0">
                <a:solidFill>
                  <a:prstClr val="white">
                    <a:alpha val="58000"/>
                  </a:prstClr>
                </a:solidFill>
              </a:rPr>
              <a:t>Sample Footer Text</a:t>
            </a:r>
          </a:p>
        </p:txBody>
      </p:sp>
      <p:sp>
        <p:nvSpPr>
          <p:cNvPr id="9" name="Slide Number Placeholder 8">
            <a:extLst>
              <a:ext uri="{FF2B5EF4-FFF2-40B4-BE49-F238E27FC236}">
                <a16:creationId xmlns="" xmlns:a16="http://schemas.microsoft.com/office/drawing/2014/main" id="{0B206A86-FA64-4378-BF55-5E12CC4A9EB9}"/>
              </a:ext>
            </a:extLst>
          </p:cNvPr>
          <p:cNvSpPr>
            <a:spLocks noGrp="1"/>
          </p:cNvSpPr>
          <p:nvPr>
            <p:ph type="sldNum" sz="quarter" idx="12"/>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2585407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meline/Chart/Graph">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B742EB-9E0B-49F7-8E10-36B571EA463C}"/>
              </a:ext>
            </a:extLst>
          </p:cNvPr>
          <p:cNvSpPr>
            <a:spLocks noGrp="1"/>
          </p:cNvSpPr>
          <p:nvPr>
            <p:ph type="title"/>
          </p:nvPr>
        </p:nvSpPr>
        <p:spPr>
          <a:xfrm>
            <a:off x="720000" y="619200"/>
            <a:ext cx="10728322" cy="788666"/>
          </a:xfrm>
        </p:spPr>
        <p:txBody>
          <a:bodyPr anchor="ctr"/>
          <a:lstStyle>
            <a:lvl1pPr algn="ctr">
              <a:defRPr/>
            </a:lvl1pPr>
          </a:lstStyle>
          <a:p>
            <a:r>
              <a:rPr lang="en-US"/>
              <a:t>Click to edit Master title style</a:t>
            </a:r>
            <a:endParaRPr lang="en-US" dirty="0"/>
          </a:p>
        </p:txBody>
      </p:sp>
      <p:grpSp>
        <p:nvGrpSpPr>
          <p:cNvPr id="6" name="Group 5">
            <a:extLst>
              <a:ext uri="{FF2B5EF4-FFF2-40B4-BE49-F238E27FC236}">
                <a16:creationId xmlns="" xmlns:a16="http://schemas.microsoft.com/office/drawing/2014/main" id="{745DFF49-F0B6-4108-84E7-A232D5C93F6D}"/>
              </a:ext>
              <a:ext uri="{C183D7F6-B498-43B3-948B-1728B52AA6E4}">
                <adec:decorative xmlns="" xmlns:adec="http://schemas.microsoft.com/office/drawing/2017/decorative" val="1"/>
              </a:ext>
            </a:extLst>
          </p:cNvPr>
          <p:cNvGrpSpPr/>
          <p:nvPr userDrawn="1"/>
        </p:nvGrpSpPr>
        <p:grpSpPr>
          <a:xfrm>
            <a:off x="389400" y="406270"/>
            <a:ext cx="684878" cy="1449344"/>
            <a:chOff x="643527" y="1187494"/>
            <a:chExt cx="1434178" cy="3035022"/>
          </a:xfrm>
        </p:grpSpPr>
        <p:sp>
          <p:nvSpPr>
            <p:cNvPr id="7" name="Freeform 78">
              <a:extLst>
                <a:ext uri="{FF2B5EF4-FFF2-40B4-BE49-F238E27FC236}">
                  <a16:creationId xmlns="" xmlns:a16="http://schemas.microsoft.com/office/drawing/2014/main" id="{26429D18-1F25-4DC1-AA62-9756BB4893A5}"/>
                </a:ext>
              </a:extLst>
            </p:cNvPr>
            <p:cNvSpPr>
              <a:spLocks/>
            </p:cNvSpPr>
            <p:nvPr/>
          </p:nvSpPr>
          <p:spPr bwMode="auto">
            <a:xfrm rot="16800114">
              <a:off x="1083914" y="3331230"/>
              <a:ext cx="879143" cy="903430"/>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8FA3A3"/>
                </a:solidFill>
              </a:endParaRPr>
            </a:p>
          </p:txBody>
        </p:sp>
        <p:sp>
          <p:nvSpPr>
            <p:cNvPr id="8" name="Freeform 79">
              <a:extLst>
                <a:ext uri="{FF2B5EF4-FFF2-40B4-BE49-F238E27FC236}">
                  <a16:creationId xmlns="" xmlns:a16="http://schemas.microsoft.com/office/drawing/2014/main" id="{2F8190FD-FA1E-45E0-92AF-2477E4DA55AA}"/>
                </a:ext>
              </a:extLst>
            </p:cNvPr>
            <p:cNvSpPr>
              <a:spLocks/>
            </p:cNvSpPr>
            <p:nvPr/>
          </p:nvSpPr>
          <p:spPr bwMode="auto">
            <a:xfrm rot="16800114">
              <a:off x="869193" y="1989904"/>
              <a:ext cx="743890" cy="1195221"/>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8FA3A3"/>
                </a:solidFill>
              </a:endParaRPr>
            </a:p>
          </p:txBody>
        </p:sp>
        <p:sp>
          <p:nvSpPr>
            <p:cNvPr id="9" name="Freeform 85">
              <a:extLst>
                <a:ext uri="{FF2B5EF4-FFF2-40B4-BE49-F238E27FC236}">
                  <a16:creationId xmlns="" xmlns:a16="http://schemas.microsoft.com/office/drawing/2014/main" id="{68978028-4C22-4D83-8C18-F33CD82D3520}"/>
                </a:ext>
              </a:extLst>
            </p:cNvPr>
            <p:cNvSpPr>
              <a:spLocks/>
            </p:cNvSpPr>
            <p:nvPr/>
          </p:nvSpPr>
          <p:spPr bwMode="auto">
            <a:xfrm rot="16800114">
              <a:off x="1316205" y="967005"/>
              <a:ext cx="541011" cy="981989"/>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8FA3A3"/>
                </a:solidFill>
              </a:endParaRPr>
            </a:p>
          </p:txBody>
        </p:sp>
      </p:grpSp>
      <p:grpSp>
        <p:nvGrpSpPr>
          <p:cNvPr id="10" name="Group 9">
            <a:extLst>
              <a:ext uri="{FF2B5EF4-FFF2-40B4-BE49-F238E27FC236}">
                <a16:creationId xmlns="" xmlns:a16="http://schemas.microsoft.com/office/drawing/2014/main" id="{72B55D6E-6E16-48FC-A299-E4396F6ECE60}"/>
              </a:ext>
              <a:ext uri="{C183D7F6-B498-43B3-948B-1728B52AA6E4}">
                <adec:decorative xmlns="" xmlns:adec="http://schemas.microsoft.com/office/drawing/2017/decorative" val="1"/>
              </a:ext>
            </a:extLst>
          </p:cNvPr>
          <p:cNvGrpSpPr/>
          <p:nvPr userDrawn="1"/>
        </p:nvGrpSpPr>
        <p:grpSpPr>
          <a:xfrm>
            <a:off x="11025211" y="268795"/>
            <a:ext cx="632305" cy="1606552"/>
            <a:chOff x="10224385" y="954724"/>
            <a:chExt cx="1324087" cy="3364228"/>
          </a:xfrm>
        </p:grpSpPr>
        <p:sp>
          <p:nvSpPr>
            <p:cNvPr id="11" name="Freeform 80">
              <a:extLst>
                <a:ext uri="{FF2B5EF4-FFF2-40B4-BE49-F238E27FC236}">
                  <a16:creationId xmlns="" xmlns:a16="http://schemas.microsoft.com/office/drawing/2014/main" id="{049B3391-07C4-4691-9541-15597E0AD373}"/>
                </a:ext>
              </a:extLst>
            </p:cNvPr>
            <p:cNvSpPr>
              <a:spLocks/>
            </p:cNvSpPr>
            <p:nvPr/>
          </p:nvSpPr>
          <p:spPr bwMode="auto">
            <a:xfrm>
              <a:off x="10562739" y="2385730"/>
              <a:ext cx="985733" cy="504616"/>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8FA3A3"/>
                </a:solidFill>
              </a:endParaRPr>
            </a:p>
          </p:txBody>
        </p:sp>
        <p:sp>
          <p:nvSpPr>
            <p:cNvPr id="12" name="Freeform 84">
              <a:extLst>
                <a:ext uri="{FF2B5EF4-FFF2-40B4-BE49-F238E27FC236}">
                  <a16:creationId xmlns="" xmlns:a16="http://schemas.microsoft.com/office/drawing/2014/main" id="{48C4D1B0-7C6A-430D-AE7E-358BE4288FB2}"/>
                </a:ext>
              </a:extLst>
            </p:cNvPr>
            <p:cNvSpPr>
              <a:spLocks/>
            </p:cNvSpPr>
            <p:nvPr/>
          </p:nvSpPr>
          <p:spPr bwMode="auto">
            <a:xfrm rot="874527">
              <a:off x="10288245" y="954724"/>
              <a:ext cx="852074" cy="892781"/>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8FA3A3"/>
                </a:solidFill>
              </a:endParaRPr>
            </a:p>
          </p:txBody>
        </p:sp>
        <p:sp>
          <p:nvSpPr>
            <p:cNvPr id="13" name="Freeform 87">
              <a:extLst>
                <a:ext uri="{FF2B5EF4-FFF2-40B4-BE49-F238E27FC236}">
                  <a16:creationId xmlns="" xmlns:a16="http://schemas.microsoft.com/office/drawing/2014/main" id="{4B16BFE5-BF16-4086-B18B-F01774CAD03D}"/>
                </a:ext>
              </a:extLst>
            </p:cNvPr>
            <p:cNvSpPr>
              <a:spLocks/>
            </p:cNvSpPr>
            <p:nvPr/>
          </p:nvSpPr>
          <p:spPr bwMode="auto">
            <a:xfrm rot="20630858">
              <a:off x="10224385" y="3437261"/>
              <a:ext cx="824227" cy="881691"/>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8FA3A3"/>
                </a:solidFill>
              </a:endParaRPr>
            </a:p>
          </p:txBody>
        </p:sp>
      </p:grpSp>
      <p:sp>
        <p:nvSpPr>
          <p:cNvPr id="16" name="Content Placeholder 15">
            <a:extLst>
              <a:ext uri="{FF2B5EF4-FFF2-40B4-BE49-F238E27FC236}">
                <a16:creationId xmlns="" xmlns:a16="http://schemas.microsoft.com/office/drawing/2014/main" id="{4D52E10E-90D0-4871-B821-A722EECDF74D}"/>
              </a:ext>
            </a:extLst>
          </p:cNvPr>
          <p:cNvSpPr>
            <a:spLocks noGrp="1"/>
          </p:cNvSpPr>
          <p:nvPr>
            <p:ph sz="quarter" idx="13"/>
          </p:nvPr>
        </p:nvSpPr>
        <p:spPr>
          <a:xfrm>
            <a:off x="774133" y="2385982"/>
            <a:ext cx="10643735" cy="324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a:extLst>
              <a:ext uri="{FF2B5EF4-FFF2-40B4-BE49-F238E27FC236}">
                <a16:creationId xmlns="" xmlns:a16="http://schemas.microsoft.com/office/drawing/2014/main" id="{E9328E85-B332-4169-836E-DE954137E10D}"/>
              </a:ext>
            </a:extLst>
          </p:cNvPr>
          <p:cNvSpPr>
            <a:spLocks noGrp="1"/>
          </p:cNvSpPr>
          <p:nvPr>
            <p:ph type="dt" sz="half" idx="14"/>
          </p:nvPr>
        </p:nvSpPr>
        <p:spPr/>
        <p:txBody>
          <a:bodyPr/>
          <a:lstStyle/>
          <a:p>
            <a:r>
              <a:rPr lang="en-US" dirty="0">
                <a:solidFill>
                  <a:prstClr val="white">
                    <a:alpha val="58000"/>
                  </a:prstClr>
                </a:solidFill>
              </a:rPr>
              <a:t>Sunday, January 31, 20XX</a:t>
            </a:r>
          </a:p>
        </p:txBody>
      </p:sp>
      <p:sp>
        <p:nvSpPr>
          <p:cNvPr id="15" name="Footer Placeholder 14">
            <a:extLst>
              <a:ext uri="{FF2B5EF4-FFF2-40B4-BE49-F238E27FC236}">
                <a16:creationId xmlns="" xmlns:a16="http://schemas.microsoft.com/office/drawing/2014/main" id="{C813C9F2-771F-4066-9E78-F47A0C0ACC69}"/>
              </a:ext>
            </a:extLst>
          </p:cNvPr>
          <p:cNvSpPr>
            <a:spLocks noGrp="1"/>
          </p:cNvSpPr>
          <p:nvPr>
            <p:ph type="ftr" sz="quarter" idx="15"/>
          </p:nvPr>
        </p:nvSpPr>
        <p:spPr/>
        <p:txBody>
          <a:bodyPr/>
          <a:lstStyle/>
          <a:p>
            <a:r>
              <a:rPr lang="en-US" dirty="0">
                <a:solidFill>
                  <a:prstClr val="white">
                    <a:alpha val="58000"/>
                  </a:prstClr>
                </a:solidFill>
              </a:rPr>
              <a:t>Sample Footer Text</a:t>
            </a:r>
          </a:p>
        </p:txBody>
      </p:sp>
      <p:sp>
        <p:nvSpPr>
          <p:cNvPr id="17" name="Slide Number Placeholder 16">
            <a:extLst>
              <a:ext uri="{FF2B5EF4-FFF2-40B4-BE49-F238E27FC236}">
                <a16:creationId xmlns="" xmlns:a16="http://schemas.microsoft.com/office/drawing/2014/main" id="{B0EA2B99-A7F9-4A91-89D1-A7B1B15982EA}"/>
              </a:ext>
            </a:extLst>
          </p:cNvPr>
          <p:cNvSpPr>
            <a:spLocks noGrp="1"/>
          </p:cNvSpPr>
          <p:nvPr>
            <p:ph type="sldNum" sz="quarter" idx="16"/>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42210952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 xmlns:a16="http://schemas.microsoft.com/office/drawing/2014/main" id="{5BDD2C61-C6B3-4886-A27C-B61C62974FBD}"/>
              </a:ext>
            </a:extLst>
          </p:cNvPr>
          <p:cNvSpPr>
            <a:spLocks noGrp="1"/>
          </p:cNvSpPr>
          <p:nvPr>
            <p:ph type="pic" sz="quarter" idx="11"/>
          </p:nvPr>
        </p:nvSpPr>
        <p:spPr>
          <a:xfrm>
            <a:off x="0" y="1"/>
            <a:ext cx="4817996" cy="6858001"/>
          </a:xfrm>
          <a:custGeom>
            <a:avLst/>
            <a:gdLst>
              <a:gd name="connsiteX0" fmla="*/ 0 w 4817996"/>
              <a:gd name="connsiteY0" fmla="*/ 0 h 6858001"/>
              <a:gd name="connsiteX1" fmla="*/ 4455466 w 4817996"/>
              <a:gd name="connsiteY1" fmla="*/ 0 h 6858001"/>
              <a:gd name="connsiteX2" fmla="*/ 4203348 w 4817996"/>
              <a:gd name="connsiteY2" fmla="*/ 98577 h 6858001"/>
              <a:gd name="connsiteX3" fmla="*/ 3717157 w 4817996"/>
              <a:gd name="connsiteY3" fmla="*/ 385307 h 6858001"/>
              <a:gd name="connsiteX4" fmla="*/ 2532107 w 4817996"/>
              <a:gd name="connsiteY4" fmla="*/ 1957426 h 6858001"/>
              <a:gd name="connsiteX5" fmla="*/ 2331242 w 4817996"/>
              <a:gd name="connsiteY5" fmla="*/ 3153405 h 6858001"/>
              <a:gd name="connsiteX6" fmla="*/ 2338687 w 4817996"/>
              <a:gd name="connsiteY6" fmla="*/ 3309256 h 6858001"/>
              <a:gd name="connsiteX7" fmla="*/ 2344494 w 4817996"/>
              <a:gd name="connsiteY7" fmla="*/ 3309256 h 6858001"/>
              <a:gd name="connsiteX8" fmla="*/ 2350370 w 4817996"/>
              <a:gd name="connsiteY8" fmla="*/ 3436629 h 6858001"/>
              <a:gd name="connsiteX9" fmla="*/ 2752145 w 4817996"/>
              <a:gd name="connsiteY9" fmla="*/ 5098005 h 6858001"/>
              <a:gd name="connsiteX10" fmla="*/ 3955219 w 4817996"/>
              <a:gd name="connsiteY10" fmla="*/ 6437308 h 6858001"/>
              <a:gd name="connsiteX11" fmla="*/ 4698058 w 4817996"/>
              <a:gd name="connsiteY11" fmla="*/ 6817628 h 6858001"/>
              <a:gd name="connsiteX12" fmla="*/ 4817996 w 4817996"/>
              <a:gd name="connsiteY12" fmla="*/ 6858001 h 6858001"/>
              <a:gd name="connsiteX13" fmla="*/ 1 w 4817996"/>
              <a:gd name="connsiteY13" fmla="*/ 6858001 h 6858001"/>
              <a:gd name="connsiteX14" fmla="*/ 1 w 4817996"/>
              <a:gd name="connsiteY14" fmla="*/ 3430801 h 6858001"/>
              <a:gd name="connsiteX15" fmla="*/ 0 w 4817996"/>
              <a:gd name="connsiteY15" fmla="*/ 34308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7996" h="6858001">
                <a:moveTo>
                  <a:pt x="0" y="0"/>
                </a:moveTo>
                <a:lnTo>
                  <a:pt x="4455466" y="0"/>
                </a:lnTo>
                <a:lnTo>
                  <a:pt x="4203348" y="98577"/>
                </a:lnTo>
                <a:cubicBezTo>
                  <a:pt x="4032147" y="174775"/>
                  <a:pt x="3867541" y="268390"/>
                  <a:pt x="3717157" y="385307"/>
                </a:cubicBezTo>
                <a:cubicBezTo>
                  <a:pt x="3209493" y="685318"/>
                  <a:pt x="2760405" y="1430200"/>
                  <a:pt x="2532107" y="1957426"/>
                </a:cubicBezTo>
                <a:cubicBezTo>
                  <a:pt x="2361446" y="2353398"/>
                  <a:pt x="2323850" y="2753091"/>
                  <a:pt x="2331242" y="3153405"/>
                </a:cubicBezTo>
                <a:lnTo>
                  <a:pt x="2338687" y="3309256"/>
                </a:lnTo>
                <a:lnTo>
                  <a:pt x="2344494" y="3309256"/>
                </a:lnTo>
                <a:lnTo>
                  <a:pt x="2350370" y="3436629"/>
                </a:lnTo>
                <a:cubicBezTo>
                  <a:pt x="2387168" y="3989406"/>
                  <a:pt x="2484045" y="4543706"/>
                  <a:pt x="2752145" y="5098005"/>
                </a:cubicBezTo>
                <a:cubicBezTo>
                  <a:pt x="3019495" y="5583017"/>
                  <a:pt x="3420520" y="5997980"/>
                  <a:pt x="3955219" y="6437308"/>
                </a:cubicBezTo>
                <a:cubicBezTo>
                  <a:pt x="4155731" y="6593206"/>
                  <a:pt x="4393840" y="6710127"/>
                  <a:pt x="4698058" y="6817628"/>
                </a:cubicBezTo>
                <a:lnTo>
                  <a:pt x="4817996" y="6858001"/>
                </a:lnTo>
                <a:lnTo>
                  <a:pt x="1" y="6858001"/>
                </a:lnTo>
                <a:lnTo>
                  <a:pt x="1" y="3430801"/>
                </a:lnTo>
                <a:lnTo>
                  <a:pt x="0" y="3430801"/>
                </a:lnTo>
                <a:close/>
              </a:path>
            </a:pathLst>
          </a:custGeom>
        </p:spPr>
        <p:txBody>
          <a:bodyPr wrap="square">
            <a:noAutofit/>
          </a:bodyPr>
          <a:lstStyle/>
          <a:p>
            <a:r>
              <a:rPr lang="en-US"/>
              <a:t>Click icon to add picture</a:t>
            </a:r>
            <a:endParaRPr lang="en-US" dirty="0"/>
          </a:p>
        </p:txBody>
      </p:sp>
      <p:sp>
        <p:nvSpPr>
          <p:cNvPr id="15" name="Picture Placeholder 14">
            <a:extLst>
              <a:ext uri="{FF2B5EF4-FFF2-40B4-BE49-F238E27FC236}">
                <a16:creationId xmlns="" xmlns:a16="http://schemas.microsoft.com/office/drawing/2014/main" id="{9CE00F47-2241-4615-AFC0-D2FC201469EB}"/>
              </a:ext>
            </a:extLst>
          </p:cNvPr>
          <p:cNvSpPr>
            <a:spLocks noGrp="1"/>
          </p:cNvSpPr>
          <p:nvPr>
            <p:ph type="pic" sz="quarter" idx="12"/>
          </p:nvPr>
        </p:nvSpPr>
        <p:spPr>
          <a:xfrm>
            <a:off x="7374705" y="-3"/>
            <a:ext cx="4817297" cy="6858001"/>
          </a:xfrm>
          <a:custGeom>
            <a:avLst/>
            <a:gdLst>
              <a:gd name="connsiteX0" fmla="*/ 347148 w 4817297"/>
              <a:gd name="connsiteY0" fmla="*/ 0 h 6858001"/>
              <a:gd name="connsiteX1" fmla="*/ 4817296 w 4817297"/>
              <a:gd name="connsiteY1" fmla="*/ 0 h 6858001"/>
              <a:gd name="connsiteX2" fmla="*/ 4817296 w 4817297"/>
              <a:gd name="connsiteY2" fmla="*/ 3430803 h 6858001"/>
              <a:gd name="connsiteX3" fmla="*/ 4817297 w 4817297"/>
              <a:gd name="connsiteY3" fmla="*/ 3430803 h 6858001"/>
              <a:gd name="connsiteX4" fmla="*/ 4817297 w 4817297"/>
              <a:gd name="connsiteY4" fmla="*/ 6858001 h 6858001"/>
              <a:gd name="connsiteX5" fmla="*/ 0 w 4817297"/>
              <a:gd name="connsiteY5" fmla="*/ 6858001 h 6858001"/>
              <a:gd name="connsiteX6" fmla="*/ 135795 w 4817297"/>
              <a:gd name="connsiteY6" fmla="*/ 6800192 h 6858001"/>
              <a:gd name="connsiteX7" fmla="*/ 526928 w 4817297"/>
              <a:gd name="connsiteY7" fmla="*/ 6585547 h 6858001"/>
              <a:gd name="connsiteX8" fmla="*/ 1931265 w 4817297"/>
              <a:gd name="connsiteY8" fmla="*/ 5158286 h 6858001"/>
              <a:gd name="connsiteX9" fmla="*/ 2456696 w 4817297"/>
              <a:gd name="connsiteY9" fmla="*/ 3488484 h 6858001"/>
              <a:gd name="connsiteX10" fmla="*/ 2458676 w 4817297"/>
              <a:gd name="connsiteY10" fmla="*/ 3430803 h 6858001"/>
              <a:gd name="connsiteX11" fmla="*/ 2462239 w 4817297"/>
              <a:gd name="connsiteY11" fmla="*/ 3430803 h 6858001"/>
              <a:gd name="connsiteX12" fmla="*/ 2465963 w 4817297"/>
              <a:gd name="connsiteY12" fmla="*/ 3318938 h 6858001"/>
              <a:gd name="connsiteX13" fmla="*/ 2064188 w 4817297"/>
              <a:gd name="connsiteY13" fmla="*/ 1595395 h 6858001"/>
              <a:gd name="connsiteX14" fmla="*/ 794276 w 4817297"/>
              <a:gd name="connsiteY14" fmla="*/ 215347 h 6858001"/>
              <a:gd name="connsiteX15" fmla="*/ 546722 w 4817297"/>
              <a:gd name="connsiteY15" fmla="*/ 1000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7297" h="6858001">
                <a:moveTo>
                  <a:pt x="347148" y="0"/>
                </a:moveTo>
                <a:lnTo>
                  <a:pt x="4817296" y="0"/>
                </a:lnTo>
                <a:lnTo>
                  <a:pt x="4817296" y="3430803"/>
                </a:lnTo>
                <a:lnTo>
                  <a:pt x="4817297" y="3430803"/>
                </a:lnTo>
                <a:lnTo>
                  <a:pt x="4817297" y="6858001"/>
                </a:lnTo>
                <a:lnTo>
                  <a:pt x="0" y="6858001"/>
                </a:lnTo>
                <a:lnTo>
                  <a:pt x="135795" y="6800192"/>
                </a:lnTo>
                <a:cubicBezTo>
                  <a:pt x="263380" y="6740562"/>
                  <a:pt x="393065" y="6669374"/>
                  <a:pt x="526928" y="6585547"/>
                </a:cubicBezTo>
                <a:cubicBezTo>
                  <a:pt x="1128465" y="6228916"/>
                  <a:pt x="1663915" y="5760515"/>
                  <a:pt x="1931265" y="5158286"/>
                </a:cubicBezTo>
                <a:cubicBezTo>
                  <a:pt x="2223678" y="4631336"/>
                  <a:pt x="2413747" y="4104949"/>
                  <a:pt x="2456696" y="3488484"/>
                </a:cubicBezTo>
                <a:lnTo>
                  <a:pt x="2458676" y="3430803"/>
                </a:lnTo>
                <a:lnTo>
                  <a:pt x="2462239" y="3430803"/>
                </a:lnTo>
                <a:lnTo>
                  <a:pt x="2465963" y="3318938"/>
                </a:lnTo>
                <a:cubicBezTo>
                  <a:pt x="2465963" y="2697917"/>
                  <a:pt x="2331537" y="2076895"/>
                  <a:pt x="2064188" y="1595395"/>
                </a:cubicBezTo>
                <a:cubicBezTo>
                  <a:pt x="1863675" y="1111620"/>
                  <a:pt x="1395813" y="628603"/>
                  <a:pt x="794276" y="215347"/>
                </a:cubicBezTo>
                <a:cubicBezTo>
                  <a:pt x="710542" y="180846"/>
                  <a:pt x="628685" y="141179"/>
                  <a:pt x="546722" y="100007"/>
                </a:cubicBezTo>
                <a:close/>
              </a:path>
            </a:pathLst>
          </a:custGeom>
        </p:spPr>
        <p:txBody>
          <a:bodyPr wrap="square">
            <a:noAutofit/>
          </a:bodyPr>
          <a:lstStyle/>
          <a:p>
            <a:r>
              <a:rPr lang="en-US"/>
              <a:t>Click icon to add picture</a:t>
            </a:r>
            <a:endParaRPr lang="en-US" dirty="0"/>
          </a:p>
        </p:txBody>
      </p:sp>
      <p:sp>
        <p:nvSpPr>
          <p:cNvPr id="6" name="Title 5">
            <a:extLst>
              <a:ext uri="{FF2B5EF4-FFF2-40B4-BE49-F238E27FC236}">
                <a16:creationId xmlns="" xmlns:a16="http://schemas.microsoft.com/office/drawing/2014/main" id="{570DF321-2A6F-4AC4-84EC-9642B372A0E5}"/>
              </a:ext>
            </a:extLst>
          </p:cNvPr>
          <p:cNvSpPr>
            <a:spLocks noGrp="1"/>
          </p:cNvSpPr>
          <p:nvPr>
            <p:ph type="title"/>
          </p:nvPr>
        </p:nvSpPr>
        <p:spPr>
          <a:xfrm>
            <a:off x="3668764" y="728529"/>
            <a:ext cx="4929136" cy="3694556"/>
          </a:xfrm>
        </p:spPr>
        <p:txBody>
          <a:bodyPr anchor="b">
            <a:normAutofit/>
          </a:bodyPr>
          <a:lstStyle>
            <a:lvl1pPr algn="ctr">
              <a:lnSpc>
                <a:spcPct val="120000"/>
              </a:lnSpc>
              <a:spcBef>
                <a:spcPts val="1000"/>
              </a:spcBef>
              <a:defRPr sz="4400"/>
            </a:lvl1pPr>
          </a:lstStyle>
          <a:p>
            <a:r>
              <a:rPr lang="en-US"/>
              <a:t>Click to edit Master title style</a:t>
            </a:r>
          </a:p>
        </p:txBody>
      </p:sp>
      <p:sp>
        <p:nvSpPr>
          <p:cNvPr id="9" name="Text Placeholder 8">
            <a:extLst>
              <a:ext uri="{FF2B5EF4-FFF2-40B4-BE49-F238E27FC236}">
                <a16:creationId xmlns="" xmlns:a16="http://schemas.microsoft.com/office/drawing/2014/main" id="{4B9C34EE-56BF-44B0-AB0C-5E6CDC6076D4}"/>
              </a:ext>
            </a:extLst>
          </p:cNvPr>
          <p:cNvSpPr>
            <a:spLocks noGrp="1"/>
          </p:cNvSpPr>
          <p:nvPr>
            <p:ph type="body" sz="quarter" idx="15"/>
          </p:nvPr>
        </p:nvSpPr>
        <p:spPr>
          <a:xfrm>
            <a:off x="3628231" y="4818014"/>
            <a:ext cx="4935538" cy="853444"/>
          </a:xfrm>
        </p:spPr>
        <p:txBody>
          <a:bodyPr/>
          <a:lstStyle>
            <a:lvl1pPr algn="ctr">
              <a:buNone/>
              <a:defRPr lang="en-US" sz="2800" kern="1200" spc="20" baseline="0" dirty="0" smtClean="0">
                <a:solidFill>
                  <a:schemeClr val="tx2">
                    <a:lumMod val="90000"/>
                  </a:schemeClr>
                </a:solidFill>
                <a:latin typeface="+mn-lt"/>
                <a:ea typeface="+mn-ea"/>
                <a:cs typeface="+mn-cs"/>
              </a:defRPr>
            </a:lvl1pPr>
          </a:lstStyle>
          <a:p>
            <a:pPr lvl="0"/>
            <a:r>
              <a:rPr lang="en-US"/>
              <a:t>Click to edit Master text styles</a:t>
            </a:r>
          </a:p>
        </p:txBody>
      </p:sp>
      <p:sp>
        <p:nvSpPr>
          <p:cNvPr id="2" name="Date Placeholder 1">
            <a:extLst>
              <a:ext uri="{FF2B5EF4-FFF2-40B4-BE49-F238E27FC236}">
                <a16:creationId xmlns="" xmlns:a16="http://schemas.microsoft.com/office/drawing/2014/main" id="{2857AF69-69C2-4187-8895-13BF350A8092}"/>
              </a:ext>
            </a:extLst>
          </p:cNvPr>
          <p:cNvSpPr>
            <a:spLocks noGrp="1"/>
          </p:cNvSpPr>
          <p:nvPr>
            <p:ph type="dt" sz="half" idx="16"/>
          </p:nvPr>
        </p:nvSpPr>
        <p:spPr/>
        <p:txBody>
          <a:bodyPr/>
          <a:lstStyle/>
          <a:p>
            <a:r>
              <a:rPr lang="en-US" dirty="0">
                <a:solidFill>
                  <a:prstClr val="white">
                    <a:alpha val="58000"/>
                  </a:prstClr>
                </a:solidFill>
              </a:rPr>
              <a:t>Sunday, January 31, 20XX</a:t>
            </a:r>
          </a:p>
        </p:txBody>
      </p:sp>
      <p:sp>
        <p:nvSpPr>
          <p:cNvPr id="3" name="Footer Placeholder 2">
            <a:extLst>
              <a:ext uri="{FF2B5EF4-FFF2-40B4-BE49-F238E27FC236}">
                <a16:creationId xmlns="" xmlns:a16="http://schemas.microsoft.com/office/drawing/2014/main" id="{B6250131-119B-4EB8-983E-EA4541B190CA}"/>
              </a:ext>
            </a:extLst>
          </p:cNvPr>
          <p:cNvSpPr>
            <a:spLocks noGrp="1"/>
          </p:cNvSpPr>
          <p:nvPr>
            <p:ph type="ftr" sz="quarter" idx="17"/>
          </p:nvPr>
        </p:nvSpPr>
        <p:spPr/>
        <p:txBody>
          <a:bodyPr/>
          <a:lstStyle/>
          <a:p>
            <a:r>
              <a:rPr lang="en-US" dirty="0">
                <a:solidFill>
                  <a:prstClr val="white">
                    <a:alpha val="58000"/>
                  </a:prstClr>
                </a:solidFill>
              </a:rPr>
              <a:t>Sample Footer Text</a:t>
            </a:r>
          </a:p>
        </p:txBody>
      </p:sp>
      <p:sp>
        <p:nvSpPr>
          <p:cNvPr id="4" name="Slide Number Placeholder 3">
            <a:extLst>
              <a:ext uri="{FF2B5EF4-FFF2-40B4-BE49-F238E27FC236}">
                <a16:creationId xmlns="" xmlns:a16="http://schemas.microsoft.com/office/drawing/2014/main" id="{EA50DEAA-16C2-49C9-8258-0016B0955703}"/>
              </a:ext>
            </a:extLst>
          </p:cNvPr>
          <p:cNvSpPr>
            <a:spLocks noGrp="1"/>
          </p:cNvSpPr>
          <p:nvPr>
            <p:ph type="sldNum" sz="quarter" idx="18"/>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3381402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11" name="Freeform: Shape 10">
            <a:extLst>
              <a:ext uri="{FF2B5EF4-FFF2-40B4-BE49-F238E27FC236}">
                <a16:creationId xmlns="" xmlns:a16="http://schemas.microsoft.com/office/drawing/2014/main" id="{505ECF08-6E4D-4E2C-BC53-84BAB8528993}"/>
              </a:ext>
              <a:ext uri="{C183D7F6-B498-43B3-948B-1728B52AA6E4}">
                <adec:decorative xmlns="" xmlns:adec="http://schemas.microsoft.com/office/drawing/2017/decorative" val="1"/>
              </a:ext>
            </a:extLst>
          </p:cNvPr>
          <p:cNvSpPr/>
          <p:nvPr userDrawn="1"/>
        </p:nvSpPr>
        <p:spPr>
          <a:xfrm>
            <a:off x="10654049" y="0"/>
            <a:ext cx="1294670" cy="1177964"/>
          </a:xfrm>
          <a:custGeom>
            <a:avLst/>
            <a:gdLst>
              <a:gd name="connsiteX0" fmla="*/ 340983 w 1294670"/>
              <a:gd name="connsiteY0" fmla="*/ 0 h 1177964"/>
              <a:gd name="connsiteX1" fmla="*/ 634632 w 1294670"/>
              <a:gd name="connsiteY1" fmla="*/ 0 h 1177964"/>
              <a:gd name="connsiteX2" fmla="*/ 655133 w 1294670"/>
              <a:gd name="connsiteY2" fmla="*/ 56263 h 1177964"/>
              <a:gd name="connsiteX3" fmla="*/ 710099 w 1294670"/>
              <a:gd name="connsiteY3" fmla="*/ 207115 h 1177964"/>
              <a:gd name="connsiteX4" fmla="*/ 768893 w 1294670"/>
              <a:gd name="connsiteY4" fmla="*/ 100714 h 1177964"/>
              <a:gd name="connsiteX5" fmla="*/ 828133 w 1294670"/>
              <a:gd name="connsiteY5" fmla="*/ 21297 h 1177964"/>
              <a:gd name="connsiteX6" fmla="*/ 846479 w 1294670"/>
              <a:gd name="connsiteY6" fmla="*/ 0 h 1177964"/>
              <a:gd name="connsiteX7" fmla="*/ 1083221 w 1294670"/>
              <a:gd name="connsiteY7" fmla="*/ 0 h 1177964"/>
              <a:gd name="connsiteX8" fmla="*/ 1100895 w 1294670"/>
              <a:gd name="connsiteY8" fmla="*/ 22676 h 1177964"/>
              <a:gd name="connsiteX9" fmla="*/ 1125070 w 1294670"/>
              <a:gd name="connsiteY9" fmla="*/ 79598 h 1177964"/>
              <a:gd name="connsiteX10" fmla="*/ 1113960 w 1294670"/>
              <a:gd name="connsiteY10" fmla="*/ 150493 h 1177964"/>
              <a:gd name="connsiteX11" fmla="*/ 937142 w 1294670"/>
              <a:gd name="connsiteY11" fmla="*/ 417624 h 1177964"/>
              <a:gd name="connsiteX12" fmla="*/ 1119777 w 1294670"/>
              <a:gd name="connsiteY12" fmla="*/ 426046 h 1177964"/>
              <a:gd name="connsiteX13" fmla="*/ 1246385 w 1294670"/>
              <a:gd name="connsiteY13" fmla="*/ 451904 h 1177964"/>
              <a:gd name="connsiteX14" fmla="*/ 1288101 w 1294670"/>
              <a:gd name="connsiteY14" fmla="*/ 542252 h 1177964"/>
              <a:gd name="connsiteX15" fmla="*/ 1287905 w 1294670"/>
              <a:gd name="connsiteY15" fmla="*/ 658697 h 1177964"/>
              <a:gd name="connsiteX16" fmla="*/ 1208787 w 1294670"/>
              <a:gd name="connsiteY16" fmla="*/ 713777 h 1177964"/>
              <a:gd name="connsiteX17" fmla="*/ 1158531 w 1294670"/>
              <a:gd name="connsiteY17" fmla="*/ 721803 h 1177964"/>
              <a:gd name="connsiteX18" fmla="*/ 1017492 w 1294670"/>
              <a:gd name="connsiteY18" fmla="*/ 719471 h 1177964"/>
              <a:gd name="connsiteX19" fmla="*/ 877520 w 1294670"/>
              <a:gd name="connsiteY19" fmla="*/ 704842 h 1177964"/>
              <a:gd name="connsiteX20" fmla="*/ 946956 w 1294670"/>
              <a:gd name="connsiteY20" fmla="*/ 961139 h 1177964"/>
              <a:gd name="connsiteX21" fmla="*/ 946445 w 1294670"/>
              <a:gd name="connsiteY21" fmla="*/ 1109769 h 1177964"/>
              <a:gd name="connsiteX22" fmla="*/ 856848 w 1294670"/>
              <a:gd name="connsiteY22" fmla="*/ 1171373 h 1177964"/>
              <a:gd name="connsiteX23" fmla="*/ 760291 w 1294670"/>
              <a:gd name="connsiteY23" fmla="*/ 1170424 h 1177964"/>
              <a:gd name="connsiteX24" fmla="*/ 683819 w 1294670"/>
              <a:gd name="connsiteY24" fmla="*/ 1052279 h 1177964"/>
              <a:gd name="connsiteX25" fmla="*/ 588285 w 1294670"/>
              <a:gd name="connsiteY25" fmla="*/ 754070 h 1177964"/>
              <a:gd name="connsiteX26" fmla="*/ 450492 w 1294670"/>
              <a:gd name="connsiteY26" fmla="*/ 999811 h 1177964"/>
              <a:gd name="connsiteX27" fmla="*/ 344329 w 1294670"/>
              <a:gd name="connsiteY27" fmla="*/ 1109535 h 1177964"/>
              <a:gd name="connsiteX28" fmla="*/ 278138 w 1294670"/>
              <a:gd name="connsiteY28" fmla="*/ 1101311 h 1177964"/>
              <a:gd name="connsiteX29" fmla="*/ 218037 w 1294670"/>
              <a:gd name="connsiteY29" fmla="*/ 1051491 h 1177964"/>
              <a:gd name="connsiteX30" fmla="*/ 200283 w 1294670"/>
              <a:gd name="connsiteY30" fmla="*/ 1027648 h 1177964"/>
              <a:gd name="connsiteX31" fmla="*/ 178891 w 1294670"/>
              <a:gd name="connsiteY31" fmla="*/ 988622 h 1177964"/>
              <a:gd name="connsiteX32" fmla="*/ 191068 w 1294670"/>
              <a:gd name="connsiteY32" fmla="*/ 905431 h 1177964"/>
              <a:gd name="connsiteX33" fmla="*/ 287701 w 1294670"/>
              <a:gd name="connsiteY33" fmla="*/ 705675 h 1177964"/>
              <a:gd name="connsiteX34" fmla="*/ 379748 w 1294670"/>
              <a:gd name="connsiteY34" fmla="*/ 587292 h 1177964"/>
              <a:gd name="connsiteX35" fmla="*/ 262551 w 1294670"/>
              <a:gd name="connsiteY35" fmla="*/ 567207 h 1177964"/>
              <a:gd name="connsiteX36" fmla="*/ 117122 w 1294670"/>
              <a:gd name="connsiteY36" fmla="*/ 529803 h 1177964"/>
              <a:gd name="connsiteX37" fmla="*/ 37132 w 1294670"/>
              <a:gd name="connsiteY37" fmla="*/ 480734 h 1177964"/>
              <a:gd name="connsiteX38" fmla="*/ 7397 w 1294670"/>
              <a:gd name="connsiteY38" fmla="*/ 423639 h 1177964"/>
              <a:gd name="connsiteX39" fmla="*/ 5458 w 1294670"/>
              <a:gd name="connsiteY39" fmla="*/ 331788 h 1177964"/>
              <a:gd name="connsiteX40" fmla="*/ 99324 w 1294670"/>
              <a:gd name="connsiteY40" fmla="*/ 220997 h 1177964"/>
              <a:gd name="connsiteX41" fmla="*/ 183584 w 1294670"/>
              <a:gd name="connsiteY41" fmla="*/ 220878 h 1177964"/>
              <a:gd name="connsiteX42" fmla="*/ 425254 w 1294670"/>
              <a:gd name="connsiteY42" fmla="*/ 291416 h 1177964"/>
              <a:gd name="connsiteX43" fmla="*/ 368986 w 1294670"/>
              <a:gd name="connsiteY43" fmla="*/ 140334 h 1177964"/>
              <a:gd name="connsiteX44" fmla="*/ 359891 w 1294670"/>
              <a:gd name="connsiteY44" fmla="*/ 102376 h 1177964"/>
              <a:gd name="connsiteX45" fmla="*/ 349729 w 1294670"/>
              <a:gd name="connsiteY45" fmla="*/ 76715 h 1177964"/>
              <a:gd name="connsiteX46" fmla="*/ 340401 w 1294670"/>
              <a:gd name="connsiteY46" fmla="*/ 2187 h 1177964"/>
              <a:gd name="connsiteX47" fmla="*/ 340983 w 1294670"/>
              <a:gd name="connsiteY47" fmla="*/ 0 h 117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4670" h="1177964">
                <a:moveTo>
                  <a:pt x="340983" y="0"/>
                </a:moveTo>
                <a:lnTo>
                  <a:pt x="634632" y="0"/>
                </a:lnTo>
                <a:lnTo>
                  <a:pt x="655133" y="56263"/>
                </a:lnTo>
                <a:cubicBezTo>
                  <a:pt x="710099" y="207115"/>
                  <a:pt x="710099" y="207115"/>
                  <a:pt x="710099" y="207115"/>
                </a:cubicBezTo>
                <a:cubicBezTo>
                  <a:pt x="734257" y="157177"/>
                  <a:pt x="731371" y="161882"/>
                  <a:pt x="768893" y="100714"/>
                </a:cubicBezTo>
                <a:cubicBezTo>
                  <a:pt x="791451" y="69220"/>
                  <a:pt x="811121" y="42432"/>
                  <a:pt x="828133" y="21297"/>
                </a:cubicBezTo>
                <a:lnTo>
                  <a:pt x="846479" y="0"/>
                </a:lnTo>
                <a:lnTo>
                  <a:pt x="1083221" y="0"/>
                </a:lnTo>
                <a:lnTo>
                  <a:pt x="1100895" y="22676"/>
                </a:lnTo>
                <a:cubicBezTo>
                  <a:pt x="1112901" y="41373"/>
                  <a:pt x="1120523" y="60619"/>
                  <a:pt x="1125070" y="79598"/>
                </a:cubicBezTo>
                <a:cubicBezTo>
                  <a:pt x="1132346" y="109964"/>
                  <a:pt x="1128392" y="126966"/>
                  <a:pt x="1113960" y="150493"/>
                </a:cubicBezTo>
                <a:cubicBezTo>
                  <a:pt x="937142" y="417624"/>
                  <a:pt x="937142" y="417624"/>
                  <a:pt x="937142" y="417624"/>
                </a:cubicBezTo>
                <a:cubicBezTo>
                  <a:pt x="1119777" y="426046"/>
                  <a:pt x="1119777" y="426046"/>
                  <a:pt x="1119777" y="426046"/>
                </a:cubicBezTo>
                <a:cubicBezTo>
                  <a:pt x="1182329" y="419086"/>
                  <a:pt x="1221039" y="429881"/>
                  <a:pt x="1246385" y="451904"/>
                </a:cubicBezTo>
                <a:cubicBezTo>
                  <a:pt x="1271730" y="473928"/>
                  <a:pt x="1283712" y="507181"/>
                  <a:pt x="1288101" y="542252"/>
                </a:cubicBezTo>
                <a:cubicBezTo>
                  <a:pt x="1296129" y="592508"/>
                  <a:pt x="1297632" y="632285"/>
                  <a:pt x="1287905" y="658697"/>
                </a:cubicBezTo>
                <a:cubicBezTo>
                  <a:pt x="1278179" y="685110"/>
                  <a:pt x="1254337" y="702863"/>
                  <a:pt x="1208787" y="713777"/>
                </a:cubicBezTo>
                <a:cubicBezTo>
                  <a:pt x="1186012" y="719233"/>
                  <a:pt x="1170828" y="722871"/>
                  <a:pt x="1158531" y="721803"/>
                </a:cubicBezTo>
                <a:cubicBezTo>
                  <a:pt x="1131051" y="724374"/>
                  <a:pt x="1120573" y="730898"/>
                  <a:pt x="1017492" y="719471"/>
                </a:cubicBezTo>
                <a:cubicBezTo>
                  <a:pt x="906819" y="709863"/>
                  <a:pt x="928527" y="716704"/>
                  <a:pt x="877520" y="704842"/>
                </a:cubicBezTo>
                <a:cubicBezTo>
                  <a:pt x="946956" y="961139"/>
                  <a:pt x="946956" y="961139"/>
                  <a:pt x="946956" y="961139"/>
                </a:cubicBezTo>
                <a:cubicBezTo>
                  <a:pt x="963327" y="1029464"/>
                  <a:pt x="966649" y="1076832"/>
                  <a:pt x="946445" y="1109769"/>
                </a:cubicBezTo>
                <a:cubicBezTo>
                  <a:pt x="933832" y="1140887"/>
                  <a:pt x="899512" y="1165165"/>
                  <a:pt x="856848" y="1171373"/>
                </a:cubicBezTo>
                <a:cubicBezTo>
                  <a:pt x="818890" y="1180467"/>
                  <a:pt x="786704" y="1180151"/>
                  <a:pt x="760291" y="1170424"/>
                </a:cubicBezTo>
                <a:cubicBezTo>
                  <a:pt x="736764" y="1155992"/>
                  <a:pt x="707781" y="1118785"/>
                  <a:pt x="683819" y="1052279"/>
                </a:cubicBezTo>
                <a:cubicBezTo>
                  <a:pt x="588285" y="754070"/>
                  <a:pt x="588285" y="754070"/>
                  <a:pt x="588285" y="754070"/>
                </a:cubicBezTo>
                <a:cubicBezTo>
                  <a:pt x="450492" y="999811"/>
                  <a:pt x="450492" y="999811"/>
                  <a:pt x="450492" y="999811"/>
                </a:cubicBezTo>
                <a:cubicBezTo>
                  <a:pt x="425266" y="1062047"/>
                  <a:pt x="389879" y="1098621"/>
                  <a:pt x="344329" y="1109535"/>
                </a:cubicBezTo>
                <a:cubicBezTo>
                  <a:pt x="321554" y="1114991"/>
                  <a:pt x="296960" y="1112856"/>
                  <a:pt x="278138" y="1101311"/>
                </a:cubicBezTo>
                <a:cubicBezTo>
                  <a:pt x="251726" y="1091584"/>
                  <a:pt x="235791" y="1075333"/>
                  <a:pt x="218037" y="1051491"/>
                </a:cubicBezTo>
                <a:cubicBezTo>
                  <a:pt x="213331" y="1048604"/>
                  <a:pt x="206807" y="1038126"/>
                  <a:pt x="200283" y="1027648"/>
                </a:cubicBezTo>
                <a:cubicBezTo>
                  <a:pt x="189053" y="1014284"/>
                  <a:pt x="177824" y="1000919"/>
                  <a:pt x="178891" y="988622"/>
                </a:cubicBezTo>
                <a:cubicBezTo>
                  <a:pt x="170548" y="970553"/>
                  <a:pt x="175569" y="941254"/>
                  <a:pt x="191068" y="905431"/>
                </a:cubicBezTo>
                <a:cubicBezTo>
                  <a:pt x="198976" y="871426"/>
                  <a:pt x="234679" y="802666"/>
                  <a:pt x="287701" y="705675"/>
                </a:cubicBezTo>
                <a:cubicBezTo>
                  <a:pt x="317632" y="646326"/>
                  <a:pt x="376862" y="591998"/>
                  <a:pt x="379748" y="587292"/>
                </a:cubicBezTo>
                <a:cubicBezTo>
                  <a:pt x="362746" y="583338"/>
                  <a:pt x="304147" y="573296"/>
                  <a:pt x="262551" y="567207"/>
                </a:cubicBezTo>
                <a:cubicBezTo>
                  <a:pt x="248435" y="558548"/>
                  <a:pt x="186950" y="553210"/>
                  <a:pt x="117122" y="529803"/>
                </a:cubicBezTo>
                <a:cubicBezTo>
                  <a:pt x="51999" y="509282"/>
                  <a:pt x="74774" y="503825"/>
                  <a:pt x="37132" y="480734"/>
                </a:cubicBezTo>
                <a:cubicBezTo>
                  <a:pt x="23016" y="472075"/>
                  <a:pt x="14673" y="454005"/>
                  <a:pt x="7397" y="423639"/>
                </a:cubicBezTo>
                <a:cubicBezTo>
                  <a:pt x="-4584" y="390386"/>
                  <a:pt x="437" y="361087"/>
                  <a:pt x="5458" y="331788"/>
                </a:cubicBezTo>
                <a:cubicBezTo>
                  <a:pt x="12614" y="277895"/>
                  <a:pt x="46182" y="233729"/>
                  <a:pt x="99324" y="220997"/>
                </a:cubicBezTo>
                <a:cubicBezTo>
                  <a:pt x="122099" y="215540"/>
                  <a:pt x="146693" y="217675"/>
                  <a:pt x="183584" y="220878"/>
                </a:cubicBezTo>
                <a:cubicBezTo>
                  <a:pt x="312762" y="274216"/>
                  <a:pt x="310943" y="266625"/>
                  <a:pt x="425254" y="291416"/>
                </a:cubicBezTo>
                <a:cubicBezTo>
                  <a:pt x="368986" y="140334"/>
                  <a:pt x="368986" y="140334"/>
                  <a:pt x="368986" y="140334"/>
                </a:cubicBezTo>
                <a:cubicBezTo>
                  <a:pt x="370053" y="128037"/>
                  <a:pt x="366415" y="112854"/>
                  <a:pt x="359891" y="102376"/>
                </a:cubicBezTo>
                <a:cubicBezTo>
                  <a:pt x="358072" y="94784"/>
                  <a:pt x="351548" y="84306"/>
                  <a:pt x="349729" y="76715"/>
                </a:cubicBezTo>
                <a:cubicBezTo>
                  <a:pt x="342453" y="46349"/>
                  <a:pt x="339615" y="21943"/>
                  <a:pt x="340401" y="2187"/>
                </a:cubicBezTo>
                <a:lnTo>
                  <a:pt x="34098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dirty="0">
              <a:solidFill>
                <a:prstClr val="white"/>
              </a:solidFill>
            </a:endParaRPr>
          </a:p>
        </p:txBody>
      </p:sp>
      <p:sp>
        <p:nvSpPr>
          <p:cNvPr id="3" name="Text Placeholder 2"/>
          <p:cNvSpPr>
            <a:spLocks noGrp="1"/>
          </p:cNvSpPr>
          <p:nvPr>
            <p:ph type="body" idx="1" hasCustomPrompt="1"/>
          </p:nvPr>
        </p:nvSpPr>
        <p:spPr>
          <a:xfrm>
            <a:off x="720000" y="1840698"/>
            <a:ext cx="5015638" cy="565796"/>
          </a:xfrm>
        </p:spPr>
        <p:txBody>
          <a:bodyPr wrap="square" anchor="b">
            <a:normAutofit/>
          </a:bodyPr>
          <a:lstStyle>
            <a:lvl1pPr marL="0" indent="0">
              <a:lnSpc>
                <a:spcPct val="120000"/>
              </a:lnSpc>
              <a:buNone/>
              <a:defRPr sz="1800" b="0" cap="none" spc="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458400" y="1840698"/>
            <a:ext cx="5015638" cy="565796"/>
          </a:xfrm>
        </p:spPr>
        <p:txBody>
          <a:bodyPr anchor="b">
            <a:normAutofit/>
          </a:bodyPr>
          <a:lstStyle>
            <a:lvl1pPr marL="0" indent="0">
              <a:lnSpc>
                <a:spcPct val="120000"/>
              </a:lnSpc>
              <a:buNone/>
              <a:defRPr sz="1800" b="0" cap="none" spc="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3">
            <a:extLst>
              <a:ext uri="{FF2B5EF4-FFF2-40B4-BE49-F238E27FC236}">
                <a16:creationId xmlns="" xmlns:a16="http://schemas.microsoft.com/office/drawing/2014/main" id="{25E3DF90-BDAB-48CD-8B82-4755E9DF3511}"/>
              </a:ext>
            </a:extLst>
          </p:cNvPr>
          <p:cNvSpPr>
            <a:spLocks noGrp="1"/>
          </p:cNvSpPr>
          <p:nvPr>
            <p:ph type="dt" sz="half" idx="10"/>
          </p:nvPr>
        </p:nvSpPr>
        <p:spPr/>
        <p:txBody>
          <a:bodyPr/>
          <a:lstStyle/>
          <a:p>
            <a:r>
              <a:rPr lang="en-US" dirty="0">
                <a:solidFill>
                  <a:prstClr val="white">
                    <a:alpha val="58000"/>
                  </a:prstClr>
                </a:solidFill>
              </a:rPr>
              <a:t>Sunday, January 31, 20XX</a:t>
            </a:r>
          </a:p>
        </p:txBody>
      </p:sp>
      <p:sp>
        <p:nvSpPr>
          <p:cNvPr id="15" name="Footer Placeholder 14">
            <a:extLst>
              <a:ext uri="{FF2B5EF4-FFF2-40B4-BE49-F238E27FC236}">
                <a16:creationId xmlns="" xmlns:a16="http://schemas.microsoft.com/office/drawing/2014/main" id="{C38C9258-CD4D-4548-8772-8FB275F9704F}"/>
              </a:ext>
            </a:extLst>
          </p:cNvPr>
          <p:cNvSpPr>
            <a:spLocks noGrp="1"/>
          </p:cNvSpPr>
          <p:nvPr>
            <p:ph type="ftr" sz="quarter" idx="11"/>
          </p:nvPr>
        </p:nvSpPr>
        <p:spPr/>
        <p:txBody>
          <a:bodyPr/>
          <a:lstStyle/>
          <a:p>
            <a:r>
              <a:rPr lang="en-US" dirty="0">
                <a:solidFill>
                  <a:prstClr val="white">
                    <a:alpha val="58000"/>
                  </a:prstClr>
                </a:solidFill>
              </a:rPr>
              <a:t>Sample Footer Text</a:t>
            </a:r>
          </a:p>
        </p:txBody>
      </p:sp>
      <p:sp>
        <p:nvSpPr>
          <p:cNvPr id="16" name="Slide Number Placeholder 15">
            <a:extLst>
              <a:ext uri="{FF2B5EF4-FFF2-40B4-BE49-F238E27FC236}">
                <a16:creationId xmlns="" xmlns:a16="http://schemas.microsoft.com/office/drawing/2014/main" id="{9457AE14-A5CA-42ED-B5D5-FE6D10456F76}"/>
              </a:ext>
            </a:extLst>
          </p:cNvPr>
          <p:cNvSpPr>
            <a:spLocks noGrp="1"/>
          </p:cNvSpPr>
          <p:nvPr>
            <p:ph type="sldNum" sz="quarter" idx="12"/>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3360666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11" name="Freeform: Shape 10">
            <a:extLst>
              <a:ext uri="{FF2B5EF4-FFF2-40B4-BE49-F238E27FC236}">
                <a16:creationId xmlns="" xmlns:a16="http://schemas.microsoft.com/office/drawing/2014/main" id="{505ECF08-6E4D-4E2C-BC53-84BAB8528993}"/>
              </a:ext>
              <a:ext uri="{C183D7F6-B498-43B3-948B-1728B52AA6E4}">
                <adec:decorative xmlns="" xmlns:adec="http://schemas.microsoft.com/office/drawing/2017/decorative" val="1"/>
              </a:ext>
            </a:extLst>
          </p:cNvPr>
          <p:cNvSpPr/>
          <p:nvPr userDrawn="1"/>
        </p:nvSpPr>
        <p:spPr>
          <a:xfrm>
            <a:off x="10654049" y="0"/>
            <a:ext cx="1294670" cy="1177964"/>
          </a:xfrm>
          <a:custGeom>
            <a:avLst/>
            <a:gdLst>
              <a:gd name="connsiteX0" fmla="*/ 340983 w 1294670"/>
              <a:gd name="connsiteY0" fmla="*/ 0 h 1177964"/>
              <a:gd name="connsiteX1" fmla="*/ 634632 w 1294670"/>
              <a:gd name="connsiteY1" fmla="*/ 0 h 1177964"/>
              <a:gd name="connsiteX2" fmla="*/ 655133 w 1294670"/>
              <a:gd name="connsiteY2" fmla="*/ 56263 h 1177964"/>
              <a:gd name="connsiteX3" fmla="*/ 710099 w 1294670"/>
              <a:gd name="connsiteY3" fmla="*/ 207115 h 1177964"/>
              <a:gd name="connsiteX4" fmla="*/ 768893 w 1294670"/>
              <a:gd name="connsiteY4" fmla="*/ 100714 h 1177964"/>
              <a:gd name="connsiteX5" fmla="*/ 828133 w 1294670"/>
              <a:gd name="connsiteY5" fmla="*/ 21297 h 1177964"/>
              <a:gd name="connsiteX6" fmla="*/ 846479 w 1294670"/>
              <a:gd name="connsiteY6" fmla="*/ 0 h 1177964"/>
              <a:gd name="connsiteX7" fmla="*/ 1083221 w 1294670"/>
              <a:gd name="connsiteY7" fmla="*/ 0 h 1177964"/>
              <a:gd name="connsiteX8" fmla="*/ 1100895 w 1294670"/>
              <a:gd name="connsiteY8" fmla="*/ 22676 h 1177964"/>
              <a:gd name="connsiteX9" fmla="*/ 1125070 w 1294670"/>
              <a:gd name="connsiteY9" fmla="*/ 79598 h 1177964"/>
              <a:gd name="connsiteX10" fmla="*/ 1113960 w 1294670"/>
              <a:gd name="connsiteY10" fmla="*/ 150493 h 1177964"/>
              <a:gd name="connsiteX11" fmla="*/ 937142 w 1294670"/>
              <a:gd name="connsiteY11" fmla="*/ 417624 h 1177964"/>
              <a:gd name="connsiteX12" fmla="*/ 1119777 w 1294670"/>
              <a:gd name="connsiteY12" fmla="*/ 426046 h 1177964"/>
              <a:gd name="connsiteX13" fmla="*/ 1246385 w 1294670"/>
              <a:gd name="connsiteY13" fmla="*/ 451904 h 1177964"/>
              <a:gd name="connsiteX14" fmla="*/ 1288101 w 1294670"/>
              <a:gd name="connsiteY14" fmla="*/ 542252 h 1177964"/>
              <a:gd name="connsiteX15" fmla="*/ 1287905 w 1294670"/>
              <a:gd name="connsiteY15" fmla="*/ 658697 h 1177964"/>
              <a:gd name="connsiteX16" fmla="*/ 1208787 w 1294670"/>
              <a:gd name="connsiteY16" fmla="*/ 713777 h 1177964"/>
              <a:gd name="connsiteX17" fmla="*/ 1158531 w 1294670"/>
              <a:gd name="connsiteY17" fmla="*/ 721803 h 1177964"/>
              <a:gd name="connsiteX18" fmla="*/ 1017492 w 1294670"/>
              <a:gd name="connsiteY18" fmla="*/ 719471 h 1177964"/>
              <a:gd name="connsiteX19" fmla="*/ 877520 w 1294670"/>
              <a:gd name="connsiteY19" fmla="*/ 704842 h 1177964"/>
              <a:gd name="connsiteX20" fmla="*/ 946956 w 1294670"/>
              <a:gd name="connsiteY20" fmla="*/ 961139 h 1177964"/>
              <a:gd name="connsiteX21" fmla="*/ 946445 w 1294670"/>
              <a:gd name="connsiteY21" fmla="*/ 1109769 h 1177964"/>
              <a:gd name="connsiteX22" fmla="*/ 856848 w 1294670"/>
              <a:gd name="connsiteY22" fmla="*/ 1171373 h 1177964"/>
              <a:gd name="connsiteX23" fmla="*/ 760291 w 1294670"/>
              <a:gd name="connsiteY23" fmla="*/ 1170424 h 1177964"/>
              <a:gd name="connsiteX24" fmla="*/ 683819 w 1294670"/>
              <a:gd name="connsiteY24" fmla="*/ 1052279 h 1177964"/>
              <a:gd name="connsiteX25" fmla="*/ 588285 w 1294670"/>
              <a:gd name="connsiteY25" fmla="*/ 754070 h 1177964"/>
              <a:gd name="connsiteX26" fmla="*/ 450492 w 1294670"/>
              <a:gd name="connsiteY26" fmla="*/ 999811 h 1177964"/>
              <a:gd name="connsiteX27" fmla="*/ 344329 w 1294670"/>
              <a:gd name="connsiteY27" fmla="*/ 1109535 h 1177964"/>
              <a:gd name="connsiteX28" fmla="*/ 278138 w 1294670"/>
              <a:gd name="connsiteY28" fmla="*/ 1101311 h 1177964"/>
              <a:gd name="connsiteX29" fmla="*/ 218037 w 1294670"/>
              <a:gd name="connsiteY29" fmla="*/ 1051491 h 1177964"/>
              <a:gd name="connsiteX30" fmla="*/ 200283 w 1294670"/>
              <a:gd name="connsiteY30" fmla="*/ 1027648 h 1177964"/>
              <a:gd name="connsiteX31" fmla="*/ 178891 w 1294670"/>
              <a:gd name="connsiteY31" fmla="*/ 988622 h 1177964"/>
              <a:gd name="connsiteX32" fmla="*/ 191068 w 1294670"/>
              <a:gd name="connsiteY32" fmla="*/ 905431 h 1177964"/>
              <a:gd name="connsiteX33" fmla="*/ 287701 w 1294670"/>
              <a:gd name="connsiteY33" fmla="*/ 705675 h 1177964"/>
              <a:gd name="connsiteX34" fmla="*/ 379748 w 1294670"/>
              <a:gd name="connsiteY34" fmla="*/ 587292 h 1177964"/>
              <a:gd name="connsiteX35" fmla="*/ 262551 w 1294670"/>
              <a:gd name="connsiteY35" fmla="*/ 567207 h 1177964"/>
              <a:gd name="connsiteX36" fmla="*/ 117122 w 1294670"/>
              <a:gd name="connsiteY36" fmla="*/ 529803 h 1177964"/>
              <a:gd name="connsiteX37" fmla="*/ 37132 w 1294670"/>
              <a:gd name="connsiteY37" fmla="*/ 480734 h 1177964"/>
              <a:gd name="connsiteX38" fmla="*/ 7397 w 1294670"/>
              <a:gd name="connsiteY38" fmla="*/ 423639 h 1177964"/>
              <a:gd name="connsiteX39" fmla="*/ 5458 w 1294670"/>
              <a:gd name="connsiteY39" fmla="*/ 331788 h 1177964"/>
              <a:gd name="connsiteX40" fmla="*/ 99324 w 1294670"/>
              <a:gd name="connsiteY40" fmla="*/ 220997 h 1177964"/>
              <a:gd name="connsiteX41" fmla="*/ 183584 w 1294670"/>
              <a:gd name="connsiteY41" fmla="*/ 220878 h 1177964"/>
              <a:gd name="connsiteX42" fmla="*/ 425254 w 1294670"/>
              <a:gd name="connsiteY42" fmla="*/ 291416 h 1177964"/>
              <a:gd name="connsiteX43" fmla="*/ 368986 w 1294670"/>
              <a:gd name="connsiteY43" fmla="*/ 140334 h 1177964"/>
              <a:gd name="connsiteX44" fmla="*/ 359891 w 1294670"/>
              <a:gd name="connsiteY44" fmla="*/ 102376 h 1177964"/>
              <a:gd name="connsiteX45" fmla="*/ 349729 w 1294670"/>
              <a:gd name="connsiteY45" fmla="*/ 76715 h 1177964"/>
              <a:gd name="connsiteX46" fmla="*/ 340401 w 1294670"/>
              <a:gd name="connsiteY46" fmla="*/ 2187 h 1177964"/>
              <a:gd name="connsiteX47" fmla="*/ 340983 w 1294670"/>
              <a:gd name="connsiteY47" fmla="*/ 0 h 117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4670" h="1177964">
                <a:moveTo>
                  <a:pt x="340983" y="0"/>
                </a:moveTo>
                <a:lnTo>
                  <a:pt x="634632" y="0"/>
                </a:lnTo>
                <a:lnTo>
                  <a:pt x="655133" y="56263"/>
                </a:lnTo>
                <a:cubicBezTo>
                  <a:pt x="710099" y="207115"/>
                  <a:pt x="710099" y="207115"/>
                  <a:pt x="710099" y="207115"/>
                </a:cubicBezTo>
                <a:cubicBezTo>
                  <a:pt x="734257" y="157177"/>
                  <a:pt x="731371" y="161882"/>
                  <a:pt x="768893" y="100714"/>
                </a:cubicBezTo>
                <a:cubicBezTo>
                  <a:pt x="791451" y="69220"/>
                  <a:pt x="811121" y="42432"/>
                  <a:pt x="828133" y="21297"/>
                </a:cubicBezTo>
                <a:lnTo>
                  <a:pt x="846479" y="0"/>
                </a:lnTo>
                <a:lnTo>
                  <a:pt x="1083221" y="0"/>
                </a:lnTo>
                <a:lnTo>
                  <a:pt x="1100895" y="22676"/>
                </a:lnTo>
                <a:cubicBezTo>
                  <a:pt x="1112901" y="41373"/>
                  <a:pt x="1120523" y="60619"/>
                  <a:pt x="1125070" y="79598"/>
                </a:cubicBezTo>
                <a:cubicBezTo>
                  <a:pt x="1132346" y="109964"/>
                  <a:pt x="1128392" y="126966"/>
                  <a:pt x="1113960" y="150493"/>
                </a:cubicBezTo>
                <a:cubicBezTo>
                  <a:pt x="937142" y="417624"/>
                  <a:pt x="937142" y="417624"/>
                  <a:pt x="937142" y="417624"/>
                </a:cubicBezTo>
                <a:cubicBezTo>
                  <a:pt x="1119777" y="426046"/>
                  <a:pt x="1119777" y="426046"/>
                  <a:pt x="1119777" y="426046"/>
                </a:cubicBezTo>
                <a:cubicBezTo>
                  <a:pt x="1182329" y="419086"/>
                  <a:pt x="1221039" y="429881"/>
                  <a:pt x="1246385" y="451904"/>
                </a:cubicBezTo>
                <a:cubicBezTo>
                  <a:pt x="1271730" y="473928"/>
                  <a:pt x="1283712" y="507181"/>
                  <a:pt x="1288101" y="542252"/>
                </a:cubicBezTo>
                <a:cubicBezTo>
                  <a:pt x="1296129" y="592508"/>
                  <a:pt x="1297632" y="632285"/>
                  <a:pt x="1287905" y="658697"/>
                </a:cubicBezTo>
                <a:cubicBezTo>
                  <a:pt x="1278179" y="685110"/>
                  <a:pt x="1254337" y="702863"/>
                  <a:pt x="1208787" y="713777"/>
                </a:cubicBezTo>
                <a:cubicBezTo>
                  <a:pt x="1186012" y="719233"/>
                  <a:pt x="1170828" y="722871"/>
                  <a:pt x="1158531" y="721803"/>
                </a:cubicBezTo>
                <a:cubicBezTo>
                  <a:pt x="1131051" y="724374"/>
                  <a:pt x="1120573" y="730898"/>
                  <a:pt x="1017492" y="719471"/>
                </a:cubicBezTo>
                <a:cubicBezTo>
                  <a:pt x="906819" y="709863"/>
                  <a:pt x="928527" y="716704"/>
                  <a:pt x="877520" y="704842"/>
                </a:cubicBezTo>
                <a:cubicBezTo>
                  <a:pt x="946956" y="961139"/>
                  <a:pt x="946956" y="961139"/>
                  <a:pt x="946956" y="961139"/>
                </a:cubicBezTo>
                <a:cubicBezTo>
                  <a:pt x="963327" y="1029464"/>
                  <a:pt x="966649" y="1076832"/>
                  <a:pt x="946445" y="1109769"/>
                </a:cubicBezTo>
                <a:cubicBezTo>
                  <a:pt x="933832" y="1140887"/>
                  <a:pt x="899512" y="1165165"/>
                  <a:pt x="856848" y="1171373"/>
                </a:cubicBezTo>
                <a:cubicBezTo>
                  <a:pt x="818890" y="1180467"/>
                  <a:pt x="786704" y="1180151"/>
                  <a:pt x="760291" y="1170424"/>
                </a:cubicBezTo>
                <a:cubicBezTo>
                  <a:pt x="736764" y="1155992"/>
                  <a:pt x="707781" y="1118785"/>
                  <a:pt x="683819" y="1052279"/>
                </a:cubicBezTo>
                <a:cubicBezTo>
                  <a:pt x="588285" y="754070"/>
                  <a:pt x="588285" y="754070"/>
                  <a:pt x="588285" y="754070"/>
                </a:cubicBezTo>
                <a:cubicBezTo>
                  <a:pt x="450492" y="999811"/>
                  <a:pt x="450492" y="999811"/>
                  <a:pt x="450492" y="999811"/>
                </a:cubicBezTo>
                <a:cubicBezTo>
                  <a:pt x="425266" y="1062047"/>
                  <a:pt x="389879" y="1098621"/>
                  <a:pt x="344329" y="1109535"/>
                </a:cubicBezTo>
                <a:cubicBezTo>
                  <a:pt x="321554" y="1114991"/>
                  <a:pt x="296960" y="1112856"/>
                  <a:pt x="278138" y="1101311"/>
                </a:cubicBezTo>
                <a:cubicBezTo>
                  <a:pt x="251726" y="1091584"/>
                  <a:pt x="235791" y="1075333"/>
                  <a:pt x="218037" y="1051491"/>
                </a:cubicBezTo>
                <a:cubicBezTo>
                  <a:pt x="213331" y="1048604"/>
                  <a:pt x="206807" y="1038126"/>
                  <a:pt x="200283" y="1027648"/>
                </a:cubicBezTo>
                <a:cubicBezTo>
                  <a:pt x="189053" y="1014284"/>
                  <a:pt x="177824" y="1000919"/>
                  <a:pt x="178891" y="988622"/>
                </a:cubicBezTo>
                <a:cubicBezTo>
                  <a:pt x="170548" y="970553"/>
                  <a:pt x="175569" y="941254"/>
                  <a:pt x="191068" y="905431"/>
                </a:cubicBezTo>
                <a:cubicBezTo>
                  <a:pt x="198976" y="871426"/>
                  <a:pt x="234679" y="802666"/>
                  <a:pt x="287701" y="705675"/>
                </a:cubicBezTo>
                <a:cubicBezTo>
                  <a:pt x="317632" y="646326"/>
                  <a:pt x="376862" y="591998"/>
                  <a:pt x="379748" y="587292"/>
                </a:cubicBezTo>
                <a:cubicBezTo>
                  <a:pt x="362746" y="583338"/>
                  <a:pt x="304147" y="573296"/>
                  <a:pt x="262551" y="567207"/>
                </a:cubicBezTo>
                <a:cubicBezTo>
                  <a:pt x="248435" y="558548"/>
                  <a:pt x="186950" y="553210"/>
                  <a:pt x="117122" y="529803"/>
                </a:cubicBezTo>
                <a:cubicBezTo>
                  <a:pt x="51999" y="509282"/>
                  <a:pt x="74774" y="503825"/>
                  <a:pt x="37132" y="480734"/>
                </a:cubicBezTo>
                <a:cubicBezTo>
                  <a:pt x="23016" y="472075"/>
                  <a:pt x="14673" y="454005"/>
                  <a:pt x="7397" y="423639"/>
                </a:cubicBezTo>
                <a:cubicBezTo>
                  <a:pt x="-4584" y="390386"/>
                  <a:pt x="437" y="361087"/>
                  <a:pt x="5458" y="331788"/>
                </a:cubicBezTo>
                <a:cubicBezTo>
                  <a:pt x="12614" y="277895"/>
                  <a:pt x="46182" y="233729"/>
                  <a:pt x="99324" y="220997"/>
                </a:cubicBezTo>
                <a:cubicBezTo>
                  <a:pt x="122099" y="215540"/>
                  <a:pt x="146693" y="217675"/>
                  <a:pt x="183584" y="220878"/>
                </a:cubicBezTo>
                <a:cubicBezTo>
                  <a:pt x="312762" y="274216"/>
                  <a:pt x="310943" y="266625"/>
                  <a:pt x="425254" y="291416"/>
                </a:cubicBezTo>
                <a:cubicBezTo>
                  <a:pt x="368986" y="140334"/>
                  <a:pt x="368986" y="140334"/>
                  <a:pt x="368986" y="140334"/>
                </a:cubicBezTo>
                <a:cubicBezTo>
                  <a:pt x="370053" y="128037"/>
                  <a:pt x="366415" y="112854"/>
                  <a:pt x="359891" y="102376"/>
                </a:cubicBezTo>
                <a:cubicBezTo>
                  <a:pt x="358072" y="94784"/>
                  <a:pt x="351548" y="84306"/>
                  <a:pt x="349729" y="76715"/>
                </a:cubicBezTo>
                <a:cubicBezTo>
                  <a:pt x="342453" y="46349"/>
                  <a:pt x="339615" y="21943"/>
                  <a:pt x="340401" y="2187"/>
                </a:cubicBezTo>
                <a:lnTo>
                  <a:pt x="34098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dirty="0">
              <a:solidFill>
                <a:prstClr val="white"/>
              </a:solidFill>
            </a:endParaRPr>
          </a:p>
        </p:txBody>
      </p:sp>
      <p:sp>
        <p:nvSpPr>
          <p:cNvPr id="3" name="Text Placeholder 2"/>
          <p:cNvSpPr>
            <a:spLocks noGrp="1"/>
          </p:cNvSpPr>
          <p:nvPr>
            <p:ph type="body" idx="1" hasCustomPrompt="1"/>
          </p:nvPr>
        </p:nvSpPr>
        <p:spPr>
          <a:xfrm>
            <a:off x="720000" y="1840698"/>
            <a:ext cx="3312105" cy="565796"/>
          </a:xfrm>
        </p:spPr>
        <p:txBody>
          <a:bodyPr wrap="square" anchor="b">
            <a:normAutofit/>
          </a:bodyPr>
          <a:lstStyle>
            <a:lvl1pPr marL="0" indent="0">
              <a:lnSpc>
                <a:spcPct val="120000"/>
              </a:lnSpc>
              <a:buNone/>
              <a:defRPr sz="1800" b="0" cap="none" spc="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20002" y="2541600"/>
            <a:ext cx="3304288" cy="3234575"/>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439948" y="1840698"/>
            <a:ext cx="3312105" cy="565796"/>
          </a:xfrm>
        </p:spPr>
        <p:txBody>
          <a:bodyPr anchor="b">
            <a:normAutofit/>
          </a:bodyPr>
          <a:lstStyle>
            <a:lvl1pPr marL="0" indent="0">
              <a:lnSpc>
                <a:spcPct val="120000"/>
              </a:lnSpc>
              <a:buNone/>
              <a:defRPr sz="1800" b="0" cap="none" spc="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443857" y="2541600"/>
            <a:ext cx="3304287" cy="3234575"/>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a:extLst>
              <a:ext uri="{FF2B5EF4-FFF2-40B4-BE49-F238E27FC236}">
                <a16:creationId xmlns="" xmlns:a16="http://schemas.microsoft.com/office/drawing/2014/main" id="{2CBE9708-14E4-4BCB-A359-CC345FB2F07C}"/>
              </a:ext>
            </a:extLst>
          </p:cNvPr>
          <p:cNvSpPr>
            <a:spLocks noGrp="1"/>
          </p:cNvSpPr>
          <p:nvPr>
            <p:ph type="body" sz="quarter" idx="13" hasCustomPrompt="1"/>
          </p:nvPr>
        </p:nvSpPr>
        <p:spPr>
          <a:xfrm>
            <a:off x="8136220" y="1840698"/>
            <a:ext cx="3312105" cy="565796"/>
          </a:xfrm>
        </p:spPr>
        <p:txBody>
          <a:bodyPr anchor="b">
            <a:normAutofit/>
          </a:bodyPr>
          <a:lstStyle>
            <a:lvl1pPr marL="0" indent="0">
              <a:lnSpc>
                <a:spcPct val="120000"/>
              </a:lnSpc>
              <a:buNone/>
              <a:defRPr sz="1800" b="0" cap="none" spc="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5">
            <a:extLst>
              <a:ext uri="{FF2B5EF4-FFF2-40B4-BE49-F238E27FC236}">
                <a16:creationId xmlns="" xmlns:a16="http://schemas.microsoft.com/office/drawing/2014/main" id="{D34B0309-E157-4DD2-AF03-3030A1149EDE}"/>
              </a:ext>
            </a:extLst>
          </p:cNvPr>
          <p:cNvSpPr>
            <a:spLocks noGrp="1"/>
          </p:cNvSpPr>
          <p:nvPr>
            <p:ph sz="quarter" idx="14"/>
          </p:nvPr>
        </p:nvSpPr>
        <p:spPr>
          <a:xfrm>
            <a:off x="8140274" y="2541600"/>
            <a:ext cx="3304287" cy="3234575"/>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14">
            <a:extLst>
              <a:ext uri="{FF2B5EF4-FFF2-40B4-BE49-F238E27FC236}">
                <a16:creationId xmlns="" xmlns:a16="http://schemas.microsoft.com/office/drawing/2014/main" id="{9EBF02C2-69A8-42BC-B52D-CB6FEE37E46C}"/>
              </a:ext>
            </a:extLst>
          </p:cNvPr>
          <p:cNvSpPr>
            <a:spLocks noGrp="1"/>
          </p:cNvSpPr>
          <p:nvPr>
            <p:ph type="dt" sz="half" idx="15"/>
          </p:nvPr>
        </p:nvSpPr>
        <p:spPr/>
        <p:txBody>
          <a:bodyPr/>
          <a:lstStyle/>
          <a:p>
            <a:r>
              <a:rPr lang="en-US" dirty="0">
                <a:solidFill>
                  <a:prstClr val="white">
                    <a:alpha val="58000"/>
                  </a:prstClr>
                </a:solidFill>
              </a:rPr>
              <a:t>Sunday, January 31, 20XX</a:t>
            </a:r>
          </a:p>
        </p:txBody>
      </p:sp>
      <p:sp>
        <p:nvSpPr>
          <p:cNvPr id="16" name="Footer Placeholder 15">
            <a:extLst>
              <a:ext uri="{FF2B5EF4-FFF2-40B4-BE49-F238E27FC236}">
                <a16:creationId xmlns="" xmlns:a16="http://schemas.microsoft.com/office/drawing/2014/main" id="{9ADB71AC-99F1-486B-8201-51131757B5AA}"/>
              </a:ext>
            </a:extLst>
          </p:cNvPr>
          <p:cNvSpPr>
            <a:spLocks noGrp="1"/>
          </p:cNvSpPr>
          <p:nvPr>
            <p:ph type="ftr" sz="quarter" idx="16"/>
          </p:nvPr>
        </p:nvSpPr>
        <p:spPr/>
        <p:txBody>
          <a:bodyPr/>
          <a:lstStyle/>
          <a:p>
            <a:r>
              <a:rPr lang="en-US" dirty="0">
                <a:solidFill>
                  <a:prstClr val="white">
                    <a:alpha val="58000"/>
                  </a:prstClr>
                </a:solidFill>
              </a:rPr>
              <a:t>Sample Footer Text</a:t>
            </a:r>
          </a:p>
        </p:txBody>
      </p:sp>
      <p:sp>
        <p:nvSpPr>
          <p:cNvPr id="17" name="Slide Number Placeholder 16">
            <a:extLst>
              <a:ext uri="{FF2B5EF4-FFF2-40B4-BE49-F238E27FC236}">
                <a16:creationId xmlns="" xmlns:a16="http://schemas.microsoft.com/office/drawing/2014/main" id="{59777249-3881-4E7B-BADF-69BB6E7C90EC}"/>
              </a:ext>
            </a:extLst>
          </p:cNvPr>
          <p:cNvSpPr>
            <a:spLocks noGrp="1"/>
          </p:cNvSpPr>
          <p:nvPr>
            <p:ph type="sldNum" sz="quarter" idx="17"/>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3526949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CF90502F-F277-42BE-A605-90ECBBDE7FC0}"/>
              </a:ext>
              <a:ext uri="{C183D7F6-B498-43B3-948B-1728B52AA6E4}">
                <adec:decorative xmlns="" xmlns:adec="http://schemas.microsoft.com/office/drawing/2017/decorative" val="1"/>
              </a:ext>
            </a:extLst>
          </p:cNvPr>
          <p:cNvGrpSpPr/>
          <p:nvPr userDrawn="1"/>
        </p:nvGrpSpPr>
        <p:grpSpPr>
          <a:xfrm>
            <a:off x="1965602" y="317452"/>
            <a:ext cx="2088038" cy="719230"/>
            <a:chOff x="4532666" y="505937"/>
            <a:chExt cx="2981730" cy="1027064"/>
          </a:xfrm>
        </p:grpSpPr>
        <p:sp>
          <p:nvSpPr>
            <p:cNvPr id="7" name="Freeform 78">
              <a:extLst>
                <a:ext uri="{FF2B5EF4-FFF2-40B4-BE49-F238E27FC236}">
                  <a16:creationId xmlns="" xmlns:a16="http://schemas.microsoft.com/office/drawing/2014/main" id="{45C7BD7C-32DF-4F3D-ABA2-B0A2E6C36448}"/>
                </a:ext>
              </a:extLst>
            </p:cNvPr>
            <p:cNvSpPr>
              <a:spLocks/>
            </p:cNvSpPr>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8FA3A3"/>
                </a:solidFill>
              </a:endParaRPr>
            </a:p>
          </p:txBody>
        </p:sp>
        <p:sp>
          <p:nvSpPr>
            <p:cNvPr id="8" name="Freeform 79">
              <a:extLst>
                <a:ext uri="{FF2B5EF4-FFF2-40B4-BE49-F238E27FC236}">
                  <a16:creationId xmlns="" xmlns:a16="http://schemas.microsoft.com/office/drawing/2014/main" id="{0B7D6636-550D-47A2-A4AE-CC2D7211F21A}"/>
                </a:ext>
              </a:extLst>
            </p:cNvPr>
            <p:cNvSpPr>
              <a:spLocks/>
            </p:cNvSpPr>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8FA3A3"/>
                </a:solidFill>
              </a:endParaRPr>
            </a:p>
          </p:txBody>
        </p:sp>
        <p:sp>
          <p:nvSpPr>
            <p:cNvPr id="9" name="Freeform 85">
              <a:extLst>
                <a:ext uri="{FF2B5EF4-FFF2-40B4-BE49-F238E27FC236}">
                  <a16:creationId xmlns="" xmlns:a16="http://schemas.microsoft.com/office/drawing/2014/main" id="{9BE883BD-B984-47E9-BF18-7B4ECF0B6A17}"/>
                </a:ext>
              </a:extLst>
            </p:cNvPr>
            <p:cNvSpPr>
              <a:spLocks/>
            </p:cNvSpPr>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8FA3A3"/>
                </a:solidFill>
              </a:endParaRPr>
            </a:p>
          </p:txBody>
        </p:sp>
      </p:grpSp>
      <p:sp>
        <p:nvSpPr>
          <p:cNvPr id="14" name="Title 13">
            <a:extLst>
              <a:ext uri="{FF2B5EF4-FFF2-40B4-BE49-F238E27FC236}">
                <a16:creationId xmlns="" xmlns:a16="http://schemas.microsoft.com/office/drawing/2014/main" id="{2F89541D-9496-4914-8E6F-9BDD51F2F6B9}"/>
              </a:ext>
            </a:extLst>
          </p:cNvPr>
          <p:cNvSpPr>
            <a:spLocks noGrp="1"/>
          </p:cNvSpPr>
          <p:nvPr>
            <p:ph type="title"/>
          </p:nvPr>
        </p:nvSpPr>
        <p:spPr>
          <a:xfrm>
            <a:off x="648362" y="1502418"/>
            <a:ext cx="5158912" cy="1035050"/>
          </a:xfrm>
        </p:spPr>
        <p:txBody>
          <a:bodyPr anchor="ctr">
            <a:normAutofit/>
          </a:bodyPr>
          <a:lstStyle>
            <a:lvl1pPr algn="ctr">
              <a:defRPr sz="5400"/>
            </a:lvl1pPr>
          </a:lstStyle>
          <a:p>
            <a:r>
              <a:rPr lang="en-US"/>
              <a:t>Click to edit Master title style</a:t>
            </a:r>
            <a:endParaRPr lang="en-US" dirty="0"/>
          </a:p>
        </p:txBody>
      </p:sp>
      <p:sp>
        <p:nvSpPr>
          <p:cNvPr id="18" name="Text Placeholder 17">
            <a:extLst>
              <a:ext uri="{FF2B5EF4-FFF2-40B4-BE49-F238E27FC236}">
                <a16:creationId xmlns="" xmlns:a16="http://schemas.microsoft.com/office/drawing/2014/main" id="{A3BF60CE-844C-43D8-AF87-0B1BF8CFF0A2}"/>
              </a:ext>
            </a:extLst>
          </p:cNvPr>
          <p:cNvSpPr>
            <a:spLocks noGrp="1"/>
          </p:cNvSpPr>
          <p:nvPr>
            <p:ph type="body" sz="quarter" idx="12"/>
          </p:nvPr>
        </p:nvSpPr>
        <p:spPr>
          <a:xfrm>
            <a:off x="648362" y="2717800"/>
            <a:ext cx="5172182" cy="2332037"/>
          </a:xfrm>
        </p:spPr>
        <p:txBody>
          <a:bodyPr/>
          <a:lstStyle>
            <a:lvl1pPr marL="0" indent="0" algn="ctr">
              <a:buNone/>
              <a:defRPr/>
            </a:lvl1pPr>
          </a:lstStyle>
          <a:p>
            <a:pPr lvl="0"/>
            <a:r>
              <a:rPr lang="en-US"/>
              <a:t>Click to edit Master text styles</a:t>
            </a:r>
          </a:p>
        </p:txBody>
      </p:sp>
      <p:grpSp>
        <p:nvGrpSpPr>
          <p:cNvPr id="10" name="Group 9">
            <a:extLst>
              <a:ext uri="{FF2B5EF4-FFF2-40B4-BE49-F238E27FC236}">
                <a16:creationId xmlns="" xmlns:a16="http://schemas.microsoft.com/office/drawing/2014/main" id="{EE9D9746-4114-47E6-B8FE-8298E332A08D}"/>
              </a:ext>
              <a:ext uri="{C183D7F6-B498-43B3-948B-1728B52AA6E4}">
                <adec:decorative xmlns="" xmlns:adec="http://schemas.microsoft.com/office/drawing/2017/decorative" val="1"/>
              </a:ext>
            </a:extLst>
          </p:cNvPr>
          <p:cNvGrpSpPr/>
          <p:nvPr userDrawn="1"/>
        </p:nvGrpSpPr>
        <p:grpSpPr>
          <a:xfrm>
            <a:off x="2017357" y="5503147"/>
            <a:ext cx="2117174" cy="588806"/>
            <a:chOff x="4549904" y="5078157"/>
            <a:chExt cx="3023338" cy="840818"/>
          </a:xfrm>
        </p:grpSpPr>
        <p:sp>
          <p:nvSpPr>
            <p:cNvPr id="11" name="Freeform 80">
              <a:extLst>
                <a:ext uri="{FF2B5EF4-FFF2-40B4-BE49-F238E27FC236}">
                  <a16:creationId xmlns="" xmlns:a16="http://schemas.microsoft.com/office/drawing/2014/main" id="{887621B2-F3C3-4881-90CB-E51832E5FB11}"/>
                </a:ext>
              </a:extLst>
            </p:cNvPr>
            <p:cNvSpPr>
              <a:spLocks/>
            </p:cNvSpPr>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8FA3A3"/>
                </a:solidFill>
              </a:endParaRPr>
            </a:p>
          </p:txBody>
        </p:sp>
        <p:sp>
          <p:nvSpPr>
            <p:cNvPr id="12" name="Freeform 84">
              <a:extLst>
                <a:ext uri="{FF2B5EF4-FFF2-40B4-BE49-F238E27FC236}">
                  <a16:creationId xmlns="" xmlns:a16="http://schemas.microsoft.com/office/drawing/2014/main" id="{E4A0F4E0-8A9F-4420-BC61-761C9CA21A74}"/>
                </a:ext>
              </a:extLst>
            </p:cNvPr>
            <p:cNvSpPr>
              <a:spLocks/>
            </p:cNvSpPr>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8FA3A3"/>
                </a:solidFill>
              </a:endParaRPr>
            </a:p>
          </p:txBody>
        </p:sp>
        <p:sp>
          <p:nvSpPr>
            <p:cNvPr id="13" name="Freeform 87">
              <a:extLst>
                <a:ext uri="{FF2B5EF4-FFF2-40B4-BE49-F238E27FC236}">
                  <a16:creationId xmlns="" xmlns:a16="http://schemas.microsoft.com/office/drawing/2014/main" id="{DD50561E-2325-4CEA-B9D0-481C88336865}"/>
                </a:ext>
              </a:extLst>
            </p:cNvPr>
            <p:cNvSpPr>
              <a:spLocks/>
            </p:cNvSpPr>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8FA3A3"/>
                </a:solidFill>
              </a:endParaRPr>
            </a:p>
          </p:txBody>
        </p:sp>
      </p:grpSp>
      <p:sp>
        <p:nvSpPr>
          <p:cNvPr id="17" name="Picture Placeholder 16">
            <a:extLst>
              <a:ext uri="{FF2B5EF4-FFF2-40B4-BE49-F238E27FC236}">
                <a16:creationId xmlns="" xmlns:a16="http://schemas.microsoft.com/office/drawing/2014/main" id="{70E23C23-A461-4FB8-98FD-8964B5C3E923}"/>
              </a:ext>
            </a:extLst>
          </p:cNvPr>
          <p:cNvSpPr>
            <a:spLocks noGrp="1"/>
          </p:cNvSpPr>
          <p:nvPr>
            <p:ph type="pic" sz="quarter" idx="10"/>
          </p:nvPr>
        </p:nvSpPr>
        <p:spPr>
          <a:xfrm>
            <a:off x="6313088" y="602658"/>
            <a:ext cx="5326462" cy="5250743"/>
          </a:xfrm>
          <a:custGeom>
            <a:avLst/>
            <a:gdLst>
              <a:gd name="connsiteX0" fmla="*/ 2576092 w 5326462"/>
              <a:gd name="connsiteY0" fmla="*/ 0 h 5250743"/>
              <a:gd name="connsiteX1" fmla="*/ 2803435 w 5326462"/>
              <a:gd name="connsiteY1" fmla="*/ 967 h 5250743"/>
              <a:gd name="connsiteX2" fmla="*/ 3329710 w 5326462"/>
              <a:gd name="connsiteY2" fmla="*/ 47407 h 5250743"/>
              <a:gd name="connsiteX3" fmla="*/ 4304868 w 5326462"/>
              <a:gd name="connsiteY3" fmla="*/ 573726 h 5250743"/>
              <a:gd name="connsiteX4" fmla="*/ 5109760 w 5326462"/>
              <a:gd name="connsiteY4" fmla="*/ 1471563 h 5250743"/>
              <a:gd name="connsiteX5" fmla="*/ 5326462 w 5326462"/>
              <a:gd name="connsiteY5" fmla="*/ 2694480 h 5250743"/>
              <a:gd name="connsiteX6" fmla="*/ 5249068 w 5326462"/>
              <a:gd name="connsiteY6" fmla="*/ 3329158 h 5250743"/>
              <a:gd name="connsiteX7" fmla="*/ 4506091 w 5326462"/>
              <a:gd name="connsiteY7" fmla="*/ 4613994 h 5250743"/>
              <a:gd name="connsiteX8" fmla="*/ 3329710 w 5326462"/>
              <a:gd name="connsiteY8" fmla="*/ 5233192 h 5250743"/>
              <a:gd name="connsiteX9" fmla="*/ 1704448 w 5326462"/>
              <a:gd name="connsiteY9" fmla="*/ 5140313 h 5250743"/>
              <a:gd name="connsiteX10" fmla="*/ 667375 w 5326462"/>
              <a:gd name="connsiteY10" fmla="*/ 4505635 h 5250743"/>
              <a:gd name="connsiteX11" fmla="*/ 17270 w 5326462"/>
              <a:gd name="connsiteY11" fmla="*/ 2880239 h 5250743"/>
              <a:gd name="connsiteX12" fmla="*/ 32749 w 5326462"/>
              <a:gd name="connsiteY12" fmla="*/ 2090761 h 5250743"/>
              <a:gd name="connsiteX13" fmla="*/ 605461 w 5326462"/>
              <a:gd name="connsiteY13" fmla="*/ 929765 h 5250743"/>
              <a:gd name="connsiteX14" fmla="*/ 1549661 w 5326462"/>
              <a:gd name="connsiteY14" fmla="*/ 248646 h 5250743"/>
              <a:gd name="connsiteX15" fmla="*/ 1905671 w 5326462"/>
              <a:gd name="connsiteY15" fmla="*/ 78367 h 5250743"/>
              <a:gd name="connsiteX16" fmla="*/ 2576092 w 5326462"/>
              <a:gd name="connsiteY16" fmla="*/ 0 h 525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26462" h="5250743">
                <a:moveTo>
                  <a:pt x="2576092" y="0"/>
                </a:moveTo>
                <a:cubicBezTo>
                  <a:pt x="2650583" y="0"/>
                  <a:pt x="2726041" y="967"/>
                  <a:pt x="2803435" y="967"/>
                </a:cubicBezTo>
                <a:cubicBezTo>
                  <a:pt x="3020137" y="967"/>
                  <a:pt x="3205881" y="967"/>
                  <a:pt x="3329710" y="47407"/>
                </a:cubicBezTo>
                <a:cubicBezTo>
                  <a:pt x="3732156" y="124807"/>
                  <a:pt x="4088166" y="387966"/>
                  <a:pt x="4304868" y="573726"/>
                </a:cubicBezTo>
                <a:cubicBezTo>
                  <a:pt x="4537048" y="744005"/>
                  <a:pt x="4893058" y="1069084"/>
                  <a:pt x="5109760" y="1471563"/>
                </a:cubicBezTo>
                <a:cubicBezTo>
                  <a:pt x="5202632" y="2090761"/>
                  <a:pt x="5326462" y="2477760"/>
                  <a:pt x="5326462" y="2694480"/>
                </a:cubicBezTo>
                <a:cubicBezTo>
                  <a:pt x="5326462" y="3267238"/>
                  <a:pt x="5249068" y="3329158"/>
                  <a:pt x="5249068" y="3329158"/>
                </a:cubicBezTo>
                <a:cubicBezTo>
                  <a:pt x="5109760" y="3824516"/>
                  <a:pt x="4784708" y="4288915"/>
                  <a:pt x="4506091" y="4613994"/>
                </a:cubicBezTo>
                <a:cubicBezTo>
                  <a:pt x="4242954" y="4877153"/>
                  <a:pt x="3825029" y="5016473"/>
                  <a:pt x="3329710" y="5233192"/>
                </a:cubicBezTo>
                <a:cubicBezTo>
                  <a:pt x="3020137" y="5233192"/>
                  <a:pt x="2199766" y="5310592"/>
                  <a:pt x="1704448" y="5140313"/>
                </a:cubicBezTo>
                <a:cubicBezTo>
                  <a:pt x="1224608" y="4908113"/>
                  <a:pt x="1069821" y="4861674"/>
                  <a:pt x="667375" y="4505635"/>
                </a:cubicBezTo>
                <a:cubicBezTo>
                  <a:pt x="311365" y="4103156"/>
                  <a:pt x="48228" y="3329158"/>
                  <a:pt x="17270" y="2880239"/>
                </a:cubicBezTo>
                <a:cubicBezTo>
                  <a:pt x="-29166" y="2617080"/>
                  <a:pt x="32749" y="2183641"/>
                  <a:pt x="32749" y="2090761"/>
                </a:cubicBezTo>
                <a:cubicBezTo>
                  <a:pt x="32749" y="1610883"/>
                  <a:pt x="342323" y="1254844"/>
                  <a:pt x="605461" y="929765"/>
                </a:cubicBezTo>
                <a:cubicBezTo>
                  <a:pt x="884077" y="620166"/>
                  <a:pt x="1147215" y="341526"/>
                  <a:pt x="1549661" y="248646"/>
                </a:cubicBezTo>
                <a:cubicBezTo>
                  <a:pt x="1905671" y="78367"/>
                  <a:pt x="1905671" y="78367"/>
                  <a:pt x="1905671" y="78367"/>
                </a:cubicBezTo>
                <a:cubicBezTo>
                  <a:pt x="2137851" y="8707"/>
                  <a:pt x="2352618" y="0"/>
                  <a:pt x="2576092" y="0"/>
                </a:cubicBezTo>
                <a:close/>
              </a:path>
            </a:pathLst>
          </a:custGeom>
        </p:spPr>
        <p:txBody>
          <a:bodyPr wrap="square" anchor="ctr">
            <a:noAutofit/>
          </a:bodyPr>
          <a:lstStyle>
            <a:lvl1pPr algn="ctr">
              <a:defRPr/>
            </a:lvl1pPr>
          </a:lstStyle>
          <a:p>
            <a:r>
              <a:rPr lang="en-US"/>
              <a:t>Click icon to add picture</a:t>
            </a:r>
            <a:endParaRPr lang="en-US" dirty="0"/>
          </a:p>
        </p:txBody>
      </p:sp>
      <p:sp>
        <p:nvSpPr>
          <p:cNvPr id="2" name="Date Placeholder 1">
            <a:extLst>
              <a:ext uri="{FF2B5EF4-FFF2-40B4-BE49-F238E27FC236}">
                <a16:creationId xmlns="" xmlns:a16="http://schemas.microsoft.com/office/drawing/2014/main" id="{F02163F3-078D-4720-9AD1-A9928F83FA5C}"/>
              </a:ext>
            </a:extLst>
          </p:cNvPr>
          <p:cNvSpPr>
            <a:spLocks noGrp="1"/>
          </p:cNvSpPr>
          <p:nvPr>
            <p:ph type="dt" sz="half" idx="13"/>
          </p:nvPr>
        </p:nvSpPr>
        <p:spPr/>
        <p:txBody>
          <a:bodyPr/>
          <a:lstStyle/>
          <a:p>
            <a:r>
              <a:rPr lang="en-US" dirty="0">
                <a:solidFill>
                  <a:prstClr val="white">
                    <a:alpha val="58000"/>
                  </a:prstClr>
                </a:solidFill>
              </a:rPr>
              <a:t>Sunday, January 31, 20XX</a:t>
            </a:r>
          </a:p>
        </p:txBody>
      </p:sp>
      <p:sp>
        <p:nvSpPr>
          <p:cNvPr id="3" name="Footer Placeholder 2">
            <a:extLst>
              <a:ext uri="{FF2B5EF4-FFF2-40B4-BE49-F238E27FC236}">
                <a16:creationId xmlns="" xmlns:a16="http://schemas.microsoft.com/office/drawing/2014/main" id="{CA66E606-DF41-4627-9F0B-60505B6428D8}"/>
              </a:ext>
            </a:extLst>
          </p:cNvPr>
          <p:cNvSpPr>
            <a:spLocks noGrp="1"/>
          </p:cNvSpPr>
          <p:nvPr>
            <p:ph type="ftr" sz="quarter" idx="14"/>
          </p:nvPr>
        </p:nvSpPr>
        <p:spPr/>
        <p:txBody>
          <a:bodyPr/>
          <a:lstStyle/>
          <a:p>
            <a:r>
              <a:rPr lang="en-US" dirty="0">
                <a:solidFill>
                  <a:prstClr val="white">
                    <a:alpha val="58000"/>
                  </a:prstClr>
                </a:solidFill>
              </a:rPr>
              <a:t>Sample Footer Text</a:t>
            </a:r>
          </a:p>
        </p:txBody>
      </p:sp>
      <p:sp>
        <p:nvSpPr>
          <p:cNvPr id="4" name="Slide Number Placeholder 3">
            <a:extLst>
              <a:ext uri="{FF2B5EF4-FFF2-40B4-BE49-F238E27FC236}">
                <a16:creationId xmlns="" xmlns:a16="http://schemas.microsoft.com/office/drawing/2014/main" id="{FC9B5B67-D8DC-4B37-A3AF-8F51794BE0B6}"/>
              </a:ext>
            </a:extLst>
          </p:cNvPr>
          <p:cNvSpPr>
            <a:spLocks noGrp="1"/>
          </p:cNvSpPr>
          <p:nvPr>
            <p:ph type="sldNum" sz="quarter" idx="15"/>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833905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17" name="Freeform: Shape 16">
            <a:extLst>
              <a:ext uri="{FF2B5EF4-FFF2-40B4-BE49-F238E27FC236}">
                <a16:creationId xmlns="" xmlns:a16="http://schemas.microsoft.com/office/drawing/2014/main" id="{765DBEBE-24FD-43C8-B726-088DC641FA54}"/>
              </a:ext>
              <a:ext uri="{C183D7F6-B498-43B3-948B-1728B52AA6E4}">
                <adec:decorative xmlns="" xmlns:adec="http://schemas.microsoft.com/office/drawing/2017/decorative" val="1"/>
              </a:ext>
            </a:extLst>
          </p:cNvPr>
          <p:cNvSpPr>
            <a:spLocks/>
          </p:cNvSpPr>
          <p:nvPr userDrawn="1"/>
        </p:nvSpPr>
        <p:spPr bwMode="auto">
          <a:xfrm rot="5400000">
            <a:off x="4528927" y="-805072"/>
            <a:ext cx="3134147" cy="12192001"/>
          </a:xfrm>
          <a:custGeom>
            <a:avLst/>
            <a:gdLst>
              <a:gd name="connsiteX0" fmla="*/ 0 w 3134147"/>
              <a:gd name="connsiteY0" fmla="*/ 3416314 h 12192001"/>
              <a:gd name="connsiteX1" fmla="*/ 2837 w 3134147"/>
              <a:gd name="connsiteY1" fmla="*/ 3247280 h 12192001"/>
              <a:gd name="connsiteX2" fmla="*/ 7702 w 3134147"/>
              <a:gd name="connsiteY2" fmla="*/ 3090040 h 12192001"/>
              <a:gd name="connsiteX3" fmla="*/ 82223 w 3134147"/>
              <a:gd name="connsiteY3" fmla="*/ 3092468 h 12192001"/>
              <a:gd name="connsiteX4" fmla="*/ 1325465 w 3134147"/>
              <a:gd name="connsiteY4" fmla="*/ 3121352 h 12192001"/>
              <a:gd name="connsiteX5" fmla="*/ 2263825 w 3134147"/>
              <a:gd name="connsiteY5" fmla="*/ 2803189 h 12192001"/>
              <a:gd name="connsiteX6" fmla="*/ 2555285 w 3134147"/>
              <a:gd name="connsiteY6" fmla="*/ 1918540 h 12192001"/>
              <a:gd name="connsiteX7" fmla="*/ 2242499 w 3134147"/>
              <a:gd name="connsiteY7" fmla="*/ 839889 h 12192001"/>
              <a:gd name="connsiteX8" fmla="*/ 1332574 w 3134147"/>
              <a:gd name="connsiteY8" fmla="*/ 591566 h 12192001"/>
              <a:gd name="connsiteX9" fmla="*/ 226548 w 3134147"/>
              <a:gd name="connsiteY9" fmla="*/ 589520 h 12192001"/>
              <a:gd name="connsiteX10" fmla="*/ 115838 w 3134147"/>
              <a:gd name="connsiteY10" fmla="*/ 589954 h 12192001"/>
              <a:gd name="connsiteX11" fmla="*/ 121218 w 3134147"/>
              <a:gd name="connsiteY11" fmla="*/ 489786 h 12192001"/>
              <a:gd name="connsiteX12" fmla="*/ 137792 w 3134147"/>
              <a:gd name="connsiteY12" fmla="*/ 177371 h 12192001"/>
              <a:gd name="connsiteX13" fmla="*/ 146811 w 3134147"/>
              <a:gd name="connsiteY13" fmla="*/ 0 h 12192001"/>
              <a:gd name="connsiteX14" fmla="*/ 3134147 w 3134147"/>
              <a:gd name="connsiteY14" fmla="*/ 0 h 12192001"/>
              <a:gd name="connsiteX15" fmla="*/ 3134146 w 3134147"/>
              <a:gd name="connsiteY15" fmla="*/ 12192001 h 12192001"/>
              <a:gd name="connsiteX16" fmla="*/ 175442 w 3134147"/>
              <a:gd name="connsiteY16" fmla="*/ 12192001 h 12192001"/>
              <a:gd name="connsiteX17" fmla="*/ 172880 w 3134147"/>
              <a:gd name="connsiteY17" fmla="*/ 12180929 h 12192001"/>
              <a:gd name="connsiteX18" fmla="*/ 172880 w 3134147"/>
              <a:gd name="connsiteY18" fmla="*/ 11675594 h 12192001"/>
              <a:gd name="connsiteX19" fmla="*/ 172880 w 3134147"/>
              <a:gd name="connsiteY19" fmla="*/ 11565780 h 12192001"/>
              <a:gd name="connsiteX20" fmla="*/ 197836 w 3134147"/>
              <a:gd name="connsiteY20" fmla="*/ 11565872 h 12192001"/>
              <a:gd name="connsiteX21" fmla="*/ 1517404 w 3134147"/>
              <a:gd name="connsiteY21" fmla="*/ 11562598 h 12192001"/>
              <a:gd name="connsiteX22" fmla="*/ 2278045 w 3134147"/>
              <a:gd name="connsiteY22" fmla="*/ 11267715 h 12192001"/>
              <a:gd name="connsiteX23" fmla="*/ 2555287 w 3134147"/>
              <a:gd name="connsiteY23" fmla="*/ 10297704 h 12192001"/>
              <a:gd name="connsiteX24" fmla="*/ 2242501 w 3134147"/>
              <a:gd name="connsiteY24" fmla="*/ 9451855 h 12192001"/>
              <a:gd name="connsiteX25" fmla="*/ 1517404 w 3134147"/>
              <a:gd name="connsiteY25" fmla="*/ 9079371 h 12192001"/>
              <a:gd name="connsiteX26" fmla="*/ 292489 w 3134147"/>
              <a:gd name="connsiteY26" fmla="*/ 9040484 h 12192001"/>
              <a:gd name="connsiteX27" fmla="*/ 172880 w 3134147"/>
              <a:gd name="connsiteY27" fmla="*/ 9037926 h 12192001"/>
              <a:gd name="connsiteX28" fmla="*/ 172880 w 3134147"/>
              <a:gd name="connsiteY28" fmla="*/ 8788777 h 12192001"/>
              <a:gd name="connsiteX29" fmla="*/ 172880 w 3134147"/>
              <a:gd name="connsiteY29" fmla="*/ 8752186 h 12192001"/>
              <a:gd name="connsiteX30" fmla="*/ 221226 w 3134147"/>
              <a:gd name="connsiteY30" fmla="*/ 8751597 h 12192001"/>
              <a:gd name="connsiteX31" fmla="*/ 1079713 w 3134147"/>
              <a:gd name="connsiteY31" fmla="*/ 8738138 h 12192001"/>
              <a:gd name="connsiteX32" fmla="*/ 1733645 w 3134147"/>
              <a:gd name="connsiteY32" fmla="*/ 8683942 h 12192001"/>
              <a:gd name="connsiteX33" fmla="*/ 2252525 w 3134147"/>
              <a:gd name="connsiteY33" fmla="*/ 6591943 h 12192001"/>
              <a:gd name="connsiteX34" fmla="*/ 1355660 w 3134147"/>
              <a:gd name="connsiteY34" fmla="*/ 6231739 h 12192001"/>
              <a:gd name="connsiteX35" fmla="*/ 1199897 w 3134147"/>
              <a:gd name="connsiteY35" fmla="*/ 6221413 h 12192001"/>
              <a:gd name="connsiteX36" fmla="*/ 750257 w 3134147"/>
              <a:gd name="connsiteY36" fmla="*/ 6221413 h 12192001"/>
              <a:gd name="connsiteX37" fmla="*/ 469318 w 3134147"/>
              <a:gd name="connsiteY37" fmla="*/ 6232755 h 12192001"/>
              <a:gd name="connsiteX38" fmla="*/ 87377 w 3134147"/>
              <a:gd name="connsiteY38" fmla="*/ 6256515 h 12192001"/>
              <a:gd name="connsiteX39" fmla="*/ 65330 w 3134147"/>
              <a:gd name="connsiteY39" fmla="*/ 6257858 h 12192001"/>
              <a:gd name="connsiteX40" fmla="*/ 39551 w 3134147"/>
              <a:gd name="connsiteY40" fmla="*/ 5933709 h 12192001"/>
              <a:gd name="connsiteX41" fmla="*/ 354368 w 3134147"/>
              <a:gd name="connsiteY41" fmla="*/ 5936340 h 12192001"/>
              <a:gd name="connsiteX42" fmla="*/ 1492860 w 3134147"/>
              <a:gd name="connsiteY42" fmla="*/ 5874101 h 12192001"/>
              <a:gd name="connsiteX43" fmla="*/ 1251190 w 3134147"/>
              <a:gd name="connsiteY43" fmla="*/ 3400391 h 12192001"/>
              <a:gd name="connsiteX44" fmla="*/ 113919 w 3134147"/>
              <a:gd name="connsiteY44" fmla="*/ 3416024 h 12192001"/>
              <a:gd name="connsiteX45" fmla="*/ 19642 w 3134147"/>
              <a:gd name="connsiteY45" fmla="*/ 3416130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134147" h="12192001">
                <a:moveTo>
                  <a:pt x="0" y="3416314"/>
                </a:moveTo>
                <a:lnTo>
                  <a:pt x="2837" y="3247280"/>
                </a:lnTo>
                <a:lnTo>
                  <a:pt x="7702" y="3090040"/>
                </a:lnTo>
                <a:lnTo>
                  <a:pt x="82223" y="3092468"/>
                </a:lnTo>
                <a:cubicBezTo>
                  <a:pt x="538918" y="3106681"/>
                  <a:pt x="1222832" y="3121352"/>
                  <a:pt x="1325465" y="3121352"/>
                </a:cubicBezTo>
                <a:cubicBezTo>
                  <a:pt x="1688013" y="3121352"/>
                  <a:pt x="2043453" y="3043751"/>
                  <a:pt x="2263825" y="2803189"/>
                </a:cubicBezTo>
                <a:cubicBezTo>
                  <a:pt x="2477089" y="2570386"/>
                  <a:pt x="2555285" y="2151342"/>
                  <a:pt x="2555285" y="1918540"/>
                </a:cubicBezTo>
                <a:cubicBezTo>
                  <a:pt x="2555285" y="1359814"/>
                  <a:pt x="2455762" y="1080451"/>
                  <a:pt x="2242499" y="839889"/>
                </a:cubicBezTo>
                <a:cubicBezTo>
                  <a:pt x="2093214" y="684687"/>
                  <a:pt x="1581382" y="599326"/>
                  <a:pt x="1332574" y="591566"/>
                </a:cubicBezTo>
                <a:cubicBezTo>
                  <a:pt x="1172627" y="586716"/>
                  <a:pt x="648909" y="587929"/>
                  <a:pt x="226548" y="589520"/>
                </a:cubicBezTo>
                <a:lnTo>
                  <a:pt x="115838" y="589954"/>
                </a:lnTo>
                <a:lnTo>
                  <a:pt x="121218" y="489786"/>
                </a:lnTo>
                <a:cubicBezTo>
                  <a:pt x="127052" y="381154"/>
                  <a:pt x="132619" y="276859"/>
                  <a:pt x="137792" y="177371"/>
                </a:cubicBezTo>
                <a:lnTo>
                  <a:pt x="146811" y="0"/>
                </a:lnTo>
                <a:lnTo>
                  <a:pt x="3134147" y="0"/>
                </a:lnTo>
                <a:lnTo>
                  <a:pt x="3134146" y="12192001"/>
                </a:lnTo>
                <a:lnTo>
                  <a:pt x="175442" y="12192001"/>
                </a:lnTo>
                <a:lnTo>
                  <a:pt x="172880" y="12180929"/>
                </a:lnTo>
                <a:cubicBezTo>
                  <a:pt x="172880" y="12085807"/>
                  <a:pt x="172880" y="11919343"/>
                  <a:pt x="172880" y="11675594"/>
                </a:cubicBezTo>
                <a:lnTo>
                  <a:pt x="172880" y="11565780"/>
                </a:lnTo>
                <a:lnTo>
                  <a:pt x="197836" y="11565872"/>
                </a:lnTo>
                <a:cubicBezTo>
                  <a:pt x="649688" y="11566963"/>
                  <a:pt x="1357457" y="11562598"/>
                  <a:pt x="1517404" y="11562598"/>
                </a:cubicBezTo>
                <a:cubicBezTo>
                  <a:pt x="1879953" y="11562598"/>
                  <a:pt x="2206957" y="11368596"/>
                  <a:pt x="2278045" y="11267715"/>
                </a:cubicBezTo>
                <a:cubicBezTo>
                  <a:pt x="2349132" y="11166834"/>
                  <a:pt x="2555287" y="10771069"/>
                  <a:pt x="2555287" y="10297704"/>
                </a:cubicBezTo>
                <a:cubicBezTo>
                  <a:pt x="2555287" y="9979541"/>
                  <a:pt x="2384676" y="9607057"/>
                  <a:pt x="2242501" y="9451855"/>
                </a:cubicBezTo>
                <a:cubicBezTo>
                  <a:pt x="2093216" y="9211293"/>
                  <a:pt x="1638254" y="9094891"/>
                  <a:pt x="1517404" y="9079371"/>
                </a:cubicBezTo>
                <a:cubicBezTo>
                  <a:pt x="1434320" y="9068701"/>
                  <a:pt x="756514" y="9050695"/>
                  <a:pt x="292489" y="9040484"/>
                </a:cubicBezTo>
                <a:lnTo>
                  <a:pt x="172880" y="9037926"/>
                </a:lnTo>
                <a:lnTo>
                  <a:pt x="172880" y="8788777"/>
                </a:lnTo>
                <a:lnTo>
                  <a:pt x="172880" y="8752186"/>
                </a:lnTo>
                <a:lnTo>
                  <a:pt x="221226" y="8751597"/>
                </a:lnTo>
                <a:cubicBezTo>
                  <a:pt x="497927" y="8747302"/>
                  <a:pt x="709655" y="8738138"/>
                  <a:pt x="1079713" y="8738138"/>
                </a:cubicBezTo>
                <a:cubicBezTo>
                  <a:pt x="1356923" y="8738138"/>
                  <a:pt x="1406679" y="8738138"/>
                  <a:pt x="1733645" y="8683942"/>
                </a:cubicBezTo>
                <a:cubicBezTo>
                  <a:pt x="2622138" y="8629747"/>
                  <a:pt x="2707434" y="7103674"/>
                  <a:pt x="2252525" y="6591943"/>
                </a:cubicBezTo>
                <a:cubicBezTo>
                  <a:pt x="2050393" y="6364641"/>
                  <a:pt x="1733978" y="6266108"/>
                  <a:pt x="1355660" y="6231739"/>
                </a:cubicBezTo>
                <a:lnTo>
                  <a:pt x="1199897" y="6221413"/>
                </a:lnTo>
                <a:lnTo>
                  <a:pt x="750257" y="6221413"/>
                </a:lnTo>
                <a:lnTo>
                  <a:pt x="469318" y="6232755"/>
                </a:lnTo>
                <a:cubicBezTo>
                  <a:pt x="343596" y="6239707"/>
                  <a:pt x="215875" y="6248129"/>
                  <a:pt x="87377" y="6256515"/>
                </a:cubicBezTo>
                <a:lnTo>
                  <a:pt x="65330" y="6257858"/>
                </a:lnTo>
                <a:lnTo>
                  <a:pt x="39551" y="5933709"/>
                </a:lnTo>
                <a:lnTo>
                  <a:pt x="354368" y="5936340"/>
                </a:lnTo>
                <a:cubicBezTo>
                  <a:pt x="715873" y="5928830"/>
                  <a:pt x="1106366" y="5894522"/>
                  <a:pt x="1492860" y="5874101"/>
                </a:cubicBezTo>
                <a:cubicBezTo>
                  <a:pt x="2928665" y="5796716"/>
                  <a:pt x="2878909" y="3377202"/>
                  <a:pt x="1251190" y="3400391"/>
                </a:cubicBezTo>
                <a:cubicBezTo>
                  <a:pt x="810498" y="3400391"/>
                  <a:pt x="597259" y="3416024"/>
                  <a:pt x="113919" y="3416024"/>
                </a:cubicBezTo>
                <a:cubicBezTo>
                  <a:pt x="79268" y="3416024"/>
                  <a:pt x="48171" y="3416024"/>
                  <a:pt x="19642" y="3416130"/>
                </a:cubicBezTo>
                <a:close/>
              </a:path>
            </a:pathLst>
          </a:custGeom>
          <a:ln>
            <a:noFill/>
          </a:ln>
        </p:spPr>
        <p:txBody>
          <a:bodyPr vert="horz" wrap="square" lIns="91440" tIns="45720" rIns="91440" bIns="45720" numCol="1" anchor="t" anchorCtr="0" compatLnSpc="1">
            <a:prstTxWarp prst="textNoShape">
              <a:avLst/>
            </a:prstTxWarp>
            <a:noAutofit/>
          </a:bodyPr>
          <a:lstStyle/>
          <a:p>
            <a:pPr defTabSz="914400"/>
            <a:endParaRPr lang="en-US" dirty="0">
              <a:solidFill>
                <a:prstClr val="white"/>
              </a:solidFill>
            </a:endParaRPr>
          </a:p>
        </p:txBody>
      </p:sp>
      <p:sp>
        <p:nvSpPr>
          <p:cNvPr id="2" name="Title 1">
            <a:extLst>
              <a:ext uri="{FF2B5EF4-FFF2-40B4-BE49-F238E27FC236}">
                <a16:creationId xmlns="" xmlns:a16="http://schemas.microsoft.com/office/drawing/2014/main" id="{3F0B8B20-A8CB-417B-86FC-AEE221D8D44E}"/>
              </a:ext>
            </a:extLst>
          </p:cNvPr>
          <p:cNvSpPr>
            <a:spLocks noGrp="1"/>
          </p:cNvSpPr>
          <p:nvPr>
            <p:ph type="title"/>
          </p:nvPr>
        </p:nvSpPr>
        <p:spPr>
          <a:xfrm>
            <a:off x="635893" y="607075"/>
            <a:ext cx="7603645" cy="1185705"/>
          </a:xfrm>
        </p:spPr>
        <p:txBody>
          <a:bodyPr/>
          <a:lstStyle/>
          <a:p>
            <a:r>
              <a:rPr lang="en-US"/>
              <a:t>Click to edit Master title style</a:t>
            </a:r>
          </a:p>
        </p:txBody>
      </p:sp>
      <p:sp>
        <p:nvSpPr>
          <p:cNvPr id="13" name="Text Placeholder 12">
            <a:extLst>
              <a:ext uri="{FF2B5EF4-FFF2-40B4-BE49-F238E27FC236}">
                <a16:creationId xmlns="" xmlns:a16="http://schemas.microsoft.com/office/drawing/2014/main" id="{D0ECE118-7FEA-45C5-901F-5083C50EE7AB}"/>
              </a:ext>
            </a:extLst>
          </p:cNvPr>
          <p:cNvSpPr>
            <a:spLocks noGrp="1"/>
          </p:cNvSpPr>
          <p:nvPr>
            <p:ph type="body" sz="quarter" idx="15"/>
          </p:nvPr>
        </p:nvSpPr>
        <p:spPr>
          <a:xfrm>
            <a:off x="8392886" y="567948"/>
            <a:ext cx="3292590" cy="289580"/>
          </a:xfrm>
        </p:spPr>
        <p:txBody>
          <a:bodyPr/>
          <a:lstStyle>
            <a:lvl1pPr algn="r">
              <a:buNone/>
              <a:defRPr lang="en-US" sz="1800" kern="1200" dirty="0" smtClean="0">
                <a:solidFill>
                  <a:schemeClr val="tx2">
                    <a:lumMod val="90000"/>
                  </a:schemeClr>
                </a:solidFill>
                <a:latin typeface="+mn-lt"/>
                <a:ea typeface="+mn-ea"/>
                <a:cs typeface="+mn-cs"/>
              </a:defRPr>
            </a:lvl1pPr>
          </a:lstStyle>
          <a:p>
            <a:pPr lvl="0"/>
            <a:r>
              <a:rPr lang="en-US"/>
              <a:t>Click to edit Master text styles</a:t>
            </a:r>
          </a:p>
        </p:txBody>
      </p:sp>
      <p:sp>
        <p:nvSpPr>
          <p:cNvPr id="20" name="Text Placeholder 12">
            <a:extLst>
              <a:ext uri="{FF2B5EF4-FFF2-40B4-BE49-F238E27FC236}">
                <a16:creationId xmlns="" xmlns:a16="http://schemas.microsoft.com/office/drawing/2014/main" id="{B08CA6E4-8742-4E8A-B7F4-9E1CA95B2FF3}"/>
              </a:ext>
            </a:extLst>
          </p:cNvPr>
          <p:cNvSpPr>
            <a:spLocks noGrp="1"/>
          </p:cNvSpPr>
          <p:nvPr>
            <p:ph type="body" sz="quarter" idx="17"/>
          </p:nvPr>
        </p:nvSpPr>
        <p:spPr>
          <a:xfrm>
            <a:off x="8392886" y="1042422"/>
            <a:ext cx="3292590" cy="289580"/>
          </a:xfrm>
        </p:spPr>
        <p:txBody>
          <a:bodyPr/>
          <a:lstStyle>
            <a:lvl1pPr algn="r">
              <a:buNone/>
              <a:defRPr lang="en-US" sz="1800" kern="1200" dirty="0" smtClean="0">
                <a:solidFill>
                  <a:schemeClr val="tx2">
                    <a:lumMod val="90000"/>
                  </a:schemeClr>
                </a:solidFill>
                <a:latin typeface="+mn-lt"/>
                <a:ea typeface="+mn-ea"/>
                <a:cs typeface="+mn-cs"/>
              </a:defRPr>
            </a:lvl1pPr>
          </a:lstStyle>
          <a:p>
            <a:pPr lvl="0"/>
            <a:r>
              <a:rPr lang="en-US"/>
              <a:t>Click to edit Master text styles</a:t>
            </a:r>
          </a:p>
        </p:txBody>
      </p:sp>
      <p:sp>
        <p:nvSpPr>
          <p:cNvPr id="18" name="Text Placeholder 12">
            <a:extLst>
              <a:ext uri="{FF2B5EF4-FFF2-40B4-BE49-F238E27FC236}">
                <a16:creationId xmlns="" xmlns:a16="http://schemas.microsoft.com/office/drawing/2014/main" id="{9D001911-A74E-435A-8FE7-676355D672B8}"/>
              </a:ext>
            </a:extLst>
          </p:cNvPr>
          <p:cNvSpPr>
            <a:spLocks noGrp="1"/>
          </p:cNvSpPr>
          <p:nvPr>
            <p:ph type="body" sz="quarter" idx="16"/>
          </p:nvPr>
        </p:nvSpPr>
        <p:spPr>
          <a:xfrm>
            <a:off x="8392886" y="1503200"/>
            <a:ext cx="3292590" cy="289580"/>
          </a:xfrm>
        </p:spPr>
        <p:txBody>
          <a:bodyPr/>
          <a:lstStyle>
            <a:lvl1pPr algn="r">
              <a:buNone/>
              <a:defRPr lang="en-US" sz="1800" kern="1200" dirty="0" smtClean="0">
                <a:solidFill>
                  <a:schemeClr val="tx2">
                    <a:lumMod val="90000"/>
                  </a:schemeClr>
                </a:solidFill>
                <a:latin typeface="+mn-lt"/>
                <a:ea typeface="+mn-ea"/>
                <a:cs typeface="+mn-cs"/>
              </a:defRPr>
            </a:lvl1pPr>
          </a:lstStyle>
          <a:p>
            <a:pPr lvl="0"/>
            <a:r>
              <a:rPr lang="en-US"/>
              <a:t>Click to edit Master text styles</a:t>
            </a:r>
          </a:p>
        </p:txBody>
      </p:sp>
      <p:sp>
        <p:nvSpPr>
          <p:cNvPr id="21" name="Picture Placeholder 15">
            <a:extLst>
              <a:ext uri="{FF2B5EF4-FFF2-40B4-BE49-F238E27FC236}">
                <a16:creationId xmlns="" xmlns:a16="http://schemas.microsoft.com/office/drawing/2014/main" id="{F4F8532A-3059-47CD-8B54-A542DED3B8BC}"/>
              </a:ext>
            </a:extLst>
          </p:cNvPr>
          <p:cNvSpPr>
            <a:spLocks noGrp="1"/>
          </p:cNvSpPr>
          <p:nvPr>
            <p:ph type="pic" sz="quarter" idx="10"/>
          </p:nvPr>
        </p:nvSpPr>
        <p:spPr>
          <a:xfrm>
            <a:off x="625954" y="2362201"/>
            <a:ext cx="2533236" cy="3916941"/>
          </a:xfrm>
          <a:custGeom>
            <a:avLst/>
            <a:gdLst>
              <a:gd name="connsiteX0" fmla="*/ 1330423 w 2533236"/>
              <a:gd name="connsiteY0" fmla="*/ 0 h 3916941"/>
              <a:gd name="connsiteX1" fmla="*/ 2215073 w 2533236"/>
              <a:gd name="connsiteY1" fmla="*/ 291460 h 3916941"/>
              <a:gd name="connsiteX2" fmla="*/ 2533236 w 2533236"/>
              <a:gd name="connsiteY2" fmla="*/ 1229820 h 3916941"/>
              <a:gd name="connsiteX3" fmla="*/ 2486676 w 2533236"/>
              <a:gd name="connsiteY3" fmla="*/ 2879058 h 3916941"/>
              <a:gd name="connsiteX4" fmla="*/ 2114192 w 2533236"/>
              <a:gd name="connsiteY4" fmla="*/ 3604155 h 3916941"/>
              <a:gd name="connsiteX5" fmla="*/ 1268343 w 2533236"/>
              <a:gd name="connsiteY5" fmla="*/ 3916941 h 3916941"/>
              <a:gd name="connsiteX6" fmla="*/ 298332 w 2533236"/>
              <a:gd name="connsiteY6" fmla="*/ 3639699 h 3916941"/>
              <a:gd name="connsiteX7" fmla="*/ 3449 w 2533236"/>
              <a:gd name="connsiteY7" fmla="*/ 2879058 h 3916941"/>
              <a:gd name="connsiteX8" fmla="*/ 3449 w 2533236"/>
              <a:gd name="connsiteY8" fmla="*/ 1222712 h 3916941"/>
              <a:gd name="connsiteX9" fmla="*/ 251772 w 2533236"/>
              <a:gd name="connsiteY9" fmla="*/ 312787 h 3916941"/>
              <a:gd name="connsiteX10" fmla="*/ 1330423 w 2533236"/>
              <a:gd name="connsiteY10" fmla="*/ 0 h 391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3236" h="3916941">
                <a:moveTo>
                  <a:pt x="1330423" y="0"/>
                </a:moveTo>
                <a:cubicBezTo>
                  <a:pt x="1563226" y="0"/>
                  <a:pt x="1982270" y="78197"/>
                  <a:pt x="2215073" y="291460"/>
                </a:cubicBezTo>
                <a:cubicBezTo>
                  <a:pt x="2455635" y="511833"/>
                  <a:pt x="2533236" y="867272"/>
                  <a:pt x="2533236" y="1229820"/>
                </a:cubicBezTo>
                <a:cubicBezTo>
                  <a:pt x="2533236" y="1379105"/>
                  <a:pt x="2502196" y="2758209"/>
                  <a:pt x="2486676" y="2879058"/>
                </a:cubicBezTo>
                <a:cubicBezTo>
                  <a:pt x="2471156" y="2999908"/>
                  <a:pt x="2354754" y="3454870"/>
                  <a:pt x="2114192" y="3604155"/>
                </a:cubicBezTo>
                <a:cubicBezTo>
                  <a:pt x="1958990" y="3746330"/>
                  <a:pt x="1586506" y="3916941"/>
                  <a:pt x="1268343" y="3916941"/>
                </a:cubicBezTo>
                <a:cubicBezTo>
                  <a:pt x="794978" y="3916941"/>
                  <a:pt x="399213" y="3710786"/>
                  <a:pt x="298332" y="3639699"/>
                </a:cubicBezTo>
                <a:cubicBezTo>
                  <a:pt x="197451" y="3568611"/>
                  <a:pt x="3449" y="3241607"/>
                  <a:pt x="3449" y="2879058"/>
                </a:cubicBezTo>
                <a:cubicBezTo>
                  <a:pt x="3449" y="2665795"/>
                  <a:pt x="-4311" y="1478628"/>
                  <a:pt x="3449" y="1222712"/>
                </a:cubicBezTo>
                <a:cubicBezTo>
                  <a:pt x="11209" y="973904"/>
                  <a:pt x="96570" y="462071"/>
                  <a:pt x="251772" y="312787"/>
                </a:cubicBezTo>
                <a:cubicBezTo>
                  <a:pt x="492334" y="99523"/>
                  <a:pt x="771697" y="0"/>
                  <a:pt x="1330423" y="0"/>
                </a:cubicBezTo>
                <a:close/>
              </a:path>
            </a:pathLst>
          </a:custGeom>
        </p:spPr>
        <p:txBody>
          <a:bodyPr wrap="square">
            <a:noAutofit/>
          </a:bodyPr>
          <a:lstStyle/>
          <a:p>
            <a:r>
              <a:rPr lang="en-US"/>
              <a:t>Click icon to add picture</a:t>
            </a:r>
            <a:endParaRPr lang="en-US" dirty="0"/>
          </a:p>
        </p:txBody>
      </p:sp>
      <p:sp>
        <p:nvSpPr>
          <p:cNvPr id="23" name="Picture Placeholder 18">
            <a:extLst>
              <a:ext uri="{FF2B5EF4-FFF2-40B4-BE49-F238E27FC236}">
                <a16:creationId xmlns="" xmlns:a16="http://schemas.microsoft.com/office/drawing/2014/main" id="{43D2034E-6271-4A1B-AB17-EC7F8E456F20}"/>
              </a:ext>
            </a:extLst>
          </p:cNvPr>
          <p:cNvSpPr>
            <a:spLocks noGrp="1"/>
          </p:cNvSpPr>
          <p:nvPr>
            <p:ph type="pic" sz="quarter" idx="11"/>
          </p:nvPr>
        </p:nvSpPr>
        <p:spPr>
          <a:xfrm>
            <a:off x="3438525" y="2394037"/>
            <a:ext cx="2532063" cy="3852539"/>
          </a:xfrm>
          <a:custGeom>
            <a:avLst/>
            <a:gdLst>
              <a:gd name="connsiteX0" fmla="*/ 1198846 w 2532063"/>
              <a:gd name="connsiteY0" fmla="*/ 2601 h 3852539"/>
              <a:gd name="connsiteX1" fmla="*/ 2473418 w 2532063"/>
              <a:gd name="connsiteY1" fmla="*/ 1030589 h 3852539"/>
              <a:gd name="connsiteX2" fmla="*/ 2520721 w 2532063"/>
              <a:gd name="connsiteY2" fmla="*/ 1799136 h 3852539"/>
              <a:gd name="connsiteX3" fmla="*/ 2532063 w 2532063"/>
              <a:gd name="connsiteY3" fmla="*/ 2080075 h 3852539"/>
              <a:gd name="connsiteX4" fmla="*/ 2532063 w 2532063"/>
              <a:gd name="connsiteY4" fmla="*/ 2529715 h 3852539"/>
              <a:gd name="connsiteX5" fmla="*/ 2521737 w 2532063"/>
              <a:gd name="connsiteY5" fmla="*/ 2685478 h 3852539"/>
              <a:gd name="connsiteX6" fmla="*/ 2161533 w 2532063"/>
              <a:gd name="connsiteY6" fmla="*/ 3582343 h 3852539"/>
              <a:gd name="connsiteX7" fmla="*/ 69534 w 2532063"/>
              <a:gd name="connsiteY7" fmla="*/ 3063463 h 3852539"/>
              <a:gd name="connsiteX8" fmla="*/ 15338 w 2532063"/>
              <a:gd name="connsiteY8" fmla="*/ 2409531 h 3852539"/>
              <a:gd name="connsiteX9" fmla="*/ 377 w 2532063"/>
              <a:gd name="connsiteY9" fmla="*/ 1427829 h 3852539"/>
              <a:gd name="connsiteX10" fmla="*/ 0 w 2532063"/>
              <a:gd name="connsiteY10" fmla="*/ 1340577 h 3852539"/>
              <a:gd name="connsiteX11" fmla="*/ 0 w 2532063"/>
              <a:gd name="connsiteY11" fmla="*/ 1263233 h 3852539"/>
              <a:gd name="connsiteX12" fmla="*/ 4541 w 2532063"/>
              <a:gd name="connsiteY12" fmla="*/ 1124281 h 3852539"/>
              <a:gd name="connsiteX13" fmla="*/ 1198846 w 2532063"/>
              <a:gd name="connsiteY13" fmla="*/ 2601 h 385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2063" h="3852539">
                <a:moveTo>
                  <a:pt x="1198846" y="2601"/>
                </a:moveTo>
                <a:cubicBezTo>
                  <a:pt x="1810500" y="-33827"/>
                  <a:pt x="2434725" y="312686"/>
                  <a:pt x="2473418" y="1030589"/>
                </a:cubicBezTo>
                <a:cubicBezTo>
                  <a:pt x="2487032" y="1288252"/>
                  <a:pt x="2506818" y="1547692"/>
                  <a:pt x="2520721" y="1799136"/>
                </a:cubicBezTo>
                <a:lnTo>
                  <a:pt x="2532063" y="2080075"/>
                </a:lnTo>
                <a:lnTo>
                  <a:pt x="2532063" y="2529715"/>
                </a:lnTo>
                <a:lnTo>
                  <a:pt x="2521737" y="2685478"/>
                </a:lnTo>
                <a:cubicBezTo>
                  <a:pt x="2487368" y="3063796"/>
                  <a:pt x="2388835" y="3380211"/>
                  <a:pt x="2161533" y="3582343"/>
                </a:cubicBezTo>
                <a:cubicBezTo>
                  <a:pt x="1649802" y="4037252"/>
                  <a:pt x="123729" y="3951956"/>
                  <a:pt x="69534" y="3063463"/>
                </a:cubicBezTo>
                <a:cubicBezTo>
                  <a:pt x="15338" y="2736497"/>
                  <a:pt x="15338" y="2686741"/>
                  <a:pt x="15338" y="2409531"/>
                </a:cubicBezTo>
                <a:cubicBezTo>
                  <a:pt x="15338" y="1986608"/>
                  <a:pt x="3369" y="1770482"/>
                  <a:pt x="377" y="1427829"/>
                </a:cubicBezTo>
                <a:lnTo>
                  <a:pt x="0" y="1340577"/>
                </a:lnTo>
                <a:lnTo>
                  <a:pt x="0" y="1263233"/>
                </a:lnTo>
                <a:lnTo>
                  <a:pt x="4541" y="1124281"/>
                </a:lnTo>
                <a:cubicBezTo>
                  <a:pt x="63045" y="407474"/>
                  <a:pt x="625421" y="36753"/>
                  <a:pt x="1198846" y="2601"/>
                </a:cubicBezTo>
                <a:close/>
              </a:path>
            </a:pathLst>
          </a:custGeom>
        </p:spPr>
        <p:txBody>
          <a:bodyPr wrap="square">
            <a:noAutofit/>
          </a:bodyPr>
          <a:lstStyle/>
          <a:p>
            <a:r>
              <a:rPr lang="en-US"/>
              <a:t>Click icon to add picture</a:t>
            </a:r>
            <a:endParaRPr lang="en-US" dirty="0"/>
          </a:p>
        </p:txBody>
      </p:sp>
      <p:sp>
        <p:nvSpPr>
          <p:cNvPr id="24" name="Picture Placeholder 21">
            <a:extLst>
              <a:ext uri="{FF2B5EF4-FFF2-40B4-BE49-F238E27FC236}">
                <a16:creationId xmlns="" xmlns:a16="http://schemas.microsoft.com/office/drawing/2014/main" id="{600A4B14-34BC-40B7-AE23-36D26E3DDA08}"/>
              </a:ext>
            </a:extLst>
          </p:cNvPr>
          <p:cNvSpPr>
            <a:spLocks noGrp="1"/>
          </p:cNvSpPr>
          <p:nvPr>
            <p:ph type="pic" sz="quarter" idx="12"/>
          </p:nvPr>
        </p:nvSpPr>
        <p:spPr>
          <a:xfrm>
            <a:off x="6254180" y="2394767"/>
            <a:ext cx="2537595" cy="3852534"/>
          </a:xfrm>
          <a:custGeom>
            <a:avLst/>
            <a:gdLst>
              <a:gd name="connsiteX0" fmla="*/ 1248117 w 2537595"/>
              <a:gd name="connsiteY0" fmla="*/ 192 h 3852534"/>
              <a:gd name="connsiteX1" fmla="*/ 2467601 w 2537595"/>
              <a:gd name="connsiteY1" fmla="*/ 789077 h 3852534"/>
              <a:gd name="connsiteX2" fmla="*/ 2521797 w 2537595"/>
              <a:gd name="connsiteY2" fmla="*/ 1443007 h 3852534"/>
              <a:gd name="connsiteX3" fmla="*/ 2537430 w 2537595"/>
              <a:gd name="connsiteY3" fmla="*/ 2580278 h 3852534"/>
              <a:gd name="connsiteX4" fmla="*/ 63720 w 2537595"/>
              <a:gd name="connsiteY4" fmla="*/ 2821948 h 3852534"/>
              <a:gd name="connsiteX5" fmla="*/ 375605 w 2537595"/>
              <a:gd name="connsiteY5" fmla="*/ 270197 h 3852534"/>
              <a:gd name="connsiteX6" fmla="*/ 1248117 w 2537595"/>
              <a:gd name="connsiteY6" fmla="*/ 192 h 385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7595" h="3852534">
                <a:moveTo>
                  <a:pt x="1248117" y="192"/>
                </a:moveTo>
                <a:cubicBezTo>
                  <a:pt x="1824906" y="-7790"/>
                  <a:pt x="2433729" y="233769"/>
                  <a:pt x="2467601" y="789077"/>
                </a:cubicBezTo>
                <a:cubicBezTo>
                  <a:pt x="2521797" y="1116042"/>
                  <a:pt x="2521797" y="1165798"/>
                  <a:pt x="2521797" y="1443007"/>
                </a:cubicBezTo>
                <a:cubicBezTo>
                  <a:pt x="2521797" y="1926347"/>
                  <a:pt x="2537430" y="2139586"/>
                  <a:pt x="2537430" y="2580278"/>
                </a:cubicBezTo>
                <a:cubicBezTo>
                  <a:pt x="2560619" y="4207997"/>
                  <a:pt x="141105" y="4257753"/>
                  <a:pt x="63720" y="2821948"/>
                </a:cubicBezTo>
                <a:cubicBezTo>
                  <a:pt x="9264" y="1791297"/>
                  <a:pt x="-143942" y="732213"/>
                  <a:pt x="375605" y="270197"/>
                </a:cubicBezTo>
                <a:cubicBezTo>
                  <a:pt x="567504" y="99606"/>
                  <a:pt x="902044" y="4982"/>
                  <a:pt x="1248117" y="192"/>
                </a:cubicBezTo>
                <a:close/>
              </a:path>
            </a:pathLst>
          </a:custGeom>
        </p:spPr>
        <p:txBody>
          <a:bodyPr wrap="square">
            <a:noAutofit/>
          </a:bodyPr>
          <a:lstStyle/>
          <a:p>
            <a:r>
              <a:rPr lang="en-US"/>
              <a:t>Click icon to add picture</a:t>
            </a:r>
            <a:endParaRPr lang="en-US" dirty="0"/>
          </a:p>
        </p:txBody>
      </p:sp>
      <p:sp>
        <p:nvSpPr>
          <p:cNvPr id="26" name="Picture Placeholder 24">
            <a:extLst>
              <a:ext uri="{FF2B5EF4-FFF2-40B4-BE49-F238E27FC236}">
                <a16:creationId xmlns="" xmlns:a16="http://schemas.microsoft.com/office/drawing/2014/main" id="{CC868421-4755-4591-B5D2-7F4ED1E8FDD4}"/>
              </a:ext>
            </a:extLst>
          </p:cNvPr>
          <p:cNvSpPr>
            <a:spLocks noGrp="1"/>
          </p:cNvSpPr>
          <p:nvPr>
            <p:ph type="pic" sz="quarter" idx="13"/>
          </p:nvPr>
        </p:nvSpPr>
        <p:spPr>
          <a:xfrm>
            <a:off x="9070649" y="2362200"/>
            <a:ext cx="2533234" cy="3916940"/>
          </a:xfrm>
          <a:custGeom>
            <a:avLst/>
            <a:gdLst>
              <a:gd name="connsiteX0" fmla="*/ 1264893 w 2533234"/>
              <a:gd name="connsiteY0" fmla="*/ 0 h 3916940"/>
              <a:gd name="connsiteX1" fmla="*/ 2234903 w 2533234"/>
              <a:gd name="connsiteY1" fmla="*/ 277243 h 3916940"/>
              <a:gd name="connsiteX2" fmla="*/ 2529786 w 2533234"/>
              <a:gd name="connsiteY2" fmla="*/ 1037883 h 3916940"/>
              <a:gd name="connsiteX3" fmla="*/ 2529786 w 2533234"/>
              <a:gd name="connsiteY3" fmla="*/ 2694229 h 3916940"/>
              <a:gd name="connsiteX4" fmla="*/ 2281463 w 2533234"/>
              <a:gd name="connsiteY4" fmla="*/ 3604154 h 3916940"/>
              <a:gd name="connsiteX5" fmla="*/ 1202812 w 2533234"/>
              <a:gd name="connsiteY5" fmla="*/ 3916940 h 3916940"/>
              <a:gd name="connsiteX6" fmla="*/ 318163 w 2533234"/>
              <a:gd name="connsiteY6" fmla="*/ 3625480 h 3916940"/>
              <a:gd name="connsiteX7" fmla="*/ 0 w 2533234"/>
              <a:gd name="connsiteY7" fmla="*/ 2687120 h 3916940"/>
              <a:gd name="connsiteX8" fmla="*/ 46561 w 2533234"/>
              <a:gd name="connsiteY8" fmla="*/ 1037883 h 3916940"/>
              <a:gd name="connsiteX9" fmla="*/ 419044 w 2533234"/>
              <a:gd name="connsiteY9" fmla="*/ 312787 h 3916940"/>
              <a:gd name="connsiteX10" fmla="*/ 1264893 w 2533234"/>
              <a:gd name="connsiteY10" fmla="*/ 0 h 391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3234" h="3916940">
                <a:moveTo>
                  <a:pt x="1264893" y="0"/>
                </a:moveTo>
                <a:cubicBezTo>
                  <a:pt x="1738258" y="0"/>
                  <a:pt x="2134022" y="206155"/>
                  <a:pt x="2234903" y="277243"/>
                </a:cubicBezTo>
                <a:cubicBezTo>
                  <a:pt x="2335784" y="348331"/>
                  <a:pt x="2529786" y="675335"/>
                  <a:pt x="2529786" y="1037883"/>
                </a:cubicBezTo>
                <a:cubicBezTo>
                  <a:pt x="2529786" y="1251146"/>
                  <a:pt x="2537546" y="2438313"/>
                  <a:pt x="2529786" y="2694229"/>
                </a:cubicBezTo>
                <a:cubicBezTo>
                  <a:pt x="2522026" y="2943037"/>
                  <a:pt x="2436665" y="3454869"/>
                  <a:pt x="2281463" y="3604154"/>
                </a:cubicBezTo>
                <a:cubicBezTo>
                  <a:pt x="2040901" y="3817417"/>
                  <a:pt x="1761538" y="3916940"/>
                  <a:pt x="1202812" y="3916940"/>
                </a:cubicBezTo>
                <a:cubicBezTo>
                  <a:pt x="970010" y="3916940"/>
                  <a:pt x="550966" y="3838744"/>
                  <a:pt x="318163" y="3625480"/>
                </a:cubicBezTo>
                <a:cubicBezTo>
                  <a:pt x="77601" y="3405108"/>
                  <a:pt x="0" y="3049668"/>
                  <a:pt x="0" y="2687120"/>
                </a:cubicBezTo>
                <a:cubicBezTo>
                  <a:pt x="0" y="2537836"/>
                  <a:pt x="31040" y="1158732"/>
                  <a:pt x="46561" y="1037883"/>
                </a:cubicBezTo>
                <a:cubicBezTo>
                  <a:pt x="62081" y="917033"/>
                  <a:pt x="178482" y="462071"/>
                  <a:pt x="419044" y="312787"/>
                </a:cubicBezTo>
                <a:cubicBezTo>
                  <a:pt x="574246" y="170611"/>
                  <a:pt x="946730" y="0"/>
                  <a:pt x="1264893" y="0"/>
                </a:cubicBezTo>
                <a:close/>
              </a:path>
            </a:pathLst>
          </a:custGeom>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7372532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 xmlns:a16="http://schemas.microsoft.com/office/drawing/2014/main" id="{25D3F068-AC03-4FD0-8144-B8954B670878}"/>
              </a:ext>
            </a:extLst>
          </p:cNvPr>
          <p:cNvSpPr>
            <a:spLocks noGrp="1"/>
          </p:cNvSpPr>
          <p:nvPr>
            <p:ph type="dt" sz="half" idx="10"/>
          </p:nvPr>
        </p:nvSpPr>
        <p:spPr/>
        <p:txBody>
          <a:bodyPr/>
          <a:lstStyle/>
          <a:p>
            <a:r>
              <a:rPr lang="en-US" dirty="0">
                <a:solidFill>
                  <a:prstClr val="white">
                    <a:alpha val="58000"/>
                  </a:prstClr>
                </a:solidFill>
              </a:rPr>
              <a:t>Sunday, January 31, 20XX</a:t>
            </a:r>
          </a:p>
        </p:txBody>
      </p:sp>
      <p:sp>
        <p:nvSpPr>
          <p:cNvPr id="9" name="Footer Placeholder 8">
            <a:extLst>
              <a:ext uri="{FF2B5EF4-FFF2-40B4-BE49-F238E27FC236}">
                <a16:creationId xmlns="" xmlns:a16="http://schemas.microsoft.com/office/drawing/2014/main" id="{87B6C63E-66B4-4FDA-AF8E-90866615CDCA}"/>
              </a:ext>
            </a:extLst>
          </p:cNvPr>
          <p:cNvSpPr>
            <a:spLocks noGrp="1"/>
          </p:cNvSpPr>
          <p:nvPr>
            <p:ph type="ftr" sz="quarter" idx="11"/>
          </p:nvPr>
        </p:nvSpPr>
        <p:spPr/>
        <p:txBody>
          <a:bodyPr/>
          <a:lstStyle/>
          <a:p>
            <a:r>
              <a:rPr lang="en-US" dirty="0">
                <a:solidFill>
                  <a:prstClr val="white">
                    <a:alpha val="58000"/>
                  </a:prstClr>
                </a:solidFill>
              </a:rPr>
              <a:t>Sample Footer Text</a:t>
            </a:r>
          </a:p>
        </p:txBody>
      </p:sp>
      <p:sp>
        <p:nvSpPr>
          <p:cNvPr id="10" name="Slide Number Placeholder 9">
            <a:extLst>
              <a:ext uri="{FF2B5EF4-FFF2-40B4-BE49-F238E27FC236}">
                <a16:creationId xmlns="" xmlns:a16="http://schemas.microsoft.com/office/drawing/2014/main" id="{F3449E5A-98CB-4721-94D7-6D73798F92C1}"/>
              </a:ext>
            </a:extLst>
          </p:cNvPr>
          <p:cNvSpPr>
            <a:spLocks noGrp="1"/>
          </p:cNvSpPr>
          <p:nvPr>
            <p:ph type="sldNum" sz="quarter" idx="12"/>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6191111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 xmlns:a16="http://schemas.microsoft.com/office/drawing/2014/main" id="{A96360A5-9714-4EE0-A320-10F82AB343B6}"/>
              </a:ext>
            </a:extLst>
          </p:cNvPr>
          <p:cNvSpPr>
            <a:spLocks noGrp="1"/>
          </p:cNvSpPr>
          <p:nvPr>
            <p:ph type="pic" sz="quarter" idx="10"/>
          </p:nvPr>
        </p:nvSpPr>
        <p:spPr>
          <a:xfrm>
            <a:off x="2" y="0"/>
            <a:ext cx="3041003" cy="6858000"/>
          </a:xfrm>
          <a:custGeom>
            <a:avLst/>
            <a:gdLst>
              <a:gd name="connsiteX0" fmla="*/ 0 w 3041003"/>
              <a:gd name="connsiteY0" fmla="*/ 0 h 6858000"/>
              <a:gd name="connsiteX1" fmla="*/ 3004565 w 3041003"/>
              <a:gd name="connsiteY1" fmla="*/ 0 h 6858000"/>
              <a:gd name="connsiteX2" fmla="*/ 3004599 w 3041003"/>
              <a:gd name="connsiteY2" fmla="*/ 3068 h 6858000"/>
              <a:gd name="connsiteX3" fmla="*/ 3023912 w 3041003"/>
              <a:gd name="connsiteY3" fmla="*/ 3857732 h 6858000"/>
              <a:gd name="connsiteX4" fmla="*/ 3016282 w 3041003"/>
              <a:gd name="connsiteY4" fmla="*/ 6617070 h 6858000"/>
              <a:gd name="connsiteX5" fmla="*/ 3011292 w 3041003"/>
              <a:gd name="connsiteY5" fmla="*/ 6858000 h 6858000"/>
              <a:gd name="connsiteX6" fmla="*/ 0 w 304100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1003" h="6858000">
                <a:moveTo>
                  <a:pt x="0" y="0"/>
                </a:moveTo>
                <a:lnTo>
                  <a:pt x="3004565" y="0"/>
                </a:lnTo>
                <a:lnTo>
                  <a:pt x="3004599" y="3068"/>
                </a:lnTo>
                <a:cubicBezTo>
                  <a:pt x="3015328" y="1163957"/>
                  <a:pt x="2989577" y="3242012"/>
                  <a:pt x="3023912" y="3857732"/>
                </a:cubicBezTo>
                <a:cubicBezTo>
                  <a:pt x="3054432" y="4268212"/>
                  <a:pt x="3039172" y="5465446"/>
                  <a:pt x="3016282" y="6617070"/>
                </a:cubicBezTo>
                <a:lnTo>
                  <a:pt x="3011292" y="6858000"/>
                </a:lnTo>
                <a:lnTo>
                  <a:pt x="0" y="6858000"/>
                </a:lnTo>
                <a:close/>
              </a:path>
            </a:pathLst>
          </a:custGeom>
        </p:spPr>
        <p:txBody>
          <a:bodyPr wrap="square">
            <a:noAutofit/>
          </a:bodyPr>
          <a:lstStyle/>
          <a:p>
            <a:r>
              <a:rPr lang="en-US"/>
              <a:t>Click icon to add picture</a:t>
            </a:r>
            <a:endParaRPr lang="en-US" dirty="0"/>
          </a:p>
        </p:txBody>
      </p:sp>
      <p:sp>
        <p:nvSpPr>
          <p:cNvPr id="17" name="Picture Placeholder 16">
            <a:extLst>
              <a:ext uri="{FF2B5EF4-FFF2-40B4-BE49-F238E27FC236}">
                <a16:creationId xmlns="" xmlns:a16="http://schemas.microsoft.com/office/drawing/2014/main" id="{CE2E8E06-C7CD-4226-8715-6BF6CBD89D63}"/>
              </a:ext>
            </a:extLst>
          </p:cNvPr>
          <p:cNvSpPr>
            <a:spLocks noGrp="1"/>
          </p:cNvSpPr>
          <p:nvPr>
            <p:ph type="pic" sz="quarter" idx="11"/>
          </p:nvPr>
        </p:nvSpPr>
        <p:spPr>
          <a:xfrm>
            <a:off x="9136132" y="0"/>
            <a:ext cx="3055868" cy="3427200"/>
          </a:xfrm>
          <a:custGeom>
            <a:avLst/>
            <a:gdLst>
              <a:gd name="connsiteX0" fmla="*/ 35989 w 3055868"/>
              <a:gd name="connsiteY0" fmla="*/ 0 h 3427200"/>
              <a:gd name="connsiteX1" fmla="*/ 3055868 w 3055868"/>
              <a:gd name="connsiteY1" fmla="*/ 0 h 3427200"/>
              <a:gd name="connsiteX2" fmla="*/ 3055868 w 3055868"/>
              <a:gd name="connsiteY2" fmla="*/ 3427200 h 3427200"/>
              <a:gd name="connsiteX3" fmla="*/ 0 w 3055868"/>
              <a:gd name="connsiteY3" fmla="*/ 3427200 h 3427200"/>
              <a:gd name="connsiteX4" fmla="*/ 1407 w 3055868"/>
              <a:gd name="connsiteY4" fmla="*/ 3146458 h 3427200"/>
              <a:gd name="connsiteX5" fmla="*/ 31957 w 3055868"/>
              <a:gd name="connsiteY5" fmla="*/ 330644 h 34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868" h="3427200">
                <a:moveTo>
                  <a:pt x="35989" y="0"/>
                </a:moveTo>
                <a:lnTo>
                  <a:pt x="3055868" y="0"/>
                </a:lnTo>
                <a:lnTo>
                  <a:pt x="3055868" y="3427200"/>
                </a:lnTo>
                <a:lnTo>
                  <a:pt x="0" y="3427200"/>
                </a:lnTo>
                <a:lnTo>
                  <a:pt x="1407" y="3146458"/>
                </a:lnTo>
                <a:cubicBezTo>
                  <a:pt x="8113" y="2169252"/>
                  <a:pt x="31957" y="1119298"/>
                  <a:pt x="31957" y="330644"/>
                </a:cubicBezTo>
                <a:close/>
              </a:path>
            </a:pathLst>
          </a:custGeom>
        </p:spPr>
        <p:txBody>
          <a:bodyPr wrap="square">
            <a:noAutofit/>
          </a:bodyPr>
          <a:lstStyle/>
          <a:p>
            <a:r>
              <a:rPr lang="en-US"/>
              <a:t>Click icon to add picture</a:t>
            </a:r>
            <a:endParaRPr lang="en-US" dirty="0"/>
          </a:p>
        </p:txBody>
      </p:sp>
      <p:sp>
        <p:nvSpPr>
          <p:cNvPr id="20" name="Picture Placeholder 19">
            <a:extLst>
              <a:ext uri="{FF2B5EF4-FFF2-40B4-BE49-F238E27FC236}">
                <a16:creationId xmlns="" xmlns:a16="http://schemas.microsoft.com/office/drawing/2014/main" id="{B51DF243-889E-4FCC-A523-9210891E8094}"/>
              </a:ext>
            </a:extLst>
          </p:cNvPr>
          <p:cNvSpPr>
            <a:spLocks noGrp="1"/>
          </p:cNvSpPr>
          <p:nvPr>
            <p:ph type="pic" sz="quarter" idx="12"/>
          </p:nvPr>
        </p:nvSpPr>
        <p:spPr>
          <a:xfrm>
            <a:off x="9135805" y="3427200"/>
            <a:ext cx="3056197" cy="3430800"/>
          </a:xfrm>
          <a:custGeom>
            <a:avLst/>
            <a:gdLst>
              <a:gd name="connsiteX0" fmla="*/ 329 w 3056197"/>
              <a:gd name="connsiteY0" fmla="*/ 0 h 3430800"/>
              <a:gd name="connsiteX1" fmla="*/ 3056197 w 3056197"/>
              <a:gd name="connsiteY1" fmla="*/ 0 h 3430800"/>
              <a:gd name="connsiteX2" fmla="*/ 3056197 w 3056197"/>
              <a:gd name="connsiteY2" fmla="*/ 3430800 h 3430800"/>
              <a:gd name="connsiteX3" fmla="*/ 61648 w 3056197"/>
              <a:gd name="connsiteY3" fmla="*/ 3430800 h 3430800"/>
              <a:gd name="connsiteX4" fmla="*/ 60421 w 3056197"/>
              <a:gd name="connsiteY4" fmla="*/ 3239041 h 3430800"/>
              <a:gd name="connsiteX5" fmla="*/ 17026 w 3056197"/>
              <a:gd name="connsiteY5" fmla="*/ 1327506 h 3430800"/>
              <a:gd name="connsiteX6" fmla="*/ 279 w 3056197"/>
              <a:gd name="connsiteY6" fmla="*/ 9904 h 343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6197" h="3430800">
                <a:moveTo>
                  <a:pt x="329" y="0"/>
                </a:moveTo>
                <a:lnTo>
                  <a:pt x="3056197" y="0"/>
                </a:lnTo>
                <a:lnTo>
                  <a:pt x="3056197" y="3430800"/>
                </a:lnTo>
                <a:lnTo>
                  <a:pt x="61648" y="3430800"/>
                </a:lnTo>
                <a:lnTo>
                  <a:pt x="60421" y="3239041"/>
                </a:lnTo>
                <a:cubicBezTo>
                  <a:pt x="56129" y="2709076"/>
                  <a:pt x="43731" y="2080053"/>
                  <a:pt x="17026" y="1327506"/>
                </a:cubicBezTo>
                <a:cubicBezTo>
                  <a:pt x="2720" y="942681"/>
                  <a:pt x="-1155" y="489561"/>
                  <a:pt x="279" y="9904"/>
                </a:cubicBezTo>
                <a:close/>
              </a:path>
            </a:pathLst>
          </a:custGeom>
        </p:spPr>
        <p:txBody>
          <a:bodyPr wrap="square">
            <a:noAutofit/>
          </a:bodyPr>
          <a:lstStyle/>
          <a:p>
            <a:r>
              <a:rPr lang="en-US"/>
              <a:t>Click icon to add picture</a:t>
            </a:r>
            <a:endParaRPr lang="en-US" dirty="0"/>
          </a:p>
        </p:txBody>
      </p:sp>
      <p:sp>
        <p:nvSpPr>
          <p:cNvPr id="2" name="Date Placeholder 1">
            <a:extLst>
              <a:ext uri="{FF2B5EF4-FFF2-40B4-BE49-F238E27FC236}">
                <a16:creationId xmlns="" xmlns:a16="http://schemas.microsoft.com/office/drawing/2014/main" id="{2C69363A-2FE6-41E4-87FC-2DF83F09C027}"/>
              </a:ext>
            </a:extLst>
          </p:cNvPr>
          <p:cNvSpPr>
            <a:spLocks noGrp="1"/>
          </p:cNvSpPr>
          <p:nvPr>
            <p:ph type="dt" sz="half" idx="13"/>
          </p:nvPr>
        </p:nvSpPr>
        <p:spPr/>
        <p:txBody>
          <a:bodyPr/>
          <a:lstStyle/>
          <a:p>
            <a:r>
              <a:rPr lang="en-US" dirty="0">
                <a:solidFill>
                  <a:prstClr val="white">
                    <a:alpha val="58000"/>
                  </a:prstClr>
                </a:solidFill>
              </a:rPr>
              <a:t>Sunday, January 31, 20XX</a:t>
            </a:r>
          </a:p>
        </p:txBody>
      </p:sp>
      <p:sp>
        <p:nvSpPr>
          <p:cNvPr id="3" name="Footer Placeholder 2">
            <a:extLst>
              <a:ext uri="{FF2B5EF4-FFF2-40B4-BE49-F238E27FC236}">
                <a16:creationId xmlns="" xmlns:a16="http://schemas.microsoft.com/office/drawing/2014/main" id="{36EC0CFB-E38B-4B8A-9606-C158F91CCDE0}"/>
              </a:ext>
            </a:extLst>
          </p:cNvPr>
          <p:cNvSpPr>
            <a:spLocks noGrp="1"/>
          </p:cNvSpPr>
          <p:nvPr>
            <p:ph type="ftr" sz="quarter" idx="14"/>
          </p:nvPr>
        </p:nvSpPr>
        <p:spPr/>
        <p:txBody>
          <a:bodyPr/>
          <a:lstStyle/>
          <a:p>
            <a:r>
              <a:rPr lang="en-US" dirty="0">
                <a:solidFill>
                  <a:prstClr val="white">
                    <a:alpha val="58000"/>
                  </a:prstClr>
                </a:solidFill>
              </a:rPr>
              <a:t>Sample Footer Text</a:t>
            </a:r>
          </a:p>
        </p:txBody>
      </p:sp>
      <p:sp>
        <p:nvSpPr>
          <p:cNvPr id="4" name="Slide Number Placeholder 3">
            <a:extLst>
              <a:ext uri="{FF2B5EF4-FFF2-40B4-BE49-F238E27FC236}">
                <a16:creationId xmlns="" xmlns:a16="http://schemas.microsoft.com/office/drawing/2014/main" id="{2C665C2B-0DA5-431D-9503-3BFFB288C5F3}"/>
              </a:ext>
            </a:extLst>
          </p:cNvPr>
          <p:cNvSpPr>
            <a:spLocks noGrp="1"/>
          </p:cNvSpPr>
          <p:nvPr>
            <p:ph type="sldNum" sz="quarter" idx="15"/>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838658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 xmlns:a16="http://schemas.microsoft.com/office/drawing/2014/main" id="{ACA0E325-C230-237A-8658-AF4AB3734B81}"/>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BC479243-06B3-A943-8ABA-6B6032EB461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B6219E06-A8B9-8EBA-AC10-A7D9EC8288B3}"/>
              </a:ext>
            </a:extLst>
          </p:cNvPr>
          <p:cNvSpPr>
            <a:spLocks noGrp="1" noChangeArrowheads="1"/>
          </p:cNvSpPr>
          <p:nvPr>
            <p:ph type="sldNum" sz="quarter" idx="12"/>
          </p:nvPr>
        </p:nvSpPr>
        <p:spPr>
          <a:ln/>
        </p:spPr>
        <p:txBody>
          <a:bodyPr/>
          <a:lstStyle>
            <a:lvl1pPr>
              <a:defRPr/>
            </a:lvl1pPr>
          </a:lstStyle>
          <a:p>
            <a:pPr>
              <a:defRPr/>
            </a:pPr>
            <a:fld id="{081A2B74-F865-44F6-956D-9FC530D29577}"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266399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e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reeform: Shape 9">
            <a:extLst>
              <a:ext uri="{FF2B5EF4-FFF2-40B4-BE49-F238E27FC236}">
                <a16:creationId xmlns:a16="http://schemas.microsoft.com/office/drawing/2014/main" xmlns="" id="{A93207D5-9CB9-447C-B7D6-0F4CE47F0F32}"/>
              </a:ext>
              <a:ext uri="{C183D7F6-B498-43B3-948B-1728B52AA6E4}">
                <adec:decorative xmlns:adec="http://schemas.microsoft.com/office/drawing/2017/decorative" xmlns="" val="1"/>
              </a:ext>
            </a:extLst>
          </p:cNvPr>
          <p:cNvSpPr/>
          <p:nvPr userDrawn="1"/>
        </p:nvSpPr>
        <p:spPr>
          <a:xfrm>
            <a:off x="10654049" y="0"/>
            <a:ext cx="1294670" cy="1177964"/>
          </a:xfrm>
          <a:custGeom>
            <a:avLst/>
            <a:gdLst>
              <a:gd name="connsiteX0" fmla="*/ 340983 w 1294670"/>
              <a:gd name="connsiteY0" fmla="*/ 0 h 1177964"/>
              <a:gd name="connsiteX1" fmla="*/ 634632 w 1294670"/>
              <a:gd name="connsiteY1" fmla="*/ 0 h 1177964"/>
              <a:gd name="connsiteX2" fmla="*/ 655133 w 1294670"/>
              <a:gd name="connsiteY2" fmla="*/ 56263 h 1177964"/>
              <a:gd name="connsiteX3" fmla="*/ 710099 w 1294670"/>
              <a:gd name="connsiteY3" fmla="*/ 207115 h 1177964"/>
              <a:gd name="connsiteX4" fmla="*/ 768893 w 1294670"/>
              <a:gd name="connsiteY4" fmla="*/ 100714 h 1177964"/>
              <a:gd name="connsiteX5" fmla="*/ 828133 w 1294670"/>
              <a:gd name="connsiteY5" fmla="*/ 21297 h 1177964"/>
              <a:gd name="connsiteX6" fmla="*/ 846479 w 1294670"/>
              <a:gd name="connsiteY6" fmla="*/ 0 h 1177964"/>
              <a:gd name="connsiteX7" fmla="*/ 1083221 w 1294670"/>
              <a:gd name="connsiteY7" fmla="*/ 0 h 1177964"/>
              <a:gd name="connsiteX8" fmla="*/ 1100895 w 1294670"/>
              <a:gd name="connsiteY8" fmla="*/ 22676 h 1177964"/>
              <a:gd name="connsiteX9" fmla="*/ 1125070 w 1294670"/>
              <a:gd name="connsiteY9" fmla="*/ 79598 h 1177964"/>
              <a:gd name="connsiteX10" fmla="*/ 1113960 w 1294670"/>
              <a:gd name="connsiteY10" fmla="*/ 150493 h 1177964"/>
              <a:gd name="connsiteX11" fmla="*/ 937142 w 1294670"/>
              <a:gd name="connsiteY11" fmla="*/ 417624 h 1177964"/>
              <a:gd name="connsiteX12" fmla="*/ 1119777 w 1294670"/>
              <a:gd name="connsiteY12" fmla="*/ 426046 h 1177964"/>
              <a:gd name="connsiteX13" fmla="*/ 1246385 w 1294670"/>
              <a:gd name="connsiteY13" fmla="*/ 451904 h 1177964"/>
              <a:gd name="connsiteX14" fmla="*/ 1288101 w 1294670"/>
              <a:gd name="connsiteY14" fmla="*/ 542252 h 1177964"/>
              <a:gd name="connsiteX15" fmla="*/ 1287905 w 1294670"/>
              <a:gd name="connsiteY15" fmla="*/ 658697 h 1177964"/>
              <a:gd name="connsiteX16" fmla="*/ 1208787 w 1294670"/>
              <a:gd name="connsiteY16" fmla="*/ 713777 h 1177964"/>
              <a:gd name="connsiteX17" fmla="*/ 1158531 w 1294670"/>
              <a:gd name="connsiteY17" fmla="*/ 721803 h 1177964"/>
              <a:gd name="connsiteX18" fmla="*/ 1017492 w 1294670"/>
              <a:gd name="connsiteY18" fmla="*/ 719471 h 1177964"/>
              <a:gd name="connsiteX19" fmla="*/ 877520 w 1294670"/>
              <a:gd name="connsiteY19" fmla="*/ 704842 h 1177964"/>
              <a:gd name="connsiteX20" fmla="*/ 946956 w 1294670"/>
              <a:gd name="connsiteY20" fmla="*/ 961139 h 1177964"/>
              <a:gd name="connsiteX21" fmla="*/ 946445 w 1294670"/>
              <a:gd name="connsiteY21" fmla="*/ 1109769 h 1177964"/>
              <a:gd name="connsiteX22" fmla="*/ 856848 w 1294670"/>
              <a:gd name="connsiteY22" fmla="*/ 1171373 h 1177964"/>
              <a:gd name="connsiteX23" fmla="*/ 760291 w 1294670"/>
              <a:gd name="connsiteY23" fmla="*/ 1170424 h 1177964"/>
              <a:gd name="connsiteX24" fmla="*/ 683819 w 1294670"/>
              <a:gd name="connsiteY24" fmla="*/ 1052279 h 1177964"/>
              <a:gd name="connsiteX25" fmla="*/ 588285 w 1294670"/>
              <a:gd name="connsiteY25" fmla="*/ 754070 h 1177964"/>
              <a:gd name="connsiteX26" fmla="*/ 450492 w 1294670"/>
              <a:gd name="connsiteY26" fmla="*/ 999811 h 1177964"/>
              <a:gd name="connsiteX27" fmla="*/ 344329 w 1294670"/>
              <a:gd name="connsiteY27" fmla="*/ 1109535 h 1177964"/>
              <a:gd name="connsiteX28" fmla="*/ 278138 w 1294670"/>
              <a:gd name="connsiteY28" fmla="*/ 1101311 h 1177964"/>
              <a:gd name="connsiteX29" fmla="*/ 218037 w 1294670"/>
              <a:gd name="connsiteY29" fmla="*/ 1051491 h 1177964"/>
              <a:gd name="connsiteX30" fmla="*/ 200283 w 1294670"/>
              <a:gd name="connsiteY30" fmla="*/ 1027648 h 1177964"/>
              <a:gd name="connsiteX31" fmla="*/ 178891 w 1294670"/>
              <a:gd name="connsiteY31" fmla="*/ 988622 h 1177964"/>
              <a:gd name="connsiteX32" fmla="*/ 191068 w 1294670"/>
              <a:gd name="connsiteY32" fmla="*/ 905431 h 1177964"/>
              <a:gd name="connsiteX33" fmla="*/ 287701 w 1294670"/>
              <a:gd name="connsiteY33" fmla="*/ 705675 h 1177964"/>
              <a:gd name="connsiteX34" fmla="*/ 379748 w 1294670"/>
              <a:gd name="connsiteY34" fmla="*/ 587292 h 1177964"/>
              <a:gd name="connsiteX35" fmla="*/ 262551 w 1294670"/>
              <a:gd name="connsiteY35" fmla="*/ 567207 h 1177964"/>
              <a:gd name="connsiteX36" fmla="*/ 117122 w 1294670"/>
              <a:gd name="connsiteY36" fmla="*/ 529803 h 1177964"/>
              <a:gd name="connsiteX37" fmla="*/ 37132 w 1294670"/>
              <a:gd name="connsiteY37" fmla="*/ 480734 h 1177964"/>
              <a:gd name="connsiteX38" fmla="*/ 7397 w 1294670"/>
              <a:gd name="connsiteY38" fmla="*/ 423639 h 1177964"/>
              <a:gd name="connsiteX39" fmla="*/ 5458 w 1294670"/>
              <a:gd name="connsiteY39" fmla="*/ 331788 h 1177964"/>
              <a:gd name="connsiteX40" fmla="*/ 99324 w 1294670"/>
              <a:gd name="connsiteY40" fmla="*/ 220997 h 1177964"/>
              <a:gd name="connsiteX41" fmla="*/ 183584 w 1294670"/>
              <a:gd name="connsiteY41" fmla="*/ 220878 h 1177964"/>
              <a:gd name="connsiteX42" fmla="*/ 425254 w 1294670"/>
              <a:gd name="connsiteY42" fmla="*/ 291416 h 1177964"/>
              <a:gd name="connsiteX43" fmla="*/ 368986 w 1294670"/>
              <a:gd name="connsiteY43" fmla="*/ 140334 h 1177964"/>
              <a:gd name="connsiteX44" fmla="*/ 359891 w 1294670"/>
              <a:gd name="connsiteY44" fmla="*/ 102376 h 1177964"/>
              <a:gd name="connsiteX45" fmla="*/ 349729 w 1294670"/>
              <a:gd name="connsiteY45" fmla="*/ 76715 h 1177964"/>
              <a:gd name="connsiteX46" fmla="*/ 340401 w 1294670"/>
              <a:gd name="connsiteY46" fmla="*/ 2187 h 1177964"/>
              <a:gd name="connsiteX47" fmla="*/ 340983 w 1294670"/>
              <a:gd name="connsiteY47" fmla="*/ 0 h 117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4670" h="1177964">
                <a:moveTo>
                  <a:pt x="340983" y="0"/>
                </a:moveTo>
                <a:lnTo>
                  <a:pt x="634632" y="0"/>
                </a:lnTo>
                <a:lnTo>
                  <a:pt x="655133" y="56263"/>
                </a:lnTo>
                <a:cubicBezTo>
                  <a:pt x="710099" y="207115"/>
                  <a:pt x="710099" y="207115"/>
                  <a:pt x="710099" y="207115"/>
                </a:cubicBezTo>
                <a:cubicBezTo>
                  <a:pt x="734257" y="157177"/>
                  <a:pt x="731371" y="161882"/>
                  <a:pt x="768893" y="100714"/>
                </a:cubicBezTo>
                <a:cubicBezTo>
                  <a:pt x="791451" y="69220"/>
                  <a:pt x="811121" y="42432"/>
                  <a:pt x="828133" y="21297"/>
                </a:cubicBezTo>
                <a:lnTo>
                  <a:pt x="846479" y="0"/>
                </a:lnTo>
                <a:lnTo>
                  <a:pt x="1083221" y="0"/>
                </a:lnTo>
                <a:lnTo>
                  <a:pt x="1100895" y="22676"/>
                </a:lnTo>
                <a:cubicBezTo>
                  <a:pt x="1112901" y="41373"/>
                  <a:pt x="1120523" y="60619"/>
                  <a:pt x="1125070" y="79598"/>
                </a:cubicBezTo>
                <a:cubicBezTo>
                  <a:pt x="1132346" y="109964"/>
                  <a:pt x="1128392" y="126966"/>
                  <a:pt x="1113960" y="150493"/>
                </a:cubicBezTo>
                <a:cubicBezTo>
                  <a:pt x="937142" y="417624"/>
                  <a:pt x="937142" y="417624"/>
                  <a:pt x="937142" y="417624"/>
                </a:cubicBezTo>
                <a:cubicBezTo>
                  <a:pt x="1119777" y="426046"/>
                  <a:pt x="1119777" y="426046"/>
                  <a:pt x="1119777" y="426046"/>
                </a:cubicBezTo>
                <a:cubicBezTo>
                  <a:pt x="1182329" y="419086"/>
                  <a:pt x="1221039" y="429881"/>
                  <a:pt x="1246385" y="451904"/>
                </a:cubicBezTo>
                <a:cubicBezTo>
                  <a:pt x="1271730" y="473928"/>
                  <a:pt x="1283712" y="507181"/>
                  <a:pt x="1288101" y="542252"/>
                </a:cubicBezTo>
                <a:cubicBezTo>
                  <a:pt x="1296129" y="592508"/>
                  <a:pt x="1297632" y="632285"/>
                  <a:pt x="1287905" y="658697"/>
                </a:cubicBezTo>
                <a:cubicBezTo>
                  <a:pt x="1278179" y="685110"/>
                  <a:pt x="1254337" y="702863"/>
                  <a:pt x="1208787" y="713777"/>
                </a:cubicBezTo>
                <a:cubicBezTo>
                  <a:pt x="1186012" y="719233"/>
                  <a:pt x="1170828" y="722871"/>
                  <a:pt x="1158531" y="721803"/>
                </a:cubicBezTo>
                <a:cubicBezTo>
                  <a:pt x="1131051" y="724374"/>
                  <a:pt x="1120573" y="730898"/>
                  <a:pt x="1017492" y="719471"/>
                </a:cubicBezTo>
                <a:cubicBezTo>
                  <a:pt x="906819" y="709863"/>
                  <a:pt x="928527" y="716704"/>
                  <a:pt x="877520" y="704842"/>
                </a:cubicBezTo>
                <a:cubicBezTo>
                  <a:pt x="946956" y="961139"/>
                  <a:pt x="946956" y="961139"/>
                  <a:pt x="946956" y="961139"/>
                </a:cubicBezTo>
                <a:cubicBezTo>
                  <a:pt x="963327" y="1029464"/>
                  <a:pt x="966649" y="1076832"/>
                  <a:pt x="946445" y="1109769"/>
                </a:cubicBezTo>
                <a:cubicBezTo>
                  <a:pt x="933832" y="1140887"/>
                  <a:pt x="899512" y="1165165"/>
                  <a:pt x="856848" y="1171373"/>
                </a:cubicBezTo>
                <a:cubicBezTo>
                  <a:pt x="818890" y="1180467"/>
                  <a:pt x="786704" y="1180151"/>
                  <a:pt x="760291" y="1170424"/>
                </a:cubicBezTo>
                <a:cubicBezTo>
                  <a:pt x="736764" y="1155992"/>
                  <a:pt x="707781" y="1118785"/>
                  <a:pt x="683819" y="1052279"/>
                </a:cubicBezTo>
                <a:cubicBezTo>
                  <a:pt x="588285" y="754070"/>
                  <a:pt x="588285" y="754070"/>
                  <a:pt x="588285" y="754070"/>
                </a:cubicBezTo>
                <a:cubicBezTo>
                  <a:pt x="450492" y="999811"/>
                  <a:pt x="450492" y="999811"/>
                  <a:pt x="450492" y="999811"/>
                </a:cubicBezTo>
                <a:cubicBezTo>
                  <a:pt x="425266" y="1062047"/>
                  <a:pt x="389879" y="1098621"/>
                  <a:pt x="344329" y="1109535"/>
                </a:cubicBezTo>
                <a:cubicBezTo>
                  <a:pt x="321554" y="1114991"/>
                  <a:pt x="296960" y="1112856"/>
                  <a:pt x="278138" y="1101311"/>
                </a:cubicBezTo>
                <a:cubicBezTo>
                  <a:pt x="251726" y="1091584"/>
                  <a:pt x="235791" y="1075333"/>
                  <a:pt x="218037" y="1051491"/>
                </a:cubicBezTo>
                <a:cubicBezTo>
                  <a:pt x="213331" y="1048604"/>
                  <a:pt x="206807" y="1038126"/>
                  <a:pt x="200283" y="1027648"/>
                </a:cubicBezTo>
                <a:cubicBezTo>
                  <a:pt x="189053" y="1014284"/>
                  <a:pt x="177824" y="1000919"/>
                  <a:pt x="178891" y="988622"/>
                </a:cubicBezTo>
                <a:cubicBezTo>
                  <a:pt x="170548" y="970553"/>
                  <a:pt x="175569" y="941254"/>
                  <a:pt x="191068" y="905431"/>
                </a:cubicBezTo>
                <a:cubicBezTo>
                  <a:pt x="198976" y="871426"/>
                  <a:pt x="234679" y="802666"/>
                  <a:pt x="287701" y="705675"/>
                </a:cubicBezTo>
                <a:cubicBezTo>
                  <a:pt x="317632" y="646326"/>
                  <a:pt x="376862" y="591998"/>
                  <a:pt x="379748" y="587292"/>
                </a:cubicBezTo>
                <a:cubicBezTo>
                  <a:pt x="362746" y="583338"/>
                  <a:pt x="304147" y="573296"/>
                  <a:pt x="262551" y="567207"/>
                </a:cubicBezTo>
                <a:cubicBezTo>
                  <a:pt x="248435" y="558548"/>
                  <a:pt x="186950" y="553210"/>
                  <a:pt x="117122" y="529803"/>
                </a:cubicBezTo>
                <a:cubicBezTo>
                  <a:pt x="51999" y="509282"/>
                  <a:pt x="74774" y="503825"/>
                  <a:pt x="37132" y="480734"/>
                </a:cubicBezTo>
                <a:cubicBezTo>
                  <a:pt x="23016" y="472075"/>
                  <a:pt x="14673" y="454005"/>
                  <a:pt x="7397" y="423639"/>
                </a:cubicBezTo>
                <a:cubicBezTo>
                  <a:pt x="-4584" y="390386"/>
                  <a:pt x="437" y="361087"/>
                  <a:pt x="5458" y="331788"/>
                </a:cubicBezTo>
                <a:cubicBezTo>
                  <a:pt x="12614" y="277895"/>
                  <a:pt x="46182" y="233729"/>
                  <a:pt x="99324" y="220997"/>
                </a:cubicBezTo>
                <a:cubicBezTo>
                  <a:pt x="122099" y="215540"/>
                  <a:pt x="146693" y="217675"/>
                  <a:pt x="183584" y="220878"/>
                </a:cubicBezTo>
                <a:cubicBezTo>
                  <a:pt x="312762" y="274216"/>
                  <a:pt x="310943" y="266625"/>
                  <a:pt x="425254" y="291416"/>
                </a:cubicBezTo>
                <a:cubicBezTo>
                  <a:pt x="368986" y="140334"/>
                  <a:pt x="368986" y="140334"/>
                  <a:pt x="368986" y="140334"/>
                </a:cubicBezTo>
                <a:cubicBezTo>
                  <a:pt x="370053" y="128037"/>
                  <a:pt x="366415" y="112854"/>
                  <a:pt x="359891" y="102376"/>
                </a:cubicBezTo>
                <a:cubicBezTo>
                  <a:pt x="358072" y="94784"/>
                  <a:pt x="351548" y="84306"/>
                  <a:pt x="349729" y="76715"/>
                </a:cubicBezTo>
                <a:cubicBezTo>
                  <a:pt x="342453" y="46349"/>
                  <a:pt x="339615" y="21943"/>
                  <a:pt x="340401" y="2187"/>
                </a:cubicBezTo>
                <a:lnTo>
                  <a:pt x="34098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sp>
        <p:nvSpPr>
          <p:cNvPr id="7" name="Date Placeholder 6">
            <a:extLst>
              <a:ext uri="{FF2B5EF4-FFF2-40B4-BE49-F238E27FC236}">
                <a16:creationId xmlns:a16="http://schemas.microsoft.com/office/drawing/2014/main" xmlns="" id="{34DE2ADF-7550-4E57-A8CB-EC53AC0A0798}"/>
              </a:ext>
            </a:extLst>
          </p:cNvPr>
          <p:cNvSpPr>
            <a:spLocks noGrp="1"/>
          </p:cNvSpPr>
          <p:nvPr>
            <p:ph type="dt" sz="half" idx="10"/>
          </p:nvPr>
        </p:nvSpPr>
        <p:spPr/>
        <p:txBody>
          <a:bodyPr/>
          <a:lstStyle/>
          <a:p>
            <a:r>
              <a:rPr lang="en-US" dirty="0">
                <a:solidFill>
                  <a:prstClr val="white">
                    <a:alpha val="58000"/>
                  </a:prstClr>
                </a:solidFill>
              </a:rPr>
              <a:t>Sunday, January 31, 20XX</a:t>
            </a:r>
          </a:p>
        </p:txBody>
      </p:sp>
      <p:sp>
        <p:nvSpPr>
          <p:cNvPr id="8" name="Footer Placeholder 7">
            <a:extLst>
              <a:ext uri="{FF2B5EF4-FFF2-40B4-BE49-F238E27FC236}">
                <a16:creationId xmlns:a16="http://schemas.microsoft.com/office/drawing/2014/main" xmlns="" id="{74617D2E-8DED-4400-8E86-4FC2EB7FB633}"/>
              </a:ext>
            </a:extLst>
          </p:cNvPr>
          <p:cNvSpPr>
            <a:spLocks noGrp="1"/>
          </p:cNvSpPr>
          <p:nvPr>
            <p:ph type="ftr" sz="quarter" idx="11"/>
          </p:nvPr>
        </p:nvSpPr>
        <p:spPr/>
        <p:txBody>
          <a:bodyPr/>
          <a:lstStyle/>
          <a:p>
            <a:r>
              <a:rPr lang="en-US" dirty="0">
                <a:solidFill>
                  <a:prstClr val="white">
                    <a:alpha val="58000"/>
                  </a:prstClr>
                </a:solidFill>
              </a:rPr>
              <a:t>Sample Footer Text</a:t>
            </a:r>
          </a:p>
        </p:txBody>
      </p:sp>
      <p:sp>
        <p:nvSpPr>
          <p:cNvPr id="9" name="Slide Number Placeholder 8">
            <a:extLst>
              <a:ext uri="{FF2B5EF4-FFF2-40B4-BE49-F238E27FC236}">
                <a16:creationId xmlns:a16="http://schemas.microsoft.com/office/drawing/2014/main" xmlns="" id="{0B206A86-FA64-4378-BF55-5E12CC4A9EB9}"/>
              </a:ext>
            </a:extLst>
          </p:cNvPr>
          <p:cNvSpPr>
            <a:spLocks noGrp="1"/>
          </p:cNvSpPr>
          <p:nvPr>
            <p:ph type="sldNum" sz="quarter" idx="12"/>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17337585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BAD6488E-D856-F8C2-A820-B46C2A4C361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B136C72A-886A-E6F3-19C9-543805CE542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24CA8117-B448-DD62-9749-4459BF27394F}"/>
              </a:ext>
            </a:extLst>
          </p:cNvPr>
          <p:cNvSpPr>
            <a:spLocks noGrp="1" noChangeArrowheads="1"/>
          </p:cNvSpPr>
          <p:nvPr>
            <p:ph type="sldNum" sz="quarter" idx="12"/>
          </p:nvPr>
        </p:nvSpPr>
        <p:spPr>
          <a:ln/>
        </p:spPr>
        <p:txBody>
          <a:bodyPr/>
          <a:lstStyle>
            <a:lvl1pPr>
              <a:defRPr/>
            </a:lvl1pPr>
          </a:lstStyle>
          <a:p>
            <a:pPr>
              <a:defRPr/>
            </a:pPr>
            <a:fld id="{F6200853-D6F8-458C-A81C-EC05EABCFADC}"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4207081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 xmlns:a16="http://schemas.microsoft.com/office/drawing/2014/main" id="{4EA64397-59A8-C7F5-4BA3-3D1BCB1020C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5B6C320B-773B-D6B4-8F1C-978C77AC6E2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145DFFFC-EAAC-F831-6184-DBB29034165F}"/>
              </a:ext>
            </a:extLst>
          </p:cNvPr>
          <p:cNvSpPr>
            <a:spLocks noGrp="1" noChangeArrowheads="1"/>
          </p:cNvSpPr>
          <p:nvPr>
            <p:ph type="sldNum" sz="quarter" idx="12"/>
          </p:nvPr>
        </p:nvSpPr>
        <p:spPr>
          <a:ln/>
        </p:spPr>
        <p:txBody>
          <a:bodyPr/>
          <a:lstStyle>
            <a:lvl1pPr>
              <a:defRPr/>
            </a:lvl1pPr>
          </a:lstStyle>
          <a:p>
            <a:pPr>
              <a:defRPr/>
            </a:pPr>
            <a:fld id="{BD080ED8-1110-454A-9B71-158CF33BB3B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5880470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838200"/>
            <a:ext cx="56388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838200"/>
            <a:ext cx="56388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232657D2-2C13-D740-7307-60F11FD5E0EF}"/>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 xmlns:a16="http://schemas.microsoft.com/office/drawing/2014/main" id="{D26F8160-B660-2B79-2C28-23A17321C103}"/>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 xmlns:a16="http://schemas.microsoft.com/office/drawing/2014/main" id="{AB68E4FE-1520-0854-3CAF-85E8E7A453D0}"/>
              </a:ext>
            </a:extLst>
          </p:cNvPr>
          <p:cNvSpPr>
            <a:spLocks noGrp="1" noChangeArrowheads="1"/>
          </p:cNvSpPr>
          <p:nvPr>
            <p:ph type="sldNum" sz="quarter" idx="12"/>
          </p:nvPr>
        </p:nvSpPr>
        <p:spPr>
          <a:ln/>
        </p:spPr>
        <p:txBody>
          <a:bodyPr/>
          <a:lstStyle>
            <a:lvl1pPr>
              <a:defRPr/>
            </a:lvl1pPr>
          </a:lstStyle>
          <a:p>
            <a:pPr>
              <a:defRPr/>
            </a:pPr>
            <a:fld id="{9E7A2D72-3E48-4F9B-BE89-830626856C01}"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7352800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2C36A3F5-23F5-D17B-0456-ED922B235EB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 xmlns:a16="http://schemas.microsoft.com/office/drawing/2014/main" id="{04071369-23B2-EBFB-D6B0-B3E088F42285}"/>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 xmlns:a16="http://schemas.microsoft.com/office/drawing/2014/main" id="{F66BD32F-2B8F-28F7-E074-E01412BFFDBF}"/>
              </a:ext>
            </a:extLst>
          </p:cNvPr>
          <p:cNvSpPr>
            <a:spLocks noGrp="1" noChangeArrowheads="1"/>
          </p:cNvSpPr>
          <p:nvPr>
            <p:ph type="sldNum" sz="quarter" idx="12"/>
          </p:nvPr>
        </p:nvSpPr>
        <p:spPr>
          <a:ln/>
        </p:spPr>
        <p:txBody>
          <a:bodyPr/>
          <a:lstStyle>
            <a:lvl1pPr>
              <a:defRPr/>
            </a:lvl1pPr>
          </a:lstStyle>
          <a:p>
            <a:pPr>
              <a:defRPr/>
            </a:pPr>
            <a:fld id="{7FE6D659-9F6F-42F2-9AF7-A30FADED2DA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9428790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EFCD8B15-0C88-96CC-26A2-4A14D3EEF015}"/>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 xmlns:a16="http://schemas.microsoft.com/office/drawing/2014/main" id="{06E2C47B-4798-1D04-E4AA-642418A19EF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 xmlns:a16="http://schemas.microsoft.com/office/drawing/2014/main" id="{6DF6C18D-1370-FA0B-DEBA-3219E6CECE43}"/>
              </a:ext>
            </a:extLst>
          </p:cNvPr>
          <p:cNvSpPr>
            <a:spLocks noGrp="1" noChangeArrowheads="1"/>
          </p:cNvSpPr>
          <p:nvPr>
            <p:ph type="sldNum" sz="quarter" idx="12"/>
          </p:nvPr>
        </p:nvSpPr>
        <p:spPr>
          <a:ln/>
        </p:spPr>
        <p:txBody>
          <a:bodyPr/>
          <a:lstStyle>
            <a:lvl1pPr>
              <a:defRPr/>
            </a:lvl1pPr>
          </a:lstStyle>
          <a:p>
            <a:pPr>
              <a:defRPr/>
            </a:pPr>
            <a:fld id="{C9D60ADF-557C-4693-BD58-3CDE81F69F7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0476373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39A5A9A5-8595-D095-3EF9-DE1F4F03ED1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 xmlns:a16="http://schemas.microsoft.com/office/drawing/2014/main" id="{6A2F56D7-41B2-B851-3370-6925907946C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 xmlns:a16="http://schemas.microsoft.com/office/drawing/2014/main" id="{052651C2-7C77-254A-C965-247C4D1FC0A1}"/>
              </a:ext>
            </a:extLst>
          </p:cNvPr>
          <p:cNvSpPr>
            <a:spLocks noGrp="1" noChangeArrowheads="1"/>
          </p:cNvSpPr>
          <p:nvPr>
            <p:ph type="sldNum" sz="quarter" idx="12"/>
          </p:nvPr>
        </p:nvSpPr>
        <p:spPr>
          <a:ln/>
        </p:spPr>
        <p:txBody>
          <a:bodyPr/>
          <a:lstStyle>
            <a:lvl1pPr>
              <a:defRPr/>
            </a:lvl1pPr>
          </a:lstStyle>
          <a:p>
            <a:pPr>
              <a:defRPr/>
            </a:pPr>
            <a:fld id="{4B9DDA58-3823-4F52-951E-FA47B68AF197}"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9641917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15009519-AAF0-AC87-4636-2E44CDD062F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 xmlns:a16="http://schemas.microsoft.com/office/drawing/2014/main" id="{650FD997-7B17-FB57-351B-7CBB59941208}"/>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 xmlns:a16="http://schemas.microsoft.com/office/drawing/2014/main" id="{6EF14EA0-71FB-1CA5-6F10-0040AFCFBE7D}"/>
              </a:ext>
            </a:extLst>
          </p:cNvPr>
          <p:cNvSpPr>
            <a:spLocks noGrp="1" noChangeArrowheads="1"/>
          </p:cNvSpPr>
          <p:nvPr>
            <p:ph type="sldNum" sz="quarter" idx="12"/>
          </p:nvPr>
        </p:nvSpPr>
        <p:spPr>
          <a:ln/>
        </p:spPr>
        <p:txBody>
          <a:bodyPr/>
          <a:lstStyle>
            <a:lvl1pPr>
              <a:defRPr/>
            </a:lvl1pPr>
          </a:lstStyle>
          <a:p>
            <a:pPr>
              <a:defRPr/>
            </a:pPr>
            <a:fld id="{B76F59EA-B122-4E80-9254-7FEE028752D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6428451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0AF0A5BC-B2F0-F096-E128-C1EE7845642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 xmlns:a16="http://schemas.microsoft.com/office/drawing/2014/main" id="{338ECD89-BFEE-276E-4741-05152C41A3BD}"/>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 xmlns:a16="http://schemas.microsoft.com/office/drawing/2014/main" id="{FEB70CA2-4E6F-BF88-BA33-5977E9532E6E}"/>
              </a:ext>
            </a:extLst>
          </p:cNvPr>
          <p:cNvSpPr>
            <a:spLocks noGrp="1" noChangeArrowheads="1"/>
          </p:cNvSpPr>
          <p:nvPr>
            <p:ph type="sldNum" sz="quarter" idx="12"/>
          </p:nvPr>
        </p:nvSpPr>
        <p:spPr>
          <a:ln/>
        </p:spPr>
        <p:txBody>
          <a:bodyPr/>
          <a:lstStyle>
            <a:lvl1pPr>
              <a:defRPr/>
            </a:lvl1pPr>
          </a:lstStyle>
          <a:p>
            <a:pPr>
              <a:defRPr/>
            </a:pPr>
            <a:fld id="{D7E90F8B-931D-40B3-B928-D97D6C272F1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9398427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C79AC76F-1EED-AF3C-36FB-E3BF28EA46BD}"/>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2007B377-938C-32FE-008D-44C62C2C58F8}"/>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9946BE0C-0524-53E7-7481-398554F6C41A}"/>
              </a:ext>
            </a:extLst>
          </p:cNvPr>
          <p:cNvSpPr>
            <a:spLocks noGrp="1" noChangeArrowheads="1"/>
          </p:cNvSpPr>
          <p:nvPr>
            <p:ph type="sldNum" sz="quarter" idx="12"/>
          </p:nvPr>
        </p:nvSpPr>
        <p:spPr>
          <a:ln/>
        </p:spPr>
        <p:txBody>
          <a:bodyPr/>
          <a:lstStyle>
            <a:lvl1pPr>
              <a:defRPr/>
            </a:lvl1pPr>
          </a:lstStyle>
          <a:p>
            <a:pPr>
              <a:defRPr/>
            </a:pPr>
            <a:fld id="{757305D6-27FB-45AB-874A-657C707B496F}"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9706566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7000" y="0"/>
            <a:ext cx="28702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0"/>
            <a:ext cx="84074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CC277117-BCD0-8D38-93D5-72A028C81F1E}"/>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3023CB4E-7B9B-FFFC-469C-1F1460605DC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44C67C7C-11B2-F8A3-E316-DE8CE44CE63B}"/>
              </a:ext>
            </a:extLst>
          </p:cNvPr>
          <p:cNvSpPr>
            <a:spLocks noGrp="1" noChangeArrowheads="1"/>
          </p:cNvSpPr>
          <p:nvPr>
            <p:ph type="sldNum" sz="quarter" idx="12"/>
          </p:nvPr>
        </p:nvSpPr>
        <p:spPr>
          <a:ln/>
        </p:spPr>
        <p:txBody>
          <a:bodyPr/>
          <a:lstStyle>
            <a:lvl1pPr>
              <a:defRPr/>
            </a:lvl1pPr>
          </a:lstStyle>
          <a:p>
            <a:pPr>
              <a:defRPr/>
            </a:pPr>
            <a:fld id="{E3D3B9E4-4E96-46C7-880A-F816BF01078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588577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meline/Chart/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B742EB-9E0B-49F7-8E10-36B571EA463C}"/>
              </a:ext>
            </a:extLst>
          </p:cNvPr>
          <p:cNvSpPr>
            <a:spLocks noGrp="1"/>
          </p:cNvSpPr>
          <p:nvPr>
            <p:ph type="title"/>
          </p:nvPr>
        </p:nvSpPr>
        <p:spPr>
          <a:xfrm>
            <a:off x="720000" y="619200"/>
            <a:ext cx="10728322" cy="788666"/>
          </a:xfrm>
        </p:spPr>
        <p:txBody>
          <a:bodyPr anchor="ctr"/>
          <a:lstStyle>
            <a:lvl1pPr algn="ctr">
              <a:defRPr/>
            </a:lvl1pPr>
          </a:lstStyle>
          <a:p>
            <a:r>
              <a:rPr lang="en-US"/>
              <a:t>Click to edit Master title style</a:t>
            </a:r>
            <a:endParaRPr lang="en-US" dirty="0"/>
          </a:p>
        </p:txBody>
      </p:sp>
      <p:grpSp>
        <p:nvGrpSpPr>
          <p:cNvPr id="6" name="Group 5">
            <a:extLst>
              <a:ext uri="{FF2B5EF4-FFF2-40B4-BE49-F238E27FC236}">
                <a16:creationId xmlns:a16="http://schemas.microsoft.com/office/drawing/2014/main" xmlns="" id="{745DFF49-F0B6-4108-84E7-A232D5C93F6D}"/>
              </a:ext>
              <a:ext uri="{C183D7F6-B498-43B3-948B-1728B52AA6E4}">
                <adec:decorative xmlns:adec="http://schemas.microsoft.com/office/drawing/2017/decorative" xmlns="" val="1"/>
              </a:ext>
            </a:extLst>
          </p:cNvPr>
          <p:cNvGrpSpPr/>
          <p:nvPr userDrawn="1"/>
        </p:nvGrpSpPr>
        <p:grpSpPr>
          <a:xfrm>
            <a:off x="389400" y="406270"/>
            <a:ext cx="684878" cy="1449344"/>
            <a:chOff x="643527" y="1187494"/>
            <a:chExt cx="1434178" cy="3035022"/>
          </a:xfrm>
        </p:grpSpPr>
        <p:sp>
          <p:nvSpPr>
            <p:cNvPr id="7" name="Freeform 78">
              <a:extLst>
                <a:ext uri="{FF2B5EF4-FFF2-40B4-BE49-F238E27FC236}">
                  <a16:creationId xmlns:a16="http://schemas.microsoft.com/office/drawing/2014/main" xmlns="" id="{26429D18-1F25-4DC1-AA62-9756BB4893A5}"/>
                </a:ext>
              </a:extLst>
            </p:cNvPr>
            <p:cNvSpPr>
              <a:spLocks/>
            </p:cNvSpPr>
            <p:nvPr/>
          </p:nvSpPr>
          <p:spPr bwMode="auto">
            <a:xfrm rot="16800114">
              <a:off x="1083914" y="3331230"/>
              <a:ext cx="879143" cy="903430"/>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rgbClr val="8FA3A3"/>
                </a:solidFill>
              </a:endParaRPr>
            </a:p>
          </p:txBody>
        </p:sp>
        <p:sp>
          <p:nvSpPr>
            <p:cNvPr id="8" name="Freeform 79">
              <a:extLst>
                <a:ext uri="{FF2B5EF4-FFF2-40B4-BE49-F238E27FC236}">
                  <a16:creationId xmlns:a16="http://schemas.microsoft.com/office/drawing/2014/main" xmlns="" id="{2F8190FD-FA1E-45E0-92AF-2477E4DA55AA}"/>
                </a:ext>
              </a:extLst>
            </p:cNvPr>
            <p:cNvSpPr>
              <a:spLocks/>
            </p:cNvSpPr>
            <p:nvPr/>
          </p:nvSpPr>
          <p:spPr bwMode="auto">
            <a:xfrm rot="16800114">
              <a:off x="869193" y="1989904"/>
              <a:ext cx="743890" cy="1195221"/>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rgbClr val="8FA3A3"/>
                </a:solidFill>
              </a:endParaRPr>
            </a:p>
          </p:txBody>
        </p:sp>
        <p:sp>
          <p:nvSpPr>
            <p:cNvPr id="9" name="Freeform 85">
              <a:extLst>
                <a:ext uri="{FF2B5EF4-FFF2-40B4-BE49-F238E27FC236}">
                  <a16:creationId xmlns:a16="http://schemas.microsoft.com/office/drawing/2014/main" xmlns="" id="{68978028-4C22-4D83-8C18-F33CD82D3520}"/>
                </a:ext>
              </a:extLst>
            </p:cNvPr>
            <p:cNvSpPr>
              <a:spLocks/>
            </p:cNvSpPr>
            <p:nvPr/>
          </p:nvSpPr>
          <p:spPr bwMode="auto">
            <a:xfrm rot="16800114">
              <a:off x="1316205" y="967005"/>
              <a:ext cx="541011" cy="981989"/>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rgbClr val="8FA3A3"/>
                </a:solidFill>
              </a:endParaRPr>
            </a:p>
          </p:txBody>
        </p:sp>
      </p:grpSp>
      <p:grpSp>
        <p:nvGrpSpPr>
          <p:cNvPr id="10" name="Group 9">
            <a:extLst>
              <a:ext uri="{FF2B5EF4-FFF2-40B4-BE49-F238E27FC236}">
                <a16:creationId xmlns:a16="http://schemas.microsoft.com/office/drawing/2014/main" xmlns="" id="{72B55D6E-6E16-48FC-A299-E4396F6ECE60}"/>
              </a:ext>
              <a:ext uri="{C183D7F6-B498-43B3-948B-1728B52AA6E4}">
                <adec:decorative xmlns:adec="http://schemas.microsoft.com/office/drawing/2017/decorative" xmlns="" val="1"/>
              </a:ext>
            </a:extLst>
          </p:cNvPr>
          <p:cNvGrpSpPr/>
          <p:nvPr userDrawn="1"/>
        </p:nvGrpSpPr>
        <p:grpSpPr>
          <a:xfrm>
            <a:off x="11025211" y="268795"/>
            <a:ext cx="632305" cy="1606552"/>
            <a:chOff x="10224385" y="954724"/>
            <a:chExt cx="1324087" cy="3364228"/>
          </a:xfrm>
        </p:grpSpPr>
        <p:sp>
          <p:nvSpPr>
            <p:cNvPr id="11" name="Freeform 80">
              <a:extLst>
                <a:ext uri="{FF2B5EF4-FFF2-40B4-BE49-F238E27FC236}">
                  <a16:creationId xmlns:a16="http://schemas.microsoft.com/office/drawing/2014/main" xmlns="" id="{049B3391-07C4-4691-9541-15597E0AD373}"/>
                </a:ext>
              </a:extLst>
            </p:cNvPr>
            <p:cNvSpPr>
              <a:spLocks/>
            </p:cNvSpPr>
            <p:nvPr/>
          </p:nvSpPr>
          <p:spPr bwMode="auto">
            <a:xfrm>
              <a:off x="10562739" y="2385730"/>
              <a:ext cx="985733" cy="504616"/>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rgbClr val="8FA3A3"/>
                </a:solidFill>
              </a:endParaRPr>
            </a:p>
          </p:txBody>
        </p:sp>
        <p:sp>
          <p:nvSpPr>
            <p:cNvPr id="12" name="Freeform 84">
              <a:extLst>
                <a:ext uri="{FF2B5EF4-FFF2-40B4-BE49-F238E27FC236}">
                  <a16:creationId xmlns:a16="http://schemas.microsoft.com/office/drawing/2014/main" xmlns="" id="{48C4D1B0-7C6A-430D-AE7E-358BE4288FB2}"/>
                </a:ext>
              </a:extLst>
            </p:cNvPr>
            <p:cNvSpPr>
              <a:spLocks/>
            </p:cNvSpPr>
            <p:nvPr/>
          </p:nvSpPr>
          <p:spPr bwMode="auto">
            <a:xfrm rot="874527">
              <a:off x="10288245" y="954724"/>
              <a:ext cx="852074" cy="892781"/>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rgbClr val="8FA3A3"/>
                </a:solidFill>
              </a:endParaRPr>
            </a:p>
          </p:txBody>
        </p:sp>
        <p:sp>
          <p:nvSpPr>
            <p:cNvPr id="13" name="Freeform 87">
              <a:extLst>
                <a:ext uri="{FF2B5EF4-FFF2-40B4-BE49-F238E27FC236}">
                  <a16:creationId xmlns:a16="http://schemas.microsoft.com/office/drawing/2014/main" xmlns="" id="{4B16BFE5-BF16-4086-B18B-F01774CAD03D}"/>
                </a:ext>
              </a:extLst>
            </p:cNvPr>
            <p:cNvSpPr>
              <a:spLocks/>
            </p:cNvSpPr>
            <p:nvPr/>
          </p:nvSpPr>
          <p:spPr bwMode="auto">
            <a:xfrm rot="20630858">
              <a:off x="10224385" y="3437261"/>
              <a:ext cx="824227" cy="881691"/>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rgbClr val="8FA3A3"/>
                </a:solidFill>
              </a:endParaRPr>
            </a:p>
          </p:txBody>
        </p:sp>
      </p:grpSp>
      <p:sp>
        <p:nvSpPr>
          <p:cNvPr id="16" name="Content Placeholder 15">
            <a:extLst>
              <a:ext uri="{FF2B5EF4-FFF2-40B4-BE49-F238E27FC236}">
                <a16:creationId xmlns:a16="http://schemas.microsoft.com/office/drawing/2014/main" xmlns="" id="{4D52E10E-90D0-4871-B821-A722EECDF74D}"/>
              </a:ext>
            </a:extLst>
          </p:cNvPr>
          <p:cNvSpPr>
            <a:spLocks noGrp="1"/>
          </p:cNvSpPr>
          <p:nvPr>
            <p:ph sz="quarter" idx="13"/>
          </p:nvPr>
        </p:nvSpPr>
        <p:spPr>
          <a:xfrm>
            <a:off x="774133" y="2385982"/>
            <a:ext cx="10643735" cy="324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a:extLst>
              <a:ext uri="{FF2B5EF4-FFF2-40B4-BE49-F238E27FC236}">
                <a16:creationId xmlns:a16="http://schemas.microsoft.com/office/drawing/2014/main" xmlns="" id="{E9328E85-B332-4169-836E-DE954137E10D}"/>
              </a:ext>
            </a:extLst>
          </p:cNvPr>
          <p:cNvSpPr>
            <a:spLocks noGrp="1"/>
          </p:cNvSpPr>
          <p:nvPr>
            <p:ph type="dt" sz="half" idx="14"/>
          </p:nvPr>
        </p:nvSpPr>
        <p:spPr/>
        <p:txBody>
          <a:bodyPr/>
          <a:lstStyle/>
          <a:p>
            <a:r>
              <a:rPr lang="en-US" dirty="0">
                <a:solidFill>
                  <a:prstClr val="white">
                    <a:alpha val="58000"/>
                  </a:prstClr>
                </a:solidFill>
              </a:rPr>
              <a:t>Sunday, January 31, 20XX</a:t>
            </a:r>
          </a:p>
        </p:txBody>
      </p:sp>
      <p:sp>
        <p:nvSpPr>
          <p:cNvPr id="15" name="Footer Placeholder 14">
            <a:extLst>
              <a:ext uri="{FF2B5EF4-FFF2-40B4-BE49-F238E27FC236}">
                <a16:creationId xmlns:a16="http://schemas.microsoft.com/office/drawing/2014/main" xmlns="" id="{C813C9F2-771F-4066-9E78-F47A0C0ACC69}"/>
              </a:ext>
            </a:extLst>
          </p:cNvPr>
          <p:cNvSpPr>
            <a:spLocks noGrp="1"/>
          </p:cNvSpPr>
          <p:nvPr>
            <p:ph type="ftr" sz="quarter" idx="15"/>
          </p:nvPr>
        </p:nvSpPr>
        <p:spPr/>
        <p:txBody>
          <a:bodyPr/>
          <a:lstStyle/>
          <a:p>
            <a:r>
              <a:rPr lang="en-US" dirty="0">
                <a:solidFill>
                  <a:prstClr val="white">
                    <a:alpha val="58000"/>
                  </a:prstClr>
                </a:solidFill>
              </a:rPr>
              <a:t>Sample Footer Text</a:t>
            </a:r>
          </a:p>
        </p:txBody>
      </p:sp>
      <p:sp>
        <p:nvSpPr>
          <p:cNvPr id="17" name="Slide Number Placeholder 16">
            <a:extLst>
              <a:ext uri="{FF2B5EF4-FFF2-40B4-BE49-F238E27FC236}">
                <a16:creationId xmlns:a16="http://schemas.microsoft.com/office/drawing/2014/main" xmlns="" id="{B0EA2B99-A7F9-4A91-89D1-A7B1B15982EA}"/>
              </a:ext>
            </a:extLst>
          </p:cNvPr>
          <p:cNvSpPr>
            <a:spLocks noGrp="1"/>
          </p:cNvSpPr>
          <p:nvPr>
            <p:ph type="sldNum" sz="quarter" idx="16"/>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16193937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0BFF6B-1055-4ADD-889B-33C2FE8C7B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5CE7F3A-1376-4C2A-BC9A-CCDAD6B6A0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126CA7F-785E-41E4-9EBD-F402E8820132}"/>
              </a:ext>
            </a:extLst>
          </p:cNvPr>
          <p:cNvSpPr>
            <a:spLocks noGrp="1"/>
          </p:cNvSpPr>
          <p:nvPr>
            <p:ph type="dt" sz="half" idx="10"/>
          </p:nvPr>
        </p:nvSpPr>
        <p:spPr/>
        <p:txBody>
          <a:bodyPr/>
          <a:lstStyle/>
          <a:p>
            <a:fld id="{B4E963AE-037F-473C-8885-12497C4C724C}"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145C0DE-8C7E-4B47-B502-553F84E45EF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05557EA-5663-4F00-B3E5-10748EBA57BD}"/>
              </a:ext>
            </a:extLst>
          </p:cNvPr>
          <p:cNvSpPr>
            <a:spLocks noGrp="1"/>
          </p:cNvSpPr>
          <p:nvPr>
            <p:ph type="sldNum" sz="quarter" idx="12"/>
          </p:nvPr>
        </p:nvSpPr>
        <p:spPr/>
        <p:txBody>
          <a:bodyPr/>
          <a:lstStyle/>
          <a:p>
            <a:fld id="{5FFB102A-8005-484A-9DB3-B68B4BACBD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1955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EF2E1B-3D0B-4983-9B6D-0BCC1111DC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2DBD5A3-9030-4009-BE79-1A2915CF74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80D83BF-DBB0-467E-B04D-16907D6A373D}"/>
              </a:ext>
            </a:extLst>
          </p:cNvPr>
          <p:cNvSpPr>
            <a:spLocks noGrp="1"/>
          </p:cNvSpPr>
          <p:nvPr>
            <p:ph type="dt" sz="half" idx="10"/>
          </p:nvPr>
        </p:nvSpPr>
        <p:spPr/>
        <p:txBody>
          <a:bodyPr/>
          <a:lstStyle/>
          <a:p>
            <a:fld id="{B4E963AE-037F-473C-8885-12497C4C724C}"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C277C83-F1C7-4A23-9F91-F0CC1EC8FC6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859D6C2-D033-4AB9-8880-AB71620C85D6}"/>
              </a:ext>
            </a:extLst>
          </p:cNvPr>
          <p:cNvSpPr>
            <a:spLocks noGrp="1"/>
          </p:cNvSpPr>
          <p:nvPr>
            <p:ph type="sldNum" sz="quarter" idx="12"/>
          </p:nvPr>
        </p:nvSpPr>
        <p:spPr/>
        <p:txBody>
          <a:bodyPr/>
          <a:lstStyle/>
          <a:p>
            <a:fld id="{5FFB102A-8005-484A-9DB3-B68B4BACBD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29635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BDF7D4-A10D-43C7-813C-E425B73162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2BA0396-6615-4CCD-A4C4-2FB39F784D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9A52EC5-5FAD-4819-8A12-A4DB911EC9F6}"/>
              </a:ext>
            </a:extLst>
          </p:cNvPr>
          <p:cNvSpPr>
            <a:spLocks noGrp="1"/>
          </p:cNvSpPr>
          <p:nvPr>
            <p:ph type="dt" sz="half" idx="10"/>
          </p:nvPr>
        </p:nvSpPr>
        <p:spPr/>
        <p:txBody>
          <a:bodyPr/>
          <a:lstStyle/>
          <a:p>
            <a:fld id="{B4E963AE-037F-473C-8885-12497C4C724C}"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97800F1-576E-4DAC-A64A-E82B1CAC441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4FF9A63-6641-4DFD-BA81-E199A3BC2DF1}"/>
              </a:ext>
            </a:extLst>
          </p:cNvPr>
          <p:cNvSpPr>
            <a:spLocks noGrp="1"/>
          </p:cNvSpPr>
          <p:nvPr>
            <p:ph type="sldNum" sz="quarter" idx="12"/>
          </p:nvPr>
        </p:nvSpPr>
        <p:spPr/>
        <p:txBody>
          <a:bodyPr/>
          <a:lstStyle/>
          <a:p>
            <a:fld id="{5FFB102A-8005-484A-9DB3-B68B4BACBD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8833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E0AEF4-7518-4B11-A960-DD4651ACA1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0E9278C-55A2-4668-A23E-9B971ED8FED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191C147-DF29-4A44-8E96-5D01B5612CE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A496A25-80EA-42FA-99C8-4FC956988DD2}"/>
              </a:ext>
            </a:extLst>
          </p:cNvPr>
          <p:cNvSpPr>
            <a:spLocks noGrp="1"/>
          </p:cNvSpPr>
          <p:nvPr>
            <p:ph type="dt" sz="half" idx="10"/>
          </p:nvPr>
        </p:nvSpPr>
        <p:spPr/>
        <p:txBody>
          <a:bodyPr/>
          <a:lstStyle/>
          <a:p>
            <a:fld id="{B4E963AE-037F-473C-8885-12497C4C724C}" type="datetimeFigureOut">
              <a:rPr lang="en-US" smtClean="0">
                <a:solidFill>
                  <a:prstClr val="black">
                    <a:tint val="75000"/>
                  </a:prstClr>
                </a:solidFill>
              </a:rPr>
              <a:pPr/>
              <a:t>12/18/2023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5C04842-3EEF-4506-B951-DB1FF990076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D65CB227-0FB9-4F3A-85C1-CF1CCAC44F1D}"/>
              </a:ext>
            </a:extLst>
          </p:cNvPr>
          <p:cNvSpPr>
            <a:spLocks noGrp="1"/>
          </p:cNvSpPr>
          <p:nvPr>
            <p:ph type="sldNum" sz="quarter" idx="12"/>
          </p:nvPr>
        </p:nvSpPr>
        <p:spPr/>
        <p:txBody>
          <a:bodyPr/>
          <a:lstStyle/>
          <a:p>
            <a:fld id="{5FFB102A-8005-484A-9DB3-B68B4BACBD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25230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F73563-8659-45DC-8D32-B110EAF9E8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146856B-99A5-46AB-B917-8E85C195F9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E4B66FC4-56FC-4920-A200-A7464F718FA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653834C-772F-4FFD-B419-02FDC1AE76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5094B76C-1581-4589-AEFC-89814A752B1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5F02A99-7DC5-448A-A20D-E4AF4ECBEC63}"/>
              </a:ext>
            </a:extLst>
          </p:cNvPr>
          <p:cNvSpPr>
            <a:spLocks noGrp="1"/>
          </p:cNvSpPr>
          <p:nvPr>
            <p:ph type="dt" sz="half" idx="10"/>
          </p:nvPr>
        </p:nvSpPr>
        <p:spPr/>
        <p:txBody>
          <a:bodyPr/>
          <a:lstStyle/>
          <a:p>
            <a:fld id="{B4E963AE-037F-473C-8885-12497C4C724C}" type="datetimeFigureOut">
              <a:rPr lang="en-US" smtClean="0">
                <a:solidFill>
                  <a:prstClr val="black">
                    <a:tint val="75000"/>
                  </a:prstClr>
                </a:solidFill>
              </a:rPr>
              <a:pPr/>
              <a:t>12/18/2023</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C4468641-E1D5-4B48-8CC7-1C09DE4A3DC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67691D33-D8EA-4CC1-89F6-40AA9AB2194C}"/>
              </a:ext>
            </a:extLst>
          </p:cNvPr>
          <p:cNvSpPr>
            <a:spLocks noGrp="1"/>
          </p:cNvSpPr>
          <p:nvPr>
            <p:ph type="sldNum" sz="quarter" idx="12"/>
          </p:nvPr>
        </p:nvSpPr>
        <p:spPr/>
        <p:txBody>
          <a:bodyPr/>
          <a:lstStyle/>
          <a:p>
            <a:fld id="{5FFB102A-8005-484A-9DB3-B68B4BACBD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8485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71B4DE-BE83-441D-848E-69AFEECCC9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A73E0AC-8563-4D7D-BA74-2457F2B71508}"/>
              </a:ext>
            </a:extLst>
          </p:cNvPr>
          <p:cNvSpPr>
            <a:spLocks noGrp="1"/>
          </p:cNvSpPr>
          <p:nvPr>
            <p:ph type="dt" sz="half" idx="10"/>
          </p:nvPr>
        </p:nvSpPr>
        <p:spPr/>
        <p:txBody>
          <a:bodyPr/>
          <a:lstStyle/>
          <a:p>
            <a:fld id="{B4E963AE-037F-473C-8885-12497C4C724C}" type="datetimeFigureOut">
              <a:rPr lang="en-US" smtClean="0">
                <a:solidFill>
                  <a:prstClr val="black">
                    <a:tint val="75000"/>
                  </a:prstClr>
                </a:solidFill>
              </a:rPr>
              <a:pPr/>
              <a:t>12/18/2023</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6549E1FE-DA44-46C2-A46E-DC43D378D5F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5B6635FA-6BF8-4B99-B646-7FBF51B06666}"/>
              </a:ext>
            </a:extLst>
          </p:cNvPr>
          <p:cNvSpPr>
            <a:spLocks noGrp="1"/>
          </p:cNvSpPr>
          <p:nvPr>
            <p:ph type="sldNum" sz="quarter" idx="12"/>
          </p:nvPr>
        </p:nvSpPr>
        <p:spPr/>
        <p:txBody>
          <a:bodyPr/>
          <a:lstStyle/>
          <a:p>
            <a:fld id="{5FFB102A-8005-484A-9DB3-B68B4BACBD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1863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6197D37-C516-4746-95E5-77428BC63FE5}"/>
              </a:ext>
            </a:extLst>
          </p:cNvPr>
          <p:cNvSpPr>
            <a:spLocks noGrp="1"/>
          </p:cNvSpPr>
          <p:nvPr>
            <p:ph type="dt" sz="half" idx="10"/>
          </p:nvPr>
        </p:nvSpPr>
        <p:spPr/>
        <p:txBody>
          <a:bodyPr/>
          <a:lstStyle/>
          <a:p>
            <a:fld id="{B4E963AE-037F-473C-8885-12497C4C724C}" type="datetimeFigureOut">
              <a:rPr lang="en-US" smtClean="0">
                <a:solidFill>
                  <a:prstClr val="black">
                    <a:tint val="75000"/>
                  </a:prstClr>
                </a:solidFill>
              </a:rPr>
              <a:pPr/>
              <a:t>12/18/2023</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1D87E6BF-AE70-46A4-828F-DB9D97E11AD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876FD188-B036-4FF7-8739-7BEC8414125A}"/>
              </a:ext>
            </a:extLst>
          </p:cNvPr>
          <p:cNvSpPr>
            <a:spLocks noGrp="1"/>
          </p:cNvSpPr>
          <p:nvPr>
            <p:ph type="sldNum" sz="quarter" idx="12"/>
          </p:nvPr>
        </p:nvSpPr>
        <p:spPr/>
        <p:txBody>
          <a:bodyPr/>
          <a:lstStyle/>
          <a:p>
            <a:fld id="{5FFB102A-8005-484A-9DB3-B68B4BACBD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9392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B00A4D-7945-41AE-B4FA-53807C0DE0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BCECE5D-FCEC-4D42-8F9A-AF58834CBB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5005B53-5BF9-4778-9D80-1C9B0783E6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D5B4EB06-30C9-44DE-BE65-00B6205D9E53}"/>
              </a:ext>
            </a:extLst>
          </p:cNvPr>
          <p:cNvSpPr>
            <a:spLocks noGrp="1"/>
          </p:cNvSpPr>
          <p:nvPr>
            <p:ph type="dt" sz="half" idx="10"/>
          </p:nvPr>
        </p:nvSpPr>
        <p:spPr/>
        <p:txBody>
          <a:bodyPr/>
          <a:lstStyle/>
          <a:p>
            <a:fld id="{B4E963AE-037F-473C-8885-12497C4C724C}" type="datetimeFigureOut">
              <a:rPr lang="en-US" smtClean="0">
                <a:solidFill>
                  <a:prstClr val="black">
                    <a:tint val="75000"/>
                  </a:prstClr>
                </a:solidFill>
              </a:rPr>
              <a:pPr/>
              <a:t>12/18/2023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BE7888C-C14E-4BE5-AD0E-C2577A383C5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7F9948E-74C3-4535-98B3-B914D72670BE}"/>
              </a:ext>
            </a:extLst>
          </p:cNvPr>
          <p:cNvSpPr>
            <a:spLocks noGrp="1"/>
          </p:cNvSpPr>
          <p:nvPr>
            <p:ph type="sldNum" sz="quarter" idx="12"/>
          </p:nvPr>
        </p:nvSpPr>
        <p:spPr/>
        <p:txBody>
          <a:bodyPr/>
          <a:lstStyle/>
          <a:p>
            <a:fld id="{5FFB102A-8005-484A-9DB3-B68B4BACBD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50958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E881B0-DEEC-45F6-8475-AD3D628CB8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A0C05D6-A1B7-4C7E-A1ED-428764BEA5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59A63AF-8875-463F-8FCD-F1C7CD1D2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A076C0D-49D8-456D-919C-E6D260AC07DC}"/>
              </a:ext>
            </a:extLst>
          </p:cNvPr>
          <p:cNvSpPr>
            <a:spLocks noGrp="1"/>
          </p:cNvSpPr>
          <p:nvPr>
            <p:ph type="dt" sz="half" idx="10"/>
          </p:nvPr>
        </p:nvSpPr>
        <p:spPr/>
        <p:txBody>
          <a:bodyPr/>
          <a:lstStyle/>
          <a:p>
            <a:fld id="{B4E963AE-037F-473C-8885-12497C4C724C}" type="datetimeFigureOut">
              <a:rPr lang="en-US" smtClean="0">
                <a:solidFill>
                  <a:prstClr val="black">
                    <a:tint val="75000"/>
                  </a:prstClr>
                </a:solidFill>
              </a:rPr>
              <a:pPr/>
              <a:t>12/18/2023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0BE0846B-440A-4F42-A4CF-3B9EBD616C2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EAE14414-5ADA-48E6-8FB8-B9569703C243}"/>
              </a:ext>
            </a:extLst>
          </p:cNvPr>
          <p:cNvSpPr>
            <a:spLocks noGrp="1"/>
          </p:cNvSpPr>
          <p:nvPr>
            <p:ph type="sldNum" sz="quarter" idx="12"/>
          </p:nvPr>
        </p:nvSpPr>
        <p:spPr/>
        <p:txBody>
          <a:bodyPr/>
          <a:lstStyle/>
          <a:p>
            <a:fld id="{5FFB102A-8005-484A-9DB3-B68B4BACBD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215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2AF4E8-3BC2-41DA-998D-87522F7FFC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9030269-3126-4CE0-9DDD-C8812D25B9F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98A9F16-83C5-484C-8A91-229D4F6EB1DF}"/>
              </a:ext>
            </a:extLst>
          </p:cNvPr>
          <p:cNvSpPr>
            <a:spLocks noGrp="1"/>
          </p:cNvSpPr>
          <p:nvPr>
            <p:ph type="dt" sz="half" idx="10"/>
          </p:nvPr>
        </p:nvSpPr>
        <p:spPr/>
        <p:txBody>
          <a:bodyPr/>
          <a:lstStyle/>
          <a:p>
            <a:fld id="{B4E963AE-037F-473C-8885-12497C4C724C}"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53DCAF1-7EB6-4240-A8DE-CE4AF608D06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30248ED-964F-4633-B0A2-8853CDB219B4}"/>
              </a:ext>
            </a:extLst>
          </p:cNvPr>
          <p:cNvSpPr>
            <a:spLocks noGrp="1"/>
          </p:cNvSpPr>
          <p:nvPr>
            <p:ph type="sldNum" sz="quarter" idx="12"/>
          </p:nvPr>
        </p:nvSpPr>
        <p:spPr/>
        <p:txBody>
          <a:bodyPr/>
          <a:lstStyle/>
          <a:p>
            <a:fld id="{5FFB102A-8005-484A-9DB3-B68B4BACBD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795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5BDD2C61-C6B3-4886-A27C-B61C62974FBD}"/>
              </a:ext>
            </a:extLst>
          </p:cNvPr>
          <p:cNvSpPr>
            <a:spLocks noGrp="1"/>
          </p:cNvSpPr>
          <p:nvPr>
            <p:ph type="pic" sz="quarter" idx="11"/>
          </p:nvPr>
        </p:nvSpPr>
        <p:spPr>
          <a:xfrm>
            <a:off x="0" y="1"/>
            <a:ext cx="4817996" cy="6858001"/>
          </a:xfrm>
          <a:custGeom>
            <a:avLst/>
            <a:gdLst>
              <a:gd name="connsiteX0" fmla="*/ 0 w 4817996"/>
              <a:gd name="connsiteY0" fmla="*/ 0 h 6858001"/>
              <a:gd name="connsiteX1" fmla="*/ 4455466 w 4817996"/>
              <a:gd name="connsiteY1" fmla="*/ 0 h 6858001"/>
              <a:gd name="connsiteX2" fmla="*/ 4203348 w 4817996"/>
              <a:gd name="connsiteY2" fmla="*/ 98577 h 6858001"/>
              <a:gd name="connsiteX3" fmla="*/ 3717157 w 4817996"/>
              <a:gd name="connsiteY3" fmla="*/ 385307 h 6858001"/>
              <a:gd name="connsiteX4" fmla="*/ 2532107 w 4817996"/>
              <a:gd name="connsiteY4" fmla="*/ 1957426 h 6858001"/>
              <a:gd name="connsiteX5" fmla="*/ 2331242 w 4817996"/>
              <a:gd name="connsiteY5" fmla="*/ 3153405 h 6858001"/>
              <a:gd name="connsiteX6" fmla="*/ 2338687 w 4817996"/>
              <a:gd name="connsiteY6" fmla="*/ 3309256 h 6858001"/>
              <a:gd name="connsiteX7" fmla="*/ 2344494 w 4817996"/>
              <a:gd name="connsiteY7" fmla="*/ 3309256 h 6858001"/>
              <a:gd name="connsiteX8" fmla="*/ 2350370 w 4817996"/>
              <a:gd name="connsiteY8" fmla="*/ 3436629 h 6858001"/>
              <a:gd name="connsiteX9" fmla="*/ 2752145 w 4817996"/>
              <a:gd name="connsiteY9" fmla="*/ 5098005 h 6858001"/>
              <a:gd name="connsiteX10" fmla="*/ 3955219 w 4817996"/>
              <a:gd name="connsiteY10" fmla="*/ 6437308 h 6858001"/>
              <a:gd name="connsiteX11" fmla="*/ 4698058 w 4817996"/>
              <a:gd name="connsiteY11" fmla="*/ 6817628 h 6858001"/>
              <a:gd name="connsiteX12" fmla="*/ 4817996 w 4817996"/>
              <a:gd name="connsiteY12" fmla="*/ 6858001 h 6858001"/>
              <a:gd name="connsiteX13" fmla="*/ 1 w 4817996"/>
              <a:gd name="connsiteY13" fmla="*/ 6858001 h 6858001"/>
              <a:gd name="connsiteX14" fmla="*/ 1 w 4817996"/>
              <a:gd name="connsiteY14" fmla="*/ 3430801 h 6858001"/>
              <a:gd name="connsiteX15" fmla="*/ 0 w 4817996"/>
              <a:gd name="connsiteY15" fmla="*/ 34308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7996" h="6858001">
                <a:moveTo>
                  <a:pt x="0" y="0"/>
                </a:moveTo>
                <a:lnTo>
                  <a:pt x="4455466" y="0"/>
                </a:lnTo>
                <a:lnTo>
                  <a:pt x="4203348" y="98577"/>
                </a:lnTo>
                <a:cubicBezTo>
                  <a:pt x="4032147" y="174775"/>
                  <a:pt x="3867541" y="268390"/>
                  <a:pt x="3717157" y="385307"/>
                </a:cubicBezTo>
                <a:cubicBezTo>
                  <a:pt x="3209493" y="685318"/>
                  <a:pt x="2760405" y="1430200"/>
                  <a:pt x="2532107" y="1957426"/>
                </a:cubicBezTo>
                <a:cubicBezTo>
                  <a:pt x="2361446" y="2353398"/>
                  <a:pt x="2323850" y="2753091"/>
                  <a:pt x="2331242" y="3153405"/>
                </a:cubicBezTo>
                <a:lnTo>
                  <a:pt x="2338687" y="3309256"/>
                </a:lnTo>
                <a:lnTo>
                  <a:pt x="2344494" y="3309256"/>
                </a:lnTo>
                <a:lnTo>
                  <a:pt x="2350370" y="3436629"/>
                </a:lnTo>
                <a:cubicBezTo>
                  <a:pt x="2387168" y="3989406"/>
                  <a:pt x="2484045" y="4543706"/>
                  <a:pt x="2752145" y="5098005"/>
                </a:cubicBezTo>
                <a:cubicBezTo>
                  <a:pt x="3019495" y="5583017"/>
                  <a:pt x="3420520" y="5997980"/>
                  <a:pt x="3955219" y="6437308"/>
                </a:cubicBezTo>
                <a:cubicBezTo>
                  <a:pt x="4155731" y="6593206"/>
                  <a:pt x="4393840" y="6710127"/>
                  <a:pt x="4698058" y="6817628"/>
                </a:cubicBezTo>
                <a:lnTo>
                  <a:pt x="4817996" y="6858001"/>
                </a:lnTo>
                <a:lnTo>
                  <a:pt x="1" y="6858001"/>
                </a:lnTo>
                <a:lnTo>
                  <a:pt x="1" y="3430801"/>
                </a:lnTo>
                <a:lnTo>
                  <a:pt x="0" y="3430801"/>
                </a:lnTo>
                <a:close/>
              </a:path>
            </a:pathLst>
          </a:custGeom>
        </p:spPr>
        <p:txBody>
          <a:bodyPr wrap="square">
            <a:noAutofit/>
          </a:bodyPr>
          <a:lstStyle/>
          <a:p>
            <a:r>
              <a:rPr lang="en-US"/>
              <a:t>Click icon to add picture</a:t>
            </a:r>
            <a:endParaRPr lang="en-US" dirty="0"/>
          </a:p>
        </p:txBody>
      </p:sp>
      <p:sp>
        <p:nvSpPr>
          <p:cNvPr id="15" name="Picture Placeholder 14">
            <a:extLst>
              <a:ext uri="{FF2B5EF4-FFF2-40B4-BE49-F238E27FC236}">
                <a16:creationId xmlns:a16="http://schemas.microsoft.com/office/drawing/2014/main" xmlns="" id="{9CE00F47-2241-4615-AFC0-D2FC201469EB}"/>
              </a:ext>
            </a:extLst>
          </p:cNvPr>
          <p:cNvSpPr>
            <a:spLocks noGrp="1"/>
          </p:cNvSpPr>
          <p:nvPr>
            <p:ph type="pic" sz="quarter" idx="12"/>
          </p:nvPr>
        </p:nvSpPr>
        <p:spPr>
          <a:xfrm>
            <a:off x="7374705" y="-3"/>
            <a:ext cx="4817297" cy="6858001"/>
          </a:xfrm>
          <a:custGeom>
            <a:avLst/>
            <a:gdLst>
              <a:gd name="connsiteX0" fmla="*/ 347148 w 4817297"/>
              <a:gd name="connsiteY0" fmla="*/ 0 h 6858001"/>
              <a:gd name="connsiteX1" fmla="*/ 4817296 w 4817297"/>
              <a:gd name="connsiteY1" fmla="*/ 0 h 6858001"/>
              <a:gd name="connsiteX2" fmla="*/ 4817296 w 4817297"/>
              <a:gd name="connsiteY2" fmla="*/ 3430803 h 6858001"/>
              <a:gd name="connsiteX3" fmla="*/ 4817297 w 4817297"/>
              <a:gd name="connsiteY3" fmla="*/ 3430803 h 6858001"/>
              <a:gd name="connsiteX4" fmla="*/ 4817297 w 4817297"/>
              <a:gd name="connsiteY4" fmla="*/ 6858001 h 6858001"/>
              <a:gd name="connsiteX5" fmla="*/ 0 w 4817297"/>
              <a:gd name="connsiteY5" fmla="*/ 6858001 h 6858001"/>
              <a:gd name="connsiteX6" fmla="*/ 135795 w 4817297"/>
              <a:gd name="connsiteY6" fmla="*/ 6800192 h 6858001"/>
              <a:gd name="connsiteX7" fmla="*/ 526928 w 4817297"/>
              <a:gd name="connsiteY7" fmla="*/ 6585547 h 6858001"/>
              <a:gd name="connsiteX8" fmla="*/ 1931265 w 4817297"/>
              <a:gd name="connsiteY8" fmla="*/ 5158286 h 6858001"/>
              <a:gd name="connsiteX9" fmla="*/ 2456696 w 4817297"/>
              <a:gd name="connsiteY9" fmla="*/ 3488484 h 6858001"/>
              <a:gd name="connsiteX10" fmla="*/ 2458676 w 4817297"/>
              <a:gd name="connsiteY10" fmla="*/ 3430803 h 6858001"/>
              <a:gd name="connsiteX11" fmla="*/ 2462239 w 4817297"/>
              <a:gd name="connsiteY11" fmla="*/ 3430803 h 6858001"/>
              <a:gd name="connsiteX12" fmla="*/ 2465963 w 4817297"/>
              <a:gd name="connsiteY12" fmla="*/ 3318938 h 6858001"/>
              <a:gd name="connsiteX13" fmla="*/ 2064188 w 4817297"/>
              <a:gd name="connsiteY13" fmla="*/ 1595395 h 6858001"/>
              <a:gd name="connsiteX14" fmla="*/ 794276 w 4817297"/>
              <a:gd name="connsiteY14" fmla="*/ 215347 h 6858001"/>
              <a:gd name="connsiteX15" fmla="*/ 546722 w 4817297"/>
              <a:gd name="connsiteY15" fmla="*/ 1000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7297" h="6858001">
                <a:moveTo>
                  <a:pt x="347148" y="0"/>
                </a:moveTo>
                <a:lnTo>
                  <a:pt x="4817296" y="0"/>
                </a:lnTo>
                <a:lnTo>
                  <a:pt x="4817296" y="3430803"/>
                </a:lnTo>
                <a:lnTo>
                  <a:pt x="4817297" y="3430803"/>
                </a:lnTo>
                <a:lnTo>
                  <a:pt x="4817297" y="6858001"/>
                </a:lnTo>
                <a:lnTo>
                  <a:pt x="0" y="6858001"/>
                </a:lnTo>
                <a:lnTo>
                  <a:pt x="135795" y="6800192"/>
                </a:lnTo>
                <a:cubicBezTo>
                  <a:pt x="263380" y="6740562"/>
                  <a:pt x="393065" y="6669374"/>
                  <a:pt x="526928" y="6585547"/>
                </a:cubicBezTo>
                <a:cubicBezTo>
                  <a:pt x="1128465" y="6228916"/>
                  <a:pt x="1663915" y="5760515"/>
                  <a:pt x="1931265" y="5158286"/>
                </a:cubicBezTo>
                <a:cubicBezTo>
                  <a:pt x="2223678" y="4631336"/>
                  <a:pt x="2413747" y="4104949"/>
                  <a:pt x="2456696" y="3488484"/>
                </a:cubicBezTo>
                <a:lnTo>
                  <a:pt x="2458676" y="3430803"/>
                </a:lnTo>
                <a:lnTo>
                  <a:pt x="2462239" y="3430803"/>
                </a:lnTo>
                <a:lnTo>
                  <a:pt x="2465963" y="3318938"/>
                </a:lnTo>
                <a:cubicBezTo>
                  <a:pt x="2465963" y="2697917"/>
                  <a:pt x="2331537" y="2076895"/>
                  <a:pt x="2064188" y="1595395"/>
                </a:cubicBezTo>
                <a:cubicBezTo>
                  <a:pt x="1863675" y="1111620"/>
                  <a:pt x="1395813" y="628603"/>
                  <a:pt x="794276" y="215347"/>
                </a:cubicBezTo>
                <a:cubicBezTo>
                  <a:pt x="710542" y="180846"/>
                  <a:pt x="628685" y="141179"/>
                  <a:pt x="546722" y="100007"/>
                </a:cubicBezTo>
                <a:close/>
              </a:path>
            </a:pathLst>
          </a:custGeom>
        </p:spPr>
        <p:txBody>
          <a:bodyPr wrap="square">
            <a:noAutofit/>
          </a:bodyPr>
          <a:lstStyle/>
          <a:p>
            <a:r>
              <a:rPr lang="en-US"/>
              <a:t>Click icon to add picture</a:t>
            </a:r>
            <a:endParaRPr lang="en-US" dirty="0"/>
          </a:p>
        </p:txBody>
      </p:sp>
      <p:sp>
        <p:nvSpPr>
          <p:cNvPr id="6" name="Title 5">
            <a:extLst>
              <a:ext uri="{FF2B5EF4-FFF2-40B4-BE49-F238E27FC236}">
                <a16:creationId xmlns:a16="http://schemas.microsoft.com/office/drawing/2014/main" xmlns="" id="{570DF321-2A6F-4AC4-84EC-9642B372A0E5}"/>
              </a:ext>
            </a:extLst>
          </p:cNvPr>
          <p:cNvSpPr>
            <a:spLocks noGrp="1"/>
          </p:cNvSpPr>
          <p:nvPr>
            <p:ph type="title"/>
          </p:nvPr>
        </p:nvSpPr>
        <p:spPr>
          <a:xfrm>
            <a:off x="3668764" y="728529"/>
            <a:ext cx="4929136" cy="3694556"/>
          </a:xfrm>
        </p:spPr>
        <p:txBody>
          <a:bodyPr anchor="b">
            <a:normAutofit/>
          </a:bodyPr>
          <a:lstStyle>
            <a:lvl1pPr algn="ctr">
              <a:lnSpc>
                <a:spcPct val="120000"/>
              </a:lnSpc>
              <a:spcBef>
                <a:spcPts val="1000"/>
              </a:spcBef>
              <a:defRPr sz="4400"/>
            </a:lvl1pPr>
          </a:lstStyle>
          <a:p>
            <a:r>
              <a:rPr lang="en-US"/>
              <a:t>Click to edit Master title style</a:t>
            </a:r>
          </a:p>
        </p:txBody>
      </p:sp>
      <p:sp>
        <p:nvSpPr>
          <p:cNvPr id="9" name="Text Placeholder 8">
            <a:extLst>
              <a:ext uri="{FF2B5EF4-FFF2-40B4-BE49-F238E27FC236}">
                <a16:creationId xmlns:a16="http://schemas.microsoft.com/office/drawing/2014/main" xmlns="" id="{4B9C34EE-56BF-44B0-AB0C-5E6CDC6076D4}"/>
              </a:ext>
            </a:extLst>
          </p:cNvPr>
          <p:cNvSpPr>
            <a:spLocks noGrp="1"/>
          </p:cNvSpPr>
          <p:nvPr>
            <p:ph type="body" sz="quarter" idx="15"/>
          </p:nvPr>
        </p:nvSpPr>
        <p:spPr>
          <a:xfrm>
            <a:off x="3628231" y="4818014"/>
            <a:ext cx="4935538" cy="853444"/>
          </a:xfrm>
        </p:spPr>
        <p:txBody>
          <a:bodyPr/>
          <a:lstStyle>
            <a:lvl1pPr algn="ctr">
              <a:buNone/>
              <a:defRPr lang="en-US" sz="2800" kern="1200" spc="20" baseline="0" dirty="0" smtClean="0">
                <a:solidFill>
                  <a:schemeClr val="tx2">
                    <a:lumMod val="90000"/>
                  </a:schemeClr>
                </a:solidFill>
                <a:latin typeface="+mn-lt"/>
                <a:ea typeface="+mn-ea"/>
                <a:cs typeface="+mn-cs"/>
              </a:defRPr>
            </a:lvl1pPr>
          </a:lstStyle>
          <a:p>
            <a:pPr lvl="0"/>
            <a:r>
              <a:rPr lang="en-US"/>
              <a:t>Click to edit Master text styles</a:t>
            </a:r>
          </a:p>
        </p:txBody>
      </p:sp>
      <p:sp>
        <p:nvSpPr>
          <p:cNvPr id="2" name="Date Placeholder 1">
            <a:extLst>
              <a:ext uri="{FF2B5EF4-FFF2-40B4-BE49-F238E27FC236}">
                <a16:creationId xmlns:a16="http://schemas.microsoft.com/office/drawing/2014/main" xmlns="" id="{2857AF69-69C2-4187-8895-13BF350A8092}"/>
              </a:ext>
            </a:extLst>
          </p:cNvPr>
          <p:cNvSpPr>
            <a:spLocks noGrp="1"/>
          </p:cNvSpPr>
          <p:nvPr>
            <p:ph type="dt" sz="half" idx="16"/>
          </p:nvPr>
        </p:nvSpPr>
        <p:spPr/>
        <p:txBody>
          <a:bodyPr/>
          <a:lstStyle/>
          <a:p>
            <a:r>
              <a:rPr lang="en-US" dirty="0">
                <a:solidFill>
                  <a:prstClr val="white">
                    <a:alpha val="58000"/>
                  </a:prstClr>
                </a:solidFill>
              </a:rPr>
              <a:t>Sunday, January 31, 20XX</a:t>
            </a:r>
          </a:p>
        </p:txBody>
      </p:sp>
      <p:sp>
        <p:nvSpPr>
          <p:cNvPr id="3" name="Footer Placeholder 2">
            <a:extLst>
              <a:ext uri="{FF2B5EF4-FFF2-40B4-BE49-F238E27FC236}">
                <a16:creationId xmlns:a16="http://schemas.microsoft.com/office/drawing/2014/main" xmlns="" id="{B6250131-119B-4EB8-983E-EA4541B190CA}"/>
              </a:ext>
            </a:extLst>
          </p:cNvPr>
          <p:cNvSpPr>
            <a:spLocks noGrp="1"/>
          </p:cNvSpPr>
          <p:nvPr>
            <p:ph type="ftr" sz="quarter" idx="17"/>
          </p:nvPr>
        </p:nvSpPr>
        <p:spPr/>
        <p:txBody>
          <a:bodyPr/>
          <a:lstStyle/>
          <a:p>
            <a:r>
              <a:rPr lang="en-US" dirty="0">
                <a:solidFill>
                  <a:prstClr val="white">
                    <a:alpha val="58000"/>
                  </a:prstClr>
                </a:solidFill>
              </a:rPr>
              <a:t>Sample Footer Text</a:t>
            </a:r>
          </a:p>
        </p:txBody>
      </p:sp>
      <p:sp>
        <p:nvSpPr>
          <p:cNvPr id="4" name="Slide Number Placeholder 3">
            <a:extLst>
              <a:ext uri="{FF2B5EF4-FFF2-40B4-BE49-F238E27FC236}">
                <a16:creationId xmlns:a16="http://schemas.microsoft.com/office/drawing/2014/main" xmlns="" id="{EA50DEAA-16C2-49C9-8258-0016B0955703}"/>
              </a:ext>
            </a:extLst>
          </p:cNvPr>
          <p:cNvSpPr>
            <a:spLocks noGrp="1"/>
          </p:cNvSpPr>
          <p:nvPr>
            <p:ph type="sldNum" sz="quarter" idx="18"/>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40270129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5F4A033-DDFC-4D62-98E8-A7075BBEDB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4C88821-5352-4AF2-B004-6D4EF77FB9F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28C04A4-19BD-49A0-A504-9FE969F2E3B7}"/>
              </a:ext>
            </a:extLst>
          </p:cNvPr>
          <p:cNvSpPr>
            <a:spLocks noGrp="1"/>
          </p:cNvSpPr>
          <p:nvPr>
            <p:ph type="dt" sz="half" idx="10"/>
          </p:nvPr>
        </p:nvSpPr>
        <p:spPr/>
        <p:txBody>
          <a:bodyPr/>
          <a:lstStyle/>
          <a:p>
            <a:fld id="{B4E963AE-037F-473C-8885-12497C4C724C}"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BE3C206-82C4-4234-AC7A-31482F4780D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8C0C580-0922-4440-BA81-35EF0CB70E0C}"/>
              </a:ext>
            </a:extLst>
          </p:cNvPr>
          <p:cNvSpPr>
            <a:spLocks noGrp="1"/>
          </p:cNvSpPr>
          <p:nvPr>
            <p:ph type="sldNum" sz="quarter" idx="12"/>
          </p:nvPr>
        </p:nvSpPr>
        <p:spPr/>
        <p:txBody>
          <a:bodyPr/>
          <a:lstStyle/>
          <a:p>
            <a:fld id="{5FFB102A-8005-484A-9DB3-B68B4BACBD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3010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EAC1C7-49E3-4E65-A4C2-33A4AB2842F3}"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171834DC-C50E-4D35-9581-0C73DF8B911F}" type="slidenum">
              <a:rPr lang="en-US" smtClean="0"/>
              <a:pPr/>
              <a:t>‹#›</a:t>
            </a:fld>
            <a:endParaRPr lang="en-US"/>
          </a:p>
        </p:txBody>
      </p:sp>
    </p:spTree>
    <p:extLst>
      <p:ext uri="{BB962C8B-B14F-4D97-AF65-F5344CB8AC3E}">
        <p14:creationId xmlns:p14="http://schemas.microsoft.com/office/powerpoint/2010/main" val="3300733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EAC1C7-49E3-4E65-A4C2-33A4AB2842F3}"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71834DC-C50E-4D35-9581-0C73DF8B911F}" type="slidenum">
              <a:rPr lang="en-US" smtClean="0"/>
              <a:pPr/>
              <a:t>‹#›</a:t>
            </a:fld>
            <a:endParaRPr lang="en-US"/>
          </a:p>
        </p:txBody>
      </p:sp>
    </p:spTree>
    <p:extLst>
      <p:ext uri="{BB962C8B-B14F-4D97-AF65-F5344CB8AC3E}">
        <p14:creationId xmlns:p14="http://schemas.microsoft.com/office/powerpoint/2010/main" val="886204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EAC1C7-49E3-4E65-A4C2-33A4AB2842F3}"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71834DC-C50E-4D35-9581-0C73DF8B911F}" type="slidenum">
              <a:rPr lang="en-US" smtClean="0"/>
              <a:pPr/>
              <a:t>‹#›</a:t>
            </a:fld>
            <a:endParaRPr lang="en-US"/>
          </a:p>
        </p:txBody>
      </p:sp>
    </p:spTree>
    <p:extLst>
      <p:ext uri="{BB962C8B-B14F-4D97-AF65-F5344CB8AC3E}">
        <p14:creationId xmlns:p14="http://schemas.microsoft.com/office/powerpoint/2010/main" val="729709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EAC1C7-49E3-4E65-A4C2-33A4AB2842F3}" type="datetimeFigureOut">
              <a:rPr lang="en-US" smtClean="0">
                <a:solidFill>
                  <a:prstClr val="black">
                    <a:tint val="75000"/>
                  </a:prstClr>
                </a:solidFill>
              </a:rPr>
              <a:pPr/>
              <a:t>12/18/2023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171834DC-C50E-4D35-9581-0C73DF8B911F}" type="slidenum">
              <a:rPr lang="en-US" smtClean="0"/>
              <a:pPr/>
              <a:t>‹#›</a:t>
            </a:fld>
            <a:endParaRPr lang="en-US"/>
          </a:p>
        </p:txBody>
      </p:sp>
    </p:spTree>
    <p:extLst>
      <p:ext uri="{BB962C8B-B14F-4D97-AF65-F5344CB8AC3E}">
        <p14:creationId xmlns:p14="http://schemas.microsoft.com/office/powerpoint/2010/main" val="24554732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EAC1C7-49E3-4E65-A4C2-33A4AB2842F3}" type="datetimeFigureOut">
              <a:rPr lang="en-US" smtClean="0">
                <a:solidFill>
                  <a:prstClr val="black">
                    <a:tint val="75000"/>
                  </a:prstClr>
                </a:solidFill>
              </a:rPr>
              <a:pPr/>
              <a:t>12/18/2023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171834DC-C50E-4D35-9581-0C73DF8B911F}" type="slidenum">
              <a:rPr lang="en-US" smtClean="0"/>
              <a:pPr/>
              <a:t>‹#›</a:t>
            </a:fld>
            <a:endParaRPr lang="en-US"/>
          </a:p>
        </p:txBody>
      </p:sp>
    </p:spTree>
    <p:extLst>
      <p:ext uri="{BB962C8B-B14F-4D97-AF65-F5344CB8AC3E}">
        <p14:creationId xmlns:p14="http://schemas.microsoft.com/office/powerpoint/2010/main" val="27990289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EAC1C7-49E3-4E65-A4C2-33A4AB2842F3}" type="datetimeFigureOut">
              <a:rPr lang="en-US" smtClean="0">
                <a:solidFill>
                  <a:prstClr val="black">
                    <a:tint val="75000"/>
                  </a:prstClr>
                </a:solidFill>
              </a:rPr>
              <a:pPr/>
              <a:t>12/18/2023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171834DC-C50E-4D35-9581-0C73DF8B911F}" type="slidenum">
              <a:rPr lang="en-US" smtClean="0"/>
              <a:pPr/>
              <a:t>‹#›</a:t>
            </a:fld>
            <a:endParaRPr lang="en-US"/>
          </a:p>
        </p:txBody>
      </p:sp>
    </p:spTree>
    <p:extLst>
      <p:ext uri="{BB962C8B-B14F-4D97-AF65-F5344CB8AC3E}">
        <p14:creationId xmlns:p14="http://schemas.microsoft.com/office/powerpoint/2010/main" val="1781563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EAC1C7-49E3-4E65-A4C2-33A4AB2842F3}" type="datetimeFigureOut">
              <a:rPr lang="en-US" smtClean="0">
                <a:solidFill>
                  <a:prstClr val="black">
                    <a:tint val="75000"/>
                  </a:prstClr>
                </a:solidFill>
              </a:rPr>
              <a:pPr/>
              <a:t>12/18/2023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71834DC-C50E-4D35-9581-0C73DF8B911F}" type="slidenum">
              <a:rPr lang="en-US" smtClean="0"/>
              <a:pPr/>
              <a:t>‹#›</a:t>
            </a:fld>
            <a:endParaRPr lang="en-US"/>
          </a:p>
        </p:txBody>
      </p:sp>
    </p:spTree>
    <p:extLst>
      <p:ext uri="{BB962C8B-B14F-4D97-AF65-F5344CB8AC3E}">
        <p14:creationId xmlns:p14="http://schemas.microsoft.com/office/powerpoint/2010/main" val="12461146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EAC1C7-49E3-4E65-A4C2-33A4AB2842F3}" type="datetimeFigureOut">
              <a:rPr lang="en-US" smtClean="0">
                <a:solidFill>
                  <a:prstClr val="black">
                    <a:tint val="75000"/>
                  </a:prstClr>
                </a:solidFill>
              </a:rPr>
              <a:pPr/>
              <a:t>12/18/2023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171834DC-C50E-4D35-9581-0C73DF8B911F}" type="slidenum">
              <a:rPr lang="en-US" smtClean="0"/>
              <a:pPr/>
              <a:t>‹#›</a:t>
            </a:fld>
            <a:endParaRPr lang="en-US"/>
          </a:p>
        </p:txBody>
      </p:sp>
    </p:spTree>
    <p:extLst>
      <p:ext uri="{BB962C8B-B14F-4D97-AF65-F5344CB8AC3E}">
        <p14:creationId xmlns:p14="http://schemas.microsoft.com/office/powerpoint/2010/main" val="2856542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EAC1C7-49E3-4E65-A4C2-33A4AB2842F3}" type="datetimeFigureOut">
              <a:rPr lang="en-US" smtClean="0">
                <a:solidFill>
                  <a:prstClr val="black">
                    <a:tint val="75000"/>
                  </a:prstClr>
                </a:solidFill>
              </a:rPr>
              <a:pPr/>
              <a:t>12/18/2023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71834DC-C50E-4D35-9581-0C73DF8B911F}" type="slidenum">
              <a:rPr lang="en-US" smtClean="0"/>
              <a:pPr/>
              <a:t>‹#›</a:t>
            </a:fld>
            <a:endParaRPr lang="en-US"/>
          </a:p>
        </p:txBody>
      </p:sp>
    </p:spTree>
    <p:extLst>
      <p:ext uri="{BB962C8B-B14F-4D97-AF65-F5344CB8AC3E}">
        <p14:creationId xmlns:p14="http://schemas.microsoft.com/office/powerpoint/2010/main" val="1101150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11" name="Freeform: Shape 10">
            <a:extLst>
              <a:ext uri="{FF2B5EF4-FFF2-40B4-BE49-F238E27FC236}">
                <a16:creationId xmlns:a16="http://schemas.microsoft.com/office/drawing/2014/main" xmlns="" id="{505ECF08-6E4D-4E2C-BC53-84BAB8528993}"/>
              </a:ext>
              <a:ext uri="{C183D7F6-B498-43B3-948B-1728B52AA6E4}">
                <adec:decorative xmlns:adec="http://schemas.microsoft.com/office/drawing/2017/decorative" xmlns="" val="1"/>
              </a:ext>
            </a:extLst>
          </p:cNvPr>
          <p:cNvSpPr/>
          <p:nvPr userDrawn="1"/>
        </p:nvSpPr>
        <p:spPr>
          <a:xfrm>
            <a:off x="10654049" y="0"/>
            <a:ext cx="1294670" cy="1177964"/>
          </a:xfrm>
          <a:custGeom>
            <a:avLst/>
            <a:gdLst>
              <a:gd name="connsiteX0" fmla="*/ 340983 w 1294670"/>
              <a:gd name="connsiteY0" fmla="*/ 0 h 1177964"/>
              <a:gd name="connsiteX1" fmla="*/ 634632 w 1294670"/>
              <a:gd name="connsiteY1" fmla="*/ 0 h 1177964"/>
              <a:gd name="connsiteX2" fmla="*/ 655133 w 1294670"/>
              <a:gd name="connsiteY2" fmla="*/ 56263 h 1177964"/>
              <a:gd name="connsiteX3" fmla="*/ 710099 w 1294670"/>
              <a:gd name="connsiteY3" fmla="*/ 207115 h 1177964"/>
              <a:gd name="connsiteX4" fmla="*/ 768893 w 1294670"/>
              <a:gd name="connsiteY4" fmla="*/ 100714 h 1177964"/>
              <a:gd name="connsiteX5" fmla="*/ 828133 w 1294670"/>
              <a:gd name="connsiteY5" fmla="*/ 21297 h 1177964"/>
              <a:gd name="connsiteX6" fmla="*/ 846479 w 1294670"/>
              <a:gd name="connsiteY6" fmla="*/ 0 h 1177964"/>
              <a:gd name="connsiteX7" fmla="*/ 1083221 w 1294670"/>
              <a:gd name="connsiteY7" fmla="*/ 0 h 1177964"/>
              <a:gd name="connsiteX8" fmla="*/ 1100895 w 1294670"/>
              <a:gd name="connsiteY8" fmla="*/ 22676 h 1177964"/>
              <a:gd name="connsiteX9" fmla="*/ 1125070 w 1294670"/>
              <a:gd name="connsiteY9" fmla="*/ 79598 h 1177964"/>
              <a:gd name="connsiteX10" fmla="*/ 1113960 w 1294670"/>
              <a:gd name="connsiteY10" fmla="*/ 150493 h 1177964"/>
              <a:gd name="connsiteX11" fmla="*/ 937142 w 1294670"/>
              <a:gd name="connsiteY11" fmla="*/ 417624 h 1177964"/>
              <a:gd name="connsiteX12" fmla="*/ 1119777 w 1294670"/>
              <a:gd name="connsiteY12" fmla="*/ 426046 h 1177964"/>
              <a:gd name="connsiteX13" fmla="*/ 1246385 w 1294670"/>
              <a:gd name="connsiteY13" fmla="*/ 451904 h 1177964"/>
              <a:gd name="connsiteX14" fmla="*/ 1288101 w 1294670"/>
              <a:gd name="connsiteY14" fmla="*/ 542252 h 1177964"/>
              <a:gd name="connsiteX15" fmla="*/ 1287905 w 1294670"/>
              <a:gd name="connsiteY15" fmla="*/ 658697 h 1177964"/>
              <a:gd name="connsiteX16" fmla="*/ 1208787 w 1294670"/>
              <a:gd name="connsiteY16" fmla="*/ 713777 h 1177964"/>
              <a:gd name="connsiteX17" fmla="*/ 1158531 w 1294670"/>
              <a:gd name="connsiteY17" fmla="*/ 721803 h 1177964"/>
              <a:gd name="connsiteX18" fmla="*/ 1017492 w 1294670"/>
              <a:gd name="connsiteY18" fmla="*/ 719471 h 1177964"/>
              <a:gd name="connsiteX19" fmla="*/ 877520 w 1294670"/>
              <a:gd name="connsiteY19" fmla="*/ 704842 h 1177964"/>
              <a:gd name="connsiteX20" fmla="*/ 946956 w 1294670"/>
              <a:gd name="connsiteY20" fmla="*/ 961139 h 1177964"/>
              <a:gd name="connsiteX21" fmla="*/ 946445 w 1294670"/>
              <a:gd name="connsiteY21" fmla="*/ 1109769 h 1177964"/>
              <a:gd name="connsiteX22" fmla="*/ 856848 w 1294670"/>
              <a:gd name="connsiteY22" fmla="*/ 1171373 h 1177964"/>
              <a:gd name="connsiteX23" fmla="*/ 760291 w 1294670"/>
              <a:gd name="connsiteY23" fmla="*/ 1170424 h 1177964"/>
              <a:gd name="connsiteX24" fmla="*/ 683819 w 1294670"/>
              <a:gd name="connsiteY24" fmla="*/ 1052279 h 1177964"/>
              <a:gd name="connsiteX25" fmla="*/ 588285 w 1294670"/>
              <a:gd name="connsiteY25" fmla="*/ 754070 h 1177964"/>
              <a:gd name="connsiteX26" fmla="*/ 450492 w 1294670"/>
              <a:gd name="connsiteY26" fmla="*/ 999811 h 1177964"/>
              <a:gd name="connsiteX27" fmla="*/ 344329 w 1294670"/>
              <a:gd name="connsiteY27" fmla="*/ 1109535 h 1177964"/>
              <a:gd name="connsiteX28" fmla="*/ 278138 w 1294670"/>
              <a:gd name="connsiteY28" fmla="*/ 1101311 h 1177964"/>
              <a:gd name="connsiteX29" fmla="*/ 218037 w 1294670"/>
              <a:gd name="connsiteY29" fmla="*/ 1051491 h 1177964"/>
              <a:gd name="connsiteX30" fmla="*/ 200283 w 1294670"/>
              <a:gd name="connsiteY30" fmla="*/ 1027648 h 1177964"/>
              <a:gd name="connsiteX31" fmla="*/ 178891 w 1294670"/>
              <a:gd name="connsiteY31" fmla="*/ 988622 h 1177964"/>
              <a:gd name="connsiteX32" fmla="*/ 191068 w 1294670"/>
              <a:gd name="connsiteY32" fmla="*/ 905431 h 1177964"/>
              <a:gd name="connsiteX33" fmla="*/ 287701 w 1294670"/>
              <a:gd name="connsiteY33" fmla="*/ 705675 h 1177964"/>
              <a:gd name="connsiteX34" fmla="*/ 379748 w 1294670"/>
              <a:gd name="connsiteY34" fmla="*/ 587292 h 1177964"/>
              <a:gd name="connsiteX35" fmla="*/ 262551 w 1294670"/>
              <a:gd name="connsiteY35" fmla="*/ 567207 h 1177964"/>
              <a:gd name="connsiteX36" fmla="*/ 117122 w 1294670"/>
              <a:gd name="connsiteY36" fmla="*/ 529803 h 1177964"/>
              <a:gd name="connsiteX37" fmla="*/ 37132 w 1294670"/>
              <a:gd name="connsiteY37" fmla="*/ 480734 h 1177964"/>
              <a:gd name="connsiteX38" fmla="*/ 7397 w 1294670"/>
              <a:gd name="connsiteY38" fmla="*/ 423639 h 1177964"/>
              <a:gd name="connsiteX39" fmla="*/ 5458 w 1294670"/>
              <a:gd name="connsiteY39" fmla="*/ 331788 h 1177964"/>
              <a:gd name="connsiteX40" fmla="*/ 99324 w 1294670"/>
              <a:gd name="connsiteY40" fmla="*/ 220997 h 1177964"/>
              <a:gd name="connsiteX41" fmla="*/ 183584 w 1294670"/>
              <a:gd name="connsiteY41" fmla="*/ 220878 h 1177964"/>
              <a:gd name="connsiteX42" fmla="*/ 425254 w 1294670"/>
              <a:gd name="connsiteY42" fmla="*/ 291416 h 1177964"/>
              <a:gd name="connsiteX43" fmla="*/ 368986 w 1294670"/>
              <a:gd name="connsiteY43" fmla="*/ 140334 h 1177964"/>
              <a:gd name="connsiteX44" fmla="*/ 359891 w 1294670"/>
              <a:gd name="connsiteY44" fmla="*/ 102376 h 1177964"/>
              <a:gd name="connsiteX45" fmla="*/ 349729 w 1294670"/>
              <a:gd name="connsiteY45" fmla="*/ 76715 h 1177964"/>
              <a:gd name="connsiteX46" fmla="*/ 340401 w 1294670"/>
              <a:gd name="connsiteY46" fmla="*/ 2187 h 1177964"/>
              <a:gd name="connsiteX47" fmla="*/ 340983 w 1294670"/>
              <a:gd name="connsiteY47" fmla="*/ 0 h 117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4670" h="1177964">
                <a:moveTo>
                  <a:pt x="340983" y="0"/>
                </a:moveTo>
                <a:lnTo>
                  <a:pt x="634632" y="0"/>
                </a:lnTo>
                <a:lnTo>
                  <a:pt x="655133" y="56263"/>
                </a:lnTo>
                <a:cubicBezTo>
                  <a:pt x="710099" y="207115"/>
                  <a:pt x="710099" y="207115"/>
                  <a:pt x="710099" y="207115"/>
                </a:cubicBezTo>
                <a:cubicBezTo>
                  <a:pt x="734257" y="157177"/>
                  <a:pt x="731371" y="161882"/>
                  <a:pt x="768893" y="100714"/>
                </a:cubicBezTo>
                <a:cubicBezTo>
                  <a:pt x="791451" y="69220"/>
                  <a:pt x="811121" y="42432"/>
                  <a:pt x="828133" y="21297"/>
                </a:cubicBezTo>
                <a:lnTo>
                  <a:pt x="846479" y="0"/>
                </a:lnTo>
                <a:lnTo>
                  <a:pt x="1083221" y="0"/>
                </a:lnTo>
                <a:lnTo>
                  <a:pt x="1100895" y="22676"/>
                </a:lnTo>
                <a:cubicBezTo>
                  <a:pt x="1112901" y="41373"/>
                  <a:pt x="1120523" y="60619"/>
                  <a:pt x="1125070" y="79598"/>
                </a:cubicBezTo>
                <a:cubicBezTo>
                  <a:pt x="1132346" y="109964"/>
                  <a:pt x="1128392" y="126966"/>
                  <a:pt x="1113960" y="150493"/>
                </a:cubicBezTo>
                <a:cubicBezTo>
                  <a:pt x="937142" y="417624"/>
                  <a:pt x="937142" y="417624"/>
                  <a:pt x="937142" y="417624"/>
                </a:cubicBezTo>
                <a:cubicBezTo>
                  <a:pt x="1119777" y="426046"/>
                  <a:pt x="1119777" y="426046"/>
                  <a:pt x="1119777" y="426046"/>
                </a:cubicBezTo>
                <a:cubicBezTo>
                  <a:pt x="1182329" y="419086"/>
                  <a:pt x="1221039" y="429881"/>
                  <a:pt x="1246385" y="451904"/>
                </a:cubicBezTo>
                <a:cubicBezTo>
                  <a:pt x="1271730" y="473928"/>
                  <a:pt x="1283712" y="507181"/>
                  <a:pt x="1288101" y="542252"/>
                </a:cubicBezTo>
                <a:cubicBezTo>
                  <a:pt x="1296129" y="592508"/>
                  <a:pt x="1297632" y="632285"/>
                  <a:pt x="1287905" y="658697"/>
                </a:cubicBezTo>
                <a:cubicBezTo>
                  <a:pt x="1278179" y="685110"/>
                  <a:pt x="1254337" y="702863"/>
                  <a:pt x="1208787" y="713777"/>
                </a:cubicBezTo>
                <a:cubicBezTo>
                  <a:pt x="1186012" y="719233"/>
                  <a:pt x="1170828" y="722871"/>
                  <a:pt x="1158531" y="721803"/>
                </a:cubicBezTo>
                <a:cubicBezTo>
                  <a:pt x="1131051" y="724374"/>
                  <a:pt x="1120573" y="730898"/>
                  <a:pt x="1017492" y="719471"/>
                </a:cubicBezTo>
                <a:cubicBezTo>
                  <a:pt x="906819" y="709863"/>
                  <a:pt x="928527" y="716704"/>
                  <a:pt x="877520" y="704842"/>
                </a:cubicBezTo>
                <a:cubicBezTo>
                  <a:pt x="946956" y="961139"/>
                  <a:pt x="946956" y="961139"/>
                  <a:pt x="946956" y="961139"/>
                </a:cubicBezTo>
                <a:cubicBezTo>
                  <a:pt x="963327" y="1029464"/>
                  <a:pt x="966649" y="1076832"/>
                  <a:pt x="946445" y="1109769"/>
                </a:cubicBezTo>
                <a:cubicBezTo>
                  <a:pt x="933832" y="1140887"/>
                  <a:pt x="899512" y="1165165"/>
                  <a:pt x="856848" y="1171373"/>
                </a:cubicBezTo>
                <a:cubicBezTo>
                  <a:pt x="818890" y="1180467"/>
                  <a:pt x="786704" y="1180151"/>
                  <a:pt x="760291" y="1170424"/>
                </a:cubicBezTo>
                <a:cubicBezTo>
                  <a:pt x="736764" y="1155992"/>
                  <a:pt x="707781" y="1118785"/>
                  <a:pt x="683819" y="1052279"/>
                </a:cubicBezTo>
                <a:cubicBezTo>
                  <a:pt x="588285" y="754070"/>
                  <a:pt x="588285" y="754070"/>
                  <a:pt x="588285" y="754070"/>
                </a:cubicBezTo>
                <a:cubicBezTo>
                  <a:pt x="450492" y="999811"/>
                  <a:pt x="450492" y="999811"/>
                  <a:pt x="450492" y="999811"/>
                </a:cubicBezTo>
                <a:cubicBezTo>
                  <a:pt x="425266" y="1062047"/>
                  <a:pt x="389879" y="1098621"/>
                  <a:pt x="344329" y="1109535"/>
                </a:cubicBezTo>
                <a:cubicBezTo>
                  <a:pt x="321554" y="1114991"/>
                  <a:pt x="296960" y="1112856"/>
                  <a:pt x="278138" y="1101311"/>
                </a:cubicBezTo>
                <a:cubicBezTo>
                  <a:pt x="251726" y="1091584"/>
                  <a:pt x="235791" y="1075333"/>
                  <a:pt x="218037" y="1051491"/>
                </a:cubicBezTo>
                <a:cubicBezTo>
                  <a:pt x="213331" y="1048604"/>
                  <a:pt x="206807" y="1038126"/>
                  <a:pt x="200283" y="1027648"/>
                </a:cubicBezTo>
                <a:cubicBezTo>
                  <a:pt x="189053" y="1014284"/>
                  <a:pt x="177824" y="1000919"/>
                  <a:pt x="178891" y="988622"/>
                </a:cubicBezTo>
                <a:cubicBezTo>
                  <a:pt x="170548" y="970553"/>
                  <a:pt x="175569" y="941254"/>
                  <a:pt x="191068" y="905431"/>
                </a:cubicBezTo>
                <a:cubicBezTo>
                  <a:pt x="198976" y="871426"/>
                  <a:pt x="234679" y="802666"/>
                  <a:pt x="287701" y="705675"/>
                </a:cubicBezTo>
                <a:cubicBezTo>
                  <a:pt x="317632" y="646326"/>
                  <a:pt x="376862" y="591998"/>
                  <a:pt x="379748" y="587292"/>
                </a:cubicBezTo>
                <a:cubicBezTo>
                  <a:pt x="362746" y="583338"/>
                  <a:pt x="304147" y="573296"/>
                  <a:pt x="262551" y="567207"/>
                </a:cubicBezTo>
                <a:cubicBezTo>
                  <a:pt x="248435" y="558548"/>
                  <a:pt x="186950" y="553210"/>
                  <a:pt x="117122" y="529803"/>
                </a:cubicBezTo>
                <a:cubicBezTo>
                  <a:pt x="51999" y="509282"/>
                  <a:pt x="74774" y="503825"/>
                  <a:pt x="37132" y="480734"/>
                </a:cubicBezTo>
                <a:cubicBezTo>
                  <a:pt x="23016" y="472075"/>
                  <a:pt x="14673" y="454005"/>
                  <a:pt x="7397" y="423639"/>
                </a:cubicBezTo>
                <a:cubicBezTo>
                  <a:pt x="-4584" y="390386"/>
                  <a:pt x="437" y="361087"/>
                  <a:pt x="5458" y="331788"/>
                </a:cubicBezTo>
                <a:cubicBezTo>
                  <a:pt x="12614" y="277895"/>
                  <a:pt x="46182" y="233729"/>
                  <a:pt x="99324" y="220997"/>
                </a:cubicBezTo>
                <a:cubicBezTo>
                  <a:pt x="122099" y="215540"/>
                  <a:pt x="146693" y="217675"/>
                  <a:pt x="183584" y="220878"/>
                </a:cubicBezTo>
                <a:cubicBezTo>
                  <a:pt x="312762" y="274216"/>
                  <a:pt x="310943" y="266625"/>
                  <a:pt x="425254" y="291416"/>
                </a:cubicBezTo>
                <a:cubicBezTo>
                  <a:pt x="368986" y="140334"/>
                  <a:pt x="368986" y="140334"/>
                  <a:pt x="368986" y="140334"/>
                </a:cubicBezTo>
                <a:cubicBezTo>
                  <a:pt x="370053" y="128037"/>
                  <a:pt x="366415" y="112854"/>
                  <a:pt x="359891" y="102376"/>
                </a:cubicBezTo>
                <a:cubicBezTo>
                  <a:pt x="358072" y="94784"/>
                  <a:pt x="351548" y="84306"/>
                  <a:pt x="349729" y="76715"/>
                </a:cubicBezTo>
                <a:cubicBezTo>
                  <a:pt x="342453" y="46349"/>
                  <a:pt x="339615" y="21943"/>
                  <a:pt x="340401" y="2187"/>
                </a:cubicBezTo>
                <a:lnTo>
                  <a:pt x="34098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sp>
        <p:nvSpPr>
          <p:cNvPr id="3" name="Text Placeholder 2"/>
          <p:cNvSpPr>
            <a:spLocks noGrp="1"/>
          </p:cNvSpPr>
          <p:nvPr>
            <p:ph type="body" idx="1" hasCustomPrompt="1"/>
          </p:nvPr>
        </p:nvSpPr>
        <p:spPr>
          <a:xfrm>
            <a:off x="720000" y="1840698"/>
            <a:ext cx="5015638" cy="565796"/>
          </a:xfrm>
        </p:spPr>
        <p:txBody>
          <a:bodyPr wrap="square" anchor="b">
            <a:normAutofit/>
          </a:bodyPr>
          <a:lstStyle>
            <a:lvl1pPr marL="0" indent="0">
              <a:lnSpc>
                <a:spcPct val="120000"/>
              </a:lnSpc>
              <a:buNone/>
              <a:defRPr sz="1800" b="0" cap="none" spc="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458400" y="1840698"/>
            <a:ext cx="5015638" cy="565796"/>
          </a:xfrm>
        </p:spPr>
        <p:txBody>
          <a:bodyPr anchor="b">
            <a:normAutofit/>
          </a:bodyPr>
          <a:lstStyle>
            <a:lvl1pPr marL="0" indent="0">
              <a:lnSpc>
                <a:spcPct val="120000"/>
              </a:lnSpc>
              <a:buNone/>
              <a:defRPr sz="1800" b="0" cap="none" spc="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3">
            <a:extLst>
              <a:ext uri="{FF2B5EF4-FFF2-40B4-BE49-F238E27FC236}">
                <a16:creationId xmlns:a16="http://schemas.microsoft.com/office/drawing/2014/main" xmlns="" id="{25E3DF90-BDAB-48CD-8B82-4755E9DF3511}"/>
              </a:ext>
            </a:extLst>
          </p:cNvPr>
          <p:cNvSpPr>
            <a:spLocks noGrp="1"/>
          </p:cNvSpPr>
          <p:nvPr>
            <p:ph type="dt" sz="half" idx="10"/>
          </p:nvPr>
        </p:nvSpPr>
        <p:spPr/>
        <p:txBody>
          <a:bodyPr/>
          <a:lstStyle/>
          <a:p>
            <a:r>
              <a:rPr lang="en-US" dirty="0">
                <a:solidFill>
                  <a:prstClr val="white">
                    <a:alpha val="58000"/>
                  </a:prstClr>
                </a:solidFill>
              </a:rPr>
              <a:t>Sunday, January 31, 20XX</a:t>
            </a:r>
          </a:p>
        </p:txBody>
      </p:sp>
      <p:sp>
        <p:nvSpPr>
          <p:cNvPr id="15" name="Footer Placeholder 14">
            <a:extLst>
              <a:ext uri="{FF2B5EF4-FFF2-40B4-BE49-F238E27FC236}">
                <a16:creationId xmlns:a16="http://schemas.microsoft.com/office/drawing/2014/main" xmlns="" id="{C38C9258-CD4D-4548-8772-8FB275F9704F}"/>
              </a:ext>
            </a:extLst>
          </p:cNvPr>
          <p:cNvSpPr>
            <a:spLocks noGrp="1"/>
          </p:cNvSpPr>
          <p:nvPr>
            <p:ph type="ftr" sz="quarter" idx="11"/>
          </p:nvPr>
        </p:nvSpPr>
        <p:spPr/>
        <p:txBody>
          <a:bodyPr/>
          <a:lstStyle/>
          <a:p>
            <a:r>
              <a:rPr lang="en-US" dirty="0">
                <a:solidFill>
                  <a:prstClr val="white">
                    <a:alpha val="58000"/>
                  </a:prstClr>
                </a:solidFill>
              </a:rPr>
              <a:t>Sample Footer Text</a:t>
            </a:r>
          </a:p>
        </p:txBody>
      </p:sp>
      <p:sp>
        <p:nvSpPr>
          <p:cNvPr id="16" name="Slide Number Placeholder 15">
            <a:extLst>
              <a:ext uri="{FF2B5EF4-FFF2-40B4-BE49-F238E27FC236}">
                <a16:creationId xmlns:a16="http://schemas.microsoft.com/office/drawing/2014/main" xmlns="" id="{9457AE14-A5CA-42ED-B5D5-FE6D10456F76}"/>
              </a:ext>
            </a:extLst>
          </p:cNvPr>
          <p:cNvSpPr>
            <a:spLocks noGrp="1"/>
          </p:cNvSpPr>
          <p:nvPr>
            <p:ph type="sldNum" sz="quarter" idx="12"/>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41006182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EAC1C7-49E3-4E65-A4C2-33A4AB2842F3}"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71834DC-C50E-4D35-9581-0C73DF8B911F}" type="slidenum">
              <a:rPr lang="en-US" smtClean="0"/>
              <a:pPr/>
              <a:t>‹#›</a:t>
            </a:fld>
            <a:endParaRPr lang="en-US"/>
          </a:p>
        </p:txBody>
      </p:sp>
    </p:spTree>
    <p:extLst>
      <p:ext uri="{BB962C8B-B14F-4D97-AF65-F5344CB8AC3E}">
        <p14:creationId xmlns:p14="http://schemas.microsoft.com/office/powerpoint/2010/main" val="28374619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EAC1C7-49E3-4E65-A4C2-33A4AB2842F3}"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71834DC-C50E-4D35-9581-0C73DF8B911F}"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29496053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FEAC1C7-49E3-4E65-A4C2-33A4AB2842F3}" type="datetimeFigureOut">
              <a:rPr lang="en-US" smtClean="0">
                <a:solidFill>
                  <a:prstClr val="black">
                    <a:tint val="75000"/>
                  </a:prstClr>
                </a:solidFill>
              </a:rPr>
              <a:pPr/>
              <a:t>12/18/2023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71834DC-C50E-4D35-9581-0C73DF8B911F}" type="slidenum">
              <a:rPr lang="en-US" smtClean="0"/>
              <a:pPr/>
              <a:t>‹#›</a:t>
            </a:fld>
            <a:endParaRPr lang="en-US"/>
          </a:p>
        </p:txBody>
      </p:sp>
    </p:spTree>
    <p:extLst>
      <p:ext uri="{BB962C8B-B14F-4D97-AF65-F5344CB8AC3E}">
        <p14:creationId xmlns:p14="http://schemas.microsoft.com/office/powerpoint/2010/main" val="21903921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FEAC1C7-49E3-4E65-A4C2-33A4AB2842F3}" type="datetimeFigureOut">
              <a:rPr lang="en-US" smtClean="0">
                <a:solidFill>
                  <a:prstClr val="black">
                    <a:tint val="75000"/>
                  </a:prstClr>
                </a:solidFill>
              </a:rPr>
              <a:pPr/>
              <a:t>12/18/2023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71834DC-C50E-4D35-9581-0C73DF8B911F}"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24909070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FEAC1C7-49E3-4E65-A4C2-33A4AB2842F3}" type="datetimeFigureOut">
              <a:rPr lang="en-US" smtClean="0">
                <a:solidFill>
                  <a:prstClr val="black">
                    <a:tint val="75000"/>
                  </a:prstClr>
                </a:solidFill>
              </a:rPr>
              <a:pPr/>
              <a:t>12/18/2023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71834DC-C50E-4D35-9581-0C73DF8B911F}" type="slidenum">
              <a:rPr lang="en-US" smtClean="0"/>
              <a:pPr/>
              <a:t>‹#›</a:t>
            </a:fld>
            <a:endParaRPr lang="en-US"/>
          </a:p>
        </p:txBody>
      </p:sp>
    </p:spTree>
    <p:extLst>
      <p:ext uri="{BB962C8B-B14F-4D97-AF65-F5344CB8AC3E}">
        <p14:creationId xmlns:p14="http://schemas.microsoft.com/office/powerpoint/2010/main" val="19659318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EAC1C7-49E3-4E65-A4C2-33A4AB2842F3}"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71834DC-C50E-4D35-9581-0C73DF8B911F}" type="slidenum">
              <a:rPr lang="en-US" smtClean="0"/>
              <a:pPr/>
              <a:t>‹#›</a:t>
            </a:fld>
            <a:endParaRPr lang="en-US"/>
          </a:p>
        </p:txBody>
      </p:sp>
    </p:spTree>
    <p:extLst>
      <p:ext uri="{BB962C8B-B14F-4D97-AF65-F5344CB8AC3E}">
        <p14:creationId xmlns:p14="http://schemas.microsoft.com/office/powerpoint/2010/main" val="13747419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EAC1C7-49E3-4E65-A4C2-33A4AB2842F3}"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71834DC-C50E-4D35-9581-0C73DF8B911F}" type="slidenum">
              <a:rPr lang="en-US" smtClean="0"/>
              <a:pPr/>
              <a:t>‹#›</a:t>
            </a:fld>
            <a:endParaRPr lang="en-US"/>
          </a:p>
        </p:txBody>
      </p:sp>
    </p:spTree>
    <p:extLst>
      <p:ext uri="{BB962C8B-B14F-4D97-AF65-F5344CB8AC3E}">
        <p14:creationId xmlns:p14="http://schemas.microsoft.com/office/powerpoint/2010/main" val="16072776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6A6AB8-1A22-4B94-B531-20135A62A88D}"/>
              </a:ext>
            </a:extLst>
          </p:cNvPr>
          <p:cNvSpPr>
            <a:spLocks noGrp="1"/>
          </p:cNvSpPr>
          <p:nvPr>
            <p:ph type="title"/>
          </p:nvPr>
        </p:nvSpPr>
        <p:spPr>
          <a:xfrm>
            <a:off x="6480174" y="728662"/>
            <a:ext cx="5014913" cy="2776536"/>
          </a:xfrm>
        </p:spPr>
        <p:txBody>
          <a:bodyPr anchor="b">
            <a:normAutofit/>
          </a:bodyPr>
          <a:lstStyle>
            <a:lvl1pPr algn="ctr">
              <a:defRPr sz="5600"/>
            </a:lvl1pPr>
          </a:lstStyle>
          <a:p>
            <a:r>
              <a:rPr lang="en-US"/>
              <a:t>Click to edit Master title style</a:t>
            </a:r>
            <a:endParaRPr lang="en-US" dirty="0"/>
          </a:p>
        </p:txBody>
      </p:sp>
      <p:sp>
        <p:nvSpPr>
          <p:cNvPr id="6" name="Picture Placeholder 5">
            <a:extLst>
              <a:ext uri="{FF2B5EF4-FFF2-40B4-BE49-F238E27FC236}">
                <a16:creationId xmlns="" xmlns:a16="http://schemas.microsoft.com/office/drawing/2014/main" id="{17085CCA-A46A-45CC-AA3F-387D8311942D}"/>
              </a:ext>
            </a:extLst>
          </p:cNvPr>
          <p:cNvSpPr>
            <a:spLocks noGrp="1"/>
          </p:cNvSpPr>
          <p:nvPr>
            <p:ph type="pic" sz="quarter" idx="10"/>
          </p:nvPr>
        </p:nvSpPr>
        <p:spPr>
          <a:xfrm>
            <a:off x="1" y="0"/>
            <a:ext cx="5662934" cy="6858000"/>
          </a:xfrm>
          <a:custGeom>
            <a:avLst/>
            <a:gdLst>
              <a:gd name="connsiteX0" fmla="*/ 0 w 5662934"/>
              <a:gd name="connsiteY0" fmla="*/ 0 h 6858000"/>
              <a:gd name="connsiteX1" fmla="*/ 5064602 w 5662934"/>
              <a:gd name="connsiteY1" fmla="*/ 0 h 6858000"/>
              <a:gd name="connsiteX2" fmla="*/ 4889880 w 5662934"/>
              <a:gd name="connsiteY2" fmla="*/ 279455 h 6858000"/>
              <a:gd name="connsiteX3" fmla="*/ 4743094 w 5662934"/>
              <a:gd name="connsiteY3" fmla="*/ 566397 h 6858000"/>
              <a:gd name="connsiteX4" fmla="*/ 4685321 w 5662934"/>
              <a:gd name="connsiteY4" fmla="*/ 704608 h 6858000"/>
              <a:gd name="connsiteX5" fmla="*/ 4680898 w 5662934"/>
              <a:gd name="connsiteY5" fmla="*/ 692471 h 6858000"/>
              <a:gd name="connsiteX6" fmla="*/ 4558808 w 5662934"/>
              <a:gd name="connsiteY6" fmla="*/ 561315 h 6858000"/>
              <a:gd name="connsiteX7" fmla="*/ 4422430 w 5662934"/>
              <a:gd name="connsiteY7" fmla="*/ 545170 h 6858000"/>
              <a:gd name="connsiteX8" fmla="*/ 4343282 w 5662934"/>
              <a:gd name="connsiteY8" fmla="*/ 564133 h 6858000"/>
              <a:gd name="connsiteX9" fmla="*/ 4202646 w 5662934"/>
              <a:gd name="connsiteY9" fmla="*/ 646647 h 6858000"/>
              <a:gd name="connsiteX10" fmla="*/ 4197290 w 5662934"/>
              <a:gd name="connsiteY10" fmla="*/ 857157 h 6858000"/>
              <a:gd name="connsiteX11" fmla="*/ 4214948 w 5662934"/>
              <a:gd name="connsiteY11" fmla="*/ 901746 h 6858000"/>
              <a:gd name="connsiteX12" fmla="*/ 4230751 w 5662934"/>
              <a:gd name="connsiteY12" fmla="*/ 967701 h 6858000"/>
              <a:gd name="connsiteX13" fmla="*/ 4328522 w 5662934"/>
              <a:gd name="connsiteY13" fmla="*/ 1230219 h 6858000"/>
              <a:gd name="connsiteX14" fmla="*/ 3908598 w 5662934"/>
              <a:gd name="connsiteY14" fmla="*/ 1107653 h 6858000"/>
              <a:gd name="connsiteX15" fmla="*/ 3762188 w 5662934"/>
              <a:gd name="connsiteY15" fmla="*/ 1107860 h 6858000"/>
              <a:gd name="connsiteX16" fmla="*/ 3599087 w 5662934"/>
              <a:gd name="connsiteY16" fmla="*/ 1300369 h 6858000"/>
              <a:gd name="connsiteX17" fmla="*/ 3602456 w 5662934"/>
              <a:gd name="connsiteY17" fmla="*/ 1459969 h 6858000"/>
              <a:gd name="connsiteX18" fmla="*/ 3654124 w 5662934"/>
              <a:gd name="connsiteY18" fmla="*/ 1559177 h 6858000"/>
              <a:gd name="connsiteX19" fmla="*/ 3793114 w 5662934"/>
              <a:gd name="connsiteY19" fmla="*/ 1644439 h 6858000"/>
              <a:gd name="connsiteX20" fmla="*/ 4045810 w 5662934"/>
              <a:gd name="connsiteY20" fmla="*/ 1709432 h 6858000"/>
              <a:gd name="connsiteX21" fmla="*/ 4249451 w 5662934"/>
              <a:gd name="connsiteY21" fmla="*/ 1744332 h 6858000"/>
              <a:gd name="connsiteX22" fmla="*/ 4089510 w 5662934"/>
              <a:gd name="connsiteY22" fmla="*/ 1950033 h 6858000"/>
              <a:gd name="connsiteX23" fmla="*/ 3921602 w 5662934"/>
              <a:gd name="connsiteY23" fmla="*/ 2297127 h 6858000"/>
              <a:gd name="connsiteX24" fmla="*/ 3900443 w 5662934"/>
              <a:gd name="connsiteY24" fmla="*/ 2441680 h 6858000"/>
              <a:gd name="connsiteX25" fmla="*/ 3937614 w 5662934"/>
              <a:gd name="connsiteY25" fmla="*/ 2509491 h 6858000"/>
              <a:gd name="connsiteX26" fmla="*/ 3968463 w 5662934"/>
              <a:gd name="connsiteY26" fmla="*/ 2550919 h 6858000"/>
              <a:gd name="connsiteX27" fmla="*/ 4072895 w 5662934"/>
              <a:gd name="connsiteY27" fmla="*/ 2637486 h 6858000"/>
              <a:gd name="connsiteX28" fmla="*/ 4187906 w 5662934"/>
              <a:gd name="connsiteY28" fmla="*/ 2651776 h 6858000"/>
              <a:gd name="connsiteX29" fmla="*/ 4243956 w 5662934"/>
              <a:gd name="connsiteY29" fmla="*/ 2629194 h 6858000"/>
              <a:gd name="connsiteX30" fmla="*/ 4277165 w 5662934"/>
              <a:gd name="connsiteY30" fmla="*/ 2602787 h 6858000"/>
              <a:gd name="connsiteX31" fmla="*/ 4273379 w 5662934"/>
              <a:gd name="connsiteY31" fmla="*/ 2653248 h 6858000"/>
              <a:gd name="connsiteX32" fmla="*/ 4263593 w 5662934"/>
              <a:gd name="connsiteY32" fmla="*/ 3061922 h 6858000"/>
              <a:gd name="connsiteX33" fmla="*/ 4445372 w 5662934"/>
              <a:gd name="connsiteY33" fmla="*/ 4515619 h 6858000"/>
              <a:gd name="connsiteX34" fmla="*/ 4990710 w 5662934"/>
              <a:gd name="connsiteY34" fmla="*/ 5969316 h 6858000"/>
              <a:gd name="connsiteX35" fmla="*/ 5583977 w 5662934"/>
              <a:gd name="connsiteY35" fmla="*/ 6777438 h 6858000"/>
              <a:gd name="connsiteX36" fmla="*/ 5662934 w 5662934"/>
              <a:gd name="connsiteY36" fmla="*/ 6858000 h 6858000"/>
              <a:gd name="connsiteX37" fmla="*/ 0 w 5662934"/>
              <a:gd name="connsiteY3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662934" h="6858000">
                <a:moveTo>
                  <a:pt x="0" y="0"/>
                </a:moveTo>
                <a:lnTo>
                  <a:pt x="5064602" y="0"/>
                </a:lnTo>
                <a:lnTo>
                  <a:pt x="4889880" y="279455"/>
                </a:lnTo>
                <a:cubicBezTo>
                  <a:pt x="4837690" y="372204"/>
                  <a:pt x="4788761" y="467851"/>
                  <a:pt x="4743094" y="566397"/>
                </a:cubicBezTo>
                <a:lnTo>
                  <a:pt x="4685321" y="704608"/>
                </a:lnTo>
                <a:lnTo>
                  <a:pt x="4680898" y="692471"/>
                </a:lnTo>
                <a:cubicBezTo>
                  <a:pt x="4651904" y="629675"/>
                  <a:pt x="4612879" y="583232"/>
                  <a:pt x="4558808" y="561315"/>
                </a:cubicBezTo>
                <a:cubicBezTo>
                  <a:pt x="4504738" y="539399"/>
                  <a:pt x="4462003" y="535689"/>
                  <a:pt x="4422430" y="545170"/>
                </a:cubicBezTo>
                <a:cubicBezTo>
                  <a:pt x="4369665" y="557812"/>
                  <a:pt x="4351458" y="569149"/>
                  <a:pt x="4343282" y="564133"/>
                </a:cubicBezTo>
                <a:cubicBezTo>
                  <a:pt x="4277326" y="579935"/>
                  <a:pt x="4235898" y="610784"/>
                  <a:pt x="4202646" y="646647"/>
                </a:cubicBezTo>
                <a:cubicBezTo>
                  <a:pt x="4177569" y="687526"/>
                  <a:pt x="4172005" y="751627"/>
                  <a:pt x="4197290" y="857157"/>
                </a:cubicBezTo>
                <a:cubicBezTo>
                  <a:pt x="4200451" y="870348"/>
                  <a:pt x="4211787" y="888554"/>
                  <a:pt x="4214948" y="901746"/>
                </a:cubicBezTo>
                <a:cubicBezTo>
                  <a:pt x="4226284" y="919952"/>
                  <a:pt x="4232606" y="946334"/>
                  <a:pt x="4230751" y="967701"/>
                </a:cubicBezTo>
                <a:cubicBezTo>
                  <a:pt x="4230751" y="967701"/>
                  <a:pt x="4230751" y="967701"/>
                  <a:pt x="4328522" y="1230219"/>
                </a:cubicBezTo>
                <a:cubicBezTo>
                  <a:pt x="4129896" y="1187143"/>
                  <a:pt x="4133057" y="1200334"/>
                  <a:pt x="3908598" y="1107653"/>
                </a:cubicBezTo>
                <a:cubicBezTo>
                  <a:pt x="3844496" y="1102088"/>
                  <a:pt x="3801762" y="1098379"/>
                  <a:pt x="3762188" y="1107860"/>
                </a:cubicBezTo>
                <a:cubicBezTo>
                  <a:pt x="3669850" y="1129983"/>
                  <a:pt x="3611521" y="1206726"/>
                  <a:pt x="3599087" y="1300369"/>
                </a:cubicBezTo>
                <a:cubicBezTo>
                  <a:pt x="3590362" y="1351279"/>
                  <a:pt x="3581638" y="1402189"/>
                  <a:pt x="3602456" y="1459969"/>
                </a:cubicBezTo>
                <a:cubicBezTo>
                  <a:pt x="3615099" y="1512734"/>
                  <a:pt x="3629596" y="1544131"/>
                  <a:pt x="3654124" y="1559177"/>
                </a:cubicBezTo>
                <a:cubicBezTo>
                  <a:pt x="3719531" y="1599300"/>
                  <a:pt x="3679957" y="1608782"/>
                  <a:pt x="3793114" y="1644439"/>
                </a:cubicBezTo>
                <a:cubicBezTo>
                  <a:pt x="3914447" y="1685111"/>
                  <a:pt x="4021283" y="1694386"/>
                  <a:pt x="4045810" y="1709432"/>
                </a:cubicBezTo>
                <a:cubicBezTo>
                  <a:pt x="4118088" y="1720012"/>
                  <a:pt x="4219908" y="1737462"/>
                  <a:pt x="4249451" y="1744332"/>
                </a:cubicBezTo>
                <a:cubicBezTo>
                  <a:pt x="4244436" y="1752508"/>
                  <a:pt x="4141518" y="1846908"/>
                  <a:pt x="4089510" y="1950033"/>
                </a:cubicBezTo>
                <a:cubicBezTo>
                  <a:pt x="3997380" y="2118564"/>
                  <a:pt x="3935342" y="2238041"/>
                  <a:pt x="3921602" y="2297127"/>
                </a:cubicBezTo>
                <a:cubicBezTo>
                  <a:pt x="3894671" y="2359373"/>
                  <a:pt x="3885946" y="2410283"/>
                  <a:pt x="3900443" y="2441680"/>
                </a:cubicBezTo>
                <a:cubicBezTo>
                  <a:pt x="3898589" y="2463048"/>
                  <a:pt x="3918101" y="2486269"/>
                  <a:pt x="3937614" y="2509491"/>
                </a:cubicBezTo>
                <a:cubicBezTo>
                  <a:pt x="3948950" y="2527698"/>
                  <a:pt x="3960287" y="2545904"/>
                  <a:pt x="3968463" y="2550919"/>
                </a:cubicBezTo>
                <a:cubicBezTo>
                  <a:pt x="3999312" y="2592348"/>
                  <a:pt x="4027000" y="2620585"/>
                  <a:pt x="4072895" y="2637486"/>
                </a:cubicBezTo>
                <a:cubicBezTo>
                  <a:pt x="4105598" y="2657547"/>
                  <a:pt x="4148333" y="2661257"/>
                  <a:pt x="4187906" y="2651776"/>
                </a:cubicBezTo>
                <a:cubicBezTo>
                  <a:pt x="4207693" y="2647036"/>
                  <a:pt x="4226377" y="2639508"/>
                  <a:pt x="4243956" y="2629194"/>
                </a:cubicBezTo>
                <a:lnTo>
                  <a:pt x="4277165" y="2602787"/>
                </a:lnTo>
                <a:lnTo>
                  <a:pt x="4273379" y="2653248"/>
                </a:lnTo>
                <a:cubicBezTo>
                  <a:pt x="4266855" y="2786574"/>
                  <a:pt x="4263593" y="2922799"/>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txBody>
          <a:bodyPr wrap="square">
            <a:noAutofit/>
          </a:bodyPr>
          <a:lstStyle/>
          <a:p>
            <a:r>
              <a:rPr lang="en-US"/>
              <a:t>Click icon to add picture</a:t>
            </a:r>
            <a:endParaRPr lang="en-US" dirty="0"/>
          </a:p>
        </p:txBody>
      </p:sp>
      <p:sp>
        <p:nvSpPr>
          <p:cNvPr id="11" name="Text Placeholder 10">
            <a:extLst>
              <a:ext uri="{FF2B5EF4-FFF2-40B4-BE49-F238E27FC236}">
                <a16:creationId xmlns="" xmlns:a16="http://schemas.microsoft.com/office/drawing/2014/main" id="{4D1C1373-B50B-4F1A-A1BB-0C35A28316A4}"/>
              </a:ext>
            </a:extLst>
          </p:cNvPr>
          <p:cNvSpPr>
            <a:spLocks noGrp="1"/>
          </p:cNvSpPr>
          <p:nvPr>
            <p:ph type="body" sz="quarter" idx="12"/>
          </p:nvPr>
        </p:nvSpPr>
        <p:spPr>
          <a:xfrm>
            <a:off x="6480175" y="3821113"/>
            <a:ext cx="5014913" cy="2308225"/>
          </a:xfrm>
        </p:spPr>
        <p:txBody>
          <a:bodyPr/>
          <a:lstStyle>
            <a:lvl1pPr algn="ctr">
              <a:buNone/>
              <a:defRPr lang="en-US" sz="2800" kern="1200" spc="20" baseline="0" dirty="0" smtClean="0">
                <a:solidFill>
                  <a:schemeClr val="tx1">
                    <a:alpha val="58000"/>
                  </a:schemeClr>
                </a:solidFill>
                <a:latin typeface="+mn-lt"/>
                <a:ea typeface="+mn-ea"/>
                <a:cs typeface="+mn-cs"/>
              </a:defRPr>
            </a:lvl1pPr>
            <a:lvl2pPr>
              <a:buNone/>
              <a:defRPr/>
            </a:lvl2pPr>
          </a:lstStyle>
          <a:p>
            <a:pPr lvl="0"/>
            <a:r>
              <a:rPr lang="en-US"/>
              <a:t>Click to edit Master text styles</a:t>
            </a:r>
          </a:p>
        </p:txBody>
      </p:sp>
      <p:sp>
        <p:nvSpPr>
          <p:cNvPr id="7" name="Freeform 10">
            <a:extLst>
              <a:ext uri="{FF2B5EF4-FFF2-40B4-BE49-F238E27FC236}">
                <a16:creationId xmlns="" xmlns:a16="http://schemas.microsoft.com/office/drawing/2014/main" id="{B24EB433-122A-4419-8A25-2FDB094C84AE}"/>
              </a:ext>
              <a:ext uri="{C183D7F6-B498-43B3-948B-1728B52AA6E4}">
                <adec:decorative xmlns="" xmlns:adec="http://schemas.microsoft.com/office/drawing/2017/decorative" val="1"/>
              </a:ext>
            </a:extLst>
          </p:cNvPr>
          <p:cNvSpPr>
            <a:spLocks/>
          </p:cNvSpPr>
          <p:nvPr userDrawn="1"/>
        </p:nvSpPr>
        <p:spPr bwMode="auto">
          <a:xfrm rot="7291575">
            <a:off x="3479502" y="491434"/>
            <a:ext cx="2397877" cy="2244442"/>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defTabSz="914400"/>
            <a:endParaRPr lang="en-US" dirty="0">
              <a:solidFill>
                <a:prstClr val="white"/>
              </a:solidFill>
            </a:endParaRPr>
          </a:p>
        </p:txBody>
      </p:sp>
    </p:spTree>
    <p:extLst>
      <p:ext uri="{BB962C8B-B14F-4D97-AF65-F5344CB8AC3E}">
        <p14:creationId xmlns:p14="http://schemas.microsoft.com/office/powerpoint/2010/main" val="5423054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229378-76E3-4346-B854-00A737D0EDCB}"/>
              </a:ext>
            </a:extLst>
          </p:cNvPr>
          <p:cNvSpPr>
            <a:spLocks noGrp="1"/>
          </p:cNvSpPr>
          <p:nvPr>
            <p:ph type="title"/>
          </p:nvPr>
        </p:nvSpPr>
        <p:spPr>
          <a:xfrm>
            <a:off x="720000" y="619200"/>
            <a:ext cx="6833739" cy="1477328"/>
          </a:xfrm>
        </p:spPr>
        <p:txBody>
          <a:bodyPr anchor="ctr"/>
          <a:lstStyle/>
          <a:p>
            <a:r>
              <a:rPr lang="en-US"/>
              <a:t>Click to edit Master title style</a:t>
            </a:r>
          </a:p>
        </p:txBody>
      </p:sp>
      <p:sp>
        <p:nvSpPr>
          <p:cNvPr id="11" name="Text Placeholder 5">
            <a:extLst>
              <a:ext uri="{FF2B5EF4-FFF2-40B4-BE49-F238E27FC236}">
                <a16:creationId xmlns="" xmlns:a16="http://schemas.microsoft.com/office/drawing/2014/main" id="{99F96B64-408E-4B4D-A5D3-7186AABF86A2}"/>
              </a:ext>
            </a:extLst>
          </p:cNvPr>
          <p:cNvSpPr>
            <a:spLocks noGrp="1"/>
          </p:cNvSpPr>
          <p:nvPr>
            <p:ph type="body" sz="quarter" idx="14"/>
          </p:nvPr>
        </p:nvSpPr>
        <p:spPr>
          <a:xfrm>
            <a:off x="719999" y="2541599"/>
            <a:ext cx="4981575" cy="3557359"/>
          </a:xfrm>
        </p:spPr>
        <p:txBody>
          <a:bodyPr/>
          <a:lstStyle>
            <a:lvl1pPr marL="0" indent="0">
              <a:buNone/>
              <a:defRPr lang="en-US" sz="2000" kern="1200" spc="20" baseline="0" dirty="0" smtClean="0">
                <a:solidFill>
                  <a:schemeClr val="tx1">
                    <a:alpha val="58000"/>
                  </a:schemeClr>
                </a:solidFill>
                <a:latin typeface="+mn-lt"/>
                <a:ea typeface="+mn-ea"/>
                <a:cs typeface="+mn-cs"/>
              </a:defRPr>
            </a:lvl1pPr>
          </a:lstStyle>
          <a:p>
            <a:pPr lvl="0"/>
            <a:r>
              <a:rPr lang="en-US"/>
              <a:t>Click to edit Master text styles</a:t>
            </a:r>
          </a:p>
        </p:txBody>
      </p:sp>
      <p:sp>
        <p:nvSpPr>
          <p:cNvPr id="7" name="Date Placeholder 1">
            <a:extLst>
              <a:ext uri="{FF2B5EF4-FFF2-40B4-BE49-F238E27FC236}">
                <a16:creationId xmlns="" xmlns:a16="http://schemas.microsoft.com/office/drawing/2014/main" id="{CB2113D8-516C-44EB-BC6F-C95BD93979C1}"/>
              </a:ext>
            </a:extLst>
          </p:cNvPr>
          <p:cNvSpPr>
            <a:spLocks noGrp="1"/>
          </p:cNvSpPr>
          <p:nvPr>
            <p:ph type="dt" sz="half" idx="15"/>
          </p:nvPr>
        </p:nvSpPr>
        <p:spPr>
          <a:xfrm>
            <a:off x="710065" y="6138000"/>
            <a:ext cx="2130425" cy="720000"/>
          </a:xfrm>
        </p:spPr>
        <p:txBody>
          <a:bodyPr/>
          <a:lstStyle/>
          <a:p>
            <a:r>
              <a:rPr lang="en-US" dirty="0">
                <a:solidFill>
                  <a:prstClr val="white">
                    <a:alpha val="58000"/>
                  </a:prstClr>
                </a:solidFill>
              </a:rPr>
              <a:t>Sunday, January 31, 20XX</a:t>
            </a:r>
          </a:p>
        </p:txBody>
      </p:sp>
      <p:sp>
        <p:nvSpPr>
          <p:cNvPr id="14" name="Picture Placeholder 13">
            <a:extLst>
              <a:ext uri="{FF2B5EF4-FFF2-40B4-BE49-F238E27FC236}">
                <a16:creationId xmlns="" xmlns:a16="http://schemas.microsoft.com/office/drawing/2014/main" id="{30BC406A-6205-4C7C-BF28-773738799BFF}"/>
              </a:ext>
            </a:extLst>
          </p:cNvPr>
          <p:cNvSpPr>
            <a:spLocks noGrp="1"/>
          </p:cNvSpPr>
          <p:nvPr>
            <p:ph type="pic" sz="quarter" idx="10"/>
          </p:nvPr>
        </p:nvSpPr>
        <p:spPr>
          <a:xfrm>
            <a:off x="7127399" y="0"/>
            <a:ext cx="5064603" cy="2286000"/>
          </a:xfrm>
          <a:custGeom>
            <a:avLst/>
            <a:gdLst>
              <a:gd name="connsiteX0" fmla="*/ 0 w 5064603"/>
              <a:gd name="connsiteY0" fmla="*/ 0 h 2286000"/>
              <a:gd name="connsiteX1" fmla="*/ 5064603 w 5064603"/>
              <a:gd name="connsiteY1" fmla="*/ 0 h 2286000"/>
              <a:gd name="connsiteX2" fmla="*/ 5064603 w 5064603"/>
              <a:gd name="connsiteY2" fmla="*/ 2286000 h 2286000"/>
              <a:gd name="connsiteX3" fmla="*/ 763670 w 5064603"/>
              <a:gd name="connsiteY3" fmla="*/ 2286000 h 2286000"/>
              <a:gd name="connsiteX4" fmla="*/ 761866 w 5064603"/>
              <a:gd name="connsiteY4" fmla="*/ 2261963 h 2286000"/>
              <a:gd name="connsiteX5" fmla="*/ 174723 w 5064603"/>
              <a:gd name="connsiteY5" fmla="*/ 279455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4603" h="2286000">
                <a:moveTo>
                  <a:pt x="0" y="0"/>
                </a:moveTo>
                <a:lnTo>
                  <a:pt x="5064603" y="0"/>
                </a:lnTo>
                <a:lnTo>
                  <a:pt x="5064603" y="2286000"/>
                </a:lnTo>
                <a:lnTo>
                  <a:pt x="763670" y="2286000"/>
                </a:lnTo>
                <a:lnTo>
                  <a:pt x="761866" y="2261963"/>
                </a:lnTo>
                <a:cubicBezTo>
                  <a:pt x="683581" y="1496785"/>
                  <a:pt x="487866" y="835949"/>
                  <a:pt x="174723" y="279455"/>
                </a:cubicBezTo>
                <a:close/>
              </a:path>
            </a:pathLst>
          </a:custGeom>
        </p:spPr>
        <p:txBody>
          <a:bodyPr wrap="square" anchor="ctr">
            <a:noAutofit/>
          </a:bodyPr>
          <a:lstStyle>
            <a:lvl1pPr algn="ctr">
              <a:defRPr/>
            </a:lvl1pPr>
          </a:lstStyle>
          <a:p>
            <a:r>
              <a:rPr lang="en-US"/>
              <a:t>Click icon to add picture</a:t>
            </a:r>
            <a:endParaRPr lang="en-US" dirty="0"/>
          </a:p>
        </p:txBody>
      </p:sp>
      <p:sp>
        <p:nvSpPr>
          <p:cNvPr id="19" name="Picture Placeholder 18">
            <a:extLst>
              <a:ext uri="{FF2B5EF4-FFF2-40B4-BE49-F238E27FC236}">
                <a16:creationId xmlns="" xmlns:a16="http://schemas.microsoft.com/office/drawing/2014/main" id="{9F6DACD3-0A0E-4203-948F-CB45AA6A9401}"/>
              </a:ext>
            </a:extLst>
          </p:cNvPr>
          <p:cNvSpPr>
            <a:spLocks noGrp="1"/>
          </p:cNvSpPr>
          <p:nvPr>
            <p:ph type="pic" sz="quarter" idx="11"/>
          </p:nvPr>
        </p:nvSpPr>
        <p:spPr>
          <a:xfrm>
            <a:off x="7729581" y="2286000"/>
            <a:ext cx="4462420" cy="2286000"/>
          </a:xfrm>
          <a:custGeom>
            <a:avLst/>
            <a:gdLst>
              <a:gd name="connsiteX0" fmla="*/ 161487 w 4462420"/>
              <a:gd name="connsiteY0" fmla="*/ 0 h 2286000"/>
              <a:gd name="connsiteX1" fmla="*/ 4462420 w 4462420"/>
              <a:gd name="connsiteY1" fmla="*/ 0 h 2286000"/>
              <a:gd name="connsiteX2" fmla="*/ 4462420 w 4462420"/>
              <a:gd name="connsiteY2" fmla="*/ 2286000 h 2286000"/>
              <a:gd name="connsiteX3" fmla="*/ 0 w 4462420"/>
              <a:gd name="connsiteY3" fmla="*/ 2286000 h 2286000"/>
              <a:gd name="connsiteX4" fmla="*/ 17047 w 4462420"/>
              <a:gd name="connsiteY4" fmla="*/ 2229619 h 2286000"/>
              <a:gd name="connsiteX5" fmla="*/ 198826 w 4462420"/>
              <a:gd name="connsiteY5" fmla="*/ 775922 h 2286000"/>
              <a:gd name="connsiteX6" fmla="*/ 189040 w 4462420"/>
              <a:gd name="connsiteY6" fmla="*/ 367247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2420" h="2286000">
                <a:moveTo>
                  <a:pt x="161487" y="0"/>
                </a:moveTo>
                <a:lnTo>
                  <a:pt x="4462420" y="0"/>
                </a:lnTo>
                <a:lnTo>
                  <a:pt x="4462420" y="2286000"/>
                </a:lnTo>
                <a:lnTo>
                  <a:pt x="0" y="2286000"/>
                </a:lnTo>
                <a:lnTo>
                  <a:pt x="17047" y="2229619"/>
                </a:lnTo>
                <a:cubicBezTo>
                  <a:pt x="138233" y="1684483"/>
                  <a:pt x="198826" y="1230203"/>
                  <a:pt x="198826" y="775922"/>
                </a:cubicBezTo>
                <a:cubicBezTo>
                  <a:pt x="198826" y="636799"/>
                  <a:pt x="195564" y="500574"/>
                  <a:pt x="189040" y="367247"/>
                </a:cubicBezTo>
                <a:close/>
              </a:path>
            </a:pathLst>
          </a:custGeom>
        </p:spPr>
        <p:txBody>
          <a:bodyPr wrap="square" anchor="ctr">
            <a:noAutofit/>
          </a:bodyPr>
          <a:lstStyle>
            <a:lvl1pPr algn="ctr">
              <a:defRPr/>
            </a:lvl1pPr>
          </a:lstStyle>
          <a:p>
            <a:r>
              <a:rPr lang="en-US"/>
              <a:t>Click icon to add picture</a:t>
            </a:r>
            <a:endParaRPr lang="en-US" dirty="0"/>
          </a:p>
        </p:txBody>
      </p:sp>
      <p:sp>
        <p:nvSpPr>
          <p:cNvPr id="25" name="Picture Placeholder 24">
            <a:extLst>
              <a:ext uri="{FF2B5EF4-FFF2-40B4-BE49-F238E27FC236}">
                <a16:creationId xmlns="" xmlns:a16="http://schemas.microsoft.com/office/drawing/2014/main" id="{2B9DECF3-60B9-433F-B8F8-5B4E0E53F42E}"/>
              </a:ext>
            </a:extLst>
          </p:cNvPr>
          <p:cNvSpPr>
            <a:spLocks noGrp="1"/>
          </p:cNvSpPr>
          <p:nvPr>
            <p:ph type="pic" sz="quarter" idx="12"/>
          </p:nvPr>
        </p:nvSpPr>
        <p:spPr>
          <a:xfrm>
            <a:off x="6529067" y="4572000"/>
            <a:ext cx="5662935" cy="2286000"/>
          </a:xfrm>
          <a:custGeom>
            <a:avLst/>
            <a:gdLst>
              <a:gd name="connsiteX0" fmla="*/ 1200515 w 5662935"/>
              <a:gd name="connsiteY0" fmla="*/ 0 h 2286000"/>
              <a:gd name="connsiteX1" fmla="*/ 5662935 w 5662935"/>
              <a:gd name="connsiteY1" fmla="*/ 0 h 2286000"/>
              <a:gd name="connsiteX2" fmla="*/ 5662935 w 5662935"/>
              <a:gd name="connsiteY2" fmla="*/ 2286000 h 2286000"/>
              <a:gd name="connsiteX3" fmla="*/ 0 w 5662935"/>
              <a:gd name="connsiteY3" fmla="*/ 2286000 h 2286000"/>
              <a:gd name="connsiteX4" fmla="*/ 78957 w 5662935"/>
              <a:gd name="connsiteY4" fmla="*/ 2205438 h 2286000"/>
              <a:gd name="connsiteX5" fmla="*/ 672225 w 5662935"/>
              <a:gd name="connsiteY5" fmla="*/ 1397316 h 2286000"/>
              <a:gd name="connsiteX6" fmla="*/ 1102530 w 5662935"/>
              <a:gd name="connsiteY6" fmla="*/ 324079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2935" h="2286000">
                <a:moveTo>
                  <a:pt x="1200515" y="0"/>
                </a:moveTo>
                <a:lnTo>
                  <a:pt x="5662935" y="0"/>
                </a:lnTo>
                <a:lnTo>
                  <a:pt x="5662935" y="2286000"/>
                </a:lnTo>
                <a:lnTo>
                  <a:pt x="0" y="2286000"/>
                </a:lnTo>
                <a:lnTo>
                  <a:pt x="78957" y="2205438"/>
                </a:lnTo>
                <a:cubicBezTo>
                  <a:pt x="291624" y="1972265"/>
                  <a:pt x="490445" y="1703955"/>
                  <a:pt x="672225" y="1397316"/>
                </a:cubicBezTo>
                <a:cubicBezTo>
                  <a:pt x="854003" y="1056606"/>
                  <a:pt x="984657" y="698860"/>
                  <a:pt x="1102530" y="324079"/>
                </a:cubicBezTo>
                <a:close/>
              </a:path>
            </a:pathLst>
          </a:custGeom>
        </p:spPr>
        <p:txBody>
          <a:bodyPr wrap="square" anchor="ctr">
            <a:noAutofit/>
          </a:bodyPr>
          <a:lstStyle>
            <a:lvl1pPr algn="ctr">
              <a:defRPr/>
            </a:lvl1pPr>
          </a:lstStyle>
          <a:p>
            <a:r>
              <a:rPr lang="en-US"/>
              <a:t>Click icon to add picture</a:t>
            </a:r>
            <a:endParaRPr lang="en-US" dirty="0"/>
          </a:p>
        </p:txBody>
      </p:sp>
      <p:sp>
        <p:nvSpPr>
          <p:cNvPr id="8" name="Slide Number Placeholder 3">
            <a:extLst>
              <a:ext uri="{FF2B5EF4-FFF2-40B4-BE49-F238E27FC236}">
                <a16:creationId xmlns="" xmlns:a16="http://schemas.microsoft.com/office/drawing/2014/main" id="{54D1CFDE-CA21-4CFE-AE63-608D62DB6C33}"/>
              </a:ext>
            </a:extLst>
          </p:cNvPr>
          <p:cNvSpPr>
            <a:spLocks noGrp="1"/>
          </p:cNvSpPr>
          <p:nvPr>
            <p:ph type="sldNum" sz="quarter" idx="16"/>
          </p:nvPr>
        </p:nvSpPr>
        <p:spPr>
          <a:xfrm>
            <a:off x="9329739" y="6138000"/>
            <a:ext cx="2130424" cy="720000"/>
          </a:xfrm>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32649915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3E4BF6-62EC-4B2B-B3B7-8E130713929B}"/>
              </a:ext>
            </a:extLst>
          </p:cNvPr>
          <p:cNvSpPr>
            <a:spLocks noGrp="1"/>
          </p:cNvSpPr>
          <p:nvPr>
            <p:ph type="title"/>
          </p:nvPr>
        </p:nvSpPr>
        <p:spPr>
          <a:xfrm>
            <a:off x="720000" y="616890"/>
            <a:ext cx="3927727" cy="1477328"/>
          </a:xfrm>
        </p:spPr>
        <p:txBody>
          <a:bodyPr/>
          <a:lstStyle/>
          <a:p>
            <a:r>
              <a:rPr lang="en-US"/>
              <a:t>Click to edit Master title style</a:t>
            </a:r>
          </a:p>
        </p:txBody>
      </p:sp>
      <p:sp>
        <p:nvSpPr>
          <p:cNvPr id="18" name="Text Placeholder 17">
            <a:extLst>
              <a:ext uri="{FF2B5EF4-FFF2-40B4-BE49-F238E27FC236}">
                <a16:creationId xmlns="" xmlns:a16="http://schemas.microsoft.com/office/drawing/2014/main" id="{3078E0F3-1044-4DB5-AE58-9212CD6C34E7}"/>
              </a:ext>
            </a:extLst>
          </p:cNvPr>
          <p:cNvSpPr>
            <a:spLocks noGrp="1"/>
          </p:cNvSpPr>
          <p:nvPr>
            <p:ph type="body" sz="quarter" idx="17"/>
          </p:nvPr>
        </p:nvSpPr>
        <p:spPr>
          <a:xfrm>
            <a:off x="4647727" y="616890"/>
            <a:ext cx="6812436" cy="1477328"/>
          </a:xfrm>
        </p:spPr>
        <p:txBody>
          <a:bodyPr/>
          <a:lstStyle>
            <a:lvl1pPr marL="0" indent="0">
              <a:buNone/>
              <a:defRPr lang="en-US" sz="1600" kern="1200" spc="20" baseline="0" dirty="0" smtClean="0">
                <a:solidFill>
                  <a:schemeClr val="tx2">
                    <a:lumMod val="90000"/>
                  </a:schemeClr>
                </a:solidFill>
                <a:latin typeface="+mn-lt"/>
                <a:ea typeface="+mn-ea"/>
                <a:cs typeface="+mn-cs"/>
              </a:defRPr>
            </a:lvl1pPr>
            <a:lvl2pPr>
              <a:buNone/>
              <a:defRPr/>
            </a:lvl2pPr>
          </a:lstStyle>
          <a:p>
            <a:pPr lvl="0"/>
            <a:r>
              <a:rPr lang="en-US"/>
              <a:t>Click to edit Master text styles</a:t>
            </a:r>
          </a:p>
        </p:txBody>
      </p:sp>
      <p:sp useBgFill="1">
        <p:nvSpPr>
          <p:cNvPr id="13" name="Freeform: Shape 12">
            <a:extLst>
              <a:ext uri="{FF2B5EF4-FFF2-40B4-BE49-F238E27FC236}">
                <a16:creationId xmlns="" xmlns:a16="http://schemas.microsoft.com/office/drawing/2014/main" id="{63A0AF3C-A897-4840-99F4-77D234B0E2FE}"/>
              </a:ext>
              <a:ext uri="{C183D7F6-B498-43B3-948B-1728B52AA6E4}">
                <adec:decorative xmlns="" xmlns:adec="http://schemas.microsoft.com/office/drawing/2017/decorative" val="1"/>
              </a:ext>
            </a:extLst>
          </p:cNvPr>
          <p:cNvSpPr>
            <a:spLocks/>
          </p:cNvSpPr>
          <p:nvPr userDrawn="1"/>
        </p:nvSpPr>
        <p:spPr bwMode="auto">
          <a:xfrm rot="16200000" flipH="1">
            <a:off x="4524645" y="-809352"/>
            <a:ext cx="3142706" cy="12192000"/>
          </a:xfrm>
          <a:custGeom>
            <a:avLst/>
            <a:gdLst>
              <a:gd name="connsiteX0" fmla="*/ 0 w 3142706"/>
              <a:gd name="connsiteY0" fmla="*/ 4431100 h 12192000"/>
              <a:gd name="connsiteX1" fmla="*/ 1979 w 3142706"/>
              <a:gd name="connsiteY1" fmla="*/ 4546418 h 12192000"/>
              <a:gd name="connsiteX2" fmla="*/ 80130 w 3142706"/>
              <a:gd name="connsiteY2" fmla="*/ 4516573 h 12192000"/>
              <a:gd name="connsiteX3" fmla="*/ 585514 w 3142706"/>
              <a:gd name="connsiteY3" fmla="*/ 4383259 h 12192000"/>
              <a:gd name="connsiteX4" fmla="*/ 1550569 w 3142706"/>
              <a:gd name="connsiteY4" fmla="*/ 4698133 h 12192000"/>
              <a:gd name="connsiteX5" fmla="*/ 2200712 w 3142706"/>
              <a:gd name="connsiteY5" fmla="*/ 5277095 h 12192000"/>
              <a:gd name="connsiteX6" fmla="*/ 2424198 w 3142706"/>
              <a:gd name="connsiteY6" fmla="*/ 6170932 h 12192000"/>
              <a:gd name="connsiteX7" fmla="*/ 2332772 w 3142706"/>
              <a:gd name="connsiteY7" fmla="*/ 6658479 h 12192000"/>
              <a:gd name="connsiteX8" fmla="*/ 1784214 w 3142706"/>
              <a:gd name="connsiteY8" fmla="*/ 7481214 h 12192000"/>
              <a:gd name="connsiteX9" fmla="*/ 798842 w 3142706"/>
              <a:gd name="connsiteY9" fmla="*/ 7917975 h 12192000"/>
              <a:gd name="connsiteX10" fmla="*/ 193143 w 3142706"/>
              <a:gd name="connsiteY10" fmla="*/ 7797358 h 12192000"/>
              <a:gd name="connsiteX11" fmla="*/ 181439 w 3142706"/>
              <a:gd name="connsiteY11" fmla="*/ 7792629 h 12192000"/>
              <a:gd name="connsiteX12" fmla="*/ 181439 w 3142706"/>
              <a:gd name="connsiteY12" fmla="*/ 8305457 h 12192000"/>
              <a:gd name="connsiteX13" fmla="*/ 181439 w 3142706"/>
              <a:gd name="connsiteY13" fmla="*/ 8378263 h 12192000"/>
              <a:gd name="connsiteX14" fmla="*/ 255752 w 3142706"/>
              <a:gd name="connsiteY14" fmla="*/ 8360872 h 12192000"/>
              <a:gd name="connsiteX15" fmla="*/ 785021 w 3142706"/>
              <a:gd name="connsiteY15" fmla="*/ 8298478 h 12192000"/>
              <a:gd name="connsiteX16" fmla="*/ 1532042 w 3142706"/>
              <a:gd name="connsiteY16" fmla="*/ 8485311 h 12192000"/>
              <a:gd name="connsiteX17" fmla="*/ 2133781 w 3142706"/>
              <a:gd name="connsiteY17" fmla="*/ 9045463 h 12192000"/>
              <a:gd name="connsiteX18" fmla="*/ 2351877 w 3142706"/>
              <a:gd name="connsiteY18" fmla="*/ 9543220 h 12192000"/>
              <a:gd name="connsiteX19" fmla="*/ 2414043 w 3142706"/>
              <a:gd name="connsiteY19" fmla="*/ 10165766 h 12192000"/>
              <a:gd name="connsiteX20" fmla="*/ 2196291 w 3142706"/>
              <a:gd name="connsiteY20" fmla="*/ 10881728 h 12192000"/>
              <a:gd name="connsiteX21" fmla="*/ 1532042 w 3142706"/>
              <a:gd name="connsiteY21" fmla="*/ 11535296 h 12192000"/>
              <a:gd name="connsiteX22" fmla="*/ 629434 w 3142706"/>
              <a:gd name="connsiteY22" fmla="*/ 11784175 h 12192000"/>
              <a:gd name="connsiteX23" fmla="*/ 216855 w 3142706"/>
              <a:gd name="connsiteY23" fmla="*/ 11737423 h 12192000"/>
              <a:gd name="connsiteX24" fmla="*/ 181439 w 3142706"/>
              <a:gd name="connsiteY24" fmla="*/ 11726632 h 12192000"/>
              <a:gd name="connsiteX25" fmla="*/ 181439 w 3142706"/>
              <a:gd name="connsiteY25" fmla="*/ 11763388 h 12192000"/>
              <a:gd name="connsiteX26" fmla="*/ 181439 w 3142706"/>
              <a:gd name="connsiteY26" fmla="*/ 12180928 h 12192000"/>
              <a:gd name="connsiteX27" fmla="*/ 184001 w 3142706"/>
              <a:gd name="connsiteY27" fmla="*/ 12192000 h 12192000"/>
              <a:gd name="connsiteX28" fmla="*/ 3142705 w 3142706"/>
              <a:gd name="connsiteY28" fmla="*/ 12191999 h 12192000"/>
              <a:gd name="connsiteX29" fmla="*/ 3142706 w 3142706"/>
              <a:gd name="connsiteY29" fmla="*/ 0 h 12192000"/>
              <a:gd name="connsiteX30" fmla="*/ 155370 w 3142706"/>
              <a:gd name="connsiteY30" fmla="*/ 0 h 12192000"/>
              <a:gd name="connsiteX31" fmla="*/ 146351 w 3142706"/>
              <a:gd name="connsiteY31" fmla="*/ 177371 h 12192000"/>
              <a:gd name="connsiteX32" fmla="*/ 123859 w 3142706"/>
              <a:gd name="connsiteY32" fmla="*/ 599846 h 12192000"/>
              <a:gd name="connsiteX33" fmla="*/ 123365 w 3142706"/>
              <a:gd name="connsiteY33" fmla="*/ 609102 h 12192000"/>
              <a:gd name="connsiteX34" fmla="*/ 199429 w 3142706"/>
              <a:gd name="connsiteY34" fmla="*/ 579094 h 12192000"/>
              <a:gd name="connsiteX35" fmla="*/ 768238 w 3142706"/>
              <a:gd name="connsiteY35" fmla="*/ 518113 h 12192000"/>
              <a:gd name="connsiteX36" fmla="*/ 951182 w 3142706"/>
              <a:gd name="connsiteY36" fmla="*/ 548430 h 12192000"/>
              <a:gd name="connsiteX37" fmla="*/ 1413449 w 3142706"/>
              <a:gd name="connsiteY37" fmla="*/ 706284 h 12192000"/>
              <a:gd name="connsiteX38" fmla="*/ 1794407 w 3142706"/>
              <a:gd name="connsiteY38" fmla="*/ 944634 h 12192000"/>
              <a:gd name="connsiteX39" fmla="*/ 2028169 w 3142706"/>
              <a:gd name="connsiteY39" fmla="*/ 1168348 h 12192000"/>
              <a:gd name="connsiteX40" fmla="*/ 2363216 w 3142706"/>
              <a:gd name="connsiteY40" fmla="*/ 1767707 h 12192000"/>
              <a:gd name="connsiteX41" fmla="*/ 2424197 w 3142706"/>
              <a:gd name="connsiteY41" fmla="*/ 2356960 h 12192000"/>
              <a:gd name="connsiteX42" fmla="*/ 2363217 w 3142706"/>
              <a:gd name="connsiteY42" fmla="*/ 2793935 h 12192000"/>
              <a:gd name="connsiteX43" fmla="*/ 2139619 w 3142706"/>
              <a:gd name="connsiteY43" fmla="*/ 3230561 h 12192000"/>
              <a:gd name="connsiteX44" fmla="*/ 1479338 w 3142706"/>
              <a:gd name="connsiteY44" fmla="*/ 3789498 h 12192000"/>
              <a:gd name="connsiteX45" fmla="*/ 585646 w 3142706"/>
              <a:gd name="connsiteY45" fmla="*/ 4002758 h 12192000"/>
              <a:gd name="connsiteX46" fmla="*/ 5142 w 3142706"/>
              <a:gd name="connsiteY46" fmla="*/ 3895589 h 12192000"/>
              <a:gd name="connsiteX47" fmla="*/ 1356 w 3142706"/>
              <a:gd name="connsiteY47" fmla="*/ 3893719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142706" h="12192000">
                <a:moveTo>
                  <a:pt x="0" y="4431100"/>
                </a:moveTo>
                <a:lnTo>
                  <a:pt x="1979" y="4546418"/>
                </a:lnTo>
                <a:lnTo>
                  <a:pt x="80130" y="4516573"/>
                </a:lnTo>
                <a:cubicBezTo>
                  <a:pt x="323933" y="4431506"/>
                  <a:pt x="544880" y="4383259"/>
                  <a:pt x="585514" y="4383259"/>
                </a:cubicBezTo>
                <a:cubicBezTo>
                  <a:pt x="941060" y="4383259"/>
                  <a:pt x="1266132" y="4494990"/>
                  <a:pt x="1550569" y="4698133"/>
                </a:cubicBezTo>
                <a:cubicBezTo>
                  <a:pt x="1875640" y="4901278"/>
                  <a:pt x="2078810" y="5104423"/>
                  <a:pt x="2200712" y="5277095"/>
                </a:cubicBezTo>
                <a:cubicBezTo>
                  <a:pt x="2281979" y="5459926"/>
                  <a:pt x="2424198" y="5764642"/>
                  <a:pt x="2424198" y="6170932"/>
                </a:cubicBezTo>
                <a:lnTo>
                  <a:pt x="2332772" y="6658479"/>
                </a:lnTo>
                <a:cubicBezTo>
                  <a:pt x="2271821" y="6942881"/>
                  <a:pt x="2109285" y="7186655"/>
                  <a:pt x="1784214" y="7481214"/>
                </a:cubicBezTo>
                <a:cubicBezTo>
                  <a:pt x="1499777" y="7765617"/>
                  <a:pt x="1144230" y="7887503"/>
                  <a:pt x="798842" y="7917975"/>
                </a:cubicBezTo>
                <a:cubicBezTo>
                  <a:pt x="621069" y="7917975"/>
                  <a:pt x="410280" y="7872268"/>
                  <a:pt x="193143" y="7797358"/>
                </a:cubicBezTo>
                <a:lnTo>
                  <a:pt x="181439" y="7792629"/>
                </a:lnTo>
                <a:lnTo>
                  <a:pt x="181439" y="8305457"/>
                </a:lnTo>
                <a:lnTo>
                  <a:pt x="181439" y="8378263"/>
                </a:lnTo>
                <a:lnTo>
                  <a:pt x="255752" y="8360872"/>
                </a:lnTo>
                <a:cubicBezTo>
                  <a:pt x="442593" y="8298478"/>
                  <a:pt x="598179" y="8298478"/>
                  <a:pt x="785021" y="8298478"/>
                </a:cubicBezTo>
                <a:cubicBezTo>
                  <a:pt x="1034028" y="8298478"/>
                  <a:pt x="1283035" y="8360872"/>
                  <a:pt x="1532042" y="8485311"/>
                </a:cubicBezTo>
                <a:cubicBezTo>
                  <a:pt x="1749795" y="8609751"/>
                  <a:pt x="1936636" y="8796584"/>
                  <a:pt x="2133781" y="9045463"/>
                </a:cubicBezTo>
                <a:cubicBezTo>
                  <a:pt x="2227202" y="9169902"/>
                  <a:pt x="2289368" y="9325364"/>
                  <a:pt x="2351877" y="9543220"/>
                </a:cubicBezTo>
                <a:cubicBezTo>
                  <a:pt x="2382788" y="9730054"/>
                  <a:pt x="2414043" y="9947910"/>
                  <a:pt x="2414043" y="10165766"/>
                </a:cubicBezTo>
                <a:cubicBezTo>
                  <a:pt x="2414043" y="10414645"/>
                  <a:pt x="2351877" y="10632501"/>
                  <a:pt x="2196291" y="10881728"/>
                </a:cubicBezTo>
                <a:cubicBezTo>
                  <a:pt x="2030057" y="11161629"/>
                  <a:pt x="1812304" y="11410857"/>
                  <a:pt x="1532042" y="11535296"/>
                </a:cubicBezTo>
                <a:cubicBezTo>
                  <a:pt x="1251780" y="11690758"/>
                  <a:pt x="971862" y="11784175"/>
                  <a:pt x="629434" y="11784175"/>
                </a:cubicBezTo>
                <a:cubicBezTo>
                  <a:pt x="489303" y="11784175"/>
                  <a:pt x="349172" y="11768576"/>
                  <a:pt x="216855" y="11737423"/>
                </a:cubicBezTo>
                <a:lnTo>
                  <a:pt x="181439" y="11726632"/>
                </a:lnTo>
                <a:lnTo>
                  <a:pt x="181439" y="11763388"/>
                </a:lnTo>
                <a:cubicBezTo>
                  <a:pt x="181439" y="11959844"/>
                  <a:pt x="181439" y="12097696"/>
                  <a:pt x="181439" y="12180928"/>
                </a:cubicBezTo>
                <a:lnTo>
                  <a:pt x="184001" y="12192000"/>
                </a:lnTo>
                <a:lnTo>
                  <a:pt x="3142705" y="12191999"/>
                </a:lnTo>
                <a:lnTo>
                  <a:pt x="3142706" y="0"/>
                </a:lnTo>
                <a:lnTo>
                  <a:pt x="155370" y="0"/>
                </a:lnTo>
                <a:lnTo>
                  <a:pt x="146351" y="177371"/>
                </a:lnTo>
                <a:cubicBezTo>
                  <a:pt x="139453" y="310022"/>
                  <a:pt x="131856" y="451218"/>
                  <a:pt x="123859" y="599846"/>
                </a:cubicBezTo>
                <a:lnTo>
                  <a:pt x="123365" y="609102"/>
                </a:lnTo>
                <a:lnTo>
                  <a:pt x="199429" y="579094"/>
                </a:lnTo>
                <a:cubicBezTo>
                  <a:pt x="331556" y="548430"/>
                  <a:pt x="616135" y="518113"/>
                  <a:pt x="768238" y="518113"/>
                </a:cubicBezTo>
                <a:cubicBezTo>
                  <a:pt x="859710" y="518113"/>
                  <a:pt x="920692" y="548430"/>
                  <a:pt x="951182" y="548430"/>
                </a:cubicBezTo>
                <a:cubicBezTo>
                  <a:pt x="1174780" y="579094"/>
                  <a:pt x="1189851" y="614638"/>
                  <a:pt x="1413449" y="706284"/>
                </a:cubicBezTo>
                <a:cubicBezTo>
                  <a:pt x="1637047" y="797930"/>
                  <a:pt x="1702935" y="843231"/>
                  <a:pt x="1794407" y="944634"/>
                </a:cubicBezTo>
                <a:cubicBezTo>
                  <a:pt x="1885879" y="1036280"/>
                  <a:pt x="1997678" y="1097261"/>
                  <a:pt x="2028169" y="1168348"/>
                </a:cubicBezTo>
                <a:cubicBezTo>
                  <a:pt x="2149781" y="1290310"/>
                  <a:pt x="2302234" y="1513676"/>
                  <a:pt x="2363216" y="1767707"/>
                </a:cubicBezTo>
                <a:cubicBezTo>
                  <a:pt x="2393706" y="1980967"/>
                  <a:pt x="2424197" y="2194227"/>
                  <a:pt x="2424197" y="2356960"/>
                </a:cubicBezTo>
                <a:cubicBezTo>
                  <a:pt x="2424197" y="2478923"/>
                  <a:pt x="2424198" y="2631201"/>
                  <a:pt x="2363217" y="2793935"/>
                </a:cubicBezTo>
                <a:cubicBezTo>
                  <a:pt x="2332726" y="2946213"/>
                  <a:pt x="2200600" y="3098493"/>
                  <a:pt x="2139619" y="3230561"/>
                </a:cubicBezTo>
                <a:cubicBezTo>
                  <a:pt x="1977352" y="3474486"/>
                  <a:pt x="1763917" y="3657430"/>
                  <a:pt x="1479338" y="3789498"/>
                </a:cubicBezTo>
                <a:cubicBezTo>
                  <a:pt x="1205272" y="3941777"/>
                  <a:pt x="920693" y="4002758"/>
                  <a:pt x="585646" y="4002758"/>
                </a:cubicBezTo>
                <a:cubicBezTo>
                  <a:pt x="376022" y="4002758"/>
                  <a:pt x="183599" y="3968456"/>
                  <a:pt x="5142" y="3895589"/>
                </a:cubicBezTo>
                <a:lnTo>
                  <a:pt x="1356" y="3893719"/>
                </a:lnTo>
                <a:close/>
              </a:path>
            </a:pathLst>
          </a:custGeom>
          <a:ln>
            <a:noFill/>
          </a:ln>
        </p:spPr>
        <p:txBody>
          <a:bodyPr vert="horz" wrap="square" lIns="91440" tIns="45720" rIns="91440" bIns="45720" numCol="1" anchor="t" anchorCtr="0" compatLnSpc="1">
            <a:prstTxWarp prst="textNoShape">
              <a:avLst/>
            </a:prstTxWarp>
            <a:noAutofit/>
          </a:bodyPr>
          <a:lstStyle/>
          <a:p>
            <a:pPr defTabSz="914400"/>
            <a:endParaRPr lang="en-US" dirty="0">
              <a:solidFill>
                <a:prstClr val="white"/>
              </a:solidFill>
            </a:endParaRPr>
          </a:p>
        </p:txBody>
      </p:sp>
      <p:sp>
        <p:nvSpPr>
          <p:cNvPr id="19" name="Date Placeholder 18">
            <a:extLst>
              <a:ext uri="{FF2B5EF4-FFF2-40B4-BE49-F238E27FC236}">
                <a16:creationId xmlns="" xmlns:a16="http://schemas.microsoft.com/office/drawing/2014/main" id="{15108176-8782-4311-86A4-A38AC2C1AA90}"/>
              </a:ext>
            </a:extLst>
          </p:cNvPr>
          <p:cNvSpPr>
            <a:spLocks noGrp="1"/>
          </p:cNvSpPr>
          <p:nvPr>
            <p:ph type="dt" sz="half" idx="18"/>
          </p:nvPr>
        </p:nvSpPr>
        <p:spPr/>
        <p:txBody>
          <a:bodyPr/>
          <a:lstStyle/>
          <a:p>
            <a:r>
              <a:rPr lang="en-US" dirty="0">
                <a:solidFill>
                  <a:prstClr val="white">
                    <a:alpha val="58000"/>
                  </a:prstClr>
                </a:solidFill>
              </a:rPr>
              <a:t>Sunday, January 31, 20XX</a:t>
            </a:r>
          </a:p>
        </p:txBody>
      </p:sp>
      <p:sp>
        <p:nvSpPr>
          <p:cNvPr id="21" name="Footer Placeholder 20">
            <a:extLst>
              <a:ext uri="{FF2B5EF4-FFF2-40B4-BE49-F238E27FC236}">
                <a16:creationId xmlns="" xmlns:a16="http://schemas.microsoft.com/office/drawing/2014/main" id="{97E5EA52-4E60-4B0E-9427-12C5FC7E3F27}"/>
              </a:ext>
            </a:extLst>
          </p:cNvPr>
          <p:cNvSpPr>
            <a:spLocks noGrp="1"/>
          </p:cNvSpPr>
          <p:nvPr>
            <p:ph type="ftr" sz="quarter" idx="19"/>
          </p:nvPr>
        </p:nvSpPr>
        <p:spPr/>
        <p:txBody>
          <a:bodyPr/>
          <a:lstStyle/>
          <a:p>
            <a:r>
              <a:rPr lang="en-US" dirty="0">
                <a:solidFill>
                  <a:prstClr val="white">
                    <a:alpha val="58000"/>
                  </a:prstClr>
                </a:solidFill>
              </a:rPr>
              <a:t>Sample Footer Text</a:t>
            </a:r>
          </a:p>
        </p:txBody>
      </p:sp>
      <p:sp>
        <p:nvSpPr>
          <p:cNvPr id="22" name="Slide Number Placeholder 21">
            <a:extLst>
              <a:ext uri="{FF2B5EF4-FFF2-40B4-BE49-F238E27FC236}">
                <a16:creationId xmlns="" xmlns:a16="http://schemas.microsoft.com/office/drawing/2014/main" id="{D64F9441-F2C8-491B-965A-E5C8139FFDEC}"/>
              </a:ext>
            </a:extLst>
          </p:cNvPr>
          <p:cNvSpPr>
            <a:spLocks noGrp="1"/>
          </p:cNvSpPr>
          <p:nvPr>
            <p:ph type="sldNum" sz="quarter" idx="20"/>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
        <p:nvSpPr>
          <p:cNvPr id="15" name="Picture Placeholder 13">
            <a:extLst>
              <a:ext uri="{FF2B5EF4-FFF2-40B4-BE49-F238E27FC236}">
                <a16:creationId xmlns="" xmlns:a16="http://schemas.microsoft.com/office/drawing/2014/main" id="{FDA5072F-C775-4FB3-A00C-CEBFD9200FA2}"/>
              </a:ext>
            </a:extLst>
          </p:cNvPr>
          <p:cNvSpPr>
            <a:spLocks noGrp="1"/>
          </p:cNvSpPr>
          <p:nvPr>
            <p:ph type="pic" sz="quarter" idx="10"/>
          </p:nvPr>
        </p:nvSpPr>
        <p:spPr>
          <a:xfrm>
            <a:off x="518111" y="2634818"/>
            <a:ext cx="3484645" cy="3504675"/>
          </a:xfrm>
          <a:custGeom>
            <a:avLst/>
            <a:gdLst>
              <a:gd name="connsiteX0" fmla="*/ 1747550 w 3484645"/>
              <a:gd name="connsiteY0" fmla="*/ 0 h 3504675"/>
              <a:gd name="connsiteX1" fmla="*/ 2214840 w 3484645"/>
              <a:gd name="connsiteY1" fmla="*/ 60981 h 3504675"/>
              <a:gd name="connsiteX2" fmla="*/ 2672026 w 3484645"/>
              <a:gd name="connsiteY2" fmla="*/ 294743 h 3504675"/>
              <a:gd name="connsiteX3" fmla="*/ 3484645 w 3484645"/>
              <a:gd name="connsiteY3" fmla="*/ 1666123 h 3504675"/>
              <a:gd name="connsiteX4" fmla="*/ 3271385 w 3484645"/>
              <a:gd name="connsiteY4" fmla="*/ 2559815 h 3504675"/>
              <a:gd name="connsiteX5" fmla="*/ 2712448 w 3484645"/>
              <a:gd name="connsiteY5" fmla="*/ 3220096 h 3504675"/>
              <a:gd name="connsiteX6" fmla="*/ 2275822 w 3484645"/>
              <a:gd name="connsiteY6" fmla="*/ 3443694 h 3504675"/>
              <a:gd name="connsiteX7" fmla="*/ 1838847 w 3484645"/>
              <a:gd name="connsiteY7" fmla="*/ 3504675 h 3504675"/>
              <a:gd name="connsiteX8" fmla="*/ 1249594 w 3484645"/>
              <a:gd name="connsiteY8" fmla="*/ 3443694 h 3504675"/>
              <a:gd name="connsiteX9" fmla="*/ 650235 w 3484645"/>
              <a:gd name="connsiteY9" fmla="*/ 3108647 h 3504675"/>
              <a:gd name="connsiteX10" fmla="*/ 426521 w 3484645"/>
              <a:gd name="connsiteY10" fmla="*/ 2874885 h 3504675"/>
              <a:gd name="connsiteX11" fmla="*/ 188171 w 3484645"/>
              <a:gd name="connsiteY11" fmla="*/ 2493927 h 3504675"/>
              <a:gd name="connsiteX12" fmla="*/ 30317 w 3484645"/>
              <a:gd name="connsiteY12" fmla="*/ 2031660 h 3504675"/>
              <a:gd name="connsiteX13" fmla="*/ 0 w 3484645"/>
              <a:gd name="connsiteY13" fmla="*/ 1848716 h 3504675"/>
              <a:gd name="connsiteX14" fmla="*/ 60981 w 3484645"/>
              <a:gd name="connsiteY14" fmla="*/ 1279907 h 3504675"/>
              <a:gd name="connsiteX15" fmla="*/ 691005 w 3484645"/>
              <a:gd name="connsiteY15" fmla="*/ 355374 h 3504675"/>
              <a:gd name="connsiteX16" fmla="*/ 1747550 w 3484645"/>
              <a:gd name="connsiteY16" fmla="*/ 0 h 350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84645" h="3504675">
                <a:moveTo>
                  <a:pt x="1747550" y="0"/>
                </a:moveTo>
                <a:cubicBezTo>
                  <a:pt x="1869164" y="0"/>
                  <a:pt x="2021791" y="0"/>
                  <a:pt x="2214840" y="60981"/>
                </a:cubicBezTo>
                <a:cubicBezTo>
                  <a:pt x="2428101" y="121963"/>
                  <a:pt x="2550063" y="233762"/>
                  <a:pt x="2672026" y="294743"/>
                </a:cubicBezTo>
                <a:cubicBezTo>
                  <a:pt x="3240720" y="670444"/>
                  <a:pt x="3484645" y="1107127"/>
                  <a:pt x="3484645" y="1666123"/>
                </a:cubicBezTo>
                <a:cubicBezTo>
                  <a:pt x="3484645" y="2001170"/>
                  <a:pt x="3423664" y="2285749"/>
                  <a:pt x="3271385" y="2559815"/>
                </a:cubicBezTo>
                <a:cubicBezTo>
                  <a:pt x="3139317" y="2844394"/>
                  <a:pt x="2956373" y="3057829"/>
                  <a:pt x="2712448" y="3220096"/>
                </a:cubicBezTo>
                <a:cubicBezTo>
                  <a:pt x="2580380" y="3281077"/>
                  <a:pt x="2428101" y="3413203"/>
                  <a:pt x="2275822" y="3443694"/>
                </a:cubicBezTo>
                <a:cubicBezTo>
                  <a:pt x="2113089" y="3504675"/>
                  <a:pt x="1960810" y="3504675"/>
                  <a:pt x="1838847" y="3504675"/>
                </a:cubicBezTo>
                <a:cubicBezTo>
                  <a:pt x="1676114" y="3504675"/>
                  <a:pt x="1462854" y="3474184"/>
                  <a:pt x="1249594" y="3443694"/>
                </a:cubicBezTo>
                <a:cubicBezTo>
                  <a:pt x="995563" y="3382712"/>
                  <a:pt x="772197" y="3230259"/>
                  <a:pt x="650235" y="3108647"/>
                </a:cubicBezTo>
                <a:cubicBezTo>
                  <a:pt x="579148" y="3078156"/>
                  <a:pt x="518167" y="2966357"/>
                  <a:pt x="426521" y="2874885"/>
                </a:cubicBezTo>
                <a:cubicBezTo>
                  <a:pt x="325118" y="2783413"/>
                  <a:pt x="279817" y="2717525"/>
                  <a:pt x="188171" y="2493927"/>
                </a:cubicBezTo>
                <a:cubicBezTo>
                  <a:pt x="96525" y="2270329"/>
                  <a:pt x="60981" y="2255258"/>
                  <a:pt x="30317" y="2031660"/>
                </a:cubicBezTo>
                <a:cubicBezTo>
                  <a:pt x="30317" y="2001170"/>
                  <a:pt x="0" y="1940188"/>
                  <a:pt x="0" y="1848716"/>
                </a:cubicBezTo>
                <a:cubicBezTo>
                  <a:pt x="0" y="1696613"/>
                  <a:pt x="30317" y="1412034"/>
                  <a:pt x="60981" y="1279907"/>
                </a:cubicBezTo>
                <a:cubicBezTo>
                  <a:pt x="223366" y="843225"/>
                  <a:pt x="386099" y="599300"/>
                  <a:pt x="691005" y="355374"/>
                </a:cubicBezTo>
                <a:cubicBezTo>
                  <a:pt x="975352" y="101636"/>
                  <a:pt x="1371556" y="0"/>
                  <a:pt x="1747550" y="0"/>
                </a:cubicBezTo>
                <a:close/>
              </a:path>
            </a:pathLst>
          </a:custGeom>
        </p:spPr>
        <p:txBody>
          <a:bodyPr wrap="square">
            <a:noAutofit/>
          </a:bodyPr>
          <a:lstStyle/>
          <a:p>
            <a:r>
              <a:rPr lang="en-US"/>
              <a:t>Click icon to add picture</a:t>
            </a:r>
            <a:endParaRPr lang="en-US" dirty="0"/>
          </a:p>
        </p:txBody>
      </p:sp>
      <p:sp>
        <p:nvSpPr>
          <p:cNvPr id="16" name="Picture Placeholder 16">
            <a:extLst>
              <a:ext uri="{FF2B5EF4-FFF2-40B4-BE49-F238E27FC236}">
                <a16:creationId xmlns="" xmlns:a16="http://schemas.microsoft.com/office/drawing/2014/main" id="{B4151D06-53FE-42E5-9665-965DC2C382EC}"/>
              </a:ext>
            </a:extLst>
          </p:cNvPr>
          <p:cNvSpPr>
            <a:spLocks noGrp="1"/>
          </p:cNvSpPr>
          <p:nvPr>
            <p:ph type="pic" sz="quarter" idx="11"/>
          </p:nvPr>
        </p:nvSpPr>
        <p:spPr>
          <a:xfrm>
            <a:off x="4383257" y="2634818"/>
            <a:ext cx="3534716" cy="3504675"/>
          </a:xfrm>
          <a:custGeom>
            <a:avLst/>
            <a:gdLst>
              <a:gd name="connsiteX0" fmla="*/ 1858773 w 3534716"/>
              <a:gd name="connsiteY0" fmla="*/ 0 h 3504675"/>
              <a:gd name="connsiteX1" fmla="*/ 2488521 w 3534716"/>
              <a:gd name="connsiteY1" fmla="*/ 142219 h 3504675"/>
              <a:gd name="connsiteX2" fmla="*/ 3118270 w 3534716"/>
              <a:gd name="connsiteY2" fmla="*/ 629826 h 3504675"/>
              <a:gd name="connsiteX3" fmla="*/ 3534716 w 3534716"/>
              <a:gd name="connsiteY3" fmla="*/ 1879319 h 3504675"/>
              <a:gd name="connsiteX4" fmla="*/ 3097955 w 3534716"/>
              <a:gd name="connsiteY4" fmla="*/ 2864691 h 3504675"/>
              <a:gd name="connsiteX5" fmla="*/ 2275220 w 3534716"/>
              <a:gd name="connsiteY5" fmla="*/ 3413249 h 3504675"/>
              <a:gd name="connsiteX6" fmla="*/ 1787673 w 3534716"/>
              <a:gd name="connsiteY6" fmla="*/ 3504675 h 3504675"/>
              <a:gd name="connsiteX7" fmla="*/ 893836 w 3534716"/>
              <a:gd name="connsiteY7" fmla="*/ 3281189 h 3504675"/>
              <a:gd name="connsiteX8" fmla="*/ 314874 w 3534716"/>
              <a:gd name="connsiteY8" fmla="*/ 2631046 h 3504675"/>
              <a:gd name="connsiteX9" fmla="*/ 0 w 3534716"/>
              <a:gd name="connsiteY9" fmla="*/ 1665991 h 3504675"/>
              <a:gd name="connsiteX10" fmla="*/ 487547 w 3534716"/>
              <a:gd name="connsiteY10" fmla="*/ 518083 h 3504675"/>
              <a:gd name="connsiteX11" fmla="*/ 1533742 w 3534716"/>
              <a:gd name="connsiteY11" fmla="*/ 20317 h 3504675"/>
              <a:gd name="connsiteX12" fmla="*/ 1858773 w 3534716"/>
              <a:gd name="connsiteY12" fmla="*/ 0 h 350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34716" h="3504675">
                <a:moveTo>
                  <a:pt x="1858773" y="0"/>
                </a:moveTo>
                <a:cubicBezTo>
                  <a:pt x="2061918" y="0"/>
                  <a:pt x="2346320" y="20317"/>
                  <a:pt x="2488521" y="142219"/>
                </a:cubicBezTo>
                <a:cubicBezTo>
                  <a:pt x="2661194" y="233645"/>
                  <a:pt x="2854182" y="365705"/>
                  <a:pt x="3118270" y="629826"/>
                </a:cubicBezTo>
                <a:cubicBezTo>
                  <a:pt x="3351886" y="1036165"/>
                  <a:pt x="3534716" y="1523772"/>
                  <a:pt x="3534716" y="1879319"/>
                </a:cubicBezTo>
                <a:cubicBezTo>
                  <a:pt x="3504244" y="2224707"/>
                  <a:pt x="3382358" y="2580254"/>
                  <a:pt x="3097955" y="2864691"/>
                </a:cubicBezTo>
                <a:cubicBezTo>
                  <a:pt x="2803396" y="3189762"/>
                  <a:pt x="2559622" y="3352298"/>
                  <a:pt x="2275220" y="3413249"/>
                </a:cubicBezTo>
                <a:lnTo>
                  <a:pt x="1787673" y="3504675"/>
                </a:lnTo>
                <a:cubicBezTo>
                  <a:pt x="1381383" y="3504675"/>
                  <a:pt x="1076667" y="3362456"/>
                  <a:pt x="893836" y="3281189"/>
                </a:cubicBezTo>
                <a:cubicBezTo>
                  <a:pt x="721164" y="3159287"/>
                  <a:pt x="518019" y="2956117"/>
                  <a:pt x="314874" y="2631046"/>
                </a:cubicBezTo>
                <a:cubicBezTo>
                  <a:pt x="111730" y="2346609"/>
                  <a:pt x="0" y="2021537"/>
                  <a:pt x="0" y="1665991"/>
                </a:cubicBezTo>
                <a:cubicBezTo>
                  <a:pt x="0" y="1584723"/>
                  <a:pt x="192988" y="782203"/>
                  <a:pt x="487547" y="518083"/>
                </a:cubicBezTo>
                <a:cubicBezTo>
                  <a:pt x="782107" y="253962"/>
                  <a:pt x="1208711" y="81268"/>
                  <a:pt x="1533742" y="20317"/>
                </a:cubicBezTo>
                <a:cubicBezTo>
                  <a:pt x="1625157" y="0"/>
                  <a:pt x="1706415" y="0"/>
                  <a:pt x="1858773" y="0"/>
                </a:cubicBezTo>
                <a:close/>
              </a:path>
            </a:pathLst>
          </a:custGeom>
        </p:spPr>
        <p:txBody>
          <a:bodyPr wrap="square">
            <a:noAutofit/>
          </a:bodyPr>
          <a:lstStyle/>
          <a:p>
            <a:r>
              <a:rPr lang="en-US"/>
              <a:t>Click icon to add picture</a:t>
            </a:r>
            <a:endParaRPr lang="en-US" dirty="0"/>
          </a:p>
        </p:txBody>
      </p:sp>
      <p:sp>
        <p:nvSpPr>
          <p:cNvPr id="23" name="Picture Placeholder 19">
            <a:extLst>
              <a:ext uri="{FF2B5EF4-FFF2-40B4-BE49-F238E27FC236}">
                <a16:creationId xmlns="" xmlns:a16="http://schemas.microsoft.com/office/drawing/2014/main" id="{B327F18E-56CE-4BED-9722-43624C672681}"/>
              </a:ext>
            </a:extLst>
          </p:cNvPr>
          <p:cNvSpPr>
            <a:spLocks noGrp="1"/>
          </p:cNvSpPr>
          <p:nvPr>
            <p:ph type="pic" sz="quarter" idx="12"/>
          </p:nvPr>
        </p:nvSpPr>
        <p:spPr>
          <a:xfrm>
            <a:off x="8298476" y="2680058"/>
            <a:ext cx="3485697" cy="3449280"/>
          </a:xfrm>
          <a:custGeom>
            <a:avLst/>
            <a:gdLst>
              <a:gd name="connsiteX0" fmla="*/ 1780826 w 3485697"/>
              <a:gd name="connsiteY0" fmla="*/ 4 h 3449280"/>
              <a:gd name="connsiteX1" fmla="*/ 2262915 w 3485697"/>
              <a:gd name="connsiteY1" fmla="*/ 85106 h 3449280"/>
              <a:gd name="connsiteX2" fmla="*/ 2822020 w 3485697"/>
              <a:gd name="connsiteY2" fmla="*/ 309385 h 3449280"/>
              <a:gd name="connsiteX3" fmla="*/ 3298864 w 3485697"/>
              <a:gd name="connsiteY3" fmla="*/ 886395 h 3449280"/>
              <a:gd name="connsiteX4" fmla="*/ 3485697 w 3485697"/>
              <a:gd name="connsiteY4" fmla="*/ 1664671 h 3449280"/>
              <a:gd name="connsiteX5" fmla="*/ 3236818 w 3485697"/>
              <a:gd name="connsiteY5" fmla="*/ 2567279 h 3449280"/>
              <a:gd name="connsiteX6" fmla="*/ 2583250 w 3485697"/>
              <a:gd name="connsiteY6" fmla="*/ 3231528 h 3449280"/>
              <a:gd name="connsiteX7" fmla="*/ 1867288 w 3485697"/>
              <a:gd name="connsiteY7" fmla="*/ 3449280 h 3449280"/>
              <a:gd name="connsiteX8" fmla="*/ 1244742 w 3485697"/>
              <a:gd name="connsiteY8" fmla="*/ 3387114 h 3449280"/>
              <a:gd name="connsiteX9" fmla="*/ 746985 w 3485697"/>
              <a:gd name="connsiteY9" fmla="*/ 3169018 h 3449280"/>
              <a:gd name="connsiteX10" fmla="*/ 186833 w 3485697"/>
              <a:gd name="connsiteY10" fmla="*/ 2567279 h 3449280"/>
              <a:gd name="connsiteX11" fmla="*/ 0 w 3485697"/>
              <a:gd name="connsiteY11" fmla="*/ 1820258 h 3449280"/>
              <a:gd name="connsiteX12" fmla="*/ 62394 w 3485697"/>
              <a:gd name="connsiteY12" fmla="*/ 1290989 h 3449280"/>
              <a:gd name="connsiteX13" fmla="*/ 622545 w 3485697"/>
              <a:gd name="connsiteY13" fmla="*/ 325871 h 3449280"/>
              <a:gd name="connsiteX14" fmla="*/ 1585992 w 3485697"/>
              <a:gd name="connsiteY14" fmla="*/ 14697 h 3449280"/>
              <a:gd name="connsiteX15" fmla="*/ 1780826 w 3485697"/>
              <a:gd name="connsiteY15" fmla="*/ 4 h 344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5697" h="3449280">
                <a:moveTo>
                  <a:pt x="1780826" y="4"/>
                </a:moveTo>
                <a:cubicBezTo>
                  <a:pt x="1965933" y="-415"/>
                  <a:pt x="2123051" y="38482"/>
                  <a:pt x="2262915" y="85106"/>
                </a:cubicBezTo>
                <a:cubicBezTo>
                  <a:pt x="2449748" y="116361"/>
                  <a:pt x="2666210" y="247219"/>
                  <a:pt x="2822020" y="309385"/>
                </a:cubicBezTo>
                <a:cubicBezTo>
                  <a:pt x="3101922" y="496226"/>
                  <a:pt x="3205447" y="668299"/>
                  <a:pt x="3298864" y="886395"/>
                </a:cubicBezTo>
                <a:cubicBezTo>
                  <a:pt x="3423303" y="1104147"/>
                  <a:pt x="3485697" y="1384409"/>
                  <a:pt x="3485697" y="1664671"/>
                </a:cubicBezTo>
                <a:cubicBezTo>
                  <a:pt x="3485697" y="2007099"/>
                  <a:pt x="3392280" y="2287017"/>
                  <a:pt x="3236818" y="2567279"/>
                </a:cubicBezTo>
                <a:cubicBezTo>
                  <a:pt x="3112379" y="2847541"/>
                  <a:pt x="2863151" y="3065294"/>
                  <a:pt x="2583250" y="3231528"/>
                </a:cubicBezTo>
                <a:cubicBezTo>
                  <a:pt x="2334023" y="3387114"/>
                  <a:pt x="2116167" y="3449280"/>
                  <a:pt x="1867288" y="3449280"/>
                </a:cubicBezTo>
                <a:cubicBezTo>
                  <a:pt x="1649432" y="3449280"/>
                  <a:pt x="1431576" y="3418025"/>
                  <a:pt x="1244742" y="3387114"/>
                </a:cubicBezTo>
                <a:cubicBezTo>
                  <a:pt x="1026886" y="3324605"/>
                  <a:pt x="871424" y="3262439"/>
                  <a:pt x="746985" y="3169018"/>
                </a:cubicBezTo>
                <a:cubicBezTo>
                  <a:pt x="498106" y="2971873"/>
                  <a:pt x="311273" y="2785032"/>
                  <a:pt x="186833" y="2567279"/>
                </a:cubicBezTo>
                <a:cubicBezTo>
                  <a:pt x="62394" y="2318272"/>
                  <a:pt x="0" y="2069265"/>
                  <a:pt x="0" y="1820258"/>
                </a:cubicBezTo>
                <a:cubicBezTo>
                  <a:pt x="0" y="1633416"/>
                  <a:pt x="0" y="1477830"/>
                  <a:pt x="62394" y="1290989"/>
                </a:cubicBezTo>
                <a:cubicBezTo>
                  <a:pt x="155462" y="823885"/>
                  <a:pt x="342295" y="512712"/>
                  <a:pt x="622545" y="325871"/>
                </a:cubicBezTo>
                <a:cubicBezTo>
                  <a:pt x="902447" y="108118"/>
                  <a:pt x="1312713" y="54882"/>
                  <a:pt x="1585992" y="14697"/>
                </a:cubicBezTo>
                <a:cubicBezTo>
                  <a:pt x="1654312" y="4651"/>
                  <a:pt x="1719124" y="143"/>
                  <a:pt x="1780826" y="4"/>
                </a:cubicBezTo>
                <a:close/>
              </a:path>
            </a:pathLst>
          </a:custGeom>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2042289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11" name="Freeform: Shape 10">
            <a:extLst>
              <a:ext uri="{FF2B5EF4-FFF2-40B4-BE49-F238E27FC236}">
                <a16:creationId xmlns:a16="http://schemas.microsoft.com/office/drawing/2014/main" xmlns="" id="{505ECF08-6E4D-4E2C-BC53-84BAB8528993}"/>
              </a:ext>
              <a:ext uri="{C183D7F6-B498-43B3-948B-1728B52AA6E4}">
                <adec:decorative xmlns:adec="http://schemas.microsoft.com/office/drawing/2017/decorative" xmlns="" val="1"/>
              </a:ext>
            </a:extLst>
          </p:cNvPr>
          <p:cNvSpPr/>
          <p:nvPr userDrawn="1"/>
        </p:nvSpPr>
        <p:spPr>
          <a:xfrm>
            <a:off x="10654049" y="0"/>
            <a:ext cx="1294670" cy="1177964"/>
          </a:xfrm>
          <a:custGeom>
            <a:avLst/>
            <a:gdLst>
              <a:gd name="connsiteX0" fmla="*/ 340983 w 1294670"/>
              <a:gd name="connsiteY0" fmla="*/ 0 h 1177964"/>
              <a:gd name="connsiteX1" fmla="*/ 634632 w 1294670"/>
              <a:gd name="connsiteY1" fmla="*/ 0 h 1177964"/>
              <a:gd name="connsiteX2" fmla="*/ 655133 w 1294670"/>
              <a:gd name="connsiteY2" fmla="*/ 56263 h 1177964"/>
              <a:gd name="connsiteX3" fmla="*/ 710099 w 1294670"/>
              <a:gd name="connsiteY3" fmla="*/ 207115 h 1177964"/>
              <a:gd name="connsiteX4" fmla="*/ 768893 w 1294670"/>
              <a:gd name="connsiteY4" fmla="*/ 100714 h 1177964"/>
              <a:gd name="connsiteX5" fmla="*/ 828133 w 1294670"/>
              <a:gd name="connsiteY5" fmla="*/ 21297 h 1177964"/>
              <a:gd name="connsiteX6" fmla="*/ 846479 w 1294670"/>
              <a:gd name="connsiteY6" fmla="*/ 0 h 1177964"/>
              <a:gd name="connsiteX7" fmla="*/ 1083221 w 1294670"/>
              <a:gd name="connsiteY7" fmla="*/ 0 h 1177964"/>
              <a:gd name="connsiteX8" fmla="*/ 1100895 w 1294670"/>
              <a:gd name="connsiteY8" fmla="*/ 22676 h 1177964"/>
              <a:gd name="connsiteX9" fmla="*/ 1125070 w 1294670"/>
              <a:gd name="connsiteY9" fmla="*/ 79598 h 1177964"/>
              <a:gd name="connsiteX10" fmla="*/ 1113960 w 1294670"/>
              <a:gd name="connsiteY10" fmla="*/ 150493 h 1177964"/>
              <a:gd name="connsiteX11" fmla="*/ 937142 w 1294670"/>
              <a:gd name="connsiteY11" fmla="*/ 417624 h 1177964"/>
              <a:gd name="connsiteX12" fmla="*/ 1119777 w 1294670"/>
              <a:gd name="connsiteY12" fmla="*/ 426046 h 1177964"/>
              <a:gd name="connsiteX13" fmla="*/ 1246385 w 1294670"/>
              <a:gd name="connsiteY13" fmla="*/ 451904 h 1177964"/>
              <a:gd name="connsiteX14" fmla="*/ 1288101 w 1294670"/>
              <a:gd name="connsiteY14" fmla="*/ 542252 h 1177964"/>
              <a:gd name="connsiteX15" fmla="*/ 1287905 w 1294670"/>
              <a:gd name="connsiteY15" fmla="*/ 658697 h 1177964"/>
              <a:gd name="connsiteX16" fmla="*/ 1208787 w 1294670"/>
              <a:gd name="connsiteY16" fmla="*/ 713777 h 1177964"/>
              <a:gd name="connsiteX17" fmla="*/ 1158531 w 1294670"/>
              <a:gd name="connsiteY17" fmla="*/ 721803 h 1177964"/>
              <a:gd name="connsiteX18" fmla="*/ 1017492 w 1294670"/>
              <a:gd name="connsiteY18" fmla="*/ 719471 h 1177964"/>
              <a:gd name="connsiteX19" fmla="*/ 877520 w 1294670"/>
              <a:gd name="connsiteY19" fmla="*/ 704842 h 1177964"/>
              <a:gd name="connsiteX20" fmla="*/ 946956 w 1294670"/>
              <a:gd name="connsiteY20" fmla="*/ 961139 h 1177964"/>
              <a:gd name="connsiteX21" fmla="*/ 946445 w 1294670"/>
              <a:gd name="connsiteY21" fmla="*/ 1109769 h 1177964"/>
              <a:gd name="connsiteX22" fmla="*/ 856848 w 1294670"/>
              <a:gd name="connsiteY22" fmla="*/ 1171373 h 1177964"/>
              <a:gd name="connsiteX23" fmla="*/ 760291 w 1294670"/>
              <a:gd name="connsiteY23" fmla="*/ 1170424 h 1177964"/>
              <a:gd name="connsiteX24" fmla="*/ 683819 w 1294670"/>
              <a:gd name="connsiteY24" fmla="*/ 1052279 h 1177964"/>
              <a:gd name="connsiteX25" fmla="*/ 588285 w 1294670"/>
              <a:gd name="connsiteY25" fmla="*/ 754070 h 1177964"/>
              <a:gd name="connsiteX26" fmla="*/ 450492 w 1294670"/>
              <a:gd name="connsiteY26" fmla="*/ 999811 h 1177964"/>
              <a:gd name="connsiteX27" fmla="*/ 344329 w 1294670"/>
              <a:gd name="connsiteY27" fmla="*/ 1109535 h 1177964"/>
              <a:gd name="connsiteX28" fmla="*/ 278138 w 1294670"/>
              <a:gd name="connsiteY28" fmla="*/ 1101311 h 1177964"/>
              <a:gd name="connsiteX29" fmla="*/ 218037 w 1294670"/>
              <a:gd name="connsiteY29" fmla="*/ 1051491 h 1177964"/>
              <a:gd name="connsiteX30" fmla="*/ 200283 w 1294670"/>
              <a:gd name="connsiteY30" fmla="*/ 1027648 h 1177964"/>
              <a:gd name="connsiteX31" fmla="*/ 178891 w 1294670"/>
              <a:gd name="connsiteY31" fmla="*/ 988622 h 1177964"/>
              <a:gd name="connsiteX32" fmla="*/ 191068 w 1294670"/>
              <a:gd name="connsiteY32" fmla="*/ 905431 h 1177964"/>
              <a:gd name="connsiteX33" fmla="*/ 287701 w 1294670"/>
              <a:gd name="connsiteY33" fmla="*/ 705675 h 1177964"/>
              <a:gd name="connsiteX34" fmla="*/ 379748 w 1294670"/>
              <a:gd name="connsiteY34" fmla="*/ 587292 h 1177964"/>
              <a:gd name="connsiteX35" fmla="*/ 262551 w 1294670"/>
              <a:gd name="connsiteY35" fmla="*/ 567207 h 1177964"/>
              <a:gd name="connsiteX36" fmla="*/ 117122 w 1294670"/>
              <a:gd name="connsiteY36" fmla="*/ 529803 h 1177964"/>
              <a:gd name="connsiteX37" fmla="*/ 37132 w 1294670"/>
              <a:gd name="connsiteY37" fmla="*/ 480734 h 1177964"/>
              <a:gd name="connsiteX38" fmla="*/ 7397 w 1294670"/>
              <a:gd name="connsiteY38" fmla="*/ 423639 h 1177964"/>
              <a:gd name="connsiteX39" fmla="*/ 5458 w 1294670"/>
              <a:gd name="connsiteY39" fmla="*/ 331788 h 1177964"/>
              <a:gd name="connsiteX40" fmla="*/ 99324 w 1294670"/>
              <a:gd name="connsiteY40" fmla="*/ 220997 h 1177964"/>
              <a:gd name="connsiteX41" fmla="*/ 183584 w 1294670"/>
              <a:gd name="connsiteY41" fmla="*/ 220878 h 1177964"/>
              <a:gd name="connsiteX42" fmla="*/ 425254 w 1294670"/>
              <a:gd name="connsiteY42" fmla="*/ 291416 h 1177964"/>
              <a:gd name="connsiteX43" fmla="*/ 368986 w 1294670"/>
              <a:gd name="connsiteY43" fmla="*/ 140334 h 1177964"/>
              <a:gd name="connsiteX44" fmla="*/ 359891 w 1294670"/>
              <a:gd name="connsiteY44" fmla="*/ 102376 h 1177964"/>
              <a:gd name="connsiteX45" fmla="*/ 349729 w 1294670"/>
              <a:gd name="connsiteY45" fmla="*/ 76715 h 1177964"/>
              <a:gd name="connsiteX46" fmla="*/ 340401 w 1294670"/>
              <a:gd name="connsiteY46" fmla="*/ 2187 h 1177964"/>
              <a:gd name="connsiteX47" fmla="*/ 340983 w 1294670"/>
              <a:gd name="connsiteY47" fmla="*/ 0 h 117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4670" h="1177964">
                <a:moveTo>
                  <a:pt x="340983" y="0"/>
                </a:moveTo>
                <a:lnTo>
                  <a:pt x="634632" y="0"/>
                </a:lnTo>
                <a:lnTo>
                  <a:pt x="655133" y="56263"/>
                </a:lnTo>
                <a:cubicBezTo>
                  <a:pt x="710099" y="207115"/>
                  <a:pt x="710099" y="207115"/>
                  <a:pt x="710099" y="207115"/>
                </a:cubicBezTo>
                <a:cubicBezTo>
                  <a:pt x="734257" y="157177"/>
                  <a:pt x="731371" y="161882"/>
                  <a:pt x="768893" y="100714"/>
                </a:cubicBezTo>
                <a:cubicBezTo>
                  <a:pt x="791451" y="69220"/>
                  <a:pt x="811121" y="42432"/>
                  <a:pt x="828133" y="21297"/>
                </a:cubicBezTo>
                <a:lnTo>
                  <a:pt x="846479" y="0"/>
                </a:lnTo>
                <a:lnTo>
                  <a:pt x="1083221" y="0"/>
                </a:lnTo>
                <a:lnTo>
                  <a:pt x="1100895" y="22676"/>
                </a:lnTo>
                <a:cubicBezTo>
                  <a:pt x="1112901" y="41373"/>
                  <a:pt x="1120523" y="60619"/>
                  <a:pt x="1125070" y="79598"/>
                </a:cubicBezTo>
                <a:cubicBezTo>
                  <a:pt x="1132346" y="109964"/>
                  <a:pt x="1128392" y="126966"/>
                  <a:pt x="1113960" y="150493"/>
                </a:cubicBezTo>
                <a:cubicBezTo>
                  <a:pt x="937142" y="417624"/>
                  <a:pt x="937142" y="417624"/>
                  <a:pt x="937142" y="417624"/>
                </a:cubicBezTo>
                <a:cubicBezTo>
                  <a:pt x="1119777" y="426046"/>
                  <a:pt x="1119777" y="426046"/>
                  <a:pt x="1119777" y="426046"/>
                </a:cubicBezTo>
                <a:cubicBezTo>
                  <a:pt x="1182329" y="419086"/>
                  <a:pt x="1221039" y="429881"/>
                  <a:pt x="1246385" y="451904"/>
                </a:cubicBezTo>
                <a:cubicBezTo>
                  <a:pt x="1271730" y="473928"/>
                  <a:pt x="1283712" y="507181"/>
                  <a:pt x="1288101" y="542252"/>
                </a:cubicBezTo>
                <a:cubicBezTo>
                  <a:pt x="1296129" y="592508"/>
                  <a:pt x="1297632" y="632285"/>
                  <a:pt x="1287905" y="658697"/>
                </a:cubicBezTo>
                <a:cubicBezTo>
                  <a:pt x="1278179" y="685110"/>
                  <a:pt x="1254337" y="702863"/>
                  <a:pt x="1208787" y="713777"/>
                </a:cubicBezTo>
                <a:cubicBezTo>
                  <a:pt x="1186012" y="719233"/>
                  <a:pt x="1170828" y="722871"/>
                  <a:pt x="1158531" y="721803"/>
                </a:cubicBezTo>
                <a:cubicBezTo>
                  <a:pt x="1131051" y="724374"/>
                  <a:pt x="1120573" y="730898"/>
                  <a:pt x="1017492" y="719471"/>
                </a:cubicBezTo>
                <a:cubicBezTo>
                  <a:pt x="906819" y="709863"/>
                  <a:pt x="928527" y="716704"/>
                  <a:pt x="877520" y="704842"/>
                </a:cubicBezTo>
                <a:cubicBezTo>
                  <a:pt x="946956" y="961139"/>
                  <a:pt x="946956" y="961139"/>
                  <a:pt x="946956" y="961139"/>
                </a:cubicBezTo>
                <a:cubicBezTo>
                  <a:pt x="963327" y="1029464"/>
                  <a:pt x="966649" y="1076832"/>
                  <a:pt x="946445" y="1109769"/>
                </a:cubicBezTo>
                <a:cubicBezTo>
                  <a:pt x="933832" y="1140887"/>
                  <a:pt x="899512" y="1165165"/>
                  <a:pt x="856848" y="1171373"/>
                </a:cubicBezTo>
                <a:cubicBezTo>
                  <a:pt x="818890" y="1180467"/>
                  <a:pt x="786704" y="1180151"/>
                  <a:pt x="760291" y="1170424"/>
                </a:cubicBezTo>
                <a:cubicBezTo>
                  <a:pt x="736764" y="1155992"/>
                  <a:pt x="707781" y="1118785"/>
                  <a:pt x="683819" y="1052279"/>
                </a:cubicBezTo>
                <a:cubicBezTo>
                  <a:pt x="588285" y="754070"/>
                  <a:pt x="588285" y="754070"/>
                  <a:pt x="588285" y="754070"/>
                </a:cubicBezTo>
                <a:cubicBezTo>
                  <a:pt x="450492" y="999811"/>
                  <a:pt x="450492" y="999811"/>
                  <a:pt x="450492" y="999811"/>
                </a:cubicBezTo>
                <a:cubicBezTo>
                  <a:pt x="425266" y="1062047"/>
                  <a:pt x="389879" y="1098621"/>
                  <a:pt x="344329" y="1109535"/>
                </a:cubicBezTo>
                <a:cubicBezTo>
                  <a:pt x="321554" y="1114991"/>
                  <a:pt x="296960" y="1112856"/>
                  <a:pt x="278138" y="1101311"/>
                </a:cubicBezTo>
                <a:cubicBezTo>
                  <a:pt x="251726" y="1091584"/>
                  <a:pt x="235791" y="1075333"/>
                  <a:pt x="218037" y="1051491"/>
                </a:cubicBezTo>
                <a:cubicBezTo>
                  <a:pt x="213331" y="1048604"/>
                  <a:pt x="206807" y="1038126"/>
                  <a:pt x="200283" y="1027648"/>
                </a:cubicBezTo>
                <a:cubicBezTo>
                  <a:pt x="189053" y="1014284"/>
                  <a:pt x="177824" y="1000919"/>
                  <a:pt x="178891" y="988622"/>
                </a:cubicBezTo>
                <a:cubicBezTo>
                  <a:pt x="170548" y="970553"/>
                  <a:pt x="175569" y="941254"/>
                  <a:pt x="191068" y="905431"/>
                </a:cubicBezTo>
                <a:cubicBezTo>
                  <a:pt x="198976" y="871426"/>
                  <a:pt x="234679" y="802666"/>
                  <a:pt x="287701" y="705675"/>
                </a:cubicBezTo>
                <a:cubicBezTo>
                  <a:pt x="317632" y="646326"/>
                  <a:pt x="376862" y="591998"/>
                  <a:pt x="379748" y="587292"/>
                </a:cubicBezTo>
                <a:cubicBezTo>
                  <a:pt x="362746" y="583338"/>
                  <a:pt x="304147" y="573296"/>
                  <a:pt x="262551" y="567207"/>
                </a:cubicBezTo>
                <a:cubicBezTo>
                  <a:pt x="248435" y="558548"/>
                  <a:pt x="186950" y="553210"/>
                  <a:pt x="117122" y="529803"/>
                </a:cubicBezTo>
                <a:cubicBezTo>
                  <a:pt x="51999" y="509282"/>
                  <a:pt x="74774" y="503825"/>
                  <a:pt x="37132" y="480734"/>
                </a:cubicBezTo>
                <a:cubicBezTo>
                  <a:pt x="23016" y="472075"/>
                  <a:pt x="14673" y="454005"/>
                  <a:pt x="7397" y="423639"/>
                </a:cubicBezTo>
                <a:cubicBezTo>
                  <a:pt x="-4584" y="390386"/>
                  <a:pt x="437" y="361087"/>
                  <a:pt x="5458" y="331788"/>
                </a:cubicBezTo>
                <a:cubicBezTo>
                  <a:pt x="12614" y="277895"/>
                  <a:pt x="46182" y="233729"/>
                  <a:pt x="99324" y="220997"/>
                </a:cubicBezTo>
                <a:cubicBezTo>
                  <a:pt x="122099" y="215540"/>
                  <a:pt x="146693" y="217675"/>
                  <a:pt x="183584" y="220878"/>
                </a:cubicBezTo>
                <a:cubicBezTo>
                  <a:pt x="312762" y="274216"/>
                  <a:pt x="310943" y="266625"/>
                  <a:pt x="425254" y="291416"/>
                </a:cubicBezTo>
                <a:cubicBezTo>
                  <a:pt x="368986" y="140334"/>
                  <a:pt x="368986" y="140334"/>
                  <a:pt x="368986" y="140334"/>
                </a:cubicBezTo>
                <a:cubicBezTo>
                  <a:pt x="370053" y="128037"/>
                  <a:pt x="366415" y="112854"/>
                  <a:pt x="359891" y="102376"/>
                </a:cubicBezTo>
                <a:cubicBezTo>
                  <a:pt x="358072" y="94784"/>
                  <a:pt x="351548" y="84306"/>
                  <a:pt x="349729" y="76715"/>
                </a:cubicBezTo>
                <a:cubicBezTo>
                  <a:pt x="342453" y="46349"/>
                  <a:pt x="339615" y="21943"/>
                  <a:pt x="340401" y="2187"/>
                </a:cubicBezTo>
                <a:lnTo>
                  <a:pt x="34098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sp>
        <p:nvSpPr>
          <p:cNvPr id="3" name="Text Placeholder 2"/>
          <p:cNvSpPr>
            <a:spLocks noGrp="1"/>
          </p:cNvSpPr>
          <p:nvPr>
            <p:ph type="body" idx="1" hasCustomPrompt="1"/>
          </p:nvPr>
        </p:nvSpPr>
        <p:spPr>
          <a:xfrm>
            <a:off x="720000" y="1840698"/>
            <a:ext cx="3312105" cy="565796"/>
          </a:xfrm>
        </p:spPr>
        <p:txBody>
          <a:bodyPr wrap="square" anchor="b">
            <a:normAutofit/>
          </a:bodyPr>
          <a:lstStyle>
            <a:lvl1pPr marL="0" indent="0">
              <a:lnSpc>
                <a:spcPct val="120000"/>
              </a:lnSpc>
              <a:buNone/>
              <a:defRPr sz="1800" b="0" cap="none" spc="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20002" y="2541600"/>
            <a:ext cx="3304288" cy="3234575"/>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439948" y="1840698"/>
            <a:ext cx="3312105" cy="565796"/>
          </a:xfrm>
        </p:spPr>
        <p:txBody>
          <a:bodyPr anchor="b">
            <a:normAutofit/>
          </a:bodyPr>
          <a:lstStyle>
            <a:lvl1pPr marL="0" indent="0">
              <a:lnSpc>
                <a:spcPct val="120000"/>
              </a:lnSpc>
              <a:buNone/>
              <a:defRPr sz="1800" b="0" cap="none" spc="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443857" y="2541600"/>
            <a:ext cx="3304287" cy="3234575"/>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a:extLst>
              <a:ext uri="{FF2B5EF4-FFF2-40B4-BE49-F238E27FC236}">
                <a16:creationId xmlns:a16="http://schemas.microsoft.com/office/drawing/2014/main" xmlns="" id="{2CBE9708-14E4-4BCB-A359-CC345FB2F07C}"/>
              </a:ext>
            </a:extLst>
          </p:cNvPr>
          <p:cNvSpPr>
            <a:spLocks noGrp="1"/>
          </p:cNvSpPr>
          <p:nvPr>
            <p:ph type="body" sz="quarter" idx="13" hasCustomPrompt="1"/>
          </p:nvPr>
        </p:nvSpPr>
        <p:spPr>
          <a:xfrm>
            <a:off x="8136220" y="1840698"/>
            <a:ext cx="3312105" cy="565796"/>
          </a:xfrm>
        </p:spPr>
        <p:txBody>
          <a:bodyPr anchor="b">
            <a:normAutofit/>
          </a:bodyPr>
          <a:lstStyle>
            <a:lvl1pPr marL="0" indent="0">
              <a:lnSpc>
                <a:spcPct val="120000"/>
              </a:lnSpc>
              <a:buNone/>
              <a:defRPr sz="1800" b="0" cap="none" spc="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5">
            <a:extLst>
              <a:ext uri="{FF2B5EF4-FFF2-40B4-BE49-F238E27FC236}">
                <a16:creationId xmlns:a16="http://schemas.microsoft.com/office/drawing/2014/main" xmlns="" id="{D34B0309-E157-4DD2-AF03-3030A1149EDE}"/>
              </a:ext>
            </a:extLst>
          </p:cNvPr>
          <p:cNvSpPr>
            <a:spLocks noGrp="1"/>
          </p:cNvSpPr>
          <p:nvPr>
            <p:ph sz="quarter" idx="14"/>
          </p:nvPr>
        </p:nvSpPr>
        <p:spPr>
          <a:xfrm>
            <a:off x="8140274" y="2541600"/>
            <a:ext cx="3304287" cy="3234575"/>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14">
            <a:extLst>
              <a:ext uri="{FF2B5EF4-FFF2-40B4-BE49-F238E27FC236}">
                <a16:creationId xmlns:a16="http://schemas.microsoft.com/office/drawing/2014/main" xmlns="" id="{9EBF02C2-69A8-42BC-B52D-CB6FEE37E46C}"/>
              </a:ext>
            </a:extLst>
          </p:cNvPr>
          <p:cNvSpPr>
            <a:spLocks noGrp="1"/>
          </p:cNvSpPr>
          <p:nvPr>
            <p:ph type="dt" sz="half" idx="15"/>
          </p:nvPr>
        </p:nvSpPr>
        <p:spPr/>
        <p:txBody>
          <a:bodyPr/>
          <a:lstStyle/>
          <a:p>
            <a:r>
              <a:rPr lang="en-US" dirty="0">
                <a:solidFill>
                  <a:prstClr val="white">
                    <a:alpha val="58000"/>
                  </a:prstClr>
                </a:solidFill>
              </a:rPr>
              <a:t>Sunday, January 31, 20XX</a:t>
            </a:r>
          </a:p>
        </p:txBody>
      </p:sp>
      <p:sp>
        <p:nvSpPr>
          <p:cNvPr id="16" name="Footer Placeholder 15">
            <a:extLst>
              <a:ext uri="{FF2B5EF4-FFF2-40B4-BE49-F238E27FC236}">
                <a16:creationId xmlns:a16="http://schemas.microsoft.com/office/drawing/2014/main" xmlns="" id="{9ADB71AC-99F1-486B-8201-51131757B5AA}"/>
              </a:ext>
            </a:extLst>
          </p:cNvPr>
          <p:cNvSpPr>
            <a:spLocks noGrp="1"/>
          </p:cNvSpPr>
          <p:nvPr>
            <p:ph type="ftr" sz="quarter" idx="16"/>
          </p:nvPr>
        </p:nvSpPr>
        <p:spPr/>
        <p:txBody>
          <a:bodyPr/>
          <a:lstStyle/>
          <a:p>
            <a:r>
              <a:rPr lang="en-US" dirty="0">
                <a:solidFill>
                  <a:prstClr val="white">
                    <a:alpha val="58000"/>
                  </a:prstClr>
                </a:solidFill>
              </a:rPr>
              <a:t>Sample Footer Text</a:t>
            </a:r>
          </a:p>
        </p:txBody>
      </p:sp>
      <p:sp>
        <p:nvSpPr>
          <p:cNvPr id="17" name="Slide Number Placeholder 16">
            <a:extLst>
              <a:ext uri="{FF2B5EF4-FFF2-40B4-BE49-F238E27FC236}">
                <a16:creationId xmlns:a16="http://schemas.microsoft.com/office/drawing/2014/main" xmlns="" id="{59777249-3881-4E7B-BADF-69BB6E7C90EC}"/>
              </a:ext>
            </a:extLst>
          </p:cNvPr>
          <p:cNvSpPr>
            <a:spLocks noGrp="1"/>
          </p:cNvSpPr>
          <p:nvPr>
            <p:ph type="sldNum" sz="quarter" idx="17"/>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27799044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pic 1">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262235CD-026E-4B65-A804-8C877A0C4F31}"/>
              </a:ext>
            </a:extLst>
          </p:cNvPr>
          <p:cNvSpPr>
            <a:spLocks noGrp="1"/>
          </p:cNvSpPr>
          <p:nvPr>
            <p:ph type="pic" sz="quarter" idx="12"/>
          </p:nvPr>
        </p:nvSpPr>
        <p:spPr>
          <a:xfrm>
            <a:off x="0" y="0"/>
            <a:ext cx="12192000" cy="6858000"/>
          </a:xfrm>
          <a:custGeom>
            <a:avLst/>
            <a:gdLst>
              <a:gd name="connsiteX0" fmla="*/ 5123702 w 12192000"/>
              <a:gd name="connsiteY0" fmla="*/ 0 h 6858000"/>
              <a:gd name="connsiteX1" fmla="*/ 12192000 w 12192000"/>
              <a:gd name="connsiteY1" fmla="*/ 0 h 6858000"/>
              <a:gd name="connsiteX2" fmla="*/ 12192000 w 12192000"/>
              <a:gd name="connsiteY2" fmla="*/ 6858000 h 6858000"/>
              <a:gd name="connsiteX3" fmla="*/ 4294649 w 12192000"/>
              <a:gd name="connsiteY3" fmla="*/ 6858000 h 6858000"/>
              <a:gd name="connsiteX4" fmla="*/ 4543103 w 12192000"/>
              <a:gd name="connsiteY4" fmla="*/ 6794309 h 6858000"/>
              <a:gd name="connsiteX5" fmla="*/ 5784508 w 12192000"/>
              <a:gd name="connsiteY5" fmla="*/ 6102159 h 6858000"/>
              <a:gd name="connsiteX6" fmla="*/ 7044313 w 12192000"/>
              <a:gd name="connsiteY6" fmla="*/ 3583629 h 6858000"/>
              <a:gd name="connsiteX7" fmla="*/ 6748215 w 12192000"/>
              <a:gd name="connsiteY7" fmla="*/ 1870260 h 6858000"/>
              <a:gd name="connsiteX8" fmla="*/ 5569893 w 12192000"/>
              <a:gd name="connsiteY8" fmla="*/ 265913 h 6858000"/>
              <a:gd name="connsiteX9" fmla="*/ 5336837 w 12192000"/>
              <a:gd name="connsiteY9" fmla="*/ 117758 h 6858000"/>
              <a:gd name="connsiteX10" fmla="*/ 0 w 12192000"/>
              <a:gd name="connsiteY10" fmla="*/ 0 h 6858000"/>
              <a:gd name="connsiteX11" fmla="*/ 1478233 w 12192000"/>
              <a:gd name="connsiteY11" fmla="*/ 0 h 6858000"/>
              <a:gd name="connsiteX12" fmla="*/ 1376868 w 12192000"/>
              <a:gd name="connsiteY12" fmla="*/ 53544 h 6858000"/>
              <a:gd name="connsiteX13" fmla="*/ 763225 w 12192000"/>
              <a:gd name="connsiteY13" fmla="*/ 435512 h 6858000"/>
              <a:gd name="connsiteX14" fmla="*/ 3659 w 12192000"/>
              <a:gd name="connsiteY14" fmla="*/ 1575960 h 6858000"/>
              <a:gd name="connsiteX15" fmla="*/ 1 w 12192000"/>
              <a:gd name="connsiteY15" fmla="*/ 1586010 h 6858000"/>
              <a:gd name="connsiteX16" fmla="*/ 1 w 12192000"/>
              <a:gd name="connsiteY16" fmla="*/ 4992019 h 6858000"/>
              <a:gd name="connsiteX17" fmla="*/ 43793 w 12192000"/>
              <a:gd name="connsiteY17" fmla="*/ 5068808 h 6858000"/>
              <a:gd name="connsiteX18" fmla="*/ 508319 w 12192000"/>
              <a:gd name="connsiteY18" fmla="*/ 5721038 h 6858000"/>
              <a:gd name="connsiteX19" fmla="*/ 1561497 w 12192000"/>
              <a:gd name="connsiteY19" fmla="*/ 6516913 h 6858000"/>
              <a:gd name="connsiteX20" fmla="*/ 2199909 w 12192000"/>
              <a:gd name="connsiteY20" fmla="*/ 6808527 h 6858000"/>
              <a:gd name="connsiteX21" fmla="*/ 2401902 w 12192000"/>
              <a:gd name="connsiteY21" fmla="*/ 6858000 h 6858000"/>
              <a:gd name="connsiteX22" fmla="*/ 0 w 12192000"/>
              <a:gd name="connsiteY2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6858000">
                <a:moveTo>
                  <a:pt x="5123702" y="0"/>
                </a:moveTo>
                <a:lnTo>
                  <a:pt x="12192000" y="0"/>
                </a:lnTo>
                <a:lnTo>
                  <a:pt x="12192000" y="6858000"/>
                </a:lnTo>
                <a:lnTo>
                  <a:pt x="4294649" y="6858000"/>
                </a:lnTo>
                <a:lnTo>
                  <a:pt x="4543103" y="6794309"/>
                </a:lnTo>
                <a:cubicBezTo>
                  <a:pt x="5014473" y="6649034"/>
                  <a:pt x="5429526" y="6399659"/>
                  <a:pt x="5784508" y="6102159"/>
                </a:cubicBezTo>
                <a:cubicBezTo>
                  <a:pt x="6353535" y="5625104"/>
                  <a:pt x="6883605" y="4288680"/>
                  <a:pt x="7044313" y="3583629"/>
                </a:cubicBezTo>
                <a:cubicBezTo>
                  <a:pt x="7205014" y="2877517"/>
                  <a:pt x="6993682" y="2422592"/>
                  <a:pt x="6748215" y="1870260"/>
                </a:cubicBezTo>
                <a:cubicBezTo>
                  <a:pt x="6502213" y="1317394"/>
                  <a:pt x="5738966" y="373824"/>
                  <a:pt x="5569893" y="265913"/>
                </a:cubicBezTo>
                <a:cubicBezTo>
                  <a:pt x="5497000" y="216088"/>
                  <a:pt x="5419065" y="166493"/>
                  <a:pt x="5336837" y="117758"/>
                </a:cubicBezTo>
                <a:close/>
                <a:moveTo>
                  <a:pt x="0" y="0"/>
                </a:moveTo>
                <a:lnTo>
                  <a:pt x="1478233" y="0"/>
                </a:lnTo>
                <a:lnTo>
                  <a:pt x="1376868" y="53544"/>
                </a:lnTo>
                <a:cubicBezTo>
                  <a:pt x="1049753" y="231096"/>
                  <a:pt x="809295" y="389442"/>
                  <a:pt x="763225" y="435512"/>
                </a:cubicBezTo>
                <a:cubicBezTo>
                  <a:pt x="427428" y="771309"/>
                  <a:pt x="175347" y="1155399"/>
                  <a:pt x="3659" y="1575960"/>
                </a:cubicBezTo>
                <a:lnTo>
                  <a:pt x="1" y="1586010"/>
                </a:lnTo>
                <a:lnTo>
                  <a:pt x="1" y="4992019"/>
                </a:lnTo>
                <a:lnTo>
                  <a:pt x="43793" y="5068808"/>
                </a:lnTo>
                <a:cubicBezTo>
                  <a:pt x="199310" y="5325558"/>
                  <a:pt x="370402" y="5550958"/>
                  <a:pt x="508319" y="5721038"/>
                </a:cubicBezTo>
                <a:cubicBezTo>
                  <a:pt x="784154" y="6061198"/>
                  <a:pt x="1210792" y="6251624"/>
                  <a:pt x="1561497" y="6516913"/>
                </a:cubicBezTo>
                <a:cubicBezTo>
                  <a:pt x="1757316" y="6643529"/>
                  <a:pt x="1966063" y="6739921"/>
                  <a:pt x="2199909" y="6808527"/>
                </a:cubicBezTo>
                <a:lnTo>
                  <a:pt x="2401902" y="6858000"/>
                </a:lnTo>
                <a:lnTo>
                  <a:pt x="0" y="6858000"/>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 xmlns:a16="http://schemas.microsoft.com/office/drawing/2014/main" id="{EDE0715F-E7F9-4984-81DF-4367F383FAF9}"/>
              </a:ext>
            </a:extLst>
          </p:cNvPr>
          <p:cNvSpPr>
            <a:spLocks noGrp="1"/>
          </p:cNvSpPr>
          <p:nvPr>
            <p:ph type="title"/>
          </p:nvPr>
        </p:nvSpPr>
        <p:spPr>
          <a:xfrm>
            <a:off x="720724" y="1579842"/>
            <a:ext cx="5014913" cy="2039662"/>
          </a:xfrm>
        </p:spPr>
        <p:txBody>
          <a:bodyPr anchor="b">
            <a:normAutofit/>
          </a:bodyPr>
          <a:lstStyle>
            <a:lvl1pPr algn="ctr">
              <a:defRPr sz="5400"/>
            </a:lvl1pPr>
          </a:lstStyle>
          <a:p>
            <a:r>
              <a:rPr lang="en-US"/>
              <a:t>Click to edit Master title style</a:t>
            </a:r>
            <a:endParaRPr lang="en-US" dirty="0"/>
          </a:p>
        </p:txBody>
      </p:sp>
      <p:sp>
        <p:nvSpPr>
          <p:cNvPr id="15" name="Text Placeholder 14">
            <a:extLst>
              <a:ext uri="{FF2B5EF4-FFF2-40B4-BE49-F238E27FC236}">
                <a16:creationId xmlns="" xmlns:a16="http://schemas.microsoft.com/office/drawing/2014/main" id="{B584F01D-202E-467D-909E-95AC750B1184}"/>
              </a:ext>
            </a:extLst>
          </p:cNvPr>
          <p:cNvSpPr>
            <a:spLocks noGrp="1"/>
          </p:cNvSpPr>
          <p:nvPr>
            <p:ph type="body" sz="quarter" idx="11"/>
          </p:nvPr>
        </p:nvSpPr>
        <p:spPr>
          <a:xfrm>
            <a:off x="720725" y="3818283"/>
            <a:ext cx="5014913" cy="1201737"/>
          </a:xfrm>
        </p:spPr>
        <p:txBody>
          <a:bodyPr>
            <a:normAutofit/>
          </a:bodyPr>
          <a:lstStyle>
            <a:lvl1pPr algn="ctr">
              <a:buNone/>
              <a:defRPr sz="2400"/>
            </a:lvl1pPr>
            <a:lvl2pPr>
              <a:buNone/>
              <a:defRPr/>
            </a:lvl2pPr>
            <a:lvl3pPr>
              <a:buNone/>
              <a:defRPr/>
            </a:lvl3pPr>
            <a:lvl4pPr>
              <a:buNone/>
              <a:defRPr/>
            </a:lvl4pPr>
            <a:lvl5pPr>
              <a:buNone/>
              <a:defRPr/>
            </a:lvl5pPr>
          </a:lstStyle>
          <a:p>
            <a:pPr lvl="0"/>
            <a:r>
              <a:rPr lang="en-US"/>
              <a:t>Click to edit Master text styles</a:t>
            </a:r>
          </a:p>
        </p:txBody>
      </p:sp>
      <p:sp useBgFill="1">
        <p:nvSpPr>
          <p:cNvPr id="8" name="Freeform: Shape 7">
            <a:extLst>
              <a:ext uri="{FF2B5EF4-FFF2-40B4-BE49-F238E27FC236}">
                <a16:creationId xmlns="" xmlns:a16="http://schemas.microsoft.com/office/drawing/2014/main" id="{38CCBCF1-1C42-4C63-91FF-3E2B5C61C584}"/>
              </a:ext>
              <a:ext uri="{C183D7F6-B498-43B3-948B-1728B52AA6E4}">
                <adec:decorative xmlns="" xmlns:adec="http://schemas.microsoft.com/office/drawing/2017/decorative" val="1"/>
              </a:ext>
            </a:extLst>
          </p:cNvPr>
          <p:cNvSpPr/>
          <p:nvPr userDrawn="1"/>
        </p:nvSpPr>
        <p:spPr>
          <a:xfrm>
            <a:off x="1" y="0"/>
            <a:ext cx="7100407" cy="6858000"/>
          </a:xfrm>
          <a:custGeom>
            <a:avLst/>
            <a:gdLst>
              <a:gd name="connsiteX0" fmla="*/ 1478232 w 7100407"/>
              <a:gd name="connsiteY0" fmla="*/ 0 h 6858000"/>
              <a:gd name="connsiteX1" fmla="*/ 5123701 w 7100407"/>
              <a:gd name="connsiteY1" fmla="*/ 0 h 6858000"/>
              <a:gd name="connsiteX2" fmla="*/ 5336836 w 7100407"/>
              <a:gd name="connsiteY2" fmla="*/ 117758 h 6858000"/>
              <a:gd name="connsiteX3" fmla="*/ 5569892 w 7100407"/>
              <a:gd name="connsiteY3" fmla="*/ 265913 h 6858000"/>
              <a:gd name="connsiteX4" fmla="*/ 6748214 w 7100407"/>
              <a:gd name="connsiteY4" fmla="*/ 1870260 h 6858000"/>
              <a:gd name="connsiteX5" fmla="*/ 7044312 w 7100407"/>
              <a:gd name="connsiteY5" fmla="*/ 3583629 h 6858000"/>
              <a:gd name="connsiteX6" fmla="*/ 5784507 w 7100407"/>
              <a:gd name="connsiteY6" fmla="*/ 6102159 h 6858000"/>
              <a:gd name="connsiteX7" fmla="*/ 4543102 w 7100407"/>
              <a:gd name="connsiteY7" fmla="*/ 6794309 h 6858000"/>
              <a:gd name="connsiteX8" fmla="*/ 4294648 w 7100407"/>
              <a:gd name="connsiteY8" fmla="*/ 6858000 h 6858000"/>
              <a:gd name="connsiteX9" fmla="*/ 2401901 w 7100407"/>
              <a:gd name="connsiteY9" fmla="*/ 6858000 h 6858000"/>
              <a:gd name="connsiteX10" fmla="*/ 2199908 w 7100407"/>
              <a:gd name="connsiteY10" fmla="*/ 6808527 h 6858000"/>
              <a:gd name="connsiteX11" fmla="*/ 1561496 w 7100407"/>
              <a:gd name="connsiteY11" fmla="*/ 6516913 h 6858000"/>
              <a:gd name="connsiteX12" fmla="*/ 508318 w 7100407"/>
              <a:gd name="connsiteY12" fmla="*/ 5721038 h 6858000"/>
              <a:gd name="connsiteX13" fmla="*/ 43792 w 7100407"/>
              <a:gd name="connsiteY13" fmla="*/ 5068808 h 6858000"/>
              <a:gd name="connsiteX14" fmla="*/ 0 w 7100407"/>
              <a:gd name="connsiteY14" fmla="*/ 4992019 h 6858000"/>
              <a:gd name="connsiteX15" fmla="*/ 0 w 7100407"/>
              <a:gd name="connsiteY15" fmla="*/ 1586010 h 6858000"/>
              <a:gd name="connsiteX16" fmla="*/ 3658 w 7100407"/>
              <a:gd name="connsiteY16" fmla="*/ 1575960 h 6858000"/>
              <a:gd name="connsiteX17" fmla="*/ 763224 w 7100407"/>
              <a:gd name="connsiteY17" fmla="*/ 435512 h 6858000"/>
              <a:gd name="connsiteX18" fmla="*/ 1376867 w 7100407"/>
              <a:gd name="connsiteY18" fmla="*/ 535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00407" h="6858000">
                <a:moveTo>
                  <a:pt x="1478232" y="0"/>
                </a:moveTo>
                <a:lnTo>
                  <a:pt x="5123701" y="0"/>
                </a:lnTo>
                <a:lnTo>
                  <a:pt x="5336836" y="117758"/>
                </a:lnTo>
                <a:cubicBezTo>
                  <a:pt x="5419064" y="166493"/>
                  <a:pt x="5496999" y="216088"/>
                  <a:pt x="5569892" y="265913"/>
                </a:cubicBezTo>
                <a:cubicBezTo>
                  <a:pt x="5738965" y="373824"/>
                  <a:pt x="6502212" y="1317394"/>
                  <a:pt x="6748214" y="1870260"/>
                </a:cubicBezTo>
                <a:cubicBezTo>
                  <a:pt x="6993681" y="2422592"/>
                  <a:pt x="7205013" y="2877517"/>
                  <a:pt x="7044312" y="3583629"/>
                </a:cubicBezTo>
                <a:cubicBezTo>
                  <a:pt x="6883604" y="4288680"/>
                  <a:pt x="6353534" y="5625104"/>
                  <a:pt x="5784507" y="6102159"/>
                </a:cubicBezTo>
                <a:cubicBezTo>
                  <a:pt x="5429525" y="6399659"/>
                  <a:pt x="5014472" y="6649034"/>
                  <a:pt x="4543102" y="6794309"/>
                </a:cubicBezTo>
                <a:lnTo>
                  <a:pt x="4294648" y="6858000"/>
                </a:lnTo>
                <a:lnTo>
                  <a:pt x="2401901" y="6858000"/>
                </a:lnTo>
                <a:lnTo>
                  <a:pt x="2199908" y="6808527"/>
                </a:lnTo>
                <a:cubicBezTo>
                  <a:pt x="1966062" y="6739921"/>
                  <a:pt x="1757315" y="6643529"/>
                  <a:pt x="1561496" y="6516913"/>
                </a:cubicBezTo>
                <a:cubicBezTo>
                  <a:pt x="1210791" y="6251624"/>
                  <a:pt x="784153" y="6061198"/>
                  <a:pt x="508318" y="5721038"/>
                </a:cubicBezTo>
                <a:cubicBezTo>
                  <a:pt x="370401" y="5550958"/>
                  <a:pt x="199309" y="5325558"/>
                  <a:pt x="43792" y="5068808"/>
                </a:cubicBezTo>
                <a:lnTo>
                  <a:pt x="0" y="4992019"/>
                </a:lnTo>
                <a:lnTo>
                  <a:pt x="0" y="1586010"/>
                </a:lnTo>
                <a:lnTo>
                  <a:pt x="3658" y="1575960"/>
                </a:lnTo>
                <a:cubicBezTo>
                  <a:pt x="175346" y="1155399"/>
                  <a:pt x="427427" y="771309"/>
                  <a:pt x="763224" y="435512"/>
                </a:cubicBezTo>
                <a:cubicBezTo>
                  <a:pt x="809294" y="389442"/>
                  <a:pt x="1049752" y="231096"/>
                  <a:pt x="1376867" y="53544"/>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31381223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e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reeform: Shape 9">
            <a:extLst>
              <a:ext uri="{FF2B5EF4-FFF2-40B4-BE49-F238E27FC236}">
                <a16:creationId xmlns="" xmlns:a16="http://schemas.microsoft.com/office/drawing/2014/main" id="{A93207D5-9CB9-447C-B7D6-0F4CE47F0F32}"/>
              </a:ext>
              <a:ext uri="{C183D7F6-B498-43B3-948B-1728B52AA6E4}">
                <adec:decorative xmlns="" xmlns:adec="http://schemas.microsoft.com/office/drawing/2017/decorative" val="1"/>
              </a:ext>
            </a:extLst>
          </p:cNvPr>
          <p:cNvSpPr/>
          <p:nvPr userDrawn="1"/>
        </p:nvSpPr>
        <p:spPr>
          <a:xfrm>
            <a:off x="10654049" y="0"/>
            <a:ext cx="1294670" cy="1177964"/>
          </a:xfrm>
          <a:custGeom>
            <a:avLst/>
            <a:gdLst>
              <a:gd name="connsiteX0" fmla="*/ 340983 w 1294670"/>
              <a:gd name="connsiteY0" fmla="*/ 0 h 1177964"/>
              <a:gd name="connsiteX1" fmla="*/ 634632 w 1294670"/>
              <a:gd name="connsiteY1" fmla="*/ 0 h 1177964"/>
              <a:gd name="connsiteX2" fmla="*/ 655133 w 1294670"/>
              <a:gd name="connsiteY2" fmla="*/ 56263 h 1177964"/>
              <a:gd name="connsiteX3" fmla="*/ 710099 w 1294670"/>
              <a:gd name="connsiteY3" fmla="*/ 207115 h 1177964"/>
              <a:gd name="connsiteX4" fmla="*/ 768893 w 1294670"/>
              <a:gd name="connsiteY4" fmla="*/ 100714 h 1177964"/>
              <a:gd name="connsiteX5" fmla="*/ 828133 w 1294670"/>
              <a:gd name="connsiteY5" fmla="*/ 21297 h 1177964"/>
              <a:gd name="connsiteX6" fmla="*/ 846479 w 1294670"/>
              <a:gd name="connsiteY6" fmla="*/ 0 h 1177964"/>
              <a:gd name="connsiteX7" fmla="*/ 1083221 w 1294670"/>
              <a:gd name="connsiteY7" fmla="*/ 0 h 1177964"/>
              <a:gd name="connsiteX8" fmla="*/ 1100895 w 1294670"/>
              <a:gd name="connsiteY8" fmla="*/ 22676 h 1177964"/>
              <a:gd name="connsiteX9" fmla="*/ 1125070 w 1294670"/>
              <a:gd name="connsiteY9" fmla="*/ 79598 h 1177964"/>
              <a:gd name="connsiteX10" fmla="*/ 1113960 w 1294670"/>
              <a:gd name="connsiteY10" fmla="*/ 150493 h 1177964"/>
              <a:gd name="connsiteX11" fmla="*/ 937142 w 1294670"/>
              <a:gd name="connsiteY11" fmla="*/ 417624 h 1177964"/>
              <a:gd name="connsiteX12" fmla="*/ 1119777 w 1294670"/>
              <a:gd name="connsiteY12" fmla="*/ 426046 h 1177964"/>
              <a:gd name="connsiteX13" fmla="*/ 1246385 w 1294670"/>
              <a:gd name="connsiteY13" fmla="*/ 451904 h 1177964"/>
              <a:gd name="connsiteX14" fmla="*/ 1288101 w 1294670"/>
              <a:gd name="connsiteY14" fmla="*/ 542252 h 1177964"/>
              <a:gd name="connsiteX15" fmla="*/ 1287905 w 1294670"/>
              <a:gd name="connsiteY15" fmla="*/ 658697 h 1177964"/>
              <a:gd name="connsiteX16" fmla="*/ 1208787 w 1294670"/>
              <a:gd name="connsiteY16" fmla="*/ 713777 h 1177964"/>
              <a:gd name="connsiteX17" fmla="*/ 1158531 w 1294670"/>
              <a:gd name="connsiteY17" fmla="*/ 721803 h 1177964"/>
              <a:gd name="connsiteX18" fmla="*/ 1017492 w 1294670"/>
              <a:gd name="connsiteY18" fmla="*/ 719471 h 1177964"/>
              <a:gd name="connsiteX19" fmla="*/ 877520 w 1294670"/>
              <a:gd name="connsiteY19" fmla="*/ 704842 h 1177964"/>
              <a:gd name="connsiteX20" fmla="*/ 946956 w 1294670"/>
              <a:gd name="connsiteY20" fmla="*/ 961139 h 1177964"/>
              <a:gd name="connsiteX21" fmla="*/ 946445 w 1294670"/>
              <a:gd name="connsiteY21" fmla="*/ 1109769 h 1177964"/>
              <a:gd name="connsiteX22" fmla="*/ 856848 w 1294670"/>
              <a:gd name="connsiteY22" fmla="*/ 1171373 h 1177964"/>
              <a:gd name="connsiteX23" fmla="*/ 760291 w 1294670"/>
              <a:gd name="connsiteY23" fmla="*/ 1170424 h 1177964"/>
              <a:gd name="connsiteX24" fmla="*/ 683819 w 1294670"/>
              <a:gd name="connsiteY24" fmla="*/ 1052279 h 1177964"/>
              <a:gd name="connsiteX25" fmla="*/ 588285 w 1294670"/>
              <a:gd name="connsiteY25" fmla="*/ 754070 h 1177964"/>
              <a:gd name="connsiteX26" fmla="*/ 450492 w 1294670"/>
              <a:gd name="connsiteY26" fmla="*/ 999811 h 1177964"/>
              <a:gd name="connsiteX27" fmla="*/ 344329 w 1294670"/>
              <a:gd name="connsiteY27" fmla="*/ 1109535 h 1177964"/>
              <a:gd name="connsiteX28" fmla="*/ 278138 w 1294670"/>
              <a:gd name="connsiteY28" fmla="*/ 1101311 h 1177964"/>
              <a:gd name="connsiteX29" fmla="*/ 218037 w 1294670"/>
              <a:gd name="connsiteY29" fmla="*/ 1051491 h 1177964"/>
              <a:gd name="connsiteX30" fmla="*/ 200283 w 1294670"/>
              <a:gd name="connsiteY30" fmla="*/ 1027648 h 1177964"/>
              <a:gd name="connsiteX31" fmla="*/ 178891 w 1294670"/>
              <a:gd name="connsiteY31" fmla="*/ 988622 h 1177964"/>
              <a:gd name="connsiteX32" fmla="*/ 191068 w 1294670"/>
              <a:gd name="connsiteY32" fmla="*/ 905431 h 1177964"/>
              <a:gd name="connsiteX33" fmla="*/ 287701 w 1294670"/>
              <a:gd name="connsiteY33" fmla="*/ 705675 h 1177964"/>
              <a:gd name="connsiteX34" fmla="*/ 379748 w 1294670"/>
              <a:gd name="connsiteY34" fmla="*/ 587292 h 1177964"/>
              <a:gd name="connsiteX35" fmla="*/ 262551 w 1294670"/>
              <a:gd name="connsiteY35" fmla="*/ 567207 h 1177964"/>
              <a:gd name="connsiteX36" fmla="*/ 117122 w 1294670"/>
              <a:gd name="connsiteY36" fmla="*/ 529803 h 1177964"/>
              <a:gd name="connsiteX37" fmla="*/ 37132 w 1294670"/>
              <a:gd name="connsiteY37" fmla="*/ 480734 h 1177964"/>
              <a:gd name="connsiteX38" fmla="*/ 7397 w 1294670"/>
              <a:gd name="connsiteY38" fmla="*/ 423639 h 1177964"/>
              <a:gd name="connsiteX39" fmla="*/ 5458 w 1294670"/>
              <a:gd name="connsiteY39" fmla="*/ 331788 h 1177964"/>
              <a:gd name="connsiteX40" fmla="*/ 99324 w 1294670"/>
              <a:gd name="connsiteY40" fmla="*/ 220997 h 1177964"/>
              <a:gd name="connsiteX41" fmla="*/ 183584 w 1294670"/>
              <a:gd name="connsiteY41" fmla="*/ 220878 h 1177964"/>
              <a:gd name="connsiteX42" fmla="*/ 425254 w 1294670"/>
              <a:gd name="connsiteY42" fmla="*/ 291416 h 1177964"/>
              <a:gd name="connsiteX43" fmla="*/ 368986 w 1294670"/>
              <a:gd name="connsiteY43" fmla="*/ 140334 h 1177964"/>
              <a:gd name="connsiteX44" fmla="*/ 359891 w 1294670"/>
              <a:gd name="connsiteY44" fmla="*/ 102376 h 1177964"/>
              <a:gd name="connsiteX45" fmla="*/ 349729 w 1294670"/>
              <a:gd name="connsiteY45" fmla="*/ 76715 h 1177964"/>
              <a:gd name="connsiteX46" fmla="*/ 340401 w 1294670"/>
              <a:gd name="connsiteY46" fmla="*/ 2187 h 1177964"/>
              <a:gd name="connsiteX47" fmla="*/ 340983 w 1294670"/>
              <a:gd name="connsiteY47" fmla="*/ 0 h 117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4670" h="1177964">
                <a:moveTo>
                  <a:pt x="340983" y="0"/>
                </a:moveTo>
                <a:lnTo>
                  <a:pt x="634632" y="0"/>
                </a:lnTo>
                <a:lnTo>
                  <a:pt x="655133" y="56263"/>
                </a:lnTo>
                <a:cubicBezTo>
                  <a:pt x="710099" y="207115"/>
                  <a:pt x="710099" y="207115"/>
                  <a:pt x="710099" y="207115"/>
                </a:cubicBezTo>
                <a:cubicBezTo>
                  <a:pt x="734257" y="157177"/>
                  <a:pt x="731371" y="161882"/>
                  <a:pt x="768893" y="100714"/>
                </a:cubicBezTo>
                <a:cubicBezTo>
                  <a:pt x="791451" y="69220"/>
                  <a:pt x="811121" y="42432"/>
                  <a:pt x="828133" y="21297"/>
                </a:cubicBezTo>
                <a:lnTo>
                  <a:pt x="846479" y="0"/>
                </a:lnTo>
                <a:lnTo>
                  <a:pt x="1083221" y="0"/>
                </a:lnTo>
                <a:lnTo>
                  <a:pt x="1100895" y="22676"/>
                </a:lnTo>
                <a:cubicBezTo>
                  <a:pt x="1112901" y="41373"/>
                  <a:pt x="1120523" y="60619"/>
                  <a:pt x="1125070" y="79598"/>
                </a:cubicBezTo>
                <a:cubicBezTo>
                  <a:pt x="1132346" y="109964"/>
                  <a:pt x="1128392" y="126966"/>
                  <a:pt x="1113960" y="150493"/>
                </a:cubicBezTo>
                <a:cubicBezTo>
                  <a:pt x="937142" y="417624"/>
                  <a:pt x="937142" y="417624"/>
                  <a:pt x="937142" y="417624"/>
                </a:cubicBezTo>
                <a:cubicBezTo>
                  <a:pt x="1119777" y="426046"/>
                  <a:pt x="1119777" y="426046"/>
                  <a:pt x="1119777" y="426046"/>
                </a:cubicBezTo>
                <a:cubicBezTo>
                  <a:pt x="1182329" y="419086"/>
                  <a:pt x="1221039" y="429881"/>
                  <a:pt x="1246385" y="451904"/>
                </a:cubicBezTo>
                <a:cubicBezTo>
                  <a:pt x="1271730" y="473928"/>
                  <a:pt x="1283712" y="507181"/>
                  <a:pt x="1288101" y="542252"/>
                </a:cubicBezTo>
                <a:cubicBezTo>
                  <a:pt x="1296129" y="592508"/>
                  <a:pt x="1297632" y="632285"/>
                  <a:pt x="1287905" y="658697"/>
                </a:cubicBezTo>
                <a:cubicBezTo>
                  <a:pt x="1278179" y="685110"/>
                  <a:pt x="1254337" y="702863"/>
                  <a:pt x="1208787" y="713777"/>
                </a:cubicBezTo>
                <a:cubicBezTo>
                  <a:pt x="1186012" y="719233"/>
                  <a:pt x="1170828" y="722871"/>
                  <a:pt x="1158531" y="721803"/>
                </a:cubicBezTo>
                <a:cubicBezTo>
                  <a:pt x="1131051" y="724374"/>
                  <a:pt x="1120573" y="730898"/>
                  <a:pt x="1017492" y="719471"/>
                </a:cubicBezTo>
                <a:cubicBezTo>
                  <a:pt x="906819" y="709863"/>
                  <a:pt x="928527" y="716704"/>
                  <a:pt x="877520" y="704842"/>
                </a:cubicBezTo>
                <a:cubicBezTo>
                  <a:pt x="946956" y="961139"/>
                  <a:pt x="946956" y="961139"/>
                  <a:pt x="946956" y="961139"/>
                </a:cubicBezTo>
                <a:cubicBezTo>
                  <a:pt x="963327" y="1029464"/>
                  <a:pt x="966649" y="1076832"/>
                  <a:pt x="946445" y="1109769"/>
                </a:cubicBezTo>
                <a:cubicBezTo>
                  <a:pt x="933832" y="1140887"/>
                  <a:pt x="899512" y="1165165"/>
                  <a:pt x="856848" y="1171373"/>
                </a:cubicBezTo>
                <a:cubicBezTo>
                  <a:pt x="818890" y="1180467"/>
                  <a:pt x="786704" y="1180151"/>
                  <a:pt x="760291" y="1170424"/>
                </a:cubicBezTo>
                <a:cubicBezTo>
                  <a:pt x="736764" y="1155992"/>
                  <a:pt x="707781" y="1118785"/>
                  <a:pt x="683819" y="1052279"/>
                </a:cubicBezTo>
                <a:cubicBezTo>
                  <a:pt x="588285" y="754070"/>
                  <a:pt x="588285" y="754070"/>
                  <a:pt x="588285" y="754070"/>
                </a:cubicBezTo>
                <a:cubicBezTo>
                  <a:pt x="450492" y="999811"/>
                  <a:pt x="450492" y="999811"/>
                  <a:pt x="450492" y="999811"/>
                </a:cubicBezTo>
                <a:cubicBezTo>
                  <a:pt x="425266" y="1062047"/>
                  <a:pt x="389879" y="1098621"/>
                  <a:pt x="344329" y="1109535"/>
                </a:cubicBezTo>
                <a:cubicBezTo>
                  <a:pt x="321554" y="1114991"/>
                  <a:pt x="296960" y="1112856"/>
                  <a:pt x="278138" y="1101311"/>
                </a:cubicBezTo>
                <a:cubicBezTo>
                  <a:pt x="251726" y="1091584"/>
                  <a:pt x="235791" y="1075333"/>
                  <a:pt x="218037" y="1051491"/>
                </a:cubicBezTo>
                <a:cubicBezTo>
                  <a:pt x="213331" y="1048604"/>
                  <a:pt x="206807" y="1038126"/>
                  <a:pt x="200283" y="1027648"/>
                </a:cubicBezTo>
                <a:cubicBezTo>
                  <a:pt x="189053" y="1014284"/>
                  <a:pt x="177824" y="1000919"/>
                  <a:pt x="178891" y="988622"/>
                </a:cubicBezTo>
                <a:cubicBezTo>
                  <a:pt x="170548" y="970553"/>
                  <a:pt x="175569" y="941254"/>
                  <a:pt x="191068" y="905431"/>
                </a:cubicBezTo>
                <a:cubicBezTo>
                  <a:pt x="198976" y="871426"/>
                  <a:pt x="234679" y="802666"/>
                  <a:pt x="287701" y="705675"/>
                </a:cubicBezTo>
                <a:cubicBezTo>
                  <a:pt x="317632" y="646326"/>
                  <a:pt x="376862" y="591998"/>
                  <a:pt x="379748" y="587292"/>
                </a:cubicBezTo>
                <a:cubicBezTo>
                  <a:pt x="362746" y="583338"/>
                  <a:pt x="304147" y="573296"/>
                  <a:pt x="262551" y="567207"/>
                </a:cubicBezTo>
                <a:cubicBezTo>
                  <a:pt x="248435" y="558548"/>
                  <a:pt x="186950" y="553210"/>
                  <a:pt x="117122" y="529803"/>
                </a:cubicBezTo>
                <a:cubicBezTo>
                  <a:pt x="51999" y="509282"/>
                  <a:pt x="74774" y="503825"/>
                  <a:pt x="37132" y="480734"/>
                </a:cubicBezTo>
                <a:cubicBezTo>
                  <a:pt x="23016" y="472075"/>
                  <a:pt x="14673" y="454005"/>
                  <a:pt x="7397" y="423639"/>
                </a:cubicBezTo>
                <a:cubicBezTo>
                  <a:pt x="-4584" y="390386"/>
                  <a:pt x="437" y="361087"/>
                  <a:pt x="5458" y="331788"/>
                </a:cubicBezTo>
                <a:cubicBezTo>
                  <a:pt x="12614" y="277895"/>
                  <a:pt x="46182" y="233729"/>
                  <a:pt x="99324" y="220997"/>
                </a:cubicBezTo>
                <a:cubicBezTo>
                  <a:pt x="122099" y="215540"/>
                  <a:pt x="146693" y="217675"/>
                  <a:pt x="183584" y="220878"/>
                </a:cubicBezTo>
                <a:cubicBezTo>
                  <a:pt x="312762" y="274216"/>
                  <a:pt x="310943" y="266625"/>
                  <a:pt x="425254" y="291416"/>
                </a:cubicBezTo>
                <a:cubicBezTo>
                  <a:pt x="368986" y="140334"/>
                  <a:pt x="368986" y="140334"/>
                  <a:pt x="368986" y="140334"/>
                </a:cubicBezTo>
                <a:cubicBezTo>
                  <a:pt x="370053" y="128037"/>
                  <a:pt x="366415" y="112854"/>
                  <a:pt x="359891" y="102376"/>
                </a:cubicBezTo>
                <a:cubicBezTo>
                  <a:pt x="358072" y="94784"/>
                  <a:pt x="351548" y="84306"/>
                  <a:pt x="349729" y="76715"/>
                </a:cubicBezTo>
                <a:cubicBezTo>
                  <a:pt x="342453" y="46349"/>
                  <a:pt x="339615" y="21943"/>
                  <a:pt x="340401" y="2187"/>
                </a:cubicBezTo>
                <a:lnTo>
                  <a:pt x="34098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dirty="0">
              <a:solidFill>
                <a:prstClr val="white"/>
              </a:solidFill>
            </a:endParaRPr>
          </a:p>
        </p:txBody>
      </p:sp>
      <p:sp>
        <p:nvSpPr>
          <p:cNvPr id="7" name="Date Placeholder 6">
            <a:extLst>
              <a:ext uri="{FF2B5EF4-FFF2-40B4-BE49-F238E27FC236}">
                <a16:creationId xmlns="" xmlns:a16="http://schemas.microsoft.com/office/drawing/2014/main" id="{34DE2ADF-7550-4E57-A8CB-EC53AC0A0798}"/>
              </a:ext>
            </a:extLst>
          </p:cNvPr>
          <p:cNvSpPr>
            <a:spLocks noGrp="1"/>
          </p:cNvSpPr>
          <p:nvPr>
            <p:ph type="dt" sz="half" idx="10"/>
          </p:nvPr>
        </p:nvSpPr>
        <p:spPr/>
        <p:txBody>
          <a:bodyPr/>
          <a:lstStyle/>
          <a:p>
            <a:r>
              <a:rPr lang="en-US" dirty="0">
                <a:solidFill>
                  <a:prstClr val="white">
                    <a:alpha val="58000"/>
                  </a:prstClr>
                </a:solidFill>
              </a:rPr>
              <a:t>Sunday, January 31, 20XX</a:t>
            </a:r>
          </a:p>
        </p:txBody>
      </p:sp>
      <p:sp>
        <p:nvSpPr>
          <p:cNvPr id="8" name="Footer Placeholder 7">
            <a:extLst>
              <a:ext uri="{FF2B5EF4-FFF2-40B4-BE49-F238E27FC236}">
                <a16:creationId xmlns="" xmlns:a16="http://schemas.microsoft.com/office/drawing/2014/main" id="{74617D2E-8DED-4400-8E86-4FC2EB7FB633}"/>
              </a:ext>
            </a:extLst>
          </p:cNvPr>
          <p:cNvSpPr>
            <a:spLocks noGrp="1"/>
          </p:cNvSpPr>
          <p:nvPr>
            <p:ph type="ftr" sz="quarter" idx="11"/>
          </p:nvPr>
        </p:nvSpPr>
        <p:spPr/>
        <p:txBody>
          <a:bodyPr/>
          <a:lstStyle/>
          <a:p>
            <a:r>
              <a:rPr lang="en-US" dirty="0">
                <a:solidFill>
                  <a:prstClr val="white">
                    <a:alpha val="58000"/>
                  </a:prstClr>
                </a:solidFill>
              </a:rPr>
              <a:t>Sample Footer Text</a:t>
            </a:r>
          </a:p>
        </p:txBody>
      </p:sp>
      <p:sp>
        <p:nvSpPr>
          <p:cNvPr id="9" name="Slide Number Placeholder 8">
            <a:extLst>
              <a:ext uri="{FF2B5EF4-FFF2-40B4-BE49-F238E27FC236}">
                <a16:creationId xmlns="" xmlns:a16="http://schemas.microsoft.com/office/drawing/2014/main" id="{0B206A86-FA64-4378-BF55-5E12CC4A9EB9}"/>
              </a:ext>
            </a:extLst>
          </p:cNvPr>
          <p:cNvSpPr>
            <a:spLocks noGrp="1"/>
          </p:cNvSpPr>
          <p:nvPr>
            <p:ph type="sldNum" sz="quarter" idx="12"/>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7738214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meline/Chart/Graph">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B742EB-9E0B-49F7-8E10-36B571EA463C}"/>
              </a:ext>
            </a:extLst>
          </p:cNvPr>
          <p:cNvSpPr>
            <a:spLocks noGrp="1"/>
          </p:cNvSpPr>
          <p:nvPr>
            <p:ph type="title"/>
          </p:nvPr>
        </p:nvSpPr>
        <p:spPr>
          <a:xfrm>
            <a:off x="720000" y="619200"/>
            <a:ext cx="10728322" cy="788666"/>
          </a:xfrm>
        </p:spPr>
        <p:txBody>
          <a:bodyPr anchor="ctr"/>
          <a:lstStyle>
            <a:lvl1pPr algn="ctr">
              <a:defRPr/>
            </a:lvl1pPr>
          </a:lstStyle>
          <a:p>
            <a:r>
              <a:rPr lang="en-US"/>
              <a:t>Click to edit Master title style</a:t>
            </a:r>
            <a:endParaRPr lang="en-US" dirty="0"/>
          </a:p>
        </p:txBody>
      </p:sp>
      <p:grpSp>
        <p:nvGrpSpPr>
          <p:cNvPr id="6" name="Group 5">
            <a:extLst>
              <a:ext uri="{FF2B5EF4-FFF2-40B4-BE49-F238E27FC236}">
                <a16:creationId xmlns="" xmlns:a16="http://schemas.microsoft.com/office/drawing/2014/main" id="{745DFF49-F0B6-4108-84E7-A232D5C93F6D}"/>
              </a:ext>
              <a:ext uri="{C183D7F6-B498-43B3-948B-1728B52AA6E4}">
                <adec:decorative xmlns="" xmlns:adec="http://schemas.microsoft.com/office/drawing/2017/decorative" val="1"/>
              </a:ext>
            </a:extLst>
          </p:cNvPr>
          <p:cNvGrpSpPr/>
          <p:nvPr userDrawn="1"/>
        </p:nvGrpSpPr>
        <p:grpSpPr>
          <a:xfrm>
            <a:off x="389400" y="406270"/>
            <a:ext cx="684878" cy="1449344"/>
            <a:chOff x="643527" y="1187494"/>
            <a:chExt cx="1434178" cy="3035022"/>
          </a:xfrm>
        </p:grpSpPr>
        <p:sp>
          <p:nvSpPr>
            <p:cNvPr id="7" name="Freeform 78">
              <a:extLst>
                <a:ext uri="{FF2B5EF4-FFF2-40B4-BE49-F238E27FC236}">
                  <a16:creationId xmlns="" xmlns:a16="http://schemas.microsoft.com/office/drawing/2014/main" id="{26429D18-1F25-4DC1-AA62-9756BB4893A5}"/>
                </a:ext>
              </a:extLst>
            </p:cNvPr>
            <p:cNvSpPr>
              <a:spLocks/>
            </p:cNvSpPr>
            <p:nvPr/>
          </p:nvSpPr>
          <p:spPr bwMode="auto">
            <a:xfrm rot="16800114">
              <a:off x="1083914" y="3331230"/>
              <a:ext cx="879143" cy="903430"/>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8FA3A3"/>
                </a:solidFill>
              </a:endParaRPr>
            </a:p>
          </p:txBody>
        </p:sp>
        <p:sp>
          <p:nvSpPr>
            <p:cNvPr id="8" name="Freeform 79">
              <a:extLst>
                <a:ext uri="{FF2B5EF4-FFF2-40B4-BE49-F238E27FC236}">
                  <a16:creationId xmlns="" xmlns:a16="http://schemas.microsoft.com/office/drawing/2014/main" id="{2F8190FD-FA1E-45E0-92AF-2477E4DA55AA}"/>
                </a:ext>
              </a:extLst>
            </p:cNvPr>
            <p:cNvSpPr>
              <a:spLocks/>
            </p:cNvSpPr>
            <p:nvPr/>
          </p:nvSpPr>
          <p:spPr bwMode="auto">
            <a:xfrm rot="16800114">
              <a:off x="869193" y="1989904"/>
              <a:ext cx="743890" cy="1195221"/>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8FA3A3"/>
                </a:solidFill>
              </a:endParaRPr>
            </a:p>
          </p:txBody>
        </p:sp>
        <p:sp>
          <p:nvSpPr>
            <p:cNvPr id="9" name="Freeform 85">
              <a:extLst>
                <a:ext uri="{FF2B5EF4-FFF2-40B4-BE49-F238E27FC236}">
                  <a16:creationId xmlns="" xmlns:a16="http://schemas.microsoft.com/office/drawing/2014/main" id="{68978028-4C22-4D83-8C18-F33CD82D3520}"/>
                </a:ext>
              </a:extLst>
            </p:cNvPr>
            <p:cNvSpPr>
              <a:spLocks/>
            </p:cNvSpPr>
            <p:nvPr/>
          </p:nvSpPr>
          <p:spPr bwMode="auto">
            <a:xfrm rot="16800114">
              <a:off x="1316205" y="967005"/>
              <a:ext cx="541011" cy="981989"/>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8FA3A3"/>
                </a:solidFill>
              </a:endParaRPr>
            </a:p>
          </p:txBody>
        </p:sp>
      </p:grpSp>
      <p:grpSp>
        <p:nvGrpSpPr>
          <p:cNvPr id="10" name="Group 9">
            <a:extLst>
              <a:ext uri="{FF2B5EF4-FFF2-40B4-BE49-F238E27FC236}">
                <a16:creationId xmlns="" xmlns:a16="http://schemas.microsoft.com/office/drawing/2014/main" id="{72B55D6E-6E16-48FC-A299-E4396F6ECE60}"/>
              </a:ext>
              <a:ext uri="{C183D7F6-B498-43B3-948B-1728B52AA6E4}">
                <adec:decorative xmlns="" xmlns:adec="http://schemas.microsoft.com/office/drawing/2017/decorative" val="1"/>
              </a:ext>
            </a:extLst>
          </p:cNvPr>
          <p:cNvGrpSpPr/>
          <p:nvPr userDrawn="1"/>
        </p:nvGrpSpPr>
        <p:grpSpPr>
          <a:xfrm>
            <a:off x="11025211" y="268795"/>
            <a:ext cx="632305" cy="1606552"/>
            <a:chOff x="10224385" y="954724"/>
            <a:chExt cx="1324087" cy="3364228"/>
          </a:xfrm>
        </p:grpSpPr>
        <p:sp>
          <p:nvSpPr>
            <p:cNvPr id="11" name="Freeform 80">
              <a:extLst>
                <a:ext uri="{FF2B5EF4-FFF2-40B4-BE49-F238E27FC236}">
                  <a16:creationId xmlns="" xmlns:a16="http://schemas.microsoft.com/office/drawing/2014/main" id="{049B3391-07C4-4691-9541-15597E0AD373}"/>
                </a:ext>
              </a:extLst>
            </p:cNvPr>
            <p:cNvSpPr>
              <a:spLocks/>
            </p:cNvSpPr>
            <p:nvPr/>
          </p:nvSpPr>
          <p:spPr bwMode="auto">
            <a:xfrm>
              <a:off x="10562739" y="2385730"/>
              <a:ext cx="985733" cy="504616"/>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8FA3A3"/>
                </a:solidFill>
              </a:endParaRPr>
            </a:p>
          </p:txBody>
        </p:sp>
        <p:sp>
          <p:nvSpPr>
            <p:cNvPr id="12" name="Freeform 84">
              <a:extLst>
                <a:ext uri="{FF2B5EF4-FFF2-40B4-BE49-F238E27FC236}">
                  <a16:creationId xmlns="" xmlns:a16="http://schemas.microsoft.com/office/drawing/2014/main" id="{48C4D1B0-7C6A-430D-AE7E-358BE4288FB2}"/>
                </a:ext>
              </a:extLst>
            </p:cNvPr>
            <p:cNvSpPr>
              <a:spLocks/>
            </p:cNvSpPr>
            <p:nvPr/>
          </p:nvSpPr>
          <p:spPr bwMode="auto">
            <a:xfrm rot="874527">
              <a:off x="10288245" y="954724"/>
              <a:ext cx="852074" cy="892781"/>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8FA3A3"/>
                </a:solidFill>
              </a:endParaRPr>
            </a:p>
          </p:txBody>
        </p:sp>
        <p:sp>
          <p:nvSpPr>
            <p:cNvPr id="13" name="Freeform 87">
              <a:extLst>
                <a:ext uri="{FF2B5EF4-FFF2-40B4-BE49-F238E27FC236}">
                  <a16:creationId xmlns="" xmlns:a16="http://schemas.microsoft.com/office/drawing/2014/main" id="{4B16BFE5-BF16-4086-B18B-F01774CAD03D}"/>
                </a:ext>
              </a:extLst>
            </p:cNvPr>
            <p:cNvSpPr>
              <a:spLocks/>
            </p:cNvSpPr>
            <p:nvPr/>
          </p:nvSpPr>
          <p:spPr bwMode="auto">
            <a:xfrm rot="20630858">
              <a:off x="10224385" y="3437261"/>
              <a:ext cx="824227" cy="881691"/>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8FA3A3"/>
                </a:solidFill>
              </a:endParaRPr>
            </a:p>
          </p:txBody>
        </p:sp>
      </p:grpSp>
      <p:sp>
        <p:nvSpPr>
          <p:cNvPr id="16" name="Content Placeholder 15">
            <a:extLst>
              <a:ext uri="{FF2B5EF4-FFF2-40B4-BE49-F238E27FC236}">
                <a16:creationId xmlns="" xmlns:a16="http://schemas.microsoft.com/office/drawing/2014/main" id="{4D52E10E-90D0-4871-B821-A722EECDF74D}"/>
              </a:ext>
            </a:extLst>
          </p:cNvPr>
          <p:cNvSpPr>
            <a:spLocks noGrp="1"/>
          </p:cNvSpPr>
          <p:nvPr>
            <p:ph sz="quarter" idx="13"/>
          </p:nvPr>
        </p:nvSpPr>
        <p:spPr>
          <a:xfrm>
            <a:off x="774133" y="2385982"/>
            <a:ext cx="10643735" cy="324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a:extLst>
              <a:ext uri="{FF2B5EF4-FFF2-40B4-BE49-F238E27FC236}">
                <a16:creationId xmlns="" xmlns:a16="http://schemas.microsoft.com/office/drawing/2014/main" id="{E9328E85-B332-4169-836E-DE954137E10D}"/>
              </a:ext>
            </a:extLst>
          </p:cNvPr>
          <p:cNvSpPr>
            <a:spLocks noGrp="1"/>
          </p:cNvSpPr>
          <p:nvPr>
            <p:ph type="dt" sz="half" idx="14"/>
          </p:nvPr>
        </p:nvSpPr>
        <p:spPr/>
        <p:txBody>
          <a:bodyPr/>
          <a:lstStyle/>
          <a:p>
            <a:r>
              <a:rPr lang="en-US" dirty="0">
                <a:solidFill>
                  <a:prstClr val="white">
                    <a:alpha val="58000"/>
                  </a:prstClr>
                </a:solidFill>
              </a:rPr>
              <a:t>Sunday, January 31, 20XX</a:t>
            </a:r>
          </a:p>
        </p:txBody>
      </p:sp>
      <p:sp>
        <p:nvSpPr>
          <p:cNvPr id="15" name="Footer Placeholder 14">
            <a:extLst>
              <a:ext uri="{FF2B5EF4-FFF2-40B4-BE49-F238E27FC236}">
                <a16:creationId xmlns="" xmlns:a16="http://schemas.microsoft.com/office/drawing/2014/main" id="{C813C9F2-771F-4066-9E78-F47A0C0ACC69}"/>
              </a:ext>
            </a:extLst>
          </p:cNvPr>
          <p:cNvSpPr>
            <a:spLocks noGrp="1"/>
          </p:cNvSpPr>
          <p:nvPr>
            <p:ph type="ftr" sz="quarter" idx="15"/>
          </p:nvPr>
        </p:nvSpPr>
        <p:spPr/>
        <p:txBody>
          <a:bodyPr/>
          <a:lstStyle/>
          <a:p>
            <a:r>
              <a:rPr lang="en-US" dirty="0">
                <a:solidFill>
                  <a:prstClr val="white">
                    <a:alpha val="58000"/>
                  </a:prstClr>
                </a:solidFill>
              </a:rPr>
              <a:t>Sample Footer Text</a:t>
            </a:r>
          </a:p>
        </p:txBody>
      </p:sp>
      <p:sp>
        <p:nvSpPr>
          <p:cNvPr id="17" name="Slide Number Placeholder 16">
            <a:extLst>
              <a:ext uri="{FF2B5EF4-FFF2-40B4-BE49-F238E27FC236}">
                <a16:creationId xmlns="" xmlns:a16="http://schemas.microsoft.com/office/drawing/2014/main" id="{B0EA2B99-A7F9-4A91-89D1-A7B1B15982EA}"/>
              </a:ext>
            </a:extLst>
          </p:cNvPr>
          <p:cNvSpPr>
            <a:spLocks noGrp="1"/>
          </p:cNvSpPr>
          <p:nvPr>
            <p:ph type="sldNum" sz="quarter" idx="16"/>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7798091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 xmlns:a16="http://schemas.microsoft.com/office/drawing/2014/main" id="{5BDD2C61-C6B3-4886-A27C-B61C62974FBD}"/>
              </a:ext>
            </a:extLst>
          </p:cNvPr>
          <p:cNvSpPr>
            <a:spLocks noGrp="1"/>
          </p:cNvSpPr>
          <p:nvPr>
            <p:ph type="pic" sz="quarter" idx="11"/>
          </p:nvPr>
        </p:nvSpPr>
        <p:spPr>
          <a:xfrm>
            <a:off x="0" y="1"/>
            <a:ext cx="4817996" cy="6858001"/>
          </a:xfrm>
          <a:custGeom>
            <a:avLst/>
            <a:gdLst>
              <a:gd name="connsiteX0" fmla="*/ 0 w 4817996"/>
              <a:gd name="connsiteY0" fmla="*/ 0 h 6858001"/>
              <a:gd name="connsiteX1" fmla="*/ 4455466 w 4817996"/>
              <a:gd name="connsiteY1" fmla="*/ 0 h 6858001"/>
              <a:gd name="connsiteX2" fmla="*/ 4203348 w 4817996"/>
              <a:gd name="connsiteY2" fmla="*/ 98577 h 6858001"/>
              <a:gd name="connsiteX3" fmla="*/ 3717157 w 4817996"/>
              <a:gd name="connsiteY3" fmla="*/ 385307 h 6858001"/>
              <a:gd name="connsiteX4" fmla="*/ 2532107 w 4817996"/>
              <a:gd name="connsiteY4" fmla="*/ 1957426 h 6858001"/>
              <a:gd name="connsiteX5" fmla="*/ 2331242 w 4817996"/>
              <a:gd name="connsiteY5" fmla="*/ 3153405 h 6858001"/>
              <a:gd name="connsiteX6" fmla="*/ 2338687 w 4817996"/>
              <a:gd name="connsiteY6" fmla="*/ 3309256 h 6858001"/>
              <a:gd name="connsiteX7" fmla="*/ 2344494 w 4817996"/>
              <a:gd name="connsiteY7" fmla="*/ 3309256 h 6858001"/>
              <a:gd name="connsiteX8" fmla="*/ 2350370 w 4817996"/>
              <a:gd name="connsiteY8" fmla="*/ 3436629 h 6858001"/>
              <a:gd name="connsiteX9" fmla="*/ 2752145 w 4817996"/>
              <a:gd name="connsiteY9" fmla="*/ 5098005 h 6858001"/>
              <a:gd name="connsiteX10" fmla="*/ 3955219 w 4817996"/>
              <a:gd name="connsiteY10" fmla="*/ 6437308 h 6858001"/>
              <a:gd name="connsiteX11" fmla="*/ 4698058 w 4817996"/>
              <a:gd name="connsiteY11" fmla="*/ 6817628 h 6858001"/>
              <a:gd name="connsiteX12" fmla="*/ 4817996 w 4817996"/>
              <a:gd name="connsiteY12" fmla="*/ 6858001 h 6858001"/>
              <a:gd name="connsiteX13" fmla="*/ 1 w 4817996"/>
              <a:gd name="connsiteY13" fmla="*/ 6858001 h 6858001"/>
              <a:gd name="connsiteX14" fmla="*/ 1 w 4817996"/>
              <a:gd name="connsiteY14" fmla="*/ 3430801 h 6858001"/>
              <a:gd name="connsiteX15" fmla="*/ 0 w 4817996"/>
              <a:gd name="connsiteY15" fmla="*/ 34308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7996" h="6858001">
                <a:moveTo>
                  <a:pt x="0" y="0"/>
                </a:moveTo>
                <a:lnTo>
                  <a:pt x="4455466" y="0"/>
                </a:lnTo>
                <a:lnTo>
                  <a:pt x="4203348" y="98577"/>
                </a:lnTo>
                <a:cubicBezTo>
                  <a:pt x="4032147" y="174775"/>
                  <a:pt x="3867541" y="268390"/>
                  <a:pt x="3717157" y="385307"/>
                </a:cubicBezTo>
                <a:cubicBezTo>
                  <a:pt x="3209493" y="685318"/>
                  <a:pt x="2760405" y="1430200"/>
                  <a:pt x="2532107" y="1957426"/>
                </a:cubicBezTo>
                <a:cubicBezTo>
                  <a:pt x="2361446" y="2353398"/>
                  <a:pt x="2323850" y="2753091"/>
                  <a:pt x="2331242" y="3153405"/>
                </a:cubicBezTo>
                <a:lnTo>
                  <a:pt x="2338687" y="3309256"/>
                </a:lnTo>
                <a:lnTo>
                  <a:pt x="2344494" y="3309256"/>
                </a:lnTo>
                <a:lnTo>
                  <a:pt x="2350370" y="3436629"/>
                </a:lnTo>
                <a:cubicBezTo>
                  <a:pt x="2387168" y="3989406"/>
                  <a:pt x="2484045" y="4543706"/>
                  <a:pt x="2752145" y="5098005"/>
                </a:cubicBezTo>
                <a:cubicBezTo>
                  <a:pt x="3019495" y="5583017"/>
                  <a:pt x="3420520" y="5997980"/>
                  <a:pt x="3955219" y="6437308"/>
                </a:cubicBezTo>
                <a:cubicBezTo>
                  <a:pt x="4155731" y="6593206"/>
                  <a:pt x="4393840" y="6710127"/>
                  <a:pt x="4698058" y="6817628"/>
                </a:cubicBezTo>
                <a:lnTo>
                  <a:pt x="4817996" y="6858001"/>
                </a:lnTo>
                <a:lnTo>
                  <a:pt x="1" y="6858001"/>
                </a:lnTo>
                <a:lnTo>
                  <a:pt x="1" y="3430801"/>
                </a:lnTo>
                <a:lnTo>
                  <a:pt x="0" y="3430801"/>
                </a:lnTo>
                <a:close/>
              </a:path>
            </a:pathLst>
          </a:custGeom>
        </p:spPr>
        <p:txBody>
          <a:bodyPr wrap="square">
            <a:noAutofit/>
          </a:bodyPr>
          <a:lstStyle/>
          <a:p>
            <a:r>
              <a:rPr lang="en-US"/>
              <a:t>Click icon to add picture</a:t>
            </a:r>
            <a:endParaRPr lang="en-US" dirty="0"/>
          </a:p>
        </p:txBody>
      </p:sp>
      <p:sp>
        <p:nvSpPr>
          <p:cNvPr id="15" name="Picture Placeholder 14">
            <a:extLst>
              <a:ext uri="{FF2B5EF4-FFF2-40B4-BE49-F238E27FC236}">
                <a16:creationId xmlns="" xmlns:a16="http://schemas.microsoft.com/office/drawing/2014/main" id="{9CE00F47-2241-4615-AFC0-D2FC201469EB}"/>
              </a:ext>
            </a:extLst>
          </p:cNvPr>
          <p:cNvSpPr>
            <a:spLocks noGrp="1"/>
          </p:cNvSpPr>
          <p:nvPr>
            <p:ph type="pic" sz="quarter" idx="12"/>
          </p:nvPr>
        </p:nvSpPr>
        <p:spPr>
          <a:xfrm>
            <a:off x="7374705" y="-3"/>
            <a:ext cx="4817297" cy="6858001"/>
          </a:xfrm>
          <a:custGeom>
            <a:avLst/>
            <a:gdLst>
              <a:gd name="connsiteX0" fmla="*/ 347148 w 4817297"/>
              <a:gd name="connsiteY0" fmla="*/ 0 h 6858001"/>
              <a:gd name="connsiteX1" fmla="*/ 4817296 w 4817297"/>
              <a:gd name="connsiteY1" fmla="*/ 0 h 6858001"/>
              <a:gd name="connsiteX2" fmla="*/ 4817296 w 4817297"/>
              <a:gd name="connsiteY2" fmla="*/ 3430803 h 6858001"/>
              <a:gd name="connsiteX3" fmla="*/ 4817297 w 4817297"/>
              <a:gd name="connsiteY3" fmla="*/ 3430803 h 6858001"/>
              <a:gd name="connsiteX4" fmla="*/ 4817297 w 4817297"/>
              <a:gd name="connsiteY4" fmla="*/ 6858001 h 6858001"/>
              <a:gd name="connsiteX5" fmla="*/ 0 w 4817297"/>
              <a:gd name="connsiteY5" fmla="*/ 6858001 h 6858001"/>
              <a:gd name="connsiteX6" fmla="*/ 135795 w 4817297"/>
              <a:gd name="connsiteY6" fmla="*/ 6800192 h 6858001"/>
              <a:gd name="connsiteX7" fmla="*/ 526928 w 4817297"/>
              <a:gd name="connsiteY7" fmla="*/ 6585547 h 6858001"/>
              <a:gd name="connsiteX8" fmla="*/ 1931265 w 4817297"/>
              <a:gd name="connsiteY8" fmla="*/ 5158286 h 6858001"/>
              <a:gd name="connsiteX9" fmla="*/ 2456696 w 4817297"/>
              <a:gd name="connsiteY9" fmla="*/ 3488484 h 6858001"/>
              <a:gd name="connsiteX10" fmla="*/ 2458676 w 4817297"/>
              <a:gd name="connsiteY10" fmla="*/ 3430803 h 6858001"/>
              <a:gd name="connsiteX11" fmla="*/ 2462239 w 4817297"/>
              <a:gd name="connsiteY11" fmla="*/ 3430803 h 6858001"/>
              <a:gd name="connsiteX12" fmla="*/ 2465963 w 4817297"/>
              <a:gd name="connsiteY12" fmla="*/ 3318938 h 6858001"/>
              <a:gd name="connsiteX13" fmla="*/ 2064188 w 4817297"/>
              <a:gd name="connsiteY13" fmla="*/ 1595395 h 6858001"/>
              <a:gd name="connsiteX14" fmla="*/ 794276 w 4817297"/>
              <a:gd name="connsiteY14" fmla="*/ 215347 h 6858001"/>
              <a:gd name="connsiteX15" fmla="*/ 546722 w 4817297"/>
              <a:gd name="connsiteY15" fmla="*/ 1000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7297" h="6858001">
                <a:moveTo>
                  <a:pt x="347148" y="0"/>
                </a:moveTo>
                <a:lnTo>
                  <a:pt x="4817296" y="0"/>
                </a:lnTo>
                <a:lnTo>
                  <a:pt x="4817296" y="3430803"/>
                </a:lnTo>
                <a:lnTo>
                  <a:pt x="4817297" y="3430803"/>
                </a:lnTo>
                <a:lnTo>
                  <a:pt x="4817297" y="6858001"/>
                </a:lnTo>
                <a:lnTo>
                  <a:pt x="0" y="6858001"/>
                </a:lnTo>
                <a:lnTo>
                  <a:pt x="135795" y="6800192"/>
                </a:lnTo>
                <a:cubicBezTo>
                  <a:pt x="263380" y="6740562"/>
                  <a:pt x="393065" y="6669374"/>
                  <a:pt x="526928" y="6585547"/>
                </a:cubicBezTo>
                <a:cubicBezTo>
                  <a:pt x="1128465" y="6228916"/>
                  <a:pt x="1663915" y="5760515"/>
                  <a:pt x="1931265" y="5158286"/>
                </a:cubicBezTo>
                <a:cubicBezTo>
                  <a:pt x="2223678" y="4631336"/>
                  <a:pt x="2413747" y="4104949"/>
                  <a:pt x="2456696" y="3488484"/>
                </a:cubicBezTo>
                <a:lnTo>
                  <a:pt x="2458676" y="3430803"/>
                </a:lnTo>
                <a:lnTo>
                  <a:pt x="2462239" y="3430803"/>
                </a:lnTo>
                <a:lnTo>
                  <a:pt x="2465963" y="3318938"/>
                </a:lnTo>
                <a:cubicBezTo>
                  <a:pt x="2465963" y="2697917"/>
                  <a:pt x="2331537" y="2076895"/>
                  <a:pt x="2064188" y="1595395"/>
                </a:cubicBezTo>
                <a:cubicBezTo>
                  <a:pt x="1863675" y="1111620"/>
                  <a:pt x="1395813" y="628603"/>
                  <a:pt x="794276" y="215347"/>
                </a:cubicBezTo>
                <a:cubicBezTo>
                  <a:pt x="710542" y="180846"/>
                  <a:pt x="628685" y="141179"/>
                  <a:pt x="546722" y="100007"/>
                </a:cubicBezTo>
                <a:close/>
              </a:path>
            </a:pathLst>
          </a:custGeom>
        </p:spPr>
        <p:txBody>
          <a:bodyPr wrap="square">
            <a:noAutofit/>
          </a:bodyPr>
          <a:lstStyle/>
          <a:p>
            <a:r>
              <a:rPr lang="en-US"/>
              <a:t>Click icon to add picture</a:t>
            </a:r>
            <a:endParaRPr lang="en-US" dirty="0"/>
          </a:p>
        </p:txBody>
      </p:sp>
      <p:sp>
        <p:nvSpPr>
          <p:cNvPr id="6" name="Title 5">
            <a:extLst>
              <a:ext uri="{FF2B5EF4-FFF2-40B4-BE49-F238E27FC236}">
                <a16:creationId xmlns="" xmlns:a16="http://schemas.microsoft.com/office/drawing/2014/main" id="{570DF321-2A6F-4AC4-84EC-9642B372A0E5}"/>
              </a:ext>
            </a:extLst>
          </p:cNvPr>
          <p:cNvSpPr>
            <a:spLocks noGrp="1"/>
          </p:cNvSpPr>
          <p:nvPr>
            <p:ph type="title"/>
          </p:nvPr>
        </p:nvSpPr>
        <p:spPr>
          <a:xfrm>
            <a:off x="3668764" y="728529"/>
            <a:ext cx="4929136" cy="3694556"/>
          </a:xfrm>
        </p:spPr>
        <p:txBody>
          <a:bodyPr anchor="b">
            <a:normAutofit/>
          </a:bodyPr>
          <a:lstStyle>
            <a:lvl1pPr algn="ctr">
              <a:lnSpc>
                <a:spcPct val="120000"/>
              </a:lnSpc>
              <a:spcBef>
                <a:spcPts val="1000"/>
              </a:spcBef>
              <a:defRPr sz="4400"/>
            </a:lvl1pPr>
          </a:lstStyle>
          <a:p>
            <a:r>
              <a:rPr lang="en-US"/>
              <a:t>Click to edit Master title style</a:t>
            </a:r>
          </a:p>
        </p:txBody>
      </p:sp>
      <p:sp>
        <p:nvSpPr>
          <p:cNvPr id="9" name="Text Placeholder 8">
            <a:extLst>
              <a:ext uri="{FF2B5EF4-FFF2-40B4-BE49-F238E27FC236}">
                <a16:creationId xmlns="" xmlns:a16="http://schemas.microsoft.com/office/drawing/2014/main" id="{4B9C34EE-56BF-44B0-AB0C-5E6CDC6076D4}"/>
              </a:ext>
            </a:extLst>
          </p:cNvPr>
          <p:cNvSpPr>
            <a:spLocks noGrp="1"/>
          </p:cNvSpPr>
          <p:nvPr>
            <p:ph type="body" sz="quarter" idx="15"/>
          </p:nvPr>
        </p:nvSpPr>
        <p:spPr>
          <a:xfrm>
            <a:off x="3628231" y="4818014"/>
            <a:ext cx="4935538" cy="853444"/>
          </a:xfrm>
        </p:spPr>
        <p:txBody>
          <a:bodyPr/>
          <a:lstStyle>
            <a:lvl1pPr algn="ctr">
              <a:buNone/>
              <a:defRPr lang="en-US" sz="2800" kern="1200" spc="20" baseline="0" dirty="0" smtClean="0">
                <a:solidFill>
                  <a:schemeClr val="tx2">
                    <a:lumMod val="90000"/>
                  </a:schemeClr>
                </a:solidFill>
                <a:latin typeface="+mn-lt"/>
                <a:ea typeface="+mn-ea"/>
                <a:cs typeface="+mn-cs"/>
              </a:defRPr>
            </a:lvl1pPr>
          </a:lstStyle>
          <a:p>
            <a:pPr lvl="0"/>
            <a:r>
              <a:rPr lang="en-US"/>
              <a:t>Click to edit Master text styles</a:t>
            </a:r>
          </a:p>
        </p:txBody>
      </p:sp>
      <p:sp>
        <p:nvSpPr>
          <p:cNvPr id="2" name="Date Placeholder 1">
            <a:extLst>
              <a:ext uri="{FF2B5EF4-FFF2-40B4-BE49-F238E27FC236}">
                <a16:creationId xmlns="" xmlns:a16="http://schemas.microsoft.com/office/drawing/2014/main" id="{2857AF69-69C2-4187-8895-13BF350A8092}"/>
              </a:ext>
            </a:extLst>
          </p:cNvPr>
          <p:cNvSpPr>
            <a:spLocks noGrp="1"/>
          </p:cNvSpPr>
          <p:nvPr>
            <p:ph type="dt" sz="half" idx="16"/>
          </p:nvPr>
        </p:nvSpPr>
        <p:spPr/>
        <p:txBody>
          <a:bodyPr/>
          <a:lstStyle/>
          <a:p>
            <a:r>
              <a:rPr lang="en-US" dirty="0">
                <a:solidFill>
                  <a:prstClr val="white">
                    <a:alpha val="58000"/>
                  </a:prstClr>
                </a:solidFill>
              </a:rPr>
              <a:t>Sunday, January 31, 20XX</a:t>
            </a:r>
          </a:p>
        </p:txBody>
      </p:sp>
      <p:sp>
        <p:nvSpPr>
          <p:cNvPr id="3" name="Footer Placeholder 2">
            <a:extLst>
              <a:ext uri="{FF2B5EF4-FFF2-40B4-BE49-F238E27FC236}">
                <a16:creationId xmlns="" xmlns:a16="http://schemas.microsoft.com/office/drawing/2014/main" id="{B6250131-119B-4EB8-983E-EA4541B190CA}"/>
              </a:ext>
            </a:extLst>
          </p:cNvPr>
          <p:cNvSpPr>
            <a:spLocks noGrp="1"/>
          </p:cNvSpPr>
          <p:nvPr>
            <p:ph type="ftr" sz="quarter" idx="17"/>
          </p:nvPr>
        </p:nvSpPr>
        <p:spPr/>
        <p:txBody>
          <a:bodyPr/>
          <a:lstStyle/>
          <a:p>
            <a:r>
              <a:rPr lang="en-US" dirty="0">
                <a:solidFill>
                  <a:prstClr val="white">
                    <a:alpha val="58000"/>
                  </a:prstClr>
                </a:solidFill>
              </a:rPr>
              <a:t>Sample Footer Text</a:t>
            </a:r>
          </a:p>
        </p:txBody>
      </p:sp>
      <p:sp>
        <p:nvSpPr>
          <p:cNvPr id="4" name="Slide Number Placeholder 3">
            <a:extLst>
              <a:ext uri="{FF2B5EF4-FFF2-40B4-BE49-F238E27FC236}">
                <a16:creationId xmlns="" xmlns:a16="http://schemas.microsoft.com/office/drawing/2014/main" id="{EA50DEAA-16C2-49C9-8258-0016B0955703}"/>
              </a:ext>
            </a:extLst>
          </p:cNvPr>
          <p:cNvSpPr>
            <a:spLocks noGrp="1"/>
          </p:cNvSpPr>
          <p:nvPr>
            <p:ph type="sldNum" sz="quarter" idx="18"/>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9054802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11" name="Freeform: Shape 10">
            <a:extLst>
              <a:ext uri="{FF2B5EF4-FFF2-40B4-BE49-F238E27FC236}">
                <a16:creationId xmlns="" xmlns:a16="http://schemas.microsoft.com/office/drawing/2014/main" id="{505ECF08-6E4D-4E2C-BC53-84BAB8528993}"/>
              </a:ext>
              <a:ext uri="{C183D7F6-B498-43B3-948B-1728B52AA6E4}">
                <adec:decorative xmlns="" xmlns:adec="http://schemas.microsoft.com/office/drawing/2017/decorative" val="1"/>
              </a:ext>
            </a:extLst>
          </p:cNvPr>
          <p:cNvSpPr/>
          <p:nvPr userDrawn="1"/>
        </p:nvSpPr>
        <p:spPr>
          <a:xfrm>
            <a:off x="10654049" y="0"/>
            <a:ext cx="1294670" cy="1177964"/>
          </a:xfrm>
          <a:custGeom>
            <a:avLst/>
            <a:gdLst>
              <a:gd name="connsiteX0" fmla="*/ 340983 w 1294670"/>
              <a:gd name="connsiteY0" fmla="*/ 0 h 1177964"/>
              <a:gd name="connsiteX1" fmla="*/ 634632 w 1294670"/>
              <a:gd name="connsiteY1" fmla="*/ 0 h 1177964"/>
              <a:gd name="connsiteX2" fmla="*/ 655133 w 1294670"/>
              <a:gd name="connsiteY2" fmla="*/ 56263 h 1177964"/>
              <a:gd name="connsiteX3" fmla="*/ 710099 w 1294670"/>
              <a:gd name="connsiteY3" fmla="*/ 207115 h 1177964"/>
              <a:gd name="connsiteX4" fmla="*/ 768893 w 1294670"/>
              <a:gd name="connsiteY4" fmla="*/ 100714 h 1177964"/>
              <a:gd name="connsiteX5" fmla="*/ 828133 w 1294670"/>
              <a:gd name="connsiteY5" fmla="*/ 21297 h 1177964"/>
              <a:gd name="connsiteX6" fmla="*/ 846479 w 1294670"/>
              <a:gd name="connsiteY6" fmla="*/ 0 h 1177964"/>
              <a:gd name="connsiteX7" fmla="*/ 1083221 w 1294670"/>
              <a:gd name="connsiteY7" fmla="*/ 0 h 1177964"/>
              <a:gd name="connsiteX8" fmla="*/ 1100895 w 1294670"/>
              <a:gd name="connsiteY8" fmla="*/ 22676 h 1177964"/>
              <a:gd name="connsiteX9" fmla="*/ 1125070 w 1294670"/>
              <a:gd name="connsiteY9" fmla="*/ 79598 h 1177964"/>
              <a:gd name="connsiteX10" fmla="*/ 1113960 w 1294670"/>
              <a:gd name="connsiteY10" fmla="*/ 150493 h 1177964"/>
              <a:gd name="connsiteX11" fmla="*/ 937142 w 1294670"/>
              <a:gd name="connsiteY11" fmla="*/ 417624 h 1177964"/>
              <a:gd name="connsiteX12" fmla="*/ 1119777 w 1294670"/>
              <a:gd name="connsiteY12" fmla="*/ 426046 h 1177964"/>
              <a:gd name="connsiteX13" fmla="*/ 1246385 w 1294670"/>
              <a:gd name="connsiteY13" fmla="*/ 451904 h 1177964"/>
              <a:gd name="connsiteX14" fmla="*/ 1288101 w 1294670"/>
              <a:gd name="connsiteY14" fmla="*/ 542252 h 1177964"/>
              <a:gd name="connsiteX15" fmla="*/ 1287905 w 1294670"/>
              <a:gd name="connsiteY15" fmla="*/ 658697 h 1177964"/>
              <a:gd name="connsiteX16" fmla="*/ 1208787 w 1294670"/>
              <a:gd name="connsiteY16" fmla="*/ 713777 h 1177964"/>
              <a:gd name="connsiteX17" fmla="*/ 1158531 w 1294670"/>
              <a:gd name="connsiteY17" fmla="*/ 721803 h 1177964"/>
              <a:gd name="connsiteX18" fmla="*/ 1017492 w 1294670"/>
              <a:gd name="connsiteY18" fmla="*/ 719471 h 1177964"/>
              <a:gd name="connsiteX19" fmla="*/ 877520 w 1294670"/>
              <a:gd name="connsiteY19" fmla="*/ 704842 h 1177964"/>
              <a:gd name="connsiteX20" fmla="*/ 946956 w 1294670"/>
              <a:gd name="connsiteY20" fmla="*/ 961139 h 1177964"/>
              <a:gd name="connsiteX21" fmla="*/ 946445 w 1294670"/>
              <a:gd name="connsiteY21" fmla="*/ 1109769 h 1177964"/>
              <a:gd name="connsiteX22" fmla="*/ 856848 w 1294670"/>
              <a:gd name="connsiteY22" fmla="*/ 1171373 h 1177964"/>
              <a:gd name="connsiteX23" fmla="*/ 760291 w 1294670"/>
              <a:gd name="connsiteY23" fmla="*/ 1170424 h 1177964"/>
              <a:gd name="connsiteX24" fmla="*/ 683819 w 1294670"/>
              <a:gd name="connsiteY24" fmla="*/ 1052279 h 1177964"/>
              <a:gd name="connsiteX25" fmla="*/ 588285 w 1294670"/>
              <a:gd name="connsiteY25" fmla="*/ 754070 h 1177964"/>
              <a:gd name="connsiteX26" fmla="*/ 450492 w 1294670"/>
              <a:gd name="connsiteY26" fmla="*/ 999811 h 1177964"/>
              <a:gd name="connsiteX27" fmla="*/ 344329 w 1294670"/>
              <a:gd name="connsiteY27" fmla="*/ 1109535 h 1177964"/>
              <a:gd name="connsiteX28" fmla="*/ 278138 w 1294670"/>
              <a:gd name="connsiteY28" fmla="*/ 1101311 h 1177964"/>
              <a:gd name="connsiteX29" fmla="*/ 218037 w 1294670"/>
              <a:gd name="connsiteY29" fmla="*/ 1051491 h 1177964"/>
              <a:gd name="connsiteX30" fmla="*/ 200283 w 1294670"/>
              <a:gd name="connsiteY30" fmla="*/ 1027648 h 1177964"/>
              <a:gd name="connsiteX31" fmla="*/ 178891 w 1294670"/>
              <a:gd name="connsiteY31" fmla="*/ 988622 h 1177964"/>
              <a:gd name="connsiteX32" fmla="*/ 191068 w 1294670"/>
              <a:gd name="connsiteY32" fmla="*/ 905431 h 1177964"/>
              <a:gd name="connsiteX33" fmla="*/ 287701 w 1294670"/>
              <a:gd name="connsiteY33" fmla="*/ 705675 h 1177964"/>
              <a:gd name="connsiteX34" fmla="*/ 379748 w 1294670"/>
              <a:gd name="connsiteY34" fmla="*/ 587292 h 1177964"/>
              <a:gd name="connsiteX35" fmla="*/ 262551 w 1294670"/>
              <a:gd name="connsiteY35" fmla="*/ 567207 h 1177964"/>
              <a:gd name="connsiteX36" fmla="*/ 117122 w 1294670"/>
              <a:gd name="connsiteY36" fmla="*/ 529803 h 1177964"/>
              <a:gd name="connsiteX37" fmla="*/ 37132 w 1294670"/>
              <a:gd name="connsiteY37" fmla="*/ 480734 h 1177964"/>
              <a:gd name="connsiteX38" fmla="*/ 7397 w 1294670"/>
              <a:gd name="connsiteY38" fmla="*/ 423639 h 1177964"/>
              <a:gd name="connsiteX39" fmla="*/ 5458 w 1294670"/>
              <a:gd name="connsiteY39" fmla="*/ 331788 h 1177964"/>
              <a:gd name="connsiteX40" fmla="*/ 99324 w 1294670"/>
              <a:gd name="connsiteY40" fmla="*/ 220997 h 1177964"/>
              <a:gd name="connsiteX41" fmla="*/ 183584 w 1294670"/>
              <a:gd name="connsiteY41" fmla="*/ 220878 h 1177964"/>
              <a:gd name="connsiteX42" fmla="*/ 425254 w 1294670"/>
              <a:gd name="connsiteY42" fmla="*/ 291416 h 1177964"/>
              <a:gd name="connsiteX43" fmla="*/ 368986 w 1294670"/>
              <a:gd name="connsiteY43" fmla="*/ 140334 h 1177964"/>
              <a:gd name="connsiteX44" fmla="*/ 359891 w 1294670"/>
              <a:gd name="connsiteY44" fmla="*/ 102376 h 1177964"/>
              <a:gd name="connsiteX45" fmla="*/ 349729 w 1294670"/>
              <a:gd name="connsiteY45" fmla="*/ 76715 h 1177964"/>
              <a:gd name="connsiteX46" fmla="*/ 340401 w 1294670"/>
              <a:gd name="connsiteY46" fmla="*/ 2187 h 1177964"/>
              <a:gd name="connsiteX47" fmla="*/ 340983 w 1294670"/>
              <a:gd name="connsiteY47" fmla="*/ 0 h 117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4670" h="1177964">
                <a:moveTo>
                  <a:pt x="340983" y="0"/>
                </a:moveTo>
                <a:lnTo>
                  <a:pt x="634632" y="0"/>
                </a:lnTo>
                <a:lnTo>
                  <a:pt x="655133" y="56263"/>
                </a:lnTo>
                <a:cubicBezTo>
                  <a:pt x="710099" y="207115"/>
                  <a:pt x="710099" y="207115"/>
                  <a:pt x="710099" y="207115"/>
                </a:cubicBezTo>
                <a:cubicBezTo>
                  <a:pt x="734257" y="157177"/>
                  <a:pt x="731371" y="161882"/>
                  <a:pt x="768893" y="100714"/>
                </a:cubicBezTo>
                <a:cubicBezTo>
                  <a:pt x="791451" y="69220"/>
                  <a:pt x="811121" y="42432"/>
                  <a:pt x="828133" y="21297"/>
                </a:cubicBezTo>
                <a:lnTo>
                  <a:pt x="846479" y="0"/>
                </a:lnTo>
                <a:lnTo>
                  <a:pt x="1083221" y="0"/>
                </a:lnTo>
                <a:lnTo>
                  <a:pt x="1100895" y="22676"/>
                </a:lnTo>
                <a:cubicBezTo>
                  <a:pt x="1112901" y="41373"/>
                  <a:pt x="1120523" y="60619"/>
                  <a:pt x="1125070" y="79598"/>
                </a:cubicBezTo>
                <a:cubicBezTo>
                  <a:pt x="1132346" y="109964"/>
                  <a:pt x="1128392" y="126966"/>
                  <a:pt x="1113960" y="150493"/>
                </a:cubicBezTo>
                <a:cubicBezTo>
                  <a:pt x="937142" y="417624"/>
                  <a:pt x="937142" y="417624"/>
                  <a:pt x="937142" y="417624"/>
                </a:cubicBezTo>
                <a:cubicBezTo>
                  <a:pt x="1119777" y="426046"/>
                  <a:pt x="1119777" y="426046"/>
                  <a:pt x="1119777" y="426046"/>
                </a:cubicBezTo>
                <a:cubicBezTo>
                  <a:pt x="1182329" y="419086"/>
                  <a:pt x="1221039" y="429881"/>
                  <a:pt x="1246385" y="451904"/>
                </a:cubicBezTo>
                <a:cubicBezTo>
                  <a:pt x="1271730" y="473928"/>
                  <a:pt x="1283712" y="507181"/>
                  <a:pt x="1288101" y="542252"/>
                </a:cubicBezTo>
                <a:cubicBezTo>
                  <a:pt x="1296129" y="592508"/>
                  <a:pt x="1297632" y="632285"/>
                  <a:pt x="1287905" y="658697"/>
                </a:cubicBezTo>
                <a:cubicBezTo>
                  <a:pt x="1278179" y="685110"/>
                  <a:pt x="1254337" y="702863"/>
                  <a:pt x="1208787" y="713777"/>
                </a:cubicBezTo>
                <a:cubicBezTo>
                  <a:pt x="1186012" y="719233"/>
                  <a:pt x="1170828" y="722871"/>
                  <a:pt x="1158531" y="721803"/>
                </a:cubicBezTo>
                <a:cubicBezTo>
                  <a:pt x="1131051" y="724374"/>
                  <a:pt x="1120573" y="730898"/>
                  <a:pt x="1017492" y="719471"/>
                </a:cubicBezTo>
                <a:cubicBezTo>
                  <a:pt x="906819" y="709863"/>
                  <a:pt x="928527" y="716704"/>
                  <a:pt x="877520" y="704842"/>
                </a:cubicBezTo>
                <a:cubicBezTo>
                  <a:pt x="946956" y="961139"/>
                  <a:pt x="946956" y="961139"/>
                  <a:pt x="946956" y="961139"/>
                </a:cubicBezTo>
                <a:cubicBezTo>
                  <a:pt x="963327" y="1029464"/>
                  <a:pt x="966649" y="1076832"/>
                  <a:pt x="946445" y="1109769"/>
                </a:cubicBezTo>
                <a:cubicBezTo>
                  <a:pt x="933832" y="1140887"/>
                  <a:pt x="899512" y="1165165"/>
                  <a:pt x="856848" y="1171373"/>
                </a:cubicBezTo>
                <a:cubicBezTo>
                  <a:pt x="818890" y="1180467"/>
                  <a:pt x="786704" y="1180151"/>
                  <a:pt x="760291" y="1170424"/>
                </a:cubicBezTo>
                <a:cubicBezTo>
                  <a:pt x="736764" y="1155992"/>
                  <a:pt x="707781" y="1118785"/>
                  <a:pt x="683819" y="1052279"/>
                </a:cubicBezTo>
                <a:cubicBezTo>
                  <a:pt x="588285" y="754070"/>
                  <a:pt x="588285" y="754070"/>
                  <a:pt x="588285" y="754070"/>
                </a:cubicBezTo>
                <a:cubicBezTo>
                  <a:pt x="450492" y="999811"/>
                  <a:pt x="450492" y="999811"/>
                  <a:pt x="450492" y="999811"/>
                </a:cubicBezTo>
                <a:cubicBezTo>
                  <a:pt x="425266" y="1062047"/>
                  <a:pt x="389879" y="1098621"/>
                  <a:pt x="344329" y="1109535"/>
                </a:cubicBezTo>
                <a:cubicBezTo>
                  <a:pt x="321554" y="1114991"/>
                  <a:pt x="296960" y="1112856"/>
                  <a:pt x="278138" y="1101311"/>
                </a:cubicBezTo>
                <a:cubicBezTo>
                  <a:pt x="251726" y="1091584"/>
                  <a:pt x="235791" y="1075333"/>
                  <a:pt x="218037" y="1051491"/>
                </a:cubicBezTo>
                <a:cubicBezTo>
                  <a:pt x="213331" y="1048604"/>
                  <a:pt x="206807" y="1038126"/>
                  <a:pt x="200283" y="1027648"/>
                </a:cubicBezTo>
                <a:cubicBezTo>
                  <a:pt x="189053" y="1014284"/>
                  <a:pt x="177824" y="1000919"/>
                  <a:pt x="178891" y="988622"/>
                </a:cubicBezTo>
                <a:cubicBezTo>
                  <a:pt x="170548" y="970553"/>
                  <a:pt x="175569" y="941254"/>
                  <a:pt x="191068" y="905431"/>
                </a:cubicBezTo>
                <a:cubicBezTo>
                  <a:pt x="198976" y="871426"/>
                  <a:pt x="234679" y="802666"/>
                  <a:pt x="287701" y="705675"/>
                </a:cubicBezTo>
                <a:cubicBezTo>
                  <a:pt x="317632" y="646326"/>
                  <a:pt x="376862" y="591998"/>
                  <a:pt x="379748" y="587292"/>
                </a:cubicBezTo>
                <a:cubicBezTo>
                  <a:pt x="362746" y="583338"/>
                  <a:pt x="304147" y="573296"/>
                  <a:pt x="262551" y="567207"/>
                </a:cubicBezTo>
                <a:cubicBezTo>
                  <a:pt x="248435" y="558548"/>
                  <a:pt x="186950" y="553210"/>
                  <a:pt x="117122" y="529803"/>
                </a:cubicBezTo>
                <a:cubicBezTo>
                  <a:pt x="51999" y="509282"/>
                  <a:pt x="74774" y="503825"/>
                  <a:pt x="37132" y="480734"/>
                </a:cubicBezTo>
                <a:cubicBezTo>
                  <a:pt x="23016" y="472075"/>
                  <a:pt x="14673" y="454005"/>
                  <a:pt x="7397" y="423639"/>
                </a:cubicBezTo>
                <a:cubicBezTo>
                  <a:pt x="-4584" y="390386"/>
                  <a:pt x="437" y="361087"/>
                  <a:pt x="5458" y="331788"/>
                </a:cubicBezTo>
                <a:cubicBezTo>
                  <a:pt x="12614" y="277895"/>
                  <a:pt x="46182" y="233729"/>
                  <a:pt x="99324" y="220997"/>
                </a:cubicBezTo>
                <a:cubicBezTo>
                  <a:pt x="122099" y="215540"/>
                  <a:pt x="146693" y="217675"/>
                  <a:pt x="183584" y="220878"/>
                </a:cubicBezTo>
                <a:cubicBezTo>
                  <a:pt x="312762" y="274216"/>
                  <a:pt x="310943" y="266625"/>
                  <a:pt x="425254" y="291416"/>
                </a:cubicBezTo>
                <a:cubicBezTo>
                  <a:pt x="368986" y="140334"/>
                  <a:pt x="368986" y="140334"/>
                  <a:pt x="368986" y="140334"/>
                </a:cubicBezTo>
                <a:cubicBezTo>
                  <a:pt x="370053" y="128037"/>
                  <a:pt x="366415" y="112854"/>
                  <a:pt x="359891" y="102376"/>
                </a:cubicBezTo>
                <a:cubicBezTo>
                  <a:pt x="358072" y="94784"/>
                  <a:pt x="351548" y="84306"/>
                  <a:pt x="349729" y="76715"/>
                </a:cubicBezTo>
                <a:cubicBezTo>
                  <a:pt x="342453" y="46349"/>
                  <a:pt x="339615" y="21943"/>
                  <a:pt x="340401" y="2187"/>
                </a:cubicBezTo>
                <a:lnTo>
                  <a:pt x="34098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dirty="0">
              <a:solidFill>
                <a:prstClr val="white"/>
              </a:solidFill>
            </a:endParaRPr>
          </a:p>
        </p:txBody>
      </p:sp>
      <p:sp>
        <p:nvSpPr>
          <p:cNvPr id="3" name="Text Placeholder 2"/>
          <p:cNvSpPr>
            <a:spLocks noGrp="1"/>
          </p:cNvSpPr>
          <p:nvPr>
            <p:ph type="body" idx="1" hasCustomPrompt="1"/>
          </p:nvPr>
        </p:nvSpPr>
        <p:spPr>
          <a:xfrm>
            <a:off x="720000" y="1840698"/>
            <a:ext cx="5015638" cy="565796"/>
          </a:xfrm>
        </p:spPr>
        <p:txBody>
          <a:bodyPr wrap="square" anchor="b">
            <a:normAutofit/>
          </a:bodyPr>
          <a:lstStyle>
            <a:lvl1pPr marL="0" indent="0">
              <a:lnSpc>
                <a:spcPct val="120000"/>
              </a:lnSpc>
              <a:buNone/>
              <a:defRPr sz="1800" b="0" cap="none" spc="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458400" y="1840698"/>
            <a:ext cx="5015638" cy="565796"/>
          </a:xfrm>
        </p:spPr>
        <p:txBody>
          <a:bodyPr anchor="b">
            <a:normAutofit/>
          </a:bodyPr>
          <a:lstStyle>
            <a:lvl1pPr marL="0" indent="0">
              <a:lnSpc>
                <a:spcPct val="120000"/>
              </a:lnSpc>
              <a:buNone/>
              <a:defRPr sz="1800" b="0" cap="none" spc="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3">
            <a:extLst>
              <a:ext uri="{FF2B5EF4-FFF2-40B4-BE49-F238E27FC236}">
                <a16:creationId xmlns="" xmlns:a16="http://schemas.microsoft.com/office/drawing/2014/main" id="{25E3DF90-BDAB-48CD-8B82-4755E9DF3511}"/>
              </a:ext>
            </a:extLst>
          </p:cNvPr>
          <p:cNvSpPr>
            <a:spLocks noGrp="1"/>
          </p:cNvSpPr>
          <p:nvPr>
            <p:ph type="dt" sz="half" idx="10"/>
          </p:nvPr>
        </p:nvSpPr>
        <p:spPr/>
        <p:txBody>
          <a:bodyPr/>
          <a:lstStyle/>
          <a:p>
            <a:r>
              <a:rPr lang="en-US" dirty="0">
                <a:solidFill>
                  <a:prstClr val="white">
                    <a:alpha val="58000"/>
                  </a:prstClr>
                </a:solidFill>
              </a:rPr>
              <a:t>Sunday, January 31, 20XX</a:t>
            </a:r>
          </a:p>
        </p:txBody>
      </p:sp>
      <p:sp>
        <p:nvSpPr>
          <p:cNvPr id="15" name="Footer Placeholder 14">
            <a:extLst>
              <a:ext uri="{FF2B5EF4-FFF2-40B4-BE49-F238E27FC236}">
                <a16:creationId xmlns="" xmlns:a16="http://schemas.microsoft.com/office/drawing/2014/main" id="{C38C9258-CD4D-4548-8772-8FB275F9704F}"/>
              </a:ext>
            </a:extLst>
          </p:cNvPr>
          <p:cNvSpPr>
            <a:spLocks noGrp="1"/>
          </p:cNvSpPr>
          <p:nvPr>
            <p:ph type="ftr" sz="quarter" idx="11"/>
          </p:nvPr>
        </p:nvSpPr>
        <p:spPr/>
        <p:txBody>
          <a:bodyPr/>
          <a:lstStyle/>
          <a:p>
            <a:r>
              <a:rPr lang="en-US" dirty="0">
                <a:solidFill>
                  <a:prstClr val="white">
                    <a:alpha val="58000"/>
                  </a:prstClr>
                </a:solidFill>
              </a:rPr>
              <a:t>Sample Footer Text</a:t>
            </a:r>
          </a:p>
        </p:txBody>
      </p:sp>
      <p:sp>
        <p:nvSpPr>
          <p:cNvPr id="16" name="Slide Number Placeholder 15">
            <a:extLst>
              <a:ext uri="{FF2B5EF4-FFF2-40B4-BE49-F238E27FC236}">
                <a16:creationId xmlns="" xmlns:a16="http://schemas.microsoft.com/office/drawing/2014/main" id="{9457AE14-A5CA-42ED-B5D5-FE6D10456F76}"/>
              </a:ext>
            </a:extLst>
          </p:cNvPr>
          <p:cNvSpPr>
            <a:spLocks noGrp="1"/>
          </p:cNvSpPr>
          <p:nvPr>
            <p:ph type="sldNum" sz="quarter" idx="12"/>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31404856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11" name="Freeform: Shape 10">
            <a:extLst>
              <a:ext uri="{FF2B5EF4-FFF2-40B4-BE49-F238E27FC236}">
                <a16:creationId xmlns="" xmlns:a16="http://schemas.microsoft.com/office/drawing/2014/main" id="{505ECF08-6E4D-4E2C-BC53-84BAB8528993}"/>
              </a:ext>
              <a:ext uri="{C183D7F6-B498-43B3-948B-1728B52AA6E4}">
                <adec:decorative xmlns="" xmlns:adec="http://schemas.microsoft.com/office/drawing/2017/decorative" val="1"/>
              </a:ext>
            </a:extLst>
          </p:cNvPr>
          <p:cNvSpPr/>
          <p:nvPr userDrawn="1"/>
        </p:nvSpPr>
        <p:spPr>
          <a:xfrm>
            <a:off x="10654049" y="0"/>
            <a:ext cx="1294670" cy="1177964"/>
          </a:xfrm>
          <a:custGeom>
            <a:avLst/>
            <a:gdLst>
              <a:gd name="connsiteX0" fmla="*/ 340983 w 1294670"/>
              <a:gd name="connsiteY0" fmla="*/ 0 h 1177964"/>
              <a:gd name="connsiteX1" fmla="*/ 634632 w 1294670"/>
              <a:gd name="connsiteY1" fmla="*/ 0 h 1177964"/>
              <a:gd name="connsiteX2" fmla="*/ 655133 w 1294670"/>
              <a:gd name="connsiteY2" fmla="*/ 56263 h 1177964"/>
              <a:gd name="connsiteX3" fmla="*/ 710099 w 1294670"/>
              <a:gd name="connsiteY3" fmla="*/ 207115 h 1177964"/>
              <a:gd name="connsiteX4" fmla="*/ 768893 w 1294670"/>
              <a:gd name="connsiteY4" fmla="*/ 100714 h 1177964"/>
              <a:gd name="connsiteX5" fmla="*/ 828133 w 1294670"/>
              <a:gd name="connsiteY5" fmla="*/ 21297 h 1177964"/>
              <a:gd name="connsiteX6" fmla="*/ 846479 w 1294670"/>
              <a:gd name="connsiteY6" fmla="*/ 0 h 1177964"/>
              <a:gd name="connsiteX7" fmla="*/ 1083221 w 1294670"/>
              <a:gd name="connsiteY7" fmla="*/ 0 h 1177964"/>
              <a:gd name="connsiteX8" fmla="*/ 1100895 w 1294670"/>
              <a:gd name="connsiteY8" fmla="*/ 22676 h 1177964"/>
              <a:gd name="connsiteX9" fmla="*/ 1125070 w 1294670"/>
              <a:gd name="connsiteY9" fmla="*/ 79598 h 1177964"/>
              <a:gd name="connsiteX10" fmla="*/ 1113960 w 1294670"/>
              <a:gd name="connsiteY10" fmla="*/ 150493 h 1177964"/>
              <a:gd name="connsiteX11" fmla="*/ 937142 w 1294670"/>
              <a:gd name="connsiteY11" fmla="*/ 417624 h 1177964"/>
              <a:gd name="connsiteX12" fmla="*/ 1119777 w 1294670"/>
              <a:gd name="connsiteY12" fmla="*/ 426046 h 1177964"/>
              <a:gd name="connsiteX13" fmla="*/ 1246385 w 1294670"/>
              <a:gd name="connsiteY13" fmla="*/ 451904 h 1177964"/>
              <a:gd name="connsiteX14" fmla="*/ 1288101 w 1294670"/>
              <a:gd name="connsiteY14" fmla="*/ 542252 h 1177964"/>
              <a:gd name="connsiteX15" fmla="*/ 1287905 w 1294670"/>
              <a:gd name="connsiteY15" fmla="*/ 658697 h 1177964"/>
              <a:gd name="connsiteX16" fmla="*/ 1208787 w 1294670"/>
              <a:gd name="connsiteY16" fmla="*/ 713777 h 1177964"/>
              <a:gd name="connsiteX17" fmla="*/ 1158531 w 1294670"/>
              <a:gd name="connsiteY17" fmla="*/ 721803 h 1177964"/>
              <a:gd name="connsiteX18" fmla="*/ 1017492 w 1294670"/>
              <a:gd name="connsiteY18" fmla="*/ 719471 h 1177964"/>
              <a:gd name="connsiteX19" fmla="*/ 877520 w 1294670"/>
              <a:gd name="connsiteY19" fmla="*/ 704842 h 1177964"/>
              <a:gd name="connsiteX20" fmla="*/ 946956 w 1294670"/>
              <a:gd name="connsiteY20" fmla="*/ 961139 h 1177964"/>
              <a:gd name="connsiteX21" fmla="*/ 946445 w 1294670"/>
              <a:gd name="connsiteY21" fmla="*/ 1109769 h 1177964"/>
              <a:gd name="connsiteX22" fmla="*/ 856848 w 1294670"/>
              <a:gd name="connsiteY22" fmla="*/ 1171373 h 1177964"/>
              <a:gd name="connsiteX23" fmla="*/ 760291 w 1294670"/>
              <a:gd name="connsiteY23" fmla="*/ 1170424 h 1177964"/>
              <a:gd name="connsiteX24" fmla="*/ 683819 w 1294670"/>
              <a:gd name="connsiteY24" fmla="*/ 1052279 h 1177964"/>
              <a:gd name="connsiteX25" fmla="*/ 588285 w 1294670"/>
              <a:gd name="connsiteY25" fmla="*/ 754070 h 1177964"/>
              <a:gd name="connsiteX26" fmla="*/ 450492 w 1294670"/>
              <a:gd name="connsiteY26" fmla="*/ 999811 h 1177964"/>
              <a:gd name="connsiteX27" fmla="*/ 344329 w 1294670"/>
              <a:gd name="connsiteY27" fmla="*/ 1109535 h 1177964"/>
              <a:gd name="connsiteX28" fmla="*/ 278138 w 1294670"/>
              <a:gd name="connsiteY28" fmla="*/ 1101311 h 1177964"/>
              <a:gd name="connsiteX29" fmla="*/ 218037 w 1294670"/>
              <a:gd name="connsiteY29" fmla="*/ 1051491 h 1177964"/>
              <a:gd name="connsiteX30" fmla="*/ 200283 w 1294670"/>
              <a:gd name="connsiteY30" fmla="*/ 1027648 h 1177964"/>
              <a:gd name="connsiteX31" fmla="*/ 178891 w 1294670"/>
              <a:gd name="connsiteY31" fmla="*/ 988622 h 1177964"/>
              <a:gd name="connsiteX32" fmla="*/ 191068 w 1294670"/>
              <a:gd name="connsiteY32" fmla="*/ 905431 h 1177964"/>
              <a:gd name="connsiteX33" fmla="*/ 287701 w 1294670"/>
              <a:gd name="connsiteY33" fmla="*/ 705675 h 1177964"/>
              <a:gd name="connsiteX34" fmla="*/ 379748 w 1294670"/>
              <a:gd name="connsiteY34" fmla="*/ 587292 h 1177964"/>
              <a:gd name="connsiteX35" fmla="*/ 262551 w 1294670"/>
              <a:gd name="connsiteY35" fmla="*/ 567207 h 1177964"/>
              <a:gd name="connsiteX36" fmla="*/ 117122 w 1294670"/>
              <a:gd name="connsiteY36" fmla="*/ 529803 h 1177964"/>
              <a:gd name="connsiteX37" fmla="*/ 37132 w 1294670"/>
              <a:gd name="connsiteY37" fmla="*/ 480734 h 1177964"/>
              <a:gd name="connsiteX38" fmla="*/ 7397 w 1294670"/>
              <a:gd name="connsiteY38" fmla="*/ 423639 h 1177964"/>
              <a:gd name="connsiteX39" fmla="*/ 5458 w 1294670"/>
              <a:gd name="connsiteY39" fmla="*/ 331788 h 1177964"/>
              <a:gd name="connsiteX40" fmla="*/ 99324 w 1294670"/>
              <a:gd name="connsiteY40" fmla="*/ 220997 h 1177964"/>
              <a:gd name="connsiteX41" fmla="*/ 183584 w 1294670"/>
              <a:gd name="connsiteY41" fmla="*/ 220878 h 1177964"/>
              <a:gd name="connsiteX42" fmla="*/ 425254 w 1294670"/>
              <a:gd name="connsiteY42" fmla="*/ 291416 h 1177964"/>
              <a:gd name="connsiteX43" fmla="*/ 368986 w 1294670"/>
              <a:gd name="connsiteY43" fmla="*/ 140334 h 1177964"/>
              <a:gd name="connsiteX44" fmla="*/ 359891 w 1294670"/>
              <a:gd name="connsiteY44" fmla="*/ 102376 h 1177964"/>
              <a:gd name="connsiteX45" fmla="*/ 349729 w 1294670"/>
              <a:gd name="connsiteY45" fmla="*/ 76715 h 1177964"/>
              <a:gd name="connsiteX46" fmla="*/ 340401 w 1294670"/>
              <a:gd name="connsiteY46" fmla="*/ 2187 h 1177964"/>
              <a:gd name="connsiteX47" fmla="*/ 340983 w 1294670"/>
              <a:gd name="connsiteY47" fmla="*/ 0 h 117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4670" h="1177964">
                <a:moveTo>
                  <a:pt x="340983" y="0"/>
                </a:moveTo>
                <a:lnTo>
                  <a:pt x="634632" y="0"/>
                </a:lnTo>
                <a:lnTo>
                  <a:pt x="655133" y="56263"/>
                </a:lnTo>
                <a:cubicBezTo>
                  <a:pt x="710099" y="207115"/>
                  <a:pt x="710099" y="207115"/>
                  <a:pt x="710099" y="207115"/>
                </a:cubicBezTo>
                <a:cubicBezTo>
                  <a:pt x="734257" y="157177"/>
                  <a:pt x="731371" y="161882"/>
                  <a:pt x="768893" y="100714"/>
                </a:cubicBezTo>
                <a:cubicBezTo>
                  <a:pt x="791451" y="69220"/>
                  <a:pt x="811121" y="42432"/>
                  <a:pt x="828133" y="21297"/>
                </a:cubicBezTo>
                <a:lnTo>
                  <a:pt x="846479" y="0"/>
                </a:lnTo>
                <a:lnTo>
                  <a:pt x="1083221" y="0"/>
                </a:lnTo>
                <a:lnTo>
                  <a:pt x="1100895" y="22676"/>
                </a:lnTo>
                <a:cubicBezTo>
                  <a:pt x="1112901" y="41373"/>
                  <a:pt x="1120523" y="60619"/>
                  <a:pt x="1125070" y="79598"/>
                </a:cubicBezTo>
                <a:cubicBezTo>
                  <a:pt x="1132346" y="109964"/>
                  <a:pt x="1128392" y="126966"/>
                  <a:pt x="1113960" y="150493"/>
                </a:cubicBezTo>
                <a:cubicBezTo>
                  <a:pt x="937142" y="417624"/>
                  <a:pt x="937142" y="417624"/>
                  <a:pt x="937142" y="417624"/>
                </a:cubicBezTo>
                <a:cubicBezTo>
                  <a:pt x="1119777" y="426046"/>
                  <a:pt x="1119777" y="426046"/>
                  <a:pt x="1119777" y="426046"/>
                </a:cubicBezTo>
                <a:cubicBezTo>
                  <a:pt x="1182329" y="419086"/>
                  <a:pt x="1221039" y="429881"/>
                  <a:pt x="1246385" y="451904"/>
                </a:cubicBezTo>
                <a:cubicBezTo>
                  <a:pt x="1271730" y="473928"/>
                  <a:pt x="1283712" y="507181"/>
                  <a:pt x="1288101" y="542252"/>
                </a:cubicBezTo>
                <a:cubicBezTo>
                  <a:pt x="1296129" y="592508"/>
                  <a:pt x="1297632" y="632285"/>
                  <a:pt x="1287905" y="658697"/>
                </a:cubicBezTo>
                <a:cubicBezTo>
                  <a:pt x="1278179" y="685110"/>
                  <a:pt x="1254337" y="702863"/>
                  <a:pt x="1208787" y="713777"/>
                </a:cubicBezTo>
                <a:cubicBezTo>
                  <a:pt x="1186012" y="719233"/>
                  <a:pt x="1170828" y="722871"/>
                  <a:pt x="1158531" y="721803"/>
                </a:cubicBezTo>
                <a:cubicBezTo>
                  <a:pt x="1131051" y="724374"/>
                  <a:pt x="1120573" y="730898"/>
                  <a:pt x="1017492" y="719471"/>
                </a:cubicBezTo>
                <a:cubicBezTo>
                  <a:pt x="906819" y="709863"/>
                  <a:pt x="928527" y="716704"/>
                  <a:pt x="877520" y="704842"/>
                </a:cubicBezTo>
                <a:cubicBezTo>
                  <a:pt x="946956" y="961139"/>
                  <a:pt x="946956" y="961139"/>
                  <a:pt x="946956" y="961139"/>
                </a:cubicBezTo>
                <a:cubicBezTo>
                  <a:pt x="963327" y="1029464"/>
                  <a:pt x="966649" y="1076832"/>
                  <a:pt x="946445" y="1109769"/>
                </a:cubicBezTo>
                <a:cubicBezTo>
                  <a:pt x="933832" y="1140887"/>
                  <a:pt x="899512" y="1165165"/>
                  <a:pt x="856848" y="1171373"/>
                </a:cubicBezTo>
                <a:cubicBezTo>
                  <a:pt x="818890" y="1180467"/>
                  <a:pt x="786704" y="1180151"/>
                  <a:pt x="760291" y="1170424"/>
                </a:cubicBezTo>
                <a:cubicBezTo>
                  <a:pt x="736764" y="1155992"/>
                  <a:pt x="707781" y="1118785"/>
                  <a:pt x="683819" y="1052279"/>
                </a:cubicBezTo>
                <a:cubicBezTo>
                  <a:pt x="588285" y="754070"/>
                  <a:pt x="588285" y="754070"/>
                  <a:pt x="588285" y="754070"/>
                </a:cubicBezTo>
                <a:cubicBezTo>
                  <a:pt x="450492" y="999811"/>
                  <a:pt x="450492" y="999811"/>
                  <a:pt x="450492" y="999811"/>
                </a:cubicBezTo>
                <a:cubicBezTo>
                  <a:pt x="425266" y="1062047"/>
                  <a:pt x="389879" y="1098621"/>
                  <a:pt x="344329" y="1109535"/>
                </a:cubicBezTo>
                <a:cubicBezTo>
                  <a:pt x="321554" y="1114991"/>
                  <a:pt x="296960" y="1112856"/>
                  <a:pt x="278138" y="1101311"/>
                </a:cubicBezTo>
                <a:cubicBezTo>
                  <a:pt x="251726" y="1091584"/>
                  <a:pt x="235791" y="1075333"/>
                  <a:pt x="218037" y="1051491"/>
                </a:cubicBezTo>
                <a:cubicBezTo>
                  <a:pt x="213331" y="1048604"/>
                  <a:pt x="206807" y="1038126"/>
                  <a:pt x="200283" y="1027648"/>
                </a:cubicBezTo>
                <a:cubicBezTo>
                  <a:pt x="189053" y="1014284"/>
                  <a:pt x="177824" y="1000919"/>
                  <a:pt x="178891" y="988622"/>
                </a:cubicBezTo>
                <a:cubicBezTo>
                  <a:pt x="170548" y="970553"/>
                  <a:pt x="175569" y="941254"/>
                  <a:pt x="191068" y="905431"/>
                </a:cubicBezTo>
                <a:cubicBezTo>
                  <a:pt x="198976" y="871426"/>
                  <a:pt x="234679" y="802666"/>
                  <a:pt x="287701" y="705675"/>
                </a:cubicBezTo>
                <a:cubicBezTo>
                  <a:pt x="317632" y="646326"/>
                  <a:pt x="376862" y="591998"/>
                  <a:pt x="379748" y="587292"/>
                </a:cubicBezTo>
                <a:cubicBezTo>
                  <a:pt x="362746" y="583338"/>
                  <a:pt x="304147" y="573296"/>
                  <a:pt x="262551" y="567207"/>
                </a:cubicBezTo>
                <a:cubicBezTo>
                  <a:pt x="248435" y="558548"/>
                  <a:pt x="186950" y="553210"/>
                  <a:pt x="117122" y="529803"/>
                </a:cubicBezTo>
                <a:cubicBezTo>
                  <a:pt x="51999" y="509282"/>
                  <a:pt x="74774" y="503825"/>
                  <a:pt x="37132" y="480734"/>
                </a:cubicBezTo>
                <a:cubicBezTo>
                  <a:pt x="23016" y="472075"/>
                  <a:pt x="14673" y="454005"/>
                  <a:pt x="7397" y="423639"/>
                </a:cubicBezTo>
                <a:cubicBezTo>
                  <a:pt x="-4584" y="390386"/>
                  <a:pt x="437" y="361087"/>
                  <a:pt x="5458" y="331788"/>
                </a:cubicBezTo>
                <a:cubicBezTo>
                  <a:pt x="12614" y="277895"/>
                  <a:pt x="46182" y="233729"/>
                  <a:pt x="99324" y="220997"/>
                </a:cubicBezTo>
                <a:cubicBezTo>
                  <a:pt x="122099" y="215540"/>
                  <a:pt x="146693" y="217675"/>
                  <a:pt x="183584" y="220878"/>
                </a:cubicBezTo>
                <a:cubicBezTo>
                  <a:pt x="312762" y="274216"/>
                  <a:pt x="310943" y="266625"/>
                  <a:pt x="425254" y="291416"/>
                </a:cubicBezTo>
                <a:cubicBezTo>
                  <a:pt x="368986" y="140334"/>
                  <a:pt x="368986" y="140334"/>
                  <a:pt x="368986" y="140334"/>
                </a:cubicBezTo>
                <a:cubicBezTo>
                  <a:pt x="370053" y="128037"/>
                  <a:pt x="366415" y="112854"/>
                  <a:pt x="359891" y="102376"/>
                </a:cubicBezTo>
                <a:cubicBezTo>
                  <a:pt x="358072" y="94784"/>
                  <a:pt x="351548" y="84306"/>
                  <a:pt x="349729" y="76715"/>
                </a:cubicBezTo>
                <a:cubicBezTo>
                  <a:pt x="342453" y="46349"/>
                  <a:pt x="339615" y="21943"/>
                  <a:pt x="340401" y="2187"/>
                </a:cubicBezTo>
                <a:lnTo>
                  <a:pt x="34098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dirty="0">
              <a:solidFill>
                <a:prstClr val="white"/>
              </a:solidFill>
            </a:endParaRPr>
          </a:p>
        </p:txBody>
      </p:sp>
      <p:sp>
        <p:nvSpPr>
          <p:cNvPr id="3" name="Text Placeholder 2"/>
          <p:cNvSpPr>
            <a:spLocks noGrp="1"/>
          </p:cNvSpPr>
          <p:nvPr>
            <p:ph type="body" idx="1" hasCustomPrompt="1"/>
          </p:nvPr>
        </p:nvSpPr>
        <p:spPr>
          <a:xfrm>
            <a:off x="720000" y="1840698"/>
            <a:ext cx="3312105" cy="565796"/>
          </a:xfrm>
        </p:spPr>
        <p:txBody>
          <a:bodyPr wrap="square" anchor="b">
            <a:normAutofit/>
          </a:bodyPr>
          <a:lstStyle>
            <a:lvl1pPr marL="0" indent="0">
              <a:lnSpc>
                <a:spcPct val="120000"/>
              </a:lnSpc>
              <a:buNone/>
              <a:defRPr sz="1800" b="0" cap="none" spc="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20002" y="2541600"/>
            <a:ext cx="3304288" cy="3234575"/>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439948" y="1840698"/>
            <a:ext cx="3312105" cy="565796"/>
          </a:xfrm>
        </p:spPr>
        <p:txBody>
          <a:bodyPr anchor="b">
            <a:normAutofit/>
          </a:bodyPr>
          <a:lstStyle>
            <a:lvl1pPr marL="0" indent="0">
              <a:lnSpc>
                <a:spcPct val="120000"/>
              </a:lnSpc>
              <a:buNone/>
              <a:defRPr sz="1800" b="0" cap="none" spc="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443857" y="2541600"/>
            <a:ext cx="3304287" cy="3234575"/>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a:extLst>
              <a:ext uri="{FF2B5EF4-FFF2-40B4-BE49-F238E27FC236}">
                <a16:creationId xmlns="" xmlns:a16="http://schemas.microsoft.com/office/drawing/2014/main" id="{2CBE9708-14E4-4BCB-A359-CC345FB2F07C}"/>
              </a:ext>
            </a:extLst>
          </p:cNvPr>
          <p:cNvSpPr>
            <a:spLocks noGrp="1"/>
          </p:cNvSpPr>
          <p:nvPr>
            <p:ph type="body" sz="quarter" idx="13" hasCustomPrompt="1"/>
          </p:nvPr>
        </p:nvSpPr>
        <p:spPr>
          <a:xfrm>
            <a:off x="8136220" y="1840698"/>
            <a:ext cx="3312105" cy="565796"/>
          </a:xfrm>
        </p:spPr>
        <p:txBody>
          <a:bodyPr anchor="b">
            <a:normAutofit/>
          </a:bodyPr>
          <a:lstStyle>
            <a:lvl1pPr marL="0" indent="0">
              <a:lnSpc>
                <a:spcPct val="120000"/>
              </a:lnSpc>
              <a:buNone/>
              <a:defRPr sz="1800" b="0" cap="none" spc="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5">
            <a:extLst>
              <a:ext uri="{FF2B5EF4-FFF2-40B4-BE49-F238E27FC236}">
                <a16:creationId xmlns="" xmlns:a16="http://schemas.microsoft.com/office/drawing/2014/main" id="{D34B0309-E157-4DD2-AF03-3030A1149EDE}"/>
              </a:ext>
            </a:extLst>
          </p:cNvPr>
          <p:cNvSpPr>
            <a:spLocks noGrp="1"/>
          </p:cNvSpPr>
          <p:nvPr>
            <p:ph sz="quarter" idx="14"/>
          </p:nvPr>
        </p:nvSpPr>
        <p:spPr>
          <a:xfrm>
            <a:off x="8140274" y="2541600"/>
            <a:ext cx="3304287" cy="3234575"/>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14">
            <a:extLst>
              <a:ext uri="{FF2B5EF4-FFF2-40B4-BE49-F238E27FC236}">
                <a16:creationId xmlns="" xmlns:a16="http://schemas.microsoft.com/office/drawing/2014/main" id="{9EBF02C2-69A8-42BC-B52D-CB6FEE37E46C}"/>
              </a:ext>
            </a:extLst>
          </p:cNvPr>
          <p:cNvSpPr>
            <a:spLocks noGrp="1"/>
          </p:cNvSpPr>
          <p:nvPr>
            <p:ph type="dt" sz="half" idx="15"/>
          </p:nvPr>
        </p:nvSpPr>
        <p:spPr/>
        <p:txBody>
          <a:bodyPr/>
          <a:lstStyle/>
          <a:p>
            <a:r>
              <a:rPr lang="en-US" dirty="0">
                <a:solidFill>
                  <a:prstClr val="white">
                    <a:alpha val="58000"/>
                  </a:prstClr>
                </a:solidFill>
              </a:rPr>
              <a:t>Sunday, January 31, 20XX</a:t>
            </a:r>
          </a:p>
        </p:txBody>
      </p:sp>
      <p:sp>
        <p:nvSpPr>
          <p:cNvPr id="16" name="Footer Placeholder 15">
            <a:extLst>
              <a:ext uri="{FF2B5EF4-FFF2-40B4-BE49-F238E27FC236}">
                <a16:creationId xmlns="" xmlns:a16="http://schemas.microsoft.com/office/drawing/2014/main" id="{9ADB71AC-99F1-486B-8201-51131757B5AA}"/>
              </a:ext>
            </a:extLst>
          </p:cNvPr>
          <p:cNvSpPr>
            <a:spLocks noGrp="1"/>
          </p:cNvSpPr>
          <p:nvPr>
            <p:ph type="ftr" sz="quarter" idx="16"/>
          </p:nvPr>
        </p:nvSpPr>
        <p:spPr/>
        <p:txBody>
          <a:bodyPr/>
          <a:lstStyle/>
          <a:p>
            <a:r>
              <a:rPr lang="en-US" dirty="0">
                <a:solidFill>
                  <a:prstClr val="white">
                    <a:alpha val="58000"/>
                  </a:prstClr>
                </a:solidFill>
              </a:rPr>
              <a:t>Sample Footer Text</a:t>
            </a:r>
          </a:p>
        </p:txBody>
      </p:sp>
      <p:sp>
        <p:nvSpPr>
          <p:cNvPr id="17" name="Slide Number Placeholder 16">
            <a:extLst>
              <a:ext uri="{FF2B5EF4-FFF2-40B4-BE49-F238E27FC236}">
                <a16:creationId xmlns="" xmlns:a16="http://schemas.microsoft.com/office/drawing/2014/main" id="{59777249-3881-4E7B-BADF-69BB6E7C90EC}"/>
              </a:ext>
            </a:extLst>
          </p:cNvPr>
          <p:cNvSpPr>
            <a:spLocks noGrp="1"/>
          </p:cNvSpPr>
          <p:nvPr>
            <p:ph type="sldNum" sz="quarter" idx="17"/>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12289002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CF90502F-F277-42BE-A605-90ECBBDE7FC0}"/>
              </a:ext>
              <a:ext uri="{C183D7F6-B498-43B3-948B-1728B52AA6E4}">
                <adec:decorative xmlns="" xmlns:adec="http://schemas.microsoft.com/office/drawing/2017/decorative" val="1"/>
              </a:ext>
            </a:extLst>
          </p:cNvPr>
          <p:cNvGrpSpPr/>
          <p:nvPr userDrawn="1"/>
        </p:nvGrpSpPr>
        <p:grpSpPr>
          <a:xfrm>
            <a:off x="1965602" y="317452"/>
            <a:ext cx="2088038" cy="719230"/>
            <a:chOff x="4532666" y="505937"/>
            <a:chExt cx="2981730" cy="1027064"/>
          </a:xfrm>
        </p:grpSpPr>
        <p:sp>
          <p:nvSpPr>
            <p:cNvPr id="7" name="Freeform 78">
              <a:extLst>
                <a:ext uri="{FF2B5EF4-FFF2-40B4-BE49-F238E27FC236}">
                  <a16:creationId xmlns="" xmlns:a16="http://schemas.microsoft.com/office/drawing/2014/main" id="{45C7BD7C-32DF-4F3D-ABA2-B0A2E6C36448}"/>
                </a:ext>
              </a:extLst>
            </p:cNvPr>
            <p:cNvSpPr>
              <a:spLocks/>
            </p:cNvSpPr>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8FA3A3"/>
                </a:solidFill>
              </a:endParaRPr>
            </a:p>
          </p:txBody>
        </p:sp>
        <p:sp>
          <p:nvSpPr>
            <p:cNvPr id="8" name="Freeform 79">
              <a:extLst>
                <a:ext uri="{FF2B5EF4-FFF2-40B4-BE49-F238E27FC236}">
                  <a16:creationId xmlns="" xmlns:a16="http://schemas.microsoft.com/office/drawing/2014/main" id="{0B7D6636-550D-47A2-A4AE-CC2D7211F21A}"/>
                </a:ext>
              </a:extLst>
            </p:cNvPr>
            <p:cNvSpPr>
              <a:spLocks/>
            </p:cNvSpPr>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8FA3A3"/>
                </a:solidFill>
              </a:endParaRPr>
            </a:p>
          </p:txBody>
        </p:sp>
        <p:sp>
          <p:nvSpPr>
            <p:cNvPr id="9" name="Freeform 85">
              <a:extLst>
                <a:ext uri="{FF2B5EF4-FFF2-40B4-BE49-F238E27FC236}">
                  <a16:creationId xmlns="" xmlns:a16="http://schemas.microsoft.com/office/drawing/2014/main" id="{9BE883BD-B984-47E9-BF18-7B4ECF0B6A17}"/>
                </a:ext>
              </a:extLst>
            </p:cNvPr>
            <p:cNvSpPr>
              <a:spLocks/>
            </p:cNvSpPr>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8FA3A3"/>
                </a:solidFill>
              </a:endParaRPr>
            </a:p>
          </p:txBody>
        </p:sp>
      </p:grpSp>
      <p:sp>
        <p:nvSpPr>
          <p:cNvPr id="14" name="Title 13">
            <a:extLst>
              <a:ext uri="{FF2B5EF4-FFF2-40B4-BE49-F238E27FC236}">
                <a16:creationId xmlns="" xmlns:a16="http://schemas.microsoft.com/office/drawing/2014/main" id="{2F89541D-9496-4914-8E6F-9BDD51F2F6B9}"/>
              </a:ext>
            </a:extLst>
          </p:cNvPr>
          <p:cNvSpPr>
            <a:spLocks noGrp="1"/>
          </p:cNvSpPr>
          <p:nvPr>
            <p:ph type="title"/>
          </p:nvPr>
        </p:nvSpPr>
        <p:spPr>
          <a:xfrm>
            <a:off x="648362" y="1502418"/>
            <a:ext cx="5158912" cy="1035050"/>
          </a:xfrm>
        </p:spPr>
        <p:txBody>
          <a:bodyPr anchor="ctr">
            <a:normAutofit/>
          </a:bodyPr>
          <a:lstStyle>
            <a:lvl1pPr algn="ctr">
              <a:defRPr sz="5400"/>
            </a:lvl1pPr>
          </a:lstStyle>
          <a:p>
            <a:r>
              <a:rPr lang="en-US"/>
              <a:t>Click to edit Master title style</a:t>
            </a:r>
            <a:endParaRPr lang="en-US" dirty="0"/>
          </a:p>
        </p:txBody>
      </p:sp>
      <p:sp>
        <p:nvSpPr>
          <p:cNvPr id="18" name="Text Placeholder 17">
            <a:extLst>
              <a:ext uri="{FF2B5EF4-FFF2-40B4-BE49-F238E27FC236}">
                <a16:creationId xmlns="" xmlns:a16="http://schemas.microsoft.com/office/drawing/2014/main" id="{A3BF60CE-844C-43D8-AF87-0B1BF8CFF0A2}"/>
              </a:ext>
            </a:extLst>
          </p:cNvPr>
          <p:cNvSpPr>
            <a:spLocks noGrp="1"/>
          </p:cNvSpPr>
          <p:nvPr>
            <p:ph type="body" sz="quarter" idx="12"/>
          </p:nvPr>
        </p:nvSpPr>
        <p:spPr>
          <a:xfrm>
            <a:off x="648362" y="2717800"/>
            <a:ext cx="5172182" cy="2332037"/>
          </a:xfrm>
        </p:spPr>
        <p:txBody>
          <a:bodyPr/>
          <a:lstStyle>
            <a:lvl1pPr marL="0" indent="0" algn="ctr">
              <a:buNone/>
              <a:defRPr/>
            </a:lvl1pPr>
          </a:lstStyle>
          <a:p>
            <a:pPr lvl="0"/>
            <a:r>
              <a:rPr lang="en-US"/>
              <a:t>Click to edit Master text styles</a:t>
            </a:r>
          </a:p>
        </p:txBody>
      </p:sp>
      <p:grpSp>
        <p:nvGrpSpPr>
          <p:cNvPr id="10" name="Group 9">
            <a:extLst>
              <a:ext uri="{FF2B5EF4-FFF2-40B4-BE49-F238E27FC236}">
                <a16:creationId xmlns="" xmlns:a16="http://schemas.microsoft.com/office/drawing/2014/main" id="{EE9D9746-4114-47E6-B8FE-8298E332A08D}"/>
              </a:ext>
              <a:ext uri="{C183D7F6-B498-43B3-948B-1728B52AA6E4}">
                <adec:decorative xmlns="" xmlns:adec="http://schemas.microsoft.com/office/drawing/2017/decorative" val="1"/>
              </a:ext>
            </a:extLst>
          </p:cNvPr>
          <p:cNvGrpSpPr/>
          <p:nvPr userDrawn="1"/>
        </p:nvGrpSpPr>
        <p:grpSpPr>
          <a:xfrm>
            <a:off x="2017357" y="5503147"/>
            <a:ext cx="2117174" cy="588806"/>
            <a:chOff x="4549904" y="5078157"/>
            <a:chExt cx="3023338" cy="840818"/>
          </a:xfrm>
        </p:grpSpPr>
        <p:sp>
          <p:nvSpPr>
            <p:cNvPr id="11" name="Freeform 80">
              <a:extLst>
                <a:ext uri="{FF2B5EF4-FFF2-40B4-BE49-F238E27FC236}">
                  <a16:creationId xmlns="" xmlns:a16="http://schemas.microsoft.com/office/drawing/2014/main" id="{887621B2-F3C3-4881-90CB-E51832E5FB11}"/>
                </a:ext>
              </a:extLst>
            </p:cNvPr>
            <p:cNvSpPr>
              <a:spLocks/>
            </p:cNvSpPr>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8FA3A3"/>
                </a:solidFill>
              </a:endParaRPr>
            </a:p>
          </p:txBody>
        </p:sp>
        <p:sp>
          <p:nvSpPr>
            <p:cNvPr id="12" name="Freeform 84">
              <a:extLst>
                <a:ext uri="{FF2B5EF4-FFF2-40B4-BE49-F238E27FC236}">
                  <a16:creationId xmlns="" xmlns:a16="http://schemas.microsoft.com/office/drawing/2014/main" id="{E4A0F4E0-8A9F-4420-BC61-761C9CA21A74}"/>
                </a:ext>
              </a:extLst>
            </p:cNvPr>
            <p:cNvSpPr>
              <a:spLocks/>
            </p:cNvSpPr>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8FA3A3"/>
                </a:solidFill>
              </a:endParaRPr>
            </a:p>
          </p:txBody>
        </p:sp>
        <p:sp>
          <p:nvSpPr>
            <p:cNvPr id="13" name="Freeform 87">
              <a:extLst>
                <a:ext uri="{FF2B5EF4-FFF2-40B4-BE49-F238E27FC236}">
                  <a16:creationId xmlns="" xmlns:a16="http://schemas.microsoft.com/office/drawing/2014/main" id="{DD50561E-2325-4CEA-B9D0-481C88336865}"/>
                </a:ext>
              </a:extLst>
            </p:cNvPr>
            <p:cNvSpPr>
              <a:spLocks/>
            </p:cNvSpPr>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8FA3A3"/>
                </a:solidFill>
              </a:endParaRPr>
            </a:p>
          </p:txBody>
        </p:sp>
      </p:grpSp>
      <p:sp>
        <p:nvSpPr>
          <p:cNvPr id="17" name="Picture Placeholder 16">
            <a:extLst>
              <a:ext uri="{FF2B5EF4-FFF2-40B4-BE49-F238E27FC236}">
                <a16:creationId xmlns="" xmlns:a16="http://schemas.microsoft.com/office/drawing/2014/main" id="{70E23C23-A461-4FB8-98FD-8964B5C3E923}"/>
              </a:ext>
            </a:extLst>
          </p:cNvPr>
          <p:cNvSpPr>
            <a:spLocks noGrp="1"/>
          </p:cNvSpPr>
          <p:nvPr>
            <p:ph type="pic" sz="quarter" idx="10"/>
          </p:nvPr>
        </p:nvSpPr>
        <p:spPr>
          <a:xfrm>
            <a:off x="6313088" y="602658"/>
            <a:ext cx="5326462" cy="5250743"/>
          </a:xfrm>
          <a:custGeom>
            <a:avLst/>
            <a:gdLst>
              <a:gd name="connsiteX0" fmla="*/ 2576092 w 5326462"/>
              <a:gd name="connsiteY0" fmla="*/ 0 h 5250743"/>
              <a:gd name="connsiteX1" fmla="*/ 2803435 w 5326462"/>
              <a:gd name="connsiteY1" fmla="*/ 967 h 5250743"/>
              <a:gd name="connsiteX2" fmla="*/ 3329710 w 5326462"/>
              <a:gd name="connsiteY2" fmla="*/ 47407 h 5250743"/>
              <a:gd name="connsiteX3" fmla="*/ 4304868 w 5326462"/>
              <a:gd name="connsiteY3" fmla="*/ 573726 h 5250743"/>
              <a:gd name="connsiteX4" fmla="*/ 5109760 w 5326462"/>
              <a:gd name="connsiteY4" fmla="*/ 1471563 h 5250743"/>
              <a:gd name="connsiteX5" fmla="*/ 5326462 w 5326462"/>
              <a:gd name="connsiteY5" fmla="*/ 2694480 h 5250743"/>
              <a:gd name="connsiteX6" fmla="*/ 5249068 w 5326462"/>
              <a:gd name="connsiteY6" fmla="*/ 3329158 h 5250743"/>
              <a:gd name="connsiteX7" fmla="*/ 4506091 w 5326462"/>
              <a:gd name="connsiteY7" fmla="*/ 4613994 h 5250743"/>
              <a:gd name="connsiteX8" fmla="*/ 3329710 w 5326462"/>
              <a:gd name="connsiteY8" fmla="*/ 5233192 h 5250743"/>
              <a:gd name="connsiteX9" fmla="*/ 1704448 w 5326462"/>
              <a:gd name="connsiteY9" fmla="*/ 5140313 h 5250743"/>
              <a:gd name="connsiteX10" fmla="*/ 667375 w 5326462"/>
              <a:gd name="connsiteY10" fmla="*/ 4505635 h 5250743"/>
              <a:gd name="connsiteX11" fmla="*/ 17270 w 5326462"/>
              <a:gd name="connsiteY11" fmla="*/ 2880239 h 5250743"/>
              <a:gd name="connsiteX12" fmla="*/ 32749 w 5326462"/>
              <a:gd name="connsiteY12" fmla="*/ 2090761 h 5250743"/>
              <a:gd name="connsiteX13" fmla="*/ 605461 w 5326462"/>
              <a:gd name="connsiteY13" fmla="*/ 929765 h 5250743"/>
              <a:gd name="connsiteX14" fmla="*/ 1549661 w 5326462"/>
              <a:gd name="connsiteY14" fmla="*/ 248646 h 5250743"/>
              <a:gd name="connsiteX15" fmla="*/ 1905671 w 5326462"/>
              <a:gd name="connsiteY15" fmla="*/ 78367 h 5250743"/>
              <a:gd name="connsiteX16" fmla="*/ 2576092 w 5326462"/>
              <a:gd name="connsiteY16" fmla="*/ 0 h 525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26462" h="5250743">
                <a:moveTo>
                  <a:pt x="2576092" y="0"/>
                </a:moveTo>
                <a:cubicBezTo>
                  <a:pt x="2650583" y="0"/>
                  <a:pt x="2726041" y="967"/>
                  <a:pt x="2803435" y="967"/>
                </a:cubicBezTo>
                <a:cubicBezTo>
                  <a:pt x="3020137" y="967"/>
                  <a:pt x="3205881" y="967"/>
                  <a:pt x="3329710" y="47407"/>
                </a:cubicBezTo>
                <a:cubicBezTo>
                  <a:pt x="3732156" y="124807"/>
                  <a:pt x="4088166" y="387966"/>
                  <a:pt x="4304868" y="573726"/>
                </a:cubicBezTo>
                <a:cubicBezTo>
                  <a:pt x="4537048" y="744005"/>
                  <a:pt x="4893058" y="1069084"/>
                  <a:pt x="5109760" y="1471563"/>
                </a:cubicBezTo>
                <a:cubicBezTo>
                  <a:pt x="5202632" y="2090761"/>
                  <a:pt x="5326462" y="2477760"/>
                  <a:pt x="5326462" y="2694480"/>
                </a:cubicBezTo>
                <a:cubicBezTo>
                  <a:pt x="5326462" y="3267238"/>
                  <a:pt x="5249068" y="3329158"/>
                  <a:pt x="5249068" y="3329158"/>
                </a:cubicBezTo>
                <a:cubicBezTo>
                  <a:pt x="5109760" y="3824516"/>
                  <a:pt x="4784708" y="4288915"/>
                  <a:pt x="4506091" y="4613994"/>
                </a:cubicBezTo>
                <a:cubicBezTo>
                  <a:pt x="4242954" y="4877153"/>
                  <a:pt x="3825029" y="5016473"/>
                  <a:pt x="3329710" y="5233192"/>
                </a:cubicBezTo>
                <a:cubicBezTo>
                  <a:pt x="3020137" y="5233192"/>
                  <a:pt x="2199766" y="5310592"/>
                  <a:pt x="1704448" y="5140313"/>
                </a:cubicBezTo>
                <a:cubicBezTo>
                  <a:pt x="1224608" y="4908113"/>
                  <a:pt x="1069821" y="4861674"/>
                  <a:pt x="667375" y="4505635"/>
                </a:cubicBezTo>
                <a:cubicBezTo>
                  <a:pt x="311365" y="4103156"/>
                  <a:pt x="48228" y="3329158"/>
                  <a:pt x="17270" y="2880239"/>
                </a:cubicBezTo>
                <a:cubicBezTo>
                  <a:pt x="-29166" y="2617080"/>
                  <a:pt x="32749" y="2183641"/>
                  <a:pt x="32749" y="2090761"/>
                </a:cubicBezTo>
                <a:cubicBezTo>
                  <a:pt x="32749" y="1610883"/>
                  <a:pt x="342323" y="1254844"/>
                  <a:pt x="605461" y="929765"/>
                </a:cubicBezTo>
                <a:cubicBezTo>
                  <a:pt x="884077" y="620166"/>
                  <a:pt x="1147215" y="341526"/>
                  <a:pt x="1549661" y="248646"/>
                </a:cubicBezTo>
                <a:cubicBezTo>
                  <a:pt x="1905671" y="78367"/>
                  <a:pt x="1905671" y="78367"/>
                  <a:pt x="1905671" y="78367"/>
                </a:cubicBezTo>
                <a:cubicBezTo>
                  <a:pt x="2137851" y="8707"/>
                  <a:pt x="2352618" y="0"/>
                  <a:pt x="2576092" y="0"/>
                </a:cubicBezTo>
                <a:close/>
              </a:path>
            </a:pathLst>
          </a:custGeom>
        </p:spPr>
        <p:txBody>
          <a:bodyPr wrap="square" anchor="ctr">
            <a:noAutofit/>
          </a:bodyPr>
          <a:lstStyle>
            <a:lvl1pPr algn="ctr">
              <a:defRPr/>
            </a:lvl1pPr>
          </a:lstStyle>
          <a:p>
            <a:r>
              <a:rPr lang="en-US"/>
              <a:t>Click icon to add picture</a:t>
            </a:r>
            <a:endParaRPr lang="en-US" dirty="0"/>
          </a:p>
        </p:txBody>
      </p:sp>
      <p:sp>
        <p:nvSpPr>
          <p:cNvPr id="2" name="Date Placeholder 1">
            <a:extLst>
              <a:ext uri="{FF2B5EF4-FFF2-40B4-BE49-F238E27FC236}">
                <a16:creationId xmlns="" xmlns:a16="http://schemas.microsoft.com/office/drawing/2014/main" id="{F02163F3-078D-4720-9AD1-A9928F83FA5C}"/>
              </a:ext>
            </a:extLst>
          </p:cNvPr>
          <p:cNvSpPr>
            <a:spLocks noGrp="1"/>
          </p:cNvSpPr>
          <p:nvPr>
            <p:ph type="dt" sz="half" idx="13"/>
          </p:nvPr>
        </p:nvSpPr>
        <p:spPr/>
        <p:txBody>
          <a:bodyPr/>
          <a:lstStyle/>
          <a:p>
            <a:r>
              <a:rPr lang="en-US" dirty="0">
                <a:solidFill>
                  <a:prstClr val="white">
                    <a:alpha val="58000"/>
                  </a:prstClr>
                </a:solidFill>
              </a:rPr>
              <a:t>Sunday, January 31, 20XX</a:t>
            </a:r>
          </a:p>
        </p:txBody>
      </p:sp>
      <p:sp>
        <p:nvSpPr>
          <p:cNvPr id="3" name="Footer Placeholder 2">
            <a:extLst>
              <a:ext uri="{FF2B5EF4-FFF2-40B4-BE49-F238E27FC236}">
                <a16:creationId xmlns="" xmlns:a16="http://schemas.microsoft.com/office/drawing/2014/main" id="{CA66E606-DF41-4627-9F0B-60505B6428D8}"/>
              </a:ext>
            </a:extLst>
          </p:cNvPr>
          <p:cNvSpPr>
            <a:spLocks noGrp="1"/>
          </p:cNvSpPr>
          <p:nvPr>
            <p:ph type="ftr" sz="quarter" idx="14"/>
          </p:nvPr>
        </p:nvSpPr>
        <p:spPr/>
        <p:txBody>
          <a:bodyPr/>
          <a:lstStyle/>
          <a:p>
            <a:r>
              <a:rPr lang="en-US" dirty="0">
                <a:solidFill>
                  <a:prstClr val="white">
                    <a:alpha val="58000"/>
                  </a:prstClr>
                </a:solidFill>
              </a:rPr>
              <a:t>Sample Footer Text</a:t>
            </a:r>
          </a:p>
        </p:txBody>
      </p:sp>
      <p:sp>
        <p:nvSpPr>
          <p:cNvPr id="4" name="Slide Number Placeholder 3">
            <a:extLst>
              <a:ext uri="{FF2B5EF4-FFF2-40B4-BE49-F238E27FC236}">
                <a16:creationId xmlns="" xmlns:a16="http://schemas.microsoft.com/office/drawing/2014/main" id="{FC9B5B67-D8DC-4B37-A3AF-8F51794BE0B6}"/>
              </a:ext>
            </a:extLst>
          </p:cNvPr>
          <p:cNvSpPr>
            <a:spLocks noGrp="1"/>
          </p:cNvSpPr>
          <p:nvPr>
            <p:ph type="sldNum" sz="quarter" idx="15"/>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16628073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17" name="Freeform: Shape 16">
            <a:extLst>
              <a:ext uri="{FF2B5EF4-FFF2-40B4-BE49-F238E27FC236}">
                <a16:creationId xmlns="" xmlns:a16="http://schemas.microsoft.com/office/drawing/2014/main" id="{765DBEBE-24FD-43C8-B726-088DC641FA54}"/>
              </a:ext>
              <a:ext uri="{C183D7F6-B498-43B3-948B-1728B52AA6E4}">
                <adec:decorative xmlns="" xmlns:adec="http://schemas.microsoft.com/office/drawing/2017/decorative" val="1"/>
              </a:ext>
            </a:extLst>
          </p:cNvPr>
          <p:cNvSpPr>
            <a:spLocks/>
          </p:cNvSpPr>
          <p:nvPr userDrawn="1"/>
        </p:nvSpPr>
        <p:spPr bwMode="auto">
          <a:xfrm rot="5400000">
            <a:off x="4528927" y="-805072"/>
            <a:ext cx="3134147" cy="12192001"/>
          </a:xfrm>
          <a:custGeom>
            <a:avLst/>
            <a:gdLst>
              <a:gd name="connsiteX0" fmla="*/ 0 w 3134147"/>
              <a:gd name="connsiteY0" fmla="*/ 3416314 h 12192001"/>
              <a:gd name="connsiteX1" fmla="*/ 2837 w 3134147"/>
              <a:gd name="connsiteY1" fmla="*/ 3247280 h 12192001"/>
              <a:gd name="connsiteX2" fmla="*/ 7702 w 3134147"/>
              <a:gd name="connsiteY2" fmla="*/ 3090040 h 12192001"/>
              <a:gd name="connsiteX3" fmla="*/ 82223 w 3134147"/>
              <a:gd name="connsiteY3" fmla="*/ 3092468 h 12192001"/>
              <a:gd name="connsiteX4" fmla="*/ 1325465 w 3134147"/>
              <a:gd name="connsiteY4" fmla="*/ 3121352 h 12192001"/>
              <a:gd name="connsiteX5" fmla="*/ 2263825 w 3134147"/>
              <a:gd name="connsiteY5" fmla="*/ 2803189 h 12192001"/>
              <a:gd name="connsiteX6" fmla="*/ 2555285 w 3134147"/>
              <a:gd name="connsiteY6" fmla="*/ 1918540 h 12192001"/>
              <a:gd name="connsiteX7" fmla="*/ 2242499 w 3134147"/>
              <a:gd name="connsiteY7" fmla="*/ 839889 h 12192001"/>
              <a:gd name="connsiteX8" fmla="*/ 1332574 w 3134147"/>
              <a:gd name="connsiteY8" fmla="*/ 591566 h 12192001"/>
              <a:gd name="connsiteX9" fmla="*/ 226548 w 3134147"/>
              <a:gd name="connsiteY9" fmla="*/ 589520 h 12192001"/>
              <a:gd name="connsiteX10" fmla="*/ 115838 w 3134147"/>
              <a:gd name="connsiteY10" fmla="*/ 589954 h 12192001"/>
              <a:gd name="connsiteX11" fmla="*/ 121218 w 3134147"/>
              <a:gd name="connsiteY11" fmla="*/ 489786 h 12192001"/>
              <a:gd name="connsiteX12" fmla="*/ 137792 w 3134147"/>
              <a:gd name="connsiteY12" fmla="*/ 177371 h 12192001"/>
              <a:gd name="connsiteX13" fmla="*/ 146811 w 3134147"/>
              <a:gd name="connsiteY13" fmla="*/ 0 h 12192001"/>
              <a:gd name="connsiteX14" fmla="*/ 3134147 w 3134147"/>
              <a:gd name="connsiteY14" fmla="*/ 0 h 12192001"/>
              <a:gd name="connsiteX15" fmla="*/ 3134146 w 3134147"/>
              <a:gd name="connsiteY15" fmla="*/ 12192001 h 12192001"/>
              <a:gd name="connsiteX16" fmla="*/ 175442 w 3134147"/>
              <a:gd name="connsiteY16" fmla="*/ 12192001 h 12192001"/>
              <a:gd name="connsiteX17" fmla="*/ 172880 w 3134147"/>
              <a:gd name="connsiteY17" fmla="*/ 12180929 h 12192001"/>
              <a:gd name="connsiteX18" fmla="*/ 172880 w 3134147"/>
              <a:gd name="connsiteY18" fmla="*/ 11675594 h 12192001"/>
              <a:gd name="connsiteX19" fmla="*/ 172880 w 3134147"/>
              <a:gd name="connsiteY19" fmla="*/ 11565780 h 12192001"/>
              <a:gd name="connsiteX20" fmla="*/ 197836 w 3134147"/>
              <a:gd name="connsiteY20" fmla="*/ 11565872 h 12192001"/>
              <a:gd name="connsiteX21" fmla="*/ 1517404 w 3134147"/>
              <a:gd name="connsiteY21" fmla="*/ 11562598 h 12192001"/>
              <a:gd name="connsiteX22" fmla="*/ 2278045 w 3134147"/>
              <a:gd name="connsiteY22" fmla="*/ 11267715 h 12192001"/>
              <a:gd name="connsiteX23" fmla="*/ 2555287 w 3134147"/>
              <a:gd name="connsiteY23" fmla="*/ 10297704 h 12192001"/>
              <a:gd name="connsiteX24" fmla="*/ 2242501 w 3134147"/>
              <a:gd name="connsiteY24" fmla="*/ 9451855 h 12192001"/>
              <a:gd name="connsiteX25" fmla="*/ 1517404 w 3134147"/>
              <a:gd name="connsiteY25" fmla="*/ 9079371 h 12192001"/>
              <a:gd name="connsiteX26" fmla="*/ 292489 w 3134147"/>
              <a:gd name="connsiteY26" fmla="*/ 9040484 h 12192001"/>
              <a:gd name="connsiteX27" fmla="*/ 172880 w 3134147"/>
              <a:gd name="connsiteY27" fmla="*/ 9037926 h 12192001"/>
              <a:gd name="connsiteX28" fmla="*/ 172880 w 3134147"/>
              <a:gd name="connsiteY28" fmla="*/ 8788777 h 12192001"/>
              <a:gd name="connsiteX29" fmla="*/ 172880 w 3134147"/>
              <a:gd name="connsiteY29" fmla="*/ 8752186 h 12192001"/>
              <a:gd name="connsiteX30" fmla="*/ 221226 w 3134147"/>
              <a:gd name="connsiteY30" fmla="*/ 8751597 h 12192001"/>
              <a:gd name="connsiteX31" fmla="*/ 1079713 w 3134147"/>
              <a:gd name="connsiteY31" fmla="*/ 8738138 h 12192001"/>
              <a:gd name="connsiteX32" fmla="*/ 1733645 w 3134147"/>
              <a:gd name="connsiteY32" fmla="*/ 8683942 h 12192001"/>
              <a:gd name="connsiteX33" fmla="*/ 2252525 w 3134147"/>
              <a:gd name="connsiteY33" fmla="*/ 6591943 h 12192001"/>
              <a:gd name="connsiteX34" fmla="*/ 1355660 w 3134147"/>
              <a:gd name="connsiteY34" fmla="*/ 6231739 h 12192001"/>
              <a:gd name="connsiteX35" fmla="*/ 1199897 w 3134147"/>
              <a:gd name="connsiteY35" fmla="*/ 6221413 h 12192001"/>
              <a:gd name="connsiteX36" fmla="*/ 750257 w 3134147"/>
              <a:gd name="connsiteY36" fmla="*/ 6221413 h 12192001"/>
              <a:gd name="connsiteX37" fmla="*/ 469318 w 3134147"/>
              <a:gd name="connsiteY37" fmla="*/ 6232755 h 12192001"/>
              <a:gd name="connsiteX38" fmla="*/ 87377 w 3134147"/>
              <a:gd name="connsiteY38" fmla="*/ 6256515 h 12192001"/>
              <a:gd name="connsiteX39" fmla="*/ 65330 w 3134147"/>
              <a:gd name="connsiteY39" fmla="*/ 6257858 h 12192001"/>
              <a:gd name="connsiteX40" fmla="*/ 39551 w 3134147"/>
              <a:gd name="connsiteY40" fmla="*/ 5933709 h 12192001"/>
              <a:gd name="connsiteX41" fmla="*/ 354368 w 3134147"/>
              <a:gd name="connsiteY41" fmla="*/ 5936340 h 12192001"/>
              <a:gd name="connsiteX42" fmla="*/ 1492860 w 3134147"/>
              <a:gd name="connsiteY42" fmla="*/ 5874101 h 12192001"/>
              <a:gd name="connsiteX43" fmla="*/ 1251190 w 3134147"/>
              <a:gd name="connsiteY43" fmla="*/ 3400391 h 12192001"/>
              <a:gd name="connsiteX44" fmla="*/ 113919 w 3134147"/>
              <a:gd name="connsiteY44" fmla="*/ 3416024 h 12192001"/>
              <a:gd name="connsiteX45" fmla="*/ 19642 w 3134147"/>
              <a:gd name="connsiteY45" fmla="*/ 3416130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134147" h="12192001">
                <a:moveTo>
                  <a:pt x="0" y="3416314"/>
                </a:moveTo>
                <a:lnTo>
                  <a:pt x="2837" y="3247280"/>
                </a:lnTo>
                <a:lnTo>
                  <a:pt x="7702" y="3090040"/>
                </a:lnTo>
                <a:lnTo>
                  <a:pt x="82223" y="3092468"/>
                </a:lnTo>
                <a:cubicBezTo>
                  <a:pt x="538918" y="3106681"/>
                  <a:pt x="1222832" y="3121352"/>
                  <a:pt x="1325465" y="3121352"/>
                </a:cubicBezTo>
                <a:cubicBezTo>
                  <a:pt x="1688013" y="3121352"/>
                  <a:pt x="2043453" y="3043751"/>
                  <a:pt x="2263825" y="2803189"/>
                </a:cubicBezTo>
                <a:cubicBezTo>
                  <a:pt x="2477089" y="2570386"/>
                  <a:pt x="2555285" y="2151342"/>
                  <a:pt x="2555285" y="1918540"/>
                </a:cubicBezTo>
                <a:cubicBezTo>
                  <a:pt x="2555285" y="1359814"/>
                  <a:pt x="2455762" y="1080451"/>
                  <a:pt x="2242499" y="839889"/>
                </a:cubicBezTo>
                <a:cubicBezTo>
                  <a:pt x="2093214" y="684687"/>
                  <a:pt x="1581382" y="599326"/>
                  <a:pt x="1332574" y="591566"/>
                </a:cubicBezTo>
                <a:cubicBezTo>
                  <a:pt x="1172627" y="586716"/>
                  <a:pt x="648909" y="587929"/>
                  <a:pt x="226548" y="589520"/>
                </a:cubicBezTo>
                <a:lnTo>
                  <a:pt x="115838" y="589954"/>
                </a:lnTo>
                <a:lnTo>
                  <a:pt x="121218" y="489786"/>
                </a:lnTo>
                <a:cubicBezTo>
                  <a:pt x="127052" y="381154"/>
                  <a:pt x="132619" y="276859"/>
                  <a:pt x="137792" y="177371"/>
                </a:cubicBezTo>
                <a:lnTo>
                  <a:pt x="146811" y="0"/>
                </a:lnTo>
                <a:lnTo>
                  <a:pt x="3134147" y="0"/>
                </a:lnTo>
                <a:lnTo>
                  <a:pt x="3134146" y="12192001"/>
                </a:lnTo>
                <a:lnTo>
                  <a:pt x="175442" y="12192001"/>
                </a:lnTo>
                <a:lnTo>
                  <a:pt x="172880" y="12180929"/>
                </a:lnTo>
                <a:cubicBezTo>
                  <a:pt x="172880" y="12085807"/>
                  <a:pt x="172880" y="11919343"/>
                  <a:pt x="172880" y="11675594"/>
                </a:cubicBezTo>
                <a:lnTo>
                  <a:pt x="172880" y="11565780"/>
                </a:lnTo>
                <a:lnTo>
                  <a:pt x="197836" y="11565872"/>
                </a:lnTo>
                <a:cubicBezTo>
                  <a:pt x="649688" y="11566963"/>
                  <a:pt x="1357457" y="11562598"/>
                  <a:pt x="1517404" y="11562598"/>
                </a:cubicBezTo>
                <a:cubicBezTo>
                  <a:pt x="1879953" y="11562598"/>
                  <a:pt x="2206957" y="11368596"/>
                  <a:pt x="2278045" y="11267715"/>
                </a:cubicBezTo>
                <a:cubicBezTo>
                  <a:pt x="2349132" y="11166834"/>
                  <a:pt x="2555287" y="10771069"/>
                  <a:pt x="2555287" y="10297704"/>
                </a:cubicBezTo>
                <a:cubicBezTo>
                  <a:pt x="2555287" y="9979541"/>
                  <a:pt x="2384676" y="9607057"/>
                  <a:pt x="2242501" y="9451855"/>
                </a:cubicBezTo>
                <a:cubicBezTo>
                  <a:pt x="2093216" y="9211293"/>
                  <a:pt x="1638254" y="9094891"/>
                  <a:pt x="1517404" y="9079371"/>
                </a:cubicBezTo>
                <a:cubicBezTo>
                  <a:pt x="1434320" y="9068701"/>
                  <a:pt x="756514" y="9050695"/>
                  <a:pt x="292489" y="9040484"/>
                </a:cubicBezTo>
                <a:lnTo>
                  <a:pt x="172880" y="9037926"/>
                </a:lnTo>
                <a:lnTo>
                  <a:pt x="172880" y="8788777"/>
                </a:lnTo>
                <a:lnTo>
                  <a:pt x="172880" y="8752186"/>
                </a:lnTo>
                <a:lnTo>
                  <a:pt x="221226" y="8751597"/>
                </a:lnTo>
                <a:cubicBezTo>
                  <a:pt x="497927" y="8747302"/>
                  <a:pt x="709655" y="8738138"/>
                  <a:pt x="1079713" y="8738138"/>
                </a:cubicBezTo>
                <a:cubicBezTo>
                  <a:pt x="1356923" y="8738138"/>
                  <a:pt x="1406679" y="8738138"/>
                  <a:pt x="1733645" y="8683942"/>
                </a:cubicBezTo>
                <a:cubicBezTo>
                  <a:pt x="2622138" y="8629747"/>
                  <a:pt x="2707434" y="7103674"/>
                  <a:pt x="2252525" y="6591943"/>
                </a:cubicBezTo>
                <a:cubicBezTo>
                  <a:pt x="2050393" y="6364641"/>
                  <a:pt x="1733978" y="6266108"/>
                  <a:pt x="1355660" y="6231739"/>
                </a:cubicBezTo>
                <a:lnTo>
                  <a:pt x="1199897" y="6221413"/>
                </a:lnTo>
                <a:lnTo>
                  <a:pt x="750257" y="6221413"/>
                </a:lnTo>
                <a:lnTo>
                  <a:pt x="469318" y="6232755"/>
                </a:lnTo>
                <a:cubicBezTo>
                  <a:pt x="343596" y="6239707"/>
                  <a:pt x="215875" y="6248129"/>
                  <a:pt x="87377" y="6256515"/>
                </a:cubicBezTo>
                <a:lnTo>
                  <a:pt x="65330" y="6257858"/>
                </a:lnTo>
                <a:lnTo>
                  <a:pt x="39551" y="5933709"/>
                </a:lnTo>
                <a:lnTo>
                  <a:pt x="354368" y="5936340"/>
                </a:lnTo>
                <a:cubicBezTo>
                  <a:pt x="715873" y="5928830"/>
                  <a:pt x="1106366" y="5894522"/>
                  <a:pt x="1492860" y="5874101"/>
                </a:cubicBezTo>
                <a:cubicBezTo>
                  <a:pt x="2928665" y="5796716"/>
                  <a:pt x="2878909" y="3377202"/>
                  <a:pt x="1251190" y="3400391"/>
                </a:cubicBezTo>
                <a:cubicBezTo>
                  <a:pt x="810498" y="3400391"/>
                  <a:pt x="597259" y="3416024"/>
                  <a:pt x="113919" y="3416024"/>
                </a:cubicBezTo>
                <a:cubicBezTo>
                  <a:pt x="79268" y="3416024"/>
                  <a:pt x="48171" y="3416024"/>
                  <a:pt x="19642" y="3416130"/>
                </a:cubicBezTo>
                <a:close/>
              </a:path>
            </a:pathLst>
          </a:custGeom>
          <a:ln>
            <a:noFill/>
          </a:ln>
        </p:spPr>
        <p:txBody>
          <a:bodyPr vert="horz" wrap="square" lIns="91440" tIns="45720" rIns="91440" bIns="45720" numCol="1" anchor="t" anchorCtr="0" compatLnSpc="1">
            <a:prstTxWarp prst="textNoShape">
              <a:avLst/>
            </a:prstTxWarp>
            <a:noAutofit/>
          </a:bodyPr>
          <a:lstStyle/>
          <a:p>
            <a:pPr defTabSz="914400"/>
            <a:endParaRPr lang="en-US" dirty="0">
              <a:solidFill>
                <a:prstClr val="white"/>
              </a:solidFill>
            </a:endParaRPr>
          </a:p>
        </p:txBody>
      </p:sp>
      <p:sp>
        <p:nvSpPr>
          <p:cNvPr id="2" name="Title 1">
            <a:extLst>
              <a:ext uri="{FF2B5EF4-FFF2-40B4-BE49-F238E27FC236}">
                <a16:creationId xmlns="" xmlns:a16="http://schemas.microsoft.com/office/drawing/2014/main" id="{3F0B8B20-A8CB-417B-86FC-AEE221D8D44E}"/>
              </a:ext>
            </a:extLst>
          </p:cNvPr>
          <p:cNvSpPr>
            <a:spLocks noGrp="1"/>
          </p:cNvSpPr>
          <p:nvPr>
            <p:ph type="title"/>
          </p:nvPr>
        </p:nvSpPr>
        <p:spPr>
          <a:xfrm>
            <a:off x="635893" y="607075"/>
            <a:ext cx="7603645" cy="1185705"/>
          </a:xfrm>
        </p:spPr>
        <p:txBody>
          <a:bodyPr/>
          <a:lstStyle/>
          <a:p>
            <a:r>
              <a:rPr lang="en-US"/>
              <a:t>Click to edit Master title style</a:t>
            </a:r>
          </a:p>
        </p:txBody>
      </p:sp>
      <p:sp>
        <p:nvSpPr>
          <p:cNvPr id="13" name="Text Placeholder 12">
            <a:extLst>
              <a:ext uri="{FF2B5EF4-FFF2-40B4-BE49-F238E27FC236}">
                <a16:creationId xmlns="" xmlns:a16="http://schemas.microsoft.com/office/drawing/2014/main" id="{D0ECE118-7FEA-45C5-901F-5083C50EE7AB}"/>
              </a:ext>
            </a:extLst>
          </p:cNvPr>
          <p:cNvSpPr>
            <a:spLocks noGrp="1"/>
          </p:cNvSpPr>
          <p:nvPr>
            <p:ph type="body" sz="quarter" idx="15"/>
          </p:nvPr>
        </p:nvSpPr>
        <p:spPr>
          <a:xfrm>
            <a:off x="8392886" y="567948"/>
            <a:ext cx="3292590" cy="289580"/>
          </a:xfrm>
        </p:spPr>
        <p:txBody>
          <a:bodyPr/>
          <a:lstStyle>
            <a:lvl1pPr algn="r">
              <a:buNone/>
              <a:defRPr lang="en-US" sz="1800" kern="1200" dirty="0" smtClean="0">
                <a:solidFill>
                  <a:schemeClr val="tx2">
                    <a:lumMod val="90000"/>
                  </a:schemeClr>
                </a:solidFill>
                <a:latin typeface="+mn-lt"/>
                <a:ea typeface="+mn-ea"/>
                <a:cs typeface="+mn-cs"/>
              </a:defRPr>
            </a:lvl1pPr>
          </a:lstStyle>
          <a:p>
            <a:pPr lvl="0"/>
            <a:r>
              <a:rPr lang="en-US"/>
              <a:t>Click to edit Master text styles</a:t>
            </a:r>
          </a:p>
        </p:txBody>
      </p:sp>
      <p:sp>
        <p:nvSpPr>
          <p:cNvPr id="20" name="Text Placeholder 12">
            <a:extLst>
              <a:ext uri="{FF2B5EF4-FFF2-40B4-BE49-F238E27FC236}">
                <a16:creationId xmlns="" xmlns:a16="http://schemas.microsoft.com/office/drawing/2014/main" id="{B08CA6E4-8742-4E8A-B7F4-9E1CA95B2FF3}"/>
              </a:ext>
            </a:extLst>
          </p:cNvPr>
          <p:cNvSpPr>
            <a:spLocks noGrp="1"/>
          </p:cNvSpPr>
          <p:nvPr>
            <p:ph type="body" sz="quarter" idx="17"/>
          </p:nvPr>
        </p:nvSpPr>
        <p:spPr>
          <a:xfrm>
            <a:off x="8392886" y="1042422"/>
            <a:ext cx="3292590" cy="289580"/>
          </a:xfrm>
        </p:spPr>
        <p:txBody>
          <a:bodyPr/>
          <a:lstStyle>
            <a:lvl1pPr algn="r">
              <a:buNone/>
              <a:defRPr lang="en-US" sz="1800" kern="1200" dirty="0" smtClean="0">
                <a:solidFill>
                  <a:schemeClr val="tx2">
                    <a:lumMod val="90000"/>
                  </a:schemeClr>
                </a:solidFill>
                <a:latin typeface="+mn-lt"/>
                <a:ea typeface="+mn-ea"/>
                <a:cs typeface="+mn-cs"/>
              </a:defRPr>
            </a:lvl1pPr>
          </a:lstStyle>
          <a:p>
            <a:pPr lvl="0"/>
            <a:r>
              <a:rPr lang="en-US"/>
              <a:t>Click to edit Master text styles</a:t>
            </a:r>
          </a:p>
        </p:txBody>
      </p:sp>
      <p:sp>
        <p:nvSpPr>
          <p:cNvPr id="18" name="Text Placeholder 12">
            <a:extLst>
              <a:ext uri="{FF2B5EF4-FFF2-40B4-BE49-F238E27FC236}">
                <a16:creationId xmlns="" xmlns:a16="http://schemas.microsoft.com/office/drawing/2014/main" id="{9D001911-A74E-435A-8FE7-676355D672B8}"/>
              </a:ext>
            </a:extLst>
          </p:cNvPr>
          <p:cNvSpPr>
            <a:spLocks noGrp="1"/>
          </p:cNvSpPr>
          <p:nvPr>
            <p:ph type="body" sz="quarter" idx="16"/>
          </p:nvPr>
        </p:nvSpPr>
        <p:spPr>
          <a:xfrm>
            <a:off x="8392886" y="1503200"/>
            <a:ext cx="3292590" cy="289580"/>
          </a:xfrm>
        </p:spPr>
        <p:txBody>
          <a:bodyPr/>
          <a:lstStyle>
            <a:lvl1pPr algn="r">
              <a:buNone/>
              <a:defRPr lang="en-US" sz="1800" kern="1200" dirty="0" smtClean="0">
                <a:solidFill>
                  <a:schemeClr val="tx2">
                    <a:lumMod val="90000"/>
                  </a:schemeClr>
                </a:solidFill>
                <a:latin typeface="+mn-lt"/>
                <a:ea typeface="+mn-ea"/>
                <a:cs typeface="+mn-cs"/>
              </a:defRPr>
            </a:lvl1pPr>
          </a:lstStyle>
          <a:p>
            <a:pPr lvl="0"/>
            <a:r>
              <a:rPr lang="en-US"/>
              <a:t>Click to edit Master text styles</a:t>
            </a:r>
          </a:p>
        </p:txBody>
      </p:sp>
      <p:sp>
        <p:nvSpPr>
          <p:cNvPr id="21" name="Picture Placeholder 15">
            <a:extLst>
              <a:ext uri="{FF2B5EF4-FFF2-40B4-BE49-F238E27FC236}">
                <a16:creationId xmlns="" xmlns:a16="http://schemas.microsoft.com/office/drawing/2014/main" id="{F4F8532A-3059-47CD-8B54-A542DED3B8BC}"/>
              </a:ext>
            </a:extLst>
          </p:cNvPr>
          <p:cNvSpPr>
            <a:spLocks noGrp="1"/>
          </p:cNvSpPr>
          <p:nvPr>
            <p:ph type="pic" sz="quarter" idx="10"/>
          </p:nvPr>
        </p:nvSpPr>
        <p:spPr>
          <a:xfrm>
            <a:off x="625954" y="2362201"/>
            <a:ext cx="2533236" cy="3916941"/>
          </a:xfrm>
          <a:custGeom>
            <a:avLst/>
            <a:gdLst>
              <a:gd name="connsiteX0" fmla="*/ 1330423 w 2533236"/>
              <a:gd name="connsiteY0" fmla="*/ 0 h 3916941"/>
              <a:gd name="connsiteX1" fmla="*/ 2215073 w 2533236"/>
              <a:gd name="connsiteY1" fmla="*/ 291460 h 3916941"/>
              <a:gd name="connsiteX2" fmla="*/ 2533236 w 2533236"/>
              <a:gd name="connsiteY2" fmla="*/ 1229820 h 3916941"/>
              <a:gd name="connsiteX3" fmla="*/ 2486676 w 2533236"/>
              <a:gd name="connsiteY3" fmla="*/ 2879058 h 3916941"/>
              <a:gd name="connsiteX4" fmla="*/ 2114192 w 2533236"/>
              <a:gd name="connsiteY4" fmla="*/ 3604155 h 3916941"/>
              <a:gd name="connsiteX5" fmla="*/ 1268343 w 2533236"/>
              <a:gd name="connsiteY5" fmla="*/ 3916941 h 3916941"/>
              <a:gd name="connsiteX6" fmla="*/ 298332 w 2533236"/>
              <a:gd name="connsiteY6" fmla="*/ 3639699 h 3916941"/>
              <a:gd name="connsiteX7" fmla="*/ 3449 w 2533236"/>
              <a:gd name="connsiteY7" fmla="*/ 2879058 h 3916941"/>
              <a:gd name="connsiteX8" fmla="*/ 3449 w 2533236"/>
              <a:gd name="connsiteY8" fmla="*/ 1222712 h 3916941"/>
              <a:gd name="connsiteX9" fmla="*/ 251772 w 2533236"/>
              <a:gd name="connsiteY9" fmla="*/ 312787 h 3916941"/>
              <a:gd name="connsiteX10" fmla="*/ 1330423 w 2533236"/>
              <a:gd name="connsiteY10" fmla="*/ 0 h 391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3236" h="3916941">
                <a:moveTo>
                  <a:pt x="1330423" y="0"/>
                </a:moveTo>
                <a:cubicBezTo>
                  <a:pt x="1563226" y="0"/>
                  <a:pt x="1982270" y="78197"/>
                  <a:pt x="2215073" y="291460"/>
                </a:cubicBezTo>
                <a:cubicBezTo>
                  <a:pt x="2455635" y="511833"/>
                  <a:pt x="2533236" y="867272"/>
                  <a:pt x="2533236" y="1229820"/>
                </a:cubicBezTo>
                <a:cubicBezTo>
                  <a:pt x="2533236" y="1379105"/>
                  <a:pt x="2502196" y="2758209"/>
                  <a:pt x="2486676" y="2879058"/>
                </a:cubicBezTo>
                <a:cubicBezTo>
                  <a:pt x="2471156" y="2999908"/>
                  <a:pt x="2354754" y="3454870"/>
                  <a:pt x="2114192" y="3604155"/>
                </a:cubicBezTo>
                <a:cubicBezTo>
                  <a:pt x="1958990" y="3746330"/>
                  <a:pt x="1586506" y="3916941"/>
                  <a:pt x="1268343" y="3916941"/>
                </a:cubicBezTo>
                <a:cubicBezTo>
                  <a:pt x="794978" y="3916941"/>
                  <a:pt x="399213" y="3710786"/>
                  <a:pt x="298332" y="3639699"/>
                </a:cubicBezTo>
                <a:cubicBezTo>
                  <a:pt x="197451" y="3568611"/>
                  <a:pt x="3449" y="3241607"/>
                  <a:pt x="3449" y="2879058"/>
                </a:cubicBezTo>
                <a:cubicBezTo>
                  <a:pt x="3449" y="2665795"/>
                  <a:pt x="-4311" y="1478628"/>
                  <a:pt x="3449" y="1222712"/>
                </a:cubicBezTo>
                <a:cubicBezTo>
                  <a:pt x="11209" y="973904"/>
                  <a:pt x="96570" y="462071"/>
                  <a:pt x="251772" y="312787"/>
                </a:cubicBezTo>
                <a:cubicBezTo>
                  <a:pt x="492334" y="99523"/>
                  <a:pt x="771697" y="0"/>
                  <a:pt x="1330423" y="0"/>
                </a:cubicBezTo>
                <a:close/>
              </a:path>
            </a:pathLst>
          </a:custGeom>
        </p:spPr>
        <p:txBody>
          <a:bodyPr wrap="square">
            <a:noAutofit/>
          </a:bodyPr>
          <a:lstStyle/>
          <a:p>
            <a:r>
              <a:rPr lang="en-US"/>
              <a:t>Click icon to add picture</a:t>
            </a:r>
            <a:endParaRPr lang="en-US" dirty="0"/>
          </a:p>
        </p:txBody>
      </p:sp>
      <p:sp>
        <p:nvSpPr>
          <p:cNvPr id="23" name="Picture Placeholder 18">
            <a:extLst>
              <a:ext uri="{FF2B5EF4-FFF2-40B4-BE49-F238E27FC236}">
                <a16:creationId xmlns="" xmlns:a16="http://schemas.microsoft.com/office/drawing/2014/main" id="{43D2034E-6271-4A1B-AB17-EC7F8E456F20}"/>
              </a:ext>
            </a:extLst>
          </p:cNvPr>
          <p:cNvSpPr>
            <a:spLocks noGrp="1"/>
          </p:cNvSpPr>
          <p:nvPr>
            <p:ph type="pic" sz="quarter" idx="11"/>
          </p:nvPr>
        </p:nvSpPr>
        <p:spPr>
          <a:xfrm>
            <a:off x="3438525" y="2394037"/>
            <a:ext cx="2532063" cy="3852539"/>
          </a:xfrm>
          <a:custGeom>
            <a:avLst/>
            <a:gdLst>
              <a:gd name="connsiteX0" fmla="*/ 1198846 w 2532063"/>
              <a:gd name="connsiteY0" fmla="*/ 2601 h 3852539"/>
              <a:gd name="connsiteX1" fmla="*/ 2473418 w 2532063"/>
              <a:gd name="connsiteY1" fmla="*/ 1030589 h 3852539"/>
              <a:gd name="connsiteX2" fmla="*/ 2520721 w 2532063"/>
              <a:gd name="connsiteY2" fmla="*/ 1799136 h 3852539"/>
              <a:gd name="connsiteX3" fmla="*/ 2532063 w 2532063"/>
              <a:gd name="connsiteY3" fmla="*/ 2080075 h 3852539"/>
              <a:gd name="connsiteX4" fmla="*/ 2532063 w 2532063"/>
              <a:gd name="connsiteY4" fmla="*/ 2529715 h 3852539"/>
              <a:gd name="connsiteX5" fmla="*/ 2521737 w 2532063"/>
              <a:gd name="connsiteY5" fmla="*/ 2685478 h 3852539"/>
              <a:gd name="connsiteX6" fmla="*/ 2161533 w 2532063"/>
              <a:gd name="connsiteY6" fmla="*/ 3582343 h 3852539"/>
              <a:gd name="connsiteX7" fmla="*/ 69534 w 2532063"/>
              <a:gd name="connsiteY7" fmla="*/ 3063463 h 3852539"/>
              <a:gd name="connsiteX8" fmla="*/ 15338 w 2532063"/>
              <a:gd name="connsiteY8" fmla="*/ 2409531 h 3852539"/>
              <a:gd name="connsiteX9" fmla="*/ 377 w 2532063"/>
              <a:gd name="connsiteY9" fmla="*/ 1427829 h 3852539"/>
              <a:gd name="connsiteX10" fmla="*/ 0 w 2532063"/>
              <a:gd name="connsiteY10" fmla="*/ 1340577 h 3852539"/>
              <a:gd name="connsiteX11" fmla="*/ 0 w 2532063"/>
              <a:gd name="connsiteY11" fmla="*/ 1263233 h 3852539"/>
              <a:gd name="connsiteX12" fmla="*/ 4541 w 2532063"/>
              <a:gd name="connsiteY12" fmla="*/ 1124281 h 3852539"/>
              <a:gd name="connsiteX13" fmla="*/ 1198846 w 2532063"/>
              <a:gd name="connsiteY13" fmla="*/ 2601 h 385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2063" h="3852539">
                <a:moveTo>
                  <a:pt x="1198846" y="2601"/>
                </a:moveTo>
                <a:cubicBezTo>
                  <a:pt x="1810500" y="-33827"/>
                  <a:pt x="2434725" y="312686"/>
                  <a:pt x="2473418" y="1030589"/>
                </a:cubicBezTo>
                <a:cubicBezTo>
                  <a:pt x="2487032" y="1288252"/>
                  <a:pt x="2506818" y="1547692"/>
                  <a:pt x="2520721" y="1799136"/>
                </a:cubicBezTo>
                <a:lnTo>
                  <a:pt x="2532063" y="2080075"/>
                </a:lnTo>
                <a:lnTo>
                  <a:pt x="2532063" y="2529715"/>
                </a:lnTo>
                <a:lnTo>
                  <a:pt x="2521737" y="2685478"/>
                </a:lnTo>
                <a:cubicBezTo>
                  <a:pt x="2487368" y="3063796"/>
                  <a:pt x="2388835" y="3380211"/>
                  <a:pt x="2161533" y="3582343"/>
                </a:cubicBezTo>
                <a:cubicBezTo>
                  <a:pt x="1649802" y="4037252"/>
                  <a:pt x="123729" y="3951956"/>
                  <a:pt x="69534" y="3063463"/>
                </a:cubicBezTo>
                <a:cubicBezTo>
                  <a:pt x="15338" y="2736497"/>
                  <a:pt x="15338" y="2686741"/>
                  <a:pt x="15338" y="2409531"/>
                </a:cubicBezTo>
                <a:cubicBezTo>
                  <a:pt x="15338" y="1986608"/>
                  <a:pt x="3369" y="1770482"/>
                  <a:pt x="377" y="1427829"/>
                </a:cubicBezTo>
                <a:lnTo>
                  <a:pt x="0" y="1340577"/>
                </a:lnTo>
                <a:lnTo>
                  <a:pt x="0" y="1263233"/>
                </a:lnTo>
                <a:lnTo>
                  <a:pt x="4541" y="1124281"/>
                </a:lnTo>
                <a:cubicBezTo>
                  <a:pt x="63045" y="407474"/>
                  <a:pt x="625421" y="36753"/>
                  <a:pt x="1198846" y="2601"/>
                </a:cubicBezTo>
                <a:close/>
              </a:path>
            </a:pathLst>
          </a:custGeom>
        </p:spPr>
        <p:txBody>
          <a:bodyPr wrap="square">
            <a:noAutofit/>
          </a:bodyPr>
          <a:lstStyle/>
          <a:p>
            <a:r>
              <a:rPr lang="en-US"/>
              <a:t>Click icon to add picture</a:t>
            </a:r>
            <a:endParaRPr lang="en-US" dirty="0"/>
          </a:p>
        </p:txBody>
      </p:sp>
      <p:sp>
        <p:nvSpPr>
          <p:cNvPr id="24" name="Picture Placeholder 21">
            <a:extLst>
              <a:ext uri="{FF2B5EF4-FFF2-40B4-BE49-F238E27FC236}">
                <a16:creationId xmlns="" xmlns:a16="http://schemas.microsoft.com/office/drawing/2014/main" id="{600A4B14-34BC-40B7-AE23-36D26E3DDA08}"/>
              </a:ext>
            </a:extLst>
          </p:cNvPr>
          <p:cNvSpPr>
            <a:spLocks noGrp="1"/>
          </p:cNvSpPr>
          <p:nvPr>
            <p:ph type="pic" sz="quarter" idx="12"/>
          </p:nvPr>
        </p:nvSpPr>
        <p:spPr>
          <a:xfrm>
            <a:off x="6254180" y="2394767"/>
            <a:ext cx="2537595" cy="3852534"/>
          </a:xfrm>
          <a:custGeom>
            <a:avLst/>
            <a:gdLst>
              <a:gd name="connsiteX0" fmla="*/ 1248117 w 2537595"/>
              <a:gd name="connsiteY0" fmla="*/ 192 h 3852534"/>
              <a:gd name="connsiteX1" fmla="*/ 2467601 w 2537595"/>
              <a:gd name="connsiteY1" fmla="*/ 789077 h 3852534"/>
              <a:gd name="connsiteX2" fmla="*/ 2521797 w 2537595"/>
              <a:gd name="connsiteY2" fmla="*/ 1443007 h 3852534"/>
              <a:gd name="connsiteX3" fmla="*/ 2537430 w 2537595"/>
              <a:gd name="connsiteY3" fmla="*/ 2580278 h 3852534"/>
              <a:gd name="connsiteX4" fmla="*/ 63720 w 2537595"/>
              <a:gd name="connsiteY4" fmla="*/ 2821948 h 3852534"/>
              <a:gd name="connsiteX5" fmla="*/ 375605 w 2537595"/>
              <a:gd name="connsiteY5" fmla="*/ 270197 h 3852534"/>
              <a:gd name="connsiteX6" fmla="*/ 1248117 w 2537595"/>
              <a:gd name="connsiteY6" fmla="*/ 192 h 385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7595" h="3852534">
                <a:moveTo>
                  <a:pt x="1248117" y="192"/>
                </a:moveTo>
                <a:cubicBezTo>
                  <a:pt x="1824906" y="-7790"/>
                  <a:pt x="2433729" y="233769"/>
                  <a:pt x="2467601" y="789077"/>
                </a:cubicBezTo>
                <a:cubicBezTo>
                  <a:pt x="2521797" y="1116042"/>
                  <a:pt x="2521797" y="1165798"/>
                  <a:pt x="2521797" y="1443007"/>
                </a:cubicBezTo>
                <a:cubicBezTo>
                  <a:pt x="2521797" y="1926347"/>
                  <a:pt x="2537430" y="2139586"/>
                  <a:pt x="2537430" y="2580278"/>
                </a:cubicBezTo>
                <a:cubicBezTo>
                  <a:pt x="2560619" y="4207997"/>
                  <a:pt x="141105" y="4257753"/>
                  <a:pt x="63720" y="2821948"/>
                </a:cubicBezTo>
                <a:cubicBezTo>
                  <a:pt x="9264" y="1791297"/>
                  <a:pt x="-143942" y="732213"/>
                  <a:pt x="375605" y="270197"/>
                </a:cubicBezTo>
                <a:cubicBezTo>
                  <a:pt x="567504" y="99606"/>
                  <a:pt x="902044" y="4982"/>
                  <a:pt x="1248117" y="192"/>
                </a:cubicBezTo>
                <a:close/>
              </a:path>
            </a:pathLst>
          </a:custGeom>
        </p:spPr>
        <p:txBody>
          <a:bodyPr wrap="square">
            <a:noAutofit/>
          </a:bodyPr>
          <a:lstStyle/>
          <a:p>
            <a:r>
              <a:rPr lang="en-US"/>
              <a:t>Click icon to add picture</a:t>
            </a:r>
            <a:endParaRPr lang="en-US" dirty="0"/>
          </a:p>
        </p:txBody>
      </p:sp>
      <p:sp>
        <p:nvSpPr>
          <p:cNvPr id="26" name="Picture Placeholder 24">
            <a:extLst>
              <a:ext uri="{FF2B5EF4-FFF2-40B4-BE49-F238E27FC236}">
                <a16:creationId xmlns="" xmlns:a16="http://schemas.microsoft.com/office/drawing/2014/main" id="{CC868421-4755-4591-B5D2-7F4ED1E8FDD4}"/>
              </a:ext>
            </a:extLst>
          </p:cNvPr>
          <p:cNvSpPr>
            <a:spLocks noGrp="1"/>
          </p:cNvSpPr>
          <p:nvPr>
            <p:ph type="pic" sz="quarter" idx="13"/>
          </p:nvPr>
        </p:nvSpPr>
        <p:spPr>
          <a:xfrm>
            <a:off x="9070649" y="2362200"/>
            <a:ext cx="2533234" cy="3916940"/>
          </a:xfrm>
          <a:custGeom>
            <a:avLst/>
            <a:gdLst>
              <a:gd name="connsiteX0" fmla="*/ 1264893 w 2533234"/>
              <a:gd name="connsiteY0" fmla="*/ 0 h 3916940"/>
              <a:gd name="connsiteX1" fmla="*/ 2234903 w 2533234"/>
              <a:gd name="connsiteY1" fmla="*/ 277243 h 3916940"/>
              <a:gd name="connsiteX2" fmla="*/ 2529786 w 2533234"/>
              <a:gd name="connsiteY2" fmla="*/ 1037883 h 3916940"/>
              <a:gd name="connsiteX3" fmla="*/ 2529786 w 2533234"/>
              <a:gd name="connsiteY3" fmla="*/ 2694229 h 3916940"/>
              <a:gd name="connsiteX4" fmla="*/ 2281463 w 2533234"/>
              <a:gd name="connsiteY4" fmla="*/ 3604154 h 3916940"/>
              <a:gd name="connsiteX5" fmla="*/ 1202812 w 2533234"/>
              <a:gd name="connsiteY5" fmla="*/ 3916940 h 3916940"/>
              <a:gd name="connsiteX6" fmla="*/ 318163 w 2533234"/>
              <a:gd name="connsiteY6" fmla="*/ 3625480 h 3916940"/>
              <a:gd name="connsiteX7" fmla="*/ 0 w 2533234"/>
              <a:gd name="connsiteY7" fmla="*/ 2687120 h 3916940"/>
              <a:gd name="connsiteX8" fmla="*/ 46561 w 2533234"/>
              <a:gd name="connsiteY8" fmla="*/ 1037883 h 3916940"/>
              <a:gd name="connsiteX9" fmla="*/ 419044 w 2533234"/>
              <a:gd name="connsiteY9" fmla="*/ 312787 h 3916940"/>
              <a:gd name="connsiteX10" fmla="*/ 1264893 w 2533234"/>
              <a:gd name="connsiteY10" fmla="*/ 0 h 391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3234" h="3916940">
                <a:moveTo>
                  <a:pt x="1264893" y="0"/>
                </a:moveTo>
                <a:cubicBezTo>
                  <a:pt x="1738258" y="0"/>
                  <a:pt x="2134022" y="206155"/>
                  <a:pt x="2234903" y="277243"/>
                </a:cubicBezTo>
                <a:cubicBezTo>
                  <a:pt x="2335784" y="348331"/>
                  <a:pt x="2529786" y="675335"/>
                  <a:pt x="2529786" y="1037883"/>
                </a:cubicBezTo>
                <a:cubicBezTo>
                  <a:pt x="2529786" y="1251146"/>
                  <a:pt x="2537546" y="2438313"/>
                  <a:pt x="2529786" y="2694229"/>
                </a:cubicBezTo>
                <a:cubicBezTo>
                  <a:pt x="2522026" y="2943037"/>
                  <a:pt x="2436665" y="3454869"/>
                  <a:pt x="2281463" y="3604154"/>
                </a:cubicBezTo>
                <a:cubicBezTo>
                  <a:pt x="2040901" y="3817417"/>
                  <a:pt x="1761538" y="3916940"/>
                  <a:pt x="1202812" y="3916940"/>
                </a:cubicBezTo>
                <a:cubicBezTo>
                  <a:pt x="970010" y="3916940"/>
                  <a:pt x="550966" y="3838744"/>
                  <a:pt x="318163" y="3625480"/>
                </a:cubicBezTo>
                <a:cubicBezTo>
                  <a:pt x="77601" y="3405108"/>
                  <a:pt x="0" y="3049668"/>
                  <a:pt x="0" y="2687120"/>
                </a:cubicBezTo>
                <a:cubicBezTo>
                  <a:pt x="0" y="2537836"/>
                  <a:pt x="31040" y="1158732"/>
                  <a:pt x="46561" y="1037883"/>
                </a:cubicBezTo>
                <a:cubicBezTo>
                  <a:pt x="62081" y="917033"/>
                  <a:pt x="178482" y="462071"/>
                  <a:pt x="419044" y="312787"/>
                </a:cubicBezTo>
                <a:cubicBezTo>
                  <a:pt x="574246" y="170611"/>
                  <a:pt x="946730" y="0"/>
                  <a:pt x="1264893" y="0"/>
                </a:cubicBezTo>
                <a:close/>
              </a:path>
            </a:pathLst>
          </a:custGeom>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24413490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 xmlns:a16="http://schemas.microsoft.com/office/drawing/2014/main" id="{25D3F068-AC03-4FD0-8144-B8954B670878}"/>
              </a:ext>
            </a:extLst>
          </p:cNvPr>
          <p:cNvSpPr>
            <a:spLocks noGrp="1"/>
          </p:cNvSpPr>
          <p:nvPr>
            <p:ph type="dt" sz="half" idx="10"/>
          </p:nvPr>
        </p:nvSpPr>
        <p:spPr/>
        <p:txBody>
          <a:bodyPr/>
          <a:lstStyle/>
          <a:p>
            <a:r>
              <a:rPr lang="en-US" dirty="0">
                <a:solidFill>
                  <a:prstClr val="white">
                    <a:alpha val="58000"/>
                  </a:prstClr>
                </a:solidFill>
              </a:rPr>
              <a:t>Sunday, January 31, 20XX</a:t>
            </a:r>
          </a:p>
        </p:txBody>
      </p:sp>
      <p:sp>
        <p:nvSpPr>
          <p:cNvPr id="9" name="Footer Placeholder 8">
            <a:extLst>
              <a:ext uri="{FF2B5EF4-FFF2-40B4-BE49-F238E27FC236}">
                <a16:creationId xmlns="" xmlns:a16="http://schemas.microsoft.com/office/drawing/2014/main" id="{87B6C63E-66B4-4FDA-AF8E-90866615CDCA}"/>
              </a:ext>
            </a:extLst>
          </p:cNvPr>
          <p:cNvSpPr>
            <a:spLocks noGrp="1"/>
          </p:cNvSpPr>
          <p:nvPr>
            <p:ph type="ftr" sz="quarter" idx="11"/>
          </p:nvPr>
        </p:nvSpPr>
        <p:spPr/>
        <p:txBody>
          <a:bodyPr/>
          <a:lstStyle/>
          <a:p>
            <a:r>
              <a:rPr lang="en-US" dirty="0">
                <a:solidFill>
                  <a:prstClr val="white">
                    <a:alpha val="58000"/>
                  </a:prstClr>
                </a:solidFill>
              </a:rPr>
              <a:t>Sample Footer Text</a:t>
            </a:r>
          </a:p>
        </p:txBody>
      </p:sp>
      <p:sp>
        <p:nvSpPr>
          <p:cNvPr id="10" name="Slide Number Placeholder 9">
            <a:extLst>
              <a:ext uri="{FF2B5EF4-FFF2-40B4-BE49-F238E27FC236}">
                <a16:creationId xmlns="" xmlns:a16="http://schemas.microsoft.com/office/drawing/2014/main" id="{F3449E5A-98CB-4721-94D7-6D73798F92C1}"/>
              </a:ext>
            </a:extLst>
          </p:cNvPr>
          <p:cNvSpPr>
            <a:spLocks noGrp="1"/>
          </p:cNvSpPr>
          <p:nvPr>
            <p:ph type="sldNum" sz="quarter" idx="12"/>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4977026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 xmlns:a16="http://schemas.microsoft.com/office/drawing/2014/main" id="{A96360A5-9714-4EE0-A320-10F82AB343B6}"/>
              </a:ext>
            </a:extLst>
          </p:cNvPr>
          <p:cNvSpPr>
            <a:spLocks noGrp="1"/>
          </p:cNvSpPr>
          <p:nvPr>
            <p:ph type="pic" sz="quarter" idx="10"/>
          </p:nvPr>
        </p:nvSpPr>
        <p:spPr>
          <a:xfrm>
            <a:off x="2" y="0"/>
            <a:ext cx="3041003" cy="6858000"/>
          </a:xfrm>
          <a:custGeom>
            <a:avLst/>
            <a:gdLst>
              <a:gd name="connsiteX0" fmla="*/ 0 w 3041003"/>
              <a:gd name="connsiteY0" fmla="*/ 0 h 6858000"/>
              <a:gd name="connsiteX1" fmla="*/ 3004565 w 3041003"/>
              <a:gd name="connsiteY1" fmla="*/ 0 h 6858000"/>
              <a:gd name="connsiteX2" fmla="*/ 3004599 w 3041003"/>
              <a:gd name="connsiteY2" fmla="*/ 3068 h 6858000"/>
              <a:gd name="connsiteX3" fmla="*/ 3023912 w 3041003"/>
              <a:gd name="connsiteY3" fmla="*/ 3857732 h 6858000"/>
              <a:gd name="connsiteX4" fmla="*/ 3016282 w 3041003"/>
              <a:gd name="connsiteY4" fmla="*/ 6617070 h 6858000"/>
              <a:gd name="connsiteX5" fmla="*/ 3011292 w 3041003"/>
              <a:gd name="connsiteY5" fmla="*/ 6858000 h 6858000"/>
              <a:gd name="connsiteX6" fmla="*/ 0 w 304100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1003" h="6858000">
                <a:moveTo>
                  <a:pt x="0" y="0"/>
                </a:moveTo>
                <a:lnTo>
                  <a:pt x="3004565" y="0"/>
                </a:lnTo>
                <a:lnTo>
                  <a:pt x="3004599" y="3068"/>
                </a:lnTo>
                <a:cubicBezTo>
                  <a:pt x="3015328" y="1163957"/>
                  <a:pt x="2989577" y="3242012"/>
                  <a:pt x="3023912" y="3857732"/>
                </a:cubicBezTo>
                <a:cubicBezTo>
                  <a:pt x="3054432" y="4268212"/>
                  <a:pt x="3039172" y="5465446"/>
                  <a:pt x="3016282" y="6617070"/>
                </a:cubicBezTo>
                <a:lnTo>
                  <a:pt x="3011292" y="6858000"/>
                </a:lnTo>
                <a:lnTo>
                  <a:pt x="0" y="6858000"/>
                </a:lnTo>
                <a:close/>
              </a:path>
            </a:pathLst>
          </a:custGeom>
        </p:spPr>
        <p:txBody>
          <a:bodyPr wrap="square">
            <a:noAutofit/>
          </a:bodyPr>
          <a:lstStyle/>
          <a:p>
            <a:r>
              <a:rPr lang="en-US"/>
              <a:t>Click icon to add picture</a:t>
            </a:r>
            <a:endParaRPr lang="en-US" dirty="0"/>
          </a:p>
        </p:txBody>
      </p:sp>
      <p:sp>
        <p:nvSpPr>
          <p:cNvPr id="17" name="Picture Placeholder 16">
            <a:extLst>
              <a:ext uri="{FF2B5EF4-FFF2-40B4-BE49-F238E27FC236}">
                <a16:creationId xmlns="" xmlns:a16="http://schemas.microsoft.com/office/drawing/2014/main" id="{CE2E8E06-C7CD-4226-8715-6BF6CBD89D63}"/>
              </a:ext>
            </a:extLst>
          </p:cNvPr>
          <p:cNvSpPr>
            <a:spLocks noGrp="1"/>
          </p:cNvSpPr>
          <p:nvPr>
            <p:ph type="pic" sz="quarter" idx="11"/>
          </p:nvPr>
        </p:nvSpPr>
        <p:spPr>
          <a:xfrm>
            <a:off x="9136132" y="0"/>
            <a:ext cx="3055868" cy="3427200"/>
          </a:xfrm>
          <a:custGeom>
            <a:avLst/>
            <a:gdLst>
              <a:gd name="connsiteX0" fmla="*/ 35989 w 3055868"/>
              <a:gd name="connsiteY0" fmla="*/ 0 h 3427200"/>
              <a:gd name="connsiteX1" fmla="*/ 3055868 w 3055868"/>
              <a:gd name="connsiteY1" fmla="*/ 0 h 3427200"/>
              <a:gd name="connsiteX2" fmla="*/ 3055868 w 3055868"/>
              <a:gd name="connsiteY2" fmla="*/ 3427200 h 3427200"/>
              <a:gd name="connsiteX3" fmla="*/ 0 w 3055868"/>
              <a:gd name="connsiteY3" fmla="*/ 3427200 h 3427200"/>
              <a:gd name="connsiteX4" fmla="*/ 1407 w 3055868"/>
              <a:gd name="connsiteY4" fmla="*/ 3146458 h 3427200"/>
              <a:gd name="connsiteX5" fmla="*/ 31957 w 3055868"/>
              <a:gd name="connsiteY5" fmla="*/ 330644 h 34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868" h="3427200">
                <a:moveTo>
                  <a:pt x="35989" y="0"/>
                </a:moveTo>
                <a:lnTo>
                  <a:pt x="3055868" y="0"/>
                </a:lnTo>
                <a:lnTo>
                  <a:pt x="3055868" y="3427200"/>
                </a:lnTo>
                <a:lnTo>
                  <a:pt x="0" y="3427200"/>
                </a:lnTo>
                <a:lnTo>
                  <a:pt x="1407" y="3146458"/>
                </a:lnTo>
                <a:cubicBezTo>
                  <a:pt x="8113" y="2169252"/>
                  <a:pt x="31957" y="1119298"/>
                  <a:pt x="31957" y="330644"/>
                </a:cubicBezTo>
                <a:close/>
              </a:path>
            </a:pathLst>
          </a:custGeom>
        </p:spPr>
        <p:txBody>
          <a:bodyPr wrap="square">
            <a:noAutofit/>
          </a:bodyPr>
          <a:lstStyle/>
          <a:p>
            <a:r>
              <a:rPr lang="en-US"/>
              <a:t>Click icon to add picture</a:t>
            </a:r>
            <a:endParaRPr lang="en-US" dirty="0"/>
          </a:p>
        </p:txBody>
      </p:sp>
      <p:sp>
        <p:nvSpPr>
          <p:cNvPr id="20" name="Picture Placeholder 19">
            <a:extLst>
              <a:ext uri="{FF2B5EF4-FFF2-40B4-BE49-F238E27FC236}">
                <a16:creationId xmlns="" xmlns:a16="http://schemas.microsoft.com/office/drawing/2014/main" id="{B51DF243-889E-4FCC-A523-9210891E8094}"/>
              </a:ext>
            </a:extLst>
          </p:cNvPr>
          <p:cNvSpPr>
            <a:spLocks noGrp="1"/>
          </p:cNvSpPr>
          <p:nvPr>
            <p:ph type="pic" sz="quarter" idx="12"/>
          </p:nvPr>
        </p:nvSpPr>
        <p:spPr>
          <a:xfrm>
            <a:off x="9135805" y="3427200"/>
            <a:ext cx="3056197" cy="3430800"/>
          </a:xfrm>
          <a:custGeom>
            <a:avLst/>
            <a:gdLst>
              <a:gd name="connsiteX0" fmla="*/ 329 w 3056197"/>
              <a:gd name="connsiteY0" fmla="*/ 0 h 3430800"/>
              <a:gd name="connsiteX1" fmla="*/ 3056197 w 3056197"/>
              <a:gd name="connsiteY1" fmla="*/ 0 h 3430800"/>
              <a:gd name="connsiteX2" fmla="*/ 3056197 w 3056197"/>
              <a:gd name="connsiteY2" fmla="*/ 3430800 h 3430800"/>
              <a:gd name="connsiteX3" fmla="*/ 61648 w 3056197"/>
              <a:gd name="connsiteY3" fmla="*/ 3430800 h 3430800"/>
              <a:gd name="connsiteX4" fmla="*/ 60421 w 3056197"/>
              <a:gd name="connsiteY4" fmla="*/ 3239041 h 3430800"/>
              <a:gd name="connsiteX5" fmla="*/ 17026 w 3056197"/>
              <a:gd name="connsiteY5" fmla="*/ 1327506 h 3430800"/>
              <a:gd name="connsiteX6" fmla="*/ 279 w 3056197"/>
              <a:gd name="connsiteY6" fmla="*/ 9904 h 343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6197" h="3430800">
                <a:moveTo>
                  <a:pt x="329" y="0"/>
                </a:moveTo>
                <a:lnTo>
                  <a:pt x="3056197" y="0"/>
                </a:lnTo>
                <a:lnTo>
                  <a:pt x="3056197" y="3430800"/>
                </a:lnTo>
                <a:lnTo>
                  <a:pt x="61648" y="3430800"/>
                </a:lnTo>
                <a:lnTo>
                  <a:pt x="60421" y="3239041"/>
                </a:lnTo>
                <a:cubicBezTo>
                  <a:pt x="56129" y="2709076"/>
                  <a:pt x="43731" y="2080053"/>
                  <a:pt x="17026" y="1327506"/>
                </a:cubicBezTo>
                <a:cubicBezTo>
                  <a:pt x="2720" y="942681"/>
                  <a:pt x="-1155" y="489561"/>
                  <a:pt x="279" y="9904"/>
                </a:cubicBezTo>
                <a:close/>
              </a:path>
            </a:pathLst>
          </a:custGeom>
        </p:spPr>
        <p:txBody>
          <a:bodyPr wrap="square">
            <a:noAutofit/>
          </a:bodyPr>
          <a:lstStyle/>
          <a:p>
            <a:r>
              <a:rPr lang="en-US"/>
              <a:t>Click icon to add picture</a:t>
            </a:r>
            <a:endParaRPr lang="en-US" dirty="0"/>
          </a:p>
        </p:txBody>
      </p:sp>
      <p:sp>
        <p:nvSpPr>
          <p:cNvPr id="2" name="Date Placeholder 1">
            <a:extLst>
              <a:ext uri="{FF2B5EF4-FFF2-40B4-BE49-F238E27FC236}">
                <a16:creationId xmlns="" xmlns:a16="http://schemas.microsoft.com/office/drawing/2014/main" id="{2C69363A-2FE6-41E4-87FC-2DF83F09C027}"/>
              </a:ext>
            </a:extLst>
          </p:cNvPr>
          <p:cNvSpPr>
            <a:spLocks noGrp="1"/>
          </p:cNvSpPr>
          <p:nvPr>
            <p:ph type="dt" sz="half" idx="13"/>
          </p:nvPr>
        </p:nvSpPr>
        <p:spPr/>
        <p:txBody>
          <a:bodyPr/>
          <a:lstStyle/>
          <a:p>
            <a:r>
              <a:rPr lang="en-US" dirty="0">
                <a:solidFill>
                  <a:prstClr val="white">
                    <a:alpha val="58000"/>
                  </a:prstClr>
                </a:solidFill>
              </a:rPr>
              <a:t>Sunday, January 31, 20XX</a:t>
            </a:r>
          </a:p>
        </p:txBody>
      </p:sp>
      <p:sp>
        <p:nvSpPr>
          <p:cNvPr id="3" name="Footer Placeholder 2">
            <a:extLst>
              <a:ext uri="{FF2B5EF4-FFF2-40B4-BE49-F238E27FC236}">
                <a16:creationId xmlns="" xmlns:a16="http://schemas.microsoft.com/office/drawing/2014/main" id="{36EC0CFB-E38B-4B8A-9606-C158F91CCDE0}"/>
              </a:ext>
            </a:extLst>
          </p:cNvPr>
          <p:cNvSpPr>
            <a:spLocks noGrp="1"/>
          </p:cNvSpPr>
          <p:nvPr>
            <p:ph type="ftr" sz="quarter" idx="14"/>
          </p:nvPr>
        </p:nvSpPr>
        <p:spPr/>
        <p:txBody>
          <a:bodyPr/>
          <a:lstStyle/>
          <a:p>
            <a:r>
              <a:rPr lang="en-US" dirty="0">
                <a:solidFill>
                  <a:prstClr val="white">
                    <a:alpha val="58000"/>
                  </a:prstClr>
                </a:solidFill>
              </a:rPr>
              <a:t>Sample Footer Text</a:t>
            </a:r>
          </a:p>
        </p:txBody>
      </p:sp>
      <p:sp>
        <p:nvSpPr>
          <p:cNvPr id="4" name="Slide Number Placeholder 3">
            <a:extLst>
              <a:ext uri="{FF2B5EF4-FFF2-40B4-BE49-F238E27FC236}">
                <a16:creationId xmlns="" xmlns:a16="http://schemas.microsoft.com/office/drawing/2014/main" id="{2C665C2B-0DA5-431D-9503-3BFFB288C5F3}"/>
              </a:ext>
            </a:extLst>
          </p:cNvPr>
          <p:cNvSpPr>
            <a:spLocks noGrp="1"/>
          </p:cNvSpPr>
          <p:nvPr>
            <p:ph type="sldNum" sz="quarter" idx="15"/>
          </p:nvPr>
        </p:nvSpPr>
        <p:spPr/>
        <p:txBody>
          <a:body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3376697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0.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theme" Target="../theme/theme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9.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10065" y="6138000"/>
            <a:ext cx="2130425" cy="720000"/>
          </a:xfrm>
          <a:prstGeom prst="rect">
            <a:avLst/>
          </a:prstGeom>
        </p:spPr>
        <p:txBody>
          <a:bodyPr vert="horz" lIns="0" tIns="180000" rIns="0" bIns="180000" rtlCol="0" anchor="ctr"/>
          <a:lstStyle>
            <a:lvl1pPr algn="l">
              <a:lnSpc>
                <a:spcPct val="120000"/>
              </a:lnSpc>
              <a:defRPr sz="1200" spc="20" baseline="0">
                <a:solidFill>
                  <a:schemeClr val="tx1">
                    <a:alpha val="58000"/>
                  </a:schemeClr>
                </a:solidFill>
                <a:latin typeface="+mn-lt"/>
              </a:defRPr>
            </a:lvl1pPr>
          </a:lstStyle>
          <a:p>
            <a:r>
              <a:rPr lang="en-US" dirty="0">
                <a:solidFill>
                  <a:prstClr val="white">
                    <a:alpha val="58000"/>
                  </a:prstClr>
                </a:solidFill>
              </a:rPr>
              <a:t>Sunday, January 31, 20XX</a:t>
            </a:r>
          </a:p>
        </p:txBody>
      </p:sp>
      <p:sp>
        <p:nvSpPr>
          <p:cNvPr id="5" name="Footer Placeholder 4"/>
          <p:cNvSpPr>
            <a:spLocks noGrp="1"/>
          </p:cNvSpPr>
          <p:nvPr>
            <p:ph type="ftr" sz="quarter" idx="3"/>
          </p:nvPr>
        </p:nvSpPr>
        <p:spPr>
          <a:xfrm>
            <a:off x="3594100" y="6138000"/>
            <a:ext cx="5003800" cy="720000"/>
          </a:xfrm>
          <a:prstGeom prst="rect">
            <a:avLst/>
          </a:prstGeom>
        </p:spPr>
        <p:txBody>
          <a:bodyPr vert="horz" lIns="0" tIns="180000" rIns="0" bIns="180000" rtlCol="0" anchor="ctr"/>
          <a:lstStyle>
            <a:lvl1pPr algn="ctr">
              <a:lnSpc>
                <a:spcPct val="120000"/>
              </a:lnSpc>
              <a:defRPr sz="1200" spc="20" baseline="0">
                <a:solidFill>
                  <a:schemeClr val="tx1">
                    <a:alpha val="58000"/>
                  </a:schemeClr>
                </a:solidFill>
                <a:latin typeface="+mn-lt"/>
              </a:defRPr>
            </a:lvl1pPr>
          </a:lstStyle>
          <a:p>
            <a:r>
              <a:rPr lang="en-US" dirty="0">
                <a:solidFill>
                  <a:prstClr val="white">
                    <a:alpha val="58000"/>
                  </a:prstClr>
                </a:solidFill>
              </a:rPr>
              <a:t>Sample Footer Text</a:t>
            </a:r>
          </a:p>
        </p:txBody>
      </p:sp>
      <p:sp>
        <p:nvSpPr>
          <p:cNvPr id="6" name="Slide Number Placeholder 5"/>
          <p:cNvSpPr>
            <a:spLocks noGrp="1"/>
          </p:cNvSpPr>
          <p:nvPr>
            <p:ph type="sldNum" sz="quarter" idx="4"/>
          </p:nvPr>
        </p:nvSpPr>
        <p:spPr>
          <a:xfrm>
            <a:off x="11003280" y="6138000"/>
            <a:ext cx="1188720" cy="720000"/>
          </a:xfrm>
          <a:prstGeom prst="rect">
            <a:avLst/>
          </a:prstGeom>
        </p:spPr>
        <p:txBody>
          <a:bodyPr vert="horz" lIns="0" tIns="180000" rIns="0" bIns="180000" rtlCol="0" anchor="ctr"/>
          <a:lstStyle>
            <a:lvl1pPr algn="l">
              <a:lnSpc>
                <a:spcPct val="120000"/>
              </a:lnSpc>
              <a:defRPr sz="1200" spc="20" baseline="0">
                <a:solidFill>
                  <a:schemeClr val="tx1">
                    <a:alpha val="58000"/>
                  </a:schemeClr>
                </a:solidFill>
                <a:latin typeface="+mn-lt"/>
              </a:defRPr>
            </a:lvl1pPr>
          </a:lstStyle>
          <a:p>
            <a:fld id="{1621B6DD-29C1-4FEA-923F-71EA1347694C}" type="slidenum">
              <a:rPr lang="en-US" smtClean="0">
                <a:solidFill>
                  <a:prstClr val="white">
                    <a:alpha val="58000"/>
                  </a:prstClr>
                </a:solidFill>
              </a:rPr>
              <a:pPr/>
              <a:t>‹#›</a:t>
            </a:fld>
            <a:endParaRPr lang="en-US" dirty="0">
              <a:solidFill>
                <a:prstClr val="white">
                  <a:alpha val="58000"/>
                </a:prstClr>
              </a:solidFill>
            </a:endParaRPr>
          </a:p>
        </p:txBody>
      </p:sp>
    </p:spTree>
    <p:extLst>
      <p:ext uri="{BB962C8B-B14F-4D97-AF65-F5344CB8AC3E}">
        <p14:creationId xmlns:p14="http://schemas.microsoft.com/office/powerpoint/2010/main" val="2669058424"/>
      </p:ext>
    </p:extLst>
  </p:cSld>
  <p:clrMap bg1="dk1" tx1="lt1" bg2="dk2"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hdr="0"/>
  <p:txStyles>
    <p:titleStyle>
      <a:lvl1pPr algn="l" defTabSz="914400"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294967295" pos="461">
          <p15:clr>
            <a:srgbClr val="F26B43"/>
          </p15:clr>
        </p15:guide>
        <p15:guide id="4294967295" pos="1209">
          <p15:clr>
            <a:srgbClr val="F26B43"/>
          </p15:clr>
        </p15:guide>
        <p15:guide id="4294967295" pos="1663">
          <p15:clr>
            <a:srgbClr val="F26B43"/>
          </p15:clr>
        </p15:guide>
        <p15:guide id="4294967295" pos="2865">
          <p15:clr>
            <a:srgbClr val="F26B43"/>
          </p15:clr>
        </p15:guide>
        <p15:guide id="4294967295" pos="4067">
          <p15:clr>
            <a:srgbClr val="F26B43"/>
          </p15:clr>
        </p15:guide>
        <p15:guide id="4294967295" pos="4815">
          <p15:clr>
            <a:srgbClr val="F26B43"/>
          </p15:clr>
        </p15:guide>
        <p15:guide id="4294967295" pos="5269">
          <p15:clr>
            <a:srgbClr val="F26B43"/>
          </p15:clr>
        </p15:guide>
        <p15:guide id="4294967295" pos="6017">
          <p15:clr>
            <a:srgbClr val="F26B43"/>
          </p15:clr>
        </p15:guide>
        <p15:guide id="4294967295" pos="6471">
          <p15:clr>
            <a:srgbClr val="F26B43"/>
          </p15:clr>
        </p15:guide>
        <p15:guide id="4294967295" pos="7219">
          <p15:clr>
            <a:srgbClr val="F26B43"/>
          </p15:clr>
        </p15:guide>
        <p15:guide id="4294967295" orient="horz" pos="459">
          <p15:clr>
            <a:srgbClr val="F26B43"/>
          </p15:clr>
        </p15:guide>
        <p15:guide id="4294967295" orient="horz" pos="1661">
          <p15:clr>
            <a:srgbClr val="F26B43"/>
          </p15:clr>
        </p15:guide>
        <p15:guide id="4294967295" orient="horz" pos="2432">
          <p15:clr>
            <a:srgbClr val="F26B43"/>
          </p15:clr>
        </p15:guide>
        <p15:guide id="4294967295" orient="horz" pos="2886">
          <p15:clr>
            <a:srgbClr val="F26B43"/>
          </p15:clr>
        </p15:guide>
        <p15:guide id="4294967295" orient="horz" pos="3634">
          <p15:clr>
            <a:srgbClr val="F26B43"/>
          </p15:clr>
        </p15:guide>
        <p15:guide id="4294967295" pos="3840">
          <p15:clr>
            <a:srgbClr val="5ACBF0"/>
          </p15:clr>
        </p15:guide>
        <p15:guide id="4294967295" pos="2411">
          <p15:clr>
            <a:srgbClr val="F26B43"/>
          </p15:clr>
        </p15:guide>
        <p15:guide id="4294967295" pos="3613">
          <p15:clr>
            <a:srgbClr val="F26B43"/>
          </p15:clr>
        </p15:guide>
        <p15:guide id="4294967295" orient="horz" pos="1207">
          <p15:clr>
            <a:srgbClr val="F26B43"/>
          </p15:clr>
        </p15:guide>
        <p15:guide id="4294967295" orient="horz" pos="2047">
          <p15:clr>
            <a:srgbClr val="5ACBF0"/>
          </p15:clr>
        </p15:guide>
        <p15:guide id="4294967295" orient="horz" pos="3861">
          <p15:clr>
            <a:srgbClr val="5ACBF0"/>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870A3EE7-B3D8-4822-8894-8DEC7B184057}" type="datetimeFigureOut">
              <a:rPr lang="en-US" smtClean="0">
                <a:solidFill>
                  <a:prstClr val="black">
                    <a:lumMod val="75000"/>
                    <a:lumOff val="25000"/>
                  </a:prstClr>
                </a:solidFill>
              </a:rPr>
              <a:pPr/>
              <a:t>12/18/2023</a:t>
            </a:fld>
            <a:endParaRPr lang="en-US">
              <a:solidFill>
                <a:prstClr val="black">
                  <a:lumMod val="75000"/>
                  <a:lumOff val="25000"/>
                </a:prstClr>
              </a:solidFill>
            </a:endParaRPr>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solidFill>
                <a:prstClr val="black">
                  <a:lumMod val="75000"/>
                  <a:lumOff val="25000"/>
                </a:prstClr>
              </a:solidFill>
            </a:endParaRPr>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AE7F6E3-68D5-4283-8F89-1F444FE55C98}" type="slidenum">
              <a:rPr lang="en-US" smtClean="0">
                <a:solidFill>
                  <a:prstClr val="black">
                    <a:lumMod val="75000"/>
                    <a:lumOff val="25000"/>
                  </a:prstClr>
                </a:solidFill>
              </a:rPr>
              <a:pPr/>
              <a:t>‹#›</a:t>
            </a:fld>
            <a:endParaRPr lang="en-US">
              <a:solidFill>
                <a:prstClr val="black">
                  <a:lumMod val="75000"/>
                  <a:lumOff val="25000"/>
                </a:prstClr>
              </a:solidFill>
            </a:endParaRPr>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4245315683"/>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6FA5524A-71A8-41BA-BD20-FB52A4F684A4}"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3"/>
          </p:nvPr>
        </p:nvSpPr>
        <p:spPr>
          <a:xfrm>
            <a:off x="4038602" y="6356352"/>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0476F36F-1CA3-48BD-B1D5-68254D63D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953276"/>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870A3EE7-B3D8-4822-8894-8DEC7B184057}" type="datetimeFigureOut">
              <a:rPr lang="en-US" smtClean="0">
                <a:solidFill>
                  <a:prstClr val="black">
                    <a:lumMod val="75000"/>
                    <a:lumOff val="25000"/>
                  </a:prstClr>
                </a:solidFill>
              </a:rPr>
              <a:pPr/>
              <a:t>12/18/2023</a:t>
            </a:fld>
            <a:endParaRPr lang="en-US">
              <a:solidFill>
                <a:prstClr val="black">
                  <a:lumMod val="75000"/>
                  <a:lumOff val="25000"/>
                </a:prstClr>
              </a:solidFill>
            </a:endParaRPr>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solidFill>
                <a:prstClr val="black">
                  <a:lumMod val="75000"/>
                  <a:lumOff val="25000"/>
                </a:prstClr>
              </a:solidFill>
            </a:endParaRPr>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AE7F6E3-68D5-4283-8F89-1F444FE55C98}" type="slidenum">
              <a:rPr lang="en-US" smtClean="0">
                <a:solidFill>
                  <a:prstClr val="black">
                    <a:lumMod val="75000"/>
                    <a:lumOff val="25000"/>
                  </a:prstClr>
                </a:solidFill>
              </a:rPr>
              <a:pPr/>
              <a:t>‹#›</a:t>
            </a:fld>
            <a:endParaRPr lang="en-US">
              <a:solidFill>
                <a:prstClr val="black">
                  <a:lumMod val="75000"/>
                  <a:lumOff val="25000"/>
                </a:prstClr>
              </a:solidFill>
            </a:endParaRPr>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036005403"/>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10065" y="6138000"/>
            <a:ext cx="2130425" cy="720000"/>
          </a:xfrm>
          <a:prstGeom prst="rect">
            <a:avLst/>
          </a:prstGeom>
        </p:spPr>
        <p:txBody>
          <a:bodyPr vert="horz" lIns="0" tIns="180000" rIns="0" bIns="180000" rtlCol="0" anchor="ctr"/>
          <a:lstStyle>
            <a:lvl1pPr algn="l">
              <a:lnSpc>
                <a:spcPct val="120000"/>
              </a:lnSpc>
              <a:defRPr sz="1200" spc="20" baseline="0">
                <a:solidFill>
                  <a:schemeClr val="tx1">
                    <a:alpha val="58000"/>
                  </a:schemeClr>
                </a:solidFill>
                <a:latin typeface="+mn-lt"/>
              </a:defRPr>
            </a:lvl1pPr>
          </a:lstStyle>
          <a:p>
            <a:pPr defTabSz="914400"/>
            <a:r>
              <a:rPr lang="en-US" dirty="0">
                <a:solidFill>
                  <a:prstClr val="white">
                    <a:alpha val="58000"/>
                  </a:prstClr>
                </a:solidFill>
              </a:rPr>
              <a:t>Sunday, January 31, 20XX</a:t>
            </a:r>
          </a:p>
        </p:txBody>
      </p:sp>
      <p:sp>
        <p:nvSpPr>
          <p:cNvPr id="5" name="Footer Placeholder 4"/>
          <p:cNvSpPr>
            <a:spLocks noGrp="1"/>
          </p:cNvSpPr>
          <p:nvPr>
            <p:ph type="ftr" sz="quarter" idx="3"/>
          </p:nvPr>
        </p:nvSpPr>
        <p:spPr>
          <a:xfrm>
            <a:off x="3594100" y="6138000"/>
            <a:ext cx="5003800" cy="720000"/>
          </a:xfrm>
          <a:prstGeom prst="rect">
            <a:avLst/>
          </a:prstGeom>
        </p:spPr>
        <p:txBody>
          <a:bodyPr vert="horz" lIns="0" tIns="180000" rIns="0" bIns="180000" rtlCol="0" anchor="ctr"/>
          <a:lstStyle>
            <a:lvl1pPr algn="ctr">
              <a:lnSpc>
                <a:spcPct val="120000"/>
              </a:lnSpc>
              <a:defRPr sz="1200" spc="20" baseline="0">
                <a:solidFill>
                  <a:schemeClr val="tx1">
                    <a:alpha val="58000"/>
                  </a:schemeClr>
                </a:solidFill>
                <a:latin typeface="+mn-lt"/>
              </a:defRPr>
            </a:lvl1pPr>
          </a:lstStyle>
          <a:p>
            <a:pPr defTabSz="914400"/>
            <a:r>
              <a:rPr lang="en-US" dirty="0">
                <a:solidFill>
                  <a:prstClr val="white">
                    <a:alpha val="58000"/>
                  </a:prstClr>
                </a:solidFill>
              </a:rPr>
              <a:t>Sample Footer Text</a:t>
            </a:r>
          </a:p>
        </p:txBody>
      </p:sp>
      <p:sp>
        <p:nvSpPr>
          <p:cNvPr id="6" name="Slide Number Placeholder 5"/>
          <p:cNvSpPr>
            <a:spLocks noGrp="1"/>
          </p:cNvSpPr>
          <p:nvPr>
            <p:ph type="sldNum" sz="quarter" idx="4"/>
          </p:nvPr>
        </p:nvSpPr>
        <p:spPr>
          <a:xfrm>
            <a:off x="11003280" y="6138000"/>
            <a:ext cx="1188720" cy="720000"/>
          </a:xfrm>
          <a:prstGeom prst="rect">
            <a:avLst/>
          </a:prstGeom>
        </p:spPr>
        <p:txBody>
          <a:bodyPr vert="horz" lIns="0" tIns="180000" rIns="0" bIns="180000" rtlCol="0" anchor="ctr"/>
          <a:lstStyle>
            <a:lvl1pPr algn="l">
              <a:lnSpc>
                <a:spcPct val="120000"/>
              </a:lnSpc>
              <a:defRPr sz="1200" spc="20" baseline="0">
                <a:solidFill>
                  <a:schemeClr val="tx1">
                    <a:alpha val="58000"/>
                  </a:schemeClr>
                </a:solidFill>
                <a:latin typeface="+mn-lt"/>
              </a:defRPr>
            </a:lvl1pPr>
          </a:lstStyle>
          <a:p>
            <a:pPr defTabSz="914400"/>
            <a:fld id="{1621B6DD-29C1-4FEA-923F-71EA1347694C}" type="slidenum">
              <a:rPr lang="en-US" smtClean="0">
                <a:solidFill>
                  <a:prstClr val="white">
                    <a:alpha val="58000"/>
                  </a:prstClr>
                </a:solidFill>
              </a:rPr>
              <a:pPr defTabSz="914400"/>
              <a:t>‹#›</a:t>
            </a:fld>
            <a:endParaRPr lang="en-US" dirty="0">
              <a:solidFill>
                <a:prstClr val="white">
                  <a:alpha val="58000"/>
                </a:prstClr>
              </a:solidFill>
            </a:endParaRPr>
          </a:p>
        </p:txBody>
      </p:sp>
    </p:spTree>
    <p:extLst>
      <p:ext uri="{BB962C8B-B14F-4D97-AF65-F5344CB8AC3E}">
        <p14:creationId xmlns:p14="http://schemas.microsoft.com/office/powerpoint/2010/main" val="2149441623"/>
      </p:ext>
    </p:extLst>
  </p:cSld>
  <p:clrMap bg1="dk1" tx1="lt1" bg2="dk2"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Lst>
  <p:hf hdr="0"/>
  <p:txStyles>
    <p:titleStyle>
      <a:lvl1pPr algn="l" defTabSz="914400"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294967295" pos="461">
          <p15:clr>
            <a:srgbClr val="F26B43"/>
          </p15:clr>
        </p15:guide>
        <p15:guide id="4294967295" pos="1209">
          <p15:clr>
            <a:srgbClr val="F26B43"/>
          </p15:clr>
        </p15:guide>
        <p15:guide id="4294967295" pos="1663">
          <p15:clr>
            <a:srgbClr val="F26B43"/>
          </p15:clr>
        </p15:guide>
        <p15:guide id="4294967295" pos="2865">
          <p15:clr>
            <a:srgbClr val="F26B43"/>
          </p15:clr>
        </p15:guide>
        <p15:guide id="4294967295" pos="4067">
          <p15:clr>
            <a:srgbClr val="F26B43"/>
          </p15:clr>
        </p15:guide>
        <p15:guide id="4294967295" pos="4815">
          <p15:clr>
            <a:srgbClr val="F26B43"/>
          </p15:clr>
        </p15:guide>
        <p15:guide id="4294967295" pos="5269">
          <p15:clr>
            <a:srgbClr val="F26B43"/>
          </p15:clr>
        </p15:guide>
        <p15:guide id="4294967295" pos="6017">
          <p15:clr>
            <a:srgbClr val="F26B43"/>
          </p15:clr>
        </p15:guide>
        <p15:guide id="4294967295" pos="6471">
          <p15:clr>
            <a:srgbClr val="F26B43"/>
          </p15:clr>
        </p15:guide>
        <p15:guide id="4294967295" pos="7219">
          <p15:clr>
            <a:srgbClr val="F26B43"/>
          </p15:clr>
        </p15:guide>
        <p15:guide id="4294967295" orient="horz" pos="459">
          <p15:clr>
            <a:srgbClr val="F26B43"/>
          </p15:clr>
        </p15:guide>
        <p15:guide id="4294967295" orient="horz" pos="1661">
          <p15:clr>
            <a:srgbClr val="F26B43"/>
          </p15:clr>
        </p15:guide>
        <p15:guide id="4294967295" orient="horz" pos="2432">
          <p15:clr>
            <a:srgbClr val="F26B43"/>
          </p15:clr>
        </p15:guide>
        <p15:guide id="4294967295" orient="horz" pos="2886">
          <p15:clr>
            <a:srgbClr val="F26B43"/>
          </p15:clr>
        </p15:guide>
        <p15:guide id="4294967295" orient="horz" pos="3634">
          <p15:clr>
            <a:srgbClr val="F26B43"/>
          </p15:clr>
        </p15:guide>
        <p15:guide id="4294967295" pos="3840">
          <p15:clr>
            <a:srgbClr val="5ACBF0"/>
          </p15:clr>
        </p15:guide>
        <p15:guide id="4294967295" pos="2411">
          <p15:clr>
            <a:srgbClr val="F26B43"/>
          </p15:clr>
        </p15:guide>
        <p15:guide id="4294967295" pos="3613">
          <p15:clr>
            <a:srgbClr val="F26B43"/>
          </p15:clr>
        </p15:guide>
        <p15:guide id="4294967295" orient="horz" pos="1207">
          <p15:clr>
            <a:srgbClr val="F26B43"/>
          </p15:clr>
        </p15:guide>
        <p15:guide id="4294967295" orient="horz" pos="2047">
          <p15:clr>
            <a:srgbClr val="5ACBF0"/>
          </p15:clr>
        </p15:guide>
        <p15:guide id="4294967295" orient="horz" pos="3861">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a:extLst>
              <a:ext uri="{FF2B5EF4-FFF2-40B4-BE49-F238E27FC236}">
                <a16:creationId xmlns="" xmlns:a16="http://schemas.microsoft.com/office/drawing/2014/main" id="{B704D5B0-5916-4BD3-50BA-64AFBC9E5853}"/>
              </a:ext>
            </a:extLst>
          </p:cNvPr>
          <p:cNvSpPr>
            <a:spLocks noChangeArrowheads="1"/>
          </p:cNvSpPr>
          <p:nvPr userDrawn="1"/>
        </p:nvSpPr>
        <p:spPr bwMode="auto">
          <a:xfrm>
            <a:off x="0" y="0"/>
            <a:ext cx="12192000" cy="6858000"/>
          </a:xfrm>
          <a:prstGeom prst="rect">
            <a:avLst/>
          </a:prstGeom>
          <a:solidFill>
            <a:schemeClr val="tx1"/>
          </a:solidFill>
          <a:ln w="9525">
            <a:solidFill>
              <a:schemeClr val="tx1"/>
            </a:solidFill>
            <a:miter lim="800000"/>
            <a:headEnd/>
            <a:tailEnd/>
          </a:ln>
          <a:effec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4400" eaLnBrk="1" hangingPunct="1">
              <a:defRPr/>
            </a:pPr>
            <a:endParaRPr lang="en-US" altLang="en-US">
              <a:solidFill>
                <a:srgbClr val="000000"/>
              </a:solidFill>
            </a:endParaRPr>
          </a:p>
        </p:txBody>
      </p:sp>
      <p:sp>
        <p:nvSpPr>
          <p:cNvPr id="1027" name="Rectangle 2">
            <a:extLst>
              <a:ext uri="{FF2B5EF4-FFF2-40B4-BE49-F238E27FC236}">
                <a16:creationId xmlns="" xmlns:a16="http://schemas.microsoft.com/office/drawing/2014/main" id="{33F992C2-8851-842A-7359-8133DAAED454}"/>
              </a:ext>
            </a:extLst>
          </p:cNvPr>
          <p:cNvSpPr>
            <a:spLocks noGrp="1" noChangeArrowheads="1"/>
          </p:cNvSpPr>
          <p:nvPr>
            <p:ph type="title"/>
          </p:nvPr>
        </p:nvSpPr>
        <p:spPr bwMode="auto">
          <a:xfrm>
            <a:off x="914400" y="0"/>
            <a:ext cx="10363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 xmlns:a16="http://schemas.microsoft.com/office/drawing/2014/main" id="{17DF4FD6-96BA-7801-85B0-7DFB8225DB3A}"/>
              </a:ext>
            </a:extLst>
          </p:cNvPr>
          <p:cNvSpPr>
            <a:spLocks noGrp="1" noChangeArrowheads="1"/>
          </p:cNvSpPr>
          <p:nvPr>
            <p:ph type="body" idx="1"/>
          </p:nvPr>
        </p:nvSpPr>
        <p:spPr bwMode="auto">
          <a:xfrm>
            <a:off x="406400" y="838200"/>
            <a:ext cx="11480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a:extLst>
              <a:ext uri="{FF2B5EF4-FFF2-40B4-BE49-F238E27FC236}">
                <a16:creationId xmlns="" xmlns:a16="http://schemas.microsoft.com/office/drawing/2014/main" id="{D69F6363-A4B4-4A78-2BD5-8B33094416F7}"/>
              </a:ext>
            </a:extLst>
          </p:cNvPr>
          <p:cNvSpPr>
            <a:spLocks noGrp="1" noChangeArrowheads="1"/>
          </p:cNvSpPr>
          <p:nvPr>
            <p:ph type="dt" sz="half" idx="2"/>
          </p:nvPr>
        </p:nvSpPr>
        <p:spPr bwMode="auto">
          <a:xfrm>
            <a:off x="914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pPr defTabSz="914400">
              <a:defRPr/>
            </a:pPr>
            <a:endParaRPr lang="en-US">
              <a:solidFill>
                <a:srgbClr val="000000"/>
              </a:solidFill>
            </a:endParaRPr>
          </a:p>
        </p:txBody>
      </p:sp>
      <p:sp>
        <p:nvSpPr>
          <p:cNvPr id="1029" name="Rectangle 5">
            <a:extLst>
              <a:ext uri="{FF2B5EF4-FFF2-40B4-BE49-F238E27FC236}">
                <a16:creationId xmlns="" xmlns:a16="http://schemas.microsoft.com/office/drawing/2014/main" id="{5A6D193F-9E46-09D1-200C-A30853A14745}"/>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pPr defTabSz="914400">
              <a:defRPr/>
            </a:pPr>
            <a:endParaRPr lang="en-US">
              <a:solidFill>
                <a:srgbClr val="000000"/>
              </a:solidFill>
            </a:endParaRPr>
          </a:p>
        </p:txBody>
      </p:sp>
      <p:sp>
        <p:nvSpPr>
          <p:cNvPr id="1030" name="Rectangle 6">
            <a:extLst>
              <a:ext uri="{FF2B5EF4-FFF2-40B4-BE49-F238E27FC236}">
                <a16:creationId xmlns="" xmlns:a16="http://schemas.microsoft.com/office/drawing/2014/main" id="{7DED2A8F-B9CF-EA28-1D81-A3BE10151D93}"/>
              </a:ext>
            </a:extLst>
          </p:cNvPr>
          <p:cNvSpPr>
            <a:spLocks noGrp="1" noChangeArrowheads="1"/>
          </p:cNvSpPr>
          <p:nvPr>
            <p:ph type="sldNum" sz="quarter" idx="4"/>
          </p:nvPr>
        </p:nvSpPr>
        <p:spPr bwMode="auto">
          <a:xfrm>
            <a:off x="11582400" y="6553200"/>
            <a:ext cx="609600" cy="3048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600" b="1">
                <a:solidFill>
                  <a:schemeClr val="bg1"/>
                </a:solidFill>
              </a:defRPr>
            </a:lvl1pPr>
          </a:lstStyle>
          <a:p>
            <a:pPr defTabSz="914400">
              <a:defRPr/>
            </a:pPr>
            <a:fld id="{A36171A6-0980-4DB0-B21D-F0103DFF54EE}" type="slidenum">
              <a:rPr lang="en-US" altLang="en-US">
                <a:solidFill>
                  <a:srgbClr val="FFFFFF"/>
                </a:solidFill>
              </a:rPr>
              <a:pPr defTabSz="914400">
                <a:defRPr/>
              </a:pPr>
              <a:t>‹#›</a:t>
            </a:fld>
            <a:endParaRPr lang="en-US" altLang="en-US">
              <a:solidFill>
                <a:srgbClr val="FFFFFF"/>
              </a:solidFill>
            </a:endParaRPr>
          </a:p>
        </p:txBody>
      </p:sp>
    </p:spTree>
    <p:extLst>
      <p:ext uri="{BB962C8B-B14F-4D97-AF65-F5344CB8AC3E}">
        <p14:creationId xmlns:p14="http://schemas.microsoft.com/office/powerpoint/2010/main" val="52307702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hf hdr="0" ftr="0" dt="0"/>
  <p:txStyles>
    <p:titleStyle>
      <a:lvl1pPr algn="ctr" rtl="0" eaLnBrk="0" fontAlgn="base" hangingPunct="0">
        <a:spcBef>
          <a:spcPct val="0"/>
        </a:spcBef>
        <a:spcAft>
          <a:spcPct val="0"/>
        </a:spcAft>
        <a:defRPr sz="3600" b="1">
          <a:solidFill>
            <a:srgbClr val="FFFF00"/>
          </a:solidFill>
          <a:latin typeface="Calibri" pitchFamily="34" charset="0"/>
          <a:ea typeface="Calibri" pitchFamily="34" charset="0"/>
          <a:cs typeface="Calibri" pitchFamily="34" charset="0"/>
        </a:defRPr>
      </a:lvl1pPr>
      <a:lvl2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2pPr>
      <a:lvl3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3pPr>
      <a:lvl4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4pPr>
      <a:lvl5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5pPr>
      <a:lvl6pPr marL="457200" algn="ctr" rtl="0" fontAlgn="base">
        <a:spcBef>
          <a:spcPct val="0"/>
        </a:spcBef>
        <a:spcAft>
          <a:spcPct val="0"/>
        </a:spcAft>
        <a:defRPr sz="3200" b="1">
          <a:solidFill>
            <a:srgbClr val="FFFF00"/>
          </a:solidFill>
          <a:latin typeface="Arial" pitchFamily="34" charset="0"/>
        </a:defRPr>
      </a:lvl6pPr>
      <a:lvl7pPr marL="914400" algn="ctr" rtl="0" fontAlgn="base">
        <a:spcBef>
          <a:spcPct val="0"/>
        </a:spcBef>
        <a:spcAft>
          <a:spcPct val="0"/>
        </a:spcAft>
        <a:defRPr sz="3200" b="1">
          <a:solidFill>
            <a:srgbClr val="FFFF00"/>
          </a:solidFill>
          <a:latin typeface="Arial" pitchFamily="34" charset="0"/>
        </a:defRPr>
      </a:lvl7pPr>
      <a:lvl8pPr marL="1371600" algn="ctr" rtl="0" fontAlgn="base">
        <a:spcBef>
          <a:spcPct val="0"/>
        </a:spcBef>
        <a:spcAft>
          <a:spcPct val="0"/>
        </a:spcAft>
        <a:defRPr sz="3200" b="1">
          <a:solidFill>
            <a:srgbClr val="FFFF00"/>
          </a:solidFill>
          <a:latin typeface="Arial" pitchFamily="34" charset="0"/>
        </a:defRPr>
      </a:lvl8pPr>
      <a:lvl9pPr marL="1828800" algn="ctr" rtl="0" fontAlgn="base">
        <a:spcBef>
          <a:spcPct val="0"/>
        </a:spcBef>
        <a:spcAft>
          <a:spcPct val="0"/>
        </a:spcAft>
        <a:defRPr sz="3200" b="1">
          <a:solidFill>
            <a:srgbClr val="FFFF00"/>
          </a:solidFill>
          <a:latin typeface="Arial" pitchFamily="34" charset="0"/>
        </a:defRPr>
      </a:lvl9pPr>
    </p:titleStyle>
    <p:bodyStyle>
      <a:lvl1pPr marL="342900" indent="-342900" algn="l" rtl="0" eaLnBrk="0" fontAlgn="base" hangingPunct="0">
        <a:spcBef>
          <a:spcPct val="20000"/>
        </a:spcBef>
        <a:spcAft>
          <a:spcPct val="0"/>
        </a:spcAft>
        <a:buChar char="•"/>
        <a:defRPr sz="3200" b="1">
          <a:solidFill>
            <a:schemeClr val="bg1"/>
          </a:solidFill>
          <a:latin typeface="Calibri" pitchFamily="34" charset="0"/>
          <a:ea typeface="Calibri" pitchFamily="34" charset="0"/>
          <a:cs typeface="Calibri" pitchFamily="34" charset="0"/>
        </a:defRPr>
      </a:lvl1pPr>
      <a:lvl2pPr marL="742950" indent="-285750" algn="l" rtl="0" eaLnBrk="0" fontAlgn="base" hangingPunct="0">
        <a:spcBef>
          <a:spcPct val="20000"/>
        </a:spcBef>
        <a:spcAft>
          <a:spcPct val="0"/>
        </a:spcAft>
        <a:buChar char="–"/>
        <a:defRPr sz="2800" b="1">
          <a:solidFill>
            <a:schemeClr val="bg1"/>
          </a:solidFill>
          <a:latin typeface="Calibri" pitchFamily="34" charset="0"/>
          <a:ea typeface="Calibri" pitchFamily="34" charset="0"/>
          <a:cs typeface="Calibri" pitchFamily="34" charset="0"/>
        </a:defRPr>
      </a:lvl2pPr>
      <a:lvl3pPr marL="1143000" indent="-228600" algn="l" rtl="0" eaLnBrk="0" fontAlgn="base" hangingPunct="0">
        <a:spcBef>
          <a:spcPct val="20000"/>
        </a:spcBef>
        <a:spcAft>
          <a:spcPct val="0"/>
        </a:spcAft>
        <a:buChar char="•"/>
        <a:defRPr sz="2400" b="1">
          <a:solidFill>
            <a:schemeClr val="bg1"/>
          </a:solidFill>
          <a:latin typeface="Calibri" pitchFamily="34" charset="0"/>
          <a:ea typeface="Calibri" pitchFamily="34" charset="0"/>
          <a:cs typeface="Calibri" pitchFamily="34" charset="0"/>
        </a:defRPr>
      </a:lvl3pPr>
      <a:lvl4pPr marL="1600200" indent="-228600" algn="l" rtl="0" eaLnBrk="0" fontAlgn="base" hangingPunct="0">
        <a:spcBef>
          <a:spcPct val="20000"/>
        </a:spcBef>
        <a:spcAft>
          <a:spcPct val="0"/>
        </a:spcAft>
        <a:buChar char="–"/>
        <a:defRPr sz="2000" b="1">
          <a:solidFill>
            <a:schemeClr val="bg1"/>
          </a:solidFill>
          <a:latin typeface="Calibri" pitchFamily="34" charset="0"/>
          <a:ea typeface="Calibri" pitchFamily="34" charset="0"/>
          <a:cs typeface="Calibri" pitchFamily="34" charset="0"/>
        </a:defRPr>
      </a:lvl4pPr>
      <a:lvl5pPr marL="2057400" indent="-228600" algn="l" rtl="0" eaLnBrk="0" fontAlgn="base" hangingPunct="0">
        <a:spcBef>
          <a:spcPct val="20000"/>
        </a:spcBef>
        <a:spcAft>
          <a:spcPct val="0"/>
        </a:spcAft>
        <a:buChar char="»"/>
        <a:defRPr sz="2000" b="1">
          <a:solidFill>
            <a:schemeClr val="bg1"/>
          </a:solidFill>
          <a:latin typeface="Calibri" pitchFamily="34" charset="0"/>
          <a:ea typeface="Calibri" pitchFamily="34" charset="0"/>
          <a:cs typeface="Calibri" pitchFamily="34" charset="0"/>
        </a:defRPr>
      </a:lvl5pPr>
      <a:lvl6pPr marL="2514600" indent="-228600" algn="l" rtl="0" fontAlgn="base">
        <a:spcBef>
          <a:spcPct val="20000"/>
        </a:spcBef>
        <a:spcAft>
          <a:spcPct val="0"/>
        </a:spcAft>
        <a:buChar char="»"/>
        <a:defRPr b="1">
          <a:solidFill>
            <a:schemeClr val="bg1"/>
          </a:solidFill>
          <a:latin typeface="+mn-lt"/>
        </a:defRPr>
      </a:lvl6pPr>
      <a:lvl7pPr marL="2971800" indent="-228600" algn="l" rtl="0" fontAlgn="base">
        <a:spcBef>
          <a:spcPct val="20000"/>
        </a:spcBef>
        <a:spcAft>
          <a:spcPct val="0"/>
        </a:spcAft>
        <a:buChar char="»"/>
        <a:defRPr b="1">
          <a:solidFill>
            <a:schemeClr val="bg1"/>
          </a:solidFill>
          <a:latin typeface="+mn-lt"/>
        </a:defRPr>
      </a:lvl7pPr>
      <a:lvl8pPr marL="3429000" indent="-228600" algn="l" rtl="0" fontAlgn="base">
        <a:spcBef>
          <a:spcPct val="20000"/>
        </a:spcBef>
        <a:spcAft>
          <a:spcPct val="0"/>
        </a:spcAft>
        <a:buChar char="»"/>
        <a:defRPr b="1">
          <a:solidFill>
            <a:schemeClr val="bg1"/>
          </a:solidFill>
          <a:latin typeface="+mn-lt"/>
        </a:defRPr>
      </a:lvl8pPr>
      <a:lvl9pPr marL="3886200" indent="-228600" algn="l" rtl="0" fontAlgn="base">
        <a:spcBef>
          <a:spcPct val="20000"/>
        </a:spcBef>
        <a:spcAft>
          <a:spcPct val="0"/>
        </a:spcAft>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BDB944E-9C2E-45A0-B7D5-C1A8F2E2C5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DF40226-6FAC-427D-883B-0BBEBE292E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84FE75E-BB2C-4485-89A5-78D8E8C3C3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4E963AE-037F-473C-8885-12497C4C724C}" type="datetimeFigureOut">
              <a:rPr lang="en-US" smtClean="0">
                <a:solidFill>
                  <a:prstClr val="black">
                    <a:tint val="75000"/>
                  </a:prstClr>
                </a:solidFill>
              </a:rPr>
              <a:pPr defTabSz="914400"/>
              <a:t>12/18/2023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3E29AC0-534B-4D41-8486-0F1156CAE7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A462257-E76D-4BC6-88C3-AB85799F88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FFB102A-8005-484A-9DB3-B68B4BACBD2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026382675"/>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FEAC1C7-49E3-4E65-A4C2-33A4AB2842F3}"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171834DC-C50E-4D35-9581-0C73DF8B911F}" type="slidenum">
              <a:rPr lang="en-US" smtClean="0"/>
              <a:pPr/>
              <a:t>‹#›</a:t>
            </a:fld>
            <a:endParaRPr lang="en-US"/>
          </a:p>
        </p:txBody>
      </p:sp>
    </p:spTree>
    <p:extLst>
      <p:ext uri="{BB962C8B-B14F-4D97-AF65-F5344CB8AC3E}">
        <p14:creationId xmlns:p14="http://schemas.microsoft.com/office/powerpoint/2010/main" val="2599276316"/>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10065" y="6138000"/>
            <a:ext cx="2130425" cy="720000"/>
          </a:xfrm>
          <a:prstGeom prst="rect">
            <a:avLst/>
          </a:prstGeom>
        </p:spPr>
        <p:txBody>
          <a:bodyPr vert="horz" lIns="0" tIns="180000" rIns="0" bIns="180000" rtlCol="0" anchor="ctr"/>
          <a:lstStyle>
            <a:lvl1pPr algn="l">
              <a:lnSpc>
                <a:spcPct val="120000"/>
              </a:lnSpc>
              <a:defRPr sz="1200" spc="20" baseline="0">
                <a:solidFill>
                  <a:schemeClr val="tx1">
                    <a:alpha val="58000"/>
                  </a:schemeClr>
                </a:solidFill>
                <a:latin typeface="+mn-lt"/>
              </a:defRPr>
            </a:lvl1pPr>
          </a:lstStyle>
          <a:p>
            <a:pPr defTabSz="914400"/>
            <a:r>
              <a:rPr lang="en-US" dirty="0">
                <a:solidFill>
                  <a:prstClr val="white">
                    <a:alpha val="58000"/>
                  </a:prstClr>
                </a:solidFill>
              </a:rPr>
              <a:t>Sunday, January 31, 20XX</a:t>
            </a:r>
          </a:p>
        </p:txBody>
      </p:sp>
      <p:sp>
        <p:nvSpPr>
          <p:cNvPr id="5" name="Footer Placeholder 4"/>
          <p:cNvSpPr>
            <a:spLocks noGrp="1"/>
          </p:cNvSpPr>
          <p:nvPr>
            <p:ph type="ftr" sz="quarter" idx="3"/>
          </p:nvPr>
        </p:nvSpPr>
        <p:spPr>
          <a:xfrm>
            <a:off x="3594100" y="6138000"/>
            <a:ext cx="5003800" cy="720000"/>
          </a:xfrm>
          <a:prstGeom prst="rect">
            <a:avLst/>
          </a:prstGeom>
        </p:spPr>
        <p:txBody>
          <a:bodyPr vert="horz" lIns="0" tIns="180000" rIns="0" bIns="180000" rtlCol="0" anchor="ctr"/>
          <a:lstStyle>
            <a:lvl1pPr algn="ctr">
              <a:lnSpc>
                <a:spcPct val="120000"/>
              </a:lnSpc>
              <a:defRPr sz="1200" spc="20" baseline="0">
                <a:solidFill>
                  <a:schemeClr val="tx1">
                    <a:alpha val="58000"/>
                  </a:schemeClr>
                </a:solidFill>
                <a:latin typeface="+mn-lt"/>
              </a:defRPr>
            </a:lvl1pPr>
          </a:lstStyle>
          <a:p>
            <a:pPr defTabSz="914400"/>
            <a:r>
              <a:rPr lang="en-US" dirty="0">
                <a:solidFill>
                  <a:prstClr val="white">
                    <a:alpha val="58000"/>
                  </a:prstClr>
                </a:solidFill>
              </a:rPr>
              <a:t>Sample Footer Text</a:t>
            </a:r>
          </a:p>
        </p:txBody>
      </p:sp>
      <p:sp>
        <p:nvSpPr>
          <p:cNvPr id="6" name="Slide Number Placeholder 5"/>
          <p:cNvSpPr>
            <a:spLocks noGrp="1"/>
          </p:cNvSpPr>
          <p:nvPr>
            <p:ph type="sldNum" sz="quarter" idx="4"/>
          </p:nvPr>
        </p:nvSpPr>
        <p:spPr>
          <a:xfrm>
            <a:off x="11003280" y="6138000"/>
            <a:ext cx="1188720" cy="720000"/>
          </a:xfrm>
          <a:prstGeom prst="rect">
            <a:avLst/>
          </a:prstGeom>
        </p:spPr>
        <p:txBody>
          <a:bodyPr vert="horz" lIns="0" tIns="180000" rIns="0" bIns="180000" rtlCol="0" anchor="ctr"/>
          <a:lstStyle>
            <a:lvl1pPr algn="l">
              <a:lnSpc>
                <a:spcPct val="120000"/>
              </a:lnSpc>
              <a:defRPr sz="1200" spc="20" baseline="0">
                <a:solidFill>
                  <a:schemeClr val="tx1">
                    <a:alpha val="58000"/>
                  </a:schemeClr>
                </a:solidFill>
                <a:latin typeface="+mn-lt"/>
              </a:defRPr>
            </a:lvl1pPr>
          </a:lstStyle>
          <a:p>
            <a:pPr defTabSz="914400"/>
            <a:fld id="{1621B6DD-29C1-4FEA-923F-71EA1347694C}" type="slidenum">
              <a:rPr lang="en-US" smtClean="0">
                <a:solidFill>
                  <a:prstClr val="white">
                    <a:alpha val="58000"/>
                  </a:prstClr>
                </a:solidFill>
              </a:rPr>
              <a:pPr defTabSz="914400"/>
              <a:t>‹#›</a:t>
            </a:fld>
            <a:endParaRPr lang="en-US" dirty="0">
              <a:solidFill>
                <a:prstClr val="white">
                  <a:alpha val="58000"/>
                </a:prstClr>
              </a:solidFill>
            </a:endParaRPr>
          </a:p>
        </p:txBody>
      </p:sp>
    </p:spTree>
    <p:extLst>
      <p:ext uri="{BB962C8B-B14F-4D97-AF65-F5344CB8AC3E}">
        <p14:creationId xmlns:p14="http://schemas.microsoft.com/office/powerpoint/2010/main" val="3196567793"/>
      </p:ext>
    </p:extLst>
  </p:cSld>
  <p:clrMap bg1="dk1" tx1="lt1" bg2="dk2" tx2="lt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Lst>
  <p:hf hdr="0"/>
  <p:txStyles>
    <p:titleStyle>
      <a:lvl1pPr algn="l" defTabSz="914400"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294967295" pos="461">
          <p15:clr>
            <a:srgbClr val="F26B43"/>
          </p15:clr>
        </p15:guide>
        <p15:guide id="4294967295" pos="1209">
          <p15:clr>
            <a:srgbClr val="F26B43"/>
          </p15:clr>
        </p15:guide>
        <p15:guide id="4294967295" pos="1663">
          <p15:clr>
            <a:srgbClr val="F26B43"/>
          </p15:clr>
        </p15:guide>
        <p15:guide id="4294967295" pos="2865">
          <p15:clr>
            <a:srgbClr val="F26B43"/>
          </p15:clr>
        </p15:guide>
        <p15:guide id="4294967295" pos="4067">
          <p15:clr>
            <a:srgbClr val="F26B43"/>
          </p15:clr>
        </p15:guide>
        <p15:guide id="4294967295" pos="4815">
          <p15:clr>
            <a:srgbClr val="F26B43"/>
          </p15:clr>
        </p15:guide>
        <p15:guide id="4294967295" pos="5269">
          <p15:clr>
            <a:srgbClr val="F26B43"/>
          </p15:clr>
        </p15:guide>
        <p15:guide id="4294967295" pos="6017">
          <p15:clr>
            <a:srgbClr val="F26B43"/>
          </p15:clr>
        </p15:guide>
        <p15:guide id="4294967295" pos="6471">
          <p15:clr>
            <a:srgbClr val="F26B43"/>
          </p15:clr>
        </p15:guide>
        <p15:guide id="4294967295" pos="7219">
          <p15:clr>
            <a:srgbClr val="F26B43"/>
          </p15:clr>
        </p15:guide>
        <p15:guide id="4294967295" orient="horz" pos="459">
          <p15:clr>
            <a:srgbClr val="F26B43"/>
          </p15:clr>
        </p15:guide>
        <p15:guide id="4294967295" orient="horz" pos="1661">
          <p15:clr>
            <a:srgbClr val="F26B43"/>
          </p15:clr>
        </p15:guide>
        <p15:guide id="4294967295" orient="horz" pos="2432">
          <p15:clr>
            <a:srgbClr val="F26B43"/>
          </p15:clr>
        </p15:guide>
        <p15:guide id="4294967295" orient="horz" pos="2886">
          <p15:clr>
            <a:srgbClr val="F26B43"/>
          </p15:clr>
        </p15:guide>
        <p15:guide id="4294967295" orient="horz" pos="3634">
          <p15:clr>
            <a:srgbClr val="F26B43"/>
          </p15:clr>
        </p15:guide>
        <p15:guide id="4294967295" pos="3840">
          <p15:clr>
            <a:srgbClr val="5ACBF0"/>
          </p15:clr>
        </p15:guide>
        <p15:guide id="4294967295" pos="2411">
          <p15:clr>
            <a:srgbClr val="F26B43"/>
          </p15:clr>
        </p15:guide>
        <p15:guide id="4294967295" pos="3613">
          <p15:clr>
            <a:srgbClr val="F26B43"/>
          </p15:clr>
        </p15:guide>
        <p15:guide id="4294967295" orient="horz" pos="1207">
          <p15:clr>
            <a:srgbClr val="F26B43"/>
          </p15:clr>
        </p15:guide>
        <p15:guide id="4294967295" orient="horz" pos="2047">
          <p15:clr>
            <a:srgbClr val="5ACBF0"/>
          </p15:clr>
        </p15:guide>
        <p15:guide id="4294967295" orient="horz" pos="3861">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3973CB4-C0AB-5E8F-AFDA-7AD95DF0AF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A5841F2-97C0-AA2C-FFD6-40B68A0CC2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2E35CEC-10A1-06FB-0F8D-30D62A90B5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7866077-3154-4944-A1AA-E3106C6469C6}" type="datetimeFigureOut">
              <a:rPr lang="en-US" smtClean="0">
                <a:solidFill>
                  <a:prstClr val="black">
                    <a:tint val="75000"/>
                  </a:prstClr>
                </a:solidFill>
              </a:rPr>
              <a:pPr defTabSz="914400"/>
              <a:t>12/18/2023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359EB3C-FA04-E265-DD90-5105212A10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375C752-5426-EED4-F4AC-0312193180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6DD0C99-2A06-46FC-8A0B-AC7CBA2A740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982490664"/>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0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9.xml"/></Relationships>
</file>

<file path=ppt/slides/_rels/slide10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6.xml"/><Relationship Id="rId1" Type="http://schemas.openxmlformats.org/officeDocument/2006/relationships/slideLayout" Target="../slideLayouts/slideLayout79.xml"/><Relationship Id="rId4" Type="http://schemas.openxmlformats.org/officeDocument/2006/relationships/image" Target="../media/image30.jpg"/></Relationships>
</file>

<file path=ppt/slides/_rels/slide10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7.xml"/><Relationship Id="rId1" Type="http://schemas.openxmlformats.org/officeDocument/2006/relationships/slideLayout" Target="../slideLayouts/slideLayout79.xml"/></Relationships>
</file>

<file path=ppt/slides/_rels/slide10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8.xml"/><Relationship Id="rId1" Type="http://schemas.openxmlformats.org/officeDocument/2006/relationships/slideLayout" Target="../slideLayouts/slideLayout79.xml"/></Relationships>
</file>

<file path=ppt/slides/_rels/slide10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9.xml"/><Relationship Id="rId1" Type="http://schemas.openxmlformats.org/officeDocument/2006/relationships/slideLayout" Target="../slideLayouts/slideLayout79.xml"/><Relationship Id="rId4" Type="http://schemas.openxmlformats.org/officeDocument/2006/relationships/image" Target="../media/image34.jpg"/></Relationships>
</file>

<file path=ppt/slides/_rels/slide10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9.xml"/></Relationships>
</file>

<file path=ppt/slides/_rels/slide10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0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0.xml"/><Relationship Id="rId1" Type="http://schemas.openxmlformats.org/officeDocument/2006/relationships/slideLayout" Target="../slideLayouts/slideLayout87.xml"/></Relationships>
</file>

<file path=ppt/slides/_rels/slide10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1.xml"/><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19.xml"/></Relationships>
</file>

<file path=ppt/slides/_rels/slide1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2.xml"/><Relationship Id="rId1" Type="http://schemas.openxmlformats.org/officeDocument/2006/relationships/slideLayout" Target="../slideLayouts/slideLayout87.xml"/></Relationships>
</file>

<file path=ppt/slides/_rels/slide1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3.xml"/><Relationship Id="rId1" Type="http://schemas.openxmlformats.org/officeDocument/2006/relationships/slideLayout" Target="../slideLayouts/slideLayout10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94.xml"/></Relationships>
</file>

<file path=ppt/slides/_rels/slide1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5.xml"/><Relationship Id="rId1" Type="http://schemas.openxmlformats.org/officeDocument/2006/relationships/slideLayout" Target="../slideLayouts/slideLayout10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1.xml"/></Relationships>
</file>

<file path=ppt/slides/_rels/slide1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8.xml"/><Relationship Id="rId1" Type="http://schemas.openxmlformats.org/officeDocument/2006/relationships/slideLayout" Target="../slideLayouts/slideLayout8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0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6.xml"/></Relationships>
</file>

<file path=ppt/slides/_rels/slide1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1.xml"/><Relationship Id="rId1" Type="http://schemas.openxmlformats.org/officeDocument/2006/relationships/slideLayout" Target="../slideLayouts/slideLayout106.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19.xml"/></Relationships>
</file>

<file path=ppt/slides/_rels/slide1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2.xml"/><Relationship Id="rId1" Type="http://schemas.openxmlformats.org/officeDocument/2006/relationships/slideLayout" Target="../slideLayouts/slideLayout106.xml"/></Relationships>
</file>

<file path=ppt/slides/_rels/slide1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3.xml"/><Relationship Id="rId1" Type="http://schemas.openxmlformats.org/officeDocument/2006/relationships/slideLayout" Target="../slideLayouts/slideLayout87.xml"/></Relationships>
</file>

<file path=ppt/slides/_rels/slide1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4.xml"/><Relationship Id="rId1" Type="http://schemas.openxmlformats.org/officeDocument/2006/relationships/slideLayout" Target="../slideLayouts/slideLayout106.xml"/></Relationships>
</file>

<file path=ppt/slides/_rels/slide1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5.xml"/><Relationship Id="rId1" Type="http://schemas.openxmlformats.org/officeDocument/2006/relationships/slideLayout" Target="../slideLayouts/slideLayout106.xml"/></Relationships>
</file>

<file path=ppt/slides/_rels/slide1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6.xml"/><Relationship Id="rId1" Type="http://schemas.openxmlformats.org/officeDocument/2006/relationships/slideLayout" Target="../slideLayouts/slideLayout10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92.xml"/></Relationships>
</file>

<file path=ppt/slides/_rels/slide1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8.xml"/><Relationship Id="rId1" Type="http://schemas.openxmlformats.org/officeDocument/2006/relationships/slideLayout" Target="../slideLayouts/slideLayout106.xml"/></Relationships>
</file>

<file path=ppt/slides/_rels/slide1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9.xml"/><Relationship Id="rId1" Type="http://schemas.openxmlformats.org/officeDocument/2006/relationships/slideLayout" Target="../slideLayouts/slideLayout106.xml"/></Relationships>
</file>

<file path=ppt/slides/_rels/slide1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0.xml"/><Relationship Id="rId1" Type="http://schemas.openxmlformats.org/officeDocument/2006/relationships/slideLayout" Target="../slideLayouts/slideLayout106.xml"/></Relationships>
</file>

<file path=ppt/slides/_rels/slide1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1.xml"/><Relationship Id="rId1" Type="http://schemas.openxmlformats.org/officeDocument/2006/relationships/slideLayout" Target="../slideLayouts/slideLayout10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2.xml"/><Relationship Id="rId1" Type="http://schemas.openxmlformats.org/officeDocument/2006/relationships/slideLayout" Target="../slideLayouts/slideLayout106.xml"/></Relationships>
</file>

<file path=ppt/slides/_rels/slide1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3.xml"/><Relationship Id="rId1" Type="http://schemas.openxmlformats.org/officeDocument/2006/relationships/slideLayout" Target="../slideLayouts/slideLayout106.xml"/></Relationships>
</file>

<file path=ppt/slides/_rels/slide1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4.xml"/><Relationship Id="rId1" Type="http://schemas.openxmlformats.org/officeDocument/2006/relationships/slideLayout" Target="../slideLayouts/slideLayout106.xml"/></Relationships>
</file>

<file path=ppt/slides/_rels/slide1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5.xml"/><Relationship Id="rId1" Type="http://schemas.openxmlformats.org/officeDocument/2006/relationships/slideLayout" Target="../slideLayouts/slideLayout106.xml"/></Relationships>
</file>

<file path=ppt/slides/_rels/slide1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6.xml"/><Relationship Id="rId1" Type="http://schemas.openxmlformats.org/officeDocument/2006/relationships/slideLayout" Target="../slideLayouts/slideLayout106.xml"/></Relationships>
</file>

<file path=ppt/slides/_rels/slide1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7.xml"/><Relationship Id="rId1" Type="http://schemas.openxmlformats.org/officeDocument/2006/relationships/slideLayout" Target="../slideLayouts/slideLayout106.xml"/></Relationships>
</file>

<file path=ppt/slides/_rels/slide1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8.xml"/><Relationship Id="rId1" Type="http://schemas.openxmlformats.org/officeDocument/2006/relationships/slideLayout" Target="../slideLayouts/slideLayout106.xml"/></Relationships>
</file>

<file path=ppt/slides/_rels/slide1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9.xml"/><Relationship Id="rId1" Type="http://schemas.openxmlformats.org/officeDocument/2006/relationships/slideLayout" Target="../slideLayouts/slideLayout106.xml"/></Relationships>
</file>

<file path=ppt/slides/_rels/slide1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0.xml"/><Relationship Id="rId1" Type="http://schemas.openxmlformats.org/officeDocument/2006/relationships/slideLayout" Target="../slideLayouts/slideLayout106.xml"/></Relationships>
</file>

<file path=ppt/slides/_rels/slide1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1.xml"/><Relationship Id="rId1" Type="http://schemas.openxmlformats.org/officeDocument/2006/relationships/slideLayout" Target="../slideLayouts/slideLayout10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9.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2" Type="http://schemas.openxmlformats.org/officeDocument/2006/relationships/image" Target="../media/image11.jfif"/><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1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6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6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68.xml"/></Relationships>
</file>

<file path=ppt/slides/_rels/slide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68.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7.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8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8.xml"/><Relationship Id="rId1" Type="http://schemas.openxmlformats.org/officeDocument/2006/relationships/slideLayout" Target="../slideLayouts/slideLayout61.xml"/></Relationships>
</file>

<file path=ppt/slides/_rels/slide8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9.xml"/><Relationship Id="rId1" Type="http://schemas.openxmlformats.org/officeDocument/2006/relationships/slideLayout" Target="../slideLayouts/slideLayout61.xml"/></Relationships>
</file>

<file path=ppt/slides/_rels/slide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68.xml"/><Relationship Id="rId5" Type="http://schemas.openxmlformats.org/officeDocument/2006/relationships/image" Target="../media/image23.jpeg"/><Relationship Id="rId4" Type="http://schemas.openxmlformats.org/officeDocument/2006/relationships/image" Target="../media/image22.jpeg"/></Relationships>
</file>

<file path=ppt/slides/_rels/slide8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1.xml"/><Relationship Id="rId1" Type="http://schemas.openxmlformats.org/officeDocument/2006/relationships/slideLayout" Target="../slideLayouts/slideLayout61.xml"/></Relationships>
</file>

<file path=ppt/slides/_rels/slide8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2.xml"/><Relationship Id="rId1" Type="http://schemas.openxmlformats.org/officeDocument/2006/relationships/slideLayout" Target="../slideLayouts/slideLayout61.xml"/></Relationships>
</file>

<file path=ppt/slides/_rels/slide8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3.xml"/><Relationship Id="rId1" Type="http://schemas.openxmlformats.org/officeDocument/2006/relationships/slideLayout" Target="../slideLayouts/slideLayout61.xml"/></Relationships>
</file>

<file path=ppt/slides/_rels/slide8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4.xml"/><Relationship Id="rId1" Type="http://schemas.openxmlformats.org/officeDocument/2006/relationships/slideLayout" Target="../slideLayouts/slideLayout61.xml"/></Relationships>
</file>

<file path=ppt/slides/_rels/slide8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5.xml"/><Relationship Id="rId1" Type="http://schemas.openxmlformats.org/officeDocument/2006/relationships/slideLayout" Target="../slideLayouts/slideLayout61.xml"/></Relationships>
</file>

<file path=ppt/slides/_rels/slide8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6.xml"/><Relationship Id="rId1" Type="http://schemas.openxmlformats.org/officeDocument/2006/relationships/slideLayout" Target="../slideLayouts/slideLayout61.xml"/></Relationships>
</file>

<file path=ppt/slides/_rels/slide8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7.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9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8.xml"/><Relationship Id="rId1" Type="http://schemas.openxmlformats.org/officeDocument/2006/relationships/slideLayout" Target="../slideLayouts/slideLayout61.xml"/></Relationships>
</file>

<file path=ppt/slides/_rels/slide9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9.xml"/><Relationship Id="rId1" Type="http://schemas.openxmlformats.org/officeDocument/2006/relationships/slideLayout" Target="../slideLayouts/slideLayout61.xml"/></Relationships>
</file>

<file path=ppt/slides/_rels/slide9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0.xml"/><Relationship Id="rId1" Type="http://schemas.openxmlformats.org/officeDocument/2006/relationships/slideLayout" Target="../slideLayouts/slideLayout66.xml"/></Relationships>
</file>

<file path=ppt/slides/_rels/slide9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1.xml"/><Relationship Id="rId1" Type="http://schemas.openxmlformats.org/officeDocument/2006/relationships/slideLayout" Target="../slideLayouts/slideLayout66.xml"/></Relationships>
</file>

<file path=ppt/slides/_rels/slide9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2.xml"/><Relationship Id="rId1" Type="http://schemas.openxmlformats.org/officeDocument/2006/relationships/slideLayout" Target="../slideLayouts/slideLayout66.xml"/></Relationships>
</file>

<file path=ppt/slides/_rels/slide9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3.xml"/><Relationship Id="rId1" Type="http://schemas.openxmlformats.org/officeDocument/2006/relationships/slideLayout" Target="../slideLayouts/slideLayout66.xml"/><Relationship Id="rId4" Type="http://schemas.openxmlformats.org/officeDocument/2006/relationships/image" Target="../media/image27.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59A6C9E8-4594-CB83-EC37-F1AE01B84ECB}"/>
              </a:ext>
            </a:extLst>
          </p:cNvPr>
          <p:cNvSpPr txBox="1"/>
          <p:nvPr/>
        </p:nvSpPr>
        <p:spPr>
          <a:xfrm>
            <a:off x="1610139" y="4234069"/>
            <a:ext cx="8971722" cy="1015663"/>
          </a:xfrm>
          <a:prstGeom prst="rect">
            <a:avLst/>
          </a:prstGeom>
          <a:noFill/>
          <a:ln w="9525">
            <a:noFill/>
          </a:ln>
        </p:spPr>
        <p:txBody>
          <a:bodyPr wrap="square" rtlCol="0">
            <a:spAutoFit/>
          </a:bodyPr>
          <a:lstStyle/>
          <a:p>
            <a:pPr algn="ctr"/>
            <a:r>
              <a:rPr lang="en-US" sz="6000" dirty="0">
                <a:solidFill>
                  <a:prstClr val="black"/>
                </a:solidFill>
                <a:latin typeface="Candara Light" panose="020E0502030303020204" pitchFamily="34" charset="0"/>
              </a:rPr>
              <a:t>A Woman Devoted to God</a:t>
            </a:r>
          </a:p>
        </p:txBody>
      </p:sp>
      <p:sp>
        <p:nvSpPr>
          <p:cNvPr id="2" name="TextBox 1">
            <a:extLst>
              <a:ext uri="{FF2B5EF4-FFF2-40B4-BE49-F238E27FC236}">
                <a16:creationId xmlns="" xmlns:a16="http://schemas.microsoft.com/office/drawing/2014/main" id="{BB0AD0D2-F113-0733-E19E-9720B830966E}"/>
              </a:ext>
            </a:extLst>
          </p:cNvPr>
          <p:cNvSpPr txBox="1"/>
          <p:nvPr/>
        </p:nvSpPr>
        <p:spPr>
          <a:xfrm>
            <a:off x="1610139" y="2260866"/>
            <a:ext cx="8971722" cy="1877437"/>
          </a:xfrm>
          <a:prstGeom prst="rect">
            <a:avLst/>
          </a:prstGeom>
          <a:noFill/>
          <a:ln w="9525">
            <a:noFill/>
          </a:ln>
        </p:spPr>
        <p:txBody>
          <a:bodyPr wrap="square" rtlCol="0">
            <a:spAutoFit/>
          </a:bodyPr>
          <a:lstStyle/>
          <a:p>
            <a:pPr algn="ctr"/>
            <a:r>
              <a:rPr lang="es-ES" sz="6000" b="1" dirty="0">
                <a:solidFill>
                  <a:srgbClr val="FF0000"/>
                </a:solidFill>
                <a:latin typeface="Candara Light" panose="020E0502030303020204" pitchFamily="34" charset="0"/>
              </a:rPr>
              <a:t>Una </a:t>
            </a:r>
            <a:r>
              <a:rPr lang="es-ES" sz="6000" b="1" dirty="0" smtClean="0">
                <a:solidFill>
                  <a:srgbClr val="FF0000"/>
                </a:solidFill>
                <a:latin typeface="Candara Light" panose="020E0502030303020204" pitchFamily="34" charset="0"/>
              </a:rPr>
              <a:t>mujer dedicada </a:t>
            </a:r>
            <a:r>
              <a:rPr lang="es-ES" sz="6000" b="1" dirty="0">
                <a:solidFill>
                  <a:srgbClr val="FF0000"/>
                </a:solidFill>
                <a:latin typeface="Candara Light" panose="020E0502030303020204" pitchFamily="34" charset="0"/>
              </a:rPr>
              <a:t>a Dios</a:t>
            </a:r>
          </a:p>
          <a:p>
            <a:pPr algn="ctr"/>
            <a:endParaRPr lang="es-ES" sz="2800" b="1" dirty="0">
              <a:solidFill>
                <a:srgbClr val="FF0000"/>
              </a:solidFill>
              <a:latin typeface="Candara Light" panose="020E0502030303020204" pitchFamily="34" charset="0"/>
            </a:endParaRPr>
          </a:p>
          <a:p>
            <a:pPr algn="ctr"/>
            <a:r>
              <a:rPr lang="es-ES" sz="2800" b="1" dirty="0">
                <a:solidFill>
                  <a:srgbClr val="F8F8F8">
                    <a:lumMod val="50000"/>
                  </a:srgbClr>
                </a:solidFill>
                <a:latin typeface="Candara Light" panose="020E0502030303020204" pitchFamily="34" charset="0"/>
              </a:rPr>
              <a:t>**********</a:t>
            </a:r>
            <a:endParaRPr lang="en-US" sz="2800" b="1" dirty="0">
              <a:solidFill>
                <a:srgbClr val="F8F8F8">
                  <a:lumMod val="50000"/>
                </a:srgbClr>
              </a:solidFill>
              <a:latin typeface="Candara Light" panose="020E0502030303020204" pitchFamily="34" charset="0"/>
            </a:endParaRPr>
          </a:p>
        </p:txBody>
      </p:sp>
    </p:spTree>
    <p:extLst>
      <p:ext uri="{BB962C8B-B14F-4D97-AF65-F5344CB8AC3E}">
        <p14:creationId xmlns:p14="http://schemas.microsoft.com/office/powerpoint/2010/main" val="18078153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E66E30-F0D8-B6AD-20EF-962AF02C7DA0}"/>
              </a:ext>
            </a:extLst>
          </p:cNvPr>
          <p:cNvSpPr>
            <a:spLocks noGrp="1"/>
          </p:cNvSpPr>
          <p:nvPr>
            <p:ph type="title"/>
          </p:nvPr>
        </p:nvSpPr>
        <p:spPr>
          <a:noFill/>
          <a:ln>
            <a:solidFill>
              <a:schemeClr val="tx1">
                <a:lumMod val="50000"/>
                <a:lumOff val="50000"/>
              </a:schemeClr>
            </a:solidFill>
          </a:ln>
        </p:spPr>
        <p:txBody>
          <a:bodyPr>
            <a:normAutofit/>
          </a:bodyPr>
          <a:lstStyle/>
          <a:p>
            <a:pPr algn="ctr"/>
            <a:r>
              <a:rPr lang="es-ES" sz="3200" b="1" dirty="0">
                <a:solidFill>
                  <a:srgbClr val="FF0000"/>
                </a:solidFill>
                <a:latin typeface="Candara Light" panose="020E0502030303020204" pitchFamily="34" charset="0"/>
              </a:rPr>
              <a:t>Permanezca en la palabra de </a:t>
            </a:r>
            <a:r>
              <a:rPr lang="es-ES" sz="3200" b="1" dirty="0" smtClean="0">
                <a:solidFill>
                  <a:srgbClr val="FF0000"/>
                </a:solidFill>
                <a:latin typeface="Candara Light" panose="020E0502030303020204" pitchFamily="34" charset="0"/>
              </a:rPr>
              <a:t>Dios.</a:t>
            </a:r>
            <a:r>
              <a:rPr lang="es-ES" sz="3200" b="1" dirty="0">
                <a:solidFill>
                  <a:srgbClr val="FF0000"/>
                </a:solidFill>
                <a:latin typeface="Candara Light" panose="020E0502030303020204" pitchFamily="34" charset="0"/>
              </a:rPr>
              <a:t/>
            </a:r>
            <a:br>
              <a:rPr lang="es-ES" sz="3200" b="1" dirty="0">
                <a:solidFill>
                  <a:srgbClr val="FF0000"/>
                </a:solidFill>
                <a:latin typeface="Candara Light" panose="020E0502030303020204" pitchFamily="34" charset="0"/>
              </a:rPr>
            </a:br>
            <a:r>
              <a:rPr lang="en-US" sz="3200" dirty="0">
                <a:latin typeface="Candara Light" panose="020E0502030303020204" pitchFamily="34" charset="0"/>
              </a:rPr>
              <a:t>Abide in God’s Word.</a:t>
            </a:r>
          </a:p>
        </p:txBody>
      </p:sp>
      <p:sp>
        <p:nvSpPr>
          <p:cNvPr id="3" name="Text Placeholder 2">
            <a:extLst>
              <a:ext uri="{FF2B5EF4-FFF2-40B4-BE49-F238E27FC236}">
                <a16:creationId xmlns="" xmlns:a16="http://schemas.microsoft.com/office/drawing/2014/main" id="{640487DD-1189-B20C-B555-20436928840D}"/>
              </a:ext>
            </a:extLst>
          </p:cNvPr>
          <p:cNvSpPr>
            <a:spLocks noGrp="1"/>
          </p:cNvSpPr>
          <p:nvPr>
            <p:ph type="body" idx="1"/>
          </p:nvPr>
        </p:nvSpPr>
        <p:spPr>
          <a:solidFill>
            <a:srgbClr val="CCECFF"/>
          </a:solidFill>
          <a:ln>
            <a:solidFill>
              <a:schemeClr val="tx1">
                <a:lumMod val="50000"/>
                <a:lumOff val="50000"/>
              </a:schemeClr>
            </a:solidFill>
          </a:ln>
        </p:spPr>
        <p:txBody>
          <a:bodyPr>
            <a:normAutofit/>
          </a:bodyPr>
          <a:lstStyle/>
          <a:p>
            <a:r>
              <a:rPr lang="en-US" sz="2400" b="1" i="0" dirty="0">
                <a:solidFill>
                  <a:srgbClr val="000000"/>
                </a:solidFill>
                <a:effectLst/>
                <a:latin typeface="Candara Light" panose="020E0502030303020204" pitchFamily="34" charset="0"/>
              </a:rPr>
              <a:t>Juan 8:31-32</a:t>
            </a:r>
            <a:endParaRPr lang="en-US" sz="2400" b="1" dirty="0">
              <a:latin typeface="Candara Light" panose="020E0502030303020204" pitchFamily="34" charset="0"/>
            </a:endParaRPr>
          </a:p>
        </p:txBody>
      </p:sp>
      <p:sp>
        <p:nvSpPr>
          <p:cNvPr id="4" name="Content Placeholder 3">
            <a:extLst>
              <a:ext uri="{FF2B5EF4-FFF2-40B4-BE49-F238E27FC236}">
                <a16:creationId xmlns="" xmlns:a16="http://schemas.microsoft.com/office/drawing/2014/main" id="{AF7F4AF1-0273-F330-F7AE-179D798546CF}"/>
              </a:ext>
            </a:extLst>
          </p:cNvPr>
          <p:cNvSpPr>
            <a:spLocks noGrp="1"/>
          </p:cNvSpPr>
          <p:nvPr>
            <p:ph sz="half" idx="2"/>
          </p:nvPr>
        </p:nvSpPr>
        <p:spPr>
          <a:ln>
            <a:solidFill>
              <a:schemeClr val="tx1">
                <a:lumMod val="50000"/>
                <a:lumOff val="50000"/>
              </a:schemeClr>
            </a:solidFill>
          </a:ln>
        </p:spPr>
        <p:txBody>
          <a:bodyPr>
            <a:normAutofit/>
          </a:bodyPr>
          <a:lstStyle/>
          <a:p>
            <a:pPr marL="0" indent="0" algn="ctr">
              <a:buNone/>
            </a:pPr>
            <a:endParaRPr lang="es-ES" sz="800" b="0" i="0" dirty="0">
              <a:solidFill>
                <a:srgbClr val="000000"/>
              </a:solidFill>
              <a:effectLst/>
              <a:latin typeface="Candara Light" panose="020E0502030303020204" pitchFamily="34" charset="0"/>
            </a:endParaRPr>
          </a:p>
          <a:p>
            <a:pPr marL="0" indent="0" algn="ctr">
              <a:buNone/>
            </a:pPr>
            <a:r>
              <a:rPr lang="es-ES" sz="2800" b="0" i="0" dirty="0">
                <a:solidFill>
                  <a:srgbClr val="000000"/>
                </a:solidFill>
                <a:effectLst/>
                <a:latin typeface="Candara Light" panose="020E0502030303020204" pitchFamily="34" charset="0"/>
              </a:rPr>
              <a:t>“Si vosotros permaneciereis en mi palabra, seréis verdaderamente mis discípulos; y conoceréis la verdad, y la verdad os hará </a:t>
            </a:r>
            <a:r>
              <a:rPr lang="es-ES" sz="2800" b="0" i="0" dirty="0" smtClean="0">
                <a:solidFill>
                  <a:srgbClr val="000000"/>
                </a:solidFill>
                <a:effectLst/>
                <a:latin typeface="Candara Light" panose="020E0502030303020204" pitchFamily="34" charset="0"/>
              </a:rPr>
              <a:t>libres”.</a:t>
            </a:r>
            <a:endParaRPr lang="en-US" sz="2800" dirty="0">
              <a:latin typeface="Candara Light" panose="020E0502030303020204" pitchFamily="34" charset="0"/>
            </a:endParaRPr>
          </a:p>
        </p:txBody>
      </p:sp>
      <p:sp>
        <p:nvSpPr>
          <p:cNvPr id="5" name="Text Placeholder 4">
            <a:extLst>
              <a:ext uri="{FF2B5EF4-FFF2-40B4-BE49-F238E27FC236}">
                <a16:creationId xmlns="" xmlns:a16="http://schemas.microsoft.com/office/drawing/2014/main" id="{456C6CA1-06A2-BC6B-2CC6-FBD6F632D613}"/>
              </a:ext>
            </a:extLst>
          </p:cNvPr>
          <p:cNvSpPr>
            <a:spLocks noGrp="1"/>
          </p:cNvSpPr>
          <p:nvPr>
            <p:ph type="body" sz="quarter" idx="3"/>
          </p:nvPr>
        </p:nvSpPr>
        <p:spPr>
          <a:solidFill>
            <a:srgbClr val="FFFFCC"/>
          </a:solidFill>
          <a:ln>
            <a:solidFill>
              <a:schemeClr val="tx1">
                <a:lumMod val="50000"/>
                <a:lumOff val="50000"/>
              </a:schemeClr>
            </a:solidFill>
          </a:ln>
        </p:spPr>
        <p:txBody>
          <a:bodyPr>
            <a:normAutofit/>
          </a:bodyPr>
          <a:lstStyle/>
          <a:p>
            <a:r>
              <a:rPr lang="en-US" sz="2400" b="1" dirty="0">
                <a:latin typeface="Candara Light" panose="020E0502030303020204" pitchFamily="34" charset="0"/>
              </a:rPr>
              <a:t>John 8:31-32</a:t>
            </a:r>
          </a:p>
        </p:txBody>
      </p:sp>
      <p:sp>
        <p:nvSpPr>
          <p:cNvPr id="6" name="Content Placeholder 5">
            <a:extLst>
              <a:ext uri="{FF2B5EF4-FFF2-40B4-BE49-F238E27FC236}">
                <a16:creationId xmlns="" xmlns:a16="http://schemas.microsoft.com/office/drawing/2014/main" id="{CD5A5679-AB89-12D0-647F-9CD4A678F0EA}"/>
              </a:ext>
            </a:extLst>
          </p:cNvPr>
          <p:cNvSpPr>
            <a:spLocks noGrp="1"/>
          </p:cNvSpPr>
          <p:nvPr>
            <p:ph sz="quarter" idx="4"/>
          </p:nvPr>
        </p:nvSpPr>
        <p:spPr>
          <a:ln>
            <a:solidFill>
              <a:schemeClr val="tx1">
                <a:lumMod val="50000"/>
                <a:lumOff val="50000"/>
              </a:schemeClr>
            </a:solidFill>
          </a:ln>
        </p:spPr>
        <p:txBody>
          <a:bodyPr>
            <a:normAutofit/>
          </a:bodyPr>
          <a:lstStyle/>
          <a:p>
            <a:pPr marL="0" indent="0" algn="ctr">
              <a:buNone/>
            </a:pPr>
            <a:r>
              <a:rPr lang="en-US" sz="2800" b="0" i="0" dirty="0">
                <a:solidFill>
                  <a:srgbClr val="000000"/>
                </a:solidFill>
                <a:effectLst/>
                <a:latin typeface="Calibri Light" panose="020F0302020204030204" pitchFamily="34" charset="0"/>
                <a:cs typeface="Calibri Light" panose="020F0302020204030204" pitchFamily="34" charset="0"/>
              </a:rPr>
              <a:t> </a:t>
            </a:r>
          </a:p>
          <a:p>
            <a:pPr marL="0" indent="0" algn="ctr">
              <a:spcBef>
                <a:spcPts val="0"/>
              </a:spcBef>
              <a:buNone/>
            </a:pPr>
            <a:r>
              <a:rPr lang="en-US" sz="2800" dirty="0">
                <a:solidFill>
                  <a:srgbClr val="000000"/>
                </a:solidFill>
                <a:latin typeface="Candara Light" panose="020E0502030303020204" pitchFamily="34" charset="0"/>
                <a:cs typeface="Calibri Light" panose="020F0302020204030204" pitchFamily="34" charset="0"/>
              </a:rPr>
              <a:t>“</a:t>
            </a:r>
            <a:r>
              <a:rPr lang="en-US" sz="2800" b="0" dirty="0">
                <a:solidFill>
                  <a:srgbClr val="000000"/>
                </a:solidFill>
                <a:effectLst/>
                <a:latin typeface="Candara Light" panose="020E0502030303020204" pitchFamily="34" charset="0"/>
              </a:rPr>
              <a:t>If you continue in My word, then you are truly My disciples; and you will know the truth, and the truth will set you free.”</a:t>
            </a:r>
            <a:endParaRPr lang="en-US" sz="2800" dirty="0">
              <a:solidFill>
                <a:srgbClr val="000000"/>
              </a:solidFill>
              <a:effectLst/>
              <a:latin typeface="Candara Light" panose="020E0502030303020204" pitchFamily="34" charset="0"/>
              <a:cs typeface="Calibri Light" panose="020F0302020204030204" pitchFamily="34" charset="0"/>
            </a:endParaRPr>
          </a:p>
        </p:txBody>
      </p:sp>
    </p:spTree>
    <p:extLst>
      <p:ext uri="{BB962C8B-B14F-4D97-AF65-F5344CB8AC3E}">
        <p14:creationId xmlns:p14="http://schemas.microsoft.com/office/powerpoint/2010/main" val="303602000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25C49C0A-A426-1C88-FAB1-D76C350A9492}"/>
              </a:ext>
            </a:extLst>
          </p:cNvPr>
          <p:cNvSpPr>
            <a:spLocks noGrp="1"/>
          </p:cNvSpPr>
          <p:nvPr>
            <p:ph type="body" sz="half" idx="2"/>
          </p:nvPr>
        </p:nvSpPr>
        <p:spPr>
          <a:xfrm>
            <a:off x="2589212" y="4770989"/>
            <a:ext cx="8915400" cy="493712"/>
          </a:xfrm>
        </p:spPr>
        <p:txBody>
          <a:bodyPr>
            <a:noAutofit/>
          </a:bodyPr>
          <a:lstStyle/>
          <a:p>
            <a:pPr algn="ctr"/>
            <a:r>
              <a:rPr lang="es-ES" sz="4000" i="1" dirty="0">
                <a:solidFill>
                  <a:srgbClr val="C00000"/>
                </a:solidFill>
                <a:latin typeface="Calibri" panose="020F0502020204030204" pitchFamily="34" charset="0"/>
                <a:cs typeface="Calibri" panose="020F0502020204030204" pitchFamily="34" charset="0"/>
              </a:rPr>
              <a:t>El Señor estaba con José.</a:t>
            </a:r>
            <a:endParaRPr lang="en-US" sz="4000" i="1" dirty="0">
              <a:solidFill>
                <a:srgbClr val="C00000"/>
              </a:solidFill>
              <a:latin typeface="Calibri" panose="020F0502020204030204" pitchFamily="34" charset="0"/>
              <a:cs typeface="Calibri" panose="020F0502020204030204" pitchFamily="34" charset="0"/>
            </a:endParaRPr>
          </a:p>
          <a:p>
            <a:pPr algn="ctr"/>
            <a:r>
              <a:rPr lang="en-US" sz="4000" i="1" dirty="0">
                <a:latin typeface="Calibri" panose="020F0502020204030204" pitchFamily="34" charset="0"/>
                <a:cs typeface="Calibri" panose="020F0502020204030204" pitchFamily="34" charset="0"/>
              </a:rPr>
              <a:t>The Lord was with Joseph.</a:t>
            </a:r>
          </a:p>
        </p:txBody>
      </p:sp>
      <p:pic>
        <p:nvPicPr>
          <p:cNvPr id="14" name="Picture 13" descr="A group of men in a desert&#10;&#10;Description automatically generated">
            <a:extLst>
              <a:ext uri="{FF2B5EF4-FFF2-40B4-BE49-F238E27FC236}">
                <a16:creationId xmlns="" xmlns:a16="http://schemas.microsoft.com/office/drawing/2014/main" id="{F010BE4D-1ED7-C6B6-FF3B-601CF2E4A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749" y="634965"/>
            <a:ext cx="5440326" cy="4080245"/>
          </a:xfrm>
          <a:prstGeom prst="rect">
            <a:avLst/>
          </a:prstGeom>
        </p:spPr>
      </p:pic>
    </p:spTree>
    <p:extLst>
      <p:ext uri="{BB962C8B-B14F-4D97-AF65-F5344CB8AC3E}">
        <p14:creationId xmlns:p14="http://schemas.microsoft.com/office/powerpoint/2010/main" val="147037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25C49C0A-A426-1C88-FAB1-D76C350A9492}"/>
              </a:ext>
            </a:extLst>
          </p:cNvPr>
          <p:cNvSpPr>
            <a:spLocks noGrp="1"/>
          </p:cNvSpPr>
          <p:nvPr>
            <p:ph type="body" sz="half" idx="2"/>
          </p:nvPr>
        </p:nvSpPr>
        <p:spPr>
          <a:xfrm>
            <a:off x="2589212" y="4790868"/>
            <a:ext cx="8915400" cy="493712"/>
          </a:xfrm>
        </p:spPr>
        <p:txBody>
          <a:bodyPr>
            <a:noAutofit/>
          </a:bodyPr>
          <a:lstStyle/>
          <a:p>
            <a:pPr algn="ctr"/>
            <a:r>
              <a:rPr lang="es-ES" b="1" baseline="30000" dirty="0"/>
              <a:t> </a:t>
            </a:r>
            <a:r>
              <a:rPr lang="es-ES" sz="2400" i="1" dirty="0">
                <a:solidFill>
                  <a:srgbClr val="C00000"/>
                </a:solidFill>
                <a:latin typeface="Calibri" panose="020F0502020204030204" pitchFamily="34" charset="0"/>
                <a:cs typeface="Calibri" panose="020F0502020204030204" pitchFamily="34" charset="0"/>
              </a:rPr>
              <a:t>Pero Jehová estaba con José y le extendió su misericordia, y le dio gracia en los ojos del jefe de la cárcel.</a:t>
            </a:r>
          </a:p>
          <a:p>
            <a:pPr algn="ctr"/>
            <a:r>
              <a:rPr lang="en-US" sz="2400" i="1" dirty="0">
                <a:latin typeface="Calibri" panose="020F0502020204030204" pitchFamily="34" charset="0"/>
                <a:cs typeface="Calibri" panose="020F0502020204030204" pitchFamily="34" charset="0"/>
              </a:rPr>
              <a:t>But the </a:t>
            </a:r>
            <a:r>
              <a:rPr lang="en-US" sz="2400" i="1" cap="small" dirty="0">
                <a:latin typeface="Calibri" panose="020F0502020204030204" pitchFamily="34" charset="0"/>
                <a:cs typeface="Calibri" panose="020F0502020204030204" pitchFamily="34" charset="0"/>
              </a:rPr>
              <a:t>Lord</a:t>
            </a:r>
            <a:r>
              <a:rPr lang="en-US" sz="2400" i="1" dirty="0">
                <a:latin typeface="Calibri" panose="020F0502020204030204" pitchFamily="34" charset="0"/>
                <a:cs typeface="Calibri" panose="020F0502020204030204" pitchFamily="34" charset="0"/>
              </a:rPr>
              <a:t> was with Joseph and showed him steadfast love and gave him favor in the sight of the keeper of the prison.</a:t>
            </a:r>
          </a:p>
        </p:txBody>
      </p:sp>
      <p:pic>
        <p:nvPicPr>
          <p:cNvPr id="22" name="Picture 21">
            <a:extLst>
              <a:ext uri="{FF2B5EF4-FFF2-40B4-BE49-F238E27FC236}">
                <a16:creationId xmlns="" xmlns:a16="http://schemas.microsoft.com/office/drawing/2014/main" id="{50615107-7206-FE7A-D8E3-E3BFC2F78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36" y="610479"/>
            <a:ext cx="4937760" cy="3703320"/>
          </a:xfrm>
          <a:prstGeom prst="rect">
            <a:avLst/>
          </a:prstGeom>
          <a:ln>
            <a:noFill/>
          </a:ln>
          <a:effectLst>
            <a:softEdge rad="112500"/>
          </a:effectLst>
        </p:spPr>
      </p:pic>
      <p:pic>
        <p:nvPicPr>
          <p:cNvPr id="23" name="Picture 22">
            <a:extLst>
              <a:ext uri="{FF2B5EF4-FFF2-40B4-BE49-F238E27FC236}">
                <a16:creationId xmlns="" xmlns:a16="http://schemas.microsoft.com/office/drawing/2014/main" id="{44AC7EF8-0DDB-6C92-3A52-4A4A7FF09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6852" y="610479"/>
            <a:ext cx="4937760" cy="3703320"/>
          </a:xfrm>
          <a:prstGeom prst="rect">
            <a:avLst/>
          </a:prstGeom>
          <a:ln>
            <a:noFill/>
          </a:ln>
          <a:effectLst>
            <a:softEdge rad="112500"/>
          </a:effectLst>
        </p:spPr>
      </p:pic>
    </p:spTree>
    <p:extLst>
      <p:ext uri="{BB962C8B-B14F-4D97-AF65-F5344CB8AC3E}">
        <p14:creationId xmlns:p14="http://schemas.microsoft.com/office/powerpoint/2010/main" val="233638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2C764698-656E-DA7C-1FB5-AE0AE61C9EC2}"/>
              </a:ext>
            </a:extLst>
          </p:cNvPr>
          <p:cNvSpPr>
            <a:spLocks noGrp="1"/>
          </p:cNvSpPr>
          <p:nvPr>
            <p:ph type="body" sz="half" idx="2"/>
          </p:nvPr>
        </p:nvSpPr>
        <p:spPr>
          <a:xfrm>
            <a:off x="2384442" y="5005831"/>
            <a:ext cx="9324939" cy="493712"/>
          </a:xfrm>
        </p:spPr>
        <p:txBody>
          <a:bodyPr>
            <a:noAutofit/>
          </a:bodyPr>
          <a:lstStyle/>
          <a:p>
            <a:pPr algn="ctr"/>
            <a:r>
              <a:rPr lang="es-ES" sz="2800" b="0" i="1" dirty="0">
                <a:solidFill>
                  <a:srgbClr val="C00000"/>
                </a:solidFill>
                <a:effectLst/>
                <a:latin typeface="Calibri" panose="020F0502020204030204" pitchFamily="34" charset="0"/>
                <a:cs typeface="Calibri" panose="020F0502020204030204" pitchFamily="34" charset="0"/>
              </a:rPr>
              <a:t>No está en mí; Dios será el que dé respuesta propicia a Faraón.</a:t>
            </a:r>
            <a:endParaRPr lang="en-US" sz="2800" i="1" dirty="0">
              <a:solidFill>
                <a:srgbClr val="C00000"/>
              </a:solidFill>
              <a:latin typeface="Calibri" panose="020F0502020204030204" pitchFamily="34" charset="0"/>
              <a:cs typeface="Calibri" panose="020F0502020204030204" pitchFamily="34" charset="0"/>
            </a:endParaRPr>
          </a:p>
          <a:p>
            <a:pPr algn="ctr"/>
            <a:endParaRPr lang="en-US" i="1" dirty="0">
              <a:latin typeface="Calibri" panose="020F0502020204030204" pitchFamily="34" charset="0"/>
              <a:cs typeface="Calibri" panose="020F0502020204030204" pitchFamily="34" charset="0"/>
            </a:endParaRPr>
          </a:p>
          <a:p>
            <a:pPr algn="ctr"/>
            <a:r>
              <a:rPr lang="en-US" sz="2800" i="1" dirty="0">
                <a:latin typeface="Calibri" panose="020F0502020204030204" pitchFamily="34" charset="0"/>
                <a:cs typeface="Calibri" panose="020F0502020204030204" pitchFamily="34" charset="0"/>
              </a:rPr>
              <a:t>It is not me. God will give Pharaoh a favorable answer.</a:t>
            </a:r>
          </a:p>
          <a:p>
            <a:pPr algn="ctr"/>
            <a:endParaRPr lang="en-US" sz="2800" i="1" dirty="0">
              <a:latin typeface="Calibri" panose="020F0502020204030204" pitchFamily="34" charset="0"/>
              <a:cs typeface="Calibri" panose="020F0502020204030204" pitchFamily="34" charset="0"/>
            </a:endParaRPr>
          </a:p>
          <a:p>
            <a:pPr algn="ctr"/>
            <a:endParaRPr lang="en-US" sz="2800" i="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 xmlns:a16="http://schemas.microsoft.com/office/drawing/2014/main" id="{EF1B7528-7EFD-F054-ABF3-427C5E79F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3712" y="375135"/>
            <a:ext cx="5486400" cy="4114800"/>
          </a:xfrm>
          <a:prstGeom prst="rect">
            <a:avLst/>
          </a:prstGeom>
          <a:ln>
            <a:noFill/>
          </a:ln>
          <a:effectLst>
            <a:softEdge rad="112500"/>
          </a:effectLst>
        </p:spPr>
      </p:pic>
    </p:spTree>
    <p:extLst>
      <p:ext uri="{BB962C8B-B14F-4D97-AF65-F5344CB8AC3E}">
        <p14:creationId xmlns:p14="http://schemas.microsoft.com/office/powerpoint/2010/main" val="358498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25C49C0A-A426-1C88-FAB1-D76C350A9492}"/>
              </a:ext>
            </a:extLst>
          </p:cNvPr>
          <p:cNvSpPr>
            <a:spLocks noGrp="1"/>
          </p:cNvSpPr>
          <p:nvPr>
            <p:ph type="body" sz="half" idx="2"/>
          </p:nvPr>
        </p:nvSpPr>
        <p:spPr>
          <a:xfrm>
            <a:off x="2589212" y="4800807"/>
            <a:ext cx="8915400" cy="493712"/>
          </a:xfrm>
        </p:spPr>
        <p:txBody>
          <a:bodyPr>
            <a:noAutofit/>
          </a:bodyPr>
          <a:lstStyle/>
          <a:p>
            <a:pPr algn="ctr">
              <a:spcBef>
                <a:spcPts val="0"/>
              </a:spcBef>
            </a:pPr>
            <a:r>
              <a:rPr lang="es-ES" sz="2800" i="1" dirty="0">
                <a:solidFill>
                  <a:srgbClr val="C00000"/>
                </a:solidFill>
                <a:latin typeface="Calibri" panose="020F0502020204030204" pitchFamily="34" charset="0"/>
                <a:cs typeface="Calibri" panose="020F0502020204030204" pitchFamily="34" charset="0"/>
              </a:rPr>
              <a:t>…porque Jehová estaba con José, y lo que él hacía,</a:t>
            </a:r>
          </a:p>
          <a:p>
            <a:pPr algn="ctr">
              <a:spcBef>
                <a:spcPts val="0"/>
              </a:spcBef>
            </a:pPr>
            <a:r>
              <a:rPr lang="es-ES" sz="2800" i="1" dirty="0">
                <a:solidFill>
                  <a:srgbClr val="C00000"/>
                </a:solidFill>
                <a:latin typeface="Calibri" panose="020F0502020204030204" pitchFamily="34" charset="0"/>
                <a:cs typeface="Calibri" panose="020F0502020204030204" pitchFamily="34" charset="0"/>
              </a:rPr>
              <a:t> Jehová lo prosperaba</a:t>
            </a:r>
            <a:r>
              <a:rPr lang="es-ES" dirty="0"/>
              <a:t>.</a:t>
            </a:r>
            <a:r>
              <a:rPr lang="en-US" sz="2800" i="1" dirty="0">
                <a:latin typeface="Calibri" panose="020F0502020204030204" pitchFamily="34" charset="0"/>
                <a:cs typeface="Calibri" panose="020F0502020204030204" pitchFamily="34" charset="0"/>
              </a:rPr>
              <a:t> </a:t>
            </a:r>
          </a:p>
          <a:p>
            <a:pPr algn="ctr"/>
            <a:r>
              <a:rPr lang="en-US" sz="2800" i="1" dirty="0">
                <a:latin typeface="Calibri" panose="020F0502020204030204" pitchFamily="34" charset="0"/>
                <a:cs typeface="Calibri" panose="020F0502020204030204" pitchFamily="34" charset="0"/>
              </a:rPr>
              <a:t>…the </a:t>
            </a:r>
            <a:r>
              <a:rPr lang="en-US" sz="2800" i="1" cap="small" dirty="0">
                <a:latin typeface="Calibri" panose="020F0502020204030204" pitchFamily="34" charset="0"/>
                <a:cs typeface="Calibri" panose="020F0502020204030204" pitchFamily="34" charset="0"/>
              </a:rPr>
              <a:t>Lord</a:t>
            </a:r>
            <a:r>
              <a:rPr lang="en-US" sz="2800" i="1" dirty="0">
                <a:latin typeface="Calibri" panose="020F0502020204030204" pitchFamily="34" charset="0"/>
                <a:cs typeface="Calibri" panose="020F0502020204030204" pitchFamily="34" charset="0"/>
              </a:rPr>
              <a:t> was with him. And whatever he did, the </a:t>
            </a:r>
            <a:r>
              <a:rPr lang="en-US" sz="2800" i="1" cap="small" dirty="0">
                <a:latin typeface="Calibri" panose="020F0502020204030204" pitchFamily="34" charset="0"/>
                <a:cs typeface="Calibri" panose="020F0502020204030204" pitchFamily="34" charset="0"/>
              </a:rPr>
              <a:t>Lord</a:t>
            </a:r>
            <a:r>
              <a:rPr lang="en-US" sz="2800" i="1" dirty="0">
                <a:latin typeface="Calibri" panose="020F0502020204030204" pitchFamily="34" charset="0"/>
                <a:cs typeface="Calibri" panose="020F0502020204030204" pitchFamily="34" charset="0"/>
              </a:rPr>
              <a:t> made it succeed.</a:t>
            </a:r>
          </a:p>
        </p:txBody>
      </p:sp>
      <p:pic>
        <p:nvPicPr>
          <p:cNvPr id="22" name="Picture 21">
            <a:extLst>
              <a:ext uri="{FF2B5EF4-FFF2-40B4-BE49-F238E27FC236}">
                <a16:creationId xmlns="" xmlns:a16="http://schemas.microsoft.com/office/drawing/2014/main" id="{72416FB1-A5A0-EF36-0B24-C3F2B9F8A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0581" y="280705"/>
            <a:ext cx="5853391" cy="4390043"/>
          </a:xfrm>
          <a:prstGeom prst="rect">
            <a:avLst/>
          </a:prstGeom>
          <a:ln>
            <a:noFill/>
          </a:ln>
          <a:effectLst>
            <a:softEdge rad="112500"/>
          </a:effectLst>
        </p:spPr>
      </p:pic>
    </p:spTree>
    <p:extLst>
      <p:ext uri="{BB962C8B-B14F-4D97-AF65-F5344CB8AC3E}">
        <p14:creationId xmlns:p14="http://schemas.microsoft.com/office/powerpoint/2010/main" val="300663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25C49C0A-A426-1C88-FAB1-D76C350A9492}"/>
              </a:ext>
            </a:extLst>
          </p:cNvPr>
          <p:cNvSpPr>
            <a:spLocks noGrp="1"/>
          </p:cNvSpPr>
          <p:nvPr>
            <p:ph type="body" sz="half" idx="2"/>
          </p:nvPr>
        </p:nvSpPr>
        <p:spPr>
          <a:xfrm>
            <a:off x="1995055" y="4705113"/>
            <a:ext cx="9984509" cy="493712"/>
          </a:xfrm>
        </p:spPr>
        <p:txBody>
          <a:bodyPr>
            <a:noAutofit/>
          </a:bodyPr>
          <a:lstStyle/>
          <a:p>
            <a:pPr algn="ctr">
              <a:spcBef>
                <a:spcPts val="0"/>
              </a:spcBef>
            </a:pPr>
            <a:r>
              <a:rPr lang="es-ES" sz="2800" i="1" dirty="0" smtClean="0">
                <a:solidFill>
                  <a:srgbClr val="C00000"/>
                </a:solidFill>
                <a:latin typeface="Calibri" panose="020F0502020204030204" pitchFamily="34" charset="0"/>
                <a:cs typeface="Calibri" panose="020F0502020204030204" pitchFamily="34" charset="0"/>
              </a:rPr>
              <a:t>Dios me envi</a:t>
            </a:r>
            <a:r>
              <a:rPr lang="es-ES" sz="2800" i="1" dirty="0">
                <a:solidFill>
                  <a:srgbClr val="C00000"/>
                </a:solidFill>
                <a:latin typeface="Calibri" panose="020F0502020204030204" pitchFamily="34" charset="0"/>
                <a:cs typeface="Calibri" panose="020F0502020204030204" pitchFamily="34" charset="0"/>
              </a:rPr>
              <a:t>ó</a:t>
            </a:r>
            <a:r>
              <a:rPr lang="es-ES" sz="2800" i="1" dirty="0" smtClean="0">
                <a:solidFill>
                  <a:srgbClr val="C00000"/>
                </a:solidFill>
                <a:latin typeface="Calibri" panose="020F0502020204030204" pitchFamily="34" charset="0"/>
                <a:cs typeface="Calibri" panose="020F0502020204030204" pitchFamily="34" charset="0"/>
              </a:rPr>
              <a:t>… </a:t>
            </a:r>
            <a:r>
              <a:rPr lang="en-US" sz="2800" i="1" dirty="0" smtClean="0">
                <a:solidFill>
                  <a:srgbClr val="C00000"/>
                </a:solidFill>
                <a:latin typeface="Calibri" panose="020F0502020204030204" pitchFamily="34" charset="0"/>
                <a:cs typeface="Calibri" panose="020F0502020204030204" pitchFamily="34" charset="0"/>
              </a:rPr>
              <a:t>[para </a:t>
            </a:r>
            <a:r>
              <a:rPr lang="en-US" sz="2800" i="1" dirty="0" err="1" smtClean="0">
                <a:solidFill>
                  <a:srgbClr val="C00000"/>
                </a:solidFill>
                <a:latin typeface="Calibri" panose="020F0502020204030204" pitchFamily="34" charset="0"/>
                <a:cs typeface="Calibri" panose="020F0502020204030204" pitchFamily="34" charset="0"/>
              </a:rPr>
              <a:t>ser</a:t>
            </a:r>
            <a:r>
              <a:rPr lang="en-US" sz="2800" i="1" dirty="0" smtClean="0">
                <a:solidFill>
                  <a:srgbClr val="C00000"/>
                </a:solidFill>
                <a:latin typeface="Calibri" panose="020F0502020204030204" pitchFamily="34" charset="0"/>
                <a:cs typeface="Calibri" panose="020F0502020204030204" pitchFamily="34" charset="0"/>
              </a:rPr>
              <a:t>]</a:t>
            </a:r>
            <a:r>
              <a:rPr lang="es-ES" sz="2800" i="1" dirty="0" smtClean="0">
                <a:solidFill>
                  <a:srgbClr val="C00000"/>
                </a:solidFill>
                <a:latin typeface="Calibri" panose="020F0502020204030204" pitchFamily="34" charset="0"/>
                <a:cs typeface="Calibri" panose="020F0502020204030204" pitchFamily="34" charset="0"/>
              </a:rPr>
              <a:t> gobernador en toda la tierra de Egipto…</a:t>
            </a:r>
            <a:endParaRPr lang="es-ES" sz="2800" i="1" dirty="0">
              <a:solidFill>
                <a:srgbClr val="C00000"/>
              </a:solidFill>
              <a:latin typeface="Calibri" panose="020F0502020204030204" pitchFamily="34" charset="0"/>
              <a:cs typeface="Calibri" panose="020F0502020204030204" pitchFamily="34" charset="0"/>
            </a:endParaRPr>
          </a:p>
          <a:p>
            <a:pPr algn="ctr">
              <a:spcBef>
                <a:spcPts val="0"/>
              </a:spcBef>
            </a:pPr>
            <a:r>
              <a:rPr lang="es-ES" sz="2800" i="1" dirty="0">
                <a:solidFill>
                  <a:srgbClr val="C00000"/>
                </a:solidFill>
                <a:latin typeface="Calibri" panose="020F0502020204030204" pitchFamily="34" charset="0"/>
                <a:cs typeface="Calibri" panose="020F0502020204030204" pitchFamily="34" charset="0"/>
              </a:rPr>
              <a:t>para </a:t>
            </a:r>
            <a:r>
              <a:rPr lang="es-ES" sz="2800" i="1" dirty="0" smtClean="0">
                <a:solidFill>
                  <a:srgbClr val="C00000"/>
                </a:solidFill>
                <a:latin typeface="Calibri" panose="020F0502020204030204" pitchFamily="34" charset="0"/>
                <a:cs typeface="Calibri" panose="020F0502020204030204" pitchFamily="34" charset="0"/>
              </a:rPr>
              <a:t>preservación de vida</a:t>
            </a:r>
            <a:r>
              <a:rPr lang="es-ES" sz="2800" i="1" dirty="0">
                <a:solidFill>
                  <a:srgbClr val="C00000"/>
                </a:solidFill>
                <a:latin typeface="Calibri" panose="020F0502020204030204" pitchFamily="34" charset="0"/>
                <a:cs typeface="Calibri" panose="020F0502020204030204" pitchFamily="34" charset="0"/>
              </a:rPr>
              <a:t>… </a:t>
            </a:r>
            <a:r>
              <a:rPr lang="es-ES" sz="2800" i="1" dirty="0" smtClean="0">
                <a:solidFill>
                  <a:srgbClr val="C00000"/>
                </a:solidFill>
                <a:latin typeface="Calibri" panose="020F0502020204030204" pitchFamily="34" charset="0"/>
                <a:cs typeface="Calibri" panose="020F0502020204030204" pitchFamily="34" charset="0"/>
              </a:rPr>
              <a:t>por medio de gran </a:t>
            </a:r>
            <a:r>
              <a:rPr lang="es-ES" sz="2800" i="1" dirty="0">
                <a:solidFill>
                  <a:srgbClr val="C00000"/>
                </a:solidFill>
                <a:latin typeface="Calibri" panose="020F0502020204030204" pitchFamily="34" charset="0"/>
                <a:cs typeface="Calibri" panose="020F0502020204030204" pitchFamily="34" charset="0"/>
              </a:rPr>
              <a:t>liberación</a:t>
            </a:r>
          </a:p>
          <a:p>
            <a:pPr algn="ctr">
              <a:spcBef>
                <a:spcPts val="0"/>
              </a:spcBef>
            </a:pPr>
            <a:endParaRPr lang="es-ES" i="1" dirty="0">
              <a:solidFill>
                <a:srgbClr val="C00000"/>
              </a:solidFill>
              <a:latin typeface="Calibri" panose="020F0502020204030204" pitchFamily="34" charset="0"/>
              <a:cs typeface="Calibri" panose="020F0502020204030204" pitchFamily="34" charset="0"/>
            </a:endParaRPr>
          </a:p>
          <a:p>
            <a:pPr algn="ctr">
              <a:spcBef>
                <a:spcPts val="0"/>
              </a:spcBef>
            </a:pPr>
            <a:r>
              <a:rPr lang="en-US" sz="2800" i="1" dirty="0">
                <a:latin typeface="Calibri" panose="020F0502020204030204" pitchFamily="34" charset="0"/>
                <a:cs typeface="Calibri" panose="020F0502020204030204" pitchFamily="34" charset="0"/>
              </a:rPr>
              <a:t>God brought me here... to be lord of all Egypt…</a:t>
            </a:r>
          </a:p>
          <a:p>
            <a:pPr algn="ctr">
              <a:spcBef>
                <a:spcPts val="0"/>
              </a:spcBef>
            </a:pPr>
            <a:r>
              <a:rPr lang="en-US" sz="2800" i="1" dirty="0">
                <a:latin typeface="Calibri" panose="020F0502020204030204" pitchFamily="34" charset="0"/>
                <a:cs typeface="Calibri" panose="020F0502020204030204" pitchFamily="34" charset="0"/>
              </a:rPr>
              <a:t>to preserve life… …through a great deliverance</a:t>
            </a:r>
          </a:p>
        </p:txBody>
      </p:sp>
      <p:pic>
        <p:nvPicPr>
          <p:cNvPr id="8" name="Picture 7">
            <a:extLst>
              <a:ext uri="{FF2B5EF4-FFF2-40B4-BE49-F238E27FC236}">
                <a16:creationId xmlns="" xmlns:a16="http://schemas.microsoft.com/office/drawing/2014/main" id="{4200292D-4412-52B7-91E8-5FF526F24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91" y="576609"/>
            <a:ext cx="4944415" cy="3708311"/>
          </a:xfrm>
          <a:prstGeom prst="rect">
            <a:avLst/>
          </a:prstGeom>
          <a:ln>
            <a:noFill/>
          </a:ln>
          <a:effectLst>
            <a:softEdge rad="112500"/>
          </a:effectLst>
        </p:spPr>
      </p:pic>
      <p:pic>
        <p:nvPicPr>
          <p:cNvPr id="9" name="Picture 8">
            <a:extLst>
              <a:ext uri="{FF2B5EF4-FFF2-40B4-BE49-F238E27FC236}">
                <a16:creationId xmlns="" xmlns:a16="http://schemas.microsoft.com/office/drawing/2014/main" id="{14F87C57-7D2E-052A-D06E-7F21444625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6484" y="583150"/>
            <a:ext cx="4949952" cy="3712464"/>
          </a:xfrm>
          <a:prstGeom prst="rect">
            <a:avLst/>
          </a:prstGeom>
          <a:ln>
            <a:noFill/>
          </a:ln>
          <a:effectLst>
            <a:softEdge rad="112500"/>
          </a:effectLst>
        </p:spPr>
      </p:pic>
    </p:spTree>
    <p:extLst>
      <p:ext uri="{BB962C8B-B14F-4D97-AF65-F5344CB8AC3E}">
        <p14:creationId xmlns:p14="http://schemas.microsoft.com/office/powerpoint/2010/main" val="102426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25C49C0A-A426-1C88-FAB1-D76C350A9492}"/>
              </a:ext>
            </a:extLst>
          </p:cNvPr>
          <p:cNvSpPr>
            <a:spLocks noGrp="1"/>
          </p:cNvSpPr>
          <p:nvPr>
            <p:ph type="body" sz="half" idx="2"/>
          </p:nvPr>
        </p:nvSpPr>
        <p:spPr>
          <a:xfrm>
            <a:off x="1898374" y="4800807"/>
            <a:ext cx="9606238" cy="493712"/>
          </a:xfrm>
        </p:spPr>
        <p:txBody>
          <a:bodyPr>
            <a:noAutofit/>
          </a:bodyPr>
          <a:lstStyle/>
          <a:p>
            <a:pPr algn="ctr">
              <a:spcBef>
                <a:spcPts val="0"/>
              </a:spcBef>
            </a:pPr>
            <a:r>
              <a:rPr lang="es-ES" sz="2400" b="0" i="1" dirty="0">
                <a:solidFill>
                  <a:srgbClr val="C00000"/>
                </a:solidFill>
                <a:effectLst/>
                <a:latin typeface="Calibri" panose="020F0502020204030204" pitchFamily="34" charset="0"/>
                <a:cs typeface="Calibri" panose="020F0502020204030204" pitchFamily="34" charset="0"/>
              </a:rPr>
              <a:t>Vosotros pensasteis mal contra mí, mas Dios lo encaminó a bien, para hacer lo que vemos hoy, para mantener en vida a mucho pueblo.</a:t>
            </a:r>
          </a:p>
          <a:p>
            <a:pPr algn="ctr">
              <a:spcBef>
                <a:spcPts val="0"/>
              </a:spcBef>
            </a:pPr>
            <a:endParaRPr lang="en-US" i="1" dirty="0">
              <a:solidFill>
                <a:srgbClr val="C00000"/>
              </a:solidFill>
              <a:latin typeface="Calibri" panose="020F0502020204030204" pitchFamily="34" charset="0"/>
              <a:cs typeface="Calibri" panose="020F0502020204030204" pitchFamily="34" charset="0"/>
            </a:endParaRPr>
          </a:p>
          <a:p>
            <a:pPr algn="ctr">
              <a:spcBef>
                <a:spcPts val="0"/>
              </a:spcBef>
            </a:pPr>
            <a:r>
              <a:rPr lang="en-US" sz="2400" b="0" i="1" dirty="0">
                <a:solidFill>
                  <a:srgbClr val="000000"/>
                </a:solidFill>
                <a:effectLst/>
                <a:latin typeface="Calibri" panose="020F0502020204030204" pitchFamily="34" charset="0"/>
                <a:cs typeface="Calibri" panose="020F0502020204030204" pitchFamily="34" charset="0"/>
              </a:rPr>
              <a:t>As for you, you meant evil against me, but God meant it for good, to bring it about that many people should be kept alive, as they are today.</a:t>
            </a:r>
            <a:endParaRPr lang="en-US" sz="2400" i="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 xmlns:a16="http://schemas.microsoft.com/office/drawing/2014/main" id="{2222B615-9B67-B673-B24F-4EB33EBA90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2359" y="363311"/>
            <a:ext cx="5629757" cy="4222317"/>
          </a:xfrm>
          <a:prstGeom prst="rect">
            <a:avLst/>
          </a:prstGeom>
          <a:ln>
            <a:noFill/>
          </a:ln>
          <a:effectLst>
            <a:softEdge rad="112500"/>
          </a:effectLst>
        </p:spPr>
      </p:pic>
    </p:spTree>
    <p:extLst>
      <p:ext uri="{BB962C8B-B14F-4D97-AF65-F5344CB8AC3E}">
        <p14:creationId xmlns:p14="http://schemas.microsoft.com/office/powerpoint/2010/main" val="277510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25C49C0A-A426-1C88-FAB1-D76C350A9492}"/>
              </a:ext>
            </a:extLst>
          </p:cNvPr>
          <p:cNvSpPr>
            <a:spLocks noGrp="1"/>
          </p:cNvSpPr>
          <p:nvPr>
            <p:ph type="body" sz="half" idx="2"/>
          </p:nvPr>
        </p:nvSpPr>
        <p:spPr>
          <a:xfrm>
            <a:off x="1500807" y="4969772"/>
            <a:ext cx="10446027" cy="493712"/>
          </a:xfrm>
        </p:spPr>
        <p:txBody>
          <a:bodyPr>
            <a:noAutofit/>
          </a:bodyPr>
          <a:lstStyle/>
          <a:p>
            <a:pPr algn="ctr"/>
            <a:r>
              <a:rPr lang="es-ES" sz="2800" i="1" dirty="0">
                <a:solidFill>
                  <a:srgbClr val="C00000"/>
                </a:solidFill>
                <a:latin typeface="Calibri" panose="020F0502020204030204" pitchFamily="34" charset="0"/>
                <a:cs typeface="Calibri" panose="020F0502020204030204" pitchFamily="34" charset="0"/>
              </a:rPr>
              <a:t>Dios ciertamente os visitará, y haréis llevar de aquí mis huesos.</a:t>
            </a:r>
          </a:p>
          <a:p>
            <a:pPr algn="ctr"/>
            <a:endParaRPr lang="es-ES" i="1" dirty="0">
              <a:solidFill>
                <a:srgbClr val="C00000"/>
              </a:solidFill>
              <a:latin typeface="Calibri" panose="020F0502020204030204" pitchFamily="34" charset="0"/>
              <a:cs typeface="Calibri" panose="020F0502020204030204" pitchFamily="34" charset="0"/>
            </a:endParaRPr>
          </a:p>
          <a:p>
            <a:pPr algn="ctr"/>
            <a:r>
              <a:rPr lang="en-US" sz="2800" i="1" dirty="0">
                <a:latin typeface="Calibri" panose="020F0502020204030204" pitchFamily="34" charset="0"/>
                <a:cs typeface="Calibri" panose="020F0502020204030204" pitchFamily="34" charset="0"/>
              </a:rPr>
              <a:t>God will surely visit you, and you shall carry up my bones from here.</a:t>
            </a:r>
          </a:p>
        </p:txBody>
      </p:sp>
      <p:pic>
        <p:nvPicPr>
          <p:cNvPr id="2050" name="Picture 2" descr="Joseph's bones">
            <a:extLst>
              <a:ext uri="{FF2B5EF4-FFF2-40B4-BE49-F238E27FC236}">
                <a16:creationId xmlns="" xmlns:a16="http://schemas.microsoft.com/office/drawing/2014/main" id="{87CC2566-45DC-4636-FE97-FB57F08AE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065" y="925813"/>
            <a:ext cx="7149509" cy="35747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43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1C11D5-6F4F-AC73-A953-280F3CFA1570}"/>
              </a:ext>
            </a:extLst>
          </p:cNvPr>
          <p:cNvSpPr>
            <a:spLocks noGrp="1"/>
          </p:cNvSpPr>
          <p:nvPr>
            <p:ph type="title"/>
          </p:nvPr>
        </p:nvSpPr>
        <p:spPr>
          <a:ln w="3175">
            <a:solidFill>
              <a:schemeClr val="accent3">
                <a:lumMod val="75000"/>
              </a:schemeClr>
            </a:solidFill>
          </a:ln>
        </p:spPr>
        <p:txBody>
          <a:bodyPr/>
          <a:lstStyle/>
          <a:p>
            <a:pPr algn="ctr"/>
            <a:r>
              <a:rPr lang="en-US" i="1" dirty="0" err="1">
                <a:latin typeface="Calibri" panose="020F0502020204030204" pitchFamily="34" charset="0"/>
                <a:cs typeface="Calibri" panose="020F0502020204030204" pitchFamily="34" charset="0"/>
              </a:rPr>
              <a:t>Lamentaciones</a:t>
            </a:r>
            <a:r>
              <a:rPr lang="en-US" i="1" dirty="0">
                <a:latin typeface="Calibri" panose="020F0502020204030204" pitchFamily="34" charset="0"/>
                <a:cs typeface="Calibri" panose="020F0502020204030204" pitchFamily="34" charset="0"/>
              </a:rPr>
              <a:t> </a:t>
            </a:r>
            <a:r>
              <a:rPr lang="en-US" i="1" dirty="0" smtClean="0">
                <a:latin typeface="Calibri" panose="020F0502020204030204" pitchFamily="34" charset="0"/>
                <a:cs typeface="Calibri" panose="020F0502020204030204" pitchFamily="34" charset="0"/>
              </a:rPr>
              <a:t>3:21-24</a:t>
            </a:r>
            <a:r>
              <a:rPr lang="en-US" i="1" dirty="0">
                <a:latin typeface="Calibri" panose="020F0502020204030204" pitchFamily="34" charset="0"/>
                <a:cs typeface="Calibri" panose="020F0502020204030204" pitchFamily="34" charset="0"/>
              </a:rPr>
              <a:t/>
            </a:r>
            <a:br>
              <a:rPr lang="en-US" i="1" dirty="0">
                <a:latin typeface="Calibri" panose="020F0502020204030204" pitchFamily="34" charset="0"/>
                <a:cs typeface="Calibri" panose="020F0502020204030204" pitchFamily="34" charset="0"/>
              </a:rPr>
            </a:br>
            <a:r>
              <a:rPr lang="en-US" i="1" dirty="0">
                <a:solidFill>
                  <a:srgbClr val="C00000"/>
                </a:solidFill>
                <a:latin typeface="Calibri" panose="020F0502020204030204" pitchFamily="34" charset="0"/>
                <a:cs typeface="Calibri" panose="020F0502020204030204" pitchFamily="34" charset="0"/>
              </a:rPr>
              <a:t>Lamentations </a:t>
            </a:r>
            <a:r>
              <a:rPr lang="en-US" i="1" dirty="0" smtClean="0">
                <a:solidFill>
                  <a:srgbClr val="C00000"/>
                </a:solidFill>
                <a:latin typeface="Calibri" panose="020F0502020204030204" pitchFamily="34" charset="0"/>
                <a:cs typeface="Calibri" panose="020F0502020204030204" pitchFamily="34" charset="0"/>
              </a:rPr>
              <a:t>3:21-24</a:t>
            </a:r>
            <a:endParaRPr lang="en-US" i="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 xmlns:a16="http://schemas.microsoft.com/office/drawing/2014/main" id="{0F3F90B8-78B9-4792-285F-A2896A63BD9D}"/>
              </a:ext>
            </a:extLst>
          </p:cNvPr>
          <p:cNvSpPr>
            <a:spLocks noGrp="1"/>
          </p:cNvSpPr>
          <p:nvPr>
            <p:ph sz="half" idx="1"/>
          </p:nvPr>
        </p:nvSpPr>
        <p:spPr>
          <a:ln w="3175">
            <a:solidFill>
              <a:schemeClr val="accent3">
                <a:lumMod val="75000"/>
              </a:schemeClr>
            </a:solidFill>
          </a:ln>
        </p:spPr>
        <p:txBody>
          <a:bodyPr>
            <a:normAutofit fontScale="62500" lnSpcReduction="20000"/>
          </a:bodyPr>
          <a:lstStyle/>
          <a:p>
            <a:pPr marL="0" indent="0" algn="ctr">
              <a:spcBef>
                <a:spcPts val="0"/>
              </a:spcBef>
              <a:buNone/>
            </a:pPr>
            <a:r>
              <a:rPr lang="es-ES" sz="3500" b="0" i="1" dirty="0" smtClean="0">
                <a:solidFill>
                  <a:srgbClr val="000000"/>
                </a:solidFill>
                <a:effectLst/>
                <a:latin typeface="Calibri" panose="020F0502020204030204" pitchFamily="34" charset="0"/>
                <a:cs typeface="Calibri" panose="020F0502020204030204" pitchFamily="34" charset="0"/>
              </a:rPr>
              <a:t>Esto recapacitaré en mi corazón, </a:t>
            </a:r>
          </a:p>
          <a:p>
            <a:pPr marL="0" indent="0" algn="ctr">
              <a:lnSpc>
                <a:spcPct val="120000"/>
              </a:lnSpc>
              <a:spcBef>
                <a:spcPts val="0"/>
              </a:spcBef>
              <a:buNone/>
            </a:pPr>
            <a:r>
              <a:rPr lang="es-ES" sz="3500" b="0" i="1" dirty="0" smtClean="0">
                <a:solidFill>
                  <a:srgbClr val="000000"/>
                </a:solidFill>
                <a:effectLst/>
                <a:latin typeface="Calibri" panose="020F0502020204030204" pitchFamily="34" charset="0"/>
                <a:cs typeface="Calibri" panose="020F0502020204030204" pitchFamily="34" charset="0"/>
              </a:rPr>
              <a:t>por lo tanto esperaré.</a:t>
            </a:r>
            <a:br>
              <a:rPr lang="es-ES" sz="3500" b="0" i="1" dirty="0" smtClean="0">
                <a:solidFill>
                  <a:srgbClr val="000000"/>
                </a:solidFill>
                <a:effectLst/>
                <a:latin typeface="Calibri" panose="020F0502020204030204" pitchFamily="34" charset="0"/>
                <a:cs typeface="Calibri" panose="020F0502020204030204" pitchFamily="34" charset="0"/>
              </a:rPr>
            </a:br>
            <a:r>
              <a:rPr lang="es-ES" sz="3500" b="0" i="1" dirty="0" smtClean="0">
                <a:solidFill>
                  <a:srgbClr val="000000"/>
                </a:solidFill>
                <a:effectLst/>
                <a:latin typeface="Calibri" panose="020F0502020204030204" pitchFamily="34" charset="0"/>
                <a:cs typeface="Calibri" panose="020F0502020204030204" pitchFamily="34" charset="0"/>
              </a:rPr>
              <a:t>Por la misericordia de Jehová </a:t>
            </a:r>
            <a:br>
              <a:rPr lang="es-ES" sz="3500" b="0" i="1" dirty="0" smtClean="0">
                <a:solidFill>
                  <a:srgbClr val="000000"/>
                </a:solidFill>
                <a:effectLst/>
                <a:latin typeface="Calibri" panose="020F0502020204030204" pitchFamily="34" charset="0"/>
                <a:cs typeface="Calibri" panose="020F0502020204030204" pitchFamily="34" charset="0"/>
              </a:rPr>
            </a:br>
            <a:r>
              <a:rPr lang="es-ES" sz="3500" b="0" i="1" dirty="0" smtClean="0">
                <a:solidFill>
                  <a:srgbClr val="000000"/>
                </a:solidFill>
                <a:effectLst/>
                <a:latin typeface="Calibri" panose="020F0502020204030204" pitchFamily="34" charset="0"/>
                <a:cs typeface="Calibri" panose="020F0502020204030204" pitchFamily="34" charset="0"/>
              </a:rPr>
              <a:t>no hemos sido consumidos, porque nunca decayeron sus misericordias.</a:t>
            </a:r>
          </a:p>
          <a:p>
            <a:pPr marL="0" indent="0" algn="ctr">
              <a:lnSpc>
                <a:spcPct val="120000"/>
              </a:lnSpc>
              <a:spcBef>
                <a:spcPts val="0"/>
              </a:spcBef>
              <a:buNone/>
            </a:pPr>
            <a:r>
              <a:rPr lang="es-ES" sz="3500" b="0" i="1" dirty="0" smtClean="0">
                <a:solidFill>
                  <a:srgbClr val="000000"/>
                </a:solidFill>
                <a:effectLst/>
                <a:latin typeface="Calibri" panose="020F0502020204030204" pitchFamily="34" charset="0"/>
                <a:cs typeface="Calibri" panose="020F0502020204030204" pitchFamily="34" charset="0"/>
              </a:rPr>
              <a:t>Nuevas son cada mañana; </a:t>
            </a:r>
          </a:p>
          <a:p>
            <a:pPr marL="0" indent="0" algn="ctr">
              <a:lnSpc>
                <a:spcPct val="120000"/>
              </a:lnSpc>
              <a:spcBef>
                <a:spcPts val="0"/>
              </a:spcBef>
              <a:buNone/>
            </a:pPr>
            <a:r>
              <a:rPr lang="es-ES" sz="3500" b="0" i="1" dirty="0" smtClean="0">
                <a:solidFill>
                  <a:srgbClr val="000000"/>
                </a:solidFill>
                <a:effectLst/>
                <a:latin typeface="Calibri" panose="020F0502020204030204" pitchFamily="34" charset="0"/>
                <a:cs typeface="Calibri" panose="020F0502020204030204" pitchFamily="34" charset="0"/>
              </a:rPr>
              <a:t>grande es tu fidelidad.</a:t>
            </a:r>
          </a:p>
          <a:p>
            <a:pPr marL="0" indent="0" algn="ctr">
              <a:lnSpc>
                <a:spcPct val="120000"/>
              </a:lnSpc>
              <a:spcBef>
                <a:spcPts val="0"/>
              </a:spcBef>
              <a:buNone/>
            </a:pPr>
            <a:r>
              <a:rPr lang="es-ES" sz="3500" b="0" i="1" dirty="0" smtClean="0">
                <a:solidFill>
                  <a:srgbClr val="000000"/>
                </a:solidFill>
                <a:effectLst/>
                <a:latin typeface="Calibri" panose="020F0502020204030204" pitchFamily="34" charset="0"/>
                <a:cs typeface="Calibri" panose="020F0502020204030204" pitchFamily="34" charset="0"/>
              </a:rPr>
              <a:t>Mi porción es Jehová, </a:t>
            </a:r>
          </a:p>
          <a:p>
            <a:pPr marL="0" indent="0" algn="ctr">
              <a:lnSpc>
                <a:spcPct val="120000"/>
              </a:lnSpc>
              <a:spcBef>
                <a:spcPts val="0"/>
              </a:spcBef>
              <a:buNone/>
            </a:pPr>
            <a:r>
              <a:rPr lang="es-ES" sz="3500" b="0" i="1" dirty="0" smtClean="0">
                <a:solidFill>
                  <a:srgbClr val="000000"/>
                </a:solidFill>
                <a:effectLst/>
                <a:latin typeface="Calibri" panose="020F0502020204030204" pitchFamily="34" charset="0"/>
                <a:cs typeface="Calibri" panose="020F0502020204030204" pitchFamily="34" charset="0"/>
              </a:rPr>
              <a:t>dijo mi alma; </a:t>
            </a:r>
          </a:p>
          <a:p>
            <a:pPr marL="0" indent="0" algn="ctr">
              <a:lnSpc>
                <a:spcPct val="120000"/>
              </a:lnSpc>
              <a:spcBef>
                <a:spcPts val="0"/>
              </a:spcBef>
              <a:buNone/>
            </a:pPr>
            <a:r>
              <a:rPr lang="es-ES" sz="3500" b="0" i="1" dirty="0" smtClean="0">
                <a:solidFill>
                  <a:srgbClr val="000000"/>
                </a:solidFill>
                <a:effectLst/>
                <a:latin typeface="Calibri" panose="020F0502020204030204" pitchFamily="34" charset="0"/>
                <a:cs typeface="Calibri" panose="020F0502020204030204" pitchFamily="34" charset="0"/>
              </a:rPr>
              <a:t>por tanto, en él esperaré.</a:t>
            </a:r>
          </a:p>
          <a:p>
            <a:pPr marL="0" indent="0" algn="ctr">
              <a:lnSpc>
                <a:spcPct val="120000"/>
              </a:lnSpc>
              <a:spcBef>
                <a:spcPts val="0"/>
              </a:spcBef>
              <a:buNone/>
            </a:pPr>
            <a:endParaRPr lang="en-US" sz="2800" i="1" dirty="0">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 xmlns:a16="http://schemas.microsoft.com/office/drawing/2014/main" id="{ABE2419B-7946-829C-0573-BE71BA658B79}"/>
              </a:ext>
            </a:extLst>
          </p:cNvPr>
          <p:cNvSpPr>
            <a:spLocks noGrp="1"/>
          </p:cNvSpPr>
          <p:nvPr>
            <p:ph sz="half" idx="2"/>
          </p:nvPr>
        </p:nvSpPr>
        <p:spPr>
          <a:ln w="3175">
            <a:solidFill>
              <a:schemeClr val="accent3">
                <a:lumMod val="75000"/>
              </a:schemeClr>
            </a:solidFill>
          </a:ln>
        </p:spPr>
        <p:txBody>
          <a:bodyPr>
            <a:normAutofit fontScale="62500" lnSpcReduction="20000"/>
          </a:bodyPr>
          <a:lstStyle/>
          <a:p>
            <a:pPr marL="0" indent="0" algn="ctr">
              <a:lnSpc>
                <a:spcPct val="120000"/>
              </a:lnSpc>
              <a:spcBef>
                <a:spcPts val="0"/>
              </a:spcBef>
              <a:buNone/>
            </a:pPr>
            <a:r>
              <a:rPr lang="en-US" sz="3400" b="0" i="1" dirty="0">
                <a:solidFill>
                  <a:srgbClr val="000000"/>
                </a:solidFill>
                <a:effectLst/>
                <a:latin typeface="Calibri" panose="020F0502020204030204" pitchFamily="34" charset="0"/>
                <a:cs typeface="Calibri" panose="020F0502020204030204" pitchFamily="34" charset="0"/>
              </a:rPr>
              <a:t> </a:t>
            </a:r>
            <a:r>
              <a:rPr lang="en-US" sz="3500" b="0" i="1" dirty="0">
                <a:solidFill>
                  <a:srgbClr val="000000"/>
                </a:solidFill>
                <a:effectLst/>
                <a:latin typeface="Calibri" panose="020F0502020204030204" pitchFamily="34" charset="0"/>
                <a:cs typeface="Calibri" panose="020F0502020204030204" pitchFamily="34" charset="0"/>
              </a:rPr>
              <a:t>I call to mind,</a:t>
            </a:r>
            <a:br>
              <a:rPr lang="en-US" sz="3500" b="0" i="1" dirty="0">
                <a:solidFill>
                  <a:srgbClr val="000000"/>
                </a:solidFill>
                <a:effectLst/>
                <a:latin typeface="Calibri" panose="020F0502020204030204" pitchFamily="34" charset="0"/>
                <a:cs typeface="Calibri" panose="020F0502020204030204" pitchFamily="34" charset="0"/>
              </a:rPr>
            </a:br>
            <a:r>
              <a:rPr lang="en-US" sz="3500" b="0" i="1" dirty="0">
                <a:solidFill>
                  <a:srgbClr val="000000"/>
                </a:solidFill>
                <a:effectLst/>
                <a:latin typeface="Calibri" panose="020F0502020204030204" pitchFamily="34" charset="0"/>
                <a:cs typeface="Calibri" panose="020F0502020204030204" pitchFamily="34" charset="0"/>
              </a:rPr>
              <a:t>    and therefore I have hope:</a:t>
            </a:r>
          </a:p>
          <a:p>
            <a:pPr marL="0" indent="0" algn="ctr">
              <a:lnSpc>
                <a:spcPct val="120000"/>
              </a:lnSpc>
              <a:spcBef>
                <a:spcPts val="0"/>
              </a:spcBef>
              <a:buNone/>
            </a:pPr>
            <a:r>
              <a:rPr lang="en-US" sz="3500" b="0" i="1" dirty="0">
                <a:solidFill>
                  <a:srgbClr val="000000"/>
                </a:solidFill>
                <a:effectLst/>
                <a:latin typeface="Calibri" panose="020F0502020204030204" pitchFamily="34" charset="0"/>
                <a:cs typeface="Calibri" panose="020F0502020204030204" pitchFamily="34" charset="0"/>
              </a:rPr>
              <a:t>The steadfast love of the </a:t>
            </a:r>
            <a:r>
              <a:rPr lang="en-US" sz="3500" b="0" i="1" cap="small" dirty="0">
                <a:solidFill>
                  <a:srgbClr val="000000"/>
                </a:solidFill>
                <a:effectLst/>
                <a:latin typeface="Calibri" panose="020F0502020204030204" pitchFamily="34" charset="0"/>
                <a:cs typeface="Calibri" panose="020F0502020204030204" pitchFamily="34" charset="0"/>
              </a:rPr>
              <a:t>Lord</a:t>
            </a:r>
            <a:r>
              <a:rPr lang="en-US" sz="3500" b="0" i="1" dirty="0">
                <a:solidFill>
                  <a:srgbClr val="000000"/>
                </a:solidFill>
                <a:effectLst/>
                <a:latin typeface="Calibri" panose="020F0502020204030204" pitchFamily="34" charset="0"/>
                <a:cs typeface="Calibri" panose="020F0502020204030204" pitchFamily="34" charset="0"/>
              </a:rPr>
              <a:t> </a:t>
            </a:r>
          </a:p>
          <a:p>
            <a:pPr marL="0" indent="0" algn="ctr">
              <a:lnSpc>
                <a:spcPct val="120000"/>
              </a:lnSpc>
              <a:spcBef>
                <a:spcPts val="0"/>
              </a:spcBef>
              <a:buNone/>
            </a:pPr>
            <a:r>
              <a:rPr lang="en-US" sz="3500" b="0" i="1" dirty="0">
                <a:solidFill>
                  <a:srgbClr val="000000"/>
                </a:solidFill>
                <a:effectLst/>
                <a:latin typeface="Calibri" panose="020F0502020204030204" pitchFamily="34" charset="0"/>
                <a:cs typeface="Calibri" panose="020F0502020204030204" pitchFamily="34" charset="0"/>
              </a:rPr>
              <a:t>never ceases;</a:t>
            </a:r>
            <a:br>
              <a:rPr lang="en-US" sz="3500" b="0" i="1" dirty="0">
                <a:solidFill>
                  <a:srgbClr val="000000"/>
                </a:solidFill>
                <a:effectLst/>
                <a:latin typeface="Calibri" panose="020F0502020204030204" pitchFamily="34" charset="0"/>
                <a:cs typeface="Calibri" panose="020F0502020204030204" pitchFamily="34" charset="0"/>
              </a:rPr>
            </a:br>
            <a:r>
              <a:rPr lang="en-US" sz="3500" b="0" i="1" dirty="0">
                <a:solidFill>
                  <a:srgbClr val="000000"/>
                </a:solidFill>
                <a:effectLst/>
                <a:latin typeface="Calibri" panose="020F0502020204030204" pitchFamily="34" charset="0"/>
                <a:cs typeface="Calibri" panose="020F0502020204030204" pitchFamily="34" charset="0"/>
              </a:rPr>
              <a:t>    his mercies never come to an end;</a:t>
            </a:r>
            <a:br>
              <a:rPr lang="en-US" sz="3500" b="0" i="1" dirty="0">
                <a:solidFill>
                  <a:srgbClr val="000000"/>
                </a:solidFill>
                <a:effectLst/>
                <a:latin typeface="Calibri" panose="020F0502020204030204" pitchFamily="34" charset="0"/>
                <a:cs typeface="Calibri" panose="020F0502020204030204" pitchFamily="34" charset="0"/>
              </a:rPr>
            </a:br>
            <a:r>
              <a:rPr lang="en-US" sz="3500" b="0" i="1" dirty="0">
                <a:solidFill>
                  <a:srgbClr val="000000"/>
                </a:solidFill>
                <a:effectLst/>
                <a:latin typeface="Calibri" panose="020F0502020204030204" pitchFamily="34" charset="0"/>
                <a:cs typeface="Calibri" panose="020F0502020204030204" pitchFamily="34" charset="0"/>
              </a:rPr>
              <a:t>they are new every morning;</a:t>
            </a:r>
            <a:br>
              <a:rPr lang="en-US" sz="3500" b="0" i="1" dirty="0">
                <a:solidFill>
                  <a:srgbClr val="000000"/>
                </a:solidFill>
                <a:effectLst/>
                <a:latin typeface="Calibri" panose="020F0502020204030204" pitchFamily="34" charset="0"/>
                <a:cs typeface="Calibri" panose="020F0502020204030204" pitchFamily="34" charset="0"/>
              </a:rPr>
            </a:br>
            <a:r>
              <a:rPr lang="en-US" sz="3500" b="0" i="1" dirty="0">
                <a:solidFill>
                  <a:srgbClr val="000000"/>
                </a:solidFill>
                <a:effectLst/>
                <a:latin typeface="Calibri" panose="020F0502020204030204" pitchFamily="34" charset="0"/>
                <a:cs typeface="Calibri" panose="020F0502020204030204" pitchFamily="34" charset="0"/>
              </a:rPr>
              <a:t>    great is your faithfulness.</a:t>
            </a:r>
            <a:br>
              <a:rPr lang="en-US" sz="3500" b="0" i="1" dirty="0">
                <a:solidFill>
                  <a:srgbClr val="000000"/>
                </a:solidFill>
                <a:effectLst/>
                <a:latin typeface="Calibri" panose="020F0502020204030204" pitchFamily="34" charset="0"/>
                <a:cs typeface="Calibri" panose="020F0502020204030204" pitchFamily="34" charset="0"/>
              </a:rPr>
            </a:br>
            <a:r>
              <a:rPr lang="en-US" sz="3500" b="0" i="1" dirty="0">
                <a:solidFill>
                  <a:srgbClr val="000000"/>
                </a:solidFill>
                <a:effectLst/>
                <a:latin typeface="Calibri" panose="020F0502020204030204" pitchFamily="34" charset="0"/>
                <a:cs typeface="Calibri" panose="020F0502020204030204" pitchFamily="34" charset="0"/>
              </a:rPr>
              <a:t>“The </a:t>
            </a:r>
            <a:r>
              <a:rPr lang="en-US" sz="3500" b="0" i="1" cap="small" dirty="0">
                <a:solidFill>
                  <a:srgbClr val="000000"/>
                </a:solidFill>
                <a:effectLst/>
                <a:latin typeface="Calibri" panose="020F0502020204030204" pitchFamily="34" charset="0"/>
                <a:cs typeface="Calibri" panose="020F0502020204030204" pitchFamily="34" charset="0"/>
              </a:rPr>
              <a:t>Lord</a:t>
            </a:r>
            <a:r>
              <a:rPr lang="en-US" sz="3500" b="0" i="1" dirty="0">
                <a:solidFill>
                  <a:srgbClr val="000000"/>
                </a:solidFill>
                <a:effectLst/>
                <a:latin typeface="Calibri" panose="020F0502020204030204" pitchFamily="34" charset="0"/>
                <a:cs typeface="Calibri" panose="020F0502020204030204" pitchFamily="34" charset="0"/>
              </a:rPr>
              <a:t> is my portion,” </a:t>
            </a:r>
          </a:p>
          <a:p>
            <a:pPr marL="0" indent="0" algn="ctr">
              <a:lnSpc>
                <a:spcPct val="120000"/>
              </a:lnSpc>
              <a:spcBef>
                <a:spcPts val="0"/>
              </a:spcBef>
              <a:buNone/>
            </a:pPr>
            <a:r>
              <a:rPr lang="en-US" sz="3500" b="0" i="1" dirty="0">
                <a:solidFill>
                  <a:srgbClr val="000000"/>
                </a:solidFill>
                <a:effectLst/>
                <a:latin typeface="Calibri" panose="020F0502020204030204" pitchFamily="34" charset="0"/>
                <a:cs typeface="Calibri" panose="020F0502020204030204" pitchFamily="34" charset="0"/>
              </a:rPr>
              <a:t>says my soul,</a:t>
            </a:r>
            <a:br>
              <a:rPr lang="en-US" sz="3500" b="0" i="1" dirty="0">
                <a:solidFill>
                  <a:srgbClr val="000000"/>
                </a:solidFill>
                <a:effectLst/>
                <a:latin typeface="Calibri" panose="020F0502020204030204" pitchFamily="34" charset="0"/>
                <a:cs typeface="Calibri" panose="020F0502020204030204" pitchFamily="34" charset="0"/>
              </a:rPr>
            </a:br>
            <a:r>
              <a:rPr lang="en-US" sz="3500" b="0" i="1" dirty="0">
                <a:solidFill>
                  <a:srgbClr val="000000"/>
                </a:solidFill>
                <a:effectLst/>
                <a:latin typeface="Calibri" panose="020F0502020204030204" pitchFamily="34" charset="0"/>
                <a:cs typeface="Calibri" panose="020F0502020204030204" pitchFamily="34" charset="0"/>
              </a:rPr>
              <a:t>    “therefore I will hope in him.</a:t>
            </a:r>
          </a:p>
        </p:txBody>
      </p:sp>
    </p:spTree>
    <p:extLst>
      <p:ext uri="{BB962C8B-B14F-4D97-AF65-F5344CB8AC3E}">
        <p14:creationId xmlns:p14="http://schemas.microsoft.com/office/powerpoint/2010/main" val="117250165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 xmlns:a16="http://schemas.microsoft.com/office/drawing/2014/main" id="{EEA85169-A40A-40DD-9871-5FE5B6A06E9D}"/>
              </a:ext>
            </a:extLst>
          </p:cNvPr>
          <p:cNvSpPr>
            <a:spLocks noGrp="1"/>
          </p:cNvSpPr>
          <p:nvPr>
            <p:ph type="title"/>
          </p:nvPr>
        </p:nvSpPr>
        <p:spPr>
          <a:xfrm>
            <a:off x="5995007" y="3685080"/>
            <a:ext cx="6304297" cy="626918"/>
          </a:xfrm>
        </p:spPr>
        <p:txBody>
          <a:bodyPr>
            <a:noAutofit/>
          </a:bodyPr>
          <a:lstStyle/>
          <a:p>
            <a:r>
              <a:rPr lang="en-US" sz="4000" dirty="0">
                <a:latin typeface="Baguet Script" panose="00000500000000000000" pitchFamily="2" charset="0"/>
              </a:rPr>
              <a:t>A  Worthy  Woman</a:t>
            </a:r>
          </a:p>
        </p:txBody>
      </p:sp>
      <p:pic>
        <p:nvPicPr>
          <p:cNvPr id="15" name="Picture Placeholder 14">
            <a:extLst>
              <a:ext uri="{FF2B5EF4-FFF2-40B4-BE49-F238E27FC236}">
                <a16:creationId xmlns="" xmlns:a16="http://schemas.microsoft.com/office/drawing/2014/main" id="{C34112AB-D254-401D-A1AA-2E7301C0C90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409" b="3409"/>
          <a:stretch/>
        </p:blipFill>
        <p:spPr>
          <a:xfrm>
            <a:off x="9417" y="0"/>
            <a:ext cx="5662934" cy="6858000"/>
          </a:xfrm>
        </p:spPr>
      </p:pic>
      <p:sp>
        <p:nvSpPr>
          <p:cNvPr id="3" name="Text Placeholder 2">
            <a:extLst>
              <a:ext uri="{FF2B5EF4-FFF2-40B4-BE49-F238E27FC236}">
                <a16:creationId xmlns="" xmlns:a16="http://schemas.microsoft.com/office/drawing/2014/main" id="{AEFCB712-4104-4FB1-9955-C84617B22F63}"/>
              </a:ext>
            </a:extLst>
          </p:cNvPr>
          <p:cNvSpPr>
            <a:spLocks noGrp="1"/>
          </p:cNvSpPr>
          <p:nvPr>
            <p:ph type="body" sz="quarter" idx="12"/>
          </p:nvPr>
        </p:nvSpPr>
        <p:spPr>
          <a:xfrm>
            <a:off x="6827446" y="3100550"/>
            <a:ext cx="3952567" cy="987425"/>
          </a:xfrm>
        </p:spPr>
        <p:txBody>
          <a:bodyPr>
            <a:normAutofit lnSpcReduction="10000"/>
          </a:bodyPr>
          <a:lstStyle/>
          <a:p>
            <a:r>
              <a:rPr lang="en-US" sz="2400" dirty="0">
                <a:cs typeface="Amatic SC" panose="00000500000000000000" pitchFamily="2" charset="-79"/>
              </a:rPr>
              <a:t>Lesson 11</a:t>
            </a:r>
          </a:p>
          <a:p>
            <a:r>
              <a:rPr lang="en-US" sz="2400" dirty="0">
                <a:cs typeface="Amatic SC" panose="00000500000000000000" pitchFamily="2" charset="-79"/>
              </a:rPr>
              <a:t>  :</a:t>
            </a:r>
          </a:p>
        </p:txBody>
      </p:sp>
      <p:sp>
        <p:nvSpPr>
          <p:cNvPr id="4" name="Date Placeholder 3">
            <a:extLst>
              <a:ext uri="{FF2B5EF4-FFF2-40B4-BE49-F238E27FC236}">
                <a16:creationId xmlns="" xmlns:a16="http://schemas.microsoft.com/office/drawing/2014/main" id="{FD0432BA-7B02-9418-0827-BED53FFADFDB}"/>
              </a:ext>
            </a:extLst>
          </p:cNvPr>
          <p:cNvSpPr txBox="1">
            <a:spLocks/>
          </p:cNvSpPr>
          <p:nvPr/>
        </p:nvSpPr>
        <p:spPr>
          <a:xfrm>
            <a:off x="10890897" y="6000127"/>
            <a:ext cx="3095626" cy="720000"/>
          </a:xfrm>
          <a:custGeom>
            <a:avLst/>
            <a:gdLst>
              <a:gd name="connsiteX0" fmla="*/ 0 w 5662934"/>
              <a:gd name="connsiteY0" fmla="*/ 0 h 6858000"/>
              <a:gd name="connsiteX1" fmla="*/ 5064602 w 5662934"/>
              <a:gd name="connsiteY1" fmla="*/ 0 h 6858000"/>
              <a:gd name="connsiteX2" fmla="*/ 4889880 w 5662934"/>
              <a:gd name="connsiteY2" fmla="*/ 279455 h 6858000"/>
              <a:gd name="connsiteX3" fmla="*/ 4743094 w 5662934"/>
              <a:gd name="connsiteY3" fmla="*/ 566397 h 6858000"/>
              <a:gd name="connsiteX4" fmla="*/ 4685321 w 5662934"/>
              <a:gd name="connsiteY4" fmla="*/ 704608 h 6858000"/>
              <a:gd name="connsiteX5" fmla="*/ 4680898 w 5662934"/>
              <a:gd name="connsiteY5" fmla="*/ 692471 h 6858000"/>
              <a:gd name="connsiteX6" fmla="*/ 4558808 w 5662934"/>
              <a:gd name="connsiteY6" fmla="*/ 561315 h 6858000"/>
              <a:gd name="connsiteX7" fmla="*/ 4422430 w 5662934"/>
              <a:gd name="connsiteY7" fmla="*/ 545170 h 6858000"/>
              <a:gd name="connsiteX8" fmla="*/ 4343282 w 5662934"/>
              <a:gd name="connsiteY8" fmla="*/ 564133 h 6858000"/>
              <a:gd name="connsiteX9" fmla="*/ 4202646 w 5662934"/>
              <a:gd name="connsiteY9" fmla="*/ 646647 h 6858000"/>
              <a:gd name="connsiteX10" fmla="*/ 4197290 w 5662934"/>
              <a:gd name="connsiteY10" fmla="*/ 857157 h 6858000"/>
              <a:gd name="connsiteX11" fmla="*/ 4214948 w 5662934"/>
              <a:gd name="connsiteY11" fmla="*/ 901746 h 6858000"/>
              <a:gd name="connsiteX12" fmla="*/ 4230751 w 5662934"/>
              <a:gd name="connsiteY12" fmla="*/ 967701 h 6858000"/>
              <a:gd name="connsiteX13" fmla="*/ 4328522 w 5662934"/>
              <a:gd name="connsiteY13" fmla="*/ 1230219 h 6858000"/>
              <a:gd name="connsiteX14" fmla="*/ 3908598 w 5662934"/>
              <a:gd name="connsiteY14" fmla="*/ 1107653 h 6858000"/>
              <a:gd name="connsiteX15" fmla="*/ 3762188 w 5662934"/>
              <a:gd name="connsiteY15" fmla="*/ 1107860 h 6858000"/>
              <a:gd name="connsiteX16" fmla="*/ 3599087 w 5662934"/>
              <a:gd name="connsiteY16" fmla="*/ 1300369 h 6858000"/>
              <a:gd name="connsiteX17" fmla="*/ 3602456 w 5662934"/>
              <a:gd name="connsiteY17" fmla="*/ 1459969 h 6858000"/>
              <a:gd name="connsiteX18" fmla="*/ 3654124 w 5662934"/>
              <a:gd name="connsiteY18" fmla="*/ 1559177 h 6858000"/>
              <a:gd name="connsiteX19" fmla="*/ 3793114 w 5662934"/>
              <a:gd name="connsiteY19" fmla="*/ 1644439 h 6858000"/>
              <a:gd name="connsiteX20" fmla="*/ 4045810 w 5662934"/>
              <a:gd name="connsiteY20" fmla="*/ 1709432 h 6858000"/>
              <a:gd name="connsiteX21" fmla="*/ 4249451 w 5662934"/>
              <a:gd name="connsiteY21" fmla="*/ 1744332 h 6858000"/>
              <a:gd name="connsiteX22" fmla="*/ 4089510 w 5662934"/>
              <a:gd name="connsiteY22" fmla="*/ 1950033 h 6858000"/>
              <a:gd name="connsiteX23" fmla="*/ 3921602 w 5662934"/>
              <a:gd name="connsiteY23" fmla="*/ 2297127 h 6858000"/>
              <a:gd name="connsiteX24" fmla="*/ 3900443 w 5662934"/>
              <a:gd name="connsiteY24" fmla="*/ 2441680 h 6858000"/>
              <a:gd name="connsiteX25" fmla="*/ 3937614 w 5662934"/>
              <a:gd name="connsiteY25" fmla="*/ 2509491 h 6858000"/>
              <a:gd name="connsiteX26" fmla="*/ 3968463 w 5662934"/>
              <a:gd name="connsiteY26" fmla="*/ 2550919 h 6858000"/>
              <a:gd name="connsiteX27" fmla="*/ 4072895 w 5662934"/>
              <a:gd name="connsiteY27" fmla="*/ 2637486 h 6858000"/>
              <a:gd name="connsiteX28" fmla="*/ 4187906 w 5662934"/>
              <a:gd name="connsiteY28" fmla="*/ 2651776 h 6858000"/>
              <a:gd name="connsiteX29" fmla="*/ 4243956 w 5662934"/>
              <a:gd name="connsiteY29" fmla="*/ 2629194 h 6858000"/>
              <a:gd name="connsiteX30" fmla="*/ 4277165 w 5662934"/>
              <a:gd name="connsiteY30" fmla="*/ 2602787 h 6858000"/>
              <a:gd name="connsiteX31" fmla="*/ 4273379 w 5662934"/>
              <a:gd name="connsiteY31" fmla="*/ 2653248 h 6858000"/>
              <a:gd name="connsiteX32" fmla="*/ 4263593 w 5662934"/>
              <a:gd name="connsiteY32" fmla="*/ 3061922 h 6858000"/>
              <a:gd name="connsiteX33" fmla="*/ 4445372 w 5662934"/>
              <a:gd name="connsiteY33" fmla="*/ 4515619 h 6858000"/>
              <a:gd name="connsiteX34" fmla="*/ 4990710 w 5662934"/>
              <a:gd name="connsiteY34" fmla="*/ 5969316 h 6858000"/>
              <a:gd name="connsiteX35" fmla="*/ 5583977 w 5662934"/>
              <a:gd name="connsiteY35" fmla="*/ 6777438 h 6858000"/>
              <a:gd name="connsiteX36" fmla="*/ 5662934 w 5662934"/>
              <a:gd name="connsiteY36" fmla="*/ 6858000 h 6858000"/>
              <a:gd name="connsiteX37" fmla="*/ 0 w 5662934"/>
              <a:gd name="connsiteY3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662934" h="6858000">
                <a:moveTo>
                  <a:pt x="0" y="0"/>
                </a:moveTo>
                <a:lnTo>
                  <a:pt x="5064602" y="0"/>
                </a:lnTo>
                <a:lnTo>
                  <a:pt x="4889880" y="279455"/>
                </a:lnTo>
                <a:cubicBezTo>
                  <a:pt x="4837690" y="372204"/>
                  <a:pt x="4788761" y="467851"/>
                  <a:pt x="4743094" y="566397"/>
                </a:cubicBezTo>
                <a:lnTo>
                  <a:pt x="4685321" y="704608"/>
                </a:lnTo>
                <a:lnTo>
                  <a:pt x="4680898" y="692471"/>
                </a:lnTo>
                <a:cubicBezTo>
                  <a:pt x="4651904" y="629675"/>
                  <a:pt x="4612879" y="583232"/>
                  <a:pt x="4558808" y="561315"/>
                </a:cubicBezTo>
                <a:cubicBezTo>
                  <a:pt x="4504738" y="539399"/>
                  <a:pt x="4462003" y="535689"/>
                  <a:pt x="4422430" y="545170"/>
                </a:cubicBezTo>
                <a:cubicBezTo>
                  <a:pt x="4369665" y="557812"/>
                  <a:pt x="4351458" y="569149"/>
                  <a:pt x="4343282" y="564133"/>
                </a:cubicBezTo>
                <a:cubicBezTo>
                  <a:pt x="4277326" y="579935"/>
                  <a:pt x="4235898" y="610784"/>
                  <a:pt x="4202646" y="646647"/>
                </a:cubicBezTo>
                <a:cubicBezTo>
                  <a:pt x="4177569" y="687526"/>
                  <a:pt x="4172005" y="751627"/>
                  <a:pt x="4197290" y="857157"/>
                </a:cubicBezTo>
                <a:cubicBezTo>
                  <a:pt x="4200451" y="870348"/>
                  <a:pt x="4211787" y="888554"/>
                  <a:pt x="4214948" y="901746"/>
                </a:cubicBezTo>
                <a:cubicBezTo>
                  <a:pt x="4226284" y="919952"/>
                  <a:pt x="4232606" y="946334"/>
                  <a:pt x="4230751" y="967701"/>
                </a:cubicBezTo>
                <a:cubicBezTo>
                  <a:pt x="4230751" y="967701"/>
                  <a:pt x="4230751" y="967701"/>
                  <a:pt x="4328522" y="1230219"/>
                </a:cubicBezTo>
                <a:cubicBezTo>
                  <a:pt x="4129896" y="1187143"/>
                  <a:pt x="4133057" y="1200334"/>
                  <a:pt x="3908598" y="1107653"/>
                </a:cubicBezTo>
                <a:cubicBezTo>
                  <a:pt x="3844496" y="1102088"/>
                  <a:pt x="3801762" y="1098379"/>
                  <a:pt x="3762188" y="1107860"/>
                </a:cubicBezTo>
                <a:cubicBezTo>
                  <a:pt x="3669850" y="1129983"/>
                  <a:pt x="3611521" y="1206726"/>
                  <a:pt x="3599087" y="1300369"/>
                </a:cubicBezTo>
                <a:cubicBezTo>
                  <a:pt x="3590362" y="1351279"/>
                  <a:pt x="3581638" y="1402189"/>
                  <a:pt x="3602456" y="1459969"/>
                </a:cubicBezTo>
                <a:cubicBezTo>
                  <a:pt x="3615099" y="1512734"/>
                  <a:pt x="3629596" y="1544131"/>
                  <a:pt x="3654124" y="1559177"/>
                </a:cubicBezTo>
                <a:cubicBezTo>
                  <a:pt x="3719531" y="1599300"/>
                  <a:pt x="3679957" y="1608782"/>
                  <a:pt x="3793114" y="1644439"/>
                </a:cubicBezTo>
                <a:cubicBezTo>
                  <a:pt x="3914447" y="1685111"/>
                  <a:pt x="4021283" y="1694386"/>
                  <a:pt x="4045810" y="1709432"/>
                </a:cubicBezTo>
                <a:cubicBezTo>
                  <a:pt x="4118088" y="1720012"/>
                  <a:pt x="4219908" y="1737462"/>
                  <a:pt x="4249451" y="1744332"/>
                </a:cubicBezTo>
                <a:cubicBezTo>
                  <a:pt x="4244436" y="1752508"/>
                  <a:pt x="4141518" y="1846908"/>
                  <a:pt x="4089510" y="1950033"/>
                </a:cubicBezTo>
                <a:cubicBezTo>
                  <a:pt x="3997380" y="2118564"/>
                  <a:pt x="3935342" y="2238041"/>
                  <a:pt x="3921602" y="2297127"/>
                </a:cubicBezTo>
                <a:cubicBezTo>
                  <a:pt x="3894671" y="2359373"/>
                  <a:pt x="3885946" y="2410283"/>
                  <a:pt x="3900443" y="2441680"/>
                </a:cubicBezTo>
                <a:cubicBezTo>
                  <a:pt x="3898589" y="2463048"/>
                  <a:pt x="3918101" y="2486269"/>
                  <a:pt x="3937614" y="2509491"/>
                </a:cubicBezTo>
                <a:cubicBezTo>
                  <a:pt x="3948950" y="2527698"/>
                  <a:pt x="3960287" y="2545904"/>
                  <a:pt x="3968463" y="2550919"/>
                </a:cubicBezTo>
                <a:cubicBezTo>
                  <a:pt x="3999312" y="2592348"/>
                  <a:pt x="4027000" y="2620585"/>
                  <a:pt x="4072895" y="2637486"/>
                </a:cubicBezTo>
                <a:cubicBezTo>
                  <a:pt x="4105598" y="2657547"/>
                  <a:pt x="4148333" y="2661257"/>
                  <a:pt x="4187906" y="2651776"/>
                </a:cubicBezTo>
                <a:cubicBezTo>
                  <a:pt x="4207693" y="2647036"/>
                  <a:pt x="4226377" y="2639508"/>
                  <a:pt x="4243956" y="2629194"/>
                </a:cubicBezTo>
                <a:lnTo>
                  <a:pt x="4277165" y="2602787"/>
                </a:lnTo>
                <a:lnTo>
                  <a:pt x="4273379" y="2653248"/>
                </a:lnTo>
                <a:cubicBezTo>
                  <a:pt x="4266855" y="2786574"/>
                  <a:pt x="4263593" y="2922799"/>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txBody>
          <a:bodyPr vert="horz" wrap="square" lIns="0" tIns="180000" rIns="0" bIns="180000" rtlCol="0" anchor="ctr">
            <a:norm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spcBef>
                <a:spcPts val="0"/>
              </a:spcBef>
              <a:spcAft>
                <a:spcPts val="600"/>
              </a:spcAft>
              <a:buClrTx/>
              <a:buFontTx/>
              <a:buNone/>
              <a:defRPr/>
            </a:pPr>
            <a:r>
              <a:rPr lang="en-US" sz="1200" dirty="0">
                <a:solidFill>
                  <a:prstClr val="white"/>
                </a:solidFill>
              </a:rPr>
              <a:t>12/10/23</a:t>
            </a:r>
          </a:p>
        </p:txBody>
      </p:sp>
      <p:sp>
        <p:nvSpPr>
          <p:cNvPr id="2" name="Title 1">
            <a:extLst>
              <a:ext uri="{FF2B5EF4-FFF2-40B4-BE49-F238E27FC236}">
                <a16:creationId xmlns="" xmlns:a16="http://schemas.microsoft.com/office/drawing/2014/main" id="{FC8A0B1E-6F51-7A28-9E3C-5935EF5293C1}"/>
              </a:ext>
            </a:extLst>
          </p:cNvPr>
          <p:cNvSpPr txBox="1">
            <a:spLocks/>
          </p:cNvSpPr>
          <p:nvPr/>
        </p:nvSpPr>
        <p:spPr>
          <a:xfrm>
            <a:off x="5878286" y="851815"/>
            <a:ext cx="6304297" cy="1477328"/>
          </a:xfrm>
          <a:prstGeom prst="rect">
            <a:avLst/>
          </a:prstGeom>
        </p:spPr>
        <p:txBody>
          <a:bodyPr vert="horz" wrap="square" lIns="0" tIns="0" rIns="0" bIns="0" rtlCol="0" anchor="ctr"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defRPr/>
            </a:pPr>
            <a:r>
              <a:rPr lang="en-US" sz="4000" dirty="0">
                <a:solidFill>
                  <a:prstClr val="white"/>
                </a:solidFill>
                <a:latin typeface="Baguet Script" panose="00000500000000000000" pitchFamily="2" charset="0"/>
                <a:ea typeface="Calibri" panose="020F0502020204030204" pitchFamily="34" charset="0"/>
                <a:cs typeface="Amatic SC"/>
              </a:rPr>
              <a:t>Una </a:t>
            </a:r>
            <a:r>
              <a:rPr lang="en-US" sz="4000" dirty="0" err="1">
                <a:solidFill>
                  <a:prstClr val="white"/>
                </a:solidFill>
                <a:latin typeface="Baguet Script" panose="00000500000000000000" pitchFamily="2" charset="0"/>
                <a:ea typeface="Calibri" panose="020F0502020204030204" pitchFamily="34" charset="0"/>
                <a:cs typeface="Amatic SC"/>
              </a:rPr>
              <a:t>mujer</a:t>
            </a:r>
            <a:r>
              <a:rPr lang="en-US" sz="4000" dirty="0">
                <a:solidFill>
                  <a:prstClr val="white"/>
                </a:solidFill>
                <a:latin typeface="Baguet Script" panose="00000500000000000000" pitchFamily="2" charset="0"/>
                <a:ea typeface="Calibri" panose="020F0502020204030204" pitchFamily="34" charset="0"/>
                <a:cs typeface="Amatic SC"/>
              </a:rPr>
              <a:t> virtuosa</a:t>
            </a:r>
            <a:endParaRPr lang="en-US" sz="4000" dirty="0" err="1">
              <a:solidFill>
                <a:srgbClr val="FEAC26"/>
              </a:solidFill>
              <a:latin typeface="Baguet Script" panose="00000500000000000000" pitchFamily="2" charset="0"/>
            </a:endParaRPr>
          </a:p>
        </p:txBody>
      </p:sp>
      <p:sp>
        <p:nvSpPr>
          <p:cNvPr id="7" name="Title 30">
            <a:extLst>
              <a:ext uri="{FF2B5EF4-FFF2-40B4-BE49-F238E27FC236}">
                <a16:creationId xmlns="" xmlns:a16="http://schemas.microsoft.com/office/drawing/2014/main" id="{222C84E3-B1B0-0D04-D575-072AF992CD2F}"/>
              </a:ext>
            </a:extLst>
          </p:cNvPr>
          <p:cNvSpPr txBox="1">
            <a:spLocks/>
          </p:cNvSpPr>
          <p:nvPr/>
        </p:nvSpPr>
        <p:spPr>
          <a:xfrm>
            <a:off x="5503951" y="1053693"/>
            <a:ext cx="6688049" cy="1088572"/>
          </a:xfrm>
          <a:prstGeom prst="rect">
            <a:avLst/>
          </a:prstGeom>
        </p:spPr>
        <p:txBody>
          <a:bodyPr vert="horz" wrap="square" lIns="0" tIns="0" rIns="0" bIns="0" rtlCol="0" anchor="b" anchorCtr="0">
            <a:no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defRPr/>
            </a:pPr>
            <a:endParaRPr lang="en-US" dirty="0">
              <a:solidFill>
                <a:prstClr val="white"/>
              </a:solidFill>
            </a:endParaRPr>
          </a:p>
        </p:txBody>
      </p:sp>
      <p:sp>
        <p:nvSpPr>
          <p:cNvPr id="9" name="Text Placeholder 2">
            <a:extLst>
              <a:ext uri="{FF2B5EF4-FFF2-40B4-BE49-F238E27FC236}">
                <a16:creationId xmlns="" xmlns:a16="http://schemas.microsoft.com/office/drawing/2014/main" id="{46C5F71D-86F1-CBE6-D2D8-3BD91F926148}"/>
              </a:ext>
            </a:extLst>
          </p:cNvPr>
          <p:cNvSpPr txBox="1">
            <a:spLocks/>
          </p:cNvSpPr>
          <p:nvPr/>
        </p:nvSpPr>
        <p:spPr>
          <a:xfrm>
            <a:off x="6993653" y="716816"/>
            <a:ext cx="4079631" cy="987425"/>
          </a:xfrm>
          <a:prstGeom prst="rect">
            <a:avLst/>
          </a:prstGeom>
        </p:spPr>
        <p:txBody>
          <a:bodyPr vert="horz" lIns="0" tIns="0" rIns="0" bIns="0" rtlCol="0" anchor="t">
            <a:normAutofit/>
          </a:bodyPr>
          <a:lstStyle>
            <a:lvl1pPr marL="228600" indent="-228600" algn="ctr" defTabSz="914400" rtl="0" eaLnBrk="1" latinLnBrk="0" hangingPunct="1">
              <a:lnSpc>
                <a:spcPct val="120000"/>
              </a:lnSpc>
              <a:spcBef>
                <a:spcPts val="1000"/>
              </a:spcBef>
              <a:buClr>
                <a:schemeClr val="accent4"/>
              </a:buClr>
              <a:buFont typeface="The Hand Extrablack" panose="03070A02030502020204" pitchFamily="66" charset="0"/>
              <a:buNone/>
              <a:defRPr lang="en-US" sz="2800" kern="1200" spc="20" baseline="0" dirty="0" smtClean="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None/>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E7F01"/>
              </a:buClr>
              <a:defRPr/>
            </a:pPr>
            <a:r>
              <a:rPr sz="2400" err="1">
                <a:solidFill>
                  <a:prstClr val="white">
                    <a:alpha val="58000"/>
                  </a:prstClr>
                </a:solidFill>
                <a:cs typeface="Amatic SC"/>
              </a:rPr>
              <a:t>Lección</a:t>
            </a:r>
            <a:r>
              <a:rPr sz="2400">
                <a:solidFill>
                  <a:prstClr val="white">
                    <a:alpha val="58000"/>
                  </a:prstClr>
                </a:solidFill>
                <a:cs typeface="Amatic SC"/>
              </a:rPr>
              <a:t> 11</a:t>
            </a:r>
          </a:p>
        </p:txBody>
      </p:sp>
    </p:spTree>
    <p:extLst>
      <p:ext uri="{BB962C8B-B14F-4D97-AF65-F5344CB8AC3E}">
        <p14:creationId xmlns:p14="http://schemas.microsoft.com/office/powerpoint/2010/main" val="209685224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 xmlns:a16="http://schemas.microsoft.com/office/drawing/2014/main" id="{88F2324D-88CD-DFEE-A9CA-604DD76E509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2609" t="-713" r="20943" b="713"/>
          <a:stretch/>
        </p:blipFill>
        <p:spPr>
          <a:xfrm>
            <a:off x="0" y="0"/>
            <a:ext cx="5662934" cy="6858000"/>
          </a:xfrm>
        </p:spPr>
      </p:pic>
      <p:sp>
        <p:nvSpPr>
          <p:cNvPr id="8" name="Title 30">
            <a:extLst>
              <a:ext uri="{FF2B5EF4-FFF2-40B4-BE49-F238E27FC236}">
                <a16:creationId xmlns="" xmlns:a16="http://schemas.microsoft.com/office/drawing/2014/main" id="{CFCAE878-D34E-4A4D-032D-5F8407D6BA29}"/>
              </a:ext>
            </a:extLst>
          </p:cNvPr>
          <p:cNvSpPr txBox="1">
            <a:spLocks/>
          </p:cNvSpPr>
          <p:nvPr/>
        </p:nvSpPr>
        <p:spPr>
          <a:xfrm>
            <a:off x="6314209" y="1018360"/>
            <a:ext cx="5014913" cy="1552422"/>
          </a:xfrm>
          <a:prstGeom prst="rect">
            <a:avLst/>
          </a:prstGeom>
        </p:spPr>
        <p:txBody>
          <a:bodyPr vert="horz" wrap="square" lIns="0" tIns="0" rIns="0" bIns="0" rtlCol="0" anchor="b"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defRPr/>
            </a:pPr>
            <a:r>
              <a:rPr lang="en-US" dirty="0" err="1">
                <a:solidFill>
                  <a:prstClr val="white"/>
                </a:solidFill>
                <a:latin typeface="Baguet Script"/>
              </a:rPr>
              <a:t>Oración</a:t>
            </a:r>
            <a:endParaRPr lang="en-US" dirty="0" err="1">
              <a:solidFill>
                <a:prstClr val="white"/>
              </a:solidFill>
            </a:endParaRPr>
          </a:p>
        </p:txBody>
      </p:sp>
      <p:sp>
        <p:nvSpPr>
          <p:cNvPr id="10" name="Title 30">
            <a:extLst>
              <a:ext uri="{FF2B5EF4-FFF2-40B4-BE49-F238E27FC236}">
                <a16:creationId xmlns="" xmlns:a16="http://schemas.microsoft.com/office/drawing/2014/main" id="{2A5FAE8F-134D-8B83-AA2F-2A966C06A3DF}"/>
              </a:ext>
            </a:extLst>
          </p:cNvPr>
          <p:cNvSpPr>
            <a:spLocks noGrp="1"/>
          </p:cNvSpPr>
          <p:nvPr>
            <p:ph type="title"/>
          </p:nvPr>
        </p:nvSpPr>
        <p:spPr>
          <a:xfrm>
            <a:off x="6314209" y="1794571"/>
            <a:ext cx="5014913" cy="1552422"/>
          </a:xfrm>
        </p:spPr>
        <p:txBody>
          <a:bodyPr/>
          <a:lstStyle/>
          <a:p>
            <a:r>
              <a:rPr lang="en-US" dirty="0">
                <a:latin typeface="Baguet Script" panose="00000500000000000000" pitchFamily="2" charset="0"/>
              </a:rPr>
              <a:t> </a:t>
            </a:r>
            <a:r>
              <a:rPr lang="en-US" sz="4800" dirty="0">
                <a:solidFill>
                  <a:srgbClr val="FEAC26"/>
                </a:solidFill>
                <a:latin typeface="Baguet Script" panose="00000500000000000000" pitchFamily="2" charset="0"/>
              </a:rPr>
              <a:t>Prayer</a:t>
            </a:r>
            <a:endParaRPr lang="en-US" dirty="0">
              <a:solidFill>
                <a:srgbClr val="FEAC26"/>
              </a:solidFill>
              <a:latin typeface="Baguet Script" panose="00000500000000000000" pitchFamily="2" charset="0"/>
            </a:endParaRPr>
          </a:p>
        </p:txBody>
      </p:sp>
    </p:spTree>
    <p:extLst>
      <p:ext uri="{BB962C8B-B14F-4D97-AF65-F5344CB8AC3E}">
        <p14:creationId xmlns:p14="http://schemas.microsoft.com/office/powerpoint/2010/main" val="3907373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09BD605E-4781-E53E-BD21-5029F9D5CA8E}"/>
              </a:ext>
            </a:extLst>
          </p:cNvPr>
          <p:cNvSpPr>
            <a:spLocks noGrp="1"/>
          </p:cNvSpPr>
          <p:nvPr>
            <p:ph type="body" sz="half" idx="2"/>
          </p:nvPr>
        </p:nvSpPr>
        <p:spPr>
          <a:xfrm>
            <a:off x="9183757" y="352728"/>
            <a:ext cx="2643807" cy="6267527"/>
          </a:xfrm>
        </p:spPr>
        <p:txBody>
          <a:bodyPr>
            <a:noAutofit/>
          </a:bodyPr>
          <a:lstStyle/>
          <a:p>
            <a:pPr algn="ctr"/>
            <a:r>
              <a:rPr lang="en-US" sz="1900" b="1" u="sng" dirty="0" smtClean="0">
                <a:latin typeface="Candara Light" panose="020E0502030303020204" pitchFamily="34" charset="0"/>
              </a:rPr>
              <a:t>Abiding/</a:t>
            </a:r>
            <a:r>
              <a:rPr lang="en-US" sz="1900" b="1" u="sng" dirty="0" err="1" smtClean="0">
                <a:solidFill>
                  <a:srgbClr val="FF0000"/>
                </a:solidFill>
                <a:latin typeface="Candara Light" panose="020E0502030303020204" pitchFamily="34" charset="0"/>
              </a:rPr>
              <a:t>Permanecer</a:t>
            </a:r>
            <a:endParaRPr lang="en-US" sz="1900" b="1" u="sng" dirty="0">
              <a:solidFill>
                <a:srgbClr val="FF0000"/>
              </a:solidFill>
              <a:latin typeface="Candara Light" panose="020E0502030303020204" pitchFamily="34" charset="0"/>
            </a:endParaRPr>
          </a:p>
          <a:p>
            <a:pPr marL="342900" indent="-342900">
              <a:spcBef>
                <a:spcPts val="0"/>
              </a:spcBef>
              <a:buFont typeface="Symbol" panose="05050102010706020507" pitchFamily="18" charset="2"/>
              <a:buChar char=""/>
            </a:pPr>
            <a:endParaRPr lang="en-US" sz="1900" b="1" dirty="0">
              <a:latin typeface="Candara Light" panose="020E0502030303020204" pitchFamily="34" charset="0"/>
            </a:endParaRPr>
          </a:p>
          <a:p>
            <a:pPr marL="342900" indent="-342900">
              <a:spcBef>
                <a:spcPts val="0"/>
              </a:spcBef>
              <a:buFont typeface="Symbol" panose="05050102010706020507" pitchFamily="18" charset="2"/>
              <a:buChar char=""/>
            </a:pPr>
            <a:r>
              <a:rPr lang="en-US" sz="1900" b="1" dirty="0">
                <a:latin typeface="Candara Light" panose="020E0502030303020204" pitchFamily="34" charset="0"/>
              </a:rPr>
              <a:t>Set aside a time for reading.</a:t>
            </a:r>
          </a:p>
          <a:p>
            <a:pPr marL="342900" indent="-342900">
              <a:spcBef>
                <a:spcPts val="0"/>
              </a:spcBef>
              <a:buFont typeface="Symbol" panose="05050102010706020507" pitchFamily="18" charset="2"/>
              <a:buChar char=""/>
            </a:pPr>
            <a:r>
              <a:rPr lang="es-ES" sz="1900" b="1" dirty="0" smtClean="0">
                <a:solidFill>
                  <a:srgbClr val="FF0000"/>
                </a:solidFill>
                <a:latin typeface="Candara Light" panose="020E0502030303020204" pitchFamily="34" charset="0"/>
              </a:rPr>
              <a:t>Reservar </a:t>
            </a:r>
            <a:r>
              <a:rPr lang="es-ES" sz="1900" b="1" dirty="0">
                <a:solidFill>
                  <a:srgbClr val="FF0000"/>
                </a:solidFill>
                <a:latin typeface="Candara Light" panose="020E0502030303020204" pitchFamily="34" charset="0"/>
              </a:rPr>
              <a:t>un tiempo para la lectura.</a:t>
            </a:r>
            <a:endParaRPr lang="en-US" sz="1900" b="1" dirty="0">
              <a:solidFill>
                <a:srgbClr val="FF0000"/>
              </a:solidFill>
              <a:latin typeface="Candara Light" panose="020E0502030303020204" pitchFamily="34" charset="0"/>
            </a:endParaRPr>
          </a:p>
          <a:p>
            <a:pPr marL="342900" indent="-342900">
              <a:spcBef>
                <a:spcPts val="0"/>
              </a:spcBef>
              <a:buFont typeface="Symbol" panose="05050102010706020507" pitchFamily="18" charset="2"/>
              <a:buChar char=""/>
            </a:pPr>
            <a:r>
              <a:rPr lang="en-US" sz="1900" b="1" dirty="0">
                <a:latin typeface="Candara Light" panose="020E0502030303020204" pitchFamily="34" charset="0"/>
              </a:rPr>
              <a:t>Choose a book of the Bible to read several times in a month.</a:t>
            </a:r>
          </a:p>
          <a:p>
            <a:pPr marL="342900" indent="-342900">
              <a:spcBef>
                <a:spcPts val="0"/>
              </a:spcBef>
              <a:buFont typeface="Symbol" panose="05050102010706020507" pitchFamily="18" charset="2"/>
              <a:buChar char=""/>
            </a:pPr>
            <a:r>
              <a:rPr lang="es-ES" sz="1900" b="1" dirty="0" smtClean="0">
                <a:solidFill>
                  <a:srgbClr val="FF0000"/>
                </a:solidFill>
                <a:latin typeface="Candara Light" panose="020E0502030303020204" pitchFamily="34" charset="0"/>
              </a:rPr>
              <a:t>Elegir </a:t>
            </a:r>
            <a:r>
              <a:rPr lang="es-ES" sz="1900" b="1" dirty="0">
                <a:solidFill>
                  <a:srgbClr val="FF0000"/>
                </a:solidFill>
                <a:latin typeface="Candara Light" panose="020E0502030303020204" pitchFamily="34" charset="0"/>
              </a:rPr>
              <a:t>un libro de la Biblia para leerlo varias veces al mes.</a:t>
            </a:r>
            <a:endParaRPr lang="en-US" sz="1900" b="1" dirty="0">
              <a:solidFill>
                <a:srgbClr val="FF0000"/>
              </a:solidFill>
              <a:latin typeface="Candara Light" panose="020E0502030303020204" pitchFamily="34" charset="0"/>
            </a:endParaRPr>
          </a:p>
          <a:p>
            <a:pPr marL="342900" indent="-342900">
              <a:spcBef>
                <a:spcPts val="0"/>
              </a:spcBef>
              <a:buFont typeface="Symbol" panose="05050102010706020507" pitchFamily="18" charset="2"/>
              <a:buChar char=""/>
            </a:pPr>
            <a:r>
              <a:rPr lang="en-US" sz="1900" b="1" dirty="0">
                <a:latin typeface="Candara Light" panose="020E0502030303020204" pitchFamily="34" charset="0"/>
              </a:rPr>
              <a:t>Listen to lessons or Bible.</a:t>
            </a:r>
          </a:p>
          <a:p>
            <a:pPr marL="342900" indent="-342900">
              <a:spcBef>
                <a:spcPts val="0"/>
              </a:spcBef>
              <a:buFont typeface="Symbol" panose="05050102010706020507" pitchFamily="18" charset="2"/>
              <a:buChar char=""/>
            </a:pPr>
            <a:r>
              <a:rPr lang="en-US" sz="1900" b="1" dirty="0" err="1" smtClean="0">
                <a:solidFill>
                  <a:srgbClr val="FF0000"/>
                </a:solidFill>
                <a:latin typeface="Candara Light" panose="020E0502030303020204" pitchFamily="34" charset="0"/>
              </a:rPr>
              <a:t>Escuchar</a:t>
            </a:r>
            <a:r>
              <a:rPr lang="en-US" sz="1900" b="1" dirty="0" smtClean="0">
                <a:solidFill>
                  <a:srgbClr val="FF0000"/>
                </a:solidFill>
                <a:latin typeface="Candara Light" panose="020E0502030303020204" pitchFamily="34" charset="0"/>
              </a:rPr>
              <a:t> </a:t>
            </a:r>
            <a:r>
              <a:rPr lang="en-US" sz="1900" b="1" dirty="0" err="1">
                <a:solidFill>
                  <a:srgbClr val="FF0000"/>
                </a:solidFill>
                <a:latin typeface="Candara Light" panose="020E0502030303020204" pitchFamily="34" charset="0"/>
              </a:rPr>
              <a:t>lecciones</a:t>
            </a:r>
            <a:r>
              <a:rPr lang="en-US" sz="1900" b="1" dirty="0">
                <a:solidFill>
                  <a:srgbClr val="FF0000"/>
                </a:solidFill>
                <a:latin typeface="Candara Light" panose="020E0502030303020204" pitchFamily="34" charset="0"/>
              </a:rPr>
              <a:t> o la Biblia.</a:t>
            </a:r>
          </a:p>
          <a:p>
            <a:pPr marL="342900" indent="-342900">
              <a:spcBef>
                <a:spcPts val="0"/>
              </a:spcBef>
              <a:buFont typeface="Symbol" panose="05050102010706020507" pitchFamily="18" charset="2"/>
              <a:buChar char=""/>
            </a:pPr>
            <a:r>
              <a:rPr lang="en-US" sz="1900" b="1" dirty="0">
                <a:latin typeface="Candara Light" panose="020E0502030303020204" pitchFamily="34" charset="0"/>
              </a:rPr>
              <a:t>Memory work</a:t>
            </a:r>
          </a:p>
          <a:p>
            <a:pPr marL="342900" indent="-342900">
              <a:spcBef>
                <a:spcPts val="0"/>
              </a:spcBef>
              <a:buFont typeface="Symbol" panose="05050102010706020507" pitchFamily="18" charset="2"/>
              <a:buChar char=""/>
            </a:pPr>
            <a:r>
              <a:rPr lang="en-US" sz="1900" b="1" dirty="0" err="1">
                <a:solidFill>
                  <a:srgbClr val="FF0000"/>
                </a:solidFill>
                <a:latin typeface="Candara Light" panose="020E0502030303020204" pitchFamily="34" charset="0"/>
              </a:rPr>
              <a:t>Trabajo</a:t>
            </a:r>
            <a:r>
              <a:rPr lang="en-US" sz="1900" b="1" dirty="0">
                <a:solidFill>
                  <a:srgbClr val="FF0000"/>
                </a:solidFill>
                <a:latin typeface="Candara Light" panose="020E0502030303020204" pitchFamily="34" charset="0"/>
              </a:rPr>
              <a:t> de </a:t>
            </a:r>
            <a:r>
              <a:rPr lang="en-US" sz="1900" b="1" dirty="0" err="1">
                <a:solidFill>
                  <a:srgbClr val="FF0000"/>
                </a:solidFill>
                <a:latin typeface="Candara Light" panose="020E0502030303020204" pitchFamily="34" charset="0"/>
              </a:rPr>
              <a:t>memoria</a:t>
            </a:r>
            <a:endParaRPr lang="en-US" sz="1900" b="1" dirty="0">
              <a:solidFill>
                <a:srgbClr val="FF0000"/>
              </a:solidFill>
              <a:latin typeface="Candara Light" panose="020E0502030303020204" pitchFamily="34" charset="0"/>
            </a:endParaRPr>
          </a:p>
          <a:p>
            <a:pPr marL="342900" indent="-342900">
              <a:spcBef>
                <a:spcPts val="0"/>
              </a:spcBef>
              <a:buFont typeface="Symbol" panose="05050102010706020507" pitchFamily="18" charset="2"/>
              <a:buChar char=""/>
            </a:pPr>
            <a:endParaRPr lang="en-US" sz="1900" b="1" dirty="0">
              <a:latin typeface="Candara Light" panose="020E0502030303020204" pitchFamily="34" charset="0"/>
            </a:endParaRPr>
          </a:p>
          <a:p>
            <a:pPr marL="342900" indent="-342900">
              <a:spcBef>
                <a:spcPts val="0"/>
              </a:spcBef>
              <a:buFont typeface="Symbol" panose="05050102010706020507" pitchFamily="18" charset="2"/>
              <a:buChar char=""/>
            </a:pPr>
            <a:endParaRPr lang="en-US" sz="1900" b="1" dirty="0">
              <a:solidFill>
                <a:srgbClr val="FF0000"/>
              </a:solidFill>
              <a:latin typeface="Candara Light" panose="020E0502030303020204" pitchFamily="34" charset="0"/>
            </a:endParaRPr>
          </a:p>
          <a:p>
            <a:pPr marL="342900" indent="-342900">
              <a:buFont typeface="Symbol" panose="05050102010706020507" pitchFamily="18" charset="2"/>
              <a:buChar char=""/>
            </a:pPr>
            <a:endParaRPr lang="en-US" sz="1900" b="1" dirty="0">
              <a:solidFill>
                <a:srgbClr val="FF0000"/>
              </a:solidFill>
              <a:latin typeface="Candara Light" panose="020E0502030303020204" pitchFamily="34" charset="0"/>
            </a:endParaRPr>
          </a:p>
        </p:txBody>
      </p:sp>
      <p:pic>
        <p:nvPicPr>
          <p:cNvPr id="10" name="Picture Placeholder 9" descr="A person writing on a book&#10;&#10;Description automatically generated">
            <a:extLst>
              <a:ext uri="{FF2B5EF4-FFF2-40B4-BE49-F238E27FC236}">
                <a16:creationId xmlns="" xmlns:a16="http://schemas.microsoft.com/office/drawing/2014/main" id="{31F191C0-064E-AD51-F00F-51F512F3D5E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5484" r="5484"/>
          <a:stretch>
            <a:fillRect/>
          </a:stretch>
        </p:blipFill>
        <p:spPr/>
      </p:pic>
    </p:spTree>
    <p:extLst>
      <p:ext uri="{BB962C8B-B14F-4D97-AF65-F5344CB8AC3E}">
        <p14:creationId xmlns:p14="http://schemas.microsoft.com/office/powerpoint/2010/main" val="246154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 xmlns:a16="http://schemas.microsoft.com/office/drawing/2014/main" id="{EEA85169-A40A-40DD-9871-5FE5B6A06E9D}"/>
              </a:ext>
            </a:extLst>
          </p:cNvPr>
          <p:cNvSpPr>
            <a:spLocks noGrp="1"/>
          </p:cNvSpPr>
          <p:nvPr>
            <p:ph type="title"/>
          </p:nvPr>
        </p:nvSpPr>
        <p:spPr>
          <a:xfrm>
            <a:off x="5995007" y="3685080"/>
            <a:ext cx="6304297" cy="626918"/>
          </a:xfrm>
        </p:spPr>
        <p:txBody>
          <a:bodyPr>
            <a:noAutofit/>
          </a:bodyPr>
          <a:lstStyle/>
          <a:p>
            <a:r>
              <a:rPr lang="en-US" sz="4000" dirty="0">
                <a:latin typeface="Baguet Script" panose="00000500000000000000" pitchFamily="2" charset="0"/>
              </a:rPr>
              <a:t>A  Worthy  Woman</a:t>
            </a:r>
          </a:p>
        </p:txBody>
      </p:sp>
      <p:pic>
        <p:nvPicPr>
          <p:cNvPr id="15" name="Picture Placeholder 14">
            <a:extLst>
              <a:ext uri="{FF2B5EF4-FFF2-40B4-BE49-F238E27FC236}">
                <a16:creationId xmlns="" xmlns:a16="http://schemas.microsoft.com/office/drawing/2014/main" id="{C34112AB-D254-401D-A1AA-2E7301C0C90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409" b="3409"/>
          <a:stretch/>
        </p:blipFill>
        <p:spPr>
          <a:xfrm>
            <a:off x="9417" y="0"/>
            <a:ext cx="5662934" cy="6858000"/>
          </a:xfrm>
        </p:spPr>
      </p:pic>
      <p:sp>
        <p:nvSpPr>
          <p:cNvPr id="3" name="Text Placeholder 2">
            <a:extLst>
              <a:ext uri="{FF2B5EF4-FFF2-40B4-BE49-F238E27FC236}">
                <a16:creationId xmlns="" xmlns:a16="http://schemas.microsoft.com/office/drawing/2014/main" id="{AEFCB712-4104-4FB1-9955-C84617B22F63}"/>
              </a:ext>
            </a:extLst>
          </p:cNvPr>
          <p:cNvSpPr>
            <a:spLocks noGrp="1"/>
          </p:cNvSpPr>
          <p:nvPr>
            <p:ph type="body" sz="quarter" idx="12"/>
          </p:nvPr>
        </p:nvSpPr>
        <p:spPr>
          <a:xfrm>
            <a:off x="6827446" y="3100550"/>
            <a:ext cx="3952567" cy="987425"/>
          </a:xfrm>
        </p:spPr>
        <p:txBody>
          <a:bodyPr>
            <a:normAutofit lnSpcReduction="10000"/>
          </a:bodyPr>
          <a:lstStyle/>
          <a:p>
            <a:r>
              <a:rPr lang="en-US" sz="2400" dirty="0">
                <a:cs typeface="Amatic SC" panose="00000500000000000000" pitchFamily="2" charset="-79"/>
              </a:rPr>
              <a:t>Lesson 11</a:t>
            </a:r>
          </a:p>
          <a:p>
            <a:r>
              <a:rPr lang="en-US" sz="2400" dirty="0">
                <a:cs typeface="Amatic SC" panose="00000500000000000000" pitchFamily="2" charset="-79"/>
              </a:rPr>
              <a:t>  :</a:t>
            </a:r>
          </a:p>
        </p:txBody>
      </p:sp>
      <p:sp>
        <p:nvSpPr>
          <p:cNvPr id="2" name="Title 1">
            <a:extLst>
              <a:ext uri="{FF2B5EF4-FFF2-40B4-BE49-F238E27FC236}">
                <a16:creationId xmlns="" xmlns:a16="http://schemas.microsoft.com/office/drawing/2014/main" id="{FC8A0B1E-6F51-7A28-9E3C-5935EF5293C1}"/>
              </a:ext>
            </a:extLst>
          </p:cNvPr>
          <p:cNvSpPr txBox="1">
            <a:spLocks/>
          </p:cNvSpPr>
          <p:nvPr/>
        </p:nvSpPr>
        <p:spPr>
          <a:xfrm>
            <a:off x="5878286" y="851815"/>
            <a:ext cx="6304297" cy="1477328"/>
          </a:xfrm>
          <a:prstGeom prst="rect">
            <a:avLst/>
          </a:prstGeom>
        </p:spPr>
        <p:txBody>
          <a:bodyPr vert="horz" wrap="square" lIns="0" tIns="0" rIns="0" bIns="0" rtlCol="0" anchor="ctr"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defRPr/>
            </a:pPr>
            <a:r>
              <a:rPr lang="en-US" sz="4000" dirty="0">
                <a:solidFill>
                  <a:prstClr val="white"/>
                </a:solidFill>
                <a:latin typeface="Baguet Script" panose="00000500000000000000" pitchFamily="2" charset="0"/>
                <a:ea typeface="Calibri" panose="020F0502020204030204" pitchFamily="34" charset="0"/>
                <a:cs typeface="Amatic SC"/>
              </a:rPr>
              <a:t>Una </a:t>
            </a:r>
            <a:r>
              <a:rPr lang="en-US" sz="4000" dirty="0" err="1">
                <a:solidFill>
                  <a:prstClr val="white"/>
                </a:solidFill>
                <a:latin typeface="Baguet Script" panose="00000500000000000000" pitchFamily="2" charset="0"/>
                <a:ea typeface="Calibri" panose="020F0502020204030204" pitchFamily="34" charset="0"/>
                <a:cs typeface="Amatic SC"/>
              </a:rPr>
              <a:t>mujer</a:t>
            </a:r>
            <a:r>
              <a:rPr lang="en-US" sz="4000" dirty="0">
                <a:solidFill>
                  <a:prstClr val="white"/>
                </a:solidFill>
                <a:latin typeface="Baguet Script" panose="00000500000000000000" pitchFamily="2" charset="0"/>
                <a:ea typeface="Calibri" panose="020F0502020204030204" pitchFamily="34" charset="0"/>
                <a:cs typeface="Amatic SC"/>
              </a:rPr>
              <a:t> virtuosa</a:t>
            </a:r>
            <a:endParaRPr lang="en-US" sz="4000" dirty="0" err="1">
              <a:solidFill>
                <a:srgbClr val="FEAC26"/>
              </a:solidFill>
              <a:latin typeface="Baguet Script" panose="00000500000000000000" pitchFamily="2" charset="0"/>
            </a:endParaRPr>
          </a:p>
        </p:txBody>
      </p:sp>
      <p:sp>
        <p:nvSpPr>
          <p:cNvPr id="7" name="Title 30">
            <a:extLst>
              <a:ext uri="{FF2B5EF4-FFF2-40B4-BE49-F238E27FC236}">
                <a16:creationId xmlns="" xmlns:a16="http://schemas.microsoft.com/office/drawing/2014/main" id="{222C84E3-B1B0-0D04-D575-072AF992CD2F}"/>
              </a:ext>
            </a:extLst>
          </p:cNvPr>
          <p:cNvSpPr txBox="1">
            <a:spLocks/>
          </p:cNvSpPr>
          <p:nvPr/>
        </p:nvSpPr>
        <p:spPr>
          <a:xfrm>
            <a:off x="5503951" y="1053693"/>
            <a:ext cx="6688049" cy="1088572"/>
          </a:xfrm>
          <a:prstGeom prst="rect">
            <a:avLst/>
          </a:prstGeom>
        </p:spPr>
        <p:txBody>
          <a:bodyPr vert="horz" wrap="square" lIns="0" tIns="0" rIns="0" bIns="0" rtlCol="0" anchor="b" anchorCtr="0">
            <a:no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defRPr/>
            </a:pPr>
            <a:endParaRPr lang="en-US" dirty="0">
              <a:solidFill>
                <a:prstClr val="white"/>
              </a:solidFill>
            </a:endParaRPr>
          </a:p>
        </p:txBody>
      </p:sp>
      <p:sp>
        <p:nvSpPr>
          <p:cNvPr id="9" name="Text Placeholder 2">
            <a:extLst>
              <a:ext uri="{FF2B5EF4-FFF2-40B4-BE49-F238E27FC236}">
                <a16:creationId xmlns="" xmlns:a16="http://schemas.microsoft.com/office/drawing/2014/main" id="{46C5F71D-86F1-CBE6-D2D8-3BD91F926148}"/>
              </a:ext>
            </a:extLst>
          </p:cNvPr>
          <p:cNvSpPr txBox="1">
            <a:spLocks/>
          </p:cNvSpPr>
          <p:nvPr/>
        </p:nvSpPr>
        <p:spPr>
          <a:xfrm>
            <a:off x="6993653" y="716816"/>
            <a:ext cx="4079631" cy="987425"/>
          </a:xfrm>
          <a:prstGeom prst="rect">
            <a:avLst/>
          </a:prstGeom>
        </p:spPr>
        <p:txBody>
          <a:bodyPr vert="horz" lIns="0" tIns="0" rIns="0" bIns="0" rtlCol="0" anchor="t">
            <a:normAutofit/>
          </a:bodyPr>
          <a:lstStyle>
            <a:lvl1pPr marL="228600" indent="-228600" algn="ctr" defTabSz="914400" rtl="0" eaLnBrk="1" latinLnBrk="0" hangingPunct="1">
              <a:lnSpc>
                <a:spcPct val="120000"/>
              </a:lnSpc>
              <a:spcBef>
                <a:spcPts val="1000"/>
              </a:spcBef>
              <a:buClr>
                <a:schemeClr val="accent4"/>
              </a:buClr>
              <a:buFont typeface="The Hand Extrablack" panose="03070A02030502020204" pitchFamily="66" charset="0"/>
              <a:buNone/>
              <a:defRPr lang="en-US" sz="2800" kern="1200" spc="20" baseline="0" dirty="0" smtClean="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None/>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E7F01"/>
              </a:buClr>
              <a:defRPr/>
            </a:pPr>
            <a:r>
              <a:rPr sz="2400" err="1">
                <a:solidFill>
                  <a:prstClr val="white">
                    <a:alpha val="58000"/>
                  </a:prstClr>
                </a:solidFill>
                <a:cs typeface="Amatic SC"/>
              </a:rPr>
              <a:t>Lección</a:t>
            </a:r>
            <a:r>
              <a:rPr sz="2400">
                <a:solidFill>
                  <a:prstClr val="white">
                    <a:alpha val="58000"/>
                  </a:prstClr>
                </a:solidFill>
                <a:cs typeface="Amatic SC"/>
              </a:rPr>
              <a:t> 11</a:t>
            </a:r>
          </a:p>
        </p:txBody>
      </p:sp>
    </p:spTree>
    <p:extLst>
      <p:ext uri="{BB962C8B-B14F-4D97-AF65-F5344CB8AC3E}">
        <p14:creationId xmlns:p14="http://schemas.microsoft.com/office/powerpoint/2010/main" val="414508100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723C66ED-DBBF-12CA-7F5E-813E0E7D036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7622"/>
            <a:ext cx="12192000" cy="6894986"/>
            <a:chOff x="0" y="-7622"/>
            <a:chExt cx="12192000" cy="6894986"/>
          </a:xfrm>
        </p:grpSpPr>
        <p:sp>
          <p:nvSpPr>
            <p:cNvPr id="16" name="Rectangle 15">
              <a:extLst>
                <a:ext uri="{FF2B5EF4-FFF2-40B4-BE49-F238E27FC236}">
                  <a16:creationId xmlns="" xmlns:a16="http://schemas.microsoft.com/office/drawing/2014/main" id="{E3002B52-2669-1ED7-2E0F-0627FC31DFD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endParaRPr>
            </a:p>
          </p:txBody>
        </p:sp>
        <p:sp>
          <p:nvSpPr>
            <p:cNvPr id="20" name="Rectangle 19">
              <a:extLst>
                <a:ext uri="{FF2B5EF4-FFF2-40B4-BE49-F238E27FC236}">
                  <a16:creationId xmlns="" xmlns:a16="http://schemas.microsoft.com/office/drawing/2014/main" id="{82E9EC0D-91EA-9D35-F655-335C580AB3C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18" name="Rectangle 17">
              <a:extLst>
                <a:ext uri="{FF2B5EF4-FFF2-40B4-BE49-F238E27FC236}">
                  <a16:creationId xmlns="" xmlns:a16="http://schemas.microsoft.com/office/drawing/2014/main" id="{7770627C-B480-1145-72DC-5B59DBE0487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19" name="Rectangle 18">
              <a:extLst>
                <a:ext uri="{FF2B5EF4-FFF2-40B4-BE49-F238E27FC236}">
                  <a16:creationId xmlns="" xmlns:a16="http://schemas.microsoft.com/office/drawing/2014/main" id="{E9F81D39-93D1-019C-74DC-4710F533463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400">
                <a:defRPr/>
              </a:pPr>
              <a:endParaRPr lang="en-US">
                <a:solidFill>
                  <a:prstClr val="white"/>
                </a:solidFill>
              </a:endParaRPr>
            </a:p>
          </p:txBody>
        </p:sp>
      </p:grpSp>
      <p:pic>
        <p:nvPicPr>
          <p:cNvPr id="10" name="Picture 9" descr="A tree with text overlay&#10;&#10;Description automatically generated">
            <a:extLst>
              <a:ext uri="{FF2B5EF4-FFF2-40B4-BE49-F238E27FC236}">
                <a16:creationId xmlns="" xmlns:a16="http://schemas.microsoft.com/office/drawing/2014/main" id="{CDD06BDC-E128-35DD-844D-E08405F4239B}"/>
              </a:ext>
            </a:extLst>
          </p:cNvPr>
          <p:cNvPicPr>
            <a:picLocks noChangeAspect="1"/>
          </p:cNvPicPr>
          <p:nvPr/>
        </p:nvPicPr>
        <p:blipFill rotWithShape="1">
          <a:blip r:embed="rId3">
            <a:alphaModFix amt="59000"/>
            <a:extLst>
              <a:ext uri="{28A0092B-C50C-407E-A947-70E740481C1C}">
                <a14:useLocalDpi xmlns:a14="http://schemas.microsoft.com/office/drawing/2010/main" val="0"/>
              </a:ext>
            </a:extLst>
          </a:blip>
          <a:srcRect l="95" r="333" b="2"/>
          <a:stretch/>
        </p:blipFill>
        <p:spPr>
          <a:xfrm>
            <a:off x="-380" y="14680"/>
            <a:ext cx="12191981" cy="6887365"/>
          </a:xfrm>
          <a:prstGeom prst="rect">
            <a:avLst/>
          </a:prstGeom>
        </p:spPr>
      </p:pic>
      <p:sp>
        <p:nvSpPr>
          <p:cNvPr id="8" name="Slide Number Placeholder 7">
            <a:extLst>
              <a:ext uri="{FF2B5EF4-FFF2-40B4-BE49-F238E27FC236}">
                <a16:creationId xmlns="" xmlns:a16="http://schemas.microsoft.com/office/drawing/2014/main" id="{931526D6-82AF-B07A-E929-220D98FB6533}"/>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1621B6DD-29C1-4FEA-923F-71EA1347694C}" type="slidenum">
              <a:rPr lang="en-US">
                <a:solidFill>
                  <a:srgbClr val="FFFFFF"/>
                </a:solidFill>
              </a:rPr>
              <a:pPr>
                <a:spcAft>
                  <a:spcPts val="600"/>
                </a:spcAft>
                <a:defRPr/>
              </a:pPr>
              <a:t>111</a:t>
            </a:fld>
            <a:endParaRPr lang="en-US">
              <a:solidFill>
                <a:srgbClr val="FFFFFF"/>
              </a:solidFill>
            </a:endParaRPr>
          </a:p>
        </p:txBody>
      </p:sp>
      <p:sp>
        <p:nvSpPr>
          <p:cNvPr id="2" name="TextBox 1">
            <a:extLst>
              <a:ext uri="{FF2B5EF4-FFF2-40B4-BE49-F238E27FC236}">
                <a16:creationId xmlns="" xmlns:a16="http://schemas.microsoft.com/office/drawing/2014/main" id="{106553AC-663F-A402-302F-CDC01B9299A4}"/>
              </a:ext>
            </a:extLst>
          </p:cNvPr>
          <p:cNvSpPr txBox="1"/>
          <p:nvPr/>
        </p:nvSpPr>
        <p:spPr>
          <a:xfrm>
            <a:off x="2319525" y="4381441"/>
            <a:ext cx="7662675" cy="1718291"/>
          </a:xfrm>
          <a:prstGeom prst="rect">
            <a:avLst/>
          </a:prstGeom>
          <a:noFill/>
        </p:spPr>
        <p:txBody>
          <a:bodyPr wrap="none" rtlCol="0">
            <a:spAutoFit/>
          </a:bodyPr>
          <a:lstStyle/>
          <a:p>
            <a:pPr algn="ctr" defTabSz="914400">
              <a:lnSpc>
                <a:spcPct val="80000"/>
              </a:lnSpc>
            </a:pPr>
            <a:r>
              <a:rPr lang="en-US" sz="3200" dirty="0" smtClean="0">
                <a:solidFill>
                  <a:prstClr val="white"/>
                </a:solidFill>
                <a:latin typeface="Franklin Gothic Book" panose="020B0503020102020204" pitchFamily="34" charset="0"/>
              </a:rPr>
              <a:t>EL LIBRO DE </a:t>
            </a:r>
            <a:r>
              <a:rPr lang="en-US" sz="3200" dirty="0" smtClean="0">
                <a:solidFill>
                  <a:prstClr val="white"/>
                </a:solidFill>
              </a:rPr>
              <a:t/>
            </a:r>
            <a:br>
              <a:rPr lang="en-US" sz="3200" dirty="0" smtClean="0">
                <a:solidFill>
                  <a:prstClr val="white"/>
                </a:solidFill>
              </a:rPr>
            </a:br>
            <a:r>
              <a:rPr lang="en-US" sz="9600" dirty="0" smtClean="0">
                <a:solidFill>
                  <a:prstClr val="white"/>
                </a:solidFill>
                <a:latin typeface="Garamond" panose="02020404030301010803" pitchFamily="18" charset="0"/>
              </a:rPr>
              <a:t>PROVERBIOS</a:t>
            </a:r>
            <a:endParaRPr lang="en-US" sz="9600" dirty="0">
              <a:solidFill>
                <a:prstClr val="white"/>
              </a:solidFill>
              <a:latin typeface="Garamond" panose="02020404030301010803" pitchFamily="18" charset="0"/>
            </a:endParaRPr>
          </a:p>
        </p:txBody>
      </p:sp>
    </p:spTree>
    <p:extLst>
      <p:ext uri="{BB962C8B-B14F-4D97-AF65-F5344CB8AC3E}">
        <p14:creationId xmlns:p14="http://schemas.microsoft.com/office/powerpoint/2010/main" val="306426090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2F11E4-1D54-2E9F-D53A-39013DF4632F}"/>
              </a:ext>
            </a:extLst>
          </p:cNvPr>
          <p:cNvSpPr>
            <a:spLocks noGrp="1"/>
          </p:cNvSpPr>
          <p:nvPr>
            <p:ph type="title"/>
          </p:nvPr>
        </p:nvSpPr>
        <p:spPr>
          <a:xfrm>
            <a:off x="608239" y="256660"/>
            <a:ext cx="10728325" cy="673005"/>
          </a:xfrm>
        </p:spPr>
        <p:txBody>
          <a:bodyPr/>
          <a:lstStyle/>
          <a:p>
            <a:r>
              <a:rPr lang="en-US" dirty="0" smtClean="0"/>
              <a:t>El prop</a:t>
            </a:r>
            <a:r>
              <a:rPr lang="es-ES" dirty="0" err="1" smtClean="0"/>
              <a:t>ósito</a:t>
            </a:r>
            <a:r>
              <a:rPr lang="es-ES" dirty="0" smtClean="0"/>
              <a:t> de Proverbios</a:t>
            </a:r>
            <a:endParaRPr lang="en-US" dirty="0"/>
          </a:p>
        </p:txBody>
      </p:sp>
      <p:sp>
        <p:nvSpPr>
          <p:cNvPr id="5" name="Text Placeholder 4">
            <a:extLst>
              <a:ext uri="{FF2B5EF4-FFF2-40B4-BE49-F238E27FC236}">
                <a16:creationId xmlns="" xmlns:a16="http://schemas.microsoft.com/office/drawing/2014/main" id="{AD46617A-5461-4158-074D-34002B0CACBC}"/>
              </a:ext>
            </a:extLst>
          </p:cNvPr>
          <p:cNvSpPr>
            <a:spLocks noGrp="1"/>
          </p:cNvSpPr>
          <p:nvPr>
            <p:ph type="body" idx="1"/>
          </p:nvPr>
        </p:nvSpPr>
        <p:spPr>
          <a:xfrm>
            <a:off x="6320926" y="1806347"/>
            <a:ext cx="5015638" cy="565796"/>
          </a:xfrm>
        </p:spPr>
        <p:txBody>
          <a:bodyPr>
            <a:normAutofit/>
          </a:bodyPr>
          <a:lstStyle/>
          <a:p>
            <a:r>
              <a:rPr lang="en-US" sz="2000" dirty="0">
                <a:solidFill>
                  <a:schemeClr val="accent4">
                    <a:lumMod val="60000"/>
                    <a:lumOff val="40000"/>
                  </a:schemeClr>
                </a:solidFill>
              </a:rPr>
              <a:t>Proverbs 1</a:t>
            </a:r>
          </a:p>
        </p:txBody>
      </p:sp>
      <p:sp>
        <p:nvSpPr>
          <p:cNvPr id="3" name="Content Placeholder 2">
            <a:extLst>
              <a:ext uri="{FF2B5EF4-FFF2-40B4-BE49-F238E27FC236}">
                <a16:creationId xmlns="" xmlns:a16="http://schemas.microsoft.com/office/drawing/2014/main" id="{EDF5F51B-30BD-C77B-5345-1B6511290B17}"/>
              </a:ext>
            </a:extLst>
          </p:cNvPr>
          <p:cNvSpPr>
            <a:spLocks noGrp="1"/>
          </p:cNvSpPr>
          <p:nvPr>
            <p:ph sz="half" idx="2"/>
          </p:nvPr>
        </p:nvSpPr>
        <p:spPr>
          <a:xfrm>
            <a:off x="6321520" y="2757274"/>
            <a:ext cx="5426800" cy="323457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rPr>
              <a:t>1 The proverbs of Solomon the son of David, king of Israel: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rPr>
              <a:t>2 To know wisdom and instruction,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rPr>
              <a:t>To discern the sayings of understanding,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rPr>
              <a:t>3 To receive instruction in wise behavior,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rPr>
              <a:t>Righteousness, justice, and integrity;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rPr>
              <a:t>4 To give prudence to the naive,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rPr>
              <a:t>To the youth knowledge and discretion,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rPr>
              <a:t>5 A wise person will hear and increase in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rPr>
              <a:t>And a person of understanding will acquire wise counsel,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rPr>
              <a:t>6 To understand a proverb and a saying,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rPr>
              <a:t>The words of the wise and their riddles.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rPr>
              <a:t>7 The fear of the Lord is the beginning of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rPr>
              <a:t>Fools despise wisdom and instruction.</a:t>
            </a:r>
          </a:p>
          <a:p>
            <a:endParaRPr lang="en-US" sz="1800" dirty="0">
              <a:solidFill>
                <a:schemeClr val="tx1"/>
              </a:solidFill>
            </a:endParaRPr>
          </a:p>
        </p:txBody>
      </p:sp>
      <p:sp>
        <p:nvSpPr>
          <p:cNvPr id="6" name="Text Placeholder 5">
            <a:extLst>
              <a:ext uri="{FF2B5EF4-FFF2-40B4-BE49-F238E27FC236}">
                <a16:creationId xmlns="" xmlns:a16="http://schemas.microsoft.com/office/drawing/2014/main" id="{EAD3E1C8-E3CE-8FC4-0FDC-8F2C8ECA4CEA}"/>
              </a:ext>
            </a:extLst>
          </p:cNvPr>
          <p:cNvSpPr>
            <a:spLocks noGrp="1"/>
          </p:cNvSpPr>
          <p:nvPr>
            <p:ph type="body" sz="quarter" idx="3"/>
          </p:nvPr>
        </p:nvSpPr>
        <p:spPr>
          <a:xfrm>
            <a:off x="552044" y="1806347"/>
            <a:ext cx="5015638" cy="565796"/>
          </a:xfrm>
        </p:spPr>
        <p:txBody>
          <a:bodyPr>
            <a:normAutofit/>
          </a:bodyPr>
          <a:lstStyle/>
          <a:p>
            <a:r>
              <a:rPr lang="en-US" sz="2000" dirty="0" err="1">
                <a:solidFill>
                  <a:schemeClr val="accent4">
                    <a:lumMod val="60000"/>
                    <a:lumOff val="40000"/>
                  </a:schemeClr>
                </a:solidFill>
              </a:rPr>
              <a:t>Proverbios</a:t>
            </a:r>
            <a:r>
              <a:rPr lang="en-US" sz="2000" dirty="0">
                <a:solidFill>
                  <a:schemeClr val="accent4">
                    <a:lumMod val="60000"/>
                    <a:lumOff val="40000"/>
                  </a:schemeClr>
                </a:solidFill>
              </a:rPr>
              <a:t> 1</a:t>
            </a:r>
          </a:p>
        </p:txBody>
      </p:sp>
      <p:sp>
        <p:nvSpPr>
          <p:cNvPr id="8" name="Title 1">
            <a:extLst>
              <a:ext uri="{FF2B5EF4-FFF2-40B4-BE49-F238E27FC236}">
                <a16:creationId xmlns="" xmlns:a16="http://schemas.microsoft.com/office/drawing/2014/main" id="{A8033616-BDE5-341F-8175-70589DF73991}"/>
              </a:ext>
            </a:extLst>
          </p:cNvPr>
          <p:cNvSpPr txBox="1">
            <a:spLocks/>
          </p:cNvSpPr>
          <p:nvPr/>
        </p:nvSpPr>
        <p:spPr>
          <a:xfrm>
            <a:off x="552044" y="748211"/>
            <a:ext cx="10728325" cy="673005"/>
          </a:xfrm>
          <a:prstGeom prst="rect">
            <a:avLst/>
          </a:prstGeom>
        </p:spPr>
        <p:txBody>
          <a:bodyPr vert="horz" wrap="square" lIns="0" tIns="0" rIns="0" bIns="0" rtlCol="0" anchor="t" anchorCtr="0">
            <a:normAutofit/>
          </a:bodyPr>
          <a:lstStyle>
            <a:lvl1pPr algn="l" defTabSz="914400" rtl="0" eaLnBrk="1" latinLnBrk="0" hangingPunct="1">
              <a:lnSpc>
                <a:spcPct val="100000"/>
              </a:lnSpc>
              <a:spcBef>
                <a:spcPct val="0"/>
              </a:spcBef>
              <a:buNone/>
              <a:defRPr sz="3200" kern="1200" cap="none" baseline="0">
                <a:solidFill>
                  <a:schemeClr val="tx1"/>
                </a:solidFill>
                <a:latin typeface="+mj-lt"/>
                <a:ea typeface="+mj-ea"/>
                <a:cs typeface="+mj-cs"/>
              </a:defRPr>
            </a:lvl1pPr>
          </a:lstStyle>
          <a:p>
            <a:pPr>
              <a:defRPr/>
            </a:pPr>
            <a:r>
              <a:rPr lang="en-US" dirty="0">
                <a:solidFill>
                  <a:srgbClr val="CE7F01">
                    <a:lumMod val="60000"/>
                    <a:lumOff val="40000"/>
                  </a:srgbClr>
                </a:solidFill>
              </a:rPr>
              <a:t>The Purpose of Proverbs</a:t>
            </a:r>
          </a:p>
        </p:txBody>
      </p:sp>
      <p:sp>
        <p:nvSpPr>
          <p:cNvPr id="14" name="TextBox 13">
            <a:extLst>
              <a:ext uri="{FF2B5EF4-FFF2-40B4-BE49-F238E27FC236}">
                <a16:creationId xmlns="" xmlns:a16="http://schemas.microsoft.com/office/drawing/2014/main" id="{EDAB9D87-1786-D5A9-6C66-AD7A4158DF2C}"/>
              </a:ext>
            </a:extLst>
          </p:cNvPr>
          <p:cNvSpPr txBox="1"/>
          <p:nvPr/>
        </p:nvSpPr>
        <p:spPr>
          <a:xfrm>
            <a:off x="443680" y="2724247"/>
            <a:ext cx="5540560" cy="3385542"/>
          </a:xfrm>
          <a:prstGeom prst="rect">
            <a:avLst/>
          </a:prstGeom>
          <a:noFill/>
        </p:spPr>
        <p:txBody>
          <a:bodyPr wrap="square">
            <a:spAutoFit/>
          </a:bodyPr>
          <a:lstStyle/>
          <a:p>
            <a:pPr defTabSz="914400">
              <a:defRPr/>
            </a:pPr>
            <a:r>
              <a:rPr lang="es-ES" sz="1600" b="1" baseline="30000" dirty="0">
                <a:solidFill>
                  <a:prstClr val="white"/>
                </a:solidFill>
              </a:rPr>
              <a:t>1</a:t>
            </a:r>
            <a:r>
              <a:rPr lang="es-ES" sz="1600" dirty="0">
                <a:solidFill>
                  <a:prstClr val="white"/>
                </a:solidFill>
              </a:rPr>
              <a:t>Los proverbios de Salomón, hijo de David, rey de Israel.</a:t>
            </a:r>
          </a:p>
          <a:p>
            <a:pPr defTabSz="914400">
              <a:defRPr/>
            </a:pPr>
            <a:r>
              <a:rPr lang="es-ES" sz="1600" b="1" baseline="30000" dirty="0">
                <a:solidFill>
                  <a:prstClr val="white"/>
                </a:solidFill>
              </a:rPr>
              <a:t>2 </a:t>
            </a:r>
            <a:r>
              <a:rPr lang="es-ES" sz="1600" dirty="0">
                <a:solidFill>
                  <a:prstClr val="white"/>
                </a:solidFill>
              </a:rPr>
              <a:t>Para entender sabiduría y doctrina,</a:t>
            </a:r>
          </a:p>
          <a:p>
            <a:pPr defTabSz="914400">
              <a:defRPr/>
            </a:pPr>
            <a:r>
              <a:rPr lang="es-ES" sz="1600" dirty="0">
                <a:solidFill>
                  <a:prstClr val="white"/>
                </a:solidFill>
              </a:rPr>
              <a:t>Para conocer razones prudentes,</a:t>
            </a:r>
          </a:p>
          <a:p>
            <a:pPr defTabSz="914400">
              <a:defRPr/>
            </a:pPr>
            <a:r>
              <a:rPr lang="es-ES" sz="1600" b="1" baseline="30000" dirty="0">
                <a:solidFill>
                  <a:prstClr val="white"/>
                </a:solidFill>
              </a:rPr>
              <a:t>3 </a:t>
            </a:r>
            <a:r>
              <a:rPr lang="es-ES" sz="1600" dirty="0">
                <a:solidFill>
                  <a:prstClr val="white"/>
                </a:solidFill>
              </a:rPr>
              <a:t>Para recibir el consejo de prudencia,</a:t>
            </a:r>
          </a:p>
          <a:p>
            <a:pPr defTabSz="914400">
              <a:defRPr/>
            </a:pPr>
            <a:r>
              <a:rPr lang="es-ES" sz="1600" dirty="0">
                <a:solidFill>
                  <a:prstClr val="white"/>
                </a:solidFill>
              </a:rPr>
              <a:t>Justicia, juicio y equidad;</a:t>
            </a:r>
          </a:p>
          <a:p>
            <a:pPr defTabSz="914400">
              <a:defRPr/>
            </a:pPr>
            <a:r>
              <a:rPr lang="es-ES" sz="1600" b="1" baseline="30000" dirty="0">
                <a:solidFill>
                  <a:prstClr val="white"/>
                </a:solidFill>
              </a:rPr>
              <a:t>4 </a:t>
            </a:r>
            <a:r>
              <a:rPr lang="es-ES" sz="1600" dirty="0">
                <a:solidFill>
                  <a:prstClr val="white"/>
                </a:solidFill>
              </a:rPr>
              <a:t>Para dar sagacidad a los simples,</a:t>
            </a:r>
          </a:p>
          <a:p>
            <a:pPr defTabSz="914400">
              <a:defRPr/>
            </a:pPr>
            <a:r>
              <a:rPr lang="es-ES" sz="1600" dirty="0">
                <a:solidFill>
                  <a:prstClr val="white"/>
                </a:solidFill>
              </a:rPr>
              <a:t>Y a los jóvenes inteligencia y cordura.</a:t>
            </a:r>
          </a:p>
          <a:p>
            <a:pPr defTabSz="914400">
              <a:defRPr/>
            </a:pPr>
            <a:r>
              <a:rPr lang="es-ES" sz="1600" b="1" baseline="30000" dirty="0">
                <a:solidFill>
                  <a:prstClr val="white"/>
                </a:solidFill>
              </a:rPr>
              <a:t>5 </a:t>
            </a:r>
            <a:r>
              <a:rPr lang="es-ES" sz="1600" dirty="0">
                <a:solidFill>
                  <a:prstClr val="white"/>
                </a:solidFill>
              </a:rPr>
              <a:t>Oirá el sabio, y aumentará el saber,</a:t>
            </a:r>
          </a:p>
          <a:p>
            <a:pPr defTabSz="914400">
              <a:defRPr/>
            </a:pPr>
            <a:r>
              <a:rPr lang="es-ES" sz="1600" dirty="0">
                <a:solidFill>
                  <a:prstClr val="white"/>
                </a:solidFill>
              </a:rPr>
              <a:t>Y el entendido adquirirá consejo,</a:t>
            </a:r>
          </a:p>
          <a:p>
            <a:pPr defTabSz="914400">
              <a:defRPr/>
            </a:pPr>
            <a:r>
              <a:rPr lang="es-ES" sz="1600" b="1" baseline="30000" dirty="0">
                <a:solidFill>
                  <a:prstClr val="white"/>
                </a:solidFill>
              </a:rPr>
              <a:t>6 </a:t>
            </a:r>
            <a:r>
              <a:rPr lang="es-ES" sz="1600" dirty="0">
                <a:solidFill>
                  <a:prstClr val="white"/>
                </a:solidFill>
              </a:rPr>
              <a:t>Para entender proverbio y declaración,</a:t>
            </a:r>
          </a:p>
          <a:p>
            <a:pPr defTabSz="914400">
              <a:defRPr/>
            </a:pPr>
            <a:r>
              <a:rPr lang="es-ES" sz="1600" dirty="0">
                <a:solidFill>
                  <a:prstClr val="white"/>
                </a:solidFill>
              </a:rPr>
              <a:t>Palabras de sabios, y sus dichos profundos.</a:t>
            </a:r>
          </a:p>
          <a:p>
            <a:pPr defTabSz="914400">
              <a:defRPr/>
            </a:pPr>
            <a:r>
              <a:rPr lang="es-ES" sz="1600" b="1" baseline="30000" dirty="0">
                <a:solidFill>
                  <a:prstClr val="white"/>
                </a:solidFill>
              </a:rPr>
              <a:t>7 </a:t>
            </a:r>
            <a:r>
              <a:rPr lang="es-ES" sz="1600" dirty="0">
                <a:solidFill>
                  <a:prstClr val="white"/>
                </a:solidFill>
              </a:rPr>
              <a:t>El principio de la sabiduría es el temor de Jehová;</a:t>
            </a:r>
          </a:p>
          <a:p>
            <a:pPr defTabSz="914400">
              <a:defRPr/>
            </a:pPr>
            <a:r>
              <a:rPr lang="es-ES" sz="1600" dirty="0">
                <a:solidFill>
                  <a:prstClr val="white"/>
                </a:solidFill>
              </a:rPr>
              <a:t>Los insensatos desprecian la sabiduría y la enseñanza.</a:t>
            </a:r>
          </a:p>
        </p:txBody>
      </p:sp>
    </p:spTree>
    <p:extLst>
      <p:ext uri="{BB962C8B-B14F-4D97-AF65-F5344CB8AC3E}">
        <p14:creationId xmlns:p14="http://schemas.microsoft.com/office/powerpoint/2010/main" val="355070395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723C66ED-DBBF-12CA-7F5E-813E0E7D036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7622"/>
            <a:ext cx="12192000" cy="6894986"/>
            <a:chOff x="0" y="-7622"/>
            <a:chExt cx="12192000" cy="6894986"/>
          </a:xfrm>
        </p:grpSpPr>
        <p:sp>
          <p:nvSpPr>
            <p:cNvPr id="16" name="Rectangle 15">
              <a:extLst>
                <a:ext uri="{FF2B5EF4-FFF2-40B4-BE49-F238E27FC236}">
                  <a16:creationId xmlns="" xmlns:a16="http://schemas.microsoft.com/office/drawing/2014/main" id="{E3002B52-2669-1ED7-2E0F-0627FC31DFD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endParaRPr>
            </a:p>
          </p:txBody>
        </p:sp>
        <p:sp>
          <p:nvSpPr>
            <p:cNvPr id="20" name="Rectangle 19">
              <a:extLst>
                <a:ext uri="{FF2B5EF4-FFF2-40B4-BE49-F238E27FC236}">
                  <a16:creationId xmlns="" xmlns:a16="http://schemas.microsoft.com/office/drawing/2014/main" id="{82E9EC0D-91EA-9D35-F655-335C580AB3C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18" name="Rectangle 17">
              <a:extLst>
                <a:ext uri="{FF2B5EF4-FFF2-40B4-BE49-F238E27FC236}">
                  <a16:creationId xmlns="" xmlns:a16="http://schemas.microsoft.com/office/drawing/2014/main" id="{7770627C-B480-1145-72DC-5B59DBE0487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19" name="Rectangle 18">
              <a:extLst>
                <a:ext uri="{FF2B5EF4-FFF2-40B4-BE49-F238E27FC236}">
                  <a16:creationId xmlns="" xmlns:a16="http://schemas.microsoft.com/office/drawing/2014/main" id="{E9F81D39-93D1-019C-74DC-4710F533463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400">
                <a:defRPr/>
              </a:pPr>
              <a:endParaRPr lang="en-US">
                <a:solidFill>
                  <a:prstClr val="white"/>
                </a:solidFill>
              </a:endParaRPr>
            </a:p>
          </p:txBody>
        </p:sp>
      </p:grpSp>
      <p:pic>
        <p:nvPicPr>
          <p:cNvPr id="10" name="Picture 9" descr="A tree with text overlay&#10;&#10;Description automatically generated">
            <a:extLst>
              <a:ext uri="{FF2B5EF4-FFF2-40B4-BE49-F238E27FC236}">
                <a16:creationId xmlns="" xmlns:a16="http://schemas.microsoft.com/office/drawing/2014/main" id="{CDD06BDC-E128-35DD-844D-E08405F4239B}"/>
              </a:ext>
            </a:extLst>
          </p:cNvPr>
          <p:cNvPicPr>
            <a:picLocks noChangeAspect="1"/>
          </p:cNvPicPr>
          <p:nvPr/>
        </p:nvPicPr>
        <p:blipFill rotWithShape="1">
          <a:blip r:embed="rId3">
            <a:alphaModFix amt="59000"/>
            <a:extLst>
              <a:ext uri="{28A0092B-C50C-407E-A947-70E740481C1C}">
                <a14:useLocalDpi xmlns:a14="http://schemas.microsoft.com/office/drawing/2010/main" val="0"/>
              </a:ext>
            </a:extLst>
          </a:blip>
          <a:srcRect l="95" r="333" b="2"/>
          <a:stretch/>
        </p:blipFill>
        <p:spPr>
          <a:xfrm>
            <a:off x="19" y="-7622"/>
            <a:ext cx="12191981" cy="6887365"/>
          </a:xfrm>
          <a:prstGeom prst="rect">
            <a:avLst/>
          </a:prstGeom>
        </p:spPr>
      </p:pic>
      <p:sp>
        <p:nvSpPr>
          <p:cNvPr id="8" name="Slide Number Placeholder 7">
            <a:extLst>
              <a:ext uri="{FF2B5EF4-FFF2-40B4-BE49-F238E27FC236}">
                <a16:creationId xmlns="" xmlns:a16="http://schemas.microsoft.com/office/drawing/2014/main" id="{931526D6-82AF-B07A-E929-220D98FB6533}"/>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1621B6DD-29C1-4FEA-923F-71EA1347694C}" type="slidenum">
              <a:rPr lang="en-US">
                <a:solidFill>
                  <a:srgbClr val="FFFFFF"/>
                </a:solidFill>
              </a:rPr>
              <a:pPr>
                <a:spcAft>
                  <a:spcPts val="600"/>
                </a:spcAft>
                <a:defRPr/>
              </a:pPr>
              <a:t>113</a:t>
            </a:fld>
            <a:endParaRPr lang="en-US">
              <a:solidFill>
                <a:srgbClr val="FFFFFF"/>
              </a:solidFill>
            </a:endParaRPr>
          </a:p>
        </p:txBody>
      </p:sp>
      <p:sp>
        <p:nvSpPr>
          <p:cNvPr id="9" name="TextBox 8">
            <a:extLst>
              <a:ext uri="{FF2B5EF4-FFF2-40B4-BE49-F238E27FC236}">
                <a16:creationId xmlns="" xmlns:a16="http://schemas.microsoft.com/office/drawing/2014/main" id="{106553AC-663F-A402-302F-CDC01B9299A4}"/>
              </a:ext>
            </a:extLst>
          </p:cNvPr>
          <p:cNvSpPr txBox="1"/>
          <p:nvPr/>
        </p:nvSpPr>
        <p:spPr>
          <a:xfrm>
            <a:off x="2319525" y="4381441"/>
            <a:ext cx="7662675" cy="1718291"/>
          </a:xfrm>
          <a:prstGeom prst="rect">
            <a:avLst/>
          </a:prstGeom>
          <a:noFill/>
        </p:spPr>
        <p:txBody>
          <a:bodyPr wrap="none" rtlCol="0">
            <a:spAutoFit/>
          </a:bodyPr>
          <a:lstStyle/>
          <a:p>
            <a:pPr algn="ctr" defTabSz="914400">
              <a:lnSpc>
                <a:spcPct val="80000"/>
              </a:lnSpc>
            </a:pPr>
            <a:r>
              <a:rPr lang="en-US" sz="3200" dirty="0" smtClean="0">
                <a:solidFill>
                  <a:prstClr val="white"/>
                </a:solidFill>
                <a:latin typeface="Franklin Gothic Book" panose="020B0503020102020204" pitchFamily="34" charset="0"/>
              </a:rPr>
              <a:t>EL LIBRO DE </a:t>
            </a:r>
            <a:r>
              <a:rPr lang="en-US" sz="3200" dirty="0" smtClean="0">
                <a:solidFill>
                  <a:prstClr val="white"/>
                </a:solidFill>
              </a:rPr>
              <a:t/>
            </a:r>
            <a:br>
              <a:rPr lang="en-US" sz="3200" dirty="0" smtClean="0">
                <a:solidFill>
                  <a:prstClr val="white"/>
                </a:solidFill>
              </a:rPr>
            </a:br>
            <a:r>
              <a:rPr lang="en-US" sz="9600" dirty="0" smtClean="0">
                <a:solidFill>
                  <a:prstClr val="white"/>
                </a:solidFill>
                <a:latin typeface="Garamond" panose="02020404030301010803" pitchFamily="18" charset="0"/>
              </a:rPr>
              <a:t>PROVERBIOS</a:t>
            </a:r>
            <a:endParaRPr lang="en-US" sz="9600" dirty="0">
              <a:solidFill>
                <a:prstClr val="white"/>
              </a:solidFill>
              <a:latin typeface="Garamond" panose="02020404030301010803" pitchFamily="18" charset="0"/>
            </a:endParaRPr>
          </a:p>
        </p:txBody>
      </p:sp>
    </p:spTree>
    <p:extLst>
      <p:ext uri="{BB962C8B-B14F-4D97-AF65-F5344CB8AC3E}">
        <p14:creationId xmlns:p14="http://schemas.microsoft.com/office/powerpoint/2010/main" val="134043941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 xmlns:a16="http://schemas.microsoft.com/office/drawing/2014/main" id="{09646535-AEF6-4883-A4F9-EEC1F8B431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9" name="Rectangle 38">
            <a:extLst>
              <a:ext uri="{FF2B5EF4-FFF2-40B4-BE49-F238E27FC236}">
                <a16:creationId xmlns="" xmlns:a16="http://schemas.microsoft.com/office/drawing/2014/main" id="{DB7EFF05-A8DA-4B3E-9C21-7A04283D48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41" name="Rectangle 40">
            <a:extLst>
              <a:ext uri="{FF2B5EF4-FFF2-40B4-BE49-F238E27FC236}">
                <a16:creationId xmlns="" xmlns:a16="http://schemas.microsoft.com/office/drawing/2014/main" id="{D690F001-2D75-4EFE-805F-3E6954B756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3" name="Rectangle 42">
            <a:extLst>
              <a:ext uri="{FF2B5EF4-FFF2-40B4-BE49-F238E27FC236}">
                <a16:creationId xmlns="" xmlns:a16="http://schemas.microsoft.com/office/drawing/2014/main" id="{8C6F7DA8-FD92-4ACF-9932-BF007E32A6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45" name="Freeform: Shape 44">
            <a:extLst>
              <a:ext uri="{FF2B5EF4-FFF2-40B4-BE49-F238E27FC236}">
                <a16:creationId xmlns="" xmlns:a16="http://schemas.microsoft.com/office/drawing/2014/main" id="{4F76F7D6-E5D2-44FA-B1FA-A1A61DF18E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0" y="0"/>
            <a:ext cx="10554709" cy="6858000"/>
          </a:xfrm>
          <a:custGeom>
            <a:avLst/>
            <a:gdLst>
              <a:gd name="connsiteX0" fmla="*/ 678080 w 10554709"/>
              <a:gd name="connsiteY0" fmla="*/ 0 h 6858000"/>
              <a:gd name="connsiteX1" fmla="*/ 8939948 w 10554709"/>
              <a:gd name="connsiteY1" fmla="*/ 0 h 6858000"/>
              <a:gd name="connsiteX2" fmla="*/ 9088366 w 10554709"/>
              <a:gd name="connsiteY2" fmla="*/ 139640 h 6858000"/>
              <a:gd name="connsiteX3" fmla="*/ 10554709 w 10554709"/>
              <a:gd name="connsiteY3" fmla="*/ 3680162 h 6858000"/>
              <a:gd name="connsiteX4" fmla="*/ 9852869 w 10554709"/>
              <a:gd name="connsiteY4" fmla="*/ 6618597 h 6858000"/>
              <a:gd name="connsiteX5" fmla="*/ 9732509 w 10554709"/>
              <a:gd name="connsiteY5" fmla="*/ 6858000 h 6858000"/>
              <a:gd name="connsiteX6" fmla="*/ 0 w 10554709"/>
              <a:gd name="connsiteY6" fmla="*/ 6858000 h 6858000"/>
              <a:gd name="connsiteX7" fmla="*/ 0 w 10554709"/>
              <a:gd name="connsiteY7" fmla="*/ 893015 h 6858000"/>
              <a:gd name="connsiteX8" fmla="*/ 32877 w 10554709"/>
              <a:gd name="connsiteY8" fmla="*/ 837948 h 6858000"/>
              <a:gd name="connsiteX9" fmla="*/ 408715 w 10554709"/>
              <a:gd name="connsiteY9" fmla="*/ 30770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54709" h="6858000">
                <a:moveTo>
                  <a:pt x="678080" y="0"/>
                </a:moveTo>
                <a:lnTo>
                  <a:pt x="8939948" y="0"/>
                </a:lnTo>
                <a:lnTo>
                  <a:pt x="9088366" y="139640"/>
                </a:lnTo>
                <a:cubicBezTo>
                  <a:pt x="10103527" y="1150771"/>
                  <a:pt x="10554709" y="2302771"/>
                  <a:pt x="10554709" y="3680162"/>
                </a:cubicBezTo>
                <a:cubicBezTo>
                  <a:pt x="10554709" y="4782075"/>
                  <a:pt x="10354183" y="5717032"/>
                  <a:pt x="9852869" y="6618597"/>
                </a:cubicBezTo>
                <a:lnTo>
                  <a:pt x="9732509" y="6858000"/>
                </a:lnTo>
                <a:lnTo>
                  <a:pt x="0" y="6858000"/>
                </a:lnTo>
                <a:lnTo>
                  <a:pt x="0" y="893015"/>
                </a:lnTo>
                <a:lnTo>
                  <a:pt x="32877" y="837948"/>
                </a:lnTo>
                <a:cubicBezTo>
                  <a:pt x="149932" y="650048"/>
                  <a:pt x="274183" y="474695"/>
                  <a:pt x="408715" y="307706"/>
                </a:cubicBezTo>
                <a:close/>
              </a:path>
            </a:pathLst>
          </a:custGeom>
          <a:ln>
            <a:noFill/>
          </a:ln>
        </p:spPr>
        <p:txBody>
          <a:bodyPr vert="horz" wrap="square" lIns="91440" tIns="45720" rIns="91440" bIns="45720" numCol="1" anchor="t" anchorCtr="0" compatLnSpc="1">
            <a:prstTxWarp prst="textNoShape">
              <a:avLst/>
            </a:prstTxWarp>
            <a:noAutofit/>
          </a:bodyPr>
          <a:lstStyle/>
          <a:p>
            <a:pPr>
              <a:defRPr/>
            </a:pPr>
            <a:endParaRPr lang="en-US">
              <a:solidFill>
                <a:prstClr val="white"/>
              </a:solidFill>
            </a:endParaRPr>
          </a:p>
        </p:txBody>
      </p:sp>
      <p:sp>
        <p:nvSpPr>
          <p:cNvPr id="47" name="Freeform 10">
            <a:extLst>
              <a:ext uri="{FF2B5EF4-FFF2-40B4-BE49-F238E27FC236}">
                <a16:creationId xmlns="" xmlns:a16="http://schemas.microsoft.com/office/drawing/2014/main" id="{671E2FB4-7344-4400-973C-C4E1D46C15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rot="4500000">
            <a:off x="9006897" y="392628"/>
            <a:ext cx="3095625" cy="2897543"/>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white"/>
              </a:solidFill>
            </a:endParaRPr>
          </a:p>
        </p:txBody>
      </p:sp>
      <p:sp>
        <p:nvSpPr>
          <p:cNvPr id="4" name="TextBox 3">
            <a:extLst>
              <a:ext uri="{FF2B5EF4-FFF2-40B4-BE49-F238E27FC236}">
                <a16:creationId xmlns="" xmlns:a16="http://schemas.microsoft.com/office/drawing/2014/main" id="{EA74C5E8-1476-F25D-5536-63ACF88C37EF}"/>
              </a:ext>
            </a:extLst>
          </p:cNvPr>
          <p:cNvSpPr txBox="1"/>
          <p:nvPr/>
        </p:nvSpPr>
        <p:spPr>
          <a:xfrm>
            <a:off x="2557014" y="1087999"/>
            <a:ext cx="5737860" cy="4093428"/>
          </a:xfrm>
          <a:prstGeom prst="rect">
            <a:avLst/>
          </a:prstGeom>
          <a:noFill/>
        </p:spPr>
        <p:txBody>
          <a:bodyPr wrap="square">
            <a:spAutoFit/>
          </a:bodyPr>
          <a:lstStyle/>
          <a:p>
            <a:pPr defTabSz="914400"/>
            <a:r>
              <a:rPr lang="en-US" sz="2000" dirty="0">
                <a:solidFill>
                  <a:prstClr val="white"/>
                </a:solidFill>
                <a:latin typeface="Dubai" panose="020B0503030403030204" pitchFamily="34" charset="-78"/>
                <a:cs typeface="Dubai" panose="020B0503030403030204" pitchFamily="34" charset="-78"/>
              </a:rPr>
              <a:t>“Blessed are those who find wisdom,</a:t>
            </a:r>
            <a:br>
              <a:rPr lang="en-US" sz="2000" dirty="0">
                <a:solidFill>
                  <a:prstClr val="white"/>
                </a:solidFill>
                <a:latin typeface="Dubai" panose="020B0503030403030204" pitchFamily="34" charset="-78"/>
                <a:cs typeface="Dubai" panose="020B0503030403030204" pitchFamily="34" charset="-78"/>
              </a:rPr>
            </a:br>
            <a:r>
              <a:rPr lang="en-US" sz="2000" dirty="0">
                <a:solidFill>
                  <a:prstClr val="white"/>
                </a:solidFill>
                <a:latin typeface="Dubai" panose="020B0503030403030204" pitchFamily="34" charset="-78"/>
                <a:cs typeface="Dubai" panose="020B0503030403030204" pitchFamily="34" charset="-78"/>
              </a:rPr>
              <a:t>    those who gain understanding,</a:t>
            </a:r>
            <a:br>
              <a:rPr lang="en-US" sz="2000" dirty="0">
                <a:solidFill>
                  <a:prstClr val="white"/>
                </a:solidFill>
                <a:latin typeface="Dubai" panose="020B0503030403030204" pitchFamily="34" charset="-78"/>
                <a:cs typeface="Dubai" panose="020B0503030403030204" pitchFamily="34" charset="-78"/>
              </a:rPr>
            </a:br>
            <a:r>
              <a:rPr lang="en-US" sz="2000" dirty="0">
                <a:solidFill>
                  <a:prstClr val="white"/>
                </a:solidFill>
                <a:latin typeface="Dubai" panose="020B0503030403030204" pitchFamily="34" charset="-78"/>
                <a:cs typeface="Dubai" panose="020B0503030403030204" pitchFamily="34" charset="-78"/>
              </a:rPr>
              <a:t>for </a:t>
            </a:r>
            <a:r>
              <a:rPr lang="en-US" sz="2000" dirty="0">
                <a:solidFill>
                  <a:srgbClr val="CE7F01">
                    <a:lumMod val="60000"/>
                    <a:lumOff val="40000"/>
                  </a:srgbClr>
                </a:solidFill>
                <a:latin typeface="Dubai" panose="020B0503030403030204" pitchFamily="34" charset="-78"/>
                <a:cs typeface="Dubai" panose="020B0503030403030204" pitchFamily="34" charset="-78"/>
              </a:rPr>
              <a:t>she </a:t>
            </a:r>
            <a:r>
              <a:rPr lang="en-US" sz="2000" dirty="0">
                <a:solidFill>
                  <a:prstClr val="white"/>
                </a:solidFill>
                <a:latin typeface="Dubai" panose="020B0503030403030204" pitchFamily="34" charset="-78"/>
                <a:cs typeface="Dubai" panose="020B0503030403030204" pitchFamily="34" charset="-78"/>
              </a:rPr>
              <a:t>is more profitable than silver</a:t>
            </a:r>
            <a:br>
              <a:rPr lang="en-US" sz="2000" dirty="0">
                <a:solidFill>
                  <a:prstClr val="white"/>
                </a:solidFill>
                <a:latin typeface="Dubai" panose="020B0503030403030204" pitchFamily="34" charset="-78"/>
                <a:cs typeface="Dubai" panose="020B0503030403030204" pitchFamily="34" charset="-78"/>
              </a:rPr>
            </a:br>
            <a:r>
              <a:rPr lang="en-US" sz="2000" dirty="0">
                <a:solidFill>
                  <a:prstClr val="white"/>
                </a:solidFill>
                <a:latin typeface="Dubai" panose="020B0503030403030204" pitchFamily="34" charset="-78"/>
                <a:cs typeface="Dubai" panose="020B0503030403030204" pitchFamily="34" charset="-78"/>
              </a:rPr>
              <a:t>    and yields better returns than gold.</a:t>
            </a:r>
            <a:br>
              <a:rPr lang="en-US" sz="2000" dirty="0">
                <a:solidFill>
                  <a:prstClr val="white"/>
                </a:solidFill>
                <a:latin typeface="Dubai" panose="020B0503030403030204" pitchFamily="34" charset="-78"/>
                <a:cs typeface="Dubai" panose="020B0503030403030204" pitchFamily="34" charset="-78"/>
              </a:rPr>
            </a:br>
            <a:r>
              <a:rPr lang="en-US" sz="2000" dirty="0">
                <a:solidFill>
                  <a:srgbClr val="CE7F01">
                    <a:lumMod val="60000"/>
                    <a:lumOff val="40000"/>
                  </a:srgbClr>
                </a:solidFill>
                <a:latin typeface="Dubai" panose="020B0503030403030204" pitchFamily="34" charset="-78"/>
                <a:cs typeface="Dubai" panose="020B0503030403030204" pitchFamily="34" charset="-78"/>
              </a:rPr>
              <a:t>She</a:t>
            </a:r>
            <a:r>
              <a:rPr lang="en-US" sz="2000" dirty="0">
                <a:solidFill>
                  <a:prstClr val="white"/>
                </a:solidFill>
                <a:latin typeface="Dubai" panose="020B0503030403030204" pitchFamily="34" charset="-78"/>
                <a:cs typeface="Dubai" panose="020B0503030403030204" pitchFamily="34" charset="-78"/>
              </a:rPr>
              <a:t> is more precious than rubies;</a:t>
            </a:r>
            <a:br>
              <a:rPr lang="en-US" sz="2000" dirty="0">
                <a:solidFill>
                  <a:prstClr val="white"/>
                </a:solidFill>
                <a:latin typeface="Dubai" panose="020B0503030403030204" pitchFamily="34" charset="-78"/>
                <a:cs typeface="Dubai" panose="020B0503030403030204" pitchFamily="34" charset="-78"/>
              </a:rPr>
            </a:br>
            <a:r>
              <a:rPr lang="en-US" sz="2000" dirty="0">
                <a:solidFill>
                  <a:prstClr val="white"/>
                </a:solidFill>
                <a:latin typeface="Dubai" panose="020B0503030403030204" pitchFamily="34" charset="-78"/>
                <a:cs typeface="Dubai" panose="020B0503030403030204" pitchFamily="34" charset="-78"/>
              </a:rPr>
              <a:t>    nothing you desire can compare with </a:t>
            </a:r>
            <a:r>
              <a:rPr lang="en-US" sz="2000" dirty="0">
                <a:solidFill>
                  <a:srgbClr val="CE7F01">
                    <a:lumMod val="60000"/>
                    <a:lumOff val="40000"/>
                  </a:srgbClr>
                </a:solidFill>
                <a:latin typeface="Dubai" panose="020B0503030403030204" pitchFamily="34" charset="-78"/>
                <a:cs typeface="Dubai" panose="020B0503030403030204" pitchFamily="34" charset="-78"/>
              </a:rPr>
              <a:t>her</a:t>
            </a:r>
            <a:r>
              <a:rPr lang="en-US" sz="2000" dirty="0">
                <a:solidFill>
                  <a:prstClr val="white"/>
                </a:solidFill>
                <a:latin typeface="Dubai" panose="020B0503030403030204" pitchFamily="34" charset="-78"/>
                <a:cs typeface="Dubai" panose="020B0503030403030204" pitchFamily="34" charset="-78"/>
              </a:rPr>
              <a:t>.</a:t>
            </a:r>
            <a:br>
              <a:rPr lang="en-US" sz="2000" dirty="0">
                <a:solidFill>
                  <a:prstClr val="white"/>
                </a:solidFill>
                <a:latin typeface="Dubai" panose="020B0503030403030204" pitchFamily="34" charset="-78"/>
                <a:cs typeface="Dubai" panose="020B0503030403030204" pitchFamily="34" charset="-78"/>
              </a:rPr>
            </a:br>
            <a:r>
              <a:rPr lang="en-US" sz="2000" baseline="30000" dirty="0">
                <a:solidFill>
                  <a:prstClr val="white"/>
                </a:solidFill>
                <a:latin typeface="Dubai" panose="020B0503030403030204" pitchFamily="34" charset="-78"/>
                <a:cs typeface="Dubai" panose="020B0503030403030204" pitchFamily="34" charset="-78"/>
              </a:rPr>
              <a:t> </a:t>
            </a:r>
            <a:r>
              <a:rPr lang="en-US" sz="2000" dirty="0">
                <a:solidFill>
                  <a:prstClr val="white"/>
                </a:solidFill>
                <a:latin typeface="Dubai" panose="020B0503030403030204" pitchFamily="34" charset="-78"/>
                <a:cs typeface="Dubai" panose="020B0503030403030204" pitchFamily="34" charset="-78"/>
              </a:rPr>
              <a:t>Long life is in </a:t>
            </a:r>
            <a:r>
              <a:rPr lang="en-US" sz="2000" dirty="0">
                <a:solidFill>
                  <a:srgbClr val="CE7F01">
                    <a:lumMod val="60000"/>
                    <a:lumOff val="40000"/>
                  </a:srgbClr>
                </a:solidFill>
                <a:latin typeface="Dubai" panose="020B0503030403030204" pitchFamily="34" charset="-78"/>
                <a:cs typeface="Dubai" panose="020B0503030403030204" pitchFamily="34" charset="-78"/>
              </a:rPr>
              <a:t>her</a:t>
            </a:r>
            <a:r>
              <a:rPr lang="en-US" sz="2000" dirty="0">
                <a:solidFill>
                  <a:prstClr val="white"/>
                </a:solidFill>
                <a:latin typeface="Dubai" panose="020B0503030403030204" pitchFamily="34" charset="-78"/>
                <a:cs typeface="Dubai" panose="020B0503030403030204" pitchFamily="34" charset="-78"/>
              </a:rPr>
              <a:t> right hand;</a:t>
            </a:r>
            <a:br>
              <a:rPr lang="en-US" sz="2000" dirty="0">
                <a:solidFill>
                  <a:prstClr val="white"/>
                </a:solidFill>
                <a:latin typeface="Dubai" panose="020B0503030403030204" pitchFamily="34" charset="-78"/>
                <a:cs typeface="Dubai" panose="020B0503030403030204" pitchFamily="34" charset="-78"/>
              </a:rPr>
            </a:br>
            <a:r>
              <a:rPr lang="en-US" sz="2000" dirty="0">
                <a:solidFill>
                  <a:prstClr val="white"/>
                </a:solidFill>
                <a:latin typeface="Dubai" panose="020B0503030403030204" pitchFamily="34" charset="-78"/>
                <a:cs typeface="Dubai" panose="020B0503030403030204" pitchFamily="34" charset="-78"/>
              </a:rPr>
              <a:t>    in </a:t>
            </a:r>
            <a:r>
              <a:rPr lang="en-US" sz="2000" dirty="0">
                <a:solidFill>
                  <a:srgbClr val="CE7F01">
                    <a:lumMod val="60000"/>
                    <a:lumOff val="40000"/>
                  </a:srgbClr>
                </a:solidFill>
                <a:latin typeface="Dubai" panose="020B0503030403030204" pitchFamily="34" charset="-78"/>
                <a:cs typeface="Dubai" panose="020B0503030403030204" pitchFamily="34" charset="-78"/>
              </a:rPr>
              <a:t>her</a:t>
            </a:r>
            <a:r>
              <a:rPr lang="en-US" sz="2000" dirty="0">
                <a:solidFill>
                  <a:prstClr val="white"/>
                </a:solidFill>
                <a:latin typeface="Dubai" panose="020B0503030403030204" pitchFamily="34" charset="-78"/>
                <a:cs typeface="Dubai" panose="020B0503030403030204" pitchFamily="34" charset="-78"/>
              </a:rPr>
              <a:t> left hand are riches and honor.</a:t>
            </a:r>
            <a:br>
              <a:rPr lang="en-US" sz="2000" dirty="0">
                <a:solidFill>
                  <a:prstClr val="white"/>
                </a:solidFill>
                <a:latin typeface="Dubai" panose="020B0503030403030204" pitchFamily="34" charset="-78"/>
                <a:cs typeface="Dubai" panose="020B0503030403030204" pitchFamily="34" charset="-78"/>
              </a:rPr>
            </a:br>
            <a:r>
              <a:rPr lang="en-US" sz="2000" dirty="0">
                <a:solidFill>
                  <a:srgbClr val="CE7F01">
                    <a:lumMod val="60000"/>
                    <a:lumOff val="40000"/>
                  </a:srgbClr>
                </a:solidFill>
                <a:latin typeface="Dubai" panose="020B0503030403030204" pitchFamily="34" charset="-78"/>
                <a:cs typeface="Dubai" panose="020B0503030403030204" pitchFamily="34" charset="-78"/>
              </a:rPr>
              <a:t>Her</a:t>
            </a:r>
            <a:r>
              <a:rPr lang="en-US" sz="2000" dirty="0">
                <a:solidFill>
                  <a:prstClr val="white"/>
                </a:solidFill>
                <a:latin typeface="Dubai" panose="020B0503030403030204" pitchFamily="34" charset="-78"/>
                <a:cs typeface="Dubai" panose="020B0503030403030204" pitchFamily="34" charset="-78"/>
              </a:rPr>
              <a:t> ways are pleasant ways,</a:t>
            </a:r>
            <a:br>
              <a:rPr lang="en-US" sz="2000" dirty="0">
                <a:solidFill>
                  <a:prstClr val="white"/>
                </a:solidFill>
                <a:latin typeface="Dubai" panose="020B0503030403030204" pitchFamily="34" charset="-78"/>
                <a:cs typeface="Dubai" panose="020B0503030403030204" pitchFamily="34" charset="-78"/>
              </a:rPr>
            </a:br>
            <a:r>
              <a:rPr lang="en-US" sz="2000" dirty="0">
                <a:solidFill>
                  <a:prstClr val="white"/>
                </a:solidFill>
                <a:latin typeface="Dubai" panose="020B0503030403030204" pitchFamily="34" charset="-78"/>
                <a:cs typeface="Dubai" panose="020B0503030403030204" pitchFamily="34" charset="-78"/>
              </a:rPr>
              <a:t>    and all </a:t>
            </a:r>
            <a:r>
              <a:rPr lang="en-US" sz="2000" dirty="0">
                <a:solidFill>
                  <a:srgbClr val="CE7F01">
                    <a:lumMod val="60000"/>
                    <a:lumOff val="40000"/>
                  </a:srgbClr>
                </a:solidFill>
                <a:latin typeface="Dubai" panose="020B0503030403030204" pitchFamily="34" charset="-78"/>
                <a:cs typeface="Dubai" panose="020B0503030403030204" pitchFamily="34" charset="-78"/>
              </a:rPr>
              <a:t>her</a:t>
            </a:r>
            <a:r>
              <a:rPr lang="en-US" sz="2000" dirty="0">
                <a:solidFill>
                  <a:prstClr val="white"/>
                </a:solidFill>
                <a:latin typeface="Dubai" panose="020B0503030403030204" pitchFamily="34" charset="-78"/>
                <a:cs typeface="Dubai" panose="020B0503030403030204" pitchFamily="34" charset="-78"/>
              </a:rPr>
              <a:t> paths are peace.</a:t>
            </a:r>
            <a:br>
              <a:rPr lang="en-US" sz="2000" dirty="0">
                <a:solidFill>
                  <a:prstClr val="white"/>
                </a:solidFill>
                <a:latin typeface="Dubai" panose="020B0503030403030204" pitchFamily="34" charset="-78"/>
                <a:cs typeface="Dubai" panose="020B0503030403030204" pitchFamily="34" charset="-78"/>
              </a:rPr>
            </a:br>
            <a:r>
              <a:rPr lang="en-US" sz="2000" dirty="0">
                <a:solidFill>
                  <a:srgbClr val="CE7F01">
                    <a:lumMod val="60000"/>
                    <a:lumOff val="40000"/>
                  </a:srgbClr>
                </a:solidFill>
                <a:latin typeface="Dubai" panose="020B0503030403030204" pitchFamily="34" charset="-78"/>
                <a:cs typeface="Dubai" panose="020B0503030403030204" pitchFamily="34" charset="-78"/>
              </a:rPr>
              <a:t>She</a:t>
            </a:r>
            <a:r>
              <a:rPr lang="en-US" sz="2000" dirty="0">
                <a:solidFill>
                  <a:prstClr val="white"/>
                </a:solidFill>
                <a:latin typeface="Dubai" panose="020B0503030403030204" pitchFamily="34" charset="-78"/>
                <a:cs typeface="Dubai" panose="020B0503030403030204" pitchFamily="34" charset="-78"/>
              </a:rPr>
              <a:t> is a tree of life to those who take hold of </a:t>
            </a:r>
            <a:r>
              <a:rPr lang="en-US" sz="2000" dirty="0">
                <a:solidFill>
                  <a:srgbClr val="CE7F01">
                    <a:lumMod val="60000"/>
                    <a:lumOff val="40000"/>
                  </a:srgbClr>
                </a:solidFill>
                <a:latin typeface="Dubai" panose="020B0503030403030204" pitchFamily="34" charset="-78"/>
                <a:cs typeface="Dubai" panose="020B0503030403030204" pitchFamily="34" charset="-78"/>
              </a:rPr>
              <a:t>her</a:t>
            </a:r>
            <a:r>
              <a:rPr lang="en-US" sz="2000" dirty="0">
                <a:solidFill>
                  <a:prstClr val="white"/>
                </a:solidFill>
                <a:latin typeface="Dubai" panose="020B0503030403030204" pitchFamily="34" charset="-78"/>
                <a:cs typeface="Dubai" panose="020B0503030403030204" pitchFamily="34" charset="-78"/>
              </a:rPr>
              <a:t>;</a:t>
            </a:r>
            <a:br>
              <a:rPr lang="en-US" sz="2000" dirty="0">
                <a:solidFill>
                  <a:prstClr val="white"/>
                </a:solidFill>
                <a:latin typeface="Dubai" panose="020B0503030403030204" pitchFamily="34" charset="-78"/>
                <a:cs typeface="Dubai" panose="020B0503030403030204" pitchFamily="34" charset="-78"/>
              </a:rPr>
            </a:br>
            <a:r>
              <a:rPr lang="en-US" sz="2000" dirty="0">
                <a:solidFill>
                  <a:prstClr val="white"/>
                </a:solidFill>
                <a:latin typeface="Dubai" panose="020B0503030403030204" pitchFamily="34" charset="-78"/>
                <a:cs typeface="Dubai" panose="020B0503030403030204" pitchFamily="34" charset="-78"/>
              </a:rPr>
              <a:t>    those who hold </a:t>
            </a:r>
            <a:r>
              <a:rPr lang="en-US" sz="2000" dirty="0">
                <a:solidFill>
                  <a:srgbClr val="CE7F01">
                    <a:lumMod val="60000"/>
                    <a:lumOff val="40000"/>
                  </a:srgbClr>
                </a:solidFill>
                <a:latin typeface="Dubai" panose="020B0503030403030204" pitchFamily="34" charset="-78"/>
                <a:cs typeface="Dubai" panose="020B0503030403030204" pitchFamily="34" charset="-78"/>
              </a:rPr>
              <a:t>her</a:t>
            </a:r>
            <a:r>
              <a:rPr lang="en-US" sz="2000" dirty="0">
                <a:solidFill>
                  <a:prstClr val="white"/>
                </a:solidFill>
                <a:latin typeface="Dubai" panose="020B0503030403030204" pitchFamily="34" charset="-78"/>
                <a:cs typeface="Dubai" panose="020B0503030403030204" pitchFamily="34" charset="-78"/>
              </a:rPr>
              <a:t> fast will be blessed.”</a:t>
            </a:r>
          </a:p>
          <a:p>
            <a:pPr defTabSz="914400"/>
            <a:endParaRPr lang="en-US" sz="2000" dirty="0">
              <a:solidFill>
                <a:prstClr val="white"/>
              </a:solidFill>
              <a:latin typeface="Dubai" panose="020B0503030403030204" pitchFamily="34" charset="-78"/>
              <a:cs typeface="Dubai" panose="020B0503030403030204" pitchFamily="34" charset="-78"/>
            </a:endParaRPr>
          </a:p>
        </p:txBody>
      </p:sp>
      <p:sp>
        <p:nvSpPr>
          <p:cNvPr id="3" name="TextBox 2">
            <a:extLst>
              <a:ext uri="{FF2B5EF4-FFF2-40B4-BE49-F238E27FC236}">
                <a16:creationId xmlns="" xmlns:a16="http://schemas.microsoft.com/office/drawing/2014/main" id="{D180B82B-E501-4ACF-24E7-6499BC18C29E}"/>
              </a:ext>
            </a:extLst>
          </p:cNvPr>
          <p:cNvSpPr txBox="1"/>
          <p:nvPr/>
        </p:nvSpPr>
        <p:spPr>
          <a:xfrm>
            <a:off x="3520440" y="5569946"/>
            <a:ext cx="2468880" cy="400110"/>
          </a:xfrm>
          <a:prstGeom prst="rect">
            <a:avLst/>
          </a:prstGeom>
          <a:solidFill>
            <a:srgbClr val="C37901"/>
          </a:solidFill>
        </p:spPr>
        <p:txBody>
          <a:bodyPr wrap="square">
            <a:spAutoFit/>
          </a:bodyPr>
          <a:lstStyle/>
          <a:p>
            <a:pPr algn="ctr" defTabSz="914400">
              <a:defRPr/>
            </a:pPr>
            <a:r>
              <a:rPr lang="en-US" sz="2000" dirty="0">
                <a:solidFill>
                  <a:prstClr val="white"/>
                </a:solidFill>
                <a:latin typeface="Dubai" panose="020B0503030403030204" pitchFamily="34" charset="-78"/>
                <a:cs typeface="Dubai" panose="020B0503030403030204" pitchFamily="34" charset="-78"/>
              </a:rPr>
              <a:t>Proverbs 3:13-18</a:t>
            </a:r>
          </a:p>
        </p:txBody>
      </p:sp>
    </p:spTree>
    <p:extLst>
      <p:ext uri="{BB962C8B-B14F-4D97-AF65-F5344CB8AC3E}">
        <p14:creationId xmlns:p14="http://schemas.microsoft.com/office/powerpoint/2010/main" val="2864113610"/>
      </p:ext>
    </p:extLst>
  </p:cSld>
  <p:clrMapOvr>
    <a:masterClrMapping/>
  </p:clrMapOvr>
  <p:transition spd="slow">
    <p:pull dir="u"/>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 xmlns:a16="http://schemas.microsoft.com/office/drawing/2014/main" id="{09646535-AEF6-4883-A4F9-EEC1F8B431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9" name="Rectangle 38">
            <a:extLst>
              <a:ext uri="{FF2B5EF4-FFF2-40B4-BE49-F238E27FC236}">
                <a16:creationId xmlns="" xmlns:a16="http://schemas.microsoft.com/office/drawing/2014/main" id="{DB7EFF05-A8DA-4B3E-9C21-7A04283D48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41" name="Rectangle 40">
            <a:extLst>
              <a:ext uri="{FF2B5EF4-FFF2-40B4-BE49-F238E27FC236}">
                <a16:creationId xmlns="" xmlns:a16="http://schemas.microsoft.com/office/drawing/2014/main" id="{D690F001-2D75-4EFE-805F-3E6954B756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3" name="Rectangle 42">
            <a:extLst>
              <a:ext uri="{FF2B5EF4-FFF2-40B4-BE49-F238E27FC236}">
                <a16:creationId xmlns="" xmlns:a16="http://schemas.microsoft.com/office/drawing/2014/main" id="{8C6F7DA8-FD92-4ACF-9932-BF007E32A6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45" name="Freeform: Shape 44">
            <a:extLst>
              <a:ext uri="{FF2B5EF4-FFF2-40B4-BE49-F238E27FC236}">
                <a16:creationId xmlns="" xmlns:a16="http://schemas.microsoft.com/office/drawing/2014/main" id="{4F76F7D6-E5D2-44FA-B1FA-A1A61DF18E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0" y="0"/>
            <a:ext cx="10554709" cy="6858000"/>
          </a:xfrm>
          <a:custGeom>
            <a:avLst/>
            <a:gdLst>
              <a:gd name="connsiteX0" fmla="*/ 678080 w 10554709"/>
              <a:gd name="connsiteY0" fmla="*/ 0 h 6858000"/>
              <a:gd name="connsiteX1" fmla="*/ 8939948 w 10554709"/>
              <a:gd name="connsiteY1" fmla="*/ 0 h 6858000"/>
              <a:gd name="connsiteX2" fmla="*/ 9088366 w 10554709"/>
              <a:gd name="connsiteY2" fmla="*/ 139640 h 6858000"/>
              <a:gd name="connsiteX3" fmla="*/ 10554709 w 10554709"/>
              <a:gd name="connsiteY3" fmla="*/ 3680162 h 6858000"/>
              <a:gd name="connsiteX4" fmla="*/ 9852869 w 10554709"/>
              <a:gd name="connsiteY4" fmla="*/ 6618597 h 6858000"/>
              <a:gd name="connsiteX5" fmla="*/ 9732509 w 10554709"/>
              <a:gd name="connsiteY5" fmla="*/ 6858000 h 6858000"/>
              <a:gd name="connsiteX6" fmla="*/ 0 w 10554709"/>
              <a:gd name="connsiteY6" fmla="*/ 6858000 h 6858000"/>
              <a:gd name="connsiteX7" fmla="*/ 0 w 10554709"/>
              <a:gd name="connsiteY7" fmla="*/ 893015 h 6858000"/>
              <a:gd name="connsiteX8" fmla="*/ 32877 w 10554709"/>
              <a:gd name="connsiteY8" fmla="*/ 837948 h 6858000"/>
              <a:gd name="connsiteX9" fmla="*/ 408715 w 10554709"/>
              <a:gd name="connsiteY9" fmla="*/ 30770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54709" h="6858000">
                <a:moveTo>
                  <a:pt x="678080" y="0"/>
                </a:moveTo>
                <a:lnTo>
                  <a:pt x="8939948" y="0"/>
                </a:lnTo>
                <a:lnTo>
                  <a:pt x="9088366" y="139640"/>
                </a:lnTo>
                <a:cubicBezTo>
                  <a:pt x="10103527" y="1150771"/>
                  <a:pt x="10554709" y="2302771"/>
                  <a:pt x="10554709" y="3680162"/>
                </a:cubicBezTo>
                <a:cubicBezTo>
                  <a:pt x="10554709" y="4782075"/>
                  <a:pt x="10354183" y="5717032"/>
                  <a:pt x="9852869" y="6618597"/>
                </a:cubicBezTo>
                <a:lnTo>
                  <a:pt x="9732509" y="6858000"/>
                </a:lnTo>
                <a:lnTo>
                  <a:pt x="0" y="6858000"/>
                </a:lnTo>
                <a:lnTo>
                  <a:pt x="0" y="893015"/>
                </a:lnTo>
                <a:lnTo>
                  <a:pt x="32877" y="837948"/>
                </a:lnTo>
                <a:cubicBezTo>
                  <a:pt x="149932" y="650048"/>
                  <a:pt x="274183" y="474695"/>
                  <a:pt x="408715" y="307706"/>
                </a:cubicBezTo>
                <a:close/>
              </a:path>
            </a:pathLst>
          </a:custGeom>
          <a:ln>
            <a:noFill/>
          </a:ln>
        </p:spPr>
        <p:txBody>
          <a:bodyPr vert="horz" wrap="square" lIns="91440" tIns="45720" rIns="91440" bIns="45720" numCol="1" anchor="t" anchorCtr="0" compatLnSpc="1">
            <a:prstTxWarp prst="textNoShape">
              <a:avLst/>
            </a:prstTxWarp>
            <a:noAutofit/>
          </a:bodyPr>
          <a:lstStyle/>
          <a:p>
            <a:pPr>
              <a:defRPr/>
            </a:pPr>
            <a:endParaRPr lang="en-US">
              <a:solidFill>
                <a:prstClr val="white"/>
              </a:solidFill>
            </a:endParaRPr>
          </a:p>
        </p:txBody>
      </p:sp>
      <p:sp>
        <p:nvSpPr>
          <p:cNvPr id="47" name="Freeform 10">
            <a:extLst>
              <a:ext uri="{FF2B5EF4-FFF2-40B4-BE49-F238E27FC236}">
                <a16:creationId xmlns="" xmlns:a16="http://schemas.microsoft.com/office/drawing/2014/main" id="{671E2FB4-7344-4400-973C-C4E1D46C15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rot="4500000">
            <a:off x="9006897" y="392628"/>
            <a:ext cx="3095625" cy="2897543"/>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white"/>
              </a:solidFill>
            </a:endParaRPr>
          </a:p>
        </p:txBody>
      </p:sp>
      <p:sp>
        <p:nvSpPr>
          <p:cNvPr id="3" name="TextBox 2">
            <a:extLst>
              <a:ext uri="{FF2B5EF4-FFF2-40B4-BE49-F238E27FC236}">
                <a16:creationId xmlns="" xmlns:a16="http://schemas.microsoft.com/office/drawing/2014/main" id="{D180B82B-E501-4ACF-24E7-6499BC18C29E}"/>
              </a:ext>
            </a:extLst>
          </p:cNvPr>
          <p:cNvSpPr txBox="1"/>
          <p:nvPr/>
        </p:nvSpPr>
        <p:spPr>
          <a:xfrm>
            <a:off x="4042914" y="5569946"/>
            <a:ext cx="2468880" cy="400110"/>
          </a:xfrm>
          <a:prstGeom prst="rect">
            <a:avLst/>
          </a:prstGeom>
          <a:solidFill>
            <a:srgbClr val="C37901"/>
          </a:solidFill>
        </p:spPr>
        <p:txBody>
          <a:bodyPr wrap="square">
            <a:spAutoFit/>
          </a:bodyPr>
          <a:lstStyle/>
          <a:p>
            <a:pPr algn="ctr" defTabSz="914400">
              <a:defRPr/>
            </a:pPr>
            <a:r>
              <a:rPr lang="en-US" sz="2000" dirty="0" err="1">
                <a:solidFill>
                  <a:prstClr val="white"/>
                </a:solidFill>
                <a:latin typeface="Dubai" panose="020B0503030403030204" pitchFamily="34" charset="-78"/>
                <a:cs typeface="Dubai" panose="020B0503030403030204" pitchFamily="34" charset="-78"/>
              </a:rPr>
              <a:t>Proverbios</a:t>
            </a:r>
            <a:r>
              <a:rPr lang="en-US" sz="2000" dirty="0">
                <a:solidFill>
                  <a:prstClr val="white"/>
                </a:solidFill>
                <a:latin typeface="Dubai" panose="020B0503030403030204" pitchFamily="34" charset="-78"/>
                <a:cs typeface="Dubai" panose="020B0503030403030204" pitchFamily="34" charset="-78"/>
              </a:rPr>
              <a:t> 3:13-18</a:t>
            </a:r>
          </a:p>
        </p:txBody>
      </p:sp>
      <p:sp>
        <p:nvSpPr>
          <p:cNvPr id="2" name="TextBox 1">
            <a:extLst>
              <a:ext uri="{FF2B5EF4-FFF2-40B4-BE49-F238E27FC236}">
                <a16:creationId xmlns="" xmlns:a16="http://schemas.microsoft.com/office/drawing/2014/main" id="{13747C75-E57B-01B9-8025-CF3614F87A80}"/>
              </a:ext>
            </a:extLst>
          </p:cNvPr>
          <p:cNvSpPr txBox="1"/>
          <p:nvPr/>
        </p:nvSpPr>
        <p:spPr>
          <a:xfrm>
            <a:off x="2482377" y="1234657"/>
            <a:ext cx="6527322" cy="3785652"/>
          </a:xfrm>
          <a:prstGeom prst="rect">
            <a:avLst/>
          </a:prstGeom>
          <a:noFill/>
        </p:spPr>
        <p:txBody>
          <a:bodyPr wrap="square">
            <a:spAutoFit/>
          </a:bodyPr>
          <a:lstStyle/>
          <a:p>
            <a:pPr defTabSz="914400"/>
            <a:r>
              <a:rPr lang="es-ES" sz="2000" dirty="0">
                <a:solidFill>
                  <a:prstClr val="white"/>
                </a:solidFill>
                <a:latin typeface="Dubai" panose="020B0503030403030204" pitchFamily="34" charset="-78"/>
                <a:cs typeface="Dubai" panose="020B0503030403030204" pitchFamily="34" charset="-78"/>
              </a:rPr>
              <a:t>“Bienaventurado el hombre que halla la sabiduría,</a:t>
            </a:r>
          </a:p>
          <a:p>
            <a:pPr defTabSz="914400"/>
            <a:r>
              <a:rPr lang="es-ES" sz="2000" dirty="0">
                <a:solidFill>
                  <a:prstClr val="white"/>
                </a:solidFill>
                <a:latin typeface="Dubai" panose="020B0503030403030204" pitchFamily="34" charset="-78"/>
                <a:cs typeface="Dubai" panose="020B0503030403030204" pitchFamily="34" charset="-78"/>
              </a:rPr>
              <a:t>    Y que obtiene la inteligencia;</a:t>
            </a:r>
          </a:p>
          <a:p>
            <a:pPr defTabSz="914400"/>
            <a:r>
              <a:rPr lang="es-ES" sz="2000" dirty="0">
                <a:solidFill>
                  <a:prstClr val="white"/>
                </a:solidFill>
                <a:latin typeface="Dubai" panose="020B0503030403030204" pitchFamily="34" charset="-78"/>
                <a:cs typeface="Dubai" panose="020B0503030403030204" pitchFamily="34" charset="-78"/>
              </a:rPr>
              <a:t>Porque su ganancia es mejor que la ganancia de la plata,</a:t>
            </a:r>
          </a:p>
          <a:p>
            <a:pPr defTabSz="914400"/>
            <a:r>
              <a:rPr lang="es-ES" sz="2000" dirty="0">
                <a:solidFill>
                  <a:prstClr val="white"/>
                </a:solidFill>
                <a:latin typeface="Dubai" panose="020B0503030403030204" pitchFamily="34" charset="-78"/>
                <a:cs typeface="Dubai" panose="020B0503030403030204" pitchFamily="34" charset="-78"/>
              </a:rPr>
              <a:t>    Y sus frutos más que el oro fino.</a:t>
            </a:r>
          </a:p>
          <a:p>
            <a:pPr defTabSz="914400"/>
            <a:r>
              <a:rPr lang="es-ES" sz="2000" b="1" baseline="30000" dirty="0">
                <a:solidFill>
                  <a:prstClr val="white"/>
                </a:solidFill>
                <a:latin typeface="Dubai" panose="020B0503030403030204" pitchFamily="34" charset="-78"/>
                <a:cs typeface="Dubai" panose="020B0503030403030204" pitchFamily="34" charset="-78"/>
              </a:rPr>
              <a:t> </a:t>
            </a:r>
            <a:r>
              <a:rPr lang="es-ES" sz="2000" dirty="0">
                <a:solidFill>
                  <a:prstClr val="white"/>
                </a:solidFill>
                <a:latin typeface="Dubai" panose="020B0503030403030204" pitchFamily="34" charset="-78"/>
                <a:cs typeface="Dubai" panose="020B0503030403030204" pitchFamily="34" charset="-78"/>
              </a:rPr>
              <a:t>Más preciosa es que las piedras preciosas;</a:t>
            </a:r>
          </a:p>
          <a:p>
            <a:pPr defTabSz="914400"/>
            <a:r>
              <a:rPr lang="es-ES" sz="2000" dirty="0">
                <a:solidFill>
                  <a:prstClr val="white"/>
                </a:solidFill>
                <a:latin typeface="Dubai" panose="020B0503030403030204" pitchFamily="34" charset="-78"/>
                <a:cs typeface="Dubai" panose="020B0503030403030204" pitchFamily="34" charset="-78"/>
              </a:rPr>
              <a:t>    Y todo lo que puedes desear, no se puede comparar a </a:t>
            </a:r>
            <a:r>
              <a:rPr lang="es-ES" sz="2000" dirty="0">
                <a:solidFill>
                  <a:srgbClr val="FFC409"/>
                </a:solidFill>
                <a:latin typeface="Dubai" panose="020B0503030403030204" pitchFamily="34" charset="-78"/>
                <a:cs typeface="Dubai" panose="020B0503030403030204" pitchFamily="34" charset="-78"/>
              </a:rPr>
              <a:t>ella</a:t>
            </a:r>
            <a:r>
              <a:rPr lang="es-ES" sz="2000" dirty="0">
                <a:solidFill>
                  <a:prstClr val="white"/>
                </a:solidFill>
                <a:latin typeface="Dubai" panose="020B0503030403030204" pitchFamily="34" charset="-78"/>
                <a:cs typeface="Dubai" panose="020B0503030403030204" pitchFamily="34" charset="-78"/>
              </a:rPr>
              <a:t>.</a:t>
            </a:r>
          </a:p>
          <a:p>
            <a:pPr defTabSz="914400"/>
            <a:r>
              <a:rPr lang="es-ES" sz="2000" b="1" baseline="30000" dirty="0">
                <a:solidFill>
                  <a:prstClr val="white"/>
                </a:solidFill>
                <a:latin typeface="Dubai" panose="020B0503030403030204" pitchFamily="34" charset="-78"/>
                <a:cs typeface="Dubai" panose="020B0503030403030204" pitchFamily="34" charset="-78"/>
              </a:rPr>
              <a:t> </a:t>
            </a:r>
            <a:r>
              <a:rPr lang="es-ES" sz="2000" dirty="0">
                <a:solidFill>
                  <a:prstClr val="white"/>
                </a:solidFill>
                <a:latin typeface="Dubai" panose="020B0503030403030204" pitchFamily="34" charset="-78"/>
                <a:cs typeface="Dubai" panose="020B0503030403030204" pitchFamily="34" charset="-78"/>
              </a:rPr>
              <a:t>Largura de días está en su mano derecha;</a:t>
            </a:r>
          </a:p>
          <a:p>
            <a:pPr defTabSz="914400"/>
            <a:r>
              <a:rPr lang="es-ES" sz="2000" dirty="0">
                <a:solidFill>
                  <a:prstClr val="white"/>
                </a:solidFill>
                <a:latin typeface="Dubai" panose="020B0503030403030204" pitchFamily="34" charset="-78"/>
                <a:cs typeface="Dubai" panose="020B0503030403030204" pitchFamily="34" charset="-78"/>
              </a:rPr>
              <a:t>    En su izquierda, riquezas y honra.</a:t>
            </a:r>
          </a:p>
          <a:p>
            <a:pPr defTabSz="914400"/>
            <a:r>
              <a:rPr lang="es-ES" sz="2000" dirty="0">
                <a:solidFill>
                  <a:prstClr val="white"/>
                </a:solidFill>
                <a:latin typeface="Dubai" panose="020B0503030403030204" pitchFamily="34" charset="-78"/>
                <a:cs typeface="Dubai" panose="020B0503030403030204" pitchFamily="34" charset="-78"/>
              </a:rPr>
              <a:t>Sus caminos son caminos deleitosos,</a:t>
            </a:r>
          </a:p>
          <a:p>
            <a:pPr defTabSz="914400"/>
            <a:r>
              <a:rPr lang="es-ES" sz="2000" dirty="0">
                <a:solidFill>
                  <a:prstClr val="white"/>
                </a:solidFill>
                <a:latin typeface="Dubai" panose="020B0503030403030204" pitchFamily="34" charset="-78"/>
                <a:cs typeface="Dubai" panose="020B0503030403030204" pitchFamily="34" charset="-78"/>
              </a:rPr>
              <a:t>    Y todas sus veredas paz.</a:t>
            </a:r>
          </a:p>
          <a:p>
            <a:pPr defTabSz="914400"/>
            <a:r>
              <a:rPr lang="es-ES" sz="2000" dirty="0">
                <a:solidFill>
                  <a:srgbClr val="FFC409"/>
                </a:solidFill>
                <a:latin typeface="Dubai" panose="020B0503030403030204" pitchFamily="34" charset="-78"/>
                <a:cs typeface="Dubai" panose="020B0503030403030204" pitchFamily="34" charset="-78"/>
              </a:rPr>
              <a:t>Ella</a:t>
            </a:r>
            <a:r>
              <a:rPr lang="es-ES" sz="2000" dirty="0">
                <a:solidFill>
                  <a:prstClr val="white"/>
                </a:solidFill>
                <a:latin typeface="Dubai" panose="020B0503030403030204" pitchFamily="34" charset="-78"/>
                <a:cs typeface="Dubai" panose="020B0503030403030204" pitchFamily="34" charset="-78"/>
              </a:rPr>
              <a:t> es árbol de vida a los que de </a:t>
            </a:r>
            <a:r>
              <a:rPr lang="es-ES" sz="2000" dirty="0">
                <a:solidFill>
                  <a:srgbClr val="FFC409"/>
                </a:solidFill>
                <a:latin typeface="Dubai" panose="020B0503030403030204" pitchFamily="34" charset="-78"/>
                <a:cs typeface="Dubai" panose="020B0503030403030204" pitchFamily="34" charset="-78"/>
              </a:rPr>
              <a:t>ella</a:t>
            </a:r>
            <a:r>
              <a:rPr lang="es-ES" sz="2000" dirty="0">
                <a:solidFill>
                  <a:prstClr val="white"/>
                </a:solidFill>
                <a:latin typeface="Dubai" panose="020B0503030403030204" pitchFamily="34" charset="-78"/>
                <a:cs typeface="Dubai" panose="020B0503030403030204" pitchFamily="34" charset="-78"/>
              </a:rPr>
              <a:t> echan mano,</a:t>
            </a:r>
          </a:p>
          <a:p>
            <a:pPr defTabSz="914400"/>
            <a:r>
              <a:rPr lang="es-ES" sz="2000" dirty="0">
                <a:solidFill>
                  <a:prstClr val="white"/>
                </a:solidFill>
                <a:latin typeface="Dubai" panose="020B0503030403030204" pitchFamily="34" charset="-78"/>
                <a:cs typeface="Dubai" panose="020B0503030403030204" pitchFamily="34" charset="-78"/>
              </a:rPr>
              <a:t>    Y bienaventurados son los que </a:t>
            </a:r>
            <a:r>
              <a:rPr lang="es-ES" sz="2000" dirty="0">
                <a:solidFill>
                  <a:srgbClr val="FFC409"/>
                </a:solidFill>
                <a:latin typeface="Dubai" panose="020B0503030403030204" pitchFamily="34" charset="-78"/>
                <a:cs typeface="Dubai" panose="020B0503030403030204" pitchFamily="34" charset="-78"/>
              </a:rPr>
              <a:t>la</a:t>
            </a:r>
            <a:r>
              <a:rPr lang="es-ES" sz="2000" dirty="0">
                <a:solidFill>
                  <a:prstClr val="white"/>
                </a:solidFill>
                <a:latin typeface="Dubai" panose="020B0503030403030204" pitchFamily="34" charset="-78"/>
                <a:cs typeface="Dubai" panose="020B0503030403030204" pitchFamily="34" charset="-78"/>
              </a:rPr>
              <a:t> retienen.” </a:t>
            </a:r>
          </a:p>
        </p:txBody>
      </p:sp>
    </p:spTree>
    <p:extLst>
      <p:ext uri="{BB962C8B-B14F-4D97-AF65-F5344CB8AC3E}">
        <p14:creationId xmlns:p14="http://schemas.microsoft.com/office/powerpoint/2010/main" val="1231985440"/>
      </p:ext>
    </p:extLst>
  </p:cSld>
  <p:clrMapOvr>
    <a:masterClrMapping/>
  </p:clrMapOvr>
  <p:transition spd="slow">
    <p:pull dir="u"/>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 xmlns:a16="http://schemas.microsoft.com/office/drawing/2014/main" id="{EEA85169-A40A-40DD-9871-5FE5B6A06E9D}"/>
              </a:ext>
            </a:extLst>
          </p:cNvPr>
          <p:cNvSpPr>
            <a:spLocks noGrp="1"/>
          </p:cNvSpPr>
          <p:nvPr>
            <p:ph type="title"/>
          </p:nvPr>
        </p:nvSpPr>
        <p:spPr>
          <a:xfrm>
            <a:off x="5780027" y="1367152"/>
            <a:ext cx="6196621" cy="626918"/>
          </a:xfrm>
        </p:spPr>
        <p:txBody>
          <a:bodyPr>
            <a:noAutofit/>
          </a:bodyPr>
          <a:lstStyle/>
          <a:p>
            <a:r>
              <a:rPr lang="en-US" sz="4000" dirty="0">
                <a:solidFill>
                  <a:schemeClr val="accent4">
                    <a:lumMod val="60000"/>
                    <a:lumOff val="40000"/>
                  </a:schemeClr>
                </a:solidFill>
                <a:latin typeface="Baguet Script" panose="00000500000000000000" pitchFamily="2" charset="0"/>
              </a:rPr>
              <a:t>Biblical Wisdom</a:t>
            </a:r>
          </a:p>
        </p:txBody>
      </p:sp>
      <p:pic>
        <p:nvPicPr>
          <p:cNvPr id="15" name="Picture Placeholder 14">
            <a:extLst>
              <a:ext uri="{FF2B5EF4-FFF2-40B4-BE49-F238E27FC236}">
                <a16:creationId xmlns="" xmlns:a16="http://schemas.microsoft.com/office/drawing/2014/main" id="{C34112AB-D254-401D-A1AA-2E7301C0C90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427" r="1427"/>
          <a:stretch/>
        </p:blipFill>
        <p:spPr>
          <a:xfrm>
            <a:off x="0" y="0"/>
            <a:ext cx="5662934" cy="6858000"/>
          </a:xfrm>
        </p:spPr>
      </p:pic>
      <p:sp>
        <p:nvSpPr>
          <p:cNvPr id="7" name="Title 30">
            <a:extLst>
              <a:ext uri="{FF2B5EF4-FFF2-40B4-BE49-F238E27FC236}">
                <a16:creationId xmlns="" xmlns:a16="http://schemas.microsoft.com/office/drawing/2014/main" id="{222C84E3-B1B0-0D04-D575-072AF992CD2F}"/>
              </a:ext>
            </a:extLst>
          </p:cNvPr>
          <p:cNvSpPr txBox="1">
            <a:spLocks/>
          </p:cNvSpPr>
          <p:nvPr/>
        </p:nvSpPr>
        <p:spPr>
          <a:xfrm>
            <a:off x="5503951" y="1053693"/>
            <a:ext cx="6688049" cy="1088572"/>
          </a:xfrm>
          <a:prstGeom prst="rect">
            <a:avLst/>
          </a:prstGeom>
        </p:spPr>
        <p:txBody>
          <a:bodyPr vert="horz" wrap="square" lIns="0" tIns="0" rIns="0" bIns="0" rtlCol="0" anchor="b" anchorCtr="0">
            <a:no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defRPr/>
            </a:pPr>
            <a:endParaRPr lang="en-US" dirty="0">
              <a:solidFill>
                <a:prstClr val="white"/>
              </a:solidFill>
            </a:endParaRPr>
          </a:p>
        </p:txBody>
      </p:sp>
      <p:sp>
        <p:nvSpPr>
          <p:cNvPr id="8" name="Title 30">
            <a:extLst>
              <a:ext uri="{FF2B5EF4-FFF2-40B4-BE49-F238E27FC236}">
                <a16:creationId xmlns="" xmlns:a16="http://schemas.microsoft.com/office/drawing/2014/main" id="{E14D87E1-C848-4C97-4B22-F0A0445394D7}"/>
              </a:ext>
            </a:extLst>
          </p:cNvPr>
          <p:cNvSpPr txBox="1">
            <a:spLocks/>
          </p:cNvSpPr>
          <p:nvPr/>
        </p:nvSpPr>
        <p:spPr>
          <a:xfrm>
            <a:off x="5780027" y="740234"/>
            <a:ext cx="6304297" cy="626918"/>
          </a:xfrm>
          <a:prstGeom prst="rect">
            <a:avLst/>
          </a:prstGeom>
        </p:spPr>
        <p:txBody>
          <a:bodyPr vert="horz" wrap="square" lIns="0" tIns="0" rIns="0" bIns="0" rtlCol="0" anchor="b" anchorCtr="0">
            <a:no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r>
              <a:rPr lang="en-US" sz="4000" dirty="0" smtClean="0">
                <a:solidFill>
                  <a:prstClr val="white"/>
                </a:solidFill>
                <a:latin typeface="Baguet Script" panose="00000500000000000000" pitchFamily="2" charset="0"/>
              </a:rPr>
              <a:t>La </a:t>
            </a:r>
            <a:r>
              <a:rPr lang="en-US" sz="4000" dirty="0" err="1" smtClean="0">
                <a:solidFill>
                  <a:prstClr val="white"/>
                </a:solidFill>
                <a:latin typeface="Baguet Script" panose="00000500000000000000" pitchFamily="2" charset="0"/>
              </a:rPr>
              <a:t>sabiduría</a:t>
            </a:r>
            <a:r>
              <a:rPr lang="en-US" sz="4000" dirty="0" smtClean="0">
                <a:solidFill>
                  <a:prstClr val="white"/>
                </a:solidFill>
                <a:latin typeface="Baguet Script" panose="00000500000000000000" pitchFamily="2" charset="0"/>
              </a:rPr>
              <a:t> </a:t>
            </a:r>
            <a:r>
              <a:rPr lang="en-US" sz="4000" dirty="0" err="1" smtClean="0">
                <a:solidFill>
                  <a:prstClr val="white"/>
                </a:solidFill>
                <a:latin typeface="Baguet Script" panose="00000500000000000000" pitchFamily="2" charset="0"/>
              </a:rPr>
              <a:t>bíblica</a:t>
            </a:r>
            <a:endParaRPr lang="en-US" sz="4000" dirty="0">
              <a:solidFill>
                <a:prstClr val="white"/>
              </a:solidFill>
              <a:latin typeface="Baguet Script" panose="00000500000000000000" pitchFamily="2" charset="0"/>
            </a:endParaRPr>
          </a:p>
        </p:txBody>
      </p:sp>
      <p:sp>
        <p:nvSpPr>
          <p:cNvPr id="12" name="TextBox 11">
            <a:extLst>
              <a:ext uri="{FF2B5EF4-FFF2-40B4-BE49-F238E27FC236}">
                <a16:creationId xmlns="" xmlns:a16="http://schemas.microsoft.com/office/drawing/2014/main" id="{055E0DB4-F57C-5D28-9EE2-72123856AC70}"/>
              </a:ext>
            </a:extLst>
          </p:cNvPr>
          <p:cNvSpPr txBox="1"/>
          <p:nvPr/>
        </p:nvSpPr>
        <p:spPr>
          <a:xfrm>
            <a:off x="5671752" y="2595793"/>
            <a:ext cx="6297558" cy="2585323"/>
          </a:xfrm>
          <a:prstGeom prst="rect">
            <a:avLst/>
          </a:prstGeom>
          <a:noFill/>
        </p:spPr>
        <p:txBody>
          <a:bodyPr wrap="none" rtlCol="0">
            <a:spAutoFit/>
          </a:bodyPr>
          <a:lstStyle/>
          <a:p>
            <a:pPr marL="285750" indent="-285750" defTabSz="914400">
              <a:buFont typeface="Wingdings" panose="05000000000000000000" pitchFamily="2" charset="2"/>
              <a:buChar char="§"/>
            </a:pPr>
            <a:r>
              <a:rPr lang="en-US" dirty="0" smtClean="0">
                <a:solidFill>
                  <a:prstClr val="white"/>
                </a:solidFill>
              </a:rPr>
              <a:t>Solo </a:t>
            </a:r>
            <a:r>
              <a:rPr lang="en-US" dirty="0" err="1" smtClean="0">
                <a:solidFill>
                  <a:prstClr val="white"/>
                </a:solidFill>
              </a:rPr>
              <a:t>proviene</a:t>
            </a:r>
            <a:r>
              <a:rPr lang="en-US" dirty="0" smtClean="0">
                <a:solidFill>
                  <a:prstClr val="white"/>
                </a:solidFill>
              </a:rPr>
              <a:t> de Dios.</a:t>
            </a:r>
            <a:endParaRPr lang="en-US" dirty="0">
              <a:solidFill>
                <a:prstClr val="white"/>
              </a:solidFill>
            </a:endParaRPr>
          </a:p>
          <a:p>
            <a:pPr marL="285750" indent="-285750" defTabSz="914400">
              <a:buFont typeface="Wingdings" panose="05000000000000000000" pitchFamily="2" charset="2"/>
              <a:buChar char="§"/>
            </a:pPr>
            <a:r>
              <a:rPr lang="en-US" dirty="0">
                <a:solidFill>
                  <a:srgbClr val="CE7F01">
                    <a:lumMod val="60000"/>
                    <a:lumOff val="40000"/>
                  </a:srgbClr>
                </a:solidFill>
              </a:rPr>
              <a:t>It comes only from God</a:t>
            </a:r>
            <a:r>
              <a:rPr lang="en-US" dirty="0">
                <a:solidFill>
                  <a:prstClr val="white"/>
                </a:solidFill>
              </a:rPr>
              <a:t>.</a:t>
            </a:r>
          </a:p>
          <a:p>
            <a:pPr marL="285750" indent="-285750" defTabSz="914400">
              <a:buFont typeface="Wingdings" panose="05000000000000000000" pitchFamily="2" charset="2"/>
              <a:buChar char="§"/>
            </a:pPr>
            <a:endParaRPr lang="en-US" dirty="0">
              <a:solidFill>
                <a:prstClr val="white"/>
              </a:solidFill>
            </a:endParaRPr>
          </a:p>
          <a:p>
            <a:pPr marL="285750" indent="-285750" defTabSz="914400">
              <a:buFont typeface="Wingdings" panose="05000000000000000000" pitchFamily="2" charset="2"/>
              <a:buChar char="§"/>
            </a:pPr>
            <a:r>
              <a:rPr lang="en-US" dirty="0" smtClean="0">
                <a:solidFill>
                  <a:prstClr val="white"/>
                </a:solidFill>
              </a:rPr>
              <a:t>Solo </a:t>
            </a:r>
            <a:r>
              <a:rPr lang="en-US" dirty="0" err="1" smtClean="0">
                <a:solidFill>
                  <a:prstClr val="white"/>
                </a:solidFill>
              </a:rPr>
              <a:t>proviene</a:t>
            </a:r>
            <a:r>
              <a:rPr lang="en-US" dirty="0" smtClean="0">
                <a:solidFill>
                  <a:prstClr val="white"/>
                </a:solidFill>
              </a:rPr>
              <a:t> </a:t>
            </a:r>
            <a:r>
              <a:rPr lang="en-US" dirty="0" err="1" smtClean="0">
                <a:solidFill>
                  <a:prstClr val="white"/>
                </a:solidFill>
              </a:rPr>
              <a:t>por</a:t>
            </a:r>
            <a:r>
              <a:rPr lang="en-US" dirty="0" smtClean="0">
                <a:solidFill>
                  <a:prstClr val="white"/>
                </a:solidFill>
              </a:rPr>
              <a:t> la </a:t>
            </a:r>
            <a:r>
              <a:rPr lang="en-US" dirty="0" err="1" smtClean="0">
                <a:solidFill>
                  <a:prstClr val="white"/>
                </a:solidFill>
              </a:rPr>
              <a:t>fe</a:t>
            </a:r>
            <a:r>
              <a:rPr lang="en-US" dirty="0" smtClean="0">
                <a:solidFill>
                  <a:prstClr val="white"/>
                </a:solidFill>
              </a:rPr>
              <a:t> y </a:t>
            </a:r>
            <a:r>
              <a:rPr lang="en-US" dirty="0" err="1" smtClean="0">
                <a:solidFill>
                  <a:prstClr val="white"/>
                </a:solidFill>
              </a:rPr>
              <a:t>una</a:t>
            </a:r>
            <a:r>
              <a:rPr lang="en-US" dirty="0" smtClean="0">
                <a:solidFill>
                  <a:prstClr val="white"/>
                </a:solidFill>
              </a:rPr>
              <a:t> </a:t>
            </a:r>
            <a:r>
              <a:rPr lang="en-US" dirty="0" err="1" smtClean="0">
                <a:solidFill>
                  <a:prstClr val="white"/>
                </a:solidFill>
              </a:rPr>
              <a:t>relación</a:t>
            </a:r>
            <a:r>
              <a:rPr lang="en-US" dirty="0" smtClean="0">
                <a:solidFill>
                  <a:prstClr val="white"/>
                </a:solidFill>
              </a:rPr>
              <a:t> con Dios.</a:t>
            </a:r>
            <a:endParaRPr lang="en-US" dirty="0">
              <a:solidFill>
                <a:prstClr val="white"/>
              </a:solidFill>
            </a:endParaRPr>
          </a:p>
          <a:p>
            <a:pPr marL="285750" indent="-285750" defTabSz="914400">
              <a:buFont typeface="Wingdings" panose="05000000000000000000" pitchFamily="2" charset="2"/>
              <a:buChar char="§"/>
            </a:pPr>
            <a:r>
              <a:rPr lang="en-US" dirty="0">
                <a:solidFill>
                  <a:srgbClr val="CE7F01">
                    <a:lumMod val="60000"/>
                    <a:lumOff val="40000"/>
                  </a:srgbClr>
                </a:solidFill>
              </a:rPr>
              <a:t>It comes only through faith and a relationship with God.</a:t>
            </a:r>
          </a:p>
          <a:p>
            <a:pPr marL="285750" indent="-285750" defTabSz="914400">
              <a:buFont typeface="Wingdings" panose="05000000000000000000" pitchFamily="2" charset="2"/>
              <a:buChar char="§"/>
            </a:pPr>
            <a:endParaRPr lang="en-US" dirty="0">
              <a:solidFill>
                <a:srgbClr val="CE7F01">
                  <a:lumMod val="60000"/>
                  <a:lumOff val="40000"/>
                </a:srgbClr>
              </a:solidFill>
            </a:endParaRPr>
          </a:p>
          <a:p>
            <a:pPr marL="285750" indent="-285750" defTabSz="914400">
              <a:buFont typeface="Wingdings" panose="05000000000000000000" pitchFamily="2" charset="2"/>
              <a:buChar char="§"/>
            </a:pPr>
            <a:r>
              <a:rPr lang="en-US" dirty="0" smtClean="0">
                <a:solidFill>
                  <a:prstClr val="white"/>
                </a:solidFill>
              </a:rPr>
              <a:t>Su meta </a:t>
            </a:r>
            <a:r>
              <a:rPr lang="en-US" dirty="0" err="1" smtClean="0">
                <a:solidFill>
                  <a:prstClr val="white"/>
                </a:solidFill>
              </a:rPr>
              <a:t>es</a:t>
            </a:r>
            <a:r>
              <a:rPr lang="en-US" dirty="0" smtClean="0">
                <a:solidFill>
                  <a:prstClr val="white"/>
                </a:solidFill>
              </a:rPr>
              <a:t> </a:t>
            </a:r>
            <a:r>
              <a:rPr lang="en-US" dirty="0" err="1" smtClean="0">
                <a:solidFill>
                  <a:prstClr val="white"/>
                </a:solidFill>
              </a:rPr>
              <a:t>glorificar</a:t>
            </a:r>
            <a:r>
              <a:rPr lang="en-US" dirty="0" smtClean="0">
                <a:solidFill>
                  <a:prstClr val="white"/>
                </a:solidFill>
              </a:rPr>
              <a:t> a Dios.</a:t>
            </a:r>
            <a:endParaRPr lang="en-US" dirty="0">
              <a:solidFill>
                <a:prstClr val="white"/>
              </a:solidFill>
            </a:endParaRPr>
          </a:p>
          <a:p>
            <a:pPr marL="285750" indent="-285750" defTabSz="914400">
              <a:buFont typeface="Wingdings" panose="05000000000000000000" pitchFamily="2" charset="2"/>
              <a:buChar char="§"/>
            </a:pPr>
            <a:r>
              <a:rPr lang="en-US" dirty="0">
                <a:solidFill>
                  <a:srgbClr val="CE7F01">
                    <a:lumMod val="60000"/>
                    <a:lumOff val="40000"/>
                  </a:srgbClr>
                </a:solidFill>
              </a:rPr>
              <a:t>Its goal is to glorify God.</a:t>
            </a:r>
          </a:p>
          <a:p>
            <a:pPr marL="285750" indent="-285750" defTabSz="914400">
              <a:buFont typeface="Wingdings" panose="05000000000000000000" pitchFamily="2" charset="2"/>
              <a:buChar char="§"/>
            </a:pPr>
            <a:endParaRPr lang="en-US" dirty="0">
              <a:solidFill>
                <a:prstClr val="white"/>
              </a:solidFill>
            </a:endParaRPr>
          </a:p>
        </p:txBody>
      </p:sp>
    </p:spTree>
    <p:extLst>
      <p:ext uri="{BB962C8B-B14F-4D97-AF65-F5344CB8AC3E}">
        <p14:creationId xmlns:p14="http://schemas.microsoft.com/office/powerpoint/2010/main" val="294878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750"/>
                                        <p:tgtEl>
                                          <p:spTgt spid="12">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wipe(left)">
                                      <p:cBhvr>
                                        <p:cTn id="10" dur="750"/>
                                        <p:tgtEl>
                                          <p:spTgt spid="1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animEffect transition="in" filter="wipe(left)">
                                      <p:cBhvr>
                                        <p:cTn id="15" dur="750"/>
                                        <p:tgtEl>
                                          <p:spTgt spid="12">
                                            <p:txEl>
                                              <p:pRg st="3" end="3"/>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2">
                                            <p:txEl>
                                              <p:pRg st="4" end="4"/>
                                            </p:txEl>
                                          </p:spTgt>
                                        </p:tgtEl>
                                        <p:attrNameLst>
                                          <p:attrName>style.visibility</p:attrName>
                                        </p:attrNameLst>
                                      </p:cBhvr>
                                      <p:to>
                                        <p:strVal val="visible"/>
                                      </p:to>
                                    </p:set>
                                    <p:animEffect transition="in" filter="wipe(left)">
                                      <p:cBhvr>
                                        <p:cTn id="18" dur="750"/>
                                        <p:tgtEl>
                                          <p:spTgt spid="1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animEffect transition="in" filter="wipe(left)">
                                      <p:cBhvr>
                                        <p:cTn id="23" dur="750"/>
                                        <p:tgtEl>
                                          <p:spTgt spid="12">
                                            <p:txEl>
                                              <p:pRg st="6" end="6"/>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12">
                                            <p:txEl>
                                              <p:pRg st="7" end="7"/>
                                            </p:txEl>
                                          </p:spTgt>
                                        </p:tgtEl>
                                        <p:attrNameLst>
                                          <p:attrName>style.visibility</p:attrName>
                                        </p:attrNameLst>
                                      </p:cBhvr>
                                      <p:to>
                                        <p:strVal val="visible"/>
                                      </p:to>
                                    </p:set>
                                    <p:animEffect transition="in" filter="wipe(left)">
                                      <p:cBhvr>
                                        <p:cTn id="26" dur="75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666C6FF-6566-562E-0ECF-09E7D15A79AB}"/>
              </a:ext>
            </a:extLst>
          </p:cNvPr>
          <p:cNvSpPr txBox="1"/>
          <p:nvPr/>
        </p:nvSpPr>
        <p:spPr>
          <a:xfrm>
            <a:off x="765604" y="1313421"/>
            <a:ext cx="6527322" cy="3416320"/>
          </a:xfrm>
          <a:prstGeom prst="rect">
            <a:avLst/>
          </a:prstGeom>
          <a:noFill/>
        </p:spPr>
        <p:txBody>
          <a:bodyPr wrap="square">
            <a:spAutoFit/>
          </a:bodyPr>
          <a:lstStyle/>
          <a:p>
            <a:pPr defTabSz="914400"/>
            <a:r>
              <a:rPr lang="es-ES" dirty="0">
                <a:solidFill>
                  <a:prstClr val="white"/>
                </a:solidFill>
                <a:latin typeface="Dubai" panose="020B0503030403030204" pitchFamily="34" charset="-78"/>
                <a:cs typeface="Dubai" panose="020B0503030403030204" pitchFamily="34" charset="-78"/>
              </a:rPr>
              <a:t>“Bienaventurado el hombre que halla la sabiduría,</a:t>
            </a:r>
          </a:p>
          <a:p>
            <a:pPr defTabSz="914400"/>
            <a:r>
              <a:rPr lang="es-ES" dirty="0">
                <a:solidFill>
                  <a:prstClr val="white"/>
                </a:solidFill>
                <a:latin typeface="Dubai" panose="020B0503030403030204" pitchFamily="34" charset="-78"/>
                <a:cs typeface="Dubai" panose="020B0503030403030204" pitchFamily="34" charset="-78"/>
              </a:rPr>
              <a:t>    Y que obtiene la inteligencia;</a:t>
            </a:r>
          </a:p>
          <a:p>
            <a:pPr defTabSz="914400"/>
            <a:r>
              <a:rPr lang="es-ES" dirty="0">
                <a:solidFill>
                  <a:prstClr val="white"/>
                </a:solidFill>
                <a:latin typeface="Dubai" panose="020B0503030403030204" pitchFamily="34" charset="-78"/>
                <a:cs typeface="Dubai" panose="020B0503030403030204" pitchFamily="34" charset="-78"/>
              </a:rPr>
              <a:t>Porque </a:t>
            </a:r>
            <a:r>
              <a:rPr lang="es-ES" dirty="0">
                <a:solidFill>
                  <a:srgbClr val="FFC000">
                    <a:lumMod val="60000"/>
                    <a:lumOff val="40000"/>
                  </a:srgbClr>
                </a:solidFill>
                <a:latin typeface="Dubai" panose="020B0503030403030204" pitchFamily="34" charset="-78"/>
                <a:cs typeface="Dubai" panose="020B0503030403030204" pitchFamily="34" charset="-78"/>
              </a:rPr>
              <a:t>su ganancia es mejor que la ganancia de la plata,</a:t>
            </a:r>
          </a:p>
          <a:p>
            <a:pPr defTabSz="914400"/>
            <a:r>
              <a:rPr lang="es-ES" dirty="0">
                <a:solidFill>
                  <a:srgbClr val="FFC000">
                    <a:lumMod val="60000"/>
                    <a:lumOff val="40000"/>
                  </a:srgbClr>
                </a:solidFill>
                <a:latin typeface="Dubai" panose="020B0503030403030204" pitchFamily="34" charset="-78"/>
                <a:cs typeface="Dubai" panose="020B0503030403030204" pitchFamily="34" charset="-78"/>
              </a:rPr>
              <a:t>    Y sus frutos más que el oro fino.</a:t>
            </a:r>
          </a:p>
          <a:p>
            <a:pPr defTabSz="914400"/>
            <a:r>
              <a:rPr lang="es-ES" b="1" baseline="30000" dirty="0">
                <a:solidFill>
                  <a:srgbClr val="FFC000">
                    <a:lumMod val="60000"/>
                    <a:lumOff val="40000"/>
                  </a:srgbClr>
                </a:solidFill>
                <a:latin typeface="Dubai" panose="020B0503030403030204" pitchFamily="34" charset="-78"/>
                <a:cs typeface="Dubai" panose="020B0503030403030204" pitchFamily="34" charset="-78"/>
              </a:rPr>
              <a:t> </a:t>
            </a:r>
            <a:r>
              <a:rPr lang="es-ES" dirty="0">
                <a:solidFill>
                  <a:srgbClr val="FFC000">
                    <a:lumMod val="60000"/>
                    <a:lumOff val="40000"/>
                  </a:srgbClr>
                </a:solidFill>
                <a:latin typeface="Dubai" panose="020B0503030403030204" pitchFamily="34" charset="-78"/>
                <a:cs typeface="Dubai" panose="020B0503030403030204" pitchFamily="34" charset="-78"/>
              </a:rPr>
              <a:t>Más preciosa es que las piedras preciosas;</a:t>
            </a:r>
          </a:p>
          <a:p>
            <a:pPr defTabSz="914400"/>
            <a:r>
              <a:rPr lang="es-ES" dirty="0">
                <a:solidFill>
                  <a:srgbClr val="FFC000">
                    <a:lumMod val="60000"/>
                    <a:lumOff val="40000"/>
                  </a:srgbClr>
                </a:solidFill>
                <a:latin typeface="Dubai" panose="020B0503030403030204" pitchFamily="34" charset="-78"/>
                <a:cs typeface="Dubai" panose="020B0503030403030204" pitchFamily="34" charset="-78"/>
              </a:rPr>
              <a:t>    Y todo lo que puedes desear, no se puede comparar a ella.</a:t>
            </a:r>
          </a:p>
          <a:p>
            <a:pPr defTabSz="914400"/>
            <a:r>
              <a:rPr lang="es-ES" b="1" baseline="30000" dirty="0">
                <a:solidFill>
                  <a:prstClr val="white"/>
                </a:solidFill>
                <a:latin typeface="Dubai" panose="020B0503030403030204" pitchFamily="34" charset="-78"/>
                <a:cs typeface="Dubai" panose="020B0503030403030204" pitchFamily="34" charset="-78"/>
              </a:rPr>
              <a:t> </a:t>
            </a:r>
            <a:r>
              <a:rPr lang="es-ES" dirty="0">
                <a:solidFill>
                  <a:prstClr val="white"/>
                </a:solidFill>
                <a:latin typeface="Dubai" panose="020B0503030403030204" pitchFamily="34" charset="-78"/>
                <a:cs typeface="Dubai" panose="020B0503030403030204" pitchFamily="34" charset="-78"/>
              </a:rPr>
              <a:t>Largura de días está en su mano derecha;</a:t>
            </a:r>
          </a:p>
          <a:p>
            <a:pPr defTabSz="914400"/>
            <a:r>
              <a:rPr lang="es-ES" dirty="0">
                <a:solidFill>
                  <a:prstClr val="white"/>
                </a:solidFill>
                <a:latin typeface="Dubai" panose="020B0503030403030204" pitchFamily="34" charset="-78"/>
                <a:cs typeface="Dubai" panose="020B0503030403030204" pitchFamily="34" charset="-78"/>
              </a:rPr>
              <a:t>    En su izquierda, riquezas y honra.</a:t>
            </a:r>
          </a:p>
          <a:p>
            <a:pPr defTabSz="914400"/>
            <a:r>
              <a:rPr lang="es-ES" dirty="0">
                <a:solidFill>
                  <a:prstClr val="white"/>
                </a:solidFill>
                <a:latin typeface="Dubai" panose="020B0503030403030204" pitchFamily="34" charset="-78"/>
                <a:cs typeface="Dubai" panose="020B0503030403030204" pitchFamily="34" charset="-78"/>
              </a:rPr>
              <a:t>Sus caminos son caminos deleitosos,</a:t>
            </a:r>
          </a:p>
          <a:p>
            <a:pPr defTabSz="914400"/>
            <a:r>
              <a:rPr lang="es-ES" dirty="0">
                <a:solidFill>
                  <a:prstClr val="white"/>
                </a:solidFill>
                <a:latin typeface="Dubai" panose="020B0503030403030204" pitchFamily="34" charset="-78"/>
                <a:cs typeface="Dubai" panose="020B0503030403030204" pitchFamily="34" charset="-78"/>
              </a:rPr>
              <a:t>    Y todas sus veredas paz.</a:t>
            </a:r>
          </a:p>
          <a:p>
            <a:pPr defTabSz="914400"/>
            <a:r>
              <a:rPr lang="es-ES" dirty="0">
                <a:solidFill>
                  <a:prstClr val="white"/>
                </a:solidFill>
                <a:latin typeface="Dubai" panose="020B0503030403030204" pitchFamily="34" charset="-78"/>
                <a:cs typeface="Dubai" panose="020B0503030403030204" pitchFamily="34" charset="-78"/>
              </a:rPr>
              <a:t>Ella es árbol de vida a los que de ella echan mano,</a:t>
            </a:r>
          </a:p>
          <a:p>
            <a:pPr defTabSz="914400"/>
            <a:r>
              <a:rPr lang="es-ES" dirty="0">
                <a:solidFill>
                  <a:prstClr val="white"/>
                </a:solidFill>
                <a:latin typeface="Dubai" panose="020B0503030403030204" pitchFamily="34" charset="-78"/>
                <a:cs typeface="Dubai" panose="020B0503030403030204" pitchFamily="34" charset="-78"/>
              </a:rPr>
              <a:t>    Y bienaventurados son los que la </a:t>
            </a:r>
            <a:r>
              <a:rPr lang="es-ES" dirty="0" smtClean="0">
                <a:solidFill>
                  <a:prstClr val="white"/>
                </a:solidFill>
                <a:latin typeface="Dubai" panose="020B0503030403030204" pitchFamily="34" charset="-78"/>
                <a:cs typeface="Dubai" panose="020B0503030403030204" pitchFamily="34" charset="-78"/>
              </a:rPr>
              <a:t>retienen”. </a:t>
            </a:r>
            <a:endParaRPr lang="es-ES" dirty="0">
              <a:solidFill>
                <a:prstClr val="white"/>
              </a:solidFill>
              <a:latin typeface="Dubai" panose="020B0503030403030204" pitchFamily="34" charset="-78"/>
              <a:cs typeface="Dubai" panose="020B0503030403030204" pitchFamily="34" charset="-78"/>
            </a:endParaRPr>
          </a:p>
        </p:txBody>
      </p:sp>
      <p:sp>
        <p:nvSpPr>
          <p:cNvPr id="3" name="TextBox 2">
            <a:extLst>
              <a:ext uri="{FF2B5EF4-FFF2-40B4-BE49-F238E27FC236}">
                <a16:creationId xmlns="" xmlns:a16="http://schemas.microsoft.com/office/drawing/2014/main" id="{653DE16B-55C5-8EA7-85B7-786E70D8C014}"/>
              </a:ext>
            </a:extLst>
          </p:cNvPr>
          <p:cNvSpPr txBox="1"/>
          <p:nvPr/>
        </p:nvSpPr>
        <p:spPr>
          <a:xfrm>
            <a:off x="7115505" y="1320347"/>
            <a:ext cx="5737860" cy="3693319"/>
          </a:xfrm>
          <a:prstGeom prst="rect">
            <a:avLst/>
          </a:prstGeom>
          <a:noFill/>
        </p:spPr>
        <p:txBody>
          <a:bodyPr wrap="square">
            <a:spAutoFit/>
          </a:bodyPr>
          <a:lstStyle/>
          <a:p>
            <a:pPr defTabSz="914400"/>
            <a:r>
              <a:rPr lang="en-US" dirty="0">
                <a:solidFill>
                  <a:prstClr val="white"/>
                </a:solidFill>
                <a:latin typeface="Dubai" panose="020B0503030403030204" pitchFamily="34" charset="-78"/>
                <a:cs typeface="Dubai" panose="020B0503030403030204" pitchFamily="34" charset="-78"/>
              </a:rPr>
              <a:t>“Blessed are those who find wisdom,</a:t>
            </a:r>
            <a:br>
              <a:rPr lang="en-US" dirty="0">
                <a:solidFill>
                  <a:prstClr val="white"/>
                </a:solidFill>
                <a:latin typeface="Dubai" panose="020B0503030403030204" pitchFamily="34" charset="-78"/>
                <a:cs typeface="Dubai" panose="020B0503030403030204" pitchFamily="34" charset="-78"/>
              </a:rPr>
            </a:br>
            <a:r>
              <a:rPr lang="en-US" dirty="0">
                <a:solidFill>
                  <a:prstClr val="white"/>
                </a:solidFill>
                <a:latin typeface="Dubai" panose="020B0503030403030204" pitchFamily="34" charset="-78"/>
                <a:cs typeface="Dubai" panose="020B0503030403030204" pitchFamily="34" charset="-78"/>
              </a:rPr>
              <a:t>    those who gain understanding,</a:t>
            </a:r>
            <a:br>
              <a:rPr lang="en-US" dirty="0">
                <a:solidFill>
                  <a:prstClr val="white"/>
                </a:solidFill>
                <a:latin typeface="Dubai" panose="020B0503030403030204" pitchFamily="34" charset="-78"/>
                <a:cs typeface="Dubai" panose="020B0503030403030204" pitchFamily="34" charset="-78"/>
              </a:rPr>
            </a:br>
            <a:r>
              <a:rPr lang="en-US" dirty="0">
                <a:solidFill>
                  <a:prstClr val="white"/>
                </a:solidFill>
                <a:latin typeface="Dubai" panose="020B0503030403030204" pitchFamily="34" charset="-78"/>
                <a:cs typeface="Dubai" panose="020B0503030403030204" pitchFamily="34" charset="-78"/>
              </a:rPr>
              <a:t>for </a:t>
            </a:r>
            <a:r>
              <a:rPr lang="en-US" dirty="0">
                <a:solidFill>
                  <a:srgbClr val="FFC000">
                    <a:lumMod val="60000"/>
                    <a:lumOff val="40000"/>
                  </a:srgbClr>
                </a:solidFill>
                <a:latin typeface="Dubai" panose="020B0503030403030204" pitchFamily="34" charset="-78"/>
                <a:cs typeface="Dubai" panose="020B0503030403030204" pitchFamily="34" charset="-78"/>
              </a:rPr>
              <a:t>she is more profitable than silver</a:t>
            </a:r>
            <a:br>
              <a:rPr lang="en-US" dirty="0">
                <a:solidFill>
                  <a:srgbClr val="FFC000">
                    <a:lumMod val="60000"/>
                    <a:lumOff val="40000"/>
                  </a:srgbClr>
                </a:solidFill>
                <a:latin typeface="Dubai" panose="020B0503030403030204" pitchFamily="34" charset="-78"/>
                <a:cs typeface="Dubai" panose="020B0503030403030204" pitchFamily="34" charset="-78"/>
              </a:rPr>
            </a:br>
            <a:r>
              <a:rPr lang="en-US" dirty="0">
                <a:solidFill>
                  <a:srgbClr val="FFC000">
                    <a:lumMod val="60000"/>
                    <a:lumOff val="40000"/>
                  </a:srgbClr>
                </a:solidFill>
                <a:latin typeface="Dubai" panose="020B0503030403030204" pitchFamily="34" charset="-78"/>
                <a:cs typeface="Dubai" panose="020B0503030403030204" pitchFamily="34" charset="-78"/>
              </a:rPr>
              <a:t>    and yields better returns than gold.</a:t>
            </a:r>
            <a:br>
              <a:rPr lang="en-US" dirty="0">
                <a:solidFill>
                  <a:srgbClr val="FFC000">
                    <a:lumMod val="60000"/>
                    <a:lumOff val="40000"/>
                  </a:srgbClr>
                </a:solidFill>
                <a:latin typeface="Dubai" panose="020B0503030403030204" pitchFamily="34" charset="-78"/>
                <a:cs typeface="Dubai" panose="020B0503030403030204" pitchFamily="34" charset="-78"/>
              </a:rPr>
            </a:br>
            <a:r>
              <a:rPr lang="en-US" dirty="0">
                <a:solidFill>
                  <a:srgbClr val="FFC000">
                    <a:lumMod val="60000"/>
                    <a:lumOff val="40000"/>
                  </a:srgbClr>
                </a:solidFill>
                <a:latin typeface="Dubai" panose="020B0503030403030204" pitchFamily="34" charset="-78"/>
                <a:cs typeface="Dubai" panose="020B0503030403030204" pitchFamily="34" charset="-78"/>
              </a:rPr>
              <a:t>She is more precious than rubies;</a:t>
            </a:r>
            <a:br>
              <a:rPr lang="en-US" dirty="0">
                <a:solidFill>
                  <a:srgbClr val="FFC000">
                    <a:lumMod val="60000"/>
                    <a:lumOff val="40000"/>
                  </a:srgbClr>
                </a:solidFill>
                <a:latin typeface="Dubai" panose="020B0503030403030204" pitchFamily="34" charset="-78"/>
                <a:cs typeface="Dubai" panose="020B0503030403030204" pitchFamily="34" charset="-78"/>
              </a:rPr>
            </a:br>
            <a:r>
              <a:rPr lang="en-US" dirty="0">
                <a:solidFill>
                  <a:srgbClr val="FFC000">
                    <a:lumMod val="60000"/>
                    <a:lumOff val="40000"/>
                  </a:srgbClr>
                </a:solidFill>
                <a:latin typeface="Dubai" panose="020B0503030403030204" pitchFamily="34" charset="-78"/>
                <a:cs typeface="Dubai" panose="020B0503030403030204" pitchFamily="34" charset="-78"/>
              </a:rPr>
              <a:t>    nothing you desire can compare with her.</a:t>
            </a:r>
            <a:br>
              <a:rPr lang="en-US" dirty="0">
                <a:solidFill>
                  <a:srgbClr val="FFC000">
                    <a:lumMod val="60000"/>
                    <a:lumOff val="40000"/>
                  </a:srgbClr>
                </a:solidFill>
                <a:latin typeface="Dubai" panose="020B0503030403030204" pitchFamily="34" charset="-78"/>
                <a:cs typeface="Dubai" panose="020B0503030403030204" pitchFamily="34" charset="-78"/>
              </a:rPr>
            </a:br>
            <a:r>
              <a:rPr lang="en-US" baseline="30000" dirty="0">
                <a:solidFill>
                  <a:prstClr val="white"/>
                </a:solidFill>
                <a:latin typeface="Dubai" panose="020B0503030403030204" pitchFamily="34" charset="-78"/>
                <a:cs typeface="Dubai" panose="020B0503030403030204" pitchFamily="34" charset="-78"/>
              </a:rPr>
              <a:t> </a:t>
            </a:r>
            <a:r>
              <a:rPr lang="en-US" dirty="0">
                <a:solidFill>
                  <a:prstClr val="white"/>
                </a:solidFill>
                <a:latin typeface="Dubai" panose="020B0503030403030204" pitchFamily="34" charset="-78"/>
                <a:cs typeface="Dubai" panose="020B0503030403030204" pitchFamily="34" charset="-78"/>
              </a:rPr>
              <a:t>Long life is in her right hand;</a:t>
            </a:r>
            <a:br>
              <a:rPr lang="en-US" dirty="0">
                <a:solidFill>
                  <a:prstClr val="white"/>
                </a:solidFill>
                <a:latin typeface="Dubai" panose="020B0503030403030204" pitchFamily="34" charset="-78"/>
                <a:cs typeface="Dubai" panose="020B0503030403030204" pitchFamily="34" charset="-78"/>
              </a:rPr>
            </a:br>
            <a:r>
              <a:rPr lang="en-US" dirty="0">
                <a:solidFill>
                  <a:prstClr val="white"/>
                </a:solidFill>
                <a:latin typeface="Dubai" panose="020B0503030403030204" pitchFamily="34" charset="-78"/>
                <a:cs typeface="Dubai" panose="020B0503030403030204" pitchFamily="34" charset="-78"/>
              </a:rPr>
              <a:t>    in her left hand are riches and honor.</a:t>
            </a:r>
            <a:br>
              <a:rPr lang="en-US" dirty="0">
                <a:solidFill>
                  <a:prstClr val="white"/>
                </a:solidFill>
                <a:latin typeface="Dubai" panose="020B0503030403030204" pitchFamily="34" charset="-78"/>
                <a:cs typeface="Dubai" panose="020B0503030403030204" pitchFamily="34" charset="-78"/>
              </a:rPr>
            </a:br>
            <a:r>
              <a:rPr lang="en-US" dirty="0">
                <a:solidFill>
                  <a:prstClr val="white"/>
                </a:solidFill>
                <a:latin typeface="Dubai" panose="020B0503030403030204" pitchFamily="34" charset="-78"/>
                <a:cs typeface="Dubai" panose="020B0503030403030204" pitchFamily="34" charset="-78"/>
              </a:rPr>
              <a:t>Her ways are pleasant ways,</a:t>
            </a:r>
            <a:br>
              <a:rPr lang="en-US" dirty="0">
                <a:solidFill>
                  <a:prstClr val="white"/>
                </a:solidFill>
                <a:latin typeface="Dubai" panose="020B0503030403030204" pitchFamily="34" charset="-78"/>
                <a:cs typeface="Dubai" panose="020B0503030403030204" pitchFamily="34" charset="-78"/>
              </a:rPr>
            </a:br>
            <a:r>
              <a:rPr lang="en-US" dirty="0">
                <a:solidFill>
                  <a:prstClr val="white"/>
                </a:solidFill>
                <a:latin typeface="Dubai" panose="020B0503030403030204" pitchFamily="34" charset="-78"/>
                <a:cs typeface="Dubai" panose="020B0503030403030204" pitchFamily="34" charset="-78"/>
              </a:rPr>
              <a:t>    and all her paths are peace.</a:t>
            </a:r>
            <a:br>
              <a:rPr lang="en-US" dirty="0">
                <a:solidFill>
                  <a:prstClr val="white"/>
                </a:solidFill>
                <a:latin typeface="Dubai" panose="020B0503030403030204" pitchFamily="34" charset="-78"/>
                <a:cs typeface="Dubai" panose="020B0503030403030204" pitchFamily="34" charset="-78"/>
              </a:rPr>
            </a:br>
            <a:r>
              <a:rPr lang="en-US" dirty="0">
                <a:solidFill>
                  <a:prstClr val="white"/>
                </a:solidFill>
                <a:latin typeface="Dubai" panose="020B0503030403030204" pitchFamily="34" charset="-78"/>
                <a:cs typeface="Dubai" panose="020B0503030403030204" pitchFamily="34" charset="-78"/>
              </a:rPr>
              <a:t>She is a tree of life to those who take hold of her;</a:t>
            </a:r>
            <a:br>
              <a:rPr lang="en-US" dirty="0">
                <a:solidFill>
                  <a:prstClr val="white"/>
                </a:solidFill>
                <a:latin typeface="Dubai" panose="020B0503030403030204" pitchFamily="34" charset="-78"/>
                <a:cs typeface="Dubai" panose="020B0503030403030204" pitchFamily="34" charset="-78"/>
              </a:rPr>
            </a:br>
            <a:r>
              <a:rPr lang="en-US" dirty="0">
                <a:solidFill>
                  <a:prstClr val="white"/>
                </a:solidFill>
                <a:latin typeface="Dubai" panose="020B0503030403030204" pitchFamily="34" charset="-78"/>
                <a:cs typeface="Dubai" panose="020B0503030403030204" pitchFamily="34" charset="-78"/>
              </a:rPr>
              <a:t>    those who hold her fast will be blessed.”</a:t>
            </a:r>
          </a:p>
          <a:p>
            <a:pPr defTabSz="914400"/>
            <a:endParaRPr lang="en-US" dirty="0">
              <a:solidFill>
                <a:prstClr val="white"/>
              </a:solidFill>
              <a:latin typeface="Dubai" panose="020B0503030403030204" pitchFamily="34" charset="-78"/>
              <a:cs typeface="Dubai" panose="020B0503030403030204" pitchFamily="34" charset="-78"/>
            </a:endParaRPr>
          </a:p>
        </p:txBody>
      </p:sp>
      <p:sp>
        <p:nvSpPr>
          <p:cNvPr id="4" name="TextBox 3">
            <a:extLst>
              <a:ext uri="{FF2B5EF4-FFF2-40B4-BE49-F238E27FC236}">
                <a16:creationId xmlns="" xmlns:a16="http://schemas.microsoft.com/office/drawing/2014/main" id="{30AE17F9-1B3F-7BF1-9529-40F9FC5F38B9}"/>
              </a:ext>
            </a:extLst>
          </p:cNvPr>
          <p:cNvSpPr txBox="1"/>
          <p:nvPr/>
        </p:nvSpPr>
        <p:spPr>
          <a:xfrm>
            <a:off x="8065144" y="5137543"/>
            <a:ext cx="2468880" cy="400110"/>
          </a:xfrm>
          <a:prstGeom prst="rect">
            <a:avLst/>
          </a:prstGeom>
          <a:solidFill>
            <a:srgbClr val="C37901"/>
          </a:solidFill>
        </p:spPr>
        <p:txBody>
          <a:bodyPr wrap="square">
            <a:spAutoFit/>
          </a:bodyPr>
          <a:lstStyle/>
          <a:p>
            <a:pPr algn="ctr" defTabSz="914400">
              <a:defRPr/>
            </a:pPr>
            <a:r>
              <a:rPr lang="en-US" sz="2000" dirty="0">
                <a:solidFill>
                  <a:prstClr val="white"/>
                </a:solidFill>
                <a:latin typeface="Dubai" panose="020B0503030403030204" pitchFamily="34" charset="-78"/>
                <a:cs typeface="Dubai" panose="020B0503030403030204" pitchFamily="34" charset="-78"/>
              </a:rPr>
              <a:t>Proverbs 3:13-18</a:t>
            </a:r>
          </a:p>
        </p:txBody>
      </p:sp>
      <p:sp>
        <p:nvSpPr>
          <p:cNvPr id="5" name="TextBox 4">
            <a:extLst>
              <a:ext uri="{FF2B5EF4-FFF2-40B4-BE49-F238E27FC236}">
                <a16:creationId xmlns="" xmlns:a16="http://schemas.microsoft.com/office/drawing/2014/main" id="{62BD4A73-620F-104D-33C9-16BCDCB34648}"/>
              </a:ext>
            </a:extLst>
          </p:cNvPr>
          <p:cNvSpPr txBox="1"/>
          <p:nvPr/>
        </p:nvSpPr>
        <p:spPr>
          <a:xfrm>
            <a:off x="2023045" y="5137543"/>
            <a:ext cx="2468880" cy="400110"/>
          </a:xfrm>
          <a:prstGeom prst="rect">
            <a:avLst/>
          </a:prstGeom>
          <a:solidFill>
            <a:srgbClr val="C37901"/>
          </a:solidFill>
        </p:spPr>
        <p:txBody>
          <a:bodyPr wrap="square">
            <a:spAutoFit/>
          </a:bodyPr>
          <a:lstStyle/>
          <a:p>
            <a:pPr algn="ctr" defTabSz="914400">
              <a:defRPr/>
            </a:pPr>
            <a:r>
              <a:rPr lang="en-US" sz="2000" dirty="0" err="1">
                <a:solidFill>
                  <a:prstClr val="white"/>
                </a:solidFill>
                <a:latin typeface="Dubai" panose="020B0503030403030204" pitchFamily="34" charset="-78"/>
                <a:cs typeface="Dubai" panose="020B0503030403030204" pitchFamily="34" charset="-78"/>
              </a:rPr>
              <a:t>Proverbios</a:t>
            </a:r>
            <a:r>
              <a:rPr lang="en-US" sz="2000" dirty="0">
                <a:solidFill>
                  <a:prstClr val="white"/>
                </a:solidFill>
                <a:latin typeface="Dubai" panose="020B0503030403030204" pitchFamily="34" charset="-78"/>
                <a:cs typeface="Dubai" panose="020B0503030403030204" pitchFamily="34" charset="-78"/>
              </a:rPr>
              <a:t> 3:13-18</a:t>
            </a:r>
          </a:p>
        </p:txBody>
      </p:sp>
    </p:spTree>
    <p:extLst>
      <p:ext uri="{BB962C8B-B14F-4D97-AF65-F5344CB8AC3E}">
        <p14:creationId xmlns:p14="http://schemas.microsoft.com/office/powerpoint/2010/main" val="172335554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666C6FF-6566-562E-0ECF-09E7D15A79AB}"/>
              </a:ext>
            </a:extLst>
          </p:cNvPr>
          <p:cNvSpPr txBox="1"/>
          <p:nvPr/>
        </p:nvSpPr>
        <p:spPr>
          <a:xfrm>
            <a:off x="765604" y="1313421"/>
            <a:ext cx="6527322" cy="3416320"/>
          </a:xfrm>
          <a:prstGeom prst="rect">
            <a:avLst/>
          </a:prstGeom>
          <a:noFill/>
        </p:spPr>
        <p:txBody>
          <a:bodyPr wrap="square">
            <a:spAutoFit/>
          </a:bodyPr>
          <a:lstStyle/>
          <a:p>
            <a:pPr defTabSz="914400"/>
            <a:r>
              <a:rPr lang="es-ES" dirty="0">
                <a:solidFill>
                  <a:prstClr val="white"/>
                </a:solidFill>
                <a:latin typeface="Dubai" panose="020B0503030403030204" pitchFamily="34" charset="-78"/>
                <a:cs typeface="Dubai" panose="020B0503030403030204" pitchFamily="34" charset="-78"/>
              </a:rPr>
              <a:t>“</a:t>
            </a:r>
            <a:r>
              <a:rPr lang="es-ES" dirty="0">
                <a:solidFill>
                  <a:srgbClr val="FFC000">
                    <a:lumMod val="60000"/>
                    <a:lumOff val="40000"/>
                  </a:srgbClr>
                </a:solidFill>
                <a:latin typeface="Dubai" panose="020B0503030403030204" pitchFamily="34" charset="-78"/>
                <a:cs typeface="Dubai" panose="020B0503030403030204" pitchFamily="34" charset="-78"/>
              </a:rPr>
              <a:t>Bienaventurado</a:t>
            </a:r>
            <a:r>
              <a:rPr lang="es-ES" dirty="0">
                <a:solidFill>
                  <a:prstClr val="white"/>
                </a:solidFill>
                <a:latin typeface="Dubai" panose="020B0503030403030204" pitchFamily="34" charset="-78"/>
                <a:cs typeface="Dubai" panose="020B0503030403030204" pitchFamily="34" charset="-78"/>
              </a:rPr>
              <a:t> el hombre que halla la sabiduría,</a:t>
            </a:r>
          </a:p>
          <a:p>
            <a:pPr defTabSz="914400"/>
            <a:r>
              <a:rPr lang="es-ES" dirty="0">
                <a:solidFill>
                  <a:prstClr val="white"/>
                </a:solidFill>
                <a:latin typeface="Dubai" panose="020B0503030403030204" pitchFamily="34" charset="-78"/>
                <a:cs typeface="Dubai" panose="020B0503030403030204" pitchFamily="34" charset="-78"/>
              </a:rPr>
              <a:t>    Y que obtiene la inteligencia;</a:t>
            </a:r>
          </a:p>
          <a:p>
            <a:pPr defTabSz="914400"/>
            <a:r>
              <a:rPr lang="es-ES" dirty="0">
                <a:solidFill>
                  <a:prstClr val="white"/>
                </a:solidFill>
                <a:latin typeface="Dubai" panose="020B0503030403030204" pitchFamily="34" charset="-78"/>
                <a:cs typeface="Dubai" panose="020B0503030403030204" pitchFamily="34" charset="-78"/>
              </a:rPr>
              <a:t>Porque su </a:t>
            </a:r>
            <a:r>
              <a:rPr lang="es-ES" dirty="0">
                <a:solidFill>
                  <a:srgbClr val="FFC000">
                    <a:lumMod val="60000"/>
                    <a:lumOff val="40000"/>
                  </a:srgbClr>
                </a:solidFill>
                <a:latin typeface="Dubai" panose="020B0503030403030204" pitchFamily="34" charset="-78"/>
                <a:cs typeface="Dubai" panose="020B0503030403030204" pitchFamily="34" charset="-78"/>
              </a:rPr>
              <a:t>ganancia</a:t>
            </a:r>
            <a:r>
              <a:rPr lang="es-ES" dirty="0">
                <a:solidFill>
                  <a:prstClr val="white"/>
                </a:solidFill>
                <a:latin typeface="Dubai" panose="020B0503030403030204" pitchFamily="34" charset="-78"/>
                <a:cs typeface="Dubai" panose="020B0503030403030204" pitchFamily="34" charset="-78"/>
              </a:rPr>
              <a:t> es mejor que la ganancia de la plata,</a:t>
            </a:r>
          </a:p>
          <a:p>
            <a:pPr defTabSz="914400"/>
            <a:r>
              <a:rPr lang="es-ES" dirty="0">
                <a:solidFill>
                  <a:prstClr val="white"/>
                </a:solidFill>
                <a:latin typeface="Dubai" panose="020B0503030403030204" pitchFamily="34" charset="-78"/>
                <a:cs typeface="Dubai" panose="020B0503030403030204" pitchFamily="34" charset="-78"/>
              </a:rPr>
              <a:t>    Y </a:t>
            </a:r>
            <a:r>
              <a:rPr lang="es-ES" dirty="0">
                <a:solidFill>
                  <a:srgbClr val="FFC000">
                    <a:lumMod val="60000"/>
                    <a:lumOff val="40000"/>
                  </a:srgbClr>
                </a:solidFill>
                <a:latin typeface="Dubai" panose="020B0503030403030204" pitchFamily="34" charset="-78"/>
                <a:cs typeface="Dubai" panose="020B0503030403030204" pitchFamily="34" charset="-78"/>
              </a:rPr>
              <a:t>sus frutos más </a:t>
            </a:r>
            <a:r>
              <a:rPr lang="es-ES" dirty="0">
                <a:solidFill>
                  <a:prstClr val="white"/>
                </a:solidFill>
                <a:latin typeface="Dubai" panose="020B0503030403030204" pitchFamily="34" charset="-78"/>
                <a:cs typeface="Dubai" panose="020B0503030403030204" pitchFamily="34" charset="-78"/>
              </a:rPr>
              <a:t>que el oro fino.</a:t>
            </a:r>
          </a:p>
          <a:p>
            <a:pPr defTabSz="914400"/>
            <a:r>
              <a:rPr lang="es-ES" b="1" baseline="30000" dirty="0">
                <a:solidFill>
                  <a:prstClr val="white"/>
                </a:solidFill>
                <a:latin typeface="Dubai" panose="020B0503030403030204" pitchFamily="34" charset="-78"/>
                <a:cs typeface="Dubai" panose="020B0503030403030204" pitchFamily="34" charset="-78"/>
              </a:rPr>
              <a:t> </a:t>
            </a:r>
            <a:r>
              <a:rPr lang="es-ES" dirty="0">
                <a:solidFill>
                  <a:prstClr val="white"/>
                </a:solidFill>
                <a:latin typeface="Dubai" panose="020B0503030403030204" pitchFamily="34" charset="-78"/>
                <a:cs typeface="Dubai" panose="020B0503030403030204" pitchFamily="34" charset="-78"/>
              </a:rPr>
              <a:t>Más </a:t>
            </a:r>
            <a:r>
              <a:rPr lang="es-ES" dirty="0">
                <a:solidFill>
                  <a:srgbClr val="FFC000">
                    <a:lumMod val="60000"/>
                    <a:lumOff val="40000"/>
                  </a:srgbClr>
                </a:solidFill>
                <a:latin typeface="Dubai" panose="020B0503030403030204" pitchFamily="34" charset="-78"/>
                <a:cs typeface="Dubai" panose="020B0503030403030204" pitchFamily="34" charset="-78"/>
              </a:rPr>
              <a:t>preciosa </a:t>
            </a:r>
            <a:r>
              <a:rPr lang="es-ES" dirty="0">
                <a:solidFill>
                  <a:prstClr val="white"/>
                </a:solidFill>
                <a:latin typeface="Dubai" panose="020B0503030403030204" pitchFamily="34" charset="-78"/>
                <a:cs typeface="Dubai" panose="020B0503030403030204" pitchFamily="34" charset="-78"/>
              </a:rPr>
              <a:t>es que las piedras preciosas;</a:t>
            </a:r>
          </a:p>
          <a:p>
            <a:pPr defTabSz="914400"/>
            <a:r>
              <a:rPr lang="es-ES" dirty="0">
                <a:solidFill>
                  <a:prstClr val="white"/>
                </a:solidFill>
                <a:latin typeface="Dubai" panose="020B0503030403030204" pitchFamily="34" charset="-78"/>
                <a:cs typeface="Dubai" panose="020B0503030403030204" pitchFamily="34" charset="-78"/>
              </a:rPr>
              <a:t>    Y todo lo que puedes desear, no se puede comparar a ella.</a:t>
            </a:r>
          </a:p>
          <a:p>
            <a:pPr defTabSz="914400"/>
            <a:r>
              <a:rPr lang="es-ES" b="1" baseline="30000" dirty="0">
                <a:solidFill>
                  <a:prstClr val="white"/>
                </a:solidFill>
                <a:latin typeface="Dubai" panose="020B0503030403030204" pitchFamily="34" charset="-78"/>
                <a:cs typeface="Dubai" panose="020B0503030403030204" pitchFamily="34" charset="-78"/>
              </a:rPr>
              <a:t> </a:t>
            </a:r>
            <a:r>
              <a:rPr lang="es-ES" dirty="0">
                <a:solidFill>
                  <a:srgbClr val="FFC000">
                    <a:lumMod val="60000"/>
                    <a:lumOff val="40000"/>
                  </a:srgbClr>
                </a:solidFill>
                <a:latin typeface="Dubai" panose="020B0503030403030204" pitchFamily="34" charset="-78"/>
                <a:cs typeface="Dubai" panose="020B0503030403030204" pitchFamily="34" charset="-78"/>
              </a:rPr>
              <a:t>Largura de días </a:t>
            </a:r>
            <a:r>
              <a:rPr lang="es-ES" dirty="0">
                <a:solidFill>
                  <a:prstClr val="white"/>
                </a:solidFill>
                <a:latin typeface="Dubai" panose="020B0503030403030204" pitchFamily="34" charset="-78"/>
                <a:cs typeface="Dubai" panose="020B0503030403030204" pitchFamily="34" charset="-78"/>
              </a:rPr>
              <a:t>está en su mano derecha;</a:t>
            </a:r>
          </a:p>
          <a:p>
            <a:pPr defTabSz="914400"/>
            <a:r>
              <a:rPr lang="es-ES" dirty="0">
                <a:solidFill>
                  <a:prstClr val="white"/>
                </a:solidFill>
                <a:latin typeface="Dubai" panose="020B0503030403030204" pitchFamily="34" charset="-78"/>
                <a:cs typeface="Dubai" panose="020B0503030403030204" pitchFamily="34" charset="-78"/>
              </a:rPr>
              <a:t>    En su izquierda, </a:t>
            </a:r>
            <a:r>
              <a:rPr lang="es-ES" dirty="0">
                <a:solidFill>
                  <a:srgbClr val="FFC000">
                    <a:lumMod val="60000"/>
                    <a:lumOff val="40000"/>
                  </a:srgbClr>
                </a:solidFill>
                <a:latin typeface="Dubai" panose="020B0503030403030204" pitchFamily="34" charset="-78"/>
                <a:cs typeface="Dubai" panose="020B0503030403030204" pitchFamily="34" charset="-78"/>
              </a:rPr>
              <a:t>riquezas y honra</a:t>
            </a:r>
            <a:r>
              <a:rPr lang="es-ES" dirty="0">
                <a:solidFill>
                  <a:prstClr val="white"/>
                </a:solidFill>
                <a:latin typeface="Dubai" panose="020B0503030403030204" pitchFamily="34" charset="-78"/>
                <a:cs typeface="Dubai" panose="020B0503030403030204" pitchFamily="34" charset="-78"/>
              </a:rPr>
              <a:t>.</a:t>
            </a:r>
          </a:p>
          <a:p>
            <a:pPr defTabSz="914400"/>
            <a:r>
              <a:rPr lang="es-ES" dirty="0">
                <a:solidFill>
                  <a:prstClr val="white"/>
                </a:solidFill>
                <a:latin typeface="Dubai" panose="020B0503030403030204" pitchFamily="34" charset="-78"/>
                <a:cs typeface="Dubai" panose="020B0503030403030204" pitchFamily="34" charset="-78"/>
              </a:rPr>
              <a:t>Sus caminos son </a:t>
            </a:r>
            <a:r>
              <a:rPr lang="es-ES" dirty="0">
                <a:solidFill>
                  <a:srgbClr val="FFC000">
                    <a:lumMod val="60000"/>
                    <a:lumOff val="40000"/>
                  </a:srgbClr>
                </a:solidFill>
                <a:latin typeface="Dubai" panose="020B0503030403030204" pitchFamily="34" charset="-78"/>
                <a:cs typeface="Dubai" panose="020B0503030403030204" pitchFamily="34" charset="-78"/>
              </a:rPr>
              <a:t>caminos deleitosos</a:t>
            </a:r>
            <a:r>
              <a:rPr lang="es-ES" dirty="0">
                <a:solidFill>
                  <a:prstClr val="white"/>
                </a:solidFill>
                <a:latin typeface="Dubai" panose="020B0503030403030204" pitchFamily="34" charset="-78"/>
                <a:cs typeface="Dubai" panose="020B0503030403030204" pitchFamily="34" charset="-78"/>
              </a:rPr>
              <a:t>,</a:t>
            </a:r>
          </a:p>
          <a:p>
            <a:pPr defTabSz="914400"/>
            <a:r>
              <a:rPr lang="es-ES" dirty="0">
                <a:solidFill>
                  <a:prstClr val="white"/>
                </a:solidFill>
                <a:latin typeface="Dubai" panose="020B0503030403030204" pitchFamily="34" charset="-78"/>
                <a:cs typeface="Dubai" panose="020B0503030403030204" pitchFamily="34" charset="-78"/>
              </a:rPr>
              <a:t>    Y todas sus veredas </a:t>
            </a:r>
            <a:r>
              <a:rPr lang="es-ES" dirty="0">
                <a:solidFill>
                  <a:srgbClr val="FFC000">
                    <a:lumMod val="60000"/>
                    <a:lumOff val="40000"/>
                  </a:srgbClr>
                </a:solidFill>
                <a:latin typeface="Dubai" panose="020B0503030403030204" pitchFamily="34" charset="-78"/>
                <a:cs typeface="Dubai" panose="020B0503030403030204" pitchFamily="34" charset="-78"/>
              </a:rPr>
              <a:t>paz</a:t>
            </a:r>
            <a:r>
              <a:rPr lang="es-ES" dirty="0">
                <a:solidFill>
                  <a:prstClr val="white"/>
                </a:solidFill>
                <a:latin typeface="Dubai" panose="020B0503030403030204" pitchFamily="34" charset="-78"/>
                <a:cs typeface="Dubai" panose="020B0503030403030204" pitchFamily="34" charset="-78"/>
              </a:rPr>
              <a:t>.</a:t>
            </a:r>
          </a:p>
          <a:p>
            <a:pPr defTabSz="914400"/>
            <a:r>
              <a:rPr lang="es-ES" dirty="0">
                <a:solidFill>
                  <a:prstClr val="white"/>
                </a:solidFill>
                <a:latin typeface="Dubai" panose="020B0503030403030204" pitchFamily="34" charset="-78"/>
                <a:cs typeface="Dubai" panose="020B0503030403030204" pitchFamily="34" charset="-78"/>
              </a:rPr>
              <a:t>Ella es </a:t>
            </a:r>
            <a:r>
              <a:rPr lang="es-ES" dirty="0">
                <a:solidFill>
                  <a:srgbClr val="FFC000">
                    <a:lumMod val="60000"/>
                    <a:lumOff val="40000"/>
                  </a:srgbClr>
                </a:solidFill>
                <a:latin typeface="Dubai" panose="020B0503030403030204" pitchFamily="34" charset="-78"/>
                <a:cs typeface="Dubai" panose="020B0503030403030204" pitchFamily="34" charset="-78"/>
              </a:rPr>
              <a:t>árbol de vida </a:t>
            </a:r>
            <a:r>
              <a:rPr lang="es-ES" dirty="0">
                <a:solidFill>
                  <a:prstClr val="white"/>
                </a:solidFill>
                <a:latin typeface="Dubai" panose="020B0503030403030204" pitchFamily="34" charset="-78"/>
                <a:cs typeface="Dubai" panose="020B0503030403030204" pitchFamily="34" charset="-78"/>
              </a:rPr>
              <a:t>a los que de ella echan mano,</a:t>
            </a:r>
          </a:p>
          <a:p>
            <a:pPr defTabSz="914400"/>
            <a:r>
              <a:rPr lang="es-ES" dirty="0">
                <a:solidFill>
                  <a:prstClr val="white"/>
                </a:solidFill>
                <a:latin typeface="Dubai" panose="020B0503030403030204" pitchFamily="34" charset="-78"/>
                <a:cs typeface="Dubai" panose="020B0503030403030204" pitchFamily="34" charset="-78"/>
              </a:rPr>
              <a:t>    Y </a:t>
            </a:r>
            <a:r>
              <a:rPr lang="es-ES" dirty="0">
                <a:solidFill>
                  <a:srgbClr val="FFC000">
                    <a:lumMod val="60000"/>
                    <a:lumOff val="40000"/>
                  </a:srgbClr>
                </a:solidFill>
                <a:latin typeface="Dubai" panose="020B0503030403030204" pitchFamily="34" charset="-78"/>
                <a:cs typeface="Dubai" panose="020B0503030403030204" pitchFamily="34" charset="-78"/>
              </a:rPr>
              <a:t>bienaventurados</a:t>
            </a:r>
            <a:r>
              <a:rPr lang="es-ES" dirty="0">
                <a:solidFill>
                  <a:prstClr val="white"/>
                </a:solidFill>
                <a:latin typeface="Dubai" panose="020B0503030403030204" pitchFamily="34" charset="-78"/>
                <a:cs typeface="Dubai" panose="020B0503030403030204" pitchFamily="34" charset="-78"/>
              </a:rPr>
              <a:t> son los que la </a:t>
            </a:r>
            <a:r>
              <a:rPr lang="es-ES" dirty="0" smtClean="0">
                <a:solidFill>
                  <a:prstClr val="white"/>
                </a:solidFill>
                <a:latin typeface="Dubai" panose="020B0503030403030204" pitchFamily="34" charset="-78"/>
                <a:cs typeface="Dubai" panose="020B0503030403030204" pitchFamily="34" charset="-78"/>
              </a:rPr>
              <a:t>retienen”. </a:t>
            </a:r>
            <a:endParaRPr lang="es-ES" dirty="0">
              <a:solidFill>
                <a:prstClr val="white"/>
              </a:solidFill>
              <a:latin typeface="Dubai" panose="020B0503030403030204" pitchFamily="34" charset="-78"/>
              <a:cs typeface="Dubai" panose="020B0503030403030204" pitchFamily="34" charset="-78"/>
            </a:endParaRPr>
          </a:p>
        </p:txBody>
      </p:sp>
      <p:sp>
        <p:nvSpPr>
          <p:cNvPr id="3" name="TextBox 2">
            <a:extLst>
              <a:ext uri="{FF2B5EF4-FFF2-40B4-BE49-F238E27FC236}">
                <a16:creationId xmlns="" xmlns:a16="http://schemas.microsoft.com/office/drawing/2014/main" id="{653DE16B-55C5-8EA7-85B7-786E70D8C014}"/>
              </a:ext>
            </a:extLst>
          </p:cNvPr>
          <p:cNvSpPr txBox="1"/>
          <p:nvPr/>
        </p:nvSpPr>
        <p:spPr>
          <a:xfrm>
            <a:off x="7115505" y="1320347"/>
            <a:ext cx="5737860" cy="3693319"/>
          </a:xfrm>
          <a:prstGeom prst="rect">
            <a:avLst/>
          </a:prstGeom>
          <a:noFill/>
        </p:spPr>
        <p:txBody>
          <a:bodyPr wrap="square">
            <a:spAutoFit/>
          </a:bodyPr>
          <a:lstStyle/>
          <a:p>
            <a:pPr defTabSz="914400"/>
            <a:r>
              <a:rPr lang="en-US" dirty="0">
                <a:solidFill>
                  <a:prstClr val="white"/>
                </a:solidFill>
                <a:latin typeface="Dubai" panose="020B0503030403030204" pitchFamily="34" charset="-78"/>
                <a:cs typeface="Dubai" panose="020B0503030403030204" pitchFamily="34" charset="-78"/>
              </a:rPr>
              <a:t>“</a:t>
            </a:r>
            <a:r>
              <a:rPr lang="en-US" dirty="0">
                <a:solidFill>
                  <a:srgbClr val="FFC000">
                    <a:lumMod val="60000"/>
                    <a:lumOff val="40000"/>
                  </a:srgbClr>
                </a:solidFill>
                <a:latin typeface="Dubai" panose="020B0503030403030204" pitchFamily="34" charset="-78"/>
                <a:cs typeface="Dubai" panose="020B0503030403030204" pitchFamily="34" charset="-78"/>
              </a:rPr>
              <a:t>Blessed</a:t>
            </a:r>
            <a:r>
              <a:rPr lang="en-US" dirty="0">
                <a:solidFill>
                  <a:prstClr val="white"/>
                </a:solidFill>
                <a:latin typeface="Dubai" panose="020B0503030403030204" pitchFamily="34" charset="-78"/>
                <a:cs typeface="Dubai" panose="020B0503030403030204" pitchFamily="34" charset="-78"/>
              </a:rPr>
              <a:t> are those who find wisdom,</a:t>
            </a:r>
            <a:br>
              <a:rPr lang="en-US" dirty="0">
                <a:solidFill>
                  <a:prstClr val="white"/>
                </a:solidFill>
                <a:latin typeface="Dubai" panose="020B0503030403030204" pitchFamily="34" charset="-78"/>
                <a:cs typeface="Dubai" panose="020B0503030403030204" pitchFamily="34" charset="-78"/>
              </a:rPr>
            </a:br>
            <a:r>
              <a:rPr lang="en-US" dirty="0">
                <a:solidFill>
                  <a:prstClr val="white"/>
                </a:solidFill>
                <a:latin typeface="Dubai" panose="020B0503030403030204" pitchFamily="34" charset="-78"/>
                <a:cs typeface="Dubai" panose="020B0503030403030204" pitchFamily="34" charset="-78"/>
              </a:rPr>
              <a:t>    those who gain understanding,</a:t>
            </a:r>
            <a:br>
              <a:rPr lang="en-US" dirty="0">
                <a:solidFill>
                  <a:prstClr val="white"/>
                </a:solidFill>
                <a:latin typeface="Dubai" panose="020B0503030403030204" pitchFamily="34" charset="-78"/>
                <a:cs typeface="Dubai" panose="020B0503030403030204" pitchFamily="34" charset="-78"/>
              </a:rPr>
            </a:br>
            <a:r>
              <a:rPr lang="en-US" dirty="0">
                <a:solidFill>
                  <a:prstClr val="white"/>
                </a:solidFill>
                <a:latin typeface="Dubai" panose="020B0503030403030204" pitchFamily="34" charset="-78"/>
                <a:cs typeface="Dubai" panose="020B0503030403030204" pitchFamily="34" charset="-78"/>
              </a:rPr>
              <a:t>for she is more </a:t>
            </a:r>
            <a:r>
              <a:rPr lang="en-US" dirty="0">
                <a:solidFill>
                  <a:srgbClr val="FFC000">
                    <a:lumMod val="60000"/>
                    <a:lumOff val="40000"/>
                  </a:srgbClr>
                </a:solidFill>
                <a:latin typeface="Dubai" panose="020B0503030403030204" pitchFamily="34" charset="-78"/>
                <a:cs typeface="Dubai" panose="020B0503030403030204" pitchFamily="34" charset="-78"/>
              </a:rPr>
              <a:t>profitable</a:t>
            </a:r>
            <a:r>
              <a:rPr lang="en-US" dirty="0">
                <a:solidFill>
                  <a:prstClr val="white"/>
                </a:solidFill>
                <a:latin typeface="Dubai" panose="020B0503030403030204" pitchFamily="34" charset="-78"/>
                <a:cs typeface="Dubai" panose="020B0503030403030204" pitchFamily="34" charset="-78"/>
              </a:rPr>
              <a:t> than silver</a:t>
            </a:r>
            <a:br>
              <a:rPr lang="en-US" dirty="0">
                <a:solidFill>
                  <a:prstClr val="white"/>
                </a:solidFill>
                <a:latin typeface="Dubai" panose="020B0503030403030204" pitchFamily="34" charset="-78"/>
                <a:cs typeface="Dubai" panose="020B0503030403030204" pitchFamily="34" charset="-78"/>
              </a:rPr>
            </a:br>
            <a:r>
              <a:rPr lang="en-US" dirty="0">
                <a:solidFill>
                  <a:prstClr val="white"/>
                </a:solidFill>
                <a:latin typeface="Dubai" panose="020B0503030403030204" pitchFamily="34" charset="-78"/>
                <a:cs typeface="Dubai" panose="020B0503030403030204" pitchFamily="34" charset="-78"/>
              </a:rPr>
              <a:t>    and </a:t>
            </a:r>
            <a:r>
              <a:rPr lang="en-US" dirty="0">
                <a:solidFill>
                  <a:srgbClr val="FFC000">
                    <a:lumMod val="60000"/>
                    <a:lumOff val="40000"/>
                  </a:srgbClr>
                </a:solidFill>
                <a:latin typeface="Dubai" panose="020B0503030403030204" pitchFamily="34" charset="-78"/>
                <a:cs typeface="Dubai" panose="020B0503030403030204" pitchFamily="34" charset="-78"/>
              </a:rPr>
              <a:t>yields better returns </a:t>
            </a:r>
            <a:r>
              <a:rPr lang="en-US" dirty="0">
                <a:solidFill>
                  <a:prstClr val="white"/>
                </a:solidFill>
                <a:latin typeface="Dubai" panose="020B0503030403030204" pitchFamily="34" charset="-78"/>
                <a:cs typeface="Dubai" panose="020B0503030403030204" pitchFamily="34" charset="-78"/>
              </a:rPr>
              <a:t>than gold.</a:t>
            </a:r>
            <a:br>
              <a:rPr lang="en-US" dirty="0">
                <a:solidFill>
                  <a:prstClr val="white"/>
                </a:solidFill>
                <a:latin typeface="Dubai" panose="020B0503030403030204" pitchFamily="34" charset="-78"/>
                <a:cs typeface="Dubai" panose="020B0503030403030204" pitchFamily="34" charset="-78"/>
              </a:rPr>
            </a:br>
            <a:r>
              <a:rPr lang="en-US" dirty="0">
                <a:solidFill>
                  <a:prstClr val="white"/>
                </a:solidFill>
                <a:latin typeface="Dubai" panose="020B0503030403030204" pitchFamily="34" charset="-78"/>
                <a:cs typeface="Dubai" panose="020B0503030403030204" pitchFamily="34" charset="-78"/>
              </a:rPr>
              <a:t>She is more </a:t>
            </a:r>
            <a:r>
              <a:rPr lang="en-US" dirty="0">
                <a:solidFill>
                  <a:srgbClr val="FFC000">
                    <a:lumMod val="60000"/>
                    <a:lumOff val="40000"/>
                  </a:srgbClr>
                </a:solidFill>
                <a:latin typeface="Dubai" panose="020B0503030403030204" pitchFamily="34" charset="-78"/>
                <a:cs typeface="Dubai" panose="020B0503030403030204" pitchFamily="34" charset="-78"/>
              </a:rPr>
              <a:t>precious</a:t>
            </a:r>
            <a:r>
              <a:rPr lang="en-US" dirty="0">
                <a:solidFill>
                  <a:prstClr val="white"/>
                </a:solidFill>
                <a:latin typeface="Dubai" panose="020B0503030403030204" pitchFamily="34" charset="-78"/>
                <a:cs typeface="Dubai" panose="020B0503030403030204" pitchFamily="34" charset="-78"/>
              </a:rPr>
              <a:t> than rubies;</a:t>
            </a:r>
            <a:br>
              <a:rPr lang="en-US" dirty="0">
                <a:solidFill>
                  <a:prstClr val="white"/>
                </a:solidFill>
                <a:latin typeface="Dubai" panose="020B0503030403030204" pitchFamily="34" charset="-78"/>
                <a:cs typeface="Dubai" panose="020B0503030403030204" pitchFamily="34" charset="-78"/>
              </a:rPr>
            </a:br>
            <a:r>
              <a:rPr lang="en-US" dirty="0">
                <a:solidFill>
                  <a:prstClr val="white"/>
                </a:solidFill>
                <a:latin typeface="Dubai" panose="020B0503030403030204" pitchFamily="34" charset="-78"/>
                <a:cs typeface="Dubai" panose="020B0503030403030204" pitchFamily="34" charset="-78"/>
              </a:rPr>
              <a:t>    nothing you desire can compare with her.</a:t>
            </a:r>
            <a:br>
              <a:rPr lang="en-US" dirty="0">
                <a:solidFill>
                  <a:prstClr val="white"/>
                </a:solidFill>
                <a:latin typeface="Dubai" panose="020B0503030403030204" pitchFamily="34" charset="-78"/>
                <a:cs typeface="Dubai" panose="020B0503030403030204" pitchFamily="34" charset="-78"/>
              </a:rPr>
            </a:br>
            <a:r>
              <a:rPr lang="en-US" baseline="30000" dirty="0">
                <a:solidFill>
                  <a:prstClr val="white"/>
                </a:solidFill>
                <a:latin typeface="Dubai" panose="020B0503030403030204" pitchFamily="34" charset="-78"/>
                <a:cs typeface="Dubai" panose="020B0503030403030204" pitchFamily="34" charset="-78"/>
              </a:rPr>
              <a:t> </a:t>
            </a:r>
            <a:r>
              <a:rPr lang="en-US" dirty="0">
                <a:solidFill>
                  <a:srgbClr val="FFC000">
                    <a:lumMod val="60000"/>
                    <a:lumOff val="40000"/>
                  </a:srgbClr>
                </a:solidFill>
                <a:latin typeface="Dubai" panose="020B0503030403030204" pitchFamily="34" charset="-78"/>
                <a:cs typeface="Dubai" panose="020B0503030403030204" pitchFamily="34" charset="-78"/>
              </a:rPr>
              <a:t>Long life </a:t>
            </a:r>
            <a:r>
              <a:rPr lang="en-US" dirty="0">
                <a:solidFill>
                  <a:prstClr val="white"/>
                </a:solidFill>
                <a:latin typeface="Dubai" panose="020B0503030403030204" pitchFamily="34" charset="-78"/>
                <a:cs typeface="Dubai" panose="020B0503030403030204" pitchFamily="34" charset="-78"/>
              </a:rPr>
              <a:t>is in her right hand;</a:t>
            </a:r>
            <a:br>
              <a:rPr lang="en-US" dirty="0">
                <a:solidFill>
                  <a:prstClr val="white"/>
                </a:solidFill>
                <a:latin typeface="Dubai" panose="020B0503030403030204" pitchFamily="34" charset="-78"/>
                <a:cs typeface="Dubai" panose="020B0503030403030204" pitchFamily="34" charset="-78"/>
              </a:rPr>
            </a:br>
            <a:r>
              <a:rPr lang="en-US" dirty="0">
                <a:solidFill>
                  <a:prstClr val="white"/>
                </a:solidFill>
                <a:latin typeface="Dubai" panose="020B0503030403030204" pitchFamily="34" charset="-78"/>
                <a:cs typeface="Dubai" panose="020B0503030403030204" pitchFamily="34" charset="-78"/>
              </a:rPr>
              <a:t>    in her left hand are </a:t>
            </a:r>
            <a:r>
              <a:rPr lang="en-US" dirty="0">
                <a:solidFill>
                  <a:srgbClr val="FFC000">
                    <a:lumMod val="60000"/>
                    <a:lumOff val="40000"/>
                  </a:srgbClr>
                </a:solidFill>
                <a:latin typeface="Dubai" panose="020B0503030403030204" pitchFamily="34" charset="-78"/>
                <a:cs typeface="Dubai" panose="020B0503030403030204" pitchFamily="34" charset="-78"/>
              </a:rPr>
              <a:t>riches and honor</a:t>
            </a:r>
            <a:r>
              <a:rPr lang="en-US" dirty="0">
                <a:solidFill>
                  <a:prstClr val="white"/>
                </a:solidFill>
                <a:latin typeface="Dubai" panose="020B0503030403030204" pitchFamily="34" charset="-78"/>
                <a:cs typeface="Dubai" panose="020B0503030403030204" pitchFamily="34" charset="-78"/>
              </a:rPr>
              <a:t>.</a:t>
            </a:r>
            <a:br>
              <a:rPr lang="en-US" dirty="0">
                <a:solidFill>
                  <a:prstClr val="white"/>
                </a:solidFill>
                <a:latin typeface="Dubai" panose="020B0503030403030204" pitchFamily="34" charset="-78"/>
                <a:cs typeface="Dubai" panose="020B0503030403030204" pitchFamily="34" charset="-78"/>
              </a:rPr>
            </a:br>
            <a:r>
              <a:rPr lang="en-US" dirty="0">
                <a:solidFill>
                  <a:prstClr val="white"/>
                </a:solidFill>
                <a:latin typeface="Dubai" panose="020B0503030403030204" pitchFamily="34" charset="-78"/>
                <a:cs typeface="Dubai" panose="020B0503030403030204" pitchFamily="34" charset="-78"/>
              </a:rPr>
              <a:t>Her ways are </a:t>
            </a:r>
            <a:r>
              <a:rPr lang="en-US" dirty="0">
                <a:solidFill>
                  <a:srgbClr val="FFC000">
                    <a:lumMod val="60000"/>
                    <a:lumOff val="40000"/>
                  </a:srgbClr>
                </a:solidFill>
                <a:latin typeface="Dubai" panose="020B0503030403030204" pitchFamily="34" charset="-78"/>
                <a:cs typeface="Dubai" panose="020B0503030403030204" pitchFamily="34" charset="-78"/>
              </a:rPr>
              <a:t>pleasant ways</a:t>
            </a:r>
            <a:r>
              <a:rPr lang="en-US" dirty="0">
                <a:solidFill>
                  <a:prstClr val="white"/>
                </a:solidFill>
                <a:latin typeface="Dubai" panose="020B0503030403030204" pitchFamily="34" charset="-78"/>
                <a:cs typeface="Dubai" panose="020B0503030403030204" pitchFamily="34" charset="-78"/>
              </a:rPr>
              <a:t>,</a:t>
            </a:r>
            <a:br>
              <a:rPr lang="en-US" dirty="0">
                <a:solidFill>
                  <a:prstClr val="white"/>
                </a:solidFill>
                <a:latin typeface="Dubai" panose="020B0503030403030204" pitchFamily="34" charset="-78"/>
                <a:cs typeface="Dubai" panose="020B0503030403030204" pitchFamily="34" charset="-78"/>
              </a:rPr>
            </a:br>
            <a:r>
              <a:rPr lang="en-US" dirty="0">
                <a:solidFill>
                  <a:prstClr val="white"/>
                </a:solidFill>
                <a:latin typeface="Dubai" panose="020B0503030403030204" pitchFamily="34" charset="-78"/>
                <a:cs typeface="Dubai" panose="020B0503030403030204" pitchFamily="34" charset="-78"/>
              </a:rPr>
              <a:t>    and all her paths are </a:t>
            </a:r>
            <a:r>
              <a:rPr lang="en-US" dirty="0">
                <a:solidFill>
                  <a:srgbClr val="FFC000">
                    <a:lumMod val="60000"/>
                    <a:lumOff val="40000"/>
                  </a:srgbClr>
                </a:solidFill>
                <a:latin typeface="Dubai" panose="020B0503030403030204" pitchFamily="34" charset="-78"/>
                <a:cs typeface="Dubai" panose="020B0503030403030204" pitchFamily="34" charset="-78"/>
              </a:rPr>
              <a:t>peace.</a:t>
            </a:r>
            <a:r>
              <a:rPr lang="en-US" dirty="0">
                <a:solidFill>
                  <a:prstClr val="white"/>
                </a:solidFill>
                <a:latin typeface="Dubai" panose="020B0503030403030204" pitchFamily="34" charset="-78"/>
                <a:cs typeface="Dubai" panose="020B0503030403030204" pitchFamily="34" charset="-78"/>
              </a:rPr>
              <a:t/>
            </a:r>
            <a:br>
              <a:rPr lang="en-US" dirty="0">
                <a:solidFill>
                  <a:prstClr val="white"/>
                </a:solidFill>
                <a:latin typeface="Dubai" panose="020B0503030403030204" pitchFamily="34" charset="-78"/>
                <a:cs typeface="Dubai" panose="020B0503030403030204" pitchFamily="34" charset="-78"/>
              </a:rPr>
            </a:br>
            <a:r>
              <a:rPr lang="en-US" dirty="0">
                <a:solidFill>
                  <a:prstClr val="white"/>
                </a:solidFill>
                <a:latin typeface="Dubai" panose="020B0503030403030204" pitchFamily="34" charset="-78"/>
                <a:cs typeface="Dubai" panose="020B0503030403030204" pitchFamily="34" charset="-78"/>
              </a:rPr>
              <a:t>She is a </a:t>
            </a:r>
            <a:r>
              <a:rPr lang="en-US" dirty="0">
                <a:solidFill>
                  <a:srgbClr val="FFC000">
                    <a:lumMod val="60000"/>
                    <a:lumOff val="40000"/>
                  </a:srgbClr>
                </a:solidFill>
                <a:latin typeface="Dubai" panose="020B0503030403030204" pitchFamily="34" charset="-78"/>
                <a:cs typeface="Dubai" panose="020B0503030403030204" pitchFamily="34" charset="-78"/>
              </a:rPr>
              <a:t>tree of life </a:t>
            </a:r>
            <a:r>
              <a:rPr lang="en-US" dirty="0">
                <a:solidFill>
                  <a:prstClr val="white"/>
                </a:solidFill>
                <a:latin typeface="Dubai" panose="020B0503030403030204" pitchFamily="34" charset="-78"/>
                <a:cs typeface="Dubai" panose="020B0503030403030204" pitchFamily="34" charset="-78"/>
              </a:rPr>
              <a:t>to those who take hold of her;</a:t>
            </a:r>
            <a:br>
              <a:rPr lang="en-US" dirty="0">
                <a:solidFill>
                  <a:prstClr val="white"/>
                </a:solidFill>
                <a:latin typeface="Dubai" panose="020B0503030403030204" pitchFamily="34" charset="-78"/>
                <a:cs typeface="Dubai" panose="020B0503030403030204" pitchFamily="34" charset="-78"/>
              </a:rPr>
            </a:br>
            <a:r>
              <a:rPr lang="en-US" dirty="0">
                <a:solidFill>
                  <a:prstClr val="white"/>
                </a:solidFill>
                <a:latin typeface="Dubai" panose="020B0503030403030204" pitchFamily="34" charset="-78"/>
                <a:cs typeface="Dubai" panose="020B0503030403030204" pitchFamily="34" charset="-78"/>
              </a:rPr>
              <a:t>    those who hold her fast will be </a:t>
            </a:r>
            <a:r>
              <a:rPr lang="en-US" dirty="0">
                <a:solidFill>
                  <a:srgbClr val="FFC000">
                    <a:lumMod val="60000"/>
                    <a:lumOff val="40000"/>
                  </a:srgbClr>
                </a:solidFill>
                <a:latin typeface="Dubai" panose="020B0503030403030204" pitchFamily="34" charset="-78"/>
                <a:cs typeface="Dubai" panose="020B0503030403030204" pitchFamily="34" charset="-78"/>
              </a:rPr>
              <a:t>blessed</a:t>
            </a:r>
            <a:r>
              <a:rPr lang="en-US" dirty="0">
                <a:solidFill>
                  <a:prstClr val="white"/>
                </a:solidFill>
                <a:latin typeface="Dubai" panose="020B0503030403030204" pitchFamily="34" charset="-78"/>
                <a:cs typeface="Dubai" panose="020B0503030403030204" pitchFamily="34" charset="-78"/>
              </a:rPr>
              <a:t>.”</a:t>
            </a:r>
          </a:p>
          <a:p>
            <a:pPr defTabSz="914400"/>
            <a:endParaRPr lang="en-US" dirty="0">
              <a:solidFill>
                <a:prstClr val="white"/>
              </a:solidFill>
              <a:latin typeface="Dubai" panose="020B0503030403030204" pitchFamily="34" charset="-78"/>
              <a:cs typeface="Dubai" panose="020B0503030403030204" pitchFamily="34" charset="-78"/>
            </a:endParaRPr>
          </a:p>
        </p:txBody>
      </p:sp>
      <p:sp>
        <p:nvSpPr>
          <p:cNvPr id="4" name="TextBox 3">
            <a:extLst>
              <a:ext uri="{FF2B5EF4-FFF2-40B4-BE49-F238E27FC236}">
                <a16:creationId xmlns="" xmlns:a16="http://schemas.microsoft.com/office/drawing/2014/main" id="{30AE17F9-1B3F-7BF1-9529-40F9FC5F38B9}"/>
              </a:ext>
            </a:extLst>
          </p:cNvPr>
          <p:cNvSpPr txBox="1"/>
          <p:nvPr/>
        </p:nvSpPr>
        <p:spPr>
          <a:xfrm>
            <a:off x="8065144" y="5137543"/>
            <a:ext cx="2468880" cy="400110"/>
          </a:xfrm>
          <a:prstGeom prst="rect">
            <a:avLst/>
          </a:prstGeom>
          <a:solidFill>
            <a:srgbClr val="C37901"/>
          </a:solidFill>
        </p:spPr>
        <p:txBody>
          <a:bodyPr wrap="square">
            <a:spAutoFit/>
          </a:bodyPr>
          <a:lstStyle/>
          <a:p>
            <a:pPr algn="ctr" defTabSz="914400">
              <a:defRPr/>
            </a:pPr>
            <a:r>
              <a:rPr lang="en-US" sz="2000" dirty="0">
                <a:solidFill>
                  <a:prstClr val="white"/>
                </a:solidFill>
                <a:latin typeface="Dubai" panose="020B0503030403030204" pitchFamily="34" charset="-78"/>
                <a:cs typeface="Dubai" panose="020B0503030403030204" pitchFamily="34" charset="-78"/>
              </a:rPr>
              <a:t>Proverbs 3:13-18</a:t>
            </a:r>
          </a:p>
        </p:txBody>
      </p:sp>
      <p:sp>
        <p:nvSpPr>
          <p:cNvPr id="5" name="TextBox 4">
            <a:extLst>
              <a:ext uri="{FF2B5EF4-FFF2-40B4-BE49-F238E27FC236}">
                <a16:creationId xmlns="" xmlns:a16="http://schemas.microsoft.com/office/drawing/2014/main" id="{62BD4A73-620F-104D-33C9-16BCDCB34648}"/>
              </a:ext>
            </a:extLst>
          </p:cNvPr>
          <p:cNvSpPr txBox="1"/>
          <p:nvPr/>
        </p:nvSpPr>
        <p:spPr>
          <a:xfrm>
            <a:off x="2023045" y="5137543"/>
            <a:ext cx="2468880" cy="400110"/>
          </a:xfrm>
          <a:prstGeom prst="rect">
            <a:avLst/>
          </a:prstGeom>
          <a:solidFill>
            <a:srgbClr val="C37901"/>
          </a:solidFill>
        </p:spPr>
        <p:txBody>
          <a:bodyPr wrap="square">
            <a:spAutoFit/>
          </a:bodyPr>
          <a:lstStyle/>
          <a:p>
            <a:pPr algn="ctr" defTabSz="914400">
              <a:defRPr/>
            </a:pPr>
            <a:r>
              <a:rPr lang="en-US" sz="2000" dirty="0" err="1">
                <a:solidFill>
                  <a:prstClr val="white"/>
                </a:solidFill>
                <a:latin typeface="Dubai" panose="020B0503030403030204" pitchFamily="34" charset="-78"/>
                <a:cs typeface="Dubai" panose="020B0503030403030204" pitchFamily="34" charset="-78"/>
              </a:rPr>
              <a:t>Proverbios</a:t>
            </a:r>
            <a:r>
              <a:rPr lang="en-US" sz="2000" dirty="0">
                <a:solidFill>
                  <a:prstClr val="white"/>
                </a:solidFill>
                <a:latin typeface="Dubai" panose="020B0503030403030204" pitchFamily="34" charset="-78"/>
                <a:cs typeface="Dubai" panose="020B0503030403030204" pitchFamily="34" charset="-78"/>
              </a:rPr>
              <a:t> 3:13-18</a:t>
            </a:r>
          </a:p>
        </p:txBody>
      </p:sp>
    </p:spTree>
    <p:extLst>
      <p:ext uri="{BB962C8B-B14F-4D97-AF65-F5344CB8AC3E}">
        <p14:creationId xmlns:p14="http://schemas.microsoft.com/office/powerpoint/2010/main" val="355666649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0A2662A-3352-F81D-7B17-478457462F15}"/>
              </a:ext>
            </a:extLst>
          </p:cNvPr>
          <p:cNvSpPr txBox="1"/>
          <p:nvPr/>
        </p:nvSpPr>
        <p:spPr>
          <a:xfrm>
            <a:off x="0" y="4315838"/>
            <a:ext cx="12192000" cy="2862322"/>
          </a:xfrm>
          <a:prstGeom prst="rect">
            <a:avLst/>
          </a:prstGeom>
          <a:solidFill>
            <a:srgbClr val="000000">
              <a:alpha val="45882"/>
            </a:srgbClr>
          </a:solidFill>
          <a:effectLst>
            <a:softEdge rad="127000"/>
          </a:effectLst>
        </p:spPr>
        <p:txBody>
          <a:bodyPr wrap="square" rtlCol="0">
            <a:spAutoFit/>
          </a:bodyPr>
          <a:lstStyle/>
          <a:p>
            <a:pPr defTabSz="914400"/>
            <a:r>
              <a:rPr lang="en-US" sz="15000" dirty="0">
                <a:solidFill>
                  <a:prstClr val="white"/>
                </a:solidFill>
                <a:latin typeface="Bodoni MT Condensed" panose="02070606080606020203" pitchFamily="18" charset="0"/>
              </a:rPr>
              <a:t>P</a:t>
            </a:r>
            <a:r>
              <a:rPr lang="en-US" sz="8800" dirty="0">
                <a:solidFill>
                  <a:prstClr val="white"/>
                </a:solidFill>
                <a:latin typeface="Bodoni MT Condensed" panose="02070606080606020203" pitchFamily="18" charset="0"/>
              </a:rPr>
              <a:t>ROVERBIOS</a:t>
            </a:r>
            <a:r>
              <a:rPr lang="en-US" sz="18000" dirty="0">
                <a:solidFill>
                  <a:prstClr val="white"/>
                </a:solidFill>
                <a:latin typeface="Bodoni MT Condensed" panose="02070606080606020203" pitchFamily="18" charset="0"/>
              </a:rPr>
              <a:t> </a:t>
            </a:r>
            <a:r>
              <a:rPr lang="en-US" sz="12500" dirty="0">
                <a:solidFill>
                  <a:prstClr val="white"/>
                </a:solidFill>
                <a:latin typeface="Bodoni MT Condensed" panose="02070606080606020203" pitchFamily="18" charset="0"/>
              </a:rPr>
              <a:t>31</a:t>
            </a:r>
            <a:r>
              <a:rPr lang="en-US" sz="13800" dirty="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   </a:t>
            </a:r>
            <a:r>
              <a:rPr lang="en-US" sz="15000" dirty="0" smtClean="0">
                <a:solidFill>
                  <a:prstClr val="white"/>
                </a:solidFill>
                <a:latin typeface="Bodoni MT Condensed" panose="02070606080606020203" pitchFamily="18" charset="0"/>
              </a:rPr>
              <a:t>P</a:t>
            </a:r>
            <a:r>
              <a:rPr lang="en-US" sz="8800" dirty="0" smtClean="0">
                <a:solidFill>
                  <a:prstClr val="white"/>
                </a:solidFill>
                <a:latin typeface="Bodoni MT Condensed" panose="02070606080606020203" pitchFamily="18" charset="0"/>
              </a:rPr>
              <a:t>ROVERBS</a:t>
            </a:r>
            <a:r>
              <a:rPr lang="en-US" sz="11500" dirty="0" smtClean="0">
                <a:solidFill>
                  <a:prstClr val="white"/>
                </a:solidFill>
                <a:latin typeface="Bodoni MT Condensed" panose="02070606080606020203" pitchFamily="18" charset="0"/>
              </a:rPr>
              <a:t> </a:t>
            </a:r>
            <a:r>
              <a:rPr lang="en-US" sz="12500" dirty="0">
                <a:solidFill>
                  <a:prstClr val="white"/>
                </a:solidFill>
                <a:latin typeface="Bodoni MT Condensed" panose="02070606080606020203" pitchFamily="18" charset="0"/>
              </a:rPr>
              <a:t>31</a:t>
            </a:r>
            <a:endParaRPr lang="en-US" sz="15000" dirty="0">
              <a:solidFill>
                <a:prstClr val="white"/>
              </a:solidFill>
              <a:latin typeface="Bodoni MT Condensed" panose="02070606080606020203" pitchFamily="18" charset="0"/>
            </a:endParaRPr>
          </a:p>
        </p:txBody>
      </p:sp>
      <p:sp>
        <p:nvSpPr>
          <p:cNvPr id="6" name="TextBox 5">
            <a:extLst>
              <a:ext uri="{FF2B5EF4-FFF2-40B4-BE49-F238E27FC236}">
                <a16:creationId xmlns="" xmlns:a16="http://schemas.microsoft.com/office/drawing/2014/main" id="{B55C62AC-9A44-3530-B9E0-7DA75BB0F90B}"/>
              </a:ext>
            </a:extLst>
          </p:cNvPr>
          <p:cNvSpPr txBox="1"/>
          <p:nvPr/>
        </p:nvSpPr>
        <p:spPr>
          <a:xfrm>
            <a:off x="75304" y="2090172"/>
            <a:ext cx="12041392" cy="1338828"/>
          </a:xfrm>
          <a:prstGeom prst="rect">
            <a:avLst/>
          </a:prstGeom>
          <a:solidFill>
            <a:srgbClr val="000000">
              <a:alpha val="65098"/>
            </a:srgbClr>
          </a:solidFill>
        </p:spPr>
        <p:txBody>
          <a:bodyPr wrap="square">
            <a:spAutoFit/>
          </a:bodyPr>
          <a:lstStyle/>
          <a:p>
            <a:pPr algn="ctr" defTabSz="914400"/>
            <a:r>
              <a:rPr lang="en-US" sz="3600" b="1" baseline="30000" dirty="0">
                <a:solidFill>
                  <a:prstClr val="white"/>
                </a:solidFill>
                <a:latin typeface="Fave Script Bold Pro" pitchFamily="2" charset="0"/>
              </a:rPr>
              <a:t>1 </a:t>
            </a:r>
            <a:r>
              <a:rPr lang="es-ES" sz="3600" dirty="0">
                <a:solidFill>
                  <a:prstClr val="white"/>
                </a:solidFill>
                <a:latin typeface="Fave Script Bold Pro" pitchFamily="2" charset="0"/>
              </a:rPr>
              <a:t>Palabras del rey Lemuel; la profecía con que le enseñó su madre.</a:t>
            </a:r>
          </a:p>
          <a:p>
            <a:pPr algn="ctr" defTabSz="914400"/>
            <a:endParaRPr lang="es-ES" sz="3600" dirty="0">
              <a:solidFill>
                <a:prstClr val="white"/>
              </a:solidFill>
              <a:latin typeface="Fave Script Bold Pro" pitchFamily="2" charset="0"/>
            </a:endParaRPr>
          </a:p>
          <a:p>
            <a:pPr algn="ctr" defTabSz="914400"/>
            <a:endParaRPr lang="es-ES" sz="900" dirty="0">
              <a:solidFill>
                <a:prstClr val="white"/>
              </a:solidFill>
              <a:latin typeface="Fave Script Bold Pro" pitchFamily="2" charset="0"/>
            </a:endParaRPr>
          </a:p>
        </p:txBody>
      </p:sp>
      <p:sp>
        <p:nvSpPr>
          <p:cNvPr id="9" name="TextBox 8">
            <a:extLst>
              <a:ext uri="{FF2B5EF4-FFF2-40B4-BE49-F238E27FC236}">
                <a16:creationId xmlns="" xmlns:a16="http://schemas.microsoft.com/office/drawing/2014/main" id="{A45CDBED-575F-F920-5579-2FE20336718A}"/>
              </a:ext>
            </a:extLst>
          </p:cNvPr>
          <p:cNvSpPr txBox="1"/>
          <p:nvPr/>
        </p:nvSpPr>
        <p:spPr>
          <a:xfrm>
            <a:off x="75304" y="2749617"/>
            <a:ext cx="12159726" cy="646331"/>
          </a:xfrm>
          <a:prstGeom prst="rect">
            <a:avLst/>
          </a:prstGeom>
          <a:noFill/>
        </p:spPr>
        <p:txBody>
          <a:bodyPr wrap="square">
            <a:spAutoFit/>
          </a:bodyPr>
          <a:lstStyle/>
          <a:p>
            <a:pPr algn="ctr" defTabSz="914400"/>
            <a:r>
              <a:rPr lang="en-US" sz="3600" b="1" baseline="30000" dirty="0">
                <a:solidFill>
                  <a:srgbClr val="FFC000">
                    <a:lumMod val="60000"/>
                    <a:lumOff val="40000"/>
                  </a:srgbClr>
                </a:solidFill>
                <a:latin typeface="Fave Script Bold Pro" pitchFamily="2" charset="0"/>
              </a:rPr>
              <a:t>1  </a:t>
            </a:r>
            <a:r>
              <a:rPr lang="en-US" sz="3600" dirty="0">
                <a:solidFill>
                  <a:srgbClr val="FFC000">
                    <a:lumMod val="60000"/>
                    <a:lumOff val="40000"/>
                  </a:srgbClr>
                </a:solidFill>
                <a:latin typeface="Fave Script Bold Pro" pitchFamily="2" charset="0"/>
              </a:rPr>
              <a:t>The sayings of King Lemuel—an inspired utterance his mother taught him.</a:t>
            </a:r>
          </a:p>
        </p:txBody>
      </p:sp>
    </p:spTree>
    <p:extLst>
      <p:ext uri="{BB962C8B-B14F-4D97-AF65-F5344CB8AC3E}">
        <p14:creationId xmlns:p14="http://schemas.microsoft.com/office/powerpoint/2010/main" val="296634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wipe(left)">
                                      <p:cBhvr>
                                        <p:cTn id="10"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09BD605E-4781-E53E-BD21-5029F9D5CA8E}"/>
              </a:ext>
            </a:extLst>
          </p:cNvPr>
          <p:cNvSpPr>
            <a:spLocks noGrp="1"/>
          </p:cNvSpPr>
          <p:nvPr>
            <p:ph type="body" sz="half" idx="2"/>
          </p:nvPr>
        </p:nvSpPr>
        <p:spPr>
          <a:xfrm>
            <a:off x="9215120" y="497840"/>
            <a:ext cx="2432304" cy="5953760"/>
          </a:xfrm>
        </p:spPr>
        <p:txBody>
          <a:bodyPr>
            <a:normAutofit fontScale="92500" lnSpcReduction="20000"/>
          </a:bodyPr>
          <a:lstStyle/>
          <a:p>
            <a:pPr marL="342900" indent="-342900">
              <a:buFont typeface="Symbol" panose="05050102010706020507" pitchFamily="18" charset="2"/>
              <a:buChar char=""/>
            </a:pPr>
            <a:r>
              <a:rPr lang="en-US" sz="2000" b="1" dirty="0">
                <a:latin typeface="Candara Light" panose="020E0502030303020204" pitchFamily="34" charset="0"/>
              </a:rPr>
              <a:t>Listen to hymns.</a:t>
            </a:r>
          </a:p>
          <a:p>
            <a:pPr marL="342900" indent="-342900">
              <a:buFont typeface="Symbol" panose="05050102010706020507" pitchFamily="18" charset="2"/>
              <a:buChar char=""/>
            </a:pPr>
            <a:r>
              <a:rPr lang="en-US" sz="2000" b="1" dirty="0" err="1" smtClean="0">
                <a:solidFill>
                  <a:srgbClr val="FF0000"/>
                </a:solidFill>
                <a:latin typeface="Candara Light" panose="020E0502030303020204" pitchFamily="34" charset="0"/>
              </a:rPr>
              <a:t>Escuchar</a:t>
            </a:r>
            <a:r>
              <a:rPr lang="en-US" sz="2000" b="1" dirty="0" smtClean="0">
                <a:solidFill>
                  <a:srgbClr val="FF0000"/>
                </a:solidFill>
                <a:latin typeface="Candara Light" panose="020E0502030303020204" pitchFamily="34" charset="0"/>
              </a:rPr>
              <a:t> </a:t>
            </a:r>
            <a:r>
              <a:rPr lang="en-US" sz="2000" b="1" dirty="0" err="1">
                <a:solidFill>
                  <a:srgbClr val="FF0000"/>
                </a:solidFill>
                <a:latin typeface="Candara Light" panose="020E0502030303020204" pitchFamily="34" charset="0"/>
              </a:rPr>
              <a:t>himnos</a:t>
            </a:r>
            <a:r>
              <a:rPr lang="en-US" sz="2000" b="1" dirty="0">
                <a:solidFill>
                  <a:srgbClr val="FF0000"/>
                </a:solidFill>
                <a:latin typeface="Candara Light" panose="020E0502030303020204" pitchFamily="34" charset="0"/>
              </a:rPr>
              <a:t>.</a:t>
            </a:r>
          </a:p>
          <a:p>
            <a:pPr marL="342900" indent="-342900">
              <a:buFont typeface="Symbol" panose="05050102010706020507" pitchFamily="18" charset="2"/>
              <a:buChar char=""/>
            </a:pPr>
            <a:r>
              <a:rPr lang="en-US" sz="2000" b="1" dirty="0">
                <a:latin typeface="Candara Light" panose="020E0502030303020204" pitchFamily="34" charset="0"/>
              </a:rPr>
              <a:t>Make attendance at worship and Bible studies a priority.</a:t>
            </a:r>
          </a:p>
          <a:p>
            <a:pPr marL="342900" indent="-342900">
              <a:buFont typeface="Symbol" panose="05050102010706020507" pitchFamily="18" charset="2"/>
              <a:buChar char=""/>
            </a:pPr>
            <a:r>
              <a:rPr lang="es-ES" sz="2000" b="1" dirty="0" smtClean="0">
                <a:solidFill>
                  <a:srgbClr val="FF0000"/>
                </a:solidFill>
                <a:latin typeface="Candara Light" panose="020E0502030303020204" pitchFamily="34" charset="0"/>
              </a:rPr>
              <a:t>Hacer </a:t>
            </a:r>
            <a:r>
              <a:rPr lang="es-ES" sz="2000" b="1" dirty="0">
                <a:solidFill>
                  <a:srgbClr val="FF0000"/>
                </a:solidFill>
                <a:latin typeface="Candara Light" panose="020E0502030303020204" pitchFamily="34" charset="0"/>
              </a:rPr>
              <a:t>que la asistencia al culto y a los estudios bíblicos sea una prioridad.</a:t>
            </a:r>
            <a:endParaRPr lang="en-US" sz="2000" b="1" dirty="0">
              <a:latin typeface="Candara Light" panose="020E0502030303020204" pitchFamily="34" charset="0"/>
            </a:endParaRPr>
          </a:p>
          <a:p>
            <a:pPr marL="342900" indent="-342900">
              <a:buFont typeface="Symbol" panose="05050102010706020507" pitchFamily="18" charset="2"/>
              <a:buChar char=""/>
            </a:pPr>
            <a:r>
              <a:rPr lang="en-US" sz="2000" b="1" dirty="0">
                <a:latin typeface="Candara Light" panose="020E0502030303020204" pitchFamily="34" charset="0"/>
              </a:rPr>
              <a:t>Read with someone.</a:t>
            </a:r>
          </a:p>
          <a:p>
            <a:pPr marL="342900" indent="-342900">
              <a:buFont typeface="Symbol" panose="05050102010706020507" pitchFamily="18" charset="2"/>
              <a:buChar char=""/>
            </a:pPr>
            <a:r>
              <a:rPr lang="en-US" sz="2000" b="1" dirty="0" smtClean="0">
                <a:solidFill>
                  <a:srgbClr val="FF0000"/>
                </a:solidFill>
                <a:latin typeface="Candara Light" panose="020E0502030303020204" pitchFamily="34" charset="0"/>
              </a:rPr>
              <a:t>Leer </a:t>
            </a:r>
            <a:r>
              <a:rPr lang="en-US" sz="2000" b="1" dirty="0">
                <a:solidFill>
                  <a:srgbClr val="FF0000"/>
                </a:solidFill>
                <a:latin typeface="Candara Light" panose="020E0502030303020204" pitchFamily="34" charset="0"/>
              </a:rPr>
              <a:t>con </a:t>
            </a:r>
            <a:r>
              <a:rPr lang="en-US" sz="2000" b="1" dirty="0" err="1">
                <a:solidFill>
                  <a:srgbClr val="FF0000"/>
                </a:solidFill>
                <a:latin typeface="Candara Light" panose="020E0502030303020204" pitchFamily="34" charset="0"/>
              </a:rPr>
              <a:t>alguien</a:t>
            </a:r>
            <a:r>
              <a:rPr lang="en-US" sz="2000" b="1" dirty="0">
                <a:solidFill>
                  <a:srgbClr val="FF0000"/>
                </a:solidFill>
                <a:latin typeface="Candara Light" panose="020E0502030303020204" pitchFamily="34" charset="0"/>
              </a:rPr>
              <a:t>.</a:t>
            </a:r>
          </a:p>
          <a:p>
            <a:pPr marL="342900" indent="-342900">
              <a:buFont typeface="Symbol" panose="05050102010706020507" pitchFamily="18" charset="2"/>
              <a:buChar char=""/>
            </a:pPr>
            <a:r>
              <a:rPr lang="en-US" sz="2000" b="1" dirty="0">
                <a:latin typeface="Candara Light" panose="020E0502030303020204" pitchFamily="34" charset="0"/>
              </a:rPr>
              <a:t>Set goals for my own growth.</a:t>
            </a:r>
          </a:p>
          <a:p>
            <a:pPr marL="342900" indent="-342900">
              <a:buFont typeface="Symbol" panose="05050102010706020507" pitchFamily="18" charset="2"/>
              <a:buChar char=""/>
            </a:pPr>
            <a:r>
              <a:rPr lang="es-ES" sz="2000" b="1" dirty="0" smtClean="0">
                <a:solidFill>
                  <a:srgbClr val="FF0000"/>
                </a:solidFill>
                <a:latin typeface="Candara Light" panose="020E0502030303020204" pitchFamily="34" charset="0"/>
              </a:rPr>
              <a:t>Establecer </a:t>
            </a:r>
            <a:r>
              <a:rPr lang="es-ES" sz="2000" b="1" dirty="0">
                <a:solidFill>
                  <a:srgbClr val="FF0000"/>
                </a:solidFill>
                <a:latin typeface="Candara Light" panose="020E0502030303020204" pitchFamily="34" charset="0"/>
              </a:rPr>
              <a:t>metas para mi propio crecimiento.</a:t>
            </a:r>
            <a:endParaRPr lang="en-US" sz="2000" b="1" dirty="0">
              <a:solidFill>
                <a:srgbClr val="FF0000"/>
              </a:solidFill>
              <a:latin typeface="Candara Light" panose="020E0502030303020204" pitchFamily="34" charset="0"/>
            </a:endParaRPr>
          </a:p>
          <a:p>
            <a:pPr marL="342900" indent="-342900">
              <a:buFont typeface="Symbol" panose="05050102010706020507" pitchFamily="18" charset="2"/>
              <a:buChar char=""/>
            </a:pPr>
            <a:endParaRPr lang="en-US" sz="2000" b="1" dirty="0">
              <a:latin typeface="Candara Light" panose="020E0502030303020204" pitchFamily="34" charset="0"/>
            </a:endParaRPr>
          </a:p>
          <a:p>
            <a:pPr marL="342900" indent="-342900">
              <a:buFont typeface="Symbol" panose="05050102010706020507" pitchFamily="18" charset="2"/>
              <a:buChar char=""/>
            </a:pPr>
            <a:endParaRPr lang="en-US" sz="2000" b="1" dirty="0">
              <a:latin typeface="Candara Light" panose="020E0502030303020204" pitchFamily="34" charset="0"/>
            </a:endParaRPr>
          </a:p>
        </p:txBody>
      </p:sp>
      <p:pic>
        <p:nvPicPr>
          <p:cNvPr id="10" name="Picture Placeholder 9" descr="A person writing on a book&#10;&#10;Description automatically generated">
            <a:extLst>
              <a:ext uri="{FF2B5EF4-FFF2-40B4-BE49-F238E27FC236}">
                <a16:creationId xmlns="" xmlns:a16="http://schemas.microsoft.com/office/drawing/2014/main" id="{31F191C0-064E-AD51-F00F-51F512F3D5E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5484" r="5484"/>
          <a:stretch>
            <a:fillRect/>
          </a:stretch>
        </p:blipFill>
        <p:spPr/>
      </p:pic>
    </p:spTree>
    <p:extLst>
      <p:ext uri="{BB962C8B-B14F-4D97-AF65-F5344CB8AC3E}">
        <p14:creationId xmlns:p14="http://schemas.microsoft.com/office/powerpoint/2010/main" val="366910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0A2662A-3352-F81D-7B17-478457462F15}"/>
              </a:ext>
            </a:extLst>
          </p:cNvPr>
          <p:cNvSpPr txBox="1"/>
          <p:nvPr/>
        </p:nvSpPr>
        <p:spPr>
          <a:xfrm>
            <a:off x="0" y="4017189"/>
            <a:ext cx="12192000" cy="3154710"/>
          </a:xfrm>
          <a:prstGeom prst="rect">
            <a:avLst/>
          </a:prstGeom>
          <a:solidFill>
            <a:srgbClr val="000000">
              <a:alpha val="45882"/>
            </a:srgbClr>
          </a:solidFill>
          <a:effectLst>
            <a:softEdge rad="127000"/>
          </a:effectLst>
        </p:spPr>
        <p:txBody>
          <a:bodyPr wrap="square" rtlCol="0">
            <a:spAutoFit/>
          </a:bodyPr>
          <a:lstStyle/>
          <a:p>
            <a:pPr defTabSz="914400"/>
            <a:r>
              <a:rPr lang="en-US" sz="18000" dirty="0">
                <a:solidFill>
                  <a:prstClr val="white"/>
                </a:solidFill>
                <a:latin typeface="Bodoni MT Condensed" panose="02070606080606020203" pitchFamily="18" charset="0"/>
              </a:rPr>
              <a:t>P</a:t>
            </a:r>
            <a:r>
              <a:rPr lang="en-US" sz="8800" dirty="0">
                <a:solidFill>
                  <a:prstClr val="white"/>
                </a:solidFill>
                <a:latin typeface="Bodoni MT Condensed" panose="02070606080606020203" pitchFamily="18" charset="0"/>
              </a:rPr>
              <a:t>ROVERBIOS</a:t>
            </a:r>
            <a:r>
              <a:rPr lang="en-US" sz="18000" dirty="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    </a:t>
            </a:r>
            <a:r>
              <a:rPr lang="en-US" sz="19900" dirty="0" smtClean="0">
                <a:solidFill>
                  <a:prstClr val="white"/>
                </a:solidFill>
                <a:latin typeface="Bodoni MT Condensed" panose="02070606080606020203" pitchFamily="18" charset="0"/>
              </a:rPr>
              <a:t>P</a:t>
            </a:r>
            <a:r>
              <a:rPr lang="en-US" sz="8800" dirty="0" smtClean="0">
                <a:solidFill>
                  <a:prstClr val="white"/>
                </a:solidFill>
                <a:latin typeface="Bodoni MT Condensed" panose="02070606080606020203" pitchFamily="18" charset="0"/>
              </a:rPr>
              <a:t>ROVERBS</a:t>
            </a:r>
            <a:r>
              <a:rPr lang="en-US" sz="11500" dirty="0" smtClean="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a:t>
            </a:r>
          </a:p>
        </p:txBody>
      </p:sp>
    </p:spTree>
    <p:extLst>
      <p:ext uri="{BB962C8B-B14F-4D97-AF65-F5344CB8AC3E}">
        <p14:creationId xmlns:p14="http://schemas.microsoft.com/office/powerpoint/2010/main" val="119466882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 xmlns:a16="http://schemas.microsoft.com/office/drawing/2014/main" id="{C34112AB-D254-401D-A1AA-2E7301C0C90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409" b="3409"/>
          <a:stretch/>
        </p:blipFill>
        <p:spPr>
          <a:xfrm>
            <a:off x="9417" y="0"/>
            <a:ext cx="5662934" cy="6858000"/>
          </a:xfrm>
        </p:spPr>
      </p:pic>
      <p:sp>
        <p:nvSpPr>
          <p:cNvPr id="4" name="Date Placeholder 3">
            <a:extLst>
              <a:ext uri="{FF2B5EF4-FFF2-40B4-BE49-F238E27FC236}">
                <a16:creationId xmlns="" xmlns:a16="http://schemas.microsoft.com/office/drawing/2014/main" id="{FD0432BA-7B02-9418-0827-BED53FFADFDB}"/>
              </a:ext>
            </a:extLst>
          </p:cNvPr>
          <p:cNvSpPr txBox="1">
            <a:spLocks/>
          </p:cNvSpPr>
          <p:nvPr/>
        </p:nvSpPr>
        <p:spPr>
          <a:xfrm>
            <a:off x="10890897" y="6000127"/>
            <a:ext cx="3095626" cy="720000"/>
          </a:xfrm>
          <a:custGeom>
            <a:avLst/>
            <a:gdLst>
              <a:gd name="connsiteX0" fmla="*/ 0 w 5662934"/>
              <a:gd name="connsiteY0" fmla="*/ 0 h 6858000"/>
              <a:gd name="connsiteX1" fmla="*/ 5064602 w 5662934"/>
              <a:gd name="connsiteY1" fmla="*/ 0 h 6858000"/>
              <a:gd name="connsiteX2" fmla="*/ 4889880 w 5662934"/>
              <a:gd name="connsiteY2" fmla="*/ 279455 h 6858000"/>
              <a:gd name="connsiteX3" fmla="*/ 4743094 w 5662934"/>
              <a:gd name="connsiteY3" fmla="*/ 566397 h 6858000"/>
              <a:gd name="connsiteX4" fmla="*/ 4685321 w 5662934"/>
              <a:gd name="connsiteY4" fmla="*/ 704608 h 6858000"/>
              <a:gd name="connsiteX5" fmla="*/ 4680898 w 5662934"/>
              <a:gd name="connsiteY5" fmla="*/ 692471 h 6858000"/>
              <a:gd name="connsiteX6" fmla="*/ 4558808 w 5662934"/>
              <a:gd name="connsiteY6" fmla="*/ 561315 h 6858000"/>
              <a:gd name="connsiteX7" fmla="*/ 4422430 w 5662934"/>
              <a:gd name="connsiteY7" fmla="*/ 545170 h 6858000"/>
              <a:gd name="connsiteX8" fmla="*/ 4343282 w 5662934"/>
              <a:gd name="connsiteY8" fmla="*/ 564133 h 6858000"/>
              <a:gd name="connsiteX9" fmla="*/ 4202646 w 5662934"/>
              <a:gd name="connsiteY9" fmla="*/ 646647 h 6858000"/>
              <a:gd name="connsiteX10" fmla="*/ 4197290 w 5662934"/>
              <a:gd name="connsiteY10" fmla="*/ 857157 h 6858000"/>
              <a:gd name="connsiteX11" fmla="*/ 4214948 w 5662934"/>
              <a:gd name="connsiteY11" fmla="*/ 901746 h 6858000"/>
              <a:gd name="connsiteX12" fmla="*/ 4230751 w 5662934"/>
              <a:gd name="connsiteY12" fmla="*/ 967701 h 6858000"/>
              <a:gd name="connsiteX13" fmla="*/ 4328522 w 5662934"/>
              <a:gd name="connsiteY13" fmla="*/ 1230219 h 6858000"/>
              <a:gd name="connsiteX14" fmla="*/ 3908598 w 5662934"/>
              <a:gd name="connsiteY14" fmla="*/ 1107653 h 6858000"/>
              <a:gd name="connsiteX15" fmla="*/ 3762188 w 5662934"/>
              <a:gd name="connsiteY15" fmla="*/ 1107860 h 6858000"/>
              <a:gd name="connsiteX16" fmla="*/ 3599087 w 5662934"/>
              <a:gd name="connsiteY16" fmla="*/ 1300369 h 6858000"/>
              <a:gd name="connsiteX17" fmla="*/ 3602456 w 5662934"/>
              <a:gd name="connsiteY17" fmla="*/ 1459969 h 6858000"/>
              <a:gd name="connsiteX18" fmla="*/ 3654124 w 5662934"/>
              <a:gd name="connsiteY18" fmla="*/ 1559177 h 6858000"/>
              <a:gd name="connsiteX19" fmla="*/ 3793114 w 5662934"/>
              <a:gd name="connsiteY19" fmla="*/ 1644439 h 6858000"/>
              <a:gd name="connsiteX20" fmla="*/ 4045810 w 5662934"/>
              <a:gd name="connsiteY20" fmla="*/ 1709432 h 6858000"/>
              <a:gd name="connsiteX21" fmla="*/ 4249451 w 5662934"/>
              <a:gd name="connsiteY21" fmla="*/ 1744332 h 6858000"/>
              <a:gd name="connsiteX22" fmla="*/ 4089510 w 5662934"/>
              <a:gd name="connsiteY22" fmla="*/ 1950033 h 6858000"/>
              <a:gd name="connsiteX23" fmla="*/ 3921602 w 5662934"/>
              <a:gd name="connsiteY23" fmla="*/ 2297127 h 6858000"/>
              <a:gd name="connsiteX24" fmla="*/ 3900443 w 5662934"/>
              <a:gd name="connsiteY24" fmla="*/ 2441680 h 6858000"/>
              <a:gd name="connsiteX25" fmla="*/ 3937614 w 5662934"/>
              <a:gd name="connsiteY25" fmla="*/ 2509491 h 6858000"/>
              <a:gd name="connsiteX26" fmla="*/ 3968463 w 5662934"/>
              <a:gd name="connsiteY26" fmla="*/ 2550919 h 6858000"/>
              <a:gd name="connsiteX27" fmla="*/ 4072895 w 5662934"/>
              <a:gd name="connsiteY27" fmla="*/ 2637486 h 6858000"/>
              <a:gd name="connsiteX28" fmla="*/ 4187906 w 5662934"/>
              <a:gd name="connsiteY28" fmla="*/ 2651776 h 6858000"/>
              <a:gd name="connsiteX29" fmla="*/ 4243956 w 5662934"/>
              <a:gd name="connsiteY29" fmla="*/ 2629194 h 6858000"/>
              <a:gd name="connsiteX30" fmla="*/ 4277165 w 5662934"/>
              <a:gd name="connsiteY30" fmla="*/ 2602787 h 6858000"/>
              <a:gd name="connsiteX31" fmla="*/ 4273379 w 5662934"/>
              <a:gd name="connsiteY31" fmla="*/ 2653248 h 6858000"/>
              <a:gd name="connsiteX32" fmla="*/ 4263593 w 5662934"/>
              <a:gd name="connsiteY32" fmla="*/ 3061922 h 6858000"/>
              <a:gd name="connsiteX33" fmla="*/ 4445372 w 5662934"/>
              <a:gd name="connsiteY33" fmla="*/ 4515619 h 6858000"/>
              <a:gd name="connsiteX34" fmla="*/ 4990710 w 5662934"/>
              <a:gd name="connsiteY34" fmla="*/ 5969316 h 6858000"/>
              <a:gd name="connsiteX35" fmla="*/ 5583977 w 5662934"/>
              <a:gd name="connsiteY35" fmla="*/ 6777438 h 6858000"/>
              <a:gd name="connsiteX36" fmla="*/ 5662934 w 5662934"/>
              <a:gd name="connsiteY36" fmla="*/ 6858000 h 6858000"/>
              <a:gd name="connsiteX37" fmla="*/ 0 w 5662934"/>
              <a:gd name="connsiteY3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662934" h="6858000">
                <a:moveTo>
                  <a:pt x="0" y="0"/>
                </a:moveTo>
                <a:lnTo>
                  <a:pt x="5064602" y="0"/>
                </a:lnTo>
                <a:lnTo>
                  <a:pt x="4889880" y="279455"/>
                </a:lnTo>
                <a:cubicBezTo>
                  <a:pt x="4837690" y="372204"/>
                  <a:pt x="4788761" y="467851"/>
                  <a:pt x="4743094" y="566397"/>
                </a:cubicBezTo>
                <a:lnTo>
                  <a:pt x="4685321" y="704608"/>
                </a:lnTo>
                <a:lnTo>
                  <a:pt x="4680898" y="692471"/>
                </a:lnTo>
                <a:cubicBezTo>
                  <a:pt x="4651904" y="629675"/>
                  <a:pt x="4612879" y="583232"/>
                  <a:pt x="4558808" y="561315"/>
                </a:cubicBezTo>
                <a:cubicBezTo>
                  <a:pt x="4504738" y="539399"/>
                  <a:pt x="4462003" y="535689"/>
                  <a:pt x="4422430" y="545170"/>
                </a:cubicBezTo>
                <a:cubicBezTo>
                  <a:pt x="4369665" y="557812"/>
                  <a:pt x="4351458" y="569149"/>
                  <a:pt x="4343282" y="564133"/>
                </a:cubicBezTo>
                <a:cubicBezTo>
                  <a:pt x="4277326" y="579935"/>
                  <a:pt x="4235898" y="610784"/>
                  <a:pt x="4202646" y="646647"/>
                </a:cubicBezTo>
                <a:cubicBezTo>
                  <a:pt x="4177569" y="687526"/>
                  <a:pt x="4172005" y="751627"/>
                  <a:pt x="4197290" y="857157"/>
                </a:cubicBezTo>
                <a:cubicBezTo>
                  <a:pt x="4200451" y="870348"/>
                  <a:pt x="4211787" y="888554"/>
                  <a:pt x="4214948" y="901746"/>
                </a:cubicBezTo>
                <a:cubicBezTo>
                  <a:pt x="4226284" y="919952"/>
                  <a:pt x="4232606" y="946334"/>
                  <a:pt x="4230751" y="967701"/>
                </a:cubicBezTo>
                <a:cubicBezTo>
                  <a:pt x="4230751" y="967701"/>
                  <a:pt x="4230751" y="967701"/>
                  <a:pt x="4328522" y="1230219"/>
                </a:cubicBezTo>
                <a:cubicBezTo>
                  <a:pt x="4129896" y="1187143"/>
                  <a:pt x="4133057" y="1200334"/>
                  <a:pt x="3908598" y="1107653"/>
                </a:cubicBezTo>
                <a:cubicBezTo>
                  <a:pt x="3844496" y="1102088"/>
                  <a:pt x="3801762" y="1098379"/>
                  <a:pt x="3762188" y="1107860"/>
                </a:cubicBezTo>
                <a:cubicBezTo>
                  <a:pt x="3669850" y="1129983"/>
                  <a:pt x="3611521" y="1206726"/>
                  <a:pt x="3599087" y="1300369"/>
                </a:cubicBezTo>
                <a:cubicBezTo>
                  <a:pt x="3590362" y="1351279"/>
                  <a:pt x="3581638" y="1402189"/>
                  <a:pt x="3602456" y="1459969"/>
                </a:cubicBezTo>
                <a:cubicBezTo>
                  <a:pt x="3615099" y="1512734"/>
                  <a:pt x="3629596" y="1544131"/>
                  <a:pt x="3654124" y="1559177"/>
                </a:cubicBezTo>
                <a:cubicBezTo>
                  <a:pt x="3719531" y="1599300"/>
                  <a:pt x="3679957" y="1608782"/>
                  <a:pt x="3793114" y="1644439"/>
                </a:cubicBezTo>
                <a:cubicBezTo>
                  <a:pt x="3914447" y="1685111"/>
                  <a:pt x="4021283" y="1694386"/>
                  <a:pt x="4045810" y="1709432"/>
                </a:cubicBezTo>
                <a:cubicBezTo>
                  <a:pt x="4118088" y="1720012"/>
                  <a:pt x="4219908" y="1737462"/>
                  <a:pt x="4249451" y="1744332"/>
                </a:cubicBezTo>
                <a:cubicBezTo>
                  <a:pt x="4244436" y="1752508"/>
                  <a:pt x="4141518" y="1846908"/>
                  <a:pt x="4089510" y="1950033"/>
                </a:cubicBezTo>
                <a:cubicBezTo>
                  <a:pt x="3997380" y="2118564"/>
                  <a:pt x="3935342" y="2238041"/>
                  <a:pt x="3921602" y="2297127"/>
                </a:cubicBezTo>
                <a:cubicBezTo>
                  <a:pt x="3894671" y="2359373"/>
                  <a:pt x="3885946" y="2410283"/>
                  <a:pt x="3900443" y="2441680"/>
                </a:cubicBezTo>
                <a:cubicBezTo>
                  <a:pt x="3898589" y="2463048"/>
                  <a:pt x="3918101" y="2486269"/>
                  <a:pt x="3937614" y="2509491"/>
                </a:cubicBezTo>
                <a:cubicBezTo>
                  <a:pt x="3948950" y="2527698"/>
                  <a:pt x="3960287" y="2545904"/>
                  <a:pt x="3968463" y="2550919"/>
                </a:cubicBezTo>
                <a:cubicBezTo>
                  <a:pt x="3999312" y="2592348"/>
                  <a:pt x="4027000" y="2620585"/>
                  <a:pt x="4072895" y="2637486"/>
                </a:cubicBezTo>
                <a:cubicBezTo>
                  <a:pt x="4105598" y="2657547"/>
                  <a:pt x="4148333" y="2661257"/>
                  <a:pt x="4187906" y="2651776"/>
                </a:cubicBezTo>
                <a:cubicBezTo>
                  <a:pt x="4207693" y="2647036"/>
                  <a:pt x="4226377" y="2639508"/>
                  <a:pt x="4243956" y="2629194"/>
                </a:cubicBezTo>
                <a:lnTo>
                  <a:pt x="4277165" y="2602787"/>
                </a:lnTo>
                <a:lnTo>
                  <a:pt x="4273379" y="2653248"/>
                </a:lnTo>
                <a:cubicBezTo>
                  <a:pt x="4266855" y="2786574"/>
                  <a:pt x="4263593" y="2922799"/>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txBody>
          <a:bodyPr vert="horz" wrap="square" lIns="0" tIns="180000" rIns="0" bIns="180000" rtlCol="0" anchor="ctr">
            <a:norm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spcBef>
                <a:spcPts val="0"/>
              </a:spcBef>
              <a:spcAft>
                <a:spcPts val="600"/>
              </a:spcAft>
              <a:buClrTx/>
              <a:buFontTx/>
              <a:buNone/>
              <a:defRPr/>
            </a:pPr>
            <a:r>
              <a:rPr lang="en-US" sz="1200" dirty="0">
                <a:solidFill>
                  <a:prstClr val="white"/>
                </a:solidFill>
              </a:rPr>
              <a:t>12/10/23</a:t>
            </a:r>
          </a:p>
        </p:txBody>
      </p:sp>
      <p:sp>
        <p:nvSpPr>
          <p:cNvPr id="11" name="TextBox 10">
            <a:extLst>
              <a:ext uri="{FF2B5EF4-FFF2-40B4-BE49-F238E27FC236}">
                <a16:creationId xmlns="" xmlns:a16="http://schemas.microsoft.com/office/drawing/2014/main" id="{7DEED259-7AA3-178A-B8D1-29D8F5D336B9}"/>
              </a:ext>
            </a:extLst>
          </p:cNvPr>
          <p:cNvSpPr txBox="1"/>
          <p:nvPr/>
        </p:nvSpPr>
        <p:spPr>
          <a:xfrm>
            <a:off x="6361218" y="1148190"/>
            <a:ext cx="5141913" cy="1323439"/>
          </a:xfrm>
          <a:prstGeom prst="rect">
            <a:avLst/>
          </a:prstGeom>
          <a:noFill/>
        </p:spPr>
        <p:txBody>
          <a:bodyPr wrap="square">
            <a:spAutoFit/>
          </a:bodyPr>
          <a:lstStyle/>
          <a:p>
            <a:pPr algn="ctr" defTabSz="914400">
              <a:defRPr/>
            </a:pPr>
            <a:r>
              <a:rPr lang="es-ES" sz="4000" dirty="0" smtClean="0">
                <a:solidFill>
                  <a:prstClr val="white"/>
                </a:solidFill>
                <a:latin typeface="Baguet Script" panose="00000500000000000000" pitchFamily="2" charset="0"/>
              </a:rPr>
              <a:t>¿Realmente existe la mujer de Proverbios 31?</a:t>
            </a:r>
            <a:endParaRPr lang="en-US" sz="4000" dirty="0">
              <a:solidFill>
                <a:prstClr val="white"/>
              </a:solidFill>
              <a:latin typeface="Baguet Script" panose="00000500000000000000" pitchFamily="2" charset="0"/>
            </a:endParaRPr>
          </a:p>
        </p:txBody>
      </p:sp>
      <p:sp>
        <p:nvSpPr>
          <p:cNvPr id="12" name="TextBox 11">
            <a:extLst>
              <a:ext uri="{FF2B5EF4-FFF2-40B4-BE49-F238E27FC236}">
                <a16:creationId xmlns="" xmlns:a16="http://schemas.microsoft.com/office/drawing/2014/main" id="{661513F5-D3F7-3167-4250-6B3FA0357D01}"/>
              </a:ext>
            </a:extLst>
          </p:cNvPr>
          <p:cNvSpPr txBox="1"/>
          <p:nvPr/>
        </p:nvSpPr>
        <p:spPr>
          <a:xfrm>
            <a:off x="6960183" y="3429000"/>
            <a:ext cx="3943985" cy="1323439"/>
          </a:xfrm>
          <a:prstGeom prst="rect">
            <a:avLst/>
          </a:prstGeom>
          <a:noFill/>
        </p:spPr>
        <p:txBody>
          <a:bodyPr wrap="square">
            <a:spAutoFit/>
          </a:bodyPr>
          <a:lstStyle/>
          <a:p>
            <a:pPr algn="ctr" defTabSz="914400">
              <a:defRPr/>
            </a:pPr>
            <a:r>
              <a:rPr lang="en-US" sz="4000" dirty="0">
                <a:solidFill>
                  <a:srgbClr val="CE7F01">
                    <a:lumMod val="60000"/>
                    <a:lumOff val="40000"/>
                  </a:srgbClr>
                </a:solidFill>
                <a:latin typeface="Baguet Script" panose="00000500000000000000" pitchFamily="2" charset="0"/>
              </a:rPr>
              <a:t>Is the Proverbs 31 Woman Real?</a:t>
            </a:r>
          </a:p>
        </p:txBody>
      </p:sp>
    </p:spTree>
    <p:extLst>
      <p:ext uri="{BB962C8B-B14F-4D97-AF65-F5344CB8AC3E}">
        <p14:creationId xmlns:p14="http://schemas.microsoft.com/office/powerpoint/2010/main" val="136093362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0A2662A-3352-F81D-7B17-478457462F15}"/>
              </a:ext>
            </a:extLst>
          </p:cNvPr>
          <p:cNvSpPr txBox="1"/>
          <p:nvPr/>
        </p:nvSpPr>
        <p:spPr>
          <a:xfrm>
            <a:off x="0" y="4017189"/>
            <a:ext cx="12192000" cy="3154710"/>
          </a:xfrm>
          <a:prstGeom prst="rect">
            <a:avLst/>
          </a:prstGeom>
          <a:solidFill>
            <a:srgbClr val="000000">
              <a:alpha val="45882"/>
            </a:srgbClr>
          </a:solidFill>
          <a:effectLst>
            <a:softEdge rad="127000"/>
          </a:effectLst>
        </p:spPr>
        <p:txBody>
          <a:bodyPr wrap="square" rtlCol="0">
            <a:spAutoFit/>
          </a:bodyPr>
          <a:lstStyle/>
          <a:p>
            <a:pPr defTabSz="914400">
              <a:defRPr/>
            </a:pPr>
            <a:r>
              <a:rPr lang="en-US" sz="18000" dirty="0">
                <a:solidFill>
                  <a:prstClr val="white"/>
                </a:solidFill>
                <a:latin typeface="Bodoni MT Condensed" panose="02070606080606020203" pitchFamily="18" charset="0"/>
              </a:rPr>
              <a:t>P</a:t>
            </a:r>
            <a:r>
              <a:rPr lang="en-US" sz="8800" dirty="0">
                <a:solidFill>
                  <a:prstClr val="white"/>
                </a:solidFill>
                <a:latin typeface="Bodoni MT Condensed" panose="02070606080606020203" pitchFamily="18" charset="0"/>
              </a:rPr>
              <a:t>ROVERBIOS</a:t>
            </a:r>
            <a:r>
              <a:rPr lang="en-US" sz="18000" dirty="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    </a:t>
            </a:r>
            <a:r>
              <a:rPr lang="en-US" sz="19900" dirty="0" smtClean="0">
                <a:solidFill>
                  <a:prstClr val="white"/>
                </a:solidFill>
                <a:latin typeface="Bodoni MT Condensed" panose="02070606080606020203" pitchFamily="18" charset="0"/>
              </a:rPr>
              <a:t>P</a:t>
            </a:r>
            <a:r>
              <a:rPr lang="en-US" sz="8800" dirty="0" smtClean="0">
                <a:solidFill>
                  <a:prstClr val="white"/>
                </a:solidFill>
                <a:latin typeface="Bodoni MT Condensed" panose="02070606080606020203" pitchFamily="18" charset="0"/>
              </a:rPr>
              <a:t>ROVERBS</a:t>
            </a:r>
            <a:r>
              <a:rPr lang="en-US" sz="11500" dirty="0" smtClean="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a:t>
            </a:r>
          </a:p>
        </p:txBody>
      </p:sp>
      <p:sp>
        <p:nvSpPr>
          <p:cNvPr id="2" name="TextBox 1">
            <a:extLst>
              <a:ext uri="{FF2B5EF4-FFF2-40B4-BE49-F238E27FC236}">
                <a16:creationId xmlns="" xmlns:a16="http://schemas.microsoft.com/office/drawing/2014/main" id="{D34AC1F9-A7CF-524B-16EE-069116FD99F6}"/>
              </a:ext>
            </a:extLst>
          </p:cNvPr>
          <p:cNvSpPr txBox="1"/>
          <p:nvPr/>
        </p:nvSpPr>
        <p:spPr>
          <a:xfrm>
            <a:off x="0" y="1610266"/>
            <a:ext cx="12192000" cy="1754326"/>
          </a:xfrm>
          <a:prstGeom prst="rect">
            <a:avLst/>
          </a:prstGeom>
          <a:solidFill>
            <a:srgbClr val="000000">
              <a:alpha val="65098"/>
            </a:srgbClr>
          </a:solidFill>
        </p:spPr>
        <p:txBody>
          <a:bodyPr wrap="square">
            <a:spAutoFit/>
          </a:bodyPr>
          <a:lstStyle/>
          <a:p>
            <a:pPr defTabSz="914400"/>
            <a:r>
              <a:rPr lang="es-ES" sz="3600" b="1" baseline="30000" dirty="0">
                <a:solidFill>
                  <a:prstClr val="white"/>
                </a:solidFill>
                <a:latin typeface="Fave Script Bold Pro" pitchFamily="2" charset="0"/>
              </a:rPr>
              <a:t>      10 </a:t>
            </a:r>
            <a:r>
              <a:rPr lang="es-ES" sz="3600" dirty="0">
                <a:solidFill>
                  <a:prstClr val="white"/>
                </a:solidFill>
                <a:latin typeface="Fave Script Bold Pro" pitchFamily="2" charset="0"/>
              </a:rPr>
              <a:t>Mujer virtuosa, ¿quién la hallará? </a:t>
            </a:r>
          </a:p>
          <a:p>
            <a:pPr defTabSz="914400"/>
            <a:r>
              <a:rPr lang="es-ES" sz="3600" dirty="0">
                <a:solidFill>
                  <a:prstClr val="white"/>
                </a:solidFill>
                <a:latin typeface="Fave Script Bold Pro" pitchFamily="2" charset="0"/>
              </a:rPr>
              <a:t>         Porque su estima sobrepasa largamente </a:t>
            </a:r>
          </a:p>
          <a:p>
            <a:pPr defTabSz="914400"/>
            <a:r>
              <a:rPr lang="es-ES" sz="3600" dirty="0">
                <a:solidFill>
                  <a:prstClr val="white"/>
                </a:solidFill>
                <a:latin typeface="Fave Script Bold Pro" pitchFamily="2" charset="0"/>
              </a:rPr>
              <a:t>         a la de las piedras preciosas.</a:t>
            </a:r>
          </a:p>
        </p:txBody>
      </p:sp>
      <p:sp>
        <p:nvSpPr>
          <p:cNvPr id="7" name="TextBox 6">
            <a:extLst>
              <a:ext uri="{FF2B5EF4-FFF2-40B4-BE49-F238E27FC236}">
                <a16:creationId xmlns="" xmlns:a16="http://schemas.microsoft.com/office/drawing/2014/main" id="{4188C1C5-F3A4-3F14-3A7D-60F6FB736DE9}"/>
              </a:ext>
            </a:extLst>
          </p:cNvPr>
          <p:cNvSpPr txBox="1"/>
          <p:nvPr/>
        </p:nvSpPr>
        <p:spPr>
          <a:xfrm>
            <a:off x="5700215" y="1887264"/>
            <a:ext cx="7083188" cy="1200329"/>
          </a:xfrm>
          <a:prstGeom prst="rect">
            <a:avLst/>
          </a:prstGeom>
          <a:noFill/>
        </p:spPr>
        <p:txBody>
          <a:bodyPr wrap="square">
            <a:spAutoFit/>
          </a:bodyPr>
          <a:lstStyle/>
          <a:p>
            <a:pPr algn="ctr" defTabSz="914400">
              <a:defRPr/>
            </a:pPr>
            <a:r>
              <a:rPr lang="en-US" sz="3600" b="1" baseline="30000" dirty="0">
                <a:solidFill>
                  <a:srgbClr val="FFC000">
                    <a:lumMod val="60000"/>
                    <a:lumOff val="40000"/>
                  </a:srgbClr>
                </a:solidFill>
                <a:latin typeface="Fave Script Bold Pro" pitchFamily="2" charset="0"/>
              </a:rPr>
              <a:t>10 </a:t>
            </a:r>
            <a:r>
              <a:rPr lang="en-US" sz="3600" dirty="0">
                <a:solidFill>
                  <a:srgbClr val="FFC000">
                    <a:lumMod val="60000"/>
                    <a:lumOff val="40000"/>
                  </a:srgbClr>
                </a:solidFill>
                <a:latin typeface="Fave Script Bold Pro" pitchFamily="2" charset="0"/>
              </a:rPr>
              <a:t>A wife of noble character who can find?  </a:t>
            </a:r>
          </a:p>
          <a:p>
            <a:pPr algn="ctr" defTabSz="914400">
              <a:defRPr/>
            </a:pPr>
            <a:r>
              <a:rPr lang="en-US" sz="3600" dirty="0">
                <a:solidFill>
                  <a:srgbClr val="FFC000">
                    <a:lumMod val="60000"/>
                    <a:lumOff val="40000"/>
                  </a:srgbClr>
                </a:solidFill>
                <a:latin typeface="Fave Script Bold Pro" pitchFamily="2" charset="0"/>
              </a:rPr>
              <a:t>She is worth far more than rubies.</a:t>
            </a:r>
            <a:endParaRPr lang="en-US" sz="2000" dirty="0">
              <a:solidFill>
                <a:srgbClr val="FFC000">
                  <a:lumMod val="60000"/>
                  <a:lumOff val="40000"/>
                </a:srgbClr>
              </a:solidFill>
            </a:endParaRPr>
          </a:p>
        </p:txBody>
      </p:sp>
    </p:spTree>
    <p:extLst>
      <p:ext uri="{BB962C8B-B14F-4D97-AF65-F5344CB8AC3E}">
        <p14:creationId xmlns:p14="http://schemas.microsoft.com/office/powerpoint/2010/main" val="308014194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0A2662A-3352-F81D-7B17-478457462F15}"/>
              </a:ext>
            </a:extLst>
          </p:cNvPr>
          <p:cNvSpPr txBox="1"/>
          <p:nvPr/>
        </p:nvSpPr>
        <p:spPr>
          <a:xfrm>
            <a:off x="0" y="4017189"/>
            <a:ext cx="12192000" cy="3154710"/>
          </a:xfrm>
          <a:prstGeom prst="rect">
            <a:avLst/>
          </a:prstGeom>
          <a:solidFill>
            <a:srgbClr val="000000">
              <a:alpha val="45882"/>
            </a:srgbClr>
          </a:solidFill>
          <a:effectLst>
            <a:softEdge rad="127000"/>
          </a:effectLst>
        </p:spPr>
        <p:txBody>
          <a:bodyPr wrap="square" rtlCol="0">
            <a:spAutoFit/>
          </a:bodyPr>
          <a:lstStyle/>
          <a:p>
            <a:pPr defTabSz="914400">
              <a:defRPr/>
            </a:pPr>
            <a:r>
              <a:rPr lang="en-US" sz="18000" dirty="0">
                <a:solidFill>
                  <a:prstClr val="white"/>
                </a:solidFill>
                <a:latin typeface="Bodoni MT Condensed" panose="02070606080606020203" pitchFamily="18" charset="0"/>
              </a:rPr>
              <a:t>P</a:t>
            </a:r>
            <a:r>
              <a:rPr lang="en-US" sz="8800" dirty="0">
                <a:solidFill>
                  <a:prstClr val="white"/>
                </a:solidFill>
                <a:latin typeface="Bodoni MT Condensed" panose="02070606080606020203" pitchFamily="18" charset="0"/>
              </a:rPr>
              <a:t>ROVERBIOS</a:t>
            </a:r>
            <a:r>
              <a:rPr lang="en-US" sz="18000" dirty="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    </a:t>
            </a:r>
            <a:r>
              <a:rPr lang="en-US" sz="19900" dirty="0" smtClean="0">
                <a:solidFill>
                  <a:prstClr val="white"/>
                </a:solidFill>
                <a:latin typeface="Bodoni MT Condensed" panose="02070606080606020203" pitchFamily="18" charset="0"/>
              </a:rPr>
              <a:t>P</a:t>
            </a:r>
            <a:r>
              <a:rPr lang="en-US" sz="8800" dirty="0" smtClean="0">
                <a:solidFill>
                  <a:prstClr val="white"/>
                </a:solidFill>
                <a:latin typeface="Bodoni MT Condensed" panose="02070606080606020203" pitchFamily="18" charset="0"/>
              </a:rPr>
              <a:t>ROVERBS</a:t>
            </a:r>
            <a:r>
              <a:rPr lang="en-US" sz="11500" dirty="0" smtClean="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a:t>
            </a:r>
          </a:p>
        </p:txBody>
      </p:sp>
      <p:sp>
        <p:nvSpPr>
          <p:cNvPr id="2" name="TextBox 1">
            <a:extLst>
              <a:ext uri="{FF2B5EF4-FFF2-40B4-BE49-F238E27FC236}">
                <a16:creationId xmlns="" xmlns:a16="http://schemas.microsoft.com/office/drawing/2014/main" id="{D34AC1F9-A7CF-524B-16EE-069116FD99F6}"/>
              </a:ext>
            </a:extLst>
          </p:cNvPr>
          <p:cNvSpPr txBox="1"/>
          <p:nvPr/>
        </p:nvSpPr>
        <p:spPr>
          <a:xfrm>
            <a:off x="0" y="1610266"/>
            <a:ext cx="12192000" cy="1302921"/>
          </a:xfrm>
          <a:prstGeom prst="rect">
            <a:avLst/>
          </a:prstGeom>
          <a:solidFill>
            <a:srgbClr val="000000">
              <a:alpha val="65098"/>
            </a:srgbClr>
          </a:solidFill>
        </p:spPr>
        <p:txBody>
          <a:bodyPr wrap="square">
            <a:spAutoFit/>
          </a:bodyPr>
          <a:lstStyle/>
          <a:p>
            <a:pPr defTabSz="914400"/>
            <a:r>
              <a:rPr lang="es-ES" sz="3200" b="1" baseline="30000" dirty="0">
                <a:solidFill>
                  <a:prstClr val="white"/>
                </a:solidFill>
                <a:latin typeface="Fave Script Bold Pro" pitchFamily="2" charset="0"/>
              </a:rPr>
              <a:t>      </a:t>
            </a:r>
            <a:r>
              <a:rPr lang="es-ES" sz="3600" b="1" baseline="30000" dirty="0">
                <a:solidFill>
                  <a:prstClr val="white"/>
                </a:solidFill>
                <a:latin typeface="Fave Script Bold Pro" pitchFamily="2" charset="0"/>
              </a:rPr>
              <a:t>11 </a:t>
            </a:r>
            <a:r>
              <a:rPr lang="es-ES" sz="3600" dirty="0">
                <a:solidFill>
                  <a:prstClr val="white"/>
                </a:solidFill>
                <a:latin typeface="Fave Script Bold Pro" pitchFamily="2" charset="0"/>
              </a:rPr>
              <a:t>El corazón de su marido está en ella confiado, </a:t>
            </a:r>
          </a:p>
          <a:p>
            <a:pPr defTabSz="914400"/>
            <a:r>
              <a:rPr lang="es-ES" sz="3600" dirty="0">
                <a:solidFill>
                  <a:prstClr val="white"/>
                </a:solidFill>
                <a:latin typeface="Fave Script Bold Pro" pitchFamily="2" charset="0"/>
              </a:rPr>
              <a:t>        Y no carecerá de ganancias.</a:t>
            </a:r>
          </a:p>
          <a:p>
            <a:pPr algn="ctr" defTabSz="914400"/>
            <a:endParaRPr lang="en-US" sz="1000" b="1" baseline="30000" dirty="0">
              <a:solidFill>
                <a:prstClr val="white"/>
              </a:solidFill>
              <a:latin typeface="Fave Script Bold Pro" pitchFamily="2" charset="0"/>
            </a:endParaRPr>
          </a:p>
        </p:txBody>
      </p:sp>
      <p:sp>
        <p:nvSpPr>
          <p:cNvPr id="4" name="TextBox 3">
            <a:extLst>
              <a:ext uri="{FF2B5EF4-FFF2-40B4-BE49-F238E27FC236}">
                <a16:creationId xmlns="" xmlns:a16="http://schemas.microsoft.com/office/drawing/2014/main" id="{3AE4C0A4-AF21-D2F7-ECB8-6A2B7C905001}"/>
              </a:ext>
            </a:extLst>
          </p:cNvPr>
          <p:cNvSpPr txBox="1"/>
          <p:nvPr/>
        </p:nvSpPr>
        <p:spPr>
          <a:xfrm>
            <a:off x="5850340" y="1660856"/>
            <a:ext cx="7083188" cy="1754326"/>
          </a:xfrm>
          <a:prstGeom prst="rect">
            <a:avLst/>
          </a:prstGeom>
          <a:noFill/>
        </p:spPr>
        <p:txBody>
          <a:bodyPr wrap="square">
            <a:spAutoFit/>
          </a:bodyPr>
          <a:lstStyle/>
          <a:p>
            <a:pPr algn="ctr" defTabSz="914400">
              <a:defRPr/>
            </a:pPr>
            <a:r>
              <a:rPr lang="en-US" sz="3600" b="1" baseline="30000" dirty="0">
                <a:solidFill>
                  <a:srgbClr val="FFC000">
                    <a:lumMod val="60000"/>
                    <a:lumOff val="40000"/>
                  </a:srgbClr>
                </a:solidFill>
                <a:latin typeface="Fave Script Bold Pro" pitchFamily="2" charset="0"/>
              </a:rPr>
              <a:t>11 </a:t>
            </a:r>
            <a:r>
              <a:rPr lang="en-US" sz="3600" dirty="0">
                <a:solidFill>
                  <a:srgbClr val="FFC000">
                    <a:lumMod val="60000"/>
                    <a:lumOff val="40000"/>
                  </a:srgbClr>
                </a:solidFill>
                <a:latin typeface="Fave Script Bold Pro" pitchFamily="2" charset="0"/>
              </a:rPr>
              <a:t>The heart of her husband trusts in her, </a:t>
            </a:r>
          </a:p>
          <a:p>
            <a:pPr algn="ctr" defTabSz="914400">
              <a:defRPr/>
            </a:pPr>
            <a:r>
              <a:rPr lang="en-US" sz="3600" dirty="0">
                <a:solidFill>
                  <a:srgbClr val="FFC000">
                    <a:lumMod val="60000"/>
                    <a:lumOff val="40000"/>
                  </a:srgbClr>
                </a:solidFill>
                <a:latin typeface="Fave Script Bold Pro" pitchFamily="2" charset="0"/>
              </a:rPr>
              <a:t>and he will have no lack of gain.</a:t>
            </a:r>
            <a:r>
              <a:rPr lang="en-US" sz="3600" dirty="0">
                <a:solidFill>
                  <a:srgbClr val="FFC409"/>
                </a:solidFill>
                <a:latin typeface="Fave Script Bold Pro" pitchFamily="2" charset="0"/>
              </a:rPr>
              <a:t/>
            </a:r>
            <a:br>
              <a:rPr lang="en-US" sz="3600" dirty="0">
                <a:solidFill>
                  <a:srgbClr val="FFC409"/>
                </a:solidFill>
                <a:latin typeface="Fave Script Bold Pro" pitchFamily="2" charset="0"/>
              </a:rPr>
            </a:br>
            <a:endParaRPr lang="es-ES" sz="3600" dirty="0">
              <a:solidFill>
                <a:srgbClr val="FFC409"/>
              </a:solidFill>
              <a:latin typeface="Fave Script Bold Pro" pitchFamily="2" charset="0"/>
            </a:endParaRPr>
          </a:p>
        </p:txBody>
      </p:sp>
    </p:spTree>
    <p:extLst>
      <p:ext uri="{BB962C8B-B14F-4D97-AF65-F5344CB8AC3E}">
        <p14:creationId xmlns:p14="http://schemas.microsoft.com/office/powerpoint/2010/main" val="107763105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0A2662A-3352-F81D-7B17-478457462F15}"/>
              </a:ext>
            </a:extLst>
          </p:cNvPr>
          <p:cNvSpPr txBox="1"/>
          <p:nvPr/>
        </p:nvSpPr>
        <p:spPr>
          <a:xfrm>
            <a:off x="0" y="4017189"/>
            <a:ext cx="12192000" cy="3154710"/>
          </a:xfrm>
          <a:prstGeom prst="rect">
            <a:avLst/>
          </a:prstGeom>
          <a:solidFill>
            <a:srgbClr val="000000">
              <a:alpha val="45882"/>
            </a:srgbClr>
          </a:solidFill>
          <a:effectLst>
            <a:softEdge rad="127000"/>
          </a:effectLst>
        </p:spPr>
        <p:txBody>
          <a:bodyPr wrap="square" rtlCol="0">
            <a:spAutoFit/>
          </a:bodyPr>
          <a:lstStyle/>
          <a:p>
            <a:pPr defTabSz="914400">
              <a:defRPr/>
            </a:pPr>
            <a:r>
              <a:rPr lang="en-US" sz="18000" dirty="0">
                <a:solidFill>
                  <a:prstClr val="white"/>
                </a:solidFill>
                <a:latin typeface="Bodoni MT Condensed" panose="02070606080606020203" pitchFamily="18" charset="0"/>
              </a:rPr>
              <a:t>P</a:t>
            </a:r>
            <a:r>
              <a:rPr lang="en-US" sz="8800" dirty="0">
                <a:solidFill>
                  <a:prstClr val="white"/>
                </a:solidFill>
                <a:latin typeface="Bodoni MT Condensed" panose="02070606080606020203" pitchFamily="18" charset="0"/>
              </a:rPr>
              <a:t>ROVERBIOS</a:t>
            </a:r>
            <a:r>
              <a:rPr lang="en-US" sz="18000" dirty="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    </a:t>
            </a:r>
            <a:r>
              <a:rPr lang="en-US" sz="19900" dirty="0" smtClean="0">
                <a:solidFill>
                  <a:prstClr val="white"/>
                </a:solidFill>
                <a:latin typeface="Bodoni MT Condensed" panose="02070606080606020203" pitchFamily="18" charset="0"/>
              </a:rPr>
              <a:t>P</a:t>
            </a:r>
            <a:r>
              <a:rPr lang="en-US" sz="8800" dirty="0" smtClean="0">
                <a:solidFill>
                  <a:prstClr val="white"/>
                </a:solidFill>
                <a:latin typeface="Bodoni MT Condensed" panose="02070606080606020203" pitchFamily="18" charset="0"/>
              </a:rPr>
              <a:t>ROVERBS</a:t>
            </a:r>
            <a:r>
              <a:rPr lang="en-US" sz="11500" dirty="0" smtClean="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a:t>
            </a:r>
          </a:p>
        </p:txBody>
      </p:sp>
      <p:sp>
        <p:nvSpPr>
          <p:cNvPr id="2" name="TextBox 1">
            <a:extLst>
              <a:ext uri="{FF2B5EF4-FFF2-40B4-BE49-F238E27FC236}">
                <a16:creationId xmlns="" xmlns:a16="http://schemas.microsoft.com/office/drawing/2014/main" id="{D34AC1F9-A7CF-524B-16EE-069116FD99F6}"/>
              </a:ext>
            </a:extLst>
          </p:cNvPr>
          <p:cNvSpPr txBox="1"/>
          <p:nvPr/>
        </p:nvSpPr>
        <p:spPr>
          <a:xfrm>
            <a:off x="0" y="1610266"/>
            <a:ext cx="12192000" cy="2062103"/>
          </a:xfrm>
          <a:prstGeom prst="rect">
            <a:avLst/>
          </a:prstGeom>
          <a:solidFill>
            <a:srgbClr val="000000">
              <a:alpha val="65098"/>
            </a:srgbClr>
          </a:solidFill>
        </p:spPr>
        <p:txBody>
          <a:bodyPr wrap="square">
            <a:spAutoFit/>
          </a:bodyPr>
          <a:lstStyle/>
          <a:p>
            <a:pPr algn="ctr" defTabSz="914400">
              <a:defRPr/>
            </a:pPr>
            <a:r>
              <a:rPr lang="en-US" sz="3200" b="1" baseline="30000" dirty="0">
                <a:solidFill>
                  <a:srgbClr val="FFC409"/>
                </a:solidFill>
                <a:latin typeface="Fave Script Bold Pro" pitchFamily="2" charset="0"/>
              </a:rPr>
              <a:t>						</a:t>
            </a:r>
            <a:r>
              <a:rPr lang="en-US" sz="3200" b="1" baseline="30000" dirty="0">
                <a:solidFill>
                  <a:srgbClr val="FFC000">
                    <a:lumMod val="60000"/>
                    <a:lumOff val="40000"/>
                  </a:srgbClr>
                </a:solidFill>
                <a:latin typeface="Fave Script Bold Pro" pitchFamily="2" charset="0"/>
              </a:rPr>
              <a:t>12 </a:t>
            </a:r>
            <a:r>
              <a:rPr lang="en-US" sz="3200" dirty="0">
                <a:solidFill>
                  <a:srgbClr val="FFC000">
                    <a:lumMod val="60000"/>
                    <a:lumOff val="40000"/>
                  </a:srgbClr>
                </a:solidFill>
                <a:latin typeface="Fave Script Bold Pro" pitchFamily="2" charset="0"/>
              </a:rPr>
              <a:t>She brings him good, not harm</a:t>
            </a:r>
            <a:r>
              <a:rPr lang="en-US" sz="3200" dirty="0">
                <a:solidFill>
                  <a:srgbClr val="FFC409"/>
                </a:solidFill>
                <a:latin typeface="Fave Script Bold Pro" pitchFamily="2" charset="0"/>
              </a:rPr>
              <a:t>,</a:t>
            </a:r>
            <a:br>
              <a:rPr lang="en-US" sz="3200" dirty="0">
                <a:solidFill>
                  <a:srgbClr val="FFC409"/>
                </a:solidFill>
                <a:latin typeface="Fave Script Bold Pro" pitchFamily="2" charset="0"/>
              </a:rPr>
            </a:br>
            <a:r>
              <a:rPr lang="en-US" sz="3200" dirty="0">
                <a:solidFill>
                  <a:srgbClr val="FFC409"/>
                </a:solidFill>
                <a:latin typeface="Fave Script Bold Pro" pitchFamily="2" charset="0"/>
              </a:rPr>
              <a:t> 				</a:t>
            </a:r>
            <a:r>
              <a:rPr lang="en-US" sz="3200" dirty="0">
                <a:solidFill>
                  <a:srgbClr val="FFC000">
                    <a:lumMod val="60000"/>
                    <a:lumOff val="40000"/>
                  </a:srgbClr>
                </a:solidFill>
                <a:latin typeface="Fave Script Bold Pro" pitchFamily="2" charset="0"/>
              </a:rPr>
              <a:t>                         all the days of her life.</a:t>
            </a:r>
            <a:r>
              <a:rPr lang="en-US" sz="3200" dirty="0">
                <a:solidFill>
                  <a:srgbClr val="FFC409"/>
                </a:solidFill>
                <a:latin typeface="Fave Script Bold Pro" pitchFamily="2" charset="0"/>
              </a:rPr>
              <a:t/>
            </a:r>
            <a:br>
              <a:rPr lang="en-US" sz="3200" dirty="0">
                <a:solidFill>
                  <a:srgbClr val="FFC409"/>
                </a:solidFill>
                <a:latin typeface="Fave Script Bold Pro" pitchFamily="2" charset="0"/>
              </a:rPr>
            </a:br>
            <a:r>
              <a:rPr lang="en-US" sz="3200" dirty="0">
                <a:solidFill>
                  <a:srgbClr val="FFC409"/>
                </a:solidFill>
                <a:latin typeface="Fave Script Bold Pro" pitchFamily="2" charset="0"/>
              </a:rPr>
              <a:t>						</a:t>
            </a:r>
            <a:r>
              <a:rPr lang="en-US" sz="3200" dirty="0">
                <a:solidFill>
                  <a:srgbClr val="FFC000">
                    <a:lumMod val="60000"/>
                    <a:lumOff val="40000"/>
                  </a:srgbClr>
                </a:solidFill>
                <a:latin typeface="Fave Script Bold Pro" pitchFamily="2" charset="0"/>
              </a:rPr>
              <a:t>   </a:t>
            </a:r>
            <a:r>
              <a:rPr lang="en-US" sz="3200" b="1" baseline="30000" dirty="0">
                <a:solidFill>
                  <a:srgbClr val="FFC000">
                    <a:lumMod val="60000"/>
                    <a:lumOff val="40000"/>
                  </a:srgbClr>
                </a:solidFill>
                <a:latin typeface="Fave Script Bold Pro" pitchFamily="2" charset="0"/>
              </a:rPr>
              <a:t>23 </a:t>
            </a:r>
            <a:r>
              <a:rPr lang="en-US" sz="3200" dirty="0">
                <a:solidFill>
                  <a:srgbClr val="FFC000">
                    <a:lumMod val="60000"/>
                    <a:lumOff val="40000"/>
                  </a:srgbClr>
                </a:solidFill>
                <a:latin typeface="Fave Script Bold Pro" pitchFamily="2" charset="0"/>
              </a:rPr>
              <a:t>Her husband is known in the gates,</a:t>
            </a:r>
            <a:r>
              <a:rPr lang="en-US" sz="3200" dirty="0">
                <a:solidFill>
                  <a:srgbClr val="FFC409"/>
                </a:solidFill>
                <a:latin typeface="Fave Script Bold Pro" pitchFamily="2" charset="0"/>
              </a:rPr>
              <a:t/>
            </a:r>
            <a:br>
              <a:rPr lang="en-US" sz="3200" dirty="0">
                <a:solidFill>
                  <a:srgbClr val="FFC409"/>
                </a:solidFill>
                <a:latin typeface="Fave Script Bold Pro" pitchFamily="2" charset="0"/>
              </a:rPr>
            </a:br>
            <a:r>
              <a:rPr lang="en-US" sz="3200" dirty="0">
                <a:solidFill>
                  <a:srgbClr val="FFC409"/>
                </a:solidFill>
                <a:latin typeface="Fave Script Bold Pro" pitchFamily="2" charset="0"/>
              </a:rPr>
              <a:t>                                                                                                                                   </a:t>
            </a:r>
            <a:r>
              <a:rPr lang="en-US" sz="3200" dirty="0">
                <a:solidFill>
                  <a:srgbClr val="FFC000">
                    <a:lumMod val="60000"/>
                    <a:lumOff val="40000"/>
                  </a:srgbClr>
                </a:solidFill>
                <a:latin typeface="Fave Script Bold Pro" pitchFamily="2" charset="0"/>
              </a:rPr>
              <a:t>When he sits among the elders of the land.</a:t>
            </a:r>
            <a:endParaRPr lang="es-ES" sz="3200" dirty="0">
              <a:solidFill>
                <a:srgbClr val="FFC000">
                  <a:lumMod val="60000"/>
                  <a:lumOff val="40000"/>
                </a:srgbClr>
              </a:solidFill>
              <a:latin typeface="Fave Script Bold Pro" pitchFamily="2" charset="0"/>
            </a:endParaRPr>
          </a:p>
        </p:txBody>
      </p:sp>
      <p:sp>
        <p:nvSpPr>
          <p:cNvPr id="4" name="TextBox 3">
            <a:extLst>
              <a:ext uri="{FF2B5EF4-FFF2-40B4-BE49-F238E27FC236}">
                <a16:creationId xmlns="" xmlns:a16="http://schemas.microsoft.com/office/drawing/2014/main" id="{FD1B8DFE-8A63-CBF7-3163-A6CFCD683362}"/>
              </a:ext>
            </a:extLst>
          </p:cNvPr>
          <p:cNvSpPr txBox="1"/>
          <p:nvPr/>
        </p:nvSpPr>
        <p:spPr>
          <a:xfrm>
            <a:off x="348016" y="1610266"/>
            <a:ext cx="7083188" cy="2554545"/>
          </a:xfrm>
          <a:prstGeom prst="rect">
            <a:avLst/>
          </a:prstGeom>
          <a:noFill/>
        </p:spPr>
        <p:txBody>
          <a:bodyPr wrap="square">
            <a:spAutoFit/>
          </a:bodyPr>
          <a:lstStyle/>
          <a:p>
            <a:pPr defTabSz="914400"/>
            <a:r>
              <a:rPr lang="es-ES" sz="3200" b="1" baseline="30000" dirty="0">
                <a:solidFill>
                  <a:prstClr val="white"/>
                </a:solidFill>
                <a:latin typeface="Fave Script Bold Pro" pitchFamily="2" charset="0"/>
              </a:rPr>
              <a:t>12 </a:t>
            </a:r>
            <a:r>
              <a:rPr lang="es-ES" sz="3200" dirty="0">
                <a:solidFill>
                  <a:prstClr val="white"/>
                </a:solidFill>
                <a:latin typeface="Fave Script Bold Pro" pitchFamily="2" charset="0"/>
              </a:rPr>
              <a:t>Le da ella bien y no mal</a:t>
            </a:r>
          </a:p>
          <a:p>
            <a:pPr defTabSz="914400"/>
            <a:r>
              <a:rPr lang="es-ES" sz="3200" dirty="0">
                <a:solidFill>
                  <a:prstClr val="white"/>
                </a:solidFill>
                <a:latin typeface="Fave Script Bold Pro" pitchFamily="2" charset="0"/>
              </a:rPr>
              <a:t>      Todos los días de su vida.</a:t>
            </a:r>
            <a:r>
              <a:rPr lang="es-ES" sz="3200" b="1" baseline="30000" dirty="0">
                <a:solidFill>
                  <a:srgbClr val="000000"/>
                </a:solidFill>
                <a:latin typeface="system-ui"/>
              </a:rPr>
              <a:t> </a:t>
            </a:r>
          </a:p>
          <a:p>
            <a:pPr defTabSz="914400"/>
            <a:r>
              <a:rPr lang="es-ES" sz="3200" b="1" baseline="30000" dirty="0">
                <a:solidFill>
                  <a:prstClr val="white"/>
                </a:solidFill>
                <a:latin typeface="Fave Script Bold Pro" pitchFamily="2" charset="0"/>
              </a:rPr>
              <a:t>23 </a:t>
            </a:r>
            <a:r>
              <a:rPr lang="es-ES" sz="3200" dirty="0">
                <a:solidFill>
                  <a:prstClr val="white"/>
                </a:solidFill>
                <a:latin typeface="Fave Script Bold Pro" pitchFamily="2" charset="0"/>
              </a:rPr>
              <a:t>Su marido es conocido en las puertas,</a:t>
            </a:r>
          </a:p>
          <a:p>
            <a:pPr defTabSz="914400"/>
            <a:r>
              <a:rPr lang="es-ES" sz="3200" dirty="0">
                <a:solidFill>
                  <a:prstClr val="white"/>
                </a:solidFill>
                <a:latin typeface="Fave Script Bold Pro" pitchFamily="2" charset="0"/>
              </a:rPr>
              <a:t>      Cuando se sienta con los ancianos de la tierra.</a:t>
            </a:r>
          </a:p>
          <a:p>
            <a:pPr defTabSz="914400"/>
            <a:endParaRPr lang="es-ES" sz="3200" dirty="0">
              <a:solidFill>
                <a:prstClr val="white"/>
              </a:solidFill>
              <a:latin typeface="Fave Script Bold Pro" pitchFamily="2" charset="0"/>
            </a:endParaRPr>
          </a:p>
        </p:txBody>
      </p:sp>
    </p:spTree>
    <p:extLst>
      <p:ext uri="{BB962C8B-B14F-4D97-AF65-F5344CB8AC3E}">
        <p14:creationId xmlns:p14="http://schemas.microsoft.com/office/powerpoint/2010/main" val="392760735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09646535-AEF6-4883-A4F9-EEC1F8B431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Rectangle 21">
            <a:extLst>
              <a:ext uri="{FF2B5EF4-FFF2-40B4-BE49-F238E27FC236}">
                <a16:creationId xmlns="" xmlns:a16="http://schemas.microsoft.com/office/drawing/2014/main" id="{DB7EFF05-A8DA-4B3E-9C21-7A04283D48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24" name="Rectangle 23">
            <a:extLst>
              <a:ext uri="{FF2B5EF4-FFF2-40B4-BE49-F238E27FC236}">
                <a16:creationId xmlns="" xmlns:a16="http://schemas.microsoft.com/office/drawing/2014/main" id="{6E9D6223-8D87-4038-BE74-D5224B024F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6" name="Rectangle 25">
            <a:extLst>
              <a:ext uri="{FF2B5EF4-FFF2-40B4-BE49-F238E27FC236}">
                <a16:creationId xmlns="" xmlns:a16="http://schemas.microsoft.com/office/drawing/2014/main" id="{A46FBF49-EC0D-4E09-A77B-DB4E8257E7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8" name="Freeform: Shape 27">
            <a:extLst>
              <a:ext uri="{FF2B5EF4-FFF2-40B4-BE49-F238E27FC236}">
                <a16:creationId xmlns="" xmlns:a16="http://schemas.microsoft.com/office/drawing/2014/main" id="{63AA13D0-BF0A-4B8F-9FD6-CAE2DCD939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1" y="0"/>
            <a:ext cx="9705717" cy="6858000"/>
          </a:xfrm>
          <a:custGeom>
            <a:avLst/>
            <a:gdLst>
              <a:gd name="connsiteX0" fmla="*/ 0 w 9705717"/>
              <a:gd name="connsiteY0" fmla="*/ 0 h 6858000"/>
              <a:gd name="connsiteX1" fmla="*/ 8892014 w 9705717"/>
              <a:gd name="connsiteY1" fmla="*/ 0 h 6858000"/>
              <a:gd name="connsiteX2" fmla="*/ 8948109 w 9705717"/>
              <a:gd name="connsiteY2" fmla="*/ 119185 h 6858000"/>
              <a:gd name="connsiteX3" fmla="*/ 9361712 w 9705717"/>
              <a:gd name="connsiteY3" fmla="*/ 1009060 h 6858000"/>
              <a:gd name="connsiteX4" fmla="*/ 9569814 w 9705717"/>
              <a:gd name="connsiteY4" fmla="*/ 4722415 h 6858000"/>
              <a:gd name="connsiteX5" fmla="*/ 8937785 w 9705717"/>
              <a:gd name="connsiteY5" fmla="*/ 6619105 h 6858000"/>
              <a:gd name="connsiteX6" fmla="*/ 8749280 w 9705717"/>
              <a:gd name="connsiteY6" fmla="*/ 6858000 h 6858000"/>
              <a:gd name="connsiteX7" fmla="*/ 0 w 970571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717" h="6858000">
                <a:moveTo>
                  <a:pt x="0" y="0"/>
                </a:moveTo>
                <a:lnTo>
                  <a:pt x="8892014" y="0"/>
                </a:lnTo>
                <a:lnTo>
                  <a:pt x="8948109" y="119185"/>
                </a:lnTo>
                <a:cubicBezTo>
                  <a:pt x="9080774" y="406683"/>
                  <a:pt x="9216041" y="706568"/>
                  <a:pt x="9361712" y="1009060"/>
                </a:cubicBezTo>
                <a:cubicBezTo>
                  <a:pt x="9986018" y="2093861"/>
                  <a:pt x="9569814" y="4346908"/>
                  <a:pt x="9569814" y="4722415"/>
                </a:cubicBezTo>
                <a:cubicBezTo>
                  <a:pt x="9569814" y="5635108"/>
                  <a:pt x="9260912" y="6189243"/>
                  <a:pt x="8937785" y="6619105"/>
                </a:cubicBezTo>
                <a:lnTo>
                  <a:pt x="8749280" y="6858000"/>
                </a:lnTo>
                <a:lnTo>
                  <a:pt x="0" y="6858000"/>
                </a:ln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pPr>
              <a:defRPr/>
            </a:pPr>
            <a:endParaRPr lang="en-US">
              <a:solidFill>
                <a:prstClr val="white"/>
              </a:solidFill>
            </a:endParaRPr>
          </a:p>
        </p:txBody>
      </p:sp>
      <p:sp>
        <p:nvSpPr>
          <p:cNvPr id="30" name="Freeform 10">
            <a:extLst>
              <a:ext uri="{FF2B5EF4-FFF2-40B4-BE49-F238E27FC236}">
                <a16:creationId xmlns="" xmlns:a16="http://schemas.microsoft.com/office/drawing/2014/main" id="{15BE2CF8-7196-4BC3-B312-B0EE486D92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rot="15824556">
            <a:off x="8226571" y="2916066"/>
            <a:ext cx="3518890" cy="3293724"/>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white"/>
              </a:solidFill>
            </a:endParaRPr>
          </a:p>
        </p:txBody>
      </p:sp>
      <p:sp>
        <p:nvSpPr>
          <p:cNvPr id="9" name="TextBox 8">
            <a:extLst>
              <a:ext uri="{FF2B5EF4-FFF2-40B4-BE49-F238E27FC236}">
                <a16:creationId xmlns="" xmlns:a16="http://schemas.microsoft.com/office/drawing/2014/main" id="{9FE8866D-4814-A803-529B-E1DD74181AAA}"/>
              </a:ext>
            </a:extLst>
          </p:cNvPr>
          <p:cNvSpPr txBox="1"/>
          <p:nvPr/>
        </p:nvSpPr>
        <p:spPr>
          <a:xfrm>
            <a:off x="292111" y="-341799"/>
            <a:ext cx="1141659" cy="3154710"/>
          </a:xfrm>
          <a:prstGeom prst="rect">
            <a:avLst/>
          </a:prstGeom>
          <a:noFill/>
        </p:spPr>
        <p:txBody>
          <a:bodyPr wrap="none" rtlCol="0">
            <a:spAutoFit/>
          </a:bodyPr>
          <a:lstStyle/>
          <a:p>
            <a:pPr>
              <a:defRPr/>
            </a:pPr>
            <a:r>
              <a:rPr lang="en-US" sz="19900" dirty="0">
                <a:solidFill>
                  <a:srgbClr val="FEAC26"/>
                </a:solidFill>
                <a:latin typeface="Amasis MT Pro Light" panose="02040304050005020304" pitchFamily="18" charset="0"/>
                <a:cs typeface="Arial" panose="020B0604020202020204" pitchFamily="34" charset="0"/>
              </a:rPr>
              <a:t>“</a:t>
            </a:r>
          </a:p>
        </p:txBody>
      </p:sp>
      <p:sp>
        <p:nvSpPr>
          <p:cNvPr id="12" name="TextBox 11">
            <a:extLst>
              <a:ext uri="{FF2B5EF4-FFF2-40B4-BE49-F238E27FC236}">
                <a16:creationId xmlns="" xmlns:a16="http://schemas.microsoft.com/office/drawing/2014/main" id="{6D0131E1-256D-F5E5-9AF2-259C94187368}"/>
              </a:ext>
            </a:extLst>
          </p:cNvPr>
          <p:cNvSpPr txBox="1"/>
          <p:nvPr/>
        </p:nvSpPr>
        <p:spPr>
          <a:xfrm>
            <a:off x="4572410" y="-341799"/>
            <a:ext cx="1141659" cy="3154710"/>
          </a:xfrm>
          <a:prstGeom prst="rect">
            <a:avLst/>
          </a:prstGeom>
          <a:noFill/>
        </p:spPr>
        <p:txBody>
          <a:bodyPr wrap="none" rtlCol="0">
            <a:spAutoFit/>
          </a:bodyPr>
          <a:lstStyle/>
          <a:p>
            <a:pPr>
              <a:defRPr/>
            </a:pPr>
            <a:r>
              <a:rPr lang="en-US" sz="19900" dirty="0">
                <a:solidFill>
                  <a:srgbClr val="FEAC26"/>
                </a:solidFill>
                <a:latin typeface="Amasis MT Pro Light" panose="02040304050005020304" pitchFamily="18" charset="0"/>
                <a:cs typeface="Arial" panose="020B0604020202020204" pitchFamily="34" charset="0"/>
              </a:rPr>
              <a:t>“</a:t>
            </a:r>
          </a:p>
        </p:txBody>
      </p:sp>
      <p:sp>
        <p:nvSpPr>
          <p:cNvPr id="13" name="TextBox 12">
            <a:extLst>
              <a:ext uri="{FF2B5EF4-FFF2-40B4-BE49-F238E27FC236}">
                <a16:creationId xmlns="" xmlns:a16="http://schemas.microsoft.com/office/drawing/2014/main" id="{B8AC29AF-405C-221D-056E-E3DBA0CF69F5}"/>
              </a:ext>
            </a:extLst>
          </p:cNvPr>
          <p:cNvSpPr txBox="1"/>
          <p:nvPr/>
        </p:nvSpPr>
        <p:spPr>
          <a:xfrm>
            <a:off x="1103026" y="5618040"/>
            <a:ext cx="3291919" cy="369332"/>
          </a:xfrm>
          <a:prstGeom prst="rect">
            <a:avLst/>
          </a:prstGeom>
          <a:noFill/>
        </p:spPr>
        <p:txBody>
          <a:bodyPr wrap="square">
            <a:spAutoFit/>
          </a:bodyPr>
          <a:lstStyle/>
          <a:p>
            <a:pPr algn="r">
              <a:defRPr/>
            </a:pPr>
            <a:r>
              <a:rPr lang="en-US" dirty="0">
                <a:solidFill>
                  <a:srgbClr val="CE7F01">
                    <a:lumMod val="60000"/>
                    <a:lumOff val="40000"/>
                  </a:srgbClr>
                </a:solidFill>
              </a:rPr>
              <a:t>- Elizabeth George</a:t>
            </a:r>
          </a:p>
        </p:txBody>
      </p:sp>
      <p:sp>
        <p:nvSpPr>
          <p:cNvPr id="16" name="TextBox 15">
            <a:extLst>
              <a:ext uri="{FF2B5EF4-FFF2-40B4-BE49-F238E27FC236}">
                <a16:creationId xmlns="" xmlns:a16="http://schemas.microsoft.com/office/drawing/2014/main" id="{01FBF11F-D292-69AE-6791-7E519DAFF9A0}"/>
              </a:ext>
            </a:extLst>
          </p:cNvPr>
          <p:cNvSpPr txBox="1"/>
          <p:nvPr/>
        </p:nvSpPr>
        <p:spPr>
          <a:xfrm>
            <a:off x="5049372" y="5618040"/>
            <a:ext cx="3291919" cy="369332"/>
          </a:xfrm>
          <a:prstGeom prst="rect">
            <a:avLst/>
          </a:prstGeom>
          <a:noFill/>
        </p:spPr>
        <p:txBody>
          <a:bodyPr wrap="square">
            <a:spAutoFit/>
          </a:bodyPr>
          <a:lstStyle/>
          <a:p>
            <a:pPr algn="r">
              <a:defRPr/>
            </a:pPr>
            <a:r>
              <a:rPr lang="en-US" dirty="0">
                <a:solidFill>
                  <a:srgbClr val="CE7F01">
                    <a:lumMod val="60000"/>
                    <a:lumOff val="40000"/>
                  </a:srgbClr>
                </a:solidFill>
              </a:rPr>
              <a:t>- Elizabeth George</a:t>
            </a:r>
          </a:p>
        </p:txBody>
      </p:sp>
      <p:sp>
        <p:nvSpPr>
          <p:cNvPr id="7" name="TextBox 6">
            <a:extLst>
              <a:ext uri="{FF2B5EF4-FFF2-40B4-BE49-F238E27FC236}">
                <a16:creationId xmlns="" xmlns:a16="http://schemas.microsoft.com/office/drawing/2014/main" id="{F9C7E4C0-5BFE-6507-35B9-E1F063CDAF18}"/>
              </a:ext>
            </a:extLst>
          </p:cNvPr>
          <p:cNvSpPr txBox="1"/>
          <p:nvPr/>
        </p:nvSpPr>
        <p:spPr>
          <a:xfrm>
            <a:off x="4772107" y="1020594"/>
            <a:ext cx="3657644" cy="4524315"/>
          </a:xfrm>
          <a:prstGeom prst="rect">
            <a:avLst/>
          </a:prstGeom>
          <a:noFill/>
        </p:spPr>
        <p:txBody>
          <a:bodyPr wrap="square">
            <a:spAutoFit/>
          </a:bodyPr>
          <a:lstStyle/>
          <a:p>
            <a:pPr defTabSz="914400"/>
            <a:r>
              <a:rPr lang="en-US" dirty="0">
                <a:solidFill>
                  <a:prstClr val="white"/>
                </a:solidFill>
                <a:latin typeface="Daytona Condensed Light" panose="020B0306030503040204" pitchFamily="34" charset="0"/>
              </a:rPr>
              <a:t>GOD’S BEAUTIFUL WOMAN IS PLEASED TO BE HER HUSBAND’S CROWN. SHUNNING THE SPOTLIGHT, SHE GLADLY GIVES HER LIFE BEHIND THE SCENES SO THAT HER HUSBAND MAY BE NOTICED AND HONORED. SHE IS GLAD WHEN HE IS THE CENTER OF ATTENTION, WHEN HE EXCELS, WHEN HE IS RECOGNIZED, WHEN HE RISES TO THE TOP. INDEED, SHE DELIGHTS IN LIVING IN HIS SHADOW. HIS PROMOTION IS HER GREATEST REWARD. SHE DESIRES THAT HER HUSBAND BE HIGHLY RESPECTED AND ESTEEMED, SO SHE CONTENTEDLY OFFERS THE SUPREME SACRIFICE OF HERSELF FOR HIM.” </a:t>
            </a:r>
          </a:p>
        </p:txBody>
      </p:sp>
      <p:sp>
        <p:nvSpPr>
          <p:cNvPr id="11" name="TextBox 10">
            <a:extLst>
              <a:ext uri="{FF2B5EF4-FFF2-40B4-BE49-F238E27FC236}">
                <a16:creationId xmlns="" xmlns:a16="http://schemas.microsoft.com/office/drawing/2014/main" id="{ACC19540-E06E-84A9-681C-8818F5BECF83}"/>
              </a:ext>
            </a:extLst>
          </p:cNvPr>
          <p:cNvSpPr txBox="1"/>
          <p:nvPr/>
        </p:nvSpPr>
        <p:spPr>
          <a:xfrm>
            <a:off x="479351" y="1020594"/>
            <a:ext cx="3915594" cy="4524315"/>
          </a:xfrm>
          <a:prstGeom prst="rect">
            <a:avLst/>
          </a:prstGeom>
          <a:noFill/>
        </p:spPr>
        <p:txBody>
          <a:bodyPr wrap="square">
            <a:spAutoFit/>
          </a:bodyPr>
          <a:lstStyle/>
          <a:p>
            <a:pPr defTabSz="914400"/>
            <a:r>
              <a:rPr lang="es-ES" dirty="0">
                <a:solidFill>
                  <a:prstClr val="white"/>
                </a:solidFill>
                <a:latin typeface="Daytona Condensed Light" panose="020B0604020202020204" charset="0"/>
              </a:rPr>
              <a:t>LA HERMOSA MUJER DE DIOS SE COMPLACE EN SER LA CORONA DE SU MARIDO. REHUYENDO </a:t>
            </a:r>
            <a:r>
              <a:rPr lang="es-ES" dirty="0" smtClean="0">
                <a:solidFill>
                  <a:prstClr val="white"/>
                </a:solidFill>
                <a:latin typeface="Daytona Condensed Light" panose="020B0604020202020204" charset="0"/>
              </a:rPr>
              <a:t>ESTAR EN EL CENTRO DE LAS MIRADAS, </a:t>
            </a:r>
            <a:r>
              <a:rPr lang="es-ES" dirty="0">
                <a:solidFill>
                  <a:prstClr val="white"/>
                </a:solidFill>
                <a:latin typeface="Daytona Condensed Light" panose="020B0604020202020204" charset="0"/>
              </a:rPr>
              <a:t>ENTREGA CON GUSTO SU VIDA </a:t>
            </a:r>
            <a:r>
              <a:rPr lang="es-ES" dirty="0" smtClean="0">
                <a:solidFill>
                  <a:prstClr val="white"/>
                </a:solidFill>
                <a:latin typeface="Daytona Condensed Light" panose="020B0604020202020204" charset="0"/>
              </a:rPr>
              <a:t>SIN LLAMARSE LA ATENCIÓN A SÍ MISMA </a:t>
            </a:r>
            <a:r>
              <a:rPr lang="es-ES" dirty="0">
                <a:solidFill>
                  <a:prstClr val="white"/>
                </a:solidFill>
                <a:latin typeface="Daytona Condensed Light" panose="020B0604020202020204" charset="0"/>
              </a:rPr>
              <a:t>PARA QUE SU MARIDO SE HAGA NOTAR Y SEA HONRADO. ELLA SE ALEGRA CUANDO ÉL ES EL CENTRO DE ATENCIÓN, CUANDO SOBRESALE, CUANDO ES RECONOCIDO, CUANDO SE ELEVA A LA CIMA. DE HECHO, LE ENCANTA VIVIR A SU SOMBRA. SU ASCENSO ES SU MAYOR RECOMPENSA. DESEA QUE SU MARIDO SEA MUY RESPETADO Y ESTIMADO, POR LO QUE OFRECE CON SATISFACCIÓN EL SACRIFICIO SUPREMO DE SÍ MISMA POR ÉL".</a:t>
            </a:r>
            <a:endParaRPr lang="en-US" dirty="0">
              <a:solidFill>
                <a:prstClr val="white"/>
              </a:solidFill>
              <a:latin typeface="Daytona Condensed Light" panose="020B0604020202020204" charset="0"/>
            </a:endParaRPr>
          </a:p>
        </p:txBody>
      </p:sp>
    </p:spTree>
    <p:extLst>
      <p:ext uri="{BB962C8B-B14F-4D97-AF65-F5344CB8AC3E}">
        <p14:creationId xmlns:p14="http://schemas.microsoft.com/office/powerpoint/2010/main" val="682333232"/>
      </p:ext>
    </p:extLst>
  </p:cSld>
  <p:clrMapOvr>
    <a:masterClrMapping/>
  </p:clrMapOvr>
  <p:transition spd="slow">
    <p:pull dir="u"/>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0A2662A-3352-F81D-7B17-478457462F15}"/>
              </a:ext>
            </a:extLst>
          </p:cNvPr>
          <p:cNvSpPr txBox="1"/>
          <p:nvPr/>
        </p:nvSpPr>
        <p:spPr>
          <a:xfrm>
            <a:off x="0" y="4017189"/>
            <a:ext cx="12192000" cy="3154710"/>
          </a:xfrm>
          <a:prstGeom prst="rect">
            <a:avLst/>
          </a:prstGeom>
          <a:solidFill>
            <a:srgbClr val="000000">
              <a:alpha val="45882"/>
            </a:srgbClr>
          </a:solidFill>
          <a:effectLst>
            <a:softEdge rad="127000"/>
          </a:effectLst>
        </p:spPr>
        <p:txBody>
          <a:bodyPr wrap="square" rtlCol="0">
            <a:spAutoFit/>
          </a:bodyPr>
          <a:lstStyle/>
          <a:p>
            <a:pPr defTabSz="914400">
              <a:defRPr/>
            </a:pPr>
            <a:r>
              <a:rPr lang="en-US" sz="18000" dirty="0">
                <a:solidFill>
                  <a:prstClr val="white"/>
                </a:solidFill>
                <a:latin typeface="Bodoni MT Condensed" panose="02070606080606020203" pitchFamily="18" charset="0"/>
              </a:rPr>
              <a:t>P</a:t>
            </a:r>
            <a:r>
              <a:rPr lang="en-US" sz="8800" dirty="0">
                <a:solidFill>
                  <a:prstClr val="white"/>
                </a:solidFill>
                <a:latin typeface="Bodoni MT Condensed" panose="02070606080606020203" pitchFamily="18" charset="0"/>
              </a:rPr>
              <a:t>ROVERBIOS</a:t>
            </a:r>
            <a:r>
              <a:rPr lang="en-US" sz="18000" dirty="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    </a:t>
            </a:r>
            <a:r>
              <a:rPr lang="en-US" sz="19900" dirty="0" smtClean="0">
                <a:solidFill>
                  <a:prstClr val="white"/>
                </a:solidFill>
                <a:latin typeface="Bodoni MT Condensed" panose="02070606080606020203" pitchFamily="18" charset="0"/>
              </a:rPr>
              <a:t>P</a:t>
            </a:r>
            <a:r>
              <a:rPr lang="en-US" sz="8800" dirty="0" smtClean="0">
                <a:solidFill>
                  <a:prstClr val="white"/>
                </a:solidFill>
                <a:latin typeface="Bodoni MT Condensed" panose="02070606080606020203" pitchFamily="18" charset="0"/>
              </a:rPr>
              <a:t>ROVERBS</a:t>
            </a:r>
            <a:r>
              <a:rPr lang="en-US" sz="11500" dirty="0" smtClean="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a:t>
            </a:r>
          </a:p>
        </p:txBody>
      </p:sp>
      <p:sp>
        <p:nvSpPr>
          <p:cNvPr id="2" name="TextBox 1">
            <a:extLst>
              <a:ext uri="{FF2B5EF4-FFF2-40B4-BE49-F238E27FC236}">
                <a16:creationId xmlns="" xmlns:a16="http://schemas.microsoft.com/office/drawing/2014/main" id="{D34AC1F9-A7CF-524B-16EE-069116FD99F6}"/>
              </a:ext>
            </a:extLst>
          </p:cNvPr>
          <p:cNvSpPr txBox="1"/>
          <p:nvPr/>
        </p:nvSpPr>
        <p:spPr>
          <a:xfrm>
            <a:off x="0" y="1610266"/>
            <a:ext cx="12192000" cy="1200329"/>
          </a:xfrm>
          <a:prstGeom prst="rect">
            <a:avLst/>
          </a:prstGeom>
          <a:solidFill>
            <a:srgbClr val="000000">
              <a:alpha val="65098"/>
            </a:srgbClr>
          </a:solidFill>
        </p:spPr>
        <p:txBody>
          <a:bodyPr wrap="square">
            <a:spAutoFit/>
          </a:bodyPr>
          <a:lstStyle/>
          <a:p>
            <a:pPr algn="ctr" defTabSz="914400">
              <a:defRPr/>
            </a:pPr>
            <a:r>
              <a:rPr lang="en-US" sz="3200" b="1" baseline="30000" dirty="0">
                <a:solidFill>
                  <a:prstClr val="white"/>
                </a:solidFill>
                <a:latin typeface="Fave Script Bold Pro" pitchFamily="2" charset="0"/>
              </a:rPr>
              <a:t>					           </a:t>
            </a:r>
            <a:r>
              <a:rPr lang="en-US" sz="3600" b="1" baseline="30000" dirty="0">
                <a:solidFill>
                  <a:srgbClr val="FFC000">
                    <a:lumMod val="60000"/>
                    <a:lumOff val="40000"/>
                  </a:srgbClr>
                </a:solidFill>
                <a:latin typeface="Fave Script Bold Pro" pitchFamily="2" charset="0"/>
              </a:rPr>
              <a:t>13 </a:t>
            </a:r>
            <a:r>
              <a:rPr lang="en-US" sz="3600" dirty="0">
                <a:solidFill>
                  <a:srgbClr val="FFC000">
                    <a:lumMod val="60000"/>
                    <a:lumOff val="40000"/>
                  </a:srgbClr>
                </a:solidFill>
                <a:latin typeface="Fave Script Bold Pro" pitchFamily="2" charset="0"/>
              </a:rPr>
              <a:t>She looks for wool and linen,</a:t>
            </a:r>
            <a:r>
              <a:rPr lang="en-US" sz="3600" dirty="0">
                <a:solidFill>
                  <a:srgbClr val="FFC409"/>
                </a:solidFill>
                <a:latin typeface="Fave Script Bold Pro" pitchFamily="2" charset="0"/>
              </a:rPr>
              <a:t/>
            </a:r>
            <a:br>
              <a:rPr lang="en-US" sz="3600" dirty="0">
                <a:solidFill>
                  <a:srgbClr val="FFC409"/>
                </a:solidFill>
                <a:latin typeface="Fave Script Bold Pro" pitchFamily="2" charset="0"/>
              </a:rPr>
            </a:br>
            <a:r>
              <a:rPr lang="en-US" sz="3600" dirty="0">
                <a:solidFill>
                  <a:srgbClr val="FFC409"/>
                </a:solidFill>
                <a:latin typeface="Fave Script Bold Pro" pitchFamily="2" charset="0"/>
              </a:rPr>
              <a:t>							</a:t>
            </a:r>
            <a:r>
              <a:rPr lang="en-US" sz="3600" dirty="0">
                <a:solidFill>
                  <a:srgbClr val="FFC000">
                    <a:lumMod val="60000"/>
                    <a:lumOff val="40000"/>
                  </a:srgbClr>
                </a:solidFill>
                <a:latin typeface="Fave Script Bold Pro" pitchFamily="2" charset="0"/>
              </a:rPr>
              <a:t>   And works with her hands in delight</a:t>
            </a:r>
            <a:r>
              <a:rPr lang="en-US" sz="3600" dirty="0">
                <a:solidFill>
                  <a:srgbClr val="FFC409"/>
                </a:solidFill>
                <a:latin typeface="Fave Script Bold Pro" pitchFamily="2" charset="0"/>
              </a:rPr>
              <a:t>.</a:t>
            </a:r>
            <a:endParaRPr lang="es-ES" sz="3200" dirty="0">
              <a:solidFill>
                <a:srgbClr val="FFC409"/>
              </a:solidFill>
              <a:latin typeface="Fave Script Bold Pro" pitchFamily="2" charset="0"/>
            </a:endParaRPr>
          </a:p>
        </p:txBody>
      </p:sp>
      <p:sp>
        <p:nvSpPr>
          <p:cNvPr id="4" name="TextBox 3">
            <a:extLst>
              <a:ext uri="{FF2B5EF4-FFF2-40B4-BE49-F238E27FC236}">
                <a16:creationId xmlns="" xmlns:a16="http://schemas.microsoft.com/office/drawing/2014/main" id="{6CD81C68-DB92-E9AE-F981-24FED8F6510E}"/>
              </a:ext>
            </a:extLst>
          </p:cNvPr>
          <p:cNvSpPr txBox="1"/>
          <p:nvPr/>
        </p:nvSpPr>
        <p:spPr>
          <a:xfrm>
            <a:off x="388958" y="1640482"/>
            <a:ext cx="4879077" cy="1200329"/>
          </a:xfrm>
          <a:prstGeom prst="rect">
            <a:avLst/>
          </a:prstGeom>
          <a:noFill/>
        </p:spPr>
        <p:txBody>
          <a:bodyPr wrap="square">
            <a:spAutoFit/>
          </a:bodyPr>
          <a:lstStyle/>
          <a:p>
            <a:pPr defTabSz="914400"/>
            <a:r>
              <a:rPr lang="es-ES" sz="3600" b="1" baseline="30000" dirty="0">
                <a:solidFill>
                  <a:prstClr val="white"/>
                </a:solidFill>
                <a:latin typeface="Fave Script Bold Pro" pitchFamily="2" charset="0"/>
              </a:rPr>
              <a:t>13 </a:t>
            </a:r>
            <a:r>
              <a:rPr lang="es-ES" sz="3600" dirty="0">
                <a:solidFill>
                  <a:prstClr val="white"/>
                </a:solidFill>
                <a:latin typeface="Fave Script Bold Pro" pitchFamily="2" charset="0"/>
              </a:rPr>
              <a:t>Busca lana y lino,</a:t>
            </a:r>
          </a:p>
          <a:p>
            <a:pPr defTabSz="914400"/>
            <a:r>
              <a:rPr lang="es-ES" sz="3600" dirty="0">
                <a:solidFill>
                  <a:prstClr val="white"/>
                </a:solidFill>
                <a:latin typeface="Fave Script Bold Pro" pitchFamily="2" charset="0"/>
              </a:rPr>
              <a:t>     Y con voluntad trabaja con sus manos.</a:t>
            </a:r>
          </a:p>
        </p:txBody>
      </p:sp>
    </p:spTree>
    <p:extLst>
      <p:ext uri="{BB962C8B-B14F-4D97-AF65-F5344CB8AC3E}">
        <p14:creationId xmlns:p14="http://schemas.microsoft.com/office/powerpoint/2010/main" val="305688023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0A2662A-3352-F81D-7B17-478457462F15}"/>
              </a:ext>
            </a:extLst>
          </p:cNvPr>
          <p:cNvSpPr txBox="1"/>
          <p:nvPr/>
        </p:nvSpPr>
        <p:spPr>
          <a:xfrm>
            <a:off x="0" y="4017189"/>
            <a:ext cx="12192000" cy="3154710"/>
          </a:xfrm>
          <a:prstGeom prst="rect">
            <a:avLst/>
          </a:prstGeom>
          <a:solidFill>
            <a:srgbClr val="000000">
              <a:alpha val="45882"/>
            </a:srgbClr>
          </a:solidFill>
          <a:effectLst>
            <a:softEdge rad="127000"/>
          </a:effectLst>
        </p:spPr>
        <p:txBody>
          <a:bodyPr wrap="square" rtlCol="0">
            <a:spAutoFit/>
          </a:bodyPr>
          <a:lstStyle/>
          <a:p>
            <a:pPr defTabSz="914400">
              <a:defRPr/>
            </a:pPr>
            <a:r>
              <a:rPr lang="en-US" sz="18000" dirty="0">
                <a:solidFill>
                  <a:prstClr val="white"/>
                </a:solidFill>
                <a:latin typeface="Bodoni MT Condensed" panose="02070606080606020203" pitchFamily="18" charset="0"/>
              </a:rPr>
              <a:t>P</a:t>
            </a:r>
            <a:r>
              <a:rPr lang="en-US" sz="8800" dirty="0">
                <a:solidFill>
                  <a:prstClr val="white"/>
                </a:solidFill>
                <a:latin typeface="Bodoni MT Condensed" panose="02070606080606020203" pitchFamily="18" charset="0"/>
              </a:rPr>
              <a:t>ROVERBIOS</a:t>
            </a:r>
            <a:r>
              <a:rPr lang="en-US" sz="18000" dirty="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    </a:t>
            </a:r>
            <a:r>
              <a:rPr lang="en-US" sz="19900" dirty="0" smtClean="0">
                <a:solidFill>
                  <a:prstClr val="white"/>
                </a:solidFill>
                <a:latin typeface="Bodoni MT Condensed" panose="02070606080606020203" pitchFamily="18" charset="0"/>
              </a:rPr>
              <a:t>P</a:t>
            </a:r>
            <a:r>
              <a:rPr lang="en-US" sz="8800" dirty="0" smtClean="0">
                <a:solidFill>
                  <a:prstClr val="white"/>
                </a:solidFill>
                <a:latin typeface="Bodoni MT Condensed" panose="02070606080606020203" pitchFamily="18" charset="0"/>
              </a:rPr>
              <a:t>ROVERBS</a:t>
            </a:r>
            <a:r>
              <a:rPr lang="en-US" sz="11500" dirty="0" smtClean="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a:t>
            </a:r>
          </a:p>
        </p:txBody>
      </p:sp>
      <p:sp>
        <p:nvSpPr>
          <p:cNvPr id="2" name="TextBox 1">
            <a:extLst>
              <a:ext uri="{FF2B5EF4-FFF2-40B4-BE49-F238E27FC236}">
                <a16:creationId xmlns="" xmlns:a16="http://schemas.microsoft.com/office/drawing/2014/main" id="{D34AC1F9-A7CF-524B-16EE-069116FD99F6}"/>
              </a:ext>
            </a:extLst>
          </p:cNvPr>
          <p:cNvSpPr txBox="1"/>
          <p:nvPr/>
        </p:nvSpPr>
        <p:spPr>
          <a:xfrm>
            <a:off x="0" y="1610266"/>
            <a:ext cx="12192000" cy="2021066"/>
          </a:xfrm>
          <a:prstGeom prst="rect">
            <a:avLst/>
          </a:prstGeom>
          <a:solidFill>
            <a:srgbClr val="000000">
              <a:alpha val="65098"/>
            </a:srgbClr>
          </a:solidFill>
        </p:spPr>
        <p:txBody>
          <a:bodyPr wrap="square">
            <a:spAutoFit/>
          </a:bodyPr>
          <a:lstStyle/>
          <a:p>
            <a:pPr algn="ctr" defTabSz="914400">
              <a:defRPr/>
            </a:pPr>
            <a:endParaRPr lang="en-US" sz="3200" b="1" baseline="30000" dirty="0">
              <a:solidFill>
                <a:prstClr val="white"/>
              </a:solidFill>
              <a:latin typeface="Fave Script Bold Pro" pitchFamily="2" charset="0"/>
            </a:endParaRPr>
          </a:p>
          <a:p>
            <a:pPr algn="ctr" defTabSz="914400">
              <a:defRPr/>
            </a:pPr>
            <a:r>
              <a:rPr lang="en-US" sz="3200" b="1" baseline="30000" dirty="0">
                <a:solidFill>
                  <a:prstClr val="white"/>
                </a:solidFill>
                <a:latin typeface="Fave Script Bold Pro" pitchFamily="2" charset="0"/>
              </a:rPr>
              <a:t>							</a:t>
            </a:r>
            <a:r>
              <a:rPr lang="en-US" sz="3600" b="1" baseline="30000" dirty="0">
                <a:solidFill>
                  <a:srgbClr val="FFC000">
                    <a:lumMod val="60000"/>
                    <a:lumOff val="40000"/>
                  </a:srgbClr>
                </a:solidFill>
                <a:latin typeface="Fave Script Bold Pro" pitchFamily="2" charset="0"/>
              </a:rPr>
              <a:t>14 </a:t>
            </a:r>
            <a:r>
              <a:rPr lang="en-US" sz="3600" dirty="0">
                <a:solidFill>
                  <a:srgbClr val="FFC000">
                    <a:lumMod val="60000"/>
                    <a:lumOff val="40000"/>
                  </a:srgbClr>
                </a:solidFill>
                <a:latin typeface="Fave Script Bold Pro" pitchFamily="2" charset="0"/>
              </a:rPr>
              <a:t>She is like merchant ships;</a:t>
            </a:r>
            <a:br>
              <a:rPr lang="en-US" sz="3600" dirty="0">
                <a:solidFill>
                  <a:srgbClr val="FFC000">
                    <a:lumMod val="60000"/>
                    <a:lumOff val="40000"/>
                  </a:srgbClr>
                </a:solidFill>
                <a:latin typeface="Fave Script Bold Pro" pitchFamily="2" charset="0"/>
              </a:rPr>
            </a:br>
            <a:r>
              <a:rPr lang="en-US" sz="3600" dirty="0">
                <a:solidFill>
                  <a:srgbClr val="FFC000">
                    <a:lumMod val="60000"/>
                    <a:lumOff val="40000"/>
                  </a:srgbClr>
                </a:solidFill>
                <a:latin typeface="Fave Script Bold Pro" pitchFamily="2" charset="0"/>
              </a:rPr>
              <a:t>							              She brings her food from afar.</a:t>
            </a:r>
            <a:br>
              <a:rPr lang="en-US" sz="3600" dirty="0">
                <a:solidFill>
                  <a:srgbClr val="FFC000">
                    <a:lumMod val="60000"/>
                    <a:lumOff val="40000"/>
                  </a:srgbClr>
                </a:solidFill>
                <a:latin typeface="Fave Script Bold Pro" pitchFamily="2" charset="0"/>
              </a:rPr>
            </a:br>
            <a:r>
              <a:rPr lang="en-US" sz="3200" b="1" baseline="30000" dirty="0">
                <a:solidFill>
                  <a:srgbClr val="FFC409"/>
                </a:solidFill>
                <a:latin typeface="Fave Script Bold Pro" pitchFamily="2" charset="0"/>
              </a:rPr>
              <a:t>			</a:t>
            </a:r>
            <a:r>
              <a:rPr lang="en-US" sz="3200" b="1" baseline="30000" dirty="0">
                <a:solidFill>
                  <a:prstClr val="white"/>
                </a:solidFill>
                <a:latin typeface="Fave Script Bold Pro" pitchFamily="2" charset="0"/>
              </a:rPr>
              <a:t>			</a:t>
            </a:r>
            <a:endParaRPr lang="es-ES" sz="3200" dirty="0">
              <a:solidFill>
                <a:srgbClr val="FFC409"/>
              </a:solidFill>
              <a:latin typeface="Fave Script Bold Pro" pitchFamily="2" charset="0"/>
            </a:endParaRPr>
          </a:p>
        </p:txBody>
      </p:sp>
      <p:sp>
        <p:nvSpPr>
          <p:cNvPr id="6" name="TextBox 5">
            <a:extLst>
              <a:ext uri="{FF2B5EF4-FFF2-40B4-BE49-F238E27FC236}">
                <a16:creationId xmlns="" xmlns:a16="http://schemas.microsoft.com/office/drawing/2014/main" id="{40C3EAC6-69EB-4EDF-38F0-09A4A331E523}"/>
              </a:ext>
            </a:extLst>
          </p:cNvPr>
          <p:cNvSpPr txBox="1"/>
          <p:nvPr/>
        </p:nvSpPr>
        <p:spPr>
          <a:xfrm>
            <a:off x="634620" y="2020634"/>
            <a:ext cx="7083188" cy="1200329"/>
          </a:xfrm>
          <a:prstGeom prst="rect">
            <a:avLst/>
          </a:prstGeom>
          <a:noFill/>
        </p:spPr>
        <p:txBody>
          <a:bodyPr wrap="square">
            <a:spAutoFit/>
          </a:bodyPr>
          <a:lstStyle/>
          <a:p>
            <a:pPr defTabSz="914400">
              <a:defRPr/>
            </a:pPr>
            <a:r>
              <a:rPr lang="es-ES" sz="3600" b="1" baseline="30000" dirty="0">
                <a:solidFill>
                  <a:prstClr val="white"/>
                </a:solidFill>
                <a:latin typeface="Fave Script Bold Pro" pitchFamily="2" charset="0"/>
              </a:rPr>
              <a:t>14 </a:t>
            </a:r>
            <a:r>
              <a:rPr lang="es-ES" sz="3600" dirty="0">
                <a:solidFill>
                  <a:prstClr val="white"/>
                </a:solidFill>
                <a:latin typeface="Fave Script Bold Pro" pitchFamily="2" charset="0"/>
              </a:rPr>
              <a:t>Es como nave de mercader;</a:t>
            </a:r>
          </a:p>
          <a:p>
            <a:pPr defTabSz="914400">
              <a:defRPr/>
            </a:pPr>
            <a:r>
              <a:rPr lang="es-ES" sz="3600" dirty="0">
                <a:solidFill>
                  <a:prstClr val="white"/>
                </a:solidFill>
                <a:latin typeface="Fave Script Bold Pro" pitchFamily="2" charset="0"/>
              </a:rPr>
              <a:t>     Trae su pan de lejos.</a:t>
            </a:r>
          </a:p>
        </p:txBody>
      </p:sp>
    </p:spTree>
    <p:extLst>
      <p:ext uri="{BB962C8B-B14F-4D97-AF65-F5344CB8AC3E}">
        <p14:creationId xmlns:p14="http://schemas.microsoft.com/office/powerpoint/2010/main" val="120988378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0A2662A-3352-F81D-7B17-478457462F15}"/>
              </a:ext>
            </a:extLst>
          </p:cNvPr>
          <p:cNvSpPr txBox="1"/>
          <p:nvPr/>
        </p:nvSpPr>
        <p:spPr>
          <a:xfrm>
            <a:off x="0" y="4017189"/>
            <a:ext cx="12192000" cy="3154710"/>
          </a:xfrm>
          <a:prstGeom prst="rect">
            <a:avLst/>
          </a:prstGeom>
          <a:solidFill>
            <a:srgbClr val="000000">
              <a:alpha val="45882"/>
            </a:srgbClr>
          </a:solidFill>
          <a:effectLst>
            <a:softEdge rad="127000"/>
          </a:effectLst>
        </p:spPr>
        <p:txBody>
          <a:bodyPr wrap="square" rtlCol="0">
            <a:spAutoFit/>
          </a:bodyPr>
          <a:lstStyle/>
          <a:p>
            <a:pPr defTabSz="914400">
              <a:defRPr/>
            </a:pPr>
            <a:r>
              <a:rPr lang="en-US" sz="18000" dirty="0">
                <a:solidFill>
                  <a:prstClr val="white"/>
                </a:solidFill>
                <a:latin typeface="Bodoni MT Condensed" panose="02070606080606020203" pitchFamily="18" charset="0"/>
              </a:rPr>
              <a:t>P</a:t>
            </a:r>
            <a:r>
              <a:rPr lang="en-US" sz="8800" dirty="0">
                <a:solidFill>
                  <a:prstClr val="white"/>
                </a:solidFill>
                <a:latin typeface="Bodoni MT Condensed" panose="02070606080606020203" pitchFamily="18" charset="0"/>
              </a:rPr>
              <a:t>ROVERBIOS</a:t>
            </a:r>
            <a:r>
              <a:rPr lang="en-US" sz="18000" dirty="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    </a:t>
            </a:r>
            <a:r>
              <a:rPr lang="en-US" sz="19900" dirty="0" smtClean="0">
                <a:solidFill>
                  <a:prstClr val="white"/>
                </a:solidFill>
                <a:latin typeface="Bodoni MT Condensed" panose="02070606080606020203" pitchFamily="18" charset="0"/>
              </a:rPr>
              <a:t>P</a:t>
            </a:r>
            <a:r>
              <a:rPr lang="en-US" sz="8800" dirty="0" smtClean="0">
                <a:solidFill>
                  <a:prstClr val="white"/>
                </a:solidFill>
                <a:latin typeface="Bodoni MT Condensed" panose="02070606080606020203" pitchFamily="18" charset="0"/>
              </a:rPr>
              <a:t>ROVERBS</a:t>
            </a:r>
            <a:r>
              <a:rPr lang="en-US" sz="11500" dirty="0" smtClean="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a:t>
            </a:r>
          </a:p>
        </p:txBody>
      </p:sp>
      <p:sp>
        <p:nvSpPr>
          <p:cNvPr id="2" name="TextBox 1">
            <a:extLst>
              <a:ext uri="{FF2B5EF4-FFF2-40B4-BE49-F238E27FC236}">
                <a16:creationId xmlns="" xmlns:a16="http://schemas.microsoft.com/office/drawing/2014/main" id="{D34AC1F9-A7CF-524B-16EE-069116FD99F6}"/>
              </a:ext>
            </a:extLst>
          </p:cNvPr>
          <p:cNvSpPr txBox="1"/>
          <p:nvPr/>
        </p:nvSpPr>
        <p:spPr>
          <a:xfrm>
            <a:off x="0" y="1610266"/>
            <a:ext cx="12192000" cy="1754326"/>
          </a:xfrm>
          <a:prstGeom prst="rect">
            <a:avLst/>
          </a:prstGeom>
          <a:solidFill>
            <a:srgbClr val="000000">
              <a:alpha val="65098"/>
            </a:srgbClr>
          </a:solidFill>
        </p:spPr>
        <p:txBody>
          <a:bodyPr wrap="square">
            <a:spAutoFit/>
          </a:bodyPr>
          <a:lstStyle/>
          <a:p>
            <a:pPr algn="ctr" defTabSz="914400">
              <a:defRPr/>
            </a:pPr>
            <a:r>
              <a:rPr lang="en-US" sz="3600" b="1" baseline="30000" dirty="0">
                <a:solidFill>
                  <a:prstClr val="white"/>
                </a:solidFill>
                <a:latin typeface="Fave Script Bold Pro" pitchFamily="2" charset="0"/>
              </a:rPr>
              <a:t>						      </a:t>
            </a:r>
            <a:r>
              <a:rPr lang="en-US" sz="3600" b="1" baseline="30000" dirty="0">
                <a:solidFill>
                  <a:srgbClr val="FFC000">
                    <a:lumMod val="60000"/>
                    <a:lumOff val="40000"/>
                  </a:srgbClr>
                </a:solidFill>
                <a:latin typeface="Fave Script Bold Pro" pitchFamily="2" charset="0"/>
              </a:rPr>
              <a:t>15 </a:t>
            </a:r>
            <a:r>
              <a:rPr lang="en-US" sz="3600" dirty="0">
                <a:solidFill>
                  <a:srgbClr val="FFC000">
                    <a:lumMod val="60000"/>
                    <a:lumOff val="40000"/>
                  </a:srgbClr>
                </a:solidFill>
                <a:latin typeface="Fave Script Bold Pro" pitchFamily="2" charset="0"/>
              </a:rPr>
              <a:t>And she rises while it is still night</a:t>
            </a:r>
            <a:r>
              <a:rPr lang="en-US" sz="3600" dirty="0">
                <a:solidFill>
                  <a:srgbClr val="FFC409"/>
                </a:solidFill>
                <a:latin typeface="Fave Script Bold Pro" pitchFamily="2" charset="0"/>
              </a:rPr>
              <a:t/>
            </a:r>
            <a:br>
              <a:rPr lang="en-US" sz="3600" dirty="0">
                <a:solidFill>
                  <a:srgbClr val="FFC409"/>
                </a:solidFill>
                <a:latin typeface="Fave Script Bold Pro" pitchFamily="2" charset="0"/>
              </a:rPr>
            </a:br>
            <a:r>
              <a:rPr lang="en-US" sz="3600" dirty="0">
                <a:solidFill>
                  <a:srgbClr val="FFC409"/>
                </a:solidFill>
                <a:latin typeface="Fave Script Bold Pro" pitchFamily="2" charset="0"/>
              </a:rPr>
              <a:t>						</a:t>
            </a:r>
            <a:r>
              <a:rPr lang="en-US" sz="3600" dirty="0">
                <a:solidFill>
                  <a:srgbClr val="FFC000">
                    <a:lumMod val="60000"/>
                    <a:lumOff val="40000"/>
                  </a:srgbClr>
                </a:solidFill>
                <a:latin typeface="Fave Script Bold Pro" pitchFamily="2" charset="0"/>
              </a:rPr>
              <a:t>     And gives food to her household,</a:t>
            </a:r>
            <a:r>
              <a:rPr lang="en-US" sz="3600" dirty="0">
                <a:solidFill>
                  <a:srgbClr val="FFC409"/>
                </a:solidFill>
                <a:latin typeface="Fave Script Bold Pro" pitchFamily="2" charset="0"/>
              </a:rPr>
              <a:t/>
            </a:r>
            <a:br>
              <a:rPr lang="en-US" sz="3600" dirty="0">
                <a:solidFill>
                  <a:srgbClr val="FFC409"/>
                </a:solidFill>
                <a:latin typeface="Fave Script Bold Pro" pitchFamily="2" charset="0"/>
              </a:rPr>
            </a:br>
            <a:r>
              <a:rPr lang="en-US" sz="3600" dirty="0">
                <a:solidFill>
                  <a:srgbClr val="FFC409"/>
                </a:solidFill>
                <a:latin typeface="Fave Script Bold Pro" pitchFamily="2" charset="0"/>
              </a:rPr>
              <a:t>					</a:t>
            </a:r>
            <a:r>
              <a:rPr lang="en-US" sz="3600" dirty="0">
                <a:solidFill>
                  <a:srgbClr val="FFC000">
                    <a:lumMod val="60000"/>
                    <a:lumOff val="40000"/>
                  </a:srgbClr>
                </a:solidFill>
                <a:latin typeface="Fave Script Bold Pro" pitchFamily="2" charset="0"/>
              </a:rPr>
              <a:t>                And portions to her attendants.</a:t>
            </a:r>
            <a:endParaRPr lang="es-ES" sz="3600" dirty="0">
              <a:solidFill>
                <a:srgbClr val="FFC000">
                  <a:lumMod val="60000"/>
                  <a:lumOff val="40000"/>
                </a:srgbClr>
              </a:solidFill>
              <a:latin typeface="Fave Script Bold Pro" pitchFamily="2" charset="0"/>
            </a:endParaRPr>
          </a:p>
        </p:txBody>
      </p:sp>
      <p:sp>
        <p:nvSpPr>
          <p:cNvPr id="4" name="TextBox 3">
            <a:extLst>
              <a:ext uri="{FF2B5EF4-FFF2-40B4-BE49-F238E27FC236}">
                <a16:creationId xmlns="" xmlns:a16="http://schemas.microsoft.com/office/drawing/2014/main" id="{FD078DFE-6710-1A91-4C2A-A48852E9FAC0}"/>
              </a:ext>
            </a:extLst>
          </p:cNvPr>
          <p:cNvSpPr txBox="1"/>
          <p:nvPr/>
        </p:nvSpPr>
        <p:spPr>
          <a:xfrm>
            <a:off x="457199" y="1610266"/>
            <a:ext cx="7083188" cy="1754326"/>
          </a:xfrm>
          <a:prstGeom prst="rect">
            <a:avLst/>
          </a:prstGeom>
          <a:noFill/>
        </p:spPr>
        <p:txBody>
          <a:bodyPr wrap="square">
            <a:spAutoFit/>
          </a:bodyPr>
          <a:lstStyle/>
          <a:p>
            <a:pPr defTabSz="914400"/>
            <a:r>
              <a:rPr lang="es-ES" sz="3600" b="1" baseline="30000" dirty="0">
                <a:solidFill>
                  <a:prstClr val="white"/>
                </a:solidFill>
                <a:latin typeface="Fave Script Bold Pro" pitchFamily="2" charset="0"/>
              </a:rPr>
              <a:t>15 </a:t>
            </a:r>
            <a:r>
              <a:rPr lang="es-ES" sz="3600" dirty="0">
                <a:solidFill>
                  <a:prstClr val="white"/>
                </a:solidFill>
                <a:latin typeface="Fave Script Bold Pro" pitchFamily="2" charset="0"/>
              </a:rPr>
              <a:t>Se levanta aun de noche</a:t>
            </a:r>
          </a:p>
          <a:p>
            <a:pPr defTabSz="914400"/>
            <a:r>
              <a:rPr lang="es-ES" sz="3600" dirty="0">
                <a:solidFill>
                  <a:prstClr val="white"/>
                </a:solidFill>
                <a:latin typeface="Fave Script Bold Pro" pitchFamily="2" charset="0"/>
              </a:rPr>
              <a:t>     Y da comida a su familia</a:t>
            </a:r>
          </a:p>
          <a:p>
            <a:pPr defTabSz="914400"/>
            <a:r>
              <a:rPr lang="es-ES" sz="3600" dirty="0">
                <a:solidFill>
                  <a:prstClr val="white"/>
                </a:solidFill>
                <a:latin typeface="Fave Script Bold Pro" pitchFamily="2" charset="0"/>
              </a:rPr>
              <a:t>    Y ración a sus criadas.</a:t>
            </a:r>
          </a:p>
        </p:txBody>
      </p:sp>
    </p:spTree>
    <p:extLst>
      <p:ext uri="{BB962C8B-B14F-4D97-AF65-F5344CB8AC3E}">
        <p14:creationId xmlns:p14="http://schemas.microsoft.com/office/powerpoint/2010/main" val="120880888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0A2662A-3352-F81D-7B17-478457462F15}"/>
              </a:ext>
            </a:extLst>
          </p:cNvPr>
          <p:cNvSpPr txBox="1"/>
          <p:nvPr/>
        </p:nvSpPr>
        <p:spPr>
          <a:xfrm>
            <a:off x="0" y="4017189"/>
            <a:ext cx="12192000" cy="3154710"/>
          </a:xfrm>
          <a:prstGeom prst="rect">
            <a:avLst/>
          </a:prstGeom>
          <a:solidFill>
            <a:srgbClr val="000000">
              <a:alpha val="45882"/>
            </a:srgbClr>
          </a:solidFill>
          <a:effectLst>
            <a:softEdge rad="127000"/>
          </a:effectLst>
        </p:spPr>
        <p:txBody>
          <a:bodyPr wrap="square" rtlCol="0">
            <a:spAutoFit/>
          </a:bodyPr>
          <a:lstStyle/>
          <a:p>
            <a:pPr defTabSz="914400">
              <a:defRPr/>
            </a:pPr>
            <a:r>
              <a:rPr lang="en-US" sz="18000" dirty="0">
                <a:solidFill>
                  <a:prstClr val="white"/>
                </a:solidFill>
                <a:latin typeface="Bodoni MT Condensed" panose="02070606080606020203" pitchFamily="18" charset="0"/>
              </a:rPr>
              <a:t>P</a:t>
            </a:r>
            <a:r>
              <a:rPr lang="en-US" sz="8800" dirty="0">
                <a:solidFill>
                  <a:prstClr val="white"/>
                </a:solidFill>
                <a:latin typeface="Bodoni MT Condensed" panose="02070606080606020203" pitchFamily="18" charset="0"/>
              </a:rPr>
              <a:t>ROVERBIOS</a:t>
            </a:r>
            <a:r>
              <a:rPr lang="en-US" sz="18000" dirty="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    </a:t>
            </a:r>
            <a:r>
              <a:rPr lang="en-US" sz="19900" dirty="0" smtClean="0">
                <a:solidFill>
                  <a:prstClr val="white"/>
                </a:solidFill>
                <a:latin typeface="Bodoni MT Condensed" panose="02070606080606020203" pitchFamily="18" charset="0"/>
              </a:rPr>
              <a:t>P</a:t>
            </a:r>
            <a:r>
              <a:rPr lang="en-US" sz="8800" dirty="0" smtClean="0">
                <a:solidFill>
                  <a:prstClr val="white"/>
                </a:solidFill>
                <a:latin typeface="Bodoni MT Condensed" panose="02070606080606020203" pitchFamily="18" charset="0"/>
              </a:rPr>
              <a:t>ROVERBS</a:t>
            </a:r>
            <a:r>
              <a:rPr lang="en-US" sz="11500" dirty="0" smtClean="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a:t>
            </a:r>
          </a:p>
        </p:txBody>
      </p:sp>
      <p:sp>
        <p:nvSpPr>
          <p:cNvPr id="2" name="TextBox 1">
            <a:extLst>
              <a:ext uri="{FF2B5EF4-FFF2-40B4-BE49-F238E27FC236}">
                <a16:creationId xmlns="" xmlns:a16="http://schemas.microsoft.com/office/drawing/2014/main" id="{D34AC1F9-A7CF-524B-16EE-069116FD99F6}"/>
              </a:ext>
            </a:extLst>
          </p:cNvPr>
          <p:cNvSpPr txBox="1"/>
          <p:nvPr/>
        </p:nvSpPr>
        <p:spPr>
          <a:xfrm>
            <a:off x="0" y="1610266"/>
            <a:ext cx="12192000" cy="1384995"/>
          </a:xfrm>
          <a:prstGeom prst="rect">
            <a:avLst/>
          </a:prstGeom>
          <a:solidFill>
            <a:srgbClr val="000000">
              <a:alpha val="65098"/>
            </a:srgbClr>
          </a:solidFill>
        </p:spPr>
        <p:txBody>
          <a:bodyPr wrap="square">
            <a:spAutoFit/>
          </a:bodyPr>
          <a:lstStyle/>
          <a:p>
            <a:pPr algn="ctr" defTabSz="914400">
              <a:defRPr/>
            </a:pPr>
            <a:r>
              <a:rPr lang="en-US" sz="3600" b="1" baseline="30000" dirty="0">
                <a:solidFill>
                  <a:prstClr val="white"/>
                </a:solidFill>
                <a:latin typeface="Fave Script Bold Pro" pitchFamily="2" charset="0"/>
              </a:rPr>
              <a:t>		</a:t>
            </a:r>
          </a:p>
          <a:p>
            <a:pPr algn="ctr" defTabSz="914400">
              <a:defRPr/>
            </a:pPr>
            <a:endParaRPr lang="en-US" sz="3600" b="1" baseline="30000" dirty="0">
              <a:solidFill>
                <a:prstClr val="white"/>
              </a:solidFill>
              <a:latin typeface="Fave Script Bold Pro" pitchFamily="2" charset="0"/>
            </a:endParaRPr>
          </a:p>
          <a:p>
            <a:pPr algn="ctr" defTabSz="914400">
              <a:defRPr/>
            </a:pPr>
            <a:r>
              <a:rPr lang="en-US" sz="3600" b="1" baseline="30000" dirty="0">
                <a:solidFill>
                  <a:prstClr val="white"/>
                </a:solidFill>
                <a:latin typeface="Fave Script Bold Pro" pitchFamily="2" charset="0"/>
              </a:rPr>
              <a:t>				      </a:t>
            </a:r>
            <a:r>
              <a:rPr lang="en-US" sz="3600" dirty="0">
                <a:solidFill>
                  <a:srgbClr val="FFC409"/>
                </a:solidFill>
                <a:latin typeface="Fave Script Bold Pro" pitchFamily="2" charset="0"/>
              </a:rPr>
              <a:t>.</a:t>
            </a:r>
            <a:endParaRPr lang="es-ES" sz="3600" dirty="0">
              <a:solidFill>
                <a:srgbClr val="FFC409"/>
              </a:solidFill>
              <a:latin typeface="Fave Script Bold Pro" pitchFamily="2" charset="0"/>
            </a:endParaRPr>
          </a:p>
        </p:txBody>
      </p:sp>
      <p:sp>
        <p:nvSpPr>
          <p:cNvPr id="6" name="TextBox 5">
            <a:extLst>
              <a:ext uri="{FF2B5EF4-FFF2-40B4-BE49-F238E27FC236}">
                <a16:creationId xmlns="" xmlns:a16="http://schemas.microsoft.com/office/drawing/2014/main" id="{DC858FC6-9ACF-1CB9-007C-0B832B1E8131}"/>
              </a:ext>
            </a:extLst>
          </p:cNvPr>
          <p:cNvSpPr txBox="1"/>
          <p:nvPr/>
        </p:nvSpPr>
        <p:spPr>
          <a:xfrm>
            <a:off x="6748817" y="1674674"/>
            <a:ext cx="7083188" cy="1754326"/>
          </a:xfrm>
          <a:prstGeom prst="rect">
            <a:avLst/>
          </a:prstGeom>
          <a:noFill/>
        </p:spPr>
        <p:txBody>
          <a:bodyPr wrap="square">
            <a:spAutoFit/>
          </a:bodyPr>
          <a:lstStyle/>
          <a:p>
            <a:pPr defTabSz="914400"/>
            <a:r>
              <a:rPr lang="en-US" sz="3600" b="1" baseline="30000" dirty="0">
                <a:solidFill>
                  <a:srgbClr val="FFC000">
                    <a:lumMod val="60000"/>
                    <a:lumOff val="40000"/>
                  </a:srgbClr>
                </a:solidFill>
                <a:latin typeface="Fave Script Bold Pro" pitchFamily="2" charset="0"/>
              </a:rPr>
              <a:t>16 </a:t>
            </a:r>
            <a:r>
              <a:rPr lang="en-US" sz="3600" dirty="0">
                <a:solidFill>
                  <a:srgbClr val="FFC000">
                    <a:lumMod val="60000"/>
                    <a:lumOff val="40000"/>
                  </a:srgbClr>
                </a:solidFill>
                <a:latin typeface="Fave Script Bold Pro" pitchFamily="2" charset="0"/>
              </a:rPr>
              <a:t>She considers a field and buys it;</a:t>
            </a:r>
            <a:br>
              <a:rPr lang="en-US" sz="3600" dirty="0">
                <a:solidFill>
                  <a:srgbClr val="FFC000">
                    <a:lumMod val="60000"/>
                    <a:lumOff val="40000"/>
                  </a:srgbClr>
                </a:solidFill>
                <a:latin typeface="Fave Script Bold Pro" pitchFamily="2" charset="0"/>
              </a:rPr>
            </a:br>
            <a:r>
              <a:rPr lang="en-US" sz="3600" dirty="0">
                <a:solidFill>
                  <a:srgbClr val="FFC000">
                    <a:lumMod val="60000"/>
                    <a:lumOff val="40000"/>
                  </a:srgbClr>
                </a:solidFill>
                <a:latin typeface="Fave Script Bold Pro" pitchFamily="2" charset="0"/>
              </a:rPr>
              <a:t>From her earnings she plants a vineyard.</a:t>
            </a:r>
            <a:br>
              <a:rPr lang="en-US" sz="3600" dirty="0">
                <a:solidFill>
                  <a:srgbClr val="FFC000">
                    <a:lumMod val="60000"/>
                    <a:lumOff val="40000"/>
                  </a:srgbClr>
                </a:solidFill>
                <a:latin typeface="Fave Script Bold Pro" pitchFamily="2" charset="0"/>
              </a:rPr>
            </a:br>
            <a:endParaRPr lang="en-US" sz="3600" dirty="0">
              <a:solidFill>
                <a:srgbClr val="FFC000">
                  <a:lumMod val="60000"/>
                  <a:lumOff val="40000"/>
                </a:srgbClr>
              </a:solidFill>
              <a:latin typeface="Fave Script Bold Pro" pitchFamily="2" charset="0"/>
            </a:endParaRPr>
          </a:p>
        </p:txBody>
      </p:sp>
      <p:sp>
        <p:nvSpPr>
          <p:cNvPr id="8" name="TextBox 7">
            <a:extLst>
              <a:ext uri="{FF2B5EF4-FFF2-40B4-BE49-F238E27FC236}">
                <a16:creationId xmlns="" xmlns:a16="http://schemas.microsoft.com/office/drawing/2014/main" id="{E43FC2B2-60A4-124D-D256-7C3501E8BE8E}"/>
              </a:ext>
            </a:extLst>
          </p:cNvPr>
          <p:cNvSpPr txBox="1"/>
          <p:nvPr/>
        </p:nvSpPr>
        <p:spPr>
          <a:xfrm>
            <a:off x="378726" y="1705732"/>
            <a:ext cx="7554036" cy="1200329"/>
          </a:xfrm>
          <a:prstGeom prst="rect">
            <a:avLst/>
          </a:prstGeom>
          <a:noFill/>
        </p:spPr>
        <p:txBody>
          <a:bodyPr wrap="square">
            <a:spAutoFit/>
          </a:bodyPr>
          <a:lstStyle/>
          <a:p>
            <a:pPr defTabSz="914400">
              <a:defRPr/>
            </a:pPr>
            <a:r>
              <a:rPr lang="es-ES" sz="3600" b="1" baseline="30000" dirty="0">
                <a:solidFill>
                  <a:prstClr val="white"/>
                </a:solidFill>
                <a:latin typeface="Fave Script Bold Pro" pitchFamily="2" charset="0"/>
              </a:rPr>
              <a:t>16 </a:t>
            </a:r>
            <a:r>
              <a:rPr lang="es-ES" sz="3600" dirty="0">
                <a:solidFill>
                  <a:prstClr val="white"/>
                </a:solidFill>
                <a:latin typeface="Fave Script Bold Pro" pitchFamily="2" charset="0"/>
              </a:rPr>
              <a:t>Considera la heredad, y la compra,</a:t>
            </a:r>
          </a:p>
          <a:p>
            <a:pPr defTabSz="914400">
              <a:defRPr/>
            </a:pPr>
            <a:r>
              <a:rPr lang="es-ES" sz="3600" dirty="0">
                <a:solidFill>
                  <a:prstClr val="white"/>
                </a:solidFill>
                <a:latin typeface="Fave Script Bold Pro" pitchFamily="2" charset="0"/>
              </a:rPr>
              <a:t>Y planta viña del fruto de sus manos.</a:t>
            </a:r>
          </a:p>
        </p:txBody>
      </p:sp>
    </p:spTree>
    <p:extLst>
      <p:ext uri="{BB962C8B-B14F-4D97-AF65-F5344CB8AC3E}">
        <p14:creationId xmlns:p14="http://schemas.microsoft.com/office/powerpoint/2010/main" val="32098726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59A6C9E8-4594-CB83-EC37-F1AE01B84ECB}"/>
              </a:ext>
            </a:extLst>
          </p:cNvPr>
          <p:cNvSpPr txBox="1"/>
          <p:nvPr/>
        </p:nvSpPr>
        <p:spPr>
          <a:xfrm>
            <a:off x="2070652" y="4154630"/>
            <a:ext cx="8050696" cy="1015663"/>
          </a:xfrm>
          <a:prstGeom prst="rect">
            <a:avLst/>
          </a:prstGeom>
          <a:noFill/>
        </p:spPr>
        <p:txBody>
          <a:bodyPr wrap="square" rtlCol="0">
            <a:spAutoFit/>
          </a:bodyPr>
          <a:lstStyle/>
          <a:p>
            <a:pPr algn="ctr"/>
            <a:r>
              <a:rPr lang="en-US" sz="6000" dirty="0">
                <a:solidFill>
                  <a:prstClr val="black"/>
                </a:solidFill>
                <a:latin typeface="Candara Light" panose="020E0502030303020204" pitchFamily="34" charset="0"/>
              </a:rPr>
              <a:t>Be Diligent in Prayer</a:t>
            </a:r>
          </a:p>
        </p:txBody>
      </p:sp>
      <p:sp>
        <p:nvSpPr>
          <p:cNvPr id="4" name="TextBox 3">
            <a:extLst>
              <a:ext uri="{FF2B5EF4-FFF2-40B4-BE49-F238E27FC236}">
                <a16:creationId xmlns="" xmlns:a16="http://schemas.microsoft.com/office/drawing/2014/main" id="{F4E8AAE0-AF53-F829-B59A-F843D5D571E8}"/>
              </a:ext>
            </a:extLst>
          </p:cNvPr>
          <p:cNvSpPr txBox="1"/>
          <p:nvPr/>
        </p:nvSpPr>
        <p:spPr>
          <a:xfrm>
            <a:off x="1820517" y="2050847"/>
            <a:ext cx="8550965" cy="2000548"/>
          </a:xfrm>
          <a:prstGeom prst="rect">
            <a:avLst/>
          </a:prstGeom>
          <a:noFill/>
        </p:spPr>
        <p:txBody>
          <a:bodyPr wrap="square" rtlCol="0">
            <a:spAutoFit/>
          </a:bodyPr>
          <a:lstStyle/>
          <a:p>
            <a:pPr algn="ctr"/>
            <a:r>
              <a:rPr lang="es-ES" sz="6000" b="1" dirty="0">
                <a:solidFill>
                  <a:srgbClr val="FF0000"/>
                </a:solidFill>
                <a:latin typeface="Candara Light" panose="020E0502030303020204" pitchFamily="34" charset="0"/>
              </a:rPr>
              <a:t>Sea diligente en la </a:t>
            </a:r>
            <a:r>
              <a:rPr lang="es-ES" sz="6000" b="1" dirty="0" smtClean="0">
                <a:solidFill>
                  <a:srgbClr val="FF0000"/>
                </a:solidFill>
                <a:latin typeface="Candara Light" panose="020E0502030303020204" pitchFamily="34" charset="0"/>
              </a:rPr>
              <a:t>oración</a:t>
            </a:r>
            <a:endParaRPr lang="es-ES" sz="6000" b="1" dirty="0">
              <a:solidFill>
                <a:srgbClr val="FF0000"/>
              </a:solidFill>
              <a:latin typeface="Candara Light" panose="020E0502030303020204" pitchFamily="34" charset="0"/>
            </a:endParaRPr>
          </a:p>
          <a:p>
            <a:pPr algn="ctr"/>
            <a:r>
              <a:rPr lang="es-ES" sz="3200" b="1" dirty="0">
                <a:solidFill>
                  <a:srgbClr val="FF0000"/>
                </a:solidFill>
                <a:latin typeface="Candara Light" panose="020E0502030303020204" pitchFamily="34" charset="0"/>
              </a:rPr>
              <a:t/>
            </a:r>
            <a:br>
              <a:rPr lang="es-ES" sz="3200" b="1" dirty="0">
                <a:solidFill>
                  <a:srgbClr val="FF0000"/>
                </a:solidFill>
                <a:latin typeface="Candara Light" panose="020E0502030303020204" pitchFamily="34" charset="0"/>
              </a:rPr>
            </a:br>
            <a:r>
              <a:rPr lang="es-ES" sz="3200" b="1" dirty="0">
                <a:solidFill>
                  <a:prstClr val="black"/>
                </a:solidFill>
                <a:latin typeface="Candara Light" panose="020E0502030303020204" pitchFamily="34" charset="0"/>
              </a:rPr>
              <a:t>*********</a:t>
            </a:r>
            <a:endParaRPr lang="en-US" sz="3200" b="1" dirty="0">
              <a:solidFill>
                <a:prstClr val="black"/>
              </a:solidFill>
              <a:latin typeface="Candara Light" panose="020E0502030303020204" pitchFamily="34" charset="0"/>
            </a:endParaRPr>
          </a:p>
        </p:txBody>
      </p:sp>
    </p:spTree>
    <p:extLst>
      <p:ext uri="{BB962C8B-B14F-4D97-AF65-F5344CB8AC3E}">
        <p14:creationId xmlns:p14="http://schemas.microsoft.com/office/powerpoint/2010/main" val="221761172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0A2662A-3352-F81D-7B17-478457462F15}"/>
              </a:ext>
            </a:extLst>
          </p:cNvPr>
          <p:cNvSpPr txBox="1"/>
          <p:nvPr/>
        </p:nvSpPr>
        <p:spPr>
          <a:xfrm>
            <a:off x="0" y="4017189"/>
            <a:ext cx="12192000" cy="3154710"/>
          </a:xfrm>
          <a:prstGeom prst="rect">
            <a:avLst/>
          </a:prstGeom>
          <a:solidFill>
            <a:srgbClr val="000000">
              <a:alpha val="45882"/>
            </a:srgbClr>
          </a:solidFill>
          <a:effectLst>
            <a:softEdge rad="127000"/>
          </a:effectLst>
        </p:spPr>
        <p:txBody>
          <a:bodyPr wrap="square" rtlCol="0">
            <a:spAutoFit/>
          </a:bodyPr>
          <a:lstStyle/>
          <a:p>
            <a:pPr defTabSz="914400">
              <a:defRPr/>
            </a:pPr>
            <a:r>
              <a:rPr lang="en-US" sz="18000" dirty="0">
                <a:solidFill>
                  <a:prstClr val="white"/>
                </a:solidFill>
                <a:latin typeface="Bodoni MT Condensed" panose="02070606080606020203" pitchFamily="18" charset="0"/>
              </a:rPr>
              <a:t>P</a:t>
            </a:r>
            <a:r>
              <a:rPr lang="en-US" sz="8800" dirty="0">
                <a:solidFill>
                  <a:prstClr val="white"/>
                </a:solidFill>
                <a:latin typeface="Bodoni MT Condensed" panose="02070606080606020203" pitchFamily="18" charset="0"/>
              </a:rPr>
              <a:t>ROVERBIOS</a:t>
            </a:r>
            <a:r>
              <a:rPr lang="en-US" sz="18000" dirty="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    </a:t>
            </a:r>
            <a:r>
              <a:rPr lang="en-US" sz="19900" dirty="0" smtClean="0">
                <a:solidFill>
                  <a:prstClr val="white"/>
                </a:solidFill>
                <a:latin typeface="Bodoni MT Condensed" panose="02070606080606020203" pitchFamily="18" charset="0"/>
              </a:rPr>
              <a:t>P</a:t>
            </a:r>
            <a:r>
              <a:rPr lang="en-US" sz="8800" dirty="0" smtClean="0">
                <a:solidFill>
                  <a:prstClr val="white"/>
                </a:solidFill>
                <a:latin typeface="Bodoni MT Condensed" panose="02070606080606020203" pitchFamily="18" charset="0"/>
              </a:rPr>
              <a:t>ROVERBS</a:t>
            </a:r>
            <a:r>
              <a:rPr lang="en-US" sz="11500" dirty="0" smtClean="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a:t>
            </a:r>
          </a:p>
        </p:txBody>
      </p:sp>
      <p:sp>
        <p:nvSpPr>
          <p:cNvPr id="2" name="TextBox 1">
            <a:extLst>
              <a:ext uri="{FF2B5EF4-FFF2-40B4-BE49-F238E27FC236}">
                <a16:creationId xmlns="" xmlns:a16="http://schemas.microsoft.com/office/drawing/2014/main" id="{D34AC1F9-A7CF-524B-16EE-069116FD99F6}"/>
              </a:ext>
            </a:extLst>
          </p:cNvPr>
          <p:cNvSpPr txBox="1"/>
          <p:nvPr/>
        </p:nvSpPr>
        <p:spPr>
          <a:xfrm>
            <a:off x="0" y="1659566"/>
            <a:ext cx="12192000" cy="2492990"/>
          </a:xfrm>
          <a:prstGeom prst="rect">
            <a:avLst/>
          </a:prstGeom>
          <a:solidFill>
            <a:srgbClr val="000000">
              <a:alpha val="65098"/>
            </a:srgbClr>
          </a:solidFill>
        </p:spPr>
        <p:txBody>
          <a:bodyPr wrap="square">
            <a:spAutoFit/>
          </a:bodyPr>
          <a:lstStyle/>
          <a:p>
            <a:pPr algn="ctr" defTabSz="914400">
              <a:defRPr/>
            </a:pPr>
            <a:endParaRPr lang="en-US" sz="3600" b="1" baseline="30000" dirty="0">
              <a:solidFill>
                <a:srgbClr val="FFC409"/>
              </a:solidFill>
              <a:latin typeface="Fave Script Bold Pro" pitchFamily="2" charset="0"/>
            </a:endParaRPr>
          </a:p>
          <a:p>
            <a:pPr algn="ctr" defTabSz="914400">
              <a:defRPr/>
            </a:pPr>
            <a:endParaRPr lang="en-US" sz="3600" b="1" baseline="30000" dirty="0">
              <a:solidFill>
                <a:srgbClr val="FFC409"/>
              </a:solidFill>
              <a:latin typeface="Fave Script Bold Pro" pitchFamily="2" charset="0"/>
            </a:endParaRPr>
          </a:p>
          <a:p>
            <a:pPr algn="ctr" defTabSz="914400">
              <a:defRPr/>
            </a:pPr>
            <a:endParaRPr lang="en-US" sz="3600" b="1" baseline="30000" dirty="0">
              <a:solidFill>
                <a:srgbClr val="FFC409"/>
              </a:solidFill>
              <a:latin typeface="Fave Script Bold Pro" pitchFamily="2" charset="0"/>
            </a:endParaRPr>
          </a:p>
          <a:p>
            <a:pPr algn="ctr" defTabSz="914400">
              <a:defRPr/>
            </a:pPr>
            <a:endParaRPr lang="en-US" sz="3600" b="1" baseline="30000" dirty="0">
              <a:solidFill>
                <a:srgbClr val="FFC409"/>
              </a:solidFill>
              <a:latin typeface="Fave Script Bold Pro" pitchFamily="2" charset="0"/>
            </a:endParaRPr>
          </a:p>
          <a:p>
            <a:pPr algn="ctr" defTabSz="914400">
              <a:defRPr/>
            </a:pPr>
            <a:endParaRPr lang="en-US" sz="3600" b="1" baseline="30000" dirty="0">
              <a:solidFill>
                <a:srgbClr val="FFC409"/>
              </a:solidFill>
              <a:latin typeface="Fave Script Bold Pro" pitchFamily="2" charset="0"/>
            </a:endParaRPr>
          </a:p>
          <a:p>
            <a:pPr algn="ctr" defTabSz="914400">
              <a:defRPr/>
            </a:pPr>
            <a:endParaRPr lang="es-ES" sz="3600" dirty="0">
              <a:solidFill>
                <a:srgbClr val="FFC409"/>
              </a:solidFill>
              <a:latin typeface="Fave Script Bold Pro" pitchFamily="2" charset="0"/>
            </a:endParaRPr>
          </a:p>
        </p:txBody>
      </p:sp>
      <p:sp>
        <p:nvSpPr>
          <p:cNvPr id="9" name="TextBox 8">
            <a:extLst>
              <a:ext uri="{FF2B5EF4-FFF2-40B4-BE49-F238E27FC236}">
                <a16:creationId xmlns="" xmlns:a16="http://schemas.microsoft.com/office/drawing/2014/main" id="{D9727E0E-FD9B-EFF5-E421-DEDDC580F403}"/>
              </a:ext>
            </a:extLst>
          </p:cNvPr>
          <p:cNvSpPr txBox="1"/>
          <p:nvPr/>
        </p:nvSpPr>
        <p:spPr>
          <a:xfrm>
            <a:off x="743803" y="1751899"/>
            <a:ext cx="7083188" cy="2308324"/>
          </a:xfrm>
          <a:prstGeom prst="rect">
            <a:avLst/>
          </a:prstGeom>
          <a:noFill/>
        </p:spPr>
        <p:txBody>
          <a:bodyPr wrap="square">
            <a:spAutoFit/>
          </a:bodyPr>
          <a:lstStyle/>
          <a:p>
            <a:pPr defTabSz="914400">
              <a:defRPr/>
            </a:pPr>
            <a:r>
              <a:rPr lang="es-ES" sz="3600" b="1" baseline="30000" dirty="0">
                <a:solidFill>
                  <a:prstClr val="white"/>
                </a:solidFill>
                <a:latin typeface="Fave Script Bold Pro" pitchFamily="2" charset="0"/>
              </a:rPr>
              <a:t>17 </a:t>
            </a:r>
            <a:r>
              <a:rPr lang="es-ES" sz="3600" dirty="0">
                <a:solidFill>
                  <a:prstClr val="white"/>
                </a:solidFill>
                <a:latin typeface="Fave Script Bold Pro" pitchFamily="2" charset="0"/>
              </a:rPr>
              <a:t>Ciñe de fuerza sus lomos,</a:t>
            </a:r>
          </a:p>
          <a:p>
            <a:pPr defTabSz="914400">
              <a:defRPr/>
            </a:pPr>
            <a:r>
              <a:rPr lang="es-ES" sz="3600" dirty="0">
                <a:solidFill>
                  <a:prstClr val="white"/>
                </a:solidFill>
                <a:latin typeface="Fave Script Bold Pro" pitchFamily="2" charset="0"/>
              </a:rPr>
              <a:t>Y esfuerza sus brazos.</a:t>
            </a:r>
          </a:p>
          <a:p>
            <a:pPr defTabSz="914400">
              <a:defRPr/>
            </a:pPr>
            <a:r>
              <a:rPr lang="es-ES" sz="3600" b="1" baseline="30000" dirty="0">
                <a:solidFill>
                  <a:prstClr val="white"/>
                </a:solidFill>
                <a:latin typeface="Fave Script Bold Pro" pitchFamily="2" charset="0"/>
              </a:rPr>
              <a:t>18 </a:t>
            </a:r>
            <a:r>
              <a:rPr lang="es-ES" sz="3600" dirty="0">
                <a:solidFill>
                  <a:prstClr val="white"/>
                </a:solidFill>
                <a:latin typeface="Fave Script Bold Pro" pitchFamily="2" charset="0"/>
              </a:rPr>
              <a:t>Ve que van bien sus negocios;</a:t>
            </a:r>
          </a:p>
          <a:p>
            <a:pPr defTabSz="914400">
              <a:defRPr/>
            </a:pPr>
            <a:r>
              <a:rPr lang="es-ES" sz="3600" dirty="0">
                <a:solidFill>
                  <a:prstClr val="white"/>
                </a:solidFill>
                <a:latin typeface="Fave Script Bold Pro" pitchFamily="2" charset="0"/>
              </a:rPr>
              <a:t>Su lámpara no se apaga de noche.</a:t>
            </a:r>
          </a:p>
        </p:txBody>
      </p:sp>
      <p:sp>
        <p:nvSpPr>
          <p:cNvPr id="10" name="TextBox 9">
            <a:extLst>
              <a:ext uri="{FF2B5EF4-FFF2-40B4-BE49-F238E27FC236}">
                <a16:creationId xmlns="" xmlns:a16="http://schemas.microsoft.com/office/drawing/2014/main" id="{644CD4A9-612F-45E1-A8A1-D6043877DE58}"/>
              </a:ext>
            </a:extLst>
          </p:cNvPr>
          <p:cNvSpPr txBox="1"/>
          <p:nvPr/>
        </p:nvSpPr>
        <p:spPr>
          <a:xfrm>
            <a:off x="7086600" y="1751899"/>
            <a:ext cx="6093724" cy="2862322"/>
          </a:xfrm>
          <a:prstGeom prst="rect">
            <a:avLst/>
          </a:prstGeom>
          <a:noFill/>
        </p:spPr>
        <p:txBody>
          <a:bodyPr wrap="square">
            <a:spAutoFit/>
          </a:bodyPr>
          <a:lstStyle/>
          <a:p>
            <a:pPr defTabSz="914400"/>
            <a:r>
              <a:rPr lang="en-US" sz="3600" b="1" baseline="30000" dirty="0">
                <a:solidFill>
                  <a:srgbClr val="FFC000">
                    <a:lumMod val="60000"/>
                    <a:lumOff val="40000"/>
                  </a:srgbClr>
                </a:solidFill>
                <a:latin typeface="Fave Script Bold Pro" pitchFamily="2" charset="0"/>
              </a:rPr>
              <a:t>17 </a:t>
            </a:r>
            <a:r>
              <a:rPr lang="en-US" sz="3600" dirty="0">
                <a:solidFill>
                  <a:srgbClr val="FFC000">
                    <a:lumMod val="60000"/>
                    <a:lumOff val="40000"/>
                  </a:srgbClr>
                </a:solidFill>
                <a:latin typeface="Fave Script Bold Pro" pitchFamily="2" charset="0"/>
              </a:rPr>
              <a:t>She surrounds her waist with strength</a:t>
            </a:r>
            <a:br>
              <a:rPr lang="en-US" sz="3600" dirty="0">
                <a:solidFill>
                  <a:srgbClr val="FFC000">
                    <a:lumMod val="60000"/>
                    <a:lumOff val="40000"/>
                  </a:srgbClr>
                </a:solidFill>
                <a:latin typeface="Fave Script Bold Pro" pitchFamily="2" charset="0"/>
              </a:rPr>
            </a:br>
            <a:r>
              <a:rPr lang="en-US" sz="3600" dirty="0">
                <a:solidFill>
                  <a:srgbClr val="FFC000">
                    <a:lumMod val="60000"/>
                    <a:lumOff val="40000"/>
                  </a:srgbClr>
                </a:solidFill>
                <a:latin typeface="Fave Script Bold Pro" pitchFamily="2" charset="0"/>
              </a:rPr>
              <a:t>And makes her arms strong.</a:t>
            </a:r>
            <a:br>
              <a:rPr lang="en-US" sz="3600" dirty="0">
                <a:solidFill>
                  <a:srgbClr val="FFC000">
                    <a:lumMod val="60000"/>
                    <a:lumOff val="40000"/>
                  </a:srgbClr>
                </a:solidFill>
                <a:latin typeface="Fave Script Bold Pro" pitchFamily="2" charset="0"/>
              </a:rPr>
            </a:br>
            <a:r>
              <a:rPr lang="en-US" sz="3600" b="1" baseline="30000" dirty="0">
                <a:solidFill>
                  <a:srgbClr val="FFC000">
                    <a:lumMod val="60000"/>
                    <a:lumOff val="40000"/>
                  </a:srgbClr>
                </a:solidFill>
                <a:latin typeface="Fave Script Bold Pro" pitchFamily="2" charset="0"/>
              </a:rPr>
              <a:t>18 </a:t>
            </a:r>
            <a:r>
              <a:rPr lang="en-US" sz="3600" dirty="0">
                <a:solidFill>
                  <a:srgbClr val="FFC000">
                    <a:lumMod val="60000"/>
                    <a:lumOff val="40000"/>
                  </a:srgbClr>
                </a:solidFill>
                <a:latin typeface="Fave Script Bold Pro" pitchFamily="2" charset="0"/>
              </a:rPr>
              <a:t>She senses that her profit is good;</a:t>
            </a:r>
            <a:br>
              <a:rPr lang="en-US" sz="3600" dirty="0">
                <a:solidFill>
                  <a:srgbClr val="FFC000">
                    <a:lumMod val="60000"/>
                    <a:lumOff val="40000"/>
                  </a:srgbClr>
                </a:solidFill>
                <a:latin typeface="Fave Script Bold Pro" pitchFamily="2" charset="0"/>
              </a:rPr>
            </a:br>
            <a:r>
              <a:rPr lang="en-US" sz="3600" dirty="0">
                <a:solidFill>
                  <a:srgbClr val="FFC000">
                    <a:lumMod val="60000"/>
                    <a:lumOff val="40000"/>
                  </a:srgbClr>
                </a:solidFill>
                <a:latin typeface="Fave Script Bold Pro" pitchFamily="2" charset="0"/>
              </a:rPr>
              <a:t>Her lamp does not go out at night.</a:t>
            </a:r>
            <a:br>
              <a:rPr lang="en-US" sz="3600" dirty="0">
                <a:solidFill>
                  <a:srgbClr val="FFC000">
                    <a:lumMod val="60000"/>
                    <a:lumOff val="40000"/>
                  </a:srgbClr>
                </a:solidFill>
                <a:latin typeface="Fave Script Bold Pro" pitchFamily="2" charset="0"/>
              </a:rPr>
            </a:br>
            <a:endParaRPr lang="en-US" sz="3600" dirty="0">
              <a:solidFill>
                <a:srgbClr val="FFC000">
                  <a:lumMod val="60000"/>
                  <a:lumOff val="40000"/>
                </a:srgbClr>
              </a:solidFill>
              <a:latin typeface="Fave Script Bold Pro" pitchFamily="2" charset="0"/>
            </a:endParaRPr>
          </a:p>
        </p:txBody>
      </p:sp>
    </p:spTree>
    <p:extLst>
      <p:ext uri="{BB962C8B-B14F-4D97-AF65-F5344CB8AC3E}">
        <p14:creationId xmlns:p14="http://schemas.microsoft.com/office/powerpoint/2010/main" val="41344234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0A2662A-3352-F81D-7B17-478457462F15}"/>
              </a:ext>
            </a:extLst>
          </p:cNvPr>
          <p:cNvSpPr txBox="1"/>
          <p:nvPr/>
        </p:nvSpPr>
        <p:spPr>
          <a:xfrm>
            <a:off x="0" y="4017189"/>
            <a:ext cx="12192000" cy="3154710"/>
          </a:xfrm>
          <a:prstGeom prst="rect">
            <a:avLst/>
          </a:prstGeom>
          <a:solidFill>
            <a:srgbClr val="000000">
              <a:alpha val="45882"/>
            </a:srgbClr>
          </a:solidFill>
          <a:effectLst>
            <a:softEdge rad="127000"/>
          </a:effectLst>
        </p:spPr>
        <p:txBody>
          <a:bodyPr wrap="square" rtlCol="0">
            <a:spAutoFit/>
          </a:bodyPr>
          <a:lstStyle/>
          <a:p>
            <a:pPr defTabSz="914400">
              <a:defRPr/>
            </a:pPr>
            <a:r>
              <a:rPr lang="en-US" sz="18000" dirty="0">
                <a:solidFill>
                  <a:prstClr val="white"/>
                </a:solidFill>
                <a:latin typeface="Bodoni MT Condensed" panose="02070606080606020203" pitchFamily="18" charset="0"/>
              </a:rPr>
              <a:t>P</a:t>
            </a:r>
            <a:r>
              <a:rPr lang="en-US" sz="8800" dirty="0">
                <a:solidFill>
                  <a:prstClr val="white"/>
                </a:solidFill>
                <a:latin typeface="Bodoni MT Condensed" panose="02070606080606020203" pitchFamily="18" charset="0"/>
              </a:rPr>
              <a:t>ROVERBIOS</a:t>
            </a:r>
            <a:r>
              <a:rPr lang="en-US" sz="18000" dirty="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    </a:t>
            </a:r>
            <a:r>
              <a:rPr lang="en-US" sz="19900" dirty="0" smtClean="0">
                <a:solidFill>
                  <a:prstClr val="white"/>
                </a:solidFill>
                <a:latin typeface="Bodoni MT Condensed" panose="02070606080606020203" pitchFamily="18" charset="0"/>
              </a:rPr>
              <a:t>P</a:t>
            </a:r>
            <a:r>
              <a:rPr lang="en-US" sz="8800" dirty="0" smtClean="0">
                <a:solidFill>
                  <a:prstClr val="white"/>
                </a:solidFill>
                <a:latin typeface="Bodoni MT Condensed" panose="02070606080606020203" pitchFamily="18" charset="0"/>
              </a:rPr>
              <a:t>ROVERBS</a:t>
            </a:r>
            <a:r>
              <a:rPr lang="en-US" sz="11500" dirty="0" smtClean="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a:t>
            </a:r>
          </a:p>
        </p:txBody>
      </p:sp>
      <p:sp>
        <p:nvSpPr>
          <p:cNvPr id="2" name="TextBox 1">
            <a:extLst>
              <a:ext uri="{FF2B5EF4-FFF2-40B4-BE49-F238E27FC236}">
                <a16:creationId xmlns="" xmlns:a16="http://schemas.microsoft.com/office/drawing/2014/main" id="{D34AC1F9-A7CF-524B-16EE-069116FD99F6}"/>
              </a:ext>
            </a:extLst>
          </p:cNvPr>
          <p:cNvSpPr txBox="1"/>
          <p:nvPr/>
        </p:nvSpPr>
        <p:spPr>
          <a:xfrm>
            <a:off x="0" y="1659566"/>
            <a:ext cx="12192000" cy="1754326"/>
          </a:xfrm>
          <a:prstGeom prst="rect">
            <a:avLst/>
          </a:prstGeom>
          <a:solidFill>
            <a:srgbClr val="000000">
              <a:alpha val="65098"/>
            </a:srgbClr>
          </a:solidFill>
        </p:spPr>
        <p:txBody>
          <a:bodyPr wrap="square">
            <a:spAutoFit/>
          </a:bodyPr>
          <a:lstStyle/>
          <a:p>
            <a:pPr algn="ctr" defTabSz="914400">
              <a:defRPr/>
            </a:pPr>
            <a:endParaRPr lang="en-US" sz="3600" b="1" baseline="30000" dirty="0">
              <a:solidFill>
                <a:srgbClr val="000000"/>
              </a:solidFill>
              <a:latin typeface="system-ui"/>
            </a:endParaRPr>
          </a:p>
          <a:p>
            <a:pPr algn="ctr" defTabSz="914400">
              <a:defRPr/>
            </a:pPr>
            <a:endParaRPr lang="en-US" sz="3600" b="1" baseline="30000" dirty="0">
              <a:solidFill>
                <a:srgbClr val="000000"/>
              </a:solidFill>
              <a:latin typeface="system-ui"/>
            </a:endParaRPr>
          </a:p>
          <a:p>
            <a:pPr algn="ctr" defTabSz="914400">
              <a:defRPr/>
            </a:pPr>
            <a:endParaRPr lang="en-US" sz="3600" b="1" baseline="30000" dirty="0">
              <a:solidFill>
                <a:srgbClr val="000000"/>
              </a:solidFill>
              <a:latin typeface="system-ui"/>
            </a:endParaRPr>
          </a:p>
          <a:p>
            <a:pPr algn="ctr" defTabSz="914400">
              <a:defRPr/>
            </a:pPr>
            <a:endParaRPr lang="es-ES" sz="3600" dirty="0">
              <a:solidFill>
                <a:srgbClr val="FFC409"/>
              </a:solidFill>
              <a:latin typeface="Fave Script Bold Pro" pitchFamily="2" charset="0"/>
            </a:endParaRPr>
          </a:p>
        </p:txBody>
      </p:sp>
      <p:sp>
        <p:nvSpPr>
          <p:cNvPr id="4" name="TextBox 3">
            <a:extLst>
              <a:ext uri="{FF2B5EF4-FFF2-40B4-BE49-F238E27FC236}">
                <a16:creationId xmlns="" xmlns:a16="http://schemas.microsoft.com/office/drawing/2014/main" id="{90FCFC91-393E-1E17-8D3B-2F061E689303}"/>
              </a:ext>
            </a:extLst>
          </p:cNvPr>
          <p:cNvSpPr txBox="1"/>
          <p:nvPr/>
        </p:nvSpPr>
        <p:spPr>
          <a:xfrm>
            <a:off x="6669206" y="1915047"/>
            <a:ext cx="5725237" cy="1200329"/>
          </a:xfrm>
          <a:prstGeom prst="rect">
            <a:avLst/>
          </a:prstGeom>
          <a:noFill/>
        </p:spPr>
        <p:txBody>
          <a:bodyPr wrap="square">
            <a:spAutoFit/>
          </a:bodyPr>
          <a:lstStyle/>
          <a:p>
            <a:pPr defTabSz="914400"/>
            <a:r>
              <a:rPr lang="en-US" sz="3600" b="1" baseline="30000" dirty="0">
                <a:solidFill>
                  <a:srgbClr val="FFC000">
                    <a:lumMod val="60000"/>
                    <a:lumOff val="40000"/>
                  </a:srgbClr>
                </a:solidFill>
                <a:latin typeface="Fave Script Bold Pro" pitchFamily="2" charset="0"/>
              </a:rPr>
              <a:t>20 </a:t>
            </a:r>
            <a:r>
              <a:rPr lang="en-US" sz="3600" dirty="0">
                <a:solidFill>
                  <a:srgbClr val="FFC000">
                    <a:lumMod val="60000"/>
                    <a:lumOff val="40000"/>
                  </a:srgbClr>
                </a:solidFill>
                <a:latin typeface="Fave Script Bold Pro" pitchFamily="2" charset="0"/>
              </a:rPr>
              <a:t>She extends her hand to the poor,</a:t>
            </a:r>
            <a:br>
              <a:rPr lang="en-US" sz="3600" dirty="0">
                <a:solidFill>
                  <a:srgbClr val="FFC000">
                    <a:lumMod val="60000"/>
                    <a:lumOff val="40000"/>
                  </a:srgbClr>
                </a:solidFill>
                <a:latin typeface="Fave Script Bold Pro" pitchFamily="2" charset="0"/>
              </a:rPr>
            </a:br>
            <a:r>
              <a:rPr lang="en-US" sz="3600" dirty="0">
                <a:solidFill>
                  <a:srgbClr val="FFC000">
                    <a:lumMod val="60000"/>
                    <a:lumOff val="40000"/>
                  </a:srgbClr>
                </a:solidFill>
                <a:latin typeface="Fave Script Bold Pro" pitchFamily="2" charset="0"/>
              </a:rPr>
              <a:t>And she stretches out her hands to the needy.</a:t>
            </a:r>
          </a:p>
        </p:txBody>
      </p:sp>
      <p:sp>
        <p:nvSpPr>
          <p:cNvPr id="7" name="TextBox 6">
            <a:extLst>
              <a:ext uri="{FF2B5EF4-FFF2-40B4-BE49-F238E27FC236}">
                <a16:creationId xmlns="" xmlns:a16="http://schemas.microsoft.com/office/drawing/2014/main" id="{0FE4F008-D026-2440-2300-4CCBE9ED762F}"/>
              </a:ext>
            </a:extLst>
          </p:cNvPr>
          <p:cNvSpPr txBox="1"/>
          <p:nvPr/>
        </p:nvSpPr>
        <p:spPr>
          <a:xfrm>
            <a:off x="593677" y="1936564"/>
            <a:ext cx="7083188" cy="1200329"/>
          </a:xfrm>
          <a:prstGeom prst="rect">
            <a:avLst/>
          </a:prstGeom>
          <a:noFill/>
        </p:spPr>
        <p:txBody>
          <a:bodyPr wrap="square">
            <a:spAutoFit/>
          </a:bodyPr>
          <a:lstStyle/>
          <a:p>
            <a:pPr defTabSz="914400"/>
            <a:r>
              <a:rPr lang="es-ES" sz="3600" b="1" baseline="30000" dirty="0">
                <a:solidFill>
                  <a:prstClr val="white"/>
                </a:solidFill>
                <a:latin typeface="Fave Script Bold Pro" pitchFamily="2" charset="0"/>
              </a:rPr>
              <a:t>20 </a:t>
            </a:r>
            <a:r>
              <a:rPr lang="es-ES" sz="3600" dirty="0">
                <a:solidFill>
                  <a:prstClr val="white"/>
                </a:solidFill>
                <a:latin typeface="Fave Script Bold Pro" pitchFamily="2" charset="0"/>
              </a:rPr>
              <a:t>Alarga su mano al pobre,</a:t>
            </a:r>
          </a:p>
          <a:p>
            <a:pPr defTabSz="914400"/>
            <a:r>
              <a:rPr lang="es-ES" sz="3600" dirty="0">
                <a:solidFill>
                  <a:prstClr val="white"/>
                </a:solidFill>
                <a:latin typeface="Fave Script Bold Pro" pitchFamily="2" charset="0"/>
              </a:rPr>
              <a:t>Y extiende sus manos al menesteroso.</a:t>
            </a:r>
          </a:p>
        </p:txBody>
      </p:sp>
    </p:spTree>
    <p:extLst>
      <p:ext uri="{BB962C8B-B14F-4D97-AF65-F5344CB8AC3E}">
        <p14:creationId xmlns:p14="http://schemas.microsoft.com/office/powerpoint/2010/main" val="39680029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0A2662A-3352-F81D-7B17-478457462F15}"/>
              </a:ext>
            </a:extLst>
          </p:cNvPr>
          <p:cNvSpPr txBox="1"/>
          <p:nvPr/>
        </p:nvSpPr>
        <p:spPr>
          <a:xfrm>
            <a:off x="0" y="4017189"/>
            <a:ext cx="12192000" cy="3154710"/>
          </a:xfrm>
          <a:prstGeom prst="rect">
            <a:avLst/>
          </a:prstGeom>
          <a:solidFill>
            <a:srgbClr val="000000">
              <a:alpha val="45882"/>
            </a:srgbClr>
          </a:solidFill>
          <a:effectLst>
            <a:softEdge rad="127000"/>
          </a:effectLst>
        </p:spPr>
        <p:txBody>
          <a:bodyPr wrap="square" rtlCol="0">
            <a:spAutoFit/>
          </a:bodyPr>
          <a:lstStyle/>
          <a:p>
            <a:pPr defTabSz="914400">
              <a:defRPr/>
            </a:pPr>
            <a:r>
              <a:rPr lang="en-US" sz="18000" dirty="0">
                <a:solidFill>
                  <a:prstClr val="white"/>
                </a:solidFill>
                <a:latin typeface="Bodoni MT Condensed" panose="02070606080606020203" pitchFamily="18" charset="0"/>
              </a:rPr>
              <a:t>P</a:t>
            </a:r>
            <a:r>
              <a:rPr lang="en-US" sz="8800" dirty="0">
                <a:solidFill>
                  <a:prstClr val="white"/>
                </a:solidFill>
                <a:latin typeface="Bodoni MT Condensed" panose="02070606080606020203" pitchFamily="18" charset="0"/>
              </a:rPr>
              <a:t>ROVERBIOS</a:t>
            </a:r>
            <a:r>
              <a:rPr lang="en-US" sz="18000" dirty="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    </a:t>
            </a:r>
            <a:r>
              <a:rPr lang="en-US" sz="19900" dirty="0" smtClean="0">
                <a:solidFill>
                  <a:prstClr val="white"/>
                </a:solidFill>
                <a:latin typeface="Bodoni MT Condensed" panose="02070606080606020203" pitchFamily="18" charset="0"/>
              </a:rPr>
              <a:t>P</a:t>
            </a:r>
            <a:r>
              <a:rPr lang="en-US" sz="8800" dirty="0" smtClean="0">
                <a:solidFill>
                  <a:prstClr val="white"/>
                </a:solidFill>
                <a:latin typeface="Bodoni MT Condensed" panose="02070606080606020203" pitchFamily="18" charset="0"/>
              </a:rPr>
              <a:t>ROVERBS</a:t>
            </a:r>
            <a:r>
              <a:rPr lang="en-US" sz="11500" dirty="0" smtClean="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a:t>
            </a:r>
          </a:p>
        </p:txBody>
      </p:sp>
      <p:sp>
        <p:nvSpPr>
          <p:cNvPr id="2" name="TextBox 1">
            <a:extLst>
              <a:ext uri="{FF2B5EF4-FFF2-40B4-BE49-F238E27FC236}">
                <a16:creationId xmlns="" xmlns:a16="http://schemas.microsoft.com/office/drawing/2014/main" id="{D34AC1F9-A7CF-524B-16EE-069116FD99F6}"/>
              </a:ext>
            </a:extLst>
          </p:cNvPr>
          <p:cNvSpPr txBox="1"/>
          <p:nvPr/>
        </p:nvSpPr>
        <p:spPr>
          <a:xfrm>
            <a:off x="0" y="2025203"/>
            <a:ext cx="12192000" cy="1631216"/>
          </a:xfrm>
          <a:prstGeom prst="rect">
            <a:avLst/>
          </a:prstGeom>
          <a:solidFill>
            <a:srgbClr val="000000">
              <a:alpha val="65098"/>
            </a:srgbClr>
          </a:solidFill>
        </p:spPr>
        <p:txBody>
          <a:bodyPr wrap="square">
            <a:spAutoFit/>
          </a:bodyPr>
          <a:lstStyle/>
          <a:p>
            <a:pPr algn="ctr" defTabSz="914400">
              <a:defRPr/>
            </a:pPr>
            <a:r>
              <a:rPr lang="en-US" sz="3200" b="1" baseline="30000" dirty="0">
                <a:solidFill>
                  <a:srgbClr val="FFC000">
                    <a:lumMod val="60000"/>
                    <a:lumOff val="40000"/>
                  </a:srgbClr>
                </a:solidFill>
                <a:latin typeface="Fave Script Bold Pro" pitchFamily="2" charset="0"/>
              </a:rPr>
              <a:t>                   </a:t>
            </a:r>
          </a:p>
          <a:p>
            <a:pPr algn="ctr" defTabSz="914400">
              <a:defRPr/>
            </a:pPr>
            <a:r>
              <a:rPr lang="en-US" sz="3200" b="1" baseline="30000" dirty="0">
                <a:solidFill>
                  <a:srgbClr val="FFC000">
                    <a:lumMod val="60000"/>
                    <a:lumOff val="40000"/>
                  </a:srgbClr>
                </a:solidFill>
                <a:latin typeface="Fave Script Bold Pro" pitchFamily="2" charset="0"/>
              </a:rPr>
              <a:t>                                                                                                       </a:t>
            </a:r>
          </a:p>
          <a:p>
            <a:pPr algn="ctr" defTabSz="914400">
              <a:defRPr/>
            </a:pPr>
            <a:endParaRPr lang="en-US" sz="3200" b="1" baseline="30000" dirty="0">
              <a:solidFill>
                <a:srgbClr val="FFC000">
                  <a:lumMod val="60000"/>
                  <a:lumOff val="40000"/>
                </a:srgbClr>
              </a:solidFill>
              <a:latin typeface="Fave Script Bold Pro" pitchFamily="2" charset="0"/>
            </a:endParaRPr>
          </a:p>
          <a:p>
            <a:pPr algn="ctr" defTabSz="914400">
              <a:defRPr/>
            </a:pPr>
            <a:endParaRPr lang="en-US" sz="3600" dirty="0">
              <a:solidFill>
                <a:srgbClr val="FFC000">
                  <a:lumMod val="60000"/>
                  <a:lumOff val="40000"/>
                </a:srgbClr>
              </a:solidFill>
              <a:latin typeface="Fave Script Bold Pro" pitchFamily="2" charset="0"/>
            </a:endParaRPr>
          </a:p>
        </p:txBody>
      </p:sp>
      <p:sp>
        <p:nvSpPr>
          <p:cNvPr id="11" name="TextBox 10">
            <a:extLst>
              <a:ext uri="{FF2B5EF4-FFF2-40B4-BE49-F238E27FC236}">
                <a16:creationId xmlns="" xmlns:a16="http://schemas.microsoft.com/office/drawing/2014/main" id="{388C598D-F038-379C-E023-9CA242A12D77}"/>
              </a:ext>
            </a:extLst>
          </p:cNvPr>
          <p:cNvSpPr txBox="1"/>
          <p:nvPr/>
        </p:nvSpPr>
        <p:spPr>
          <a:xfrm>
            <a:off x="177420" y="2296010"/>
            <a:ext cx="7083188" cy="1077218"/>
          </a:xfrm>
          <a:prstGeom prst="rect">
            <a:avLst/>
          </a:prstGeom>
          <a:noFill/>
        </p:spPr>
        <p:txBody>
          <a:bodyPr wrap="square">
            <a:spAutoFit/>
          </a:bodyPr>
          <a:lstStyle/>
          <a:p>
            <a:pPr defTabSz="914400"/>
            <a:r>
              <a:rPr lang="es-ES" sz="3200" b="1" baseline="30000" dirty="0">
                <a:solidFill>
                  <a:prstClr val="white"/>
                </a:solidFill>
                <a:latin typeface="Fave Script Bold Pro" pitchFamily="2" charset="0"/>
              </a:rPr>
              <a:t>21 </a:t>
            </a:r>
            <a:r>
              <a:rPr lang="es-ES" sz="3200" dirty="0">
                <a:solidFill>
                  <a:prstClr val="white"/>
                </a:solidFill>
                <a:latin typeface="Fave Script Bold Pro" pitchFamily="2" charset="0"/>
              </a:rPr>
              <a:t>No tiene temor de la nieve por su familia,</a:t>
            </a:r>
          </a:p>
          <a:p>
            <a:pPr defTabSz="914400"/>
            <a:r>
              <a:rPr lang="es-ES" sz="3200" dirty="0">
                <a:solidFill>
                  <a:prstClr val="white"/>
                </a:solidFill>
                <a:latin typeface="Fave Script Bold Pro" pitchFamily="2" charset="0"/>
              </a:rPr>
              <a:t>Porque toda su familia está vestida de ropas dobles.</a:t>
            </a:r>
          </a:p>
        </p:txBody>
      </p:sp>
      <p:sp>
        <p:nvSpPr>
          <p:cNvPr id="17" name="TextBox 16">
            <a:extLst>
              <a:ext uri="{FF2B5EF4-FFF2-40B4-BE49-F238E27FC236}">
                <a16:creationId xmlns="" xmlns:a16="http://schemas.microsoft.com/office/drawing/2014/main" id="{48CE9769-5E9F-06FF-2F52-DFFEFEC3AD3D}"/>
              </a:ext>
            </a:extLst>
          </p:cNvPr>
          <p:cNvSpPr txBox="1"/>
          <p:nvPr/>
        </p:nvSpPr>
        <p:spPr>
          <a:xfrm>
            <a:off x="6625987" y="2296010"/>
            <a:ext cx="7083188" cy="1569660"/>
          </a:xfrm>
          <a:prstGeom prst="rect">
            <a:avLst/>
          </a:prstGeom>
          <a:noFill/>
        </p:spPr>
        <p:txBody>
          <a:bodyPr wrap="square">
            <a:spAutoFit/>
          </a:bodyPr>
          <a:lstStyle/>
          <a:p>
            <a:pPr defTabSz="914400"/>
            <a:r>
              <a:rPr lang="en-US" sz="3200" b="1" baseline="30000" dirty="0">
                <a:solidFill>
                  <a:srgbClr val="FFC000">
                    <a:lumMod val="60000"/>
                    <a:lumOff val="40000"/>
                  </a:srgbClr>
                </a:solidFill>
                <a:latin typeface="Fave Script Bold Pro" pitchFamily="2" charset="0"/>
              </a:rPr>
              <a:t>21 </a:t>
            </a:r>
            <a:r>
              <a:rPr lang="en-US" sz="3200" dirty="0">
                <a:solidFill>
                  <a:srgbClr val="FFC000">
                    <a:lumMod val="60000"/>
                    <a:lumOff val="40000"/>
                  </a:srgbClr>
                </a:solidFill>
                <a:latin typeface="Fave Script Bold Pro" pitchFamily="2" charset="0"/>
              </a:rPr>
              <a:t>She is not afraid of the snow for her household,</a:t>
            </a:r>
            <a:br>
              <a:rPr lang="en-US" sz="3200" dirty="0">
                <a:solidFill>
                  <a:srgbClr val="FFC000">
                    <a:lumMod val="60000"/>
                    <a:lumOff val="40000"/>
                  </a:srgbClr>
                </a:solidFill>
                <a:latin typeface="Fave Script Bold Pro" pitchFamily="2" charset="0"/>
              </a:rPr>
            </a:br>
            <a:r>
              <a:rPr lang="en-US" sz="3200" dirty="0">
                <a:solidFill>
                  <a:srgbClr val="FFC000">
                    <a:lumMod val="60000"/>
                    <a:lumOff val="40000"/>
                  </a:srgbClr>
                </a:solidFill>
                <a:latin typeface="Fave Script Bold Pro" pitchFamily="2" charset="0"/>
              </a:rPr>
              <a:t>For all her household are clothed with scarlet.</a:t>
            </a:r>
            <a:br>
              <a:rPr lang="en-US" sz="3200" dirty="0">
                <a:solidFill>
                  <a:srgbClr val="FFC000">
                    <a:lumMod val="60000"/>
                    <a:lumOff val="40000"/>
                  </a:srgbClr>
                </a:solidFill>
                <a:latin typeface="Fave Script Bold Pro" pitchFamily="2" charset="0"/>
              </a:rPr>
            </a:br>
            <a:endParaRPr lang="en-US" sz="3200" dirty="0">
              <a:solidFill>
                <a:srgbClr val="FFC000">
                  <a:lumMod val="60000"/>
                  <a:lumOff val="40000"/>
                </a:srgbClr>
              </a:solidFill>
              <a:latin typeface="Fave Script Bold Pro" pitchFamily="2" charset="0"/>
            </a:endParaRPr>
          </a:p>
        </p:txBody>
      </p:sp>
    </p:spTree>
    <p:extLst>
      <p:ext uri="{BB962C8B-B14F-4D97-AF65-F5344CB8AC3E}">
        <p14:creationId xmlns:p14="http://schemas.microsoft.com/office/powerpoint/2010/main" val="129838755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0A2662A-3352-F81D-7B17-478457462F15}"/>
              </a:ext>
            </a:extLst>
          </p:cNvPr>
          <p:cNvSpPr txBox="1"/>
          <p:nvPr/>
        </p:nvSpPr>
        <p:spPr>
          <a:xfrm>
            <a:off x="0" y="4017189"/>
            <a:ext cx="12192000" cy="3154710"/>
          </a:xfrm>
          <a:prstGeom prst="rect">
            <a:avLst/>
          </a:prstGeom>
          <a:solidFill>
            <a:srgbClr val="000000">
              <a:alpha val="45882"/>
            </a:srgbClr>
          </a:solidFill>
          <a:effectLst>
            <a:softEdge rad="127000"/>
          </a:effectLst>
        </p:spPr>
        <p:txBody>
          <a:bodyPr wrap="square" rtlCol="0">
            <a:spAutoFit/>
          </a:bodyPr>
          <a:lstStyle/>
          <a:p>
            <a:pPr defTabSz="914400">
              <a:defRPr/>
            </a:pPr>
            <a:r>
              <a:rPr lang="en-US" sz="18000" dirty="0">
                <a:solidFill>
                  <a:prstClr val="white"/>
                </a:solidFill>
                <a:latin typeface="Bodoni MT Condensed" panose="02070606080606020203" pitchFamily="18" charset="0"/>
              </a:rPr>
              <a:t>P</a:t>
            </a:r>
            <a:r>
              <a:rPr lang="en-US" sz="8800" dirty="0">
                <a:solidFill>
                  <a:prstClr val="white"/>
                </a:solidFill>
                <a:latin typeface="Bodoni MT Condensed" panose="02070606080606020203" pitchFamily="18" charset="0"/>
              </a:rPr>
              <a:t>ROVERBIOS</a:t>
            </a:r>
            <a:r>
              <a:rPr lang="en-US" sz="18000" dirty="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    </a:t>
            </a:r>
            <a:r>
              <a:rPr lang="en-US" sz="19900" dirty="0" smtClean="0">
                <a:solidFill>
                  <a:prstClr val="white"/>
                </a:solidFill>
                <a:latin typeface="Bodoni MT Condensed" panose="02070606080606020203" pitchFamily="18" charset="0"/>
              </a:rPr>
              <a:t>P</a:t>
            </a:r>
            <a:r>
              <a:rPr lang="en-US" sz="8800" dirty="0" smtClean="0">
                <a:solidFill>
                  <a:prstClr val="white"/>
                </a:solidFill>
                <a:latin typeface="Bodoni MT Condensed" panose="02070606080606020203" pitchFamily="18" charset="0"/>
              </a:rPr>
              <a:t>ROVERBS</a:t>
            </a:r>
            <a:r>
              <a:rPr lang="en-US" sz="11500" dirty="0" smtClean="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a:t>
            </a:r>
          </a:p>
        </p:txBody>
      </p:sp>
      <p:sp>
        <p:nvSpPr>
          <p:cNvPr id="2" name="TextBox 1">
            <a:extLst>
              <a:ext uri="{FF2B5EF4-FFF2-40B4-BE49-F238E27FC236}">
                <a16:creationId xmlns="" xmlns:a16="http://schemas.microsoft.com/office/drawing/2014/main" id="{D34AC1F9-A7CF-524B-16EE-069116FD99F6}"/>
              </a:ext>
            </a:extLst>
          </p:cNvPr>
          <p:cNvSpPr txBox="1"/>
          <p:nvPr/>
        </p:nvSpPr>
        <p:spPr>
          <a:xfrm>
            <a:off x="0" y="2025203"/>
            <a:ext cx="12192000" cy="1631216"/>
          </a:xfrm>
          <a:prstGeom prst="rect">
            <a:avLst/>
          </a:prstGeom>
          <a:solidFill>
            <a:srgbClr val="000000">
              <a:alpha val="65098"/>
            </a:srgbClr>
          </a:solidFill>
        </p:spPr>
        <p:txBody>
          <a:bodyPr wrap="square">
            <a:spAutoFit/>
          </a:bodyPr>
          <a:lstStyle/>
          <a:p>
            <a:pPr algn="ctr" defTabSz="914400">
              <a:defRPr/>
            </a:pPr>
            <a:r>
              <a:rPr lang="en-US" sz="3200" b="1" baseline="30000" dirty="0">
                <a:solidFill>
                  <a:srgbClr val="FFC000">
                    <a:lumMod val="60000"/>
                    <a:lumOff val="40000"/>
                  </a:srgbClr>
                </a:solidFill>
                <a:latin typeface="Fave Script Bold Pro" pitchFamily="2" charset="0"/>
              </a:rPr>
              <a:t>                   </a:t>
            </a:r>
          </a:p>
          <a:p>
            <a:pPr algn="ctr" defTabSz="914400">
              <a:defRPr/>
            </a:pPr>
            <a:r>
              <a:rPr lang="en-US" sz="3200" b="1" baseline="30000" dirty="0">
                <a:solidFill>
                  <a:srgbClr val="FFC000">
                    <a:lumMod val="60000"/>
                    <a:lumOff val="40000"/>
                  </a:srgbClr>
                </a:solidFill>
                <a:latin typeface="Fave Script Bold Pro" pitchFamily="2" charset="0"/>
              </a:rPr>
              <a:t>                                                                                                       </a:t>
            </a:r>
          </a:p>
          <a:p>
            <a:pPr algn="ctr" defTabSz="914400">
              <a:defRPr/>
            </a:pPr>
            <a:endParaRPr lang="en-US" sz="3200" b="1" baseline="30000" dirty="0">
              <a:solidFill>
                <a:srgbClr val="FFC000">
                  <a:lumMod val="60000"/>
                  <a:lumOff val="40000"/>
                </a:srgbClr>
              </a:solidFill>
              <a:latin typeface="Fave Script Bold Pro" pitchFamily="2" charset="0"/>
            </a:endParaRPr>
          </a:p>
          <a:p>
            <a:pPr algn="ctr" defTabSz="914400">
              <a:defRPr/>
            </a:pPr>
            <a:endParaRPr lang="en-US" sz="3600" dirty="0">
              <a:solidFill>
                <a:srgbClr val="FFC000">
                  <a:lumMod val="60000"/>
                  <a:lumOff val="40000"/>
                </a:srgbClr>
              </a:solidFill>
              <a:latin typeface="Fave Script Bold Pro" pitchFamily="2" charset="0"/>
            </a:endParaRPr>
          </a:p>
        </p:txBody>
      </p:sp>
      <p:sp>
        <p:nvSpPr>
          <p:cNvPr id="4" name="TextBox 3">
            <a:extLst>
              <a:ext uri="{FF2B5EF4-FFF2-40B4-BE49-F238E27FC236}">
                <a16:creationId xmlns="" xmlns:a16="http://schemas.microsoft.com/office/drawing/2014/main" id="{E04ABCA5-745E-F048-81E6-0B92AE9B50D7}"/>
              </a:ext>
            </a:extLst>
          </p:cNvPr>
          <p:cNvSpPr txBox="1"/>
          <p:nvPr/>
        </p:nvSpPr>
        <p:spPr>
          <a:xfrm>
            <a:off x="7185547" y="2262863"/>
            <a:ext cx="4483289" cy="1754326"/>
          </a:xfrm>
          <a:prstGeom prst="rect">
            <a:avLst/>
          </a:prstGeom>
          <a:noFill/>
        </p:spPr>
        <p:txBody>
          <a:bodyPr wrap="square">
            <a:spAutoFit/>
          </a:bodyPr>
          <a:lstStyle/>
          <a:p>
            <a:pPr defTabSz="914400"/>
            <a:r>
              <a:rPr lang="en-US" sz="3600" b="1" baseline="30000" dirty="0">
                <a:solidFill>
                  <a:srgbClr val="FFC000">
                    <a:lumMod val="60000"/>
                    <a:lumOff val="40000"/>
                  </a:srgbClr>
                </a:solidFill>
                <a:latin typeface="Fave Script Bold Pro" pitchFamily="2" charset="0"/>
              </a:rPr>
              <a:t>22 </a:t>
            </a:r>
            <a:r>
              <a:rPr lang="en-US" sz="3600" dirty="0">
                <a:solidFill>
                  <a:srgbClr val="FFC000">
                    <a:lumMod val="60000"/>
                    <a:lumOff val="40000"/>
                  </a:srgbClr>
                </a:solidFill>
                <a:latin typeface="Fave Script Bold Pro" pitchFamily="2" charset="0"/>
              </a:rPr>
              <a:t>She makes coverings for herself;</a:t>
            </a:r>
            <a:br>
              <a:rPr lang="en-US" sz="3600" dirty="0">
                <a:solidFill>
                  <a:srgbClr val="FFC000">
                    <a:lumMod val="60000"/>
                    <a:lumOff val="40000"/>
                  </a:srgbClr>
                </a:solidFill>
                <a:latin typeface="Fave Script Bold Pro" pitchFamily="2" charset="0"/>
              </a:rPr>
            </a:br>
            <a:r>
              <a:rPr lang="en-US" sz="3600" dirty="0">
                <a:solidFill>
                  <a:srgbClr val="FFC000">
                    <a:lumMod val="60000"/>
                    <a:lumOff val="40000"/>
                  </a:srgbClr>
                </a:solidFill>
                <a:latin typeface="Fave Script Bold Pro" pitchFamily="2" charset="0"/>
              </a:rPr>
              <a:t>Her clothing is fine linen and purple.</a:t>
            </a:r>
            <a:br>
              <a:rPr lang="en-US" sz="3600" dirty="0">
                <a:solidFill>
                  <a:srgbClr val="FFC000">
                    <a:lumMod val="60000"/>
                    <a:lumOff val="40000"/>
                  </a:srgbClr>
                </a:solidFill>
                <a:latin typeface="Fave Script Bold Pro" pitchFamily="2" charset="0"/>
              </a:rPr>
            </a:br>
            <a:endParaRPr lang="en-US" sz="3600" dirty="0">
              <a:solidFill>
                <a:srgbClr val="FFC000">
                  <a:lumMod val="60000"/>
                  <a:lumOff val="40000"/>
                </a:srgbClr>
              </a:solidFill>
              <a:latin typeface="Fave Script Bold Pro" pitchFamily="2" charset="0"/>
            </a:endParaRPr>
          </a:p>
        </p:txBody>
      </p:sp>
      <p:sp>
        <p:nvSpPr>
          <p:cNvPr id="7" name="TextBox 6">
            <a:extLst>
              <a:ext uri="{FF2B5EF4-FFF2-40B4-BE49-F238E27FC236}">
                <a16:creationId xmlns="" xmlns:a16="http://schemas.microsoft.com/office/drawing/2014/main" id="{53BB9D45-5414-6FA8-BA40-86D0547D78C1}"/>
              </a:ext>
            </a:extLst>
          </p:cNvPr>
          <p:cNvSpPr txBox="1"/>
          <p:nvPr/>
        </p:nvSpPr>
        <p:spPr>
          <a:xfrm>
            <a:off x="523164" y="2240646"/>
            <a:ext cx="4305870" cy="1200329"/>
          </a:xfrm>
          <a:prstGeom prst="rect">
            <a:avLst/>
          </a:prstGeom>
          <a:noFill/>
        </p:spPr>
        <p:txBody>
          <a:bodyPr wrap="square">
            <a:spAutoFit/>
          </a:bodyPr>
          <a:lstStyle/>
          <a:p>
            <a:pPr defTabSz="914400"/>
            <a:r>
              <a:rPr lang="es-ES" sz="3600" b="1" baseline="30000" dirty="0">
                <a:solidFill>
                  <a:prstClr val="white"/>
                </a:solidFill>
                <a:latin typeface="Fave Script Bold Pro" pitchFamily="2" charset="0"/>
              </a:rPr>
              <a:t>22 </a:t>
            </a:r>
            <a:r>
              <a:rPr lang="es-ES" sz="3600" dirty="0">
                <a:solidFill>
                  <a:prstClr val="white"/>
                </a:solidFill>
                <a:latin typeface="Fave Script Bold Pro" pitchFamily="2" charset="0"/>
              </a:rPr>
              <a:t>Ella se hace tapices;</a:t>
            </a:r>
          </a:p>
          <a:p>
            <a:pPr defTabSz="914400"/>
            <a:r>
              <a:rPr lang="es-ES" sz="3600" dirty="0">
                <a:solidFill>
                  <a:prstClr val="white"/>
                </a:solidFill>
                <a:latin typeface="Fave Script Bold Pro" pitchFamily="2" charset="0"/>
              </a:rPr>
              <a:t>De lino fino y púrpura es su vestido.</a:t>
            </a:r>
          </a:p>
        </p:txBody>
      </p:sp>
    </p:spTree>
    <p:extLst>
      <p:ext uri="{BB962C8B-B14F-4D97-AF65-F5344CB8AC3E}">
        <p14:creationId xmlns:p14="http://schemas.microsoft.com/office/powerpoint/2010/main" val="197660539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0A2662A-3352-F81D-7B17-478457462F15}"/>
              </a:ext>
            </a:extLst>
          </p:cNvPr>
          <p:cNvSpPr txBox="1"/>
          <p:nvPr/>
        </p:nvSpPr>
        <p:spPr>
          <a:xfrm>
            <a:off x="0" y="4017189"/>
            <a:ext cx="12192000" cy="3154710"/>
          </a:xfrm>
          <a:prstGeom prst="rect">
            <a:avLst/>
          </a:prstGeom>
          <a:solidFill>
            <a:srgbClr val="000000">
              <a:alpha val="45882"/>
            </a:srgbClr>
          </a:solidFill>
          <a:effectLst>
            <a:softEdge rad="127000"/>
          </a:effectLst>
        </p:spPr>
        <p:txBody>
          <a:bodyPr wrap="square" rtlCol="0">
            <a:spAutoFit/>
          </a:bodyPr>
          <a:lstStyle/>
          <a:p>
            <a:pPr defTabSz="914400">
              <a:defRPr/>
            </a:pPr>
            <a:r>
              <a:rPr lang="en-US" sz="18000" dirty="0">
                <a:solidFill>
                  <a:prstClr val="white"/>
                </a:solidFill>
                <a:latin typeface="Bodoni MT Condensed" panose="02070606080606020203" pitchFamily="18" charset="0"/>
              </a:rPr>
              <a:t>P</a:t>
            </a:r>
            <a:r>
              <a:rPr lang="en-US" sz="8800" dirty="0">
                <a:solidFill>
                  <a:prstClr val="white"/>
                </a:solidFill>
                <a:latin typeface="Bodoni MT Condensed" panose="02070606080606020203" pitchFamily="18" charset="0"/>
              </a:rPr>
              <a:t>ROVERBIOS</a:t>
            </a:r>
            <a:r>
              <a:rPr lang="en-US" sz="18000" dirty="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    </a:t>
            </a:r>
            <a:r>
              <a:rPr lang="en-US" sz="19900" dirty="0" smtClean="0">
                <a:solidFill>
                  <a:prstClr val="white"/>
                </a:solidFill>
                <a:latin typeface="Bodoni MT Condensed" panose="02070606080606020203" pitchFamily="18" charset="0"/>
              </a:rPr>
              <a:t>P</a:t>
            </a:r>
            <a:r>
              <a:rPr lang="en-US" sz="8800" dirty="0" smtClean="0">
                <a:solidFill>
                  <a:prstClr val="white"/>
                </a:solidFill>
                <a:latin typeface="Bodoni MT Condensed" panose="02070606080606020203" pitchFamily="18" charset="0"/>
              </a:rPr>
              <a:t>ROVERBS</a:t>
            </a:r>
            <a:r>
              <a:rPr lang="en-US" sz="11500" dirty="0" smtClean="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a:t>
            </a:r>
          </a:p>
        </p:txBody>
      </p:sp>
      <p:sp>
        <p:nvSpPr>
          <p:cNvPr id="2" name="TextBox 1">
            <a:extLst>
              <a:ext uri="{FF2B5EF4-FFF2-40B4-BE49-F238E27FC236}">
                <a16:creationId xmlns="" xmlns:a16="http://schemas.microsoft.com/office/drawing/2014/main" id="{D34AC1F9-A7CF-524B-16EE-069116FD99F6}"/>
              </a:ext>
            </a:extLst>
          </p:cNvPr>
          <p:cNvSpPr txBox="1"/>
          <p:nvPr/>
        </p:nvSpPr>
        <p:spPr>
          <a:xfrm>
            <a:off x="0" y="2025203"/>
            <a:ext cx="12192000" cy="1631216"/>
          </a:xfrm>
          <a:prstGeom prst="rect">
            <a:avLst/>
          </a:prstGeom>
          <a:solidFill>
            <a:srgbClr val="000000">
              <a:alpha val="65098"/>
            </a:srgbClr>
          </a:solidFill>
        </p:spPr>
        <p:txBody>
          <a:bodyPr wrap="square">
            <a:spAutoFit/>
          </a:bodyPr>
          <a:lstStyle/>
          <a:p>
            <a:pPr algn="ctr" defTabSz="914400">
              <a:defRPr/>
            </a:pPr>
            <a:r>
              <a:rPr lang="en-US" sz="3200" b="1" baseline="30000" dirty="0">
                <a:solidFill>
                  <a:srgbClr val="FFC000">
                    <a:lumMod val="60000"/>
                    <a:lumOff val="40000"/>
                  </a:srgbClr>
                </a:solidFill>
                <a:latin typeface="Fave Script Bold Pro" pitchFamily="2" charset="0"/>
              </a:rPr>
              <a:t>                   </a:t>
            </a:r>
          </a:p>
          <a:p>
            <a:pPr algn="ctr" defTabSz="914400">
              <a:defRPr/>
            </a:pPr>
            <a:r>
              <a:rPr lang="en-US" sz="3200" b="1" baseline="30000" dirty="0">
                <a:solidFill>
                  <a:srgbClr val="FFC000">
                    <a:lumMod val="60000"/>
                    <a:lumOff val="40000"/>
                  </a:srgbClr>
                </a:solidFill>
                <a:latin typeface="Fave Script Bold Pro" pitchFamily="2" charset="0"/>
              </a:rPr>
              <a:t>                                                                                                       </a:t>
            </a:r>
          </a:p>
          <a:p>
            <a:pPr algn="ctr" defTabSz="914400">
              <a:defRPr/>
            </a:pPr>
            <a:endParaRPr lang="en-US" sz="3200" b="1" baseline="30000" dirty="0">
              <a:solidFill>
                <a:srgbClr val="FFC000">
                  <a:lumMod val="60000"/>
                  <a:lumOff val="40000"/>
                </a:srgbClr>
              </a:solidFill>
              <a:latin typeface="Fave Script Bold Pro" pitchFamily="2" charset="0"/>
            </a:endParaRPr>
          </a:p>
          <a:p>
            <a:pPr algn="ctr" defTabSz="914400">
              <a:defRPr/>
            </a:pPr>
            <a:endParaRPr lang="en-US" sz="3600" dirty="0">
              <a:solidFill>
                <a:srgbClr val="FFC000">
                  <a:lumMod val="60000"/>
                  <a:lumOff val="40000"/>
                </a:srgbClr>
              </a:solidFill>
              <a:latin typeface="Fave Script Bold Pro" pitchFamily="2" charset="0"/>
            </a:endParaRPr>
          </a:p>
        </p:txBody>
      </p:sp>
      <p:sp>
        <p:nvSpPr>
          <p:cNvPr id="6" name="TextBox 5">
            <a:extLst>
              <a:ext uri="{FF2B5EF4-FFF2-40B4-BE49-F238E27FC236}">
                <a16:creationId xmlns="" xmlns:a16="http://schemas.microsoft.com/office/drawing/2014/main" id="{FD1FBF1B-ADBB-AD54-02CE-6F2C636B32EA}"/>
              </a:ext>
            </a:extLst>
          </p:cNvPr>
          <p:cNvSpPr txBox="1"/>
          <p:nvPr/>
        </p:nvSpPr>
        <p:spPr>
          <a:xfrm>
            <a:off x="6694225" y="2179600"/>
            <a:ext cx="5179326" cy="1754326"/>
          </a:xfrm>
          <a:prstGeom prst="rect">
            <a:avLst/>
          </a:prstGeom>
          <a:noFill/>
        </p:spPr>
        <p:txBody>
          <a:bodyPr wrap="square">
            <a:spAutoFit/>
          </a:bodyPr>
          <a:lstStyle/>
          <a:p>
            <a:pPr defTabSz="914400"/>
            <a:r>
              <a:rPr lang="en-US" sz="3600" b="1" baseline="30000" dirty="0">
                <a:solidFill>
                  <a:srgbClr val="FFC000">
                    <a:lumMod val="60000"/>
                    <a:lumOff val="40000"/>
                  </a:srgbClr>
                </a:solidFill>
                <a:latin typeface="Fave Script Bold Pro" pitchFamily="2" charset="0"/>
              </a:rPr>
              <a:t>24 </a:t>
            </a:r>
            <a:r>
              <a:rPr lang="en-US" sz="3600" dirty="0">
                <a:solidFill>
                  <a:srgbClr val="FFC000">
                    <a:lumMod val="60000"/>
                    <a:lumOff val="40000"/>
                  </a:srgbClr>
                </a:solidFill>
                <a:latin typeface="Fave Script Bold Pro" pitchFamily="2" charset="0"/>
              </a:rPr>
              <a:t>She makes linen garments and sells </a:t>
            </a:r>
            <a:r>
              <a:rPr lang="en-US" sz="3600" i="1" dirty="0">
                <a:solidFill>
                  <a:srgbClr val="FFC000">
                    <a:lumMod val="60000"/>
                    <a:lumOff val="40000"/>
                  </a:srgbClr>
                </a:solidFill>
                <a:latin typeface="Fave Script Bold Pro" pitchFamily="2" charset="0"/>
              </a:rPr>
              <a:t>them</a:t>
            </a:r>
            <a:r>
              <a:rPr lang="en-US" sz="3600" dirty="0">
                <a:solidFill>
                  <a:srgbClr val="FFC000">
                    <a:lumMod val="60000"/>
                    <a:lumOff val="40000"/>
                  </a:srgbClr>
                </a:solidFill>
                <a:latin typeface="Fave Script Bold Pro" pitchFamily="2" charset="0"/>
              </a:rPr>
              <a:t>,</a:t>
            </a:r>
            <a:br>
              <a:rPr lang="en-US" sz="3600" dirty="0">
                <a:solidFill>
                  <a:srgbClr val="FFC000">
                    <a:lumMod val="60000"/>
                    <a:lumOff val="40000"/>
                  </a:srgbClr>
                </a:solidFill>
                <a:latin typeface="Fave Script Bold Pro" pitchFamily="2" charset="0"/>
              </a:rPr>
            </a:br>
            <a:r>
              <a:rPr lang="en-US" sz="3600" dirty="0">
                <a:solidFill>
                  <a:srgbClr val="FFC000">
                    <a:lumMod val="60000"/>
                    <a:lumOff val="40000"/>
                  </a:srgbClr>
                </a:solidFill>
                <a:latin typeface="Fave Script Bold Pro" pitchFamily="2" charset="0"/>
              </a:rPr>
              <a:t>And supplies belts to the tradesmen.</a:t>
            </a:r>
            <a:br>
              <a:rPr lang="en-US" sz="3600" dirty="0">
                <a:solidFill>
                  <a:srgbClr val="FFC000">
                    <a:lumMod val="60000"/>
                    <a:lumOff val="40000"/>
                  </a:srgbClr>
                </a:solidFill>
                <a:latin typeface="Fave Script Bold Pro" pitchFamily="2" charset="0"/>
              </a:rPr>
            </a:br>
            <a:endParaRPr lang="en-US" sz="3600" dirty="0">
              <a:solidFill>
                <a:srgbClr val="FFC000">
                  <a:lumMod val="60000"/>
                  <a:lumOff val="40000"/>
                </a:srgbClr>
              </a:solidFill>
              <a:latin typeface="Fave Script Bold Pro" pitchFamily="2" charset="0"/>
            </a:endParaRPr>
          </a:p>
        </p:txBody>
      </p:sp>
      <p:sp>
        <p:nvSpPr>
          <p:cNvPr id="9" name="TextBox 8">
            <a:extLst>
              <a:ext uri="{FF2B5EF4-FFF2-40B4-BE49-F238E27FC236}">
                <a16:creationId xmlns="" xmlns:a16="http://schemas.microsoft.com/office/drawing/2014/main" id="{B486EB44-945E-3DAF-6E0F-EC5C1D12094F}"/>
              </a:ext>
            </a:extLst>
          </p:cNvPr>
          <p:cNvSpPr txBox="1"/>
          <p:nvPr/>
        </p:nvSpPr>
        <p:spPr>
          <a:xfrm>
            <a:off x="798393" y="2179600"/>
            <a:ext cx="7083188" cy="1200329"/>
          </a:xfrm>
          <a:prstGeom prst="rect">
            <a:avLst/>
          </a:prstGeom>
          <a:noFill/>
        </p:spPr>
        <p:txBody>
          <a:bodyPr wrap="square">
            <a:spAutoFit/>
          </a:bodyPr>
          <a:lstStyle/>
          <a:p>
            <a:pPr defTabSz="914400"/>
            <a:r>
              <a:rPr lang="es-ES" sz="3600" b="1" baseline="30000" dirty="0">
                <a:solidFill>
                  <a:prstClr val="white"/>
                </a:solidFill>
                <a:latin typeface="Fave Script Bold Pro" pitchFamily="2" charset="0"/>
              </a:rPr>
              <a:t>24 </a:t>
            </a:r>
            <a:r>
              <a:rPr lang="es-ES" sz="3600" dirty="0">
                <a:solidFill>
                  <a:prstClr val="white"/>
                </a:solidFill>
                <a:latin typeface="Fave Script Bold Pro" pitchFamily="2" charset="0"/>
              </a:rPr>
              <a:t>Hace telas, y vende,</a:t>
            </a:r>
          </a:p>
          <a:p>
            <a:pPr defTabSz="914400"/>
            <a:r>
              <a:rPr lang="es-ES" sz="3600" dirty="0">
                <a:solidFill>
                  <a:prstClr val="white"/>
                </a:solidFill>
                <a:latin typeface="Fave Script Bold Pro" pitchFamily="2" charset="0"/>
              </a:rPr>
              <a:t>Y da cintas al mercader.</a:t>
            </a:r>
          </a:p>
        </p:txBody>
      </p:sp>
    </p:spTree>
    <p:extLst>
      <p:ext uri="{BB962C8B-B14F-4D97-AF65-F5344CB8AC3E}">
        <p14:creationId xmlns:p14="http://schemas.microsoft.com/office/powerpoint/2010/main" val="194707203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0A2662A-3352-F81D-7B17-478457462F15}"/>
              </a:ext>
            </a:extLst>
          </p:cNvPr>
          <p:cNvSpPr txBox="1"/>
          <p:nvPr/>
        </p:nvSpPr>
        <p:spPr>
          <a:xfrm>
            <a:off x="0" y="4017189"/>
            <a:ext cx="12192000" cy="3154710"/>
          </a:xfrm>
          <a:prstGeom prst="rect">
            <a:avLst/>
          </a:prstGeom>
          <a:solidFill>
            <a:srgbClr val="000000">
              <a:alpha val="45882"/>
            </a:srgbClr>
          </a:solidFill>
          <a:effectLst>
            <a:softEdge rad="127000"/>
          </a:effectLst>
        </p:spPr>
        <p:txBody>
          <a:bodyPr wrap="square" rtlCol="0">
            <a:spAutoFit/>
          </a:bodyPr>
          <a:lstStyle/>
          <a:p>
            <a:pPr defTabSz="914400">
              <a:defRPr/>
            </a:pPr>
            <a:r>
              <a:rPr lang="en-US" sz="18000" dirty="0">
                <a:solidFill>
                  <a:prstClr val="white"/>
                </a:solidFill>
                <a:latin typeface="Bodoni MT Condensed" panose="02070606080606020203" pitchFamily="18" charset="0"/>
              </a:rPr>
              <a:t>P</a:t>
            </a:r>
            <a:r>
              <a:rPr lang="en-US" sz="8800" dirty="0">
                <a:solidFill>
                  <a:prstClr val="white"/>
                </a:solidFill>
                <a:latin typeface="Bodoni MT Condensed" panose="02070606080606020203" pitchFamily="18" charset="0"/>
              </a:rPr>
              <a:t>ROVERBIOS</a:t>
            </a:r>
            <a:r>
              <a:rPr lang="en-US" sz="18000" dirty="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    </a:t>
            </a:r>
            <a:r>
              <a:rPr lang="en-US" sz="19900" dirty="0" smtClean="0">
                <a:solidFill>
                  <a:prstClr val="white"/>
                </a:solidFill>
                <a:latin typeface="Bodoni MT Condensed" panose="02070606080606020203" pitchFamily="18" charset="0"/>
              </a:rPr>
              <a:t>P</a:t>
            </a:r>
            <a:r>
              <a:rPr lang="en-US" sz="8800" dirty="0" smtClean="0">
                <a:solidFill>
                  <a:prstClr val="white"/>
                </a:solidFill>
                <a:latin typeface="Bodoni MT Condensed" panose="02070606080606020203" pitchFamily="18" charset="0"/>
              </a:rPr>
              <a:t>ROVERBS</a:t>
            </a:r>
            <a:r>
              <a:rPr lang="en-US" sz="11500" dirty="0" smtClean="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a:t>
            </a:r>
          </a:p>
        </p:txBody>
      </p:sp>
      <p:sp>
        <p:nvSpPr>
          <p:cNvPr id="2" name="TextBox 1">
            <a:extLst>
              <a:ext uri="{FF2B5EF4-FFF2-40B4-BE49-F238E27FC236}">
                <a16:creationId xmlns="" xmlns:a16="http://schemas.microsoft.com/office/drawing/2014/main" id="{D34AC1F9-A7CF-524B-16EE-069116FD99F6}"/>
              </a:ext>
            </a:extLst>
          </p:cNvPr>
          <p:cNvSpPr txBox="1"/>
          <p:nvPr/>
        </p:nvSpPr>
        <p:spPr>
          <a:xfrm>
            <a:off x="0" y="1987112"/>
            <a:ext cx="12192000" cy="1354217"/>
          </a:xfrm>
          <a:prstGeom prst="rect">
            <a:avLst/>
          </a:prstGeom>
          <a:solidFill>
            <a:srgbClr val="000000">
              <a:alpha val="65098"/>
            </a:srgbClr>
          </a:solidFill>
        </p:spPr>
        <p:txBody>
          <a:bodyPr wrap="square">
            <a:spAutoFit/>
          </a:bodyPr>
          <a:lstStyle/>
          <a:p>
            <a:pPr algn="ctr" defTabSz="914400">
              <a:defRPr/>
            </a:pPr>
            <a:r>
              <a:rPr lang="en-US" sz="3200" b="1" baseline="30000" dirty="0">
                <a:solidFill>
                  <a:srgbClr val="FFC000">
                    <a:lumMod val="60000"/>
                    <a:lumOff val="40000"/>
                  </a:srgbClr>
                </a:solidFill>
                <a:latin typeface="Fave Script Bold Pro" pitchFamily="2" charset="0"/>
              </a:rPr>
              <a:t>					                         </a:t>
            </a:r>
            <a:r>
              <a:rPr lang="en-US" sz="3600" b="1" baseline="30000" dirty="0">
                <a:solidFill>
                  <a:srgbClr val="FFC000">
                    <a:lumMod val="60000"/>
                    <a:lumOff val="40000"/>
                  </a:srgbClr>
                </a:solidFill>
                <a:latin typeface="Fave Script Bold Pro" pitchFamily="2" charset="0"/>
              </a:rPr>
              <a:t>25 </a:t>
            </a:r>
            <a:r>
              <a:rPr lang="en-US" sz="3600" dirty="0">
                <a:solidFill>
                  <a:srgbClr val="FFC000">
                    <a:lumMod val="60000"/>
                    <a:lumOff val="40000"/>
                  </a:srgbClr>
                </a:solidFill>
                <a:latin typeface="Fave Script Bold Pro" pitchFamily="2" charset="0"/>
              </a:rPr>
              <a:t>Strength and dignity are her clothing,</a:t>
            </a:r>
            <a:br>
              <a:rPr lang="en-US" sz="3600" dirty="0">
                <a:solidFill>
                  <a:srgbClr val="FFC000">
                    <a:lumMod val="60000"/>
                    <a:lumOff val="40000"/>
                  </a:srgbClr>
                </a:solidFill>
                <a:latin typeface="Fave Script Bold Pro" pitchFamily="2" charset="0"/>
              </a:rPr>
            </a:br>
            <a:r>
              <a:rPr lang="en-US" sz="3600" dirty="0">
                <a:solidFill>
                  <a:srgbClr val="FFC000">
                    <a:lumMod val="60000"/>
                    <a:lumOff val="40000"/>
                  </a:srgbClr>
                </a:solidFill>
                <a:latin typeface="Fave Script Bold Pro" pitchFamily="2" charset="0"/>
              </a:rPr>
              <a:t>                                                                                And she smiles at the future.</a:t>
            </a:r>
          </a:p>
          <a:p>
            <a:pPr algn="ctr" defTabSz="914400">
              <a:defRPr/>
            </a:pPr>
            <a:endParaRPr lang="es-ES" sz="1000" dirty="0">
              <a:solidFill>
                <a:srgbClr val="FFC000">
                  <a:lumMod val="60000"/>
                  <a:lumOff val="40000"/>
                </a:srgbClr>
              </a:solidFill>
              <a:latin typeface="Fave Script Bold Pro" pitchFamily="2" charset="0"/>
            </a:endParaRPr>
          </a:p>
        </p:txBody>
      </p:sp>
      <p:sp>
        <p:nvSpPr>
          <p:cNvPr id="3" name="TextBox 2">
            <a:extLst>
              <a:ext uri="{FF2B5EF4-FFF2-40B4-BE49-F238E27FC236}">
                <a16:creationId xmlns="" xmlns:a16="http://schemas.microsoft.com/office/drawing/2014/main" id="{F8B79A35-DED5-8DC5-EA99-7A62504C179C}"/>
              </a:ext>
            </a:extLst>
          </p:cNvPr>
          <p:cNvSpPr txBox="1"/>
          <p:nvPr/>
        </p:nvSpPr>
        <p:spPr>
          <a:xfrm>
            <a:off x="709684" y="2002500"/>
            <a:ext cx="3944203" cy="1200329"/>
          </a:xfrm>
          <a:prstGeom prst="rect">
            <a:avLst/>
          </a:prstGeom>
          <a:noFill/>
        </p:spPr>
        <p:txBody>
          <a:bodyPr wrap="square">
            <a:spAutoFit/>
          </a:bodyPr>
          <a:lstStyle/>
          <a:p>
            <a:pPr defTabSz="914400"/>
            <a:r>
              <a:rPr lang="es-ES" sz="3600" b="1" baseline="30000" dirty="0">
                <a:solidFill>
                  <a:prstClr val="white"/>
                </a:solidFill>
                <a:latin typeface="Fave Script Bold Pro" pitchFamily="2" charset="0"/>
              </a:rPr>
              <a:t>25 </a:t>
            </a:r>
            <a:r>
              <a:rPr lang="es-ES" sz="3600" dirty="0">
                <a:solidFill>
                  <a:prstClr val="white"/>
                </a:solidFill>
                <a:latin typeface="Fave Script Bold Pro" pitchFamily="2" charset="0"/>
              </a:rPr>
              <a:t>Fuerza y honor son su vestidura;</a:t>
            </a:r>
          </a:p>
          <a:p>
            <a:pPr defTabSz="914400"/>
            <a:r>
              <a:rPr lang="es-ES" sz="3600" dirty="0">
                <a:solidFill>
                  <a:prstClr val="white"/>
                </a:solidFill>
                <a:latin typeface="Fave Script Bold Pro" pitchFamily="2" charset="0"/>
              </a:rPr>
              <a:t>     Y se ríe de lo por venir.</a:t>
            </a:r>
          </a:p>
        </p:txBody>
      </p:sp>
    </p:spTree>
    <p:extLst>
      <p:ext uri="{BB962C8B-B14F-4D97-AF65-F5344CB8AC3E}">
        <p14:creationId xmlns:p14="http://schemas.microsoft.com/office/powerpoint/2010/main" val="288341713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0A2662A-3352-F81D-7B17-478457462F15}"/>
              </a:ext>
            </a:extLst>
          </p:cNvPr>
          <p:cNvSpPr txBox="1"/>
          <p:nvPr/>
        </p:nvSpPr>
        <p:spPr>
          <a:xfrm>
            <a:off x="0" y="4017189"/>
            <a:ext cx="12192000" cy="3154710"/>
          </a:xfrm>
          <a:prstGeom prst="rect">
            <a:avLst/>
          </a:prstGeom>
          <a:solidFill>
            <a:srgbClr val="000000">
              <a:alpha val="45882"/>
            </a:srgbClr>
          </a:solidFill>
          <a:effectLst>
            <a:softEdge rad="127000"/>
          </a:effectLst>
        </p:spPr>
        <p:txBody>
          <a:bodyPr wrap="square" rtlCol="0">
            <a:spAutoFit/>
          </a:bodyPr>
          <a:lstStyle/>
          <a:p>
            <a:pPr defTabSz="914400">
              <a:defRPr/>
            </a:pPr>
            <a:r>
              <a:rPr lang="en-US" sz="18000" dirty="0">
                <a:solidFill>
                  <a:prstClr val="white"/>
                </a:solidFill>
                <a:latin typeface="Bodoni MT Condensed" panose="02070606080606020203" pitchFamily="18" charset="0"/>
              </a:rPr>
              <a:t>P</a:t>
            </a:r>
            <a:r>
              <a:rPr lang="en-US" sz="8800" dirty="0">
                <a:solidFill>
                  <a:prstClr val="white"/>
                </a:solidFill>
                <a:latin typeface="Bodoni MT Condensed" panose="02070606080606020203" pitchFamily="18" charset="0"/>
              </a:rPr>
              <a:t>ROVERBIOS</a:t>
            </a:r>
            <a:r>
              <a:rPr lang="en-US" sz="18000" dirty="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    </a:t>
            </a:r>
            <a:r>
              <a:rPr lang="en-US" sz="19900" dirty="0" smtClean="0">
                <a:solidFill>
                  <a:prstClr val="white"/>
                </a:solidFill>
                <a:latin typeface="Bodoni MT Condensed" panose="02070606080606020203" pitchFamily="18" charset="0"/>
              </a:rPr>
              <a:t>P</a:t>
            </a:r>
            <a:r>
              <a:rPr lang="en-US" sz="8800" dirty="0" smtClean="0">
                <a:solidFill>
                  <a:prstClr val="white"/>
                </a:solidFill>
                <a:latin typeface="Bodoni MT Condensed" panose="02070606080606020203" pitchFamily="18" charset="0"/>
              </a:rPr>
              <a:t>ROVERBS</a:t>
            </a:r>
            <a:r>
              <a:rPr lang="en-US" sz="11500" dirty="0" smtClean="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a:t>
            </a:r>
          </a:p>
        </p:txBody>
      </p:sp>
      <p:sp>
        <p:nvSpPr>
          <p:cNvPr id="2" name="TextBox 1">
            <a:extLst>
              <a:ext uri="{FF2B5EF4-FFF2-40B4-BE49-F238E27FC236}">
                <a16:creationId xmlns="" xmlns:a16="http://schemas.microsoft.com/office/drawing/2014/main" id="{D34AC1F9-A7CF-524B-16EE-069116FD99F6}"/>
              </a:ext>
            </a:extLst>
          </p:cNvPr>
          <p:cNvSpPr txBox="1"/>
          <p:nvPr/>
        </p:nvSpPr>
        <p:spPr>
          <a:xfrm>
            <a:off x="0" y="1987112"/>
            <a:ext cx="12192000" cy="1559401"/>
          </a:xfrm>
          <a:prstGeom prst="rect">
            <a:avLst/>
          </a:prstGeom>
          <a:solidFill>
            <a:srgbClr val="000000">
              <a:alpha val="65098"/>
            </a:srgbClr>
          </a:solidFill>
        </p:spPr>
        <p:txBody>
          <a:bodyPr wrap="square">
            <a:spAutoFit/>
          </a:bodyPr>
          <a:lstStyle/>
          <a:p>
            <a:pPr algn="ctr" defTabSz="914400">
              <a:defRPr/>
            </a:pPr>
            <a:endParaRPr lang="en-US" sz="3200" b="1" baseline="30000" dirty="0">
              <a:solidFill>
                <a:srgbClr val="FFC000">
                  <a:lumMod val="60000"/>
                  <a:lumOff val="40000"/>
                </a:srgbClr>
              </a:solidFill>
              <a:latin typeface="Fave Script Bold Pro" pitchFamily="2" charset="0"/>
            </a:endParaRPr>
          </a:p>
          <a:p>
            <a:pPr algn="ctr" defTabSz="914400">
              <a:defRPr/>
            </a:pPr>
            <a:endParaRPr lang="en-US" sz="3200" b="1" baseline="30000" dirty="0">
              <a:solidFill>
                <a:srgbClr val="FFC000">
                  <a:lumMod val="60000"/>
                  <a:lumOff val="40000"/>
                </a:srgbClr>
              </a:solidFill>
              <a:latin typeface="Fave Script Bold Pro" pitchFamily="2" charset="0"/>
            </a:endParaRPr>
          </a:p>
          <a:p>
            <a:pPr algn="ctr" defTabSz="914400">
              <a:defRPr/>
            </a:pPr>
            <a:endParaRPr lang="en-US" sz="3200" b="1" baseline="30000" dirty="0">
              <a:solidFill>
                <a:srgbClr val="FFC000">
                  <a:lumMod val="60000"/>
                  <a:lumOff val="40000"/>
                </a:srgbClr>
              </a:solidFill>
              <a:latin typeface="Fave Script Bold Pro" pitchFamily="2" charset="0"/>
            </a:endParaRPr>
          </a:p>
          <a:p>
            <a:pPr algn="ctr" defTabSz="914400">
              <a:defRPr/>
            </a:pPr>
            <a:endParaRPr lang="en-US" sz="3200" b="1" baseline="30000" dirty="0">
              <a:solidFill>
                <a:srgbClr val="FFC000">
                  <a:lumMod val="60000"/>
                  <a:lumOff val="40000"/>
                </a:srgbClr>
              </a:solidFill>
              <a:latin typeface="Fave Script Bold Pro" pitchFamily="2" charset="0"/>
            </a:endParaRPr>
          </a:p>
          <a:p>
            <a:pPr algn="ctr" defTabSz="914400">
              <a:defRPr/>
            </a:pPr>
            <a:endParaRPr lang="es-ES" sz="1000" dirty="0">
              <a:solidFill>
                <a:srgbClr val="FFC000">
                  <a:lumMod val="60000"/>
                  <a:lumOff val="40000"/>
                </a:srgbClr>
              </a:solidFill>
              <a:latin typeface="Fave Script Bold Pro" pitchFamily="2" charset="0"/>
            </a:endParaRPr>
          </a:p>
        </p:txBody>
      </p:sp>
      <p:sp>
        <p:nvSpPr>
          <p:cNvPr id="6" name="TextBox 5">
            <a:extLst>
              <a:ext uri="{FF2B5EF4-FFF2-40B4-BE49-F238E27FC236}">
                <a16:creationId xmlns="" xmlns:a16="http://schemas.microsoft.com/office/drawing/2014/main" id="{71BD1CAF-232F-F0BC-61C5-EA0185B6D405}"/>
              </a:ext>
            </a:extLst>
          </p:cNvPr>
          <p:cNvSpPr txBox="1"/>
          <p:nvPr/>
        </p:nvSpPr>
        <p:spPr>
          <a:xfrm>
            <a:off x="6548083" y="2166647"/>
            <a:ext cx="7083188" cy="1754326"/>
          </a:xfrm>
          <a:prstGeom prst="rect">
            <a:avLst/>
          </a:prstGeom>
          <a:noFill/>
        </p:spPr>
        <p:txBody>
          <a:bodyPr wrap="square">
            <a:spAutoFit/>
          </a:bodyPr>
          <a:lstStyle/>
          <a:p>
            <a:pPr defTabSz="914400"/>
            <a:r>
              <a:rPr lang="en-US" sz="3600" b="1" baseline="30000" dirty="0">
                <a:solidFill>
                  <a:srgbClr val="FFC000">
                    <a:lumMod val="60000"/>
                    <a:lumOff val="40000"/>
                  </a:srgbClr>
                </a:solidFill>
                <a:latin typeface="Fave Script Bold Pro" pitchFamily="2" charset="0"/>
              </a:rPr>
              <a:t>26 </a:t>
            </a:r>
            <a:r>
              <a:rPr lang="en-US" sz="3600" dirty="0">
                <a:solidFill>
                  <a:srgbClr val="FFC000">
                    <a:lumMod val="60000"/>
                    <a:lumOff val="40000"/>
                  </a:srgbClr>
                </a:solidFill>
                <a:latin typeface="Fave Script Bold Pro" pitchFamily="2" charset="0"/>
              </a:rPr>
              <a:t>She opens her mouth in wisdom,</a:t>
            </a:r>
            <a:br>
              <a:rPr lang="en-US" sz="3600" dirty="0">
                <a:solidFill>
                  <a:srgbClr val="FFC000">
                    <a:lumMod val="60000"/>
                    <a:lumOff val="40000"/>
                  </a:srgbClr>
                </a:solidFill>
                <a:latin typeface="Fave Script Bold Pro" pitchFamily="2" charset="0"/>
              </a:rPr>
            </a:br>
            <a:r>
              <a:rPr lang="en-US" sz="3600" dirty="0">
                <a:solidFill>
                  <a:srgbClr val="FFC000">
                    <a:lumMod val="60000"/>
                    <a:lumOff val="40000"/>
                  </a:srgbClr>
                </a:solidFill>
                <a:latin typeface="Fave Script Bold Pro" pitchFamily="2" charset="0"/>
              </a:rPr>
              <a:t>And the teaching of kindness is on her tongue.</a:t>
            </a:r>
            <a:br>
              <a:rPr lang="en-US" sz="3600" dirty="0">
                <a:solidFill>
                  <a:srgbClr val="FFC000">
                    <a:lumMod val="60000"/>
                    <a:lumOff val="40000"/>
                  </a:srgbClr>
                </a:solidFill>
                <a:latin typeface="Fave Script Bold Pro" pitchFamily="2" charset="0"/>
              </a:rPr>
            </a:br>
            <a:endParaRPr lang="en-US" sz="3600" dirty="0">
              <a:solidFill>
                <a:srgbClr val="FFC000">
                  <a:lumMod val="60000"/>
                  <a:lumOff val="40000"/>
                </a:srgbClr>
              </a:solidFill>
              <a:latin typeface="Fave Script Bold Pro" pitchFamily="2" charset="0"/>
            </a:endParaRPr>
          </a:p>
        </p:txBody>
      </p:sp>
      <p:sp>
        <p:nvSpPr>
          <p:cNvPr id="8" name="TextBox 7">
            <a:extLst>
              <a:ext uri="{FF2B5EF4-FFF2-40B4-BE49-F238E27FC236}">
                <a16:creationId xmlns="" xmlns:a16="http://schemas.microsoft.com/office/drawing/2014/main" id="{5E78849F-B786-3CD1-E003-B6D00DF4F18D}"/>
              </a:ext>
            </a:extLst>
          </p:cNvPr>
          <p:cNvSpPr txBox="1"/>
          <p:nvPr/>
        </p:nvSpPr>
        <p:spPr>
          <a:xfrm>
            <a:off x="542500" y="2166647"/>
            <a:ext cx="7444854" cy="1200329"/>
          </a:xfrm>
          <a:prstGeom prst="rect">
            <a:avLst/>
          </a:prstGeom>
          <a:noFill/>
        </p:spPr>
        <p:txBody>
          <a:bodyPr wrap="square">
            <a:spAutoFit/>
          </a:bodyPr>
          <a:lstStyle/>
          <a:p>
            <a:pPr defTabSz="914400"/>
            <a:r>
              <a:rPr lang="es-ES" sz="3600" b="1" baseline="30000" dirty="0">
                <a:solidFill>
                  <a:prstClr val="white"/>
                </a:solidFill>
                <a:latin typeface="Fave Script Bold Pro" pitchFamily="2" charset="0"/>
              </a:rPr>
              <a:t>26 </a:t>
            </a:r>
            <a:r>
              <a:rPr lang="es-ES" sz="3600" dirty="0">
                <a:solidFill>
                  <a:prstClr val="white"/>
                </a:solidFill>
                <a:latin typeface="Fave Script Bold Pro" pitchFamily="2" charset="0"/>
              </a:rPr>
              <a:t>Abre su boca con sabiduría,</a:t>
            </a:r>
          </a:p>
          <a:p>
            <a:pPr defTabSz="914400"/>
            <a:r>
              <a:rPr lang="es-ES" sz="3600" dirty="0">
                <a:solidFill>
                  <a:prstClr val="white"/>
                </a:solidFill>
                <a:latin typeface="Fave Script Bold Pro" pitchFamily="2" charset="0"/>
              </a:rPr>
              <a:t>Y la ley de clemencia está en su lengua.</a:t>
            </a:r>
          </a:p>
        </p:txBody>
      </p:sp>
    </p:spTree>
    <p:extLst>
      <p:ext uri="{BB962C8B-B14F-4D97-AF65-F5344CB8AC3E}">
        <p14:creationId xmlns:p14="http://schemas.microsoft.com/office/powerpoint/2010/main" val="335661482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0A2662A-3352-F81D-7B17-478457462F15}"/>
              </a:ext>
            </a:extLst>
          </p:cNvPr>
          <p:cNvSpPr txBox="1"/>
          <p:nvPr/>
        </p:nvSpPr>
        <p:spPr>
          <a:xfrm>
            <a:off x="0" y="4017189"/>
            <a:ext cx="12192000" cy="3154710"/>
          </a:xfrm>
          <a:prstGeom prst="rect">
            <a:avLst/>
          </a:prstGeom>
          <a:solidFill>
            <a:srgbClr val="000000">
              <a:alpha val="45882"/>
            </a:srgbClr>
          </a:solidFill>
          <a:effectLst>
            <a:softEdge rad="127000"/>
          </a:effectLst>
        </p:spPr>
        <p:txBody>
          <a:bodyPr wrap="square" rtlCol="0">
            <a:spAutoFit/>
          </a:bodyPr>
          <a:lstStyle/>
          <a:p>
            <a:pPr defTabSz="914400">
              <a:defRPr/>
            </a:pPr>
            <a:r>
              <a:rPr lang="en-US" sz="18000" dirty="0">
                <a:solidFill>
                  <a:prstClr val="white"/>
                </a:solidFill>
                <a:latin typeface="Bodoni MT Condensed" panose="02070606080606020203" pitchFamily="18" charset="0"/>
              </a:rPr>
              <a:t>P</a:t>
            </a:r>
            <a:r>
              <a:rPr lang="en-US" sz="8800" dirty="0">
                <a:solidFill>
                  <a:prstClr val="white"/>
                </a:solidFill>
                <a:latin typeface="Bodoni MT Condensed" panose="02070606080606020203" pitchFamily="18" charset="0"/>
              </a:rPr>
              <a:t>ROVERBIOS</a:t>
            </a:r>
            <a:r>
              <a:rPr lang="en-US" sz="18000" dirty="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    </a:t>
            </a:r>
            <a:r>
              <a:rPr lang="en-US" sz="19900" dirty="0" smtClean="0">
                <a:solidFill>
                  <a:prstClr val="white"/>
                </a:solidFill>
                <a:latin typeface="Bodoni MT Condensed" panose="02070606080606020203" pitchFamily="18" charset="0"/>
              </a:rPr>
              <a:t>P</a:t>
            </a:r>
            <a:r>
              <a:rPr lang="en-US" sz="8800" dirty="0" smtClean="0">
                <a:solidFill>
                  <a:prstClr val="white"/>
                </a:solidFill>
                <a:latin typeface="Bodoni MT Condensed" panose="02070606080606020203" pitchFamily="18" charset="0"/>
              </a:rPr>
              <a:t>ROVERBS</a:t>
            </a:r>
            <a:r>
              <a:rPr lang="en-US" sz="11500" dirty="0" smtClean="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a:t>
            </a:r>
          </a:p>
        </p:txBody>
      </p:sp>
      <p:sp>
        <p:nvSpPr>
          <p:cNvPr id="2" name="TextBox 1">
            <a:extLst>
              <a:ext uri="{FF2B5EF4-FFF2-40B4-BE49-F238E27FC236}">
                <a16:creationId xmlns="" xmlns:a16="http://schemas.microsoft.com/office/drawing/2014/main" id="{D34AC1F9-A7CF-524B-16EE-069116FD99F6}"/>
              </a:ext>
            </a:extLst>
          </p:cNvPr>
          <p:cNvSpPr txBox="1"/>
          <p:nvPr/>
        </p:nvSpPr>
        <p:spPr>
          <a:xfrm>
            <a:off x="0" y="2117135"/>
            <a:ext cx="12192000" cy="2215991"/>
          </a:xfrm>
          <a:prstGeom prst="rect">
            <a:avLst/>
          </a:prstGeom>
          <a:solidFill>
            <a:srgbClr val="000000">
              <a:alpha val="65098"/>
            </a:srgbClr>
          </a:solidFill>
        </p:spPr>
        <p:txBody>
          <a:bodyPr wrap="square">
            <a:spAutoFit/>
          </a:bodyPr>
          <a:lstStyle/>
          <a:p>
            <a:pPr algn="ctr" defTabSz="914400">
              <a:defRPr/>
            </a:pPr>
            <a:endParaRPr lang="en-US" sz="3200" b="1" baseline="30000" dirty="0">
              <a:solidFill>
                <a:srgbClr val="FFC000">
                  <a:lumMod val="60000"/>
                  <a:lumOff val="40000"/>
                </a:srgbClr>
              </a:solidFill>
              <a:latin typeface="Fave Script Bold Pro" pitchFamily="2" charset="0"/>
            </a:endParaRPr>
          </a:p>
          <a:p>
            <a:pPr algn="ctr" defTabSz="914400">
              <a:defRPr/>
            </a:pPr>
            <a:endParaRPr lang="en-US" sz="3200" b="1" baseline="30000" dirty="0">
              <a:solidFill>
                <a:srgbClr val="FFC000">
                  <a:lumMod val="60000"/>
                  <a:lumOff val="40000"/>
                </a:srgbClr>
              </a:solidFill>
              <a:latin typeface="Fave Script Bold Pro" pitchFamily="2" charset="0"/>
            </a:endParaRPr>
          </a:p>
          <a:p>
            <a:pPr algn="ctr" defTabSz="914400">
              <a:defRPr/>
            </a:pPr>
            <a:endParaRPr lang="en-US" sz="3200" b="1" baseline="30000" dirty="0">
              <a:solidFill>
                <a:srgbClr val="FFC000">
                  <a:lumMod val="60000"/>
                  <a:lumOff val="40000"/>
                </a:srgbClr>
              </a:solidFill>
              <a:latin typeface="Fave Script Bold Pro" pitchFamily="2" charset="0"/>
            </a:endParaRPr>
          </a:p>
          <a:p>
            <a:pPr algn="ctr" defTabSz="914400">
              <a:defRPr/>
            </a:pPr>
            <a:endParaRPr lang="en-US" sz="3200" b="1" baseline="30000" dirty="0">
              <a:solidFill>
                <a:srgbClr val="FFC000">
                  <a:lumMod val="60000"/>
                  <a:lumOff val="40000"/>
                </a:srgbClr>
              </a:solidFill>
              <a:latin typeface="Fave Script Bold Pro" pitchFamily="2" charset="0"/>
            </a:endParaRPr>
          </a:p>
          <a:p>
            <a:pPr algn="ctr" defTabSz="914400">
              <a:defRPr/>
            </a:pPr>
            <a:endParaRPr lang="en-US" sz="3200" b="1" baseline="30000" dirty="0">
              <a:solidFill>
                <a:srgbClr val="FFC000">
                  <a:lumMod val="60000"/>
                  <a:lumOff val="40000"/>
                </a:srgbClr>
              </a:solidFill>
              <a:latin typeface="Fave Script Bold Pro" pitchFamily="2" charset="0"/>
            </a:endParaRPr>
          </a:p>
          <a:p>
            <a:pPr algn="ctr" defTabSz="914400">
              <a:defRPr/>
            </a:pPr>
            <a:endParaRPr lang="en-US" sz="3200" b="1" baseline="30000" dirty="0">
              <a:solidFill>
                <a:srgbClr val="FFC000">
                  <a:lumMod val="60000"/>
                  <a:lumOff val="40000"/>
                </a:srgbClr>
              </a:solidFill>
              <a:latin typeface="Fave Script Bold Pro" pitchFamily="2" charset="0"/>
            </a:endParaRPr>
          </a:p>
          <a:p>
            <a:pPr algn="ctr" defTabSz="914400">
              <a:defRPr/>
            </a:pPr>
            <a:endParaRPr lang="es-ES" sz="1000" dirty="0">
              <a:solidFill>
                <a:srgbClr val="FFC000">
                  <a:lumMod val="60000"/>
                  <a:lumOff val="40000"/>
                </a:srgbClr>
              </a:solidFill>
              <a:latin typeface="Fave Script Bold Pro" pitchFamily="2" charset="0"/>
            </a:endParaRPr>
          </a:p>
        </p:txBody>
      </p:sp>
      <p:sp>
        <p:nvSpPr>
          <p:cNvPr id="4" name="TextBox 3">
            <a:extLst>
              <a:ext uri="{FF2B5EF4-FFF2-40B4-BE49-F238E27FC236}">
                <a16:creationId xmlns="" xmlns:a16="http://schemas.microsoft.com/office/drawing/2014/main" id="{FA7874CC-E7A3-34B2-0ED7-7391B5CA2AE2}"/>
              </a:ext>
            </a:extLst>
          </p:cNvPr>
          <p:cNvSpPr txBox="1"/>
          <p:nvPr/>
        </p:nvSpPr>
        <p:spPr>
          <a:xfrm>
            <a:off x="7062715" y="2117135"/>
            <a:ext cx="7083188" cy="2554545"/>
          </a:xfrm>
          <a:prstGeom prst="rect">
            <a:avLst/>
          </a:prstGeom>
          <a:noFill/>
        </p:spPr>
        <p:txBody>
          <a:bodyPr wrap="square">
            <a:spAutoFit/>
          </a:bodyPr>
          <a:lstStyle/>
          <a:p>
            <a:pPr defTabSz="914400"/>
            <a:r>
              <a:rPr lang="en-US" sz="3200" b="1" baseline="30000" dirty="0">
                <a:solidFill>
                  <a:srgbClr val="FFC000">
                    <a:lumMod val="60000"/>
                    <a:lumOff val="40000"/>
                  </a:srgbClr>
                </a:solidFill>
                <a:latin typeface="Fave Script Bold Pro" pitchFamily="2" charset="0"/>
              </a:rPr>
              <a:t>28 </a:t>
            </a:r>
            <a:r>
              <a:rPr lang="en-US" sz="3200" dirty="0">
                <a:solidFill>
                  <a:srgbClr val="FFC000">
                    <a:lumMod val="60000"/>
                    <a:lumOff val="40000"/>
                  </a:srgbClr>
                </a:solidFill>
                <a:latin typeface="Fave Script Bold Pro" pitchFamily="2" charset="0"/>
              </a:rPr>
              <a:t>Her children rise up and bless her;</a:t>
            </a:r>
            <a:br>
              <a:rPr lang="en-US" sz="3200" dirty="0">
                <a:solidFill>
                  <a:srgbClr val="FFC000">
                    <a:lumMod val="60000"/>
                    <a:lumOff val="40000"/>
                  </a:srgbClr>
                </a:solidFill>
                <a:latin typeface="Fave Script Bold Pro" pitchFamily="2" charset="0"/>
              </a:rPr>
            </a:br>
            <a:r>
              <a:rPr lang="en-US" sz="3200" dirty="0">
                <a:solidFill>
                  <a:srgbClr val="FFC000">
                    <a:lumMod val="60000"/>
                    <a:lumOff val="40000"/>
                  </a:srgbClr>
                </a:solidFill>
                <a:latin typeface="Fave Script Bold Pro" pitchFamily="2" charset="0"/>
              </a:rPr>
              <a:t>Her husband </a:t>
            </a:r>
            <a:r>
              <a:rPr lang="en-US" sz="3200" i="1" dirty="0">
                <a:solidFill>
                  <a:srgbClr val="FFC000">
                    <a:lumMod val="60000"/>
                    <a:lumOff val="40000"/>
                  </a:srgbClr>
                </a:solidFill>
                <a:latin typeface="Fave Script Bold Pro" pitchFamily="2" charset="0"/>
              </a:rPr>
              <a:t>also</a:t>
            </a:r>
            <a:r>
              <a:rPr lang="en-US" sz="3200" dirty="0">
                <a:solidFill>
                  <a:srgbClr val="FFC000">
                    <a:lumMod val="60000"/>
                    <a:lumOff val="40000"/>
                  </a:srgbClr>
                </a:solidFill>
                <a:latin typeface="Fave Script Bold Pro" pitchFamily="2" charset="0"/>
              </a:rPr>
              <a:t>, and he praises her, </a:t>
            </a:r>
            <a:r>
              <a:rPr lang="en-US" sz="3200" i="1" dirty="0">
                <a:solidFill>
                  <a:srgbClr val="FFC000">
                    <a:lumMod val="60000"/>
                    <a:lumOff val="40000"/>
                  </a:srgbClr>
                </a:solidFill>
                <a:latin typeface="Fave Script Bold Pro" pitchFamily="2" charset="0"/>
              </a:rPr>
              <a:t>saying</a:t>
            </a:r>
            <a:r>
              <a:rPr lang="en-US" sz="3200" dirty="0">
                <a:solidFill>
                  <a:srgbClr val="FFC000">
                    <a:lumMod val="60000"/>
                    <a:lumOff val="40000"/>
                  </a:srgbClr>
                </a:solidFill>
                <a:latin typeface="Fave Script Bold Pro" pitchFamily="2" charset="0"/>
              </a:rPr>
              <a:t>:</a:t>
            </a:r>
            <a:br>
              <a:rPr lang="en-US" sz="3200" dirty="0">
                <a:solidFill>
                  <a:srgbClr val="FFC000">
                    <a:lumMod val="60000"/>
                    <a:lumOff val="40000"/>
                  </a:srgbClr>
                </a:solidFill>
                <a:latin typeface="Fave Script Bold Pro" pitchFamily="2" charset="0"/>
              </a:rPr>
            </a:br>
            <a:r>
              <a:rPr lang="en-US" sz="3200" b="1" baseline="30000" dirty="0">
                <a:solidFill>
                  <a:srgbClr val="FFC000">
                    <a:lumMod val="60000"/>
                    <a:lumOff val="40000"/>
                  </a:srgbClr>
                </a:solidFill>
                <a:latin typeface="Fave Script Bold Pro" pitchFamily="2" charset="0"/>
              </a:rPr>
              <a:t>29 </a:t>
            </a:r>
            <a:r>
              <a:rPr lang="en-US" sz="3200" dirty="0">
                <a:solidFill>
                  <a:srgbClr val="FFC000">
                    <a:lumMod val="60000"/>
                    <a:lumOff val="40000"/>
                  </a:srgbClr>
                </a:solidFill>
                <a:latin typeface="Fave Script Bold Pro" pitchFamily="2" charset="0"/>
              </a:rPr>
              <a:t>“Many daughters have done nobly,</a:t>
            </a:r>
            <a:br>
              <a:rPr lang="en-US" sz="3200" dirty="0">
                <a:solidFill>
                  <a:srgbClr val="FFC000">
                    <a:lumMod val="60000"/>
                    <a:lumOff val="40000"/>
                  </a:srgbClr>
                </a:solidFill>
                <a:latin typeface="Fave Script Bold Pro" pitchFamily="2" charset="0"/>
              </a:rPr>
            </a:br>
            <a:r>
              <a:rPr lang="en-US" sz="3200" dirty="0">
                <a:solidFill>
                  <a:srgbClr val="FFC000">
                    <a:lumMod val="60000"/>
                    <a:lumOff val="40000"/>
                  </a:srgbClr>
                </a:solidFill>
                <a:latin typeface="Fave Script Bold Pro" pitchFamily="2" charset="0"/>
              </a:rPr>
              <a:t>But you excel them all.”</a:t>
            </a:r>
            <a:br>
              <a:rPr lang="en-US" sz="3200" dirty="0">
                <a:solidFill>
                  <a:srgbClr val="FFC000">
                    <a:lumMod val="60000"/>
                    <a:lumOff val="40000"/>
                  </a:srgbClr>
                </a:solidFill>
                <a:latin typeface="Fave Script Bold Pro" pitchFamily="2" charset="0"/>
              </a:rPr>
            </a:br>
            <a:endParaRPr lang="en-US" sz="3200" dirty="0">
              <a:solidFill>
                <a:srgbClr val="FFC000">
                  <a:lumMod val="60000"/>
                  <a:lumOff val="40000"/>
                </a:srgbClr>
              </a:solidFill>
              <a:latin typeface="Fave Script Bold Pro" pitchFamily="2" charset="0"/>
            </a:endParaRPr>
          </a:p>
        </p:txBody>
      </p:sp>
      <p:sp>
        <p:nvSpPr>
          <p:cNvPr id="9" name="TextBox 8">
            <a:extLst>
              <a:ext uri="{FF2B5EF4-FFF2-40B4-BE49-F238E27FC236}">
                <a16:creationId xmlns="" xmlns:a16="http://schemas.microsoft.com/office/drawing/2014/main" id="{60A3A350-B548-9BCF-33E3-16E9A134ED47}"/>
              </a:ext>
            </a:extLst>
          </p:cNvPr>
          <p:cNvSpPr txBox="1"/>
          <p:nvPr/>
        </p:nvSpPr>
        <p:spPr>
          <a:xfrm>
            <a:off x="242247" y="2117135"/>
            <a:ext cx="7663218" cy="2062103"/>
          </a:xfrm>
          <a:prstGeom prst="rect">
            <a:avLst/>
          </a:prstGeom>
          <a:noFill/>
        </p:spPr>
        <p:txBody>
          <a:bodyPr wrap="square">
            <a:spAutoFit/>
          </a:bodyPr>
          <a:lstStyle/>
          <a:p>
            <a:pPr defTabSz="914400"/>
            <a:r>
              <a:rPr lang="es-ES" sz="3200" b="1" baseline="30000" dirty="0">
                <a:solidFill>
                  <a:prstClr val="white"/>
                </a:solidFill>
                <a:latin typeface="Fave Script Bold Pro" pitchFamily="2" charset="0"/>
              </a:rPr>
              <a:t>28 </a:t>
            </a:r>
            <a:r>
              <a:rPr lang="es-ES" sz="3200" dirty="0">
                <a:solidFill>
                  <a:prstClr val="white"/>
                </a:solidFill>
                <a:latin typeface="Fave Script Bold Pro" pitchFamily="2" charset="0"/>
              </a:rPr>
              <a:t>Se levantan sus hijos y la llaman bienaventurada;</a:t>
            </a:r>
          </a:p>
          <a:p>
            <a:pPr defTabSz="914400"/>
            <a:r>
              <a:rPr lang="es-ES" sz="3200" dirty="0">
                <a:solidFill>
                  <a:prstClr val="white"/>
                </a:solidFill>
                <a:latin typeface="Fave Script Bold Pro" pitchFamily="2" charset="0"/>
              </a:rPr>
              <a:t>Y su marido también la alaba:</a:t>
            </a:r>
          </a:p>
          <a:p>
            <a:pPr defTabSz="914400"/>
            <a:r>
              <a:rPr lang="es-ES" sz="3200" b="1" baseline="30000" dirty="0">
                <a:solidFill>
                  <a:prstClr val="white"/>
                </a:solidFill>
                <a:latin typeface="Fave Script Bold Pro" pitchFamily="2" charset="0"/>
              </a:rPr>
              <a:t>29 </a:t>
            </a:r>
            <a:r>
              <a:rPr lang="es-ES" sz="3200" dirty="0">
                <a:solidFill>
                  <a:prstClr val="white"/>
                </a:solidFill>
                <a:latin typeface="Fave Script Bold Pro" pitchFamily="2" charset="0"/>
              </a:rPr>
              <a:t>Muchas mujeres hicieron el bien;</a:t>
            </a:r>
          </a:p>
          <a:p>
            <a:pPr defTabSz="914400"/>
            <a:r>
              <a:rPr lang="es-ES" sz="3200" dirty="0">
                <a:solidFill>
                  <a:prstClr val="white"/>
                </a:solidFill>
                <a:latin typeface="Fave Script Bold Pro" pitchFamily="2" charset="0"/>
              </a:rPr>
              <a:t>Mas tú sobrepasas a todas.</a:t>
            </a:r>
          </a:p>
        </p:txBody>
      </p:sp>
    </p:spTree>
    <p:extLst>
      <p:ext uri="{BB962C8B-B14F-4D97-AF65-F5344CB8AC3E}">
        <p14:creationId xmlns:p14="http://schemas.microsoft.com/office/powerpoint/2010/main" val="82166174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0A2662A-3352-F81D-7B17-478457462F15}"/>
              </a:ext>
            </a:extLst>
          </p:cNvPr>
          <p:cNvSpPr txBox="1"/>
          <p:nvPr/>
        </p:nvSpPr>
        <p:spPr>
          <a:xfrm>
            <a:off x="0" y="4017189"/>
            <a:ext cx="12192000" cy="3154710"/>
          </a:xfrm>
          <a:prstGeom prst="rect">
            <a:avLst/>
          </a:prstGeom>
          <a:solidFill>
            <a:srgbClr val="000000">
              <a:alpha val="45882"/>
            </a:srgbClr>
          </a:solidFill>
          <a:effectLst>
            <a:softEdge rad="127000"/>
          </a:effectLst>
        </p:spPr>
        <p:txBody>
          <a:bodyPr wrap="square" rtlCol="0">
            <a:spAutoFit/>
          </a:bodyPr>
          <a:lstStyle/>
          <a:p>
            <a:pPr defTabSz="914400">
              <a:defRPr/>
            </a:pPr>
            <a:r>
              <a:rPr lang="en-US" sz="18000" dirty="0">
                <a:solidFill>
                  <a:prstClr val="white"/>
                </a:solidFill>
                <a:latin typeface="Bodoni MT Condensed" panose="02070606080606020203" pitchFamily="18" charset="0"/>
              </a:rPr>
              <a:t>P</a:t>
            </a:r>
            <a:r>
              <a:rPr lang="en-US" sz="8800" dirty="0">
                <a:solidFill>
                  <a:prstClr val="white"/>
                </a:solidFill>
                <a:latin typeface="Bodoni MT Condensed" panose="02070606080606020203" pitchFamily="18" charset="0"/>
              </a:rPr>
              <a:t>ROVERBIOS</a:t>
            </a:r>
            <a:r>
              <a:rPr lang="en-US" sz="18000" dirty="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    </a:t>
            </a:r>
            <a:r>
              <a:rPr lang="en-US" sz="19900" dirty="0" smtClean="0">
                <a:solidFill>
                  <a:prstClr val="white"/>
                </a:solidFill>
                <a:latin typeface="Bodoni MT Condensed" panose="02070606080606020203" pitchFamily="18" charset="0"/>
              </a:rPr>
              <a:t>P</a:t>
            </a:r>
            <a:r>
              <a:rPr lang="en-US" sz="8800" dirty="0" smtClean="0">
                <a:solidFill>
                  <a:prstClr val="white"/>
                </a:solidFill>
                <a:latin typeface="Bodoni MT Condensed" panose="02070606080606020203" pitchFamily="18" charset="0"/>
              </a:rPr>
              <a:t>ROVERBS</a:t>
            </a:r>
            <a:r>
              <a:rPr lang="en-US" sz="11500" dirty="0" smtClean="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a:t>
            </a:r>
          </a:p>
        </p:txBody>
      </p:sp>
      <p:sp>
        <p:nvSpPr>
          <p:cNvPr id="2" name="TextBox 1">
            <a:extLst>
              <a:ext uri="{FF2B5EF4-FFF2-40B4-BE49-F238E27FC236}">
                <a16:creationId xmlns="" xmlns:a16="http://schemas.microsoft.com/office/drawing/2014/main" id="{D34AC1F9-A7CF-524B-16EE-069116FD99F6}"/>
              </a:ext>
            </a:extLst>
          </p:cNvPr>
          <p:cNvSpPr txBox="1"/>
          <p:nvPr/>
        </p:nvSpPr>
        <p:spPr>
          <a:xfrm>
            <a:off x="0" y="2117135"/>
            <a:ext cx="12192000" cy="1915909"/>
          </a:xfrm>
          <a:prstGeom prst="rect">
            <a:avLst/>
          </a:prstGeom>
          <a:solidFill>
            <a:srgbClr val="000000">
              <a:alpha val="65098"/>
            </a:srgbClr>
          </a:solidFill>
        </p:spPr>
        <p:txBody>
          <a:bodyPr wrap="square">
            <a:spAutoFit/>
          </a:bodyPr>
          <a:lstStyle/>
          <a:p>
            <a:pPr algn="ctr" defTabSz="914400">
              <a:defRPr/>
            </a:pPr>
            <a:r>
              <a:rPr lang="en-US" sz="3600" b="1" baseline="30000" dirty="0">
                <a:solidFill>
                  <a:srgbClr val="FFC000">
                    <a:lumMod val="60000"/>
                    <a:lumOff val="40000"/>
                  </a:srgbClr>
                </a:solidFill>
                <a:latin typeface="Fave Script Bold Pro" pitchFamily="2" charset="0"/>
              </a:rPr>
              <a:t>							30 </a:t>
            </a:r>
            <a:r>
              <a:rPr lang="en-US" sz="3600" dirty="0">
                <a:solidFill>
                  <a:srgbClr val="FFC000">
                    <a:lumMod val="60000"/>
                    <a:lumOff val="40000"/>
                  </a:srgbClr>
                </a:solidFill>
                <a:latin typeface="Fave Script Bold Pro" pitchFamily="2" charset="0"/>
              </a:rPr>
              <a:t>Charm is deceitful, and beauty is vain,</a:t>
            </a:r>
            <a:br>
              <a:rPr lang="en-US" sz="3600" dirty="0">
                <a:solidFill>
                  <a:srgbClr val="FFC000">
                    <a:lumMod val="60000"/>
                    <a:lumOff val="40000"/>
                  </a:srgbClr>
                </a:solidFill>
                <a:latin typeface="Fave Script Bold Pro" pitchFamily="2" charset="0"/>
              </a:rPr>
            </a:br>
            <a:r>
              <a:rPr lang="en-US" sz="3600" dirty="0">
                <a:solidFill>
                  <a:srgbClr val="FFC000">
                    <a:lumMod val="60000"/>
                    <a:lumOff val="40000"/>
                  </a:srgbClr>
                </a:solidFill>
                <a:latin typeface="Fave Script Bold Pro" pitchFamily="2" charset="0"/>
              </a:rPr>
              <a:t>							</a:t>
            </a:r>
            <a:r>
              <a:rPr lang="en-US" sz="3600" i="1" dirty="0">
                <a:solidFill>
                  <a:srgbClr val="FFC000">
                    <a:lumMod val="60000"/>
                    <a:lumOff val="40000"/>
                  </a:srgbClr>
                </a:solidFill>
                <a:latin typeface="Fave Script Bold Pro" pitchFamily="2" charset="0"/>
              </a:rPr>
              <a:t>But</a:t>
            </a:r>
            <a:r>
              <a:rPr lang="en-US" sz="3600" dirty="0">
                <a:solidFill>
                  <a:srgbClr val="FFC000">
                    <a:lumMod val="60000"/>
                    <a:lumOff val="40000"/>
                  </a:srgbClr>
                </a:solidFill>
                <a:latin typeface="Fave Script Bold Pro" pitchFamily="2" charset="0"/>
              </a:rPr>
              <a:t> a woman who fears the </a:t>
            </a:r>
            <a:r>
              <a:rPr lang="en-US" sz="3600" cap="small" dirty="0">
                <a:solidFill>
                  <a:srgbClr val="FFC000">
                    <a:lumMod val="60000"/>
                    <a:lumOff val="40000"/>
                  </a:srgbClr>
                </a:solidFill>
                <a:latin typeface="Fave Script Bold Pro" pitchFamily="2" charset="0"/>
              </a:rPr>
              <a:t>Lord</a:t>
            </a:r>
            <a:r>
              <a:rPr lang="en-US" sz="3600" dirty="0">
                <a:solidFill>
                  <a:srgbClr val="FFC000">
                    <a:lumMod val="60000"/>
                    <a:lumOff val="40000"/>
                  </a:srgbClr>
                </a:solidFill>
                <a:latin typeface="Fave Script Bold Pro" pitchFamily="2" charset="0"/>
              </a:rPr>
              <a:t>, </a:t>
            </a:r>
          </a:p>
          <a:p>
            <a:pPr algn="ctr" defTabSz="914400">
              <a:defRPr/>
            </a:pPr>
            <a:r>
              <a:rPr lang="en-US" sz="3600" dirty="0">
                <a:solidFill>
                  <a:srgbClr val="FFC000">
                    <a:lumMod val="60000"/>
                    <a:lumOff val="40000"/>
                  </a:srgbClr>
                </a:solidFill>
                <a:latin typeface="Fave Script Bold Pro" pitchFamily="2" charset="0"/>
              </a:rPr>
              <a:t>							she shall be praised.</a:t>
            </a:r>
            <a:br>
              <a:rPr lang="en-US" sz="3600" dirty="0">
                <a:solidFill>
                  <a:srgbClr val="FFC000">
                    <a:lumMod val="60000"/>
                    <a:lumOff val="40000"/>
                  </a:srgbClr>
                </a:solidFill>
                <a:latin typeface="Fave Script Bold Pro" pitchFamily="2" charset="0"/>
              </a:rPr>
            </a:br>
            <a:endParaRPr lang="es-ES" sz="1050" dirty="0">
              <a:solidFill>
                <a:srgbClr val="FFC000">
                  <a:lumMod val="60000"/>
                  <a:lumOff val="40000"/>
                </a:srgbClr>
              </a:solidFill>
              <a:latin typeface="Fave Script Bold Pro" pitchFamily="2" charset="0"/>
            </a:endParaRPr>
          </a:p>
        </p:txBody>
      </p:sp>
      <p:sp>
        <p:nvSpPr>
          <p:cNvPr id="8" name="TextBox 7">
            <a:extLst>
              <a:ext uri="{FF2B5EF4-FFF2-40B4-BE49-F238E27FC236}">
                <a16:creationId xmlns="" xmlns:a16="http://schemas.microsoft.com/office/drawing/2014/main" id="{27A49468-4F19-B035-800B-42A4F8597D1D}"/>
              </a:ext>
            </a:extLst>
          </p:cNvPr>
          <p:cNvSpPr txBox="1"/>
          <p:nvPr/>
        </p:nvSpPr>
        <p:spPr>
          <a:xfrm>
            <a:off x="161498" y="2117135"/>
            <a:ext cx="5761630" cy="1754326"/>
          </a:xfrm>
          <a:prstGeom prst="rect">
            <a:avLst/>
          </a:prstGeom>
          <a:noFill/>
        </p:spPr>
        <p:txBody>
          <a:bodyPr wrap="square">
            <a:spAutoFit/>
          </a:bodyPr>
          <a:lstStyle/>
          <a:p>
            <a:pPr algn="ctr" defTabSz="914400"/>
            <a:r>
              <a:rPr lang="es-ES" sz="3600" b="1" baseline="30000" dirty="0">
                <a:solidFill>
                  <a:prstClr val="white"/>
                </a:solidFill>
                <a:latin typeface="Fave Script Bold Pro" pitchFamily="2" charset="0"/>
              </a:rPr>
              <a:t>30 </a:t>
            </a:r>
            <a:r>
              <a:rPr lang="es-ES" sz="3600" dirty="0">
                <a:solidFill>
                  <a:prstClr val="white"/>
                </a:solidFill>
                <a:latin typeface="Fave Script Bold Pro" pitchFamily="2" charset="0"/>
              </a:rPr>
              <a:t>Engañosa es la gracia, y vana la hermosura;</a:t>
            </a:r>
          </a:p>
          <a:p>
            <a:pPr algn="ctr" defTabSz="914400"/>
            <a:r>
              <a:rPr lang="es-ES" sz="3600" dirty="0">
                <a:solidFill>
                  <a:prstClr val="white"/>
                </a:solidFill>
                <a:latin typeface="Fave Script Bold Pro" pitchFamily="2" charset="0"/>
              </a:rPr>
              <a:t>La mujer que teme a Jehová, </a:t>
            </a:r>
          </a:p>
          <a:p>
            <a:pPr algn="ctr" defTabSz="914400"/>
            <a:r>
              <a:rPr lang="es-ES" sz="3600" dirty="0">
                <a:solidFill>
                  <a:prstClr val="white"/>
                </a:solidFill>
                <a:latin typeface="Fave Script Bold Pro" pitchFamily="2" charset="0"/>
              </a:rPr>
              <a:t>esa será alabada.</a:t>
            </a:r>
          </a:p>
        </p:txBody>
      </p:sp>
    </p:spTree>
    <p:extLst>
      <p:ext uri="{BB962C8B-B14F-4D97-AF65-F5344CB8AC3E}">
        <p14:creationId xmlns:p14="http://schemas.microsoft.com/office/powerpoint/2010/main" val="165099903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0A2662A-3352-F81D-7B17-478457462F15}"/>
              </a:ext>
            </a:extLst>
          </p:cNvPr>
          <p:cNvSpPr txBox="1"/>
          <p:nvPr/>
        </p:nvSpPr>
        <p:spPr>
          <a:xfrm>
            <a:off x="0" y="4017189"/>
            <a:ext cx="12192000" cy="3154710"/>
          </a:xfrm>
          <a:prstGeom prst="rect">
            <a:avLst/>
          </a:prstGeom>
          <a:solidFill>
            <a:srgbClr val="000000">
              <a:alpha val="45882"/>
            </a:srgbClr>
          </a:solidFill>
          <a:effectLst>
            <a:softEdge rad="127000"/>
          </a:effectLst>
        </p:spPr>
        <p:txBody>
          <a:bodyPr wrap="square" rtlCol="0">
            <a:spAutoFit/>
          </a:bodyPr>
          <a:lstStyle/>
          <a:p>
            <a:pPr defTabSz="914400">
              <a:defRPr/>
            </a:pPr>
            <a:r>
              <a:rPr lang="en-US" sz="18000" dirty="0">
                <a:solidFill>
                  <a:prstClr val="white"/>
                </a:solidFill>
                <a:latin typeface="Bodoni MT Condensed" panose="02070606080606020203" pitchFamily="18" charset="0"/>
              </a:rPr>
              <a:t>P</a:t>
            </a:r>
            <a:r>
              <a:rPr lang="en-US" sz="8800" dirty="0">
                <a:solidFill>
                  <a:prstClr val="white"/>
                </a:solidFill>
                <a:latin typeface="Bodoni MT Condensed" panose="02070606080606020203" pitchFamily="18" charset="0"/>
              </a:rPr>
              <a:t>ROVERBIOS</a:t>
            </a:r>
            <a:r>
              <a:rPr lang="en-US" sz="18000" dirty="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    </a:t>
            </a:r>
            <a:r>
              <a:rPr lang="en-US" sz="19900" dirty="0" smtClean="0">
                <a:solidFill>
                  <a:prstClr val="white"/>
                </a:solidFill>
                <a:latin typeface="Bodoni MT Condensed" panose="02070606080606020203" pitchFamily="18" charset="0"/>
              </a:rPr>
              <a:t>P</a:t>
            </a:r>
            <a:r>
              <a:rPr lang="en-US" sz="8800" dirty="0" smtClean="0">
                <a:solidFill>
                  <a:prstClr val="white"/>
                </a:solidFill>
                <a:latin typeface="Bodoni MT Condensed" panose="02070606080606020203" pitchFamily="18" charset="0"/>
              </a:rPr>
              <a:t>ROVERBS</a:t>
            </a:r>
            <a:r>
              <a:rPr lang="en-US" sz="11500" dirty="0" smtClean="0">
                <a:solidFill>
                  <a:prstClr val="white"/>
                </a:solidFill>
                <a:latin typeface="Bodoni MT Condensed" panose="02070606080606020203" pitchFamily="18" charset="0"/>
              </a:rPr>
              <a:t> </a:t>
            </a:r>
            <a:r>
              <a:rPr lang="en-US" sz="11500" dirty="0">
                <a:solidFill>
                  <a:prstClr val="white"/>
                </a:solidFill>
                <a:latin typeface="Bodoni MT Condensed" panose="02070606080606020203" pitchFamily="18" charset="0"/>
              </a:rPr>
              <a:t>31</a:t>
            </a:r>
          </a:p>
        </p:txBody>
      </p:sp>
      <p:sp>
        <p:nvSpPr>
          <p:cNvPr id="2" name="TextBox 1">
            <a:extLst>
              <a:ext uri="{FF2B5EF4-FFF2-40B4-BE49-F238E27FC236}">
                <a16:creationId xmlns="" xmlns:a16="http://schemas.microsoft.com/office/drawing/2014/main" id="{D34AC1F9-A7CF-524B-16EE-069116FD99F6}"/>
              </a:ext>
            </a:extLst>
          </p:cNvPr>
          <p:cNvSpPr txBox="1"/>
          <p:nvPr/>
        </p:nvSpPr>
        <p:spPr>
          <a:xfrm>
            <a:off x="0" y="2273715"/>
            <a:ext cx="12192000" cy="1559401"/>
          </a:xfrm>
          <a:prstGeom prst="rect">
            <a:avLst/>
          </a:prstGeom>
          <a:solidFill>
            <a:srgbClr val="000000">
              <a:alpha val="65098"/>
            </a:srgbClr>
          </a:solidFill>
        </p:spPr>
        <p:txBody>
          <a:bodyPr wrap="square">
            <a:spAutoFit/>
          </a:bodyPr>
          <a:lstStyle/>
          <a:p>
            <a:pPr algn="ctr" defTabSz="914400">
              <a:defRPr/>
            </a:pPr>
            <a:endParaRPr lang="en-US" sz="3200" b="1" baseline="30000" dirty="0">
              <a:solidFill>
                <a:srgbClr val="FFC000">
                  <a:lumMod val="60000"/>
                  <a:lumOff val="40000"/>
                </a:srgbClr>
              </a:solidFill>
              <a:latin typeface="Fave Script Bold Pro" pitchFamily="2" charset="0"/>
            </a:endParaRPr>
          </a:p>
          <a:p>
            <a:pPr algn="ctr" defTabSz="914400">
              <a:defRPr/>
            </a:pPr>
            <a:endParaRPr lang="en-US" sz="3200" b="1" baseline="30000" dirty="0">
              <a:solidFill>
                <a:srgbClr val="FFC000">
                  <a:lumMod val="60000"/>
                  <a:lumOff val="40000"/>
                </a:srgbClr>
              </a:solidFill>
              <a:latin typeface="Fave Script Bold Pro" pitchFamily="2" charset="0"/>
            </a:endParaRPr>
          </a:p>
          <a:p>
            <a:pPr algn="ctr" defTabSz="914400">
              <a:defRPr/>
            </a:pPr>
            <a:endParaRPr lang="en-US" sz="3200" b="1" baseline="30000" dirty="0">
              <a:solidFill>
                <a:srgbClr val="FFC000">
                  <a:lumMod val="60000"/>
                  <a:lumOff val="40000"/>
                </a:srgbClr>
              </a:solidFill>
              <a:latin typeface="Fave Script Bold Pro" pitchFamily="2" charset="0"/>
            </a:endParaRPr>
          </a:p>
          <a:p>
            <a:pPr algn="ctr" defTabSz="914400">
              <a:defRPr/>
            </a:pPr>
            <a:endParaRPr lang="en-US" sz="3200" b="1" baseline="30000" dirty="0">
              <a:solidFill>
                <a:srgbClr val="FFC000">
                  <a:lumMod val="60000"/>
                  <a:lumOff val="40000"/>
                </a:srgbClr>
              </a:solidFill>
              <a:latin typeface="Fave Script Bold Pro" pitchFamily="2" charset="0"/>
            </a:endParaRPr>
          </a:p>
          <a:p>
            <a:pPr algn="ctr" defTabSz="914400">
              <a:defRPr/>
            </a:pPr>
            <a:endParaRPr lang="es-ES" sz="1000" dirty="0">
              <a:solidFill>
                <a:srgbClr val="FFC000">
                  <a:lumMod val="60000"/>
                  <a:lumOff val="40000"/>
                </a:srgbClr>
              </a:solidFill>
              <a:latin typeface="Fave Script Bold Pro" pitchFamily="2" charset="0"/>
            </a:endParaRPr>
          </a:p>
        </p:txBody>
      </p:sp>
      <p:sp>
        <p:nvSpPr>
          <p:cNvPr id="4" name="TextBox 3">
            <a:extLst>
              <a:ext uri="{FF2B5EF4-FFF2-40B4-BE49-F238E27FC236}">
                <a16:creationId xmlns="" xmlns:a16="http://schemas.microsoft.com/office/drawing/2014/main" id="{84520619-CBBC-7C97-E566-4B4DDA5A21F9}"/>
              </a:ext>
            </a:extLst>
          </p:cNvPr>
          <p:cNvSpPr txBox="1"/>
          <p:nvPr/>
        </p:nvSpPr>
        <p:spPr>
          <a:xfrm>
            <a:off x="6905767" y="2435758"/>
            <a:ext cx="4954137" cy="1200329"/>
          </a:xfrm>
          <a:prstGeom prst="rect">
            <a:avLst/>
          </a:prstGeom>
          <a:noFill/>
        </p:spPr>
        <p:txBody>
          <a:bodyPr wrap="square">
            <a:spAutoFit/>
          </a:bodyPr>
          <a:lstStyle/>
          <a:p>
            <a:pPr defTabSz="914400"/>
            <a:r>
              <a:rPr lang="en-US" sz="3600" b="1" baseline="30000" dirty="0">
                <a:solidFill>
                  <a:srgbClr val="FFC000">
                    <a:lumMod val="60000"/>
                    <a:lumOff val="40000"/>
                  </a:srgbClr>
                </a:solidFill>
                <a:latin typeface="Fave Script Bold Pro" pitchFamily="2" charset="0"/>
              </a:rPr>
              <a:t>31 </a:t>
            </a:r>
            <a:r>
              <a:rPr lang="en-US" sz="3600" dirty="0">
                <a:solidFill>
                  <a:srgbClr val="FFC000">
                    <a:lumMod val="60000"/>
                    <a:lumOff val="40000"/>
                  </a:srgbClr>
                </a:solidFill>
                <a:latin typeface="Fave Script Bold Pro" pitchFamily="2" charset="0"/>
              </a:rPr>
              <a:t>Honor her for all her hands have done,</a:t>
            </a:r>
            <a:br>
              <a:rPr lang="en-US" sz="3600" dirty="0">
                <a:solidFill>
                  <a:srgbClr val="FFC000">
                    <a:lumMod val="60000"/>
                    <a:lumOff val="40000"/>
                  </a:srgbClr>
                </a:solidFill>
                <a:latin typeface="Fave Script Bold Pro" pitchFamily="2" charset="0"/>
              </a:rPr>
            </a:br>
            <a:r>
              <a:rPr lang="en-US" sz="3600" dirty="0">
                <a:solidFill>
                  <a:srgbClr val="FFC000">
                    <a:lumMod val="60000"/>
                    <a:lumOff val="40000"/>
                  </a:srgbClr>
                </a:solidFill>
                <a:latin typeface="Fave Script Bold Pro" pitchFamily="2" charset="0"/>
              </a:rPr>
              <a:t>And let her works praise her in the gates.</a:t>
            </a:r>
          </a:p>
        </p:txBody>
      </p:sp>
      <p:sp>
        <p:nvSpPr>
          <p:cNvPr id="9" name="TextBox 8">
            <a:extLst>
              <a:ext uri="{FF2B5EF4-FFF2-40B4-BE49-F238E27FC236}">
                <a16:creationId xmlns="" xmlns:a16="http://schemas.microsoft.com/office/drawing/2014/main" id="{ECEADF04-7676-CA6F-2136-191547D269C1}"/>
              </a:ext>
            </a:extLst>
          </p:cNvPr>
          <p:cNvSpPr txBox="1"/>
          <p:nvPr/>
        </p:nvSpPr>
        <p:spPr>
          <a:xfrm>
            <a:off x="332096" y="2453250"/>
            <a:ext cx="4524233" cy="1200329"/>
          </a:xfrm>
          <a:prstGeom prst="rect">
            <a:avLst/>
          </a:prstGeom>
          <a:noFill/>
        </p:spPr>
        <p:txBody>
          <a:bodyPr wrap="square">
            <a:spAutoFit/>
          </a:bodyPr>
          <a:lstStyle/>
          <a:p>
            <a:pPr defTabSz="914400"/>
            <a:r>
              <a:rPr lang="es-ES" sz="3600" b="1" baseline="30000" dirty="0">
                <a:solidFill>
                  <a:prstClr val="white"/>
                </a:solidFill>
                <a:latin typeface="Fave Script Bold Pro" pitchFamily="2" charset="0"/>
              </a:rPr>
              <a:t>31 </a:t>
            </a:r>
            <a:r>
              <a:rPr lang="es-ES" sz="3600" dirty="0">
                <a:solidFill>
                  <a:prstClr val="white"/>
                </a:solidFill>
                <a:latin typeface="Fave Script Bold Pro" pitchFamily="2" charset="0"/>
              </a:rPr>
              <a:t>Dadle del fruto de sus manos,</a:t>
            </a:r>
          </a:p>
          <a:p>
            <a:pPr defTabSz="914400"/>
            <a:r>
              <a:rPr lang="es-ES" sz="3600" dirty="0">
                <a:solidFill>
                  <a:prstClr val="white"/>
                </a:solidFill>
                <a:latin typeface="Fave Script Bold Pro" pitchFamily="2" charset="0"/>
              </a:rPr>
              <a:t>Y alábenla en las puertas sus hechos.</a:t>
            </a:r>
          </a:p>
        </p:txBody>
      </p:sp>
    </p:spTree>
    <p:extLst>
      <p:ext uri="{BB962C8B-B14F-4D97-AF65-F5344CB8AC3E}">
        <p14:creationId xmlns:p14="http://schemas.microsoft.com/office/powerpoint/2010/main" val="25597623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E66E30-F0D8-B6AD-20EF-962AF02C7DA0}"/>
              </a:ext>
            </a:extLst>
          </p:cNvPr>
          <p:cNvSpPr>
            <a:spLocks noGrp="1"/>
          </p:cNvSpPr>
          <p:nvPr>
            <p:ph type="title"/>
          </p:nvPr>
        </p:nvSpPr>
        <p:spPr>
          <a:noFill/>
          <a:ln>
            <a:solidFill>
              <a:schemeClr val="tx1">
                <a:lumMod val="50000"/>
                <a:lumOff val="50000"/>
              </a:schemeClr>
            </a:solidFill>
          </a:ln>
        </p:spPr>
        <p:txBody>
          <a:bodyPr>
            <a:normAutofit/>
          </a:bodyPr>
          <a:lstStyle/>
          <a:p>
            <a:pPr algn="ctr"/>
            <a:r>
              <a:rPr lang="es-ES" sz="4000" b="1" dirty="0">
                <a:solidFill>
                  <a:srgbClr val="FF0000"/>
                </a:solidFill>
                <a:latin typeface="Candara Light" panose="020E0502030303020204" pitchFamily="34" charset="0"/>
              </a:rPr>
              <a:t>Sea diligente en la oración.</a:t>
            </a:r>
            <a:r>
              <a:rPr lang="en-US" sz="4000" dirty="0">
                <a:latin typeface="Candara Light" panose="020E0502030303020204" pitchFamily="34" charset="0"/>
              </a:rPr>
              <a:t/>
            </a:r>
            <a:br>
              <a:rPr lang="en-US" sz="4000" dirty="0">
                <a:latin typeface="Candara Light" panose="020E0502030303020204" pitchFamily="34" charset="0"/>
              </a:rPr>
            </a:br>
            <a:r>
              <a:rPr lang="en-US" sz="4000" dirty="0">
                <a:latin typeface="Candara Light" panose="020E0502030303020204" pitchFamily="34" charset="0"/>
              </a:rPr>
              <a:t>Be diligent in prayer.</a:t>
            </a:r>
          </a:p>
        </p:txBody>
      </p:sp>
      <p:sp>
        <p:nvSpPr>
          <p:cNvPr id="3" name="Text Placeholder 2">
            <a:extLst>
              <a:ext uri="{FF2B5EF4-FFF2-40B4-BE49-F238E27FC236}">
                <a16:creationId xmlns="" xmlns:a16="http://schemas.microsoft.com/office/drawing/2014/main" id="{640487DD-1189-B20C-B555-20436928840D}"/>
              </a:ext>
            </a:extLst>
          </p:cNvPr>
          <p:cNvSpPr>
            <a:spLocks noGrp="1"/>
          </p:cNvSpPr>
          <p:nvPr>
            <p:ph type="body" idx="1"/>
          </p:nvPr>
        </p:nvSpPr>
        <p:spPr>
          <a:solidFill>
            <a:srgbClr val="CCECFF"/>
          </a:solidFill>
          <a:ln>
            <a:solidFill>
              <a:schemeClr val="tx1">
                <a:lumMod val="50000"/>
                <a:lumOff val="50000"/>
              </a:schemeClr>
            </a:solidFill>
          </a:ln>
        </p:spPr>
        <p:txBody>
          <a:bodyPr>
            <a:normAutofit/>
          </a:bodyPr>
          <a:lstStyle/>
          <a:p>
            <a:r>
              <a:rPr lang="en-US" sz="2400" b="1" i="0" dirty="0">
                <a:solidFill>
                  <a:srgbClr val="000000"/>
                </a:solidFill>
                <a:effectLst/>
                <a:latin typeface="Candara Light" panose="020E0502030303020204" pitchFamily="34" charset="0"/>
              </a:rPr>
              <a:t>1 Pedro 3:12</a:t>
            </a:r>
            <a:endParaRPr lang="en-US" sz="2400" b="1" dirty="0">
              <a:latin typeface="Candara Light" panose="020E0502030303020204" pitchFamily="34" charset="0"/>
            </a:endParaRPr>
          </a:p>
        </p:txBody>
      </p:sp>
      <p:sp>
        <p:nvSpPr>
          <p:cNvPr id="4" name="Content Placeholder 3">
            <a:extLst>
              <a:ext uri="{FF2B5EF4-FFF2-40B4-BE49-F238E27FC236}">
                <a16:creationId xmlns="" xmlns:a16="http://schemas.microsoft.com/office/drawing/2014/main" id="{AF7F4AF1-0273-F330-F7AE-179D798546CF}"/>
              </a:ext>
            </a:extLst>
          </p:cNvPr>
          <p:cNvSpPr>
            <a:spLocks noGrp="1"/>
          </p:cNvSpPr>
          <p:nvPr>
            <p:ph sz="half" idx="2"/>
          </p:nvPr>
        </p:nvSpPr>
        <p:spPr>
          <a:ln>
            <a:solidFill>
              <a:schemeClr val="tx1">
                <a:lumMod val="50000"/>
                <a:lumOff val="50000"/>
              </a:schemeClr>
            </a:solidFill>
          </a:ln>
        </p:spPr>
        <p:txBody>
          <a:bodyPr>
            <a:normAutofit/>
          </a:bodyPr>
          <a:lstStyle/>
          <a:p>
            <a:pPr marL="0" indent="0" algn="ctr">
              <a:buNone/>
            </a:pPr>
            <a:endParaRPr lang="es-ES" sz="800" b="0" i="0" dirty="0">
              <a:solidFill>
                <a:srgbClr val="000000"/>
              </a:solidFill>
              <a:effectLst/>
              <a:latin typeface="Candara Light" panose="020E0502030303020204" pitchFamily="34" charset="0"/>
            </a:endParaRPr>
          </a:p>
          <a:p>
            <a:pPr marL="0" indent="0" algn="ctr">
              <a:buNone/>
            </a:pPr>
            <a:endParaRPr lang="es-ES" sz="800" dirty="0">
              <a:solidFill>
                <a:srgbClr val="000000"/>
              </a:solidFill>
              <a:latin typeface="Candara Light" panose="020E0502030303020204" pitchFamily="34" charset="0"/>
            </a:endParaRPr>
          </a:p>
          <a:p>
            <a:pPr marL="0" indent="0" algn="ctr">
              <a:buNone/>
            </a:pPr>
            <a:r>
              <a:rPr lang="es-ES" sz="2600" b="0" i="0" dirty="0">
                <a:solidFill>
                  <a:srgbClr val="000000"/>
                </a:solidFill>
                <a:effectLst/>
                <a:latin typeface="Candara Light" panose="020E0502030303020204" pitchFamily="34" charset="0"/>
              </a:rPr>
              <a:t>“A los ojos del Señor</a:t>
            </a:r>
          </a:p>
          <a:p>
            <a:pPr marL="0" indent="0" algn="ctr">
              <a:buNone/>
            </a:pPr>
            <a:r>
              <a:rPr lang="es-ES" sz="2600" b="0" i="0" dirty="0">
                <a:solidFill>
                  <a:srgbClr val="000000"/>
                </a:solidFill>
                <a:effectLst/>
                <a:latin typeface="Candara Light" panose="020E0502030303020204" pitchFamily="34" charset="0"/>
              </a:rPr>
              <a:t>están sobre el justo y sus oídos</a:t>
            </a:r>
          </a:p>
          <a:p>
            <a:pPr marL="0" indent="0" algn="ctr">
              <a:buNone/>
            </a:pPr>
            <a:r>
              <a:rPr lang="es-ES" sz="2600" b="0" i="0" dirty="0">
                <a:solidFill>
                  <a:srgbClr val="000000"/>
                </a:solidFill>
                <a:effectLst/>
                <a:latin typeface="Candara Light" panose="020E0502030303020204" pitchFamily="34" charset="0"/>
              </a:rPr>
              <a:t>están atentos a su oración”.</a:t>
            </a:r>
          </a:p>
        </p:txBody>
      </p:sp>
      <p:sp>
        <p:nvSpPr>
          <p:cNvPr id="5" name="Text Placeholder 4">
            <a:extLst>
              <a:ext uri="{FF2B5EF4-FFF2-40B4-BE49-F238E27FC236}">
                <a16:creationId xmlns="" xmlns:a16="http://schemas.microsoft.com/office/drawing/2014/main" id="{456C6CA1-06A2-BC6B-2CC6-FBD6F632D613}"/>
              </a:ext>
            </a:extLst>
          </p:cNvPr>
          <p:cNvSpPr>
            <a:spLocks noGrp="1"/>
          </p:cNvSpPr>
          <p:nvPr>
            <p:ph type="body" sz="quarter" idx="3"/>
          </p:nvPr>
        </p:nvSpPr>
        <p:spPr>
          <a:solidFill>
            <a:srgbClr val="FFFFCC"/>
          </a:solidFill>
          <a:ln>
            <a:solidFill>
              <a:schemeClr val="tx1">
                <a:lumMod val="50000"/>
                <a:lumOff val="50000"/>
              </a:schemeClr>
            </a:solidFill>
          </a:ln>
        </p:spPr>
        <p:txBody>
          <a:bodyPr>
            <a:normAutofit/>
          </a:bodyPr>
          <a:lstStyle/>
          <a:p>
            <a:r>
              <a:rPr lang="en-US" sz="2400" b="1" dirty="0">
                <a:latin typeface="Candara Light" panose="020E0502030303020204" pitchFamily="34" charset="0"/>
              </a:rPr>
              <a:t>1 Peter 3:12</a:t>
            </a:r>
          </a:p>
        </p:txBody>
      </p:sp>
      <p:sp>
        <p:nvSpPr>
          <p:cNvPr id="6" name="Content Placeholder 5">
            <a:extLst>
              <a:ext uri="{FF2B5EF4-FFF2-40B4-BE49-F238E27FC236}">
                <a16:creationId xmlns="" xmlns:a16="http://schemas.microsoft.com/office/drawing/2014/main" id="{CD5A5679-AB89-12D0-647F-9CD4A678F0EA}"/>
              </a:ext>
            </a:extLst>
          </p:cNvPr>
          <p:cNvSpPr>
            <a:spLocks noGrp="1"/>
          </p:cNvSpPr>
          <p:nvPr>
            <p:ph sz="quarter" idx="4"/>
          </p:nvPr>
        </p:nvSpPr>
        <p:spPr>
          <a:ln>
            <a:solidFill>
              <a:schemeClr val="tx1">
                <a:lumMod val="50000"/>
                <a:lumOff val="50000"/>
              </a:schemeClr>
            </a:solidFill>
          </a:ln>
        </p:spPr>
        <p:txBody>
          <a:bodyPr>
            <a:normAutofit/>
          </a:bodyPr>
          <a:lstStyle/>
          <a:p>
            <a:pPr marL="0" indent="0" algn="ctr">
              <a:buNone/>
            </a:pPr>
            <a:endParaRPr lang="en-US" sz="2400" dirty="0">
              <a:solidFill>
                <a:srgbClr val="000000"/>
              </a:solidFill>
              <a:effectLst/>
              <a:latin typeface="Candara Light" panose="020E0502030303020204" pitchFamily="34" charset="0"/>
              <a:cs typeface="Calibri Light" panose="020F0302020204030204" pitchFamily="34" charset="0"/>
            </a:endParaRPr>
          </a:p>
          <a:p>
            <a:pPr marL="0" indent="0" algn="ctr">
              <a:spcBef>
                <a:spcPts val="0"/>
              </a:spcBef>
              <a:buNone/>
            </a:pPr>
            <a:r>
              <a:rPr lang="en-US" sz="2800" b="0" i="0" dirty="0">
                <a:solidFill>
                  <a:srgbClr val="000000"/>
                </a:solidFill>
                <a:effectLst/>
                <a:latin typeface="Candara Light" panose="020E0502030303020204" pitchFamily="34" charset="0"/>
              </a:rPr>
              <a:t>“For the eyes of the Lord </a:t>
            </a:r>
          </a:p>
          <a:p>
            <a:pPr marL="0" indent="0" algn="ctr">
              <a:spcBef>
                <a:spcPts val="0"/>
              </a:spcBef>
              <a:buNone/>
            </a:pPr>
            <a:r>
              <a:rPr lang="en-US" sz="2800" b="0" i="0" dirty="0">
                <a:solidFill>
                  <a:srgbClr val="000000"/>
                </a:solidFill>
                <a:effectLst/>
                <a:latin typeface="Candara Light" panose="020E0502030303020204" pitchFamily="34" charset="0"/>
              </a:rPr>
              <a:t>are on the righteous</a:t>
            </a:r>
            <a:r>
              <a:rPr lang="en-US" sz="2800" dirty="0">
                <a:latin typeface="Candara Light" panose="020E0502030303020204" pitchFamily="34" charset="0"/>
              </a:rPr>
              <a:t/>
            </a:r>
            <a:br>
              <a:rPr lang="en-US" sz="2800" dirty="0">
                <a:latin typeface="Candara Light" panose="020E0502030303020204" pitchFamily="34" charset="0"/>
              </a:rPr>
            </a:br>
            <a:r>
              <a:rPr lang="en-US" sz="2800" b="0" i="0" dirty="0">
                <a:solidFill>
                  <a:srgbClr val="000000"/>
                </a:solidFill>
                <a:effectLst/>
                <a:latin typeface="Candara Light" panose="020E0502030303020204" pitchFamily="34" charset="0"/>
              </a:rPr>
              <a:t>    and his ears </a:t>
            </a:r>
          </a:p>
          <a:p>
            <a:pPr marL="0" indent="0" algn="ctr">
              <a:spcBef>
                <a:spcPts val="0"/>
              </a:spcBef>
              <a:buNone/>
            </a:pPr>
            <a:r>
              <a:rPr lang="en-US" sz="2800" b="0" i="0" dirty="0">
                <a:solidFill>
                  <a:srgbClr val="000000"/>
                </a:solidFill>
                <a:effectLst/>
                <a:latin typeface="Candara Light" panose="020E0502030303020204" pitchFamily="34" charset="0"/>
              </a:rPr>
              <a:t>are attentive to their prayer.”</a:t>
            </a:r>
            <a:endParaRPr lang="en-US" sz="2800" dirty="0">
              <a:solidFill>
                <a:srgbClr val="000000"/>
              </a:solidFill>
              <a:effectLst/>
              <a:latin typeface="Candara Light" panose="020E0502030303020204" pitchFamily="34" charset="0"/>
              <a:cs typeface="Calibri Light" panose="020F0302020204030204" pitchFamily="34" charset="0"/>
            </a:endParaRPr>
          </a:p>
        </p:txBody>
      </p:sp>
    </p:spTree>
    <p:extLst>
      <p:ext uri="{BB962C8B-B14F-4D97-AF65-F5344CB8AC3E}">
        <p14:creationId xmlns:p14="http://schemas.microsoft.com/office/powerpoint/2010/main" val="28472633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E66E30-F0D8-B6AD-20EF-962AF02C7DA0}"/>
              </a:ext>
            </a:extLst>
          </p:cNvPr>
          <p:cNvSpPr>
            <a:spLocks noGrp="1"/>
          </p:cNvSpPr>
          <p:nvPr>
            <p:ph type="title"/>
          </p:nvPr>
        </p:nvSpPr>
        <p:spPr>
          <a:noFill/>
          <a:ln>
            <a:solidFill>
              <a:schemeClr val="tx1">
                <a:lumMod val="50000"/>
                <a:lumOff val="50000"/>
              </a:schemeClr>
            </a:solidFill>
          </a:ln>
        </p:spPr>
        <p:txBody>
          <a:bodyPr>
            <a:normAutofit fontScale="90000"/>
          </a:bodyPr>
          <a:lstStyle/>
          <a:p>
            <a:pPr algn="ctr"/>
            <a:r>
              <a:rPr lang="es-ES" sz="4800" b="1" dirty="0">
                <a:solidFill>
                  <a:srgbClr val="FF0000"/>
                </a:solidFill>
                <a:latin typeface="Candara Light" panose="020E0502030303020204" pitchFamily="34" charset="0"/>
              </a:rPr>
              <a:t>Sea diligente en la oración.</a:t>
            </a:r>
            <a:r>
              <a:rPr lang="en-US" sz="4800" dirty="0">
                <a:latin typeface="Candara Light" panose="020E0502030303020204" pitchFamily="34" charset="0"/>
              </a:rPr>
              <a:t/>
            </a:r>
            <a:br>
              <a:rPr lang="en-US" sz="4800" dirty="0">
                <a:latin typeface="Candara Light" panose="020E0502030303020204" pitchFamily="34" charset="0"/>
              </a:rPr>
            </a:br>
            <a:r>
              <a:rPr lang="en-US" sz="4800" dirty="0">
                <a:latin typeface="Candara Light" panose="020E0502030303020204" pitchFamily="34" charset="0"/>
              </a:rPr>
              <a:t>Be diligent in prayer.</a:t>
            </a:r>
            <a:endParaRPr lang="es-ES" sz="4800" b="1" dirty="0">
              <a:solidFill>
                <a:srgbClr val="FF0000"/>
              </a:solidFill>
              <a:latin typeface="Candara Light" panose="020E0502030303020204" pitchFamily="34" charset="0"/>
            </a:endParaRPr>
          </a:p>
        </p:txBody>
      </p:sp>
      <p:sp>
        <p:nvSpPr>
          <p:cNvPr id="3" name="Text Placeholder 2">
            <a:extLst>
              <a:ext uri="{FF2B5EF4-FFF2-40B4-BE49-F238E27FC236}">
                <a16:creationId xmlns="" xmlns:a16="http://schemas.microsoft.com/office/drawing/2014/main" id="{640487DD-1189-B20C-B555-20436928840D}"/>
              </a:ext>
            </a:extLst>
          </p:cNvPr>
          <p:cNvSpPr>
            <a:spLocks noGrp="1"/>
          </p:cNvSpPr>
          <p:nvPr>
            <p:ph type="body" idx="1"/>
          </p:nvPr>
        </p:nvSpPr>
        <p:spPr>
          <a:solidFill>
            <a:srgbClr val="CCECFF"/>
          </a:solidFill>
          <a:ln>
            <a:solidFill>
              <a:schemeClr val="tx1">
                <a:lumMod val="50000"/>
                <a:lumOff val="50000"/>
              </a:schemeClr>
            </a:solidFill>
          </a:ln>
        </p:spPr>
        <p:txBody>
          <a:bodyPr>
            <a:normAutofit/>
          </a:bodyPr>
          <a:lstStyle/>
          <a:p>
            <a:r>
              <a:rPr lang="en-US" sz="2400" b="1" i="0" dirty="0">
                <a:solidFill>
                  <a:srgbClr val="000000"/>
                </a:solidFill>
                <a:effectLst/>
                <a:latin typeface="Candara Light" panose="020E0502030303020204" pitchFamily="34" charset="0"/>
              </a:rPr>
              <a:t>1 </a:t>
            </a:r>
            <a:r>
              <a:rPr lang="en-US" sz="2400" b="1" i="0" dirty="0" err="1">
                <a:solidFill>
                  <a:srgbClr val="000000"/>
                </a:solidFill>
                <a:effectLst/>
                <a:latin typeface="Candara Light" panose="020E0502030303020204" pitchFamily="34" charset="0"/>
              </a:rPr>
              <a:t>Tesalonicenses</a:t>
            </a:r>
            <a:r>
              <a:rPr lang="en-US" sz="2400" b="1" i="0" dirty="0">
                <a:solidFill>
                  <a:srgbClr val="000000"/>
                </a:solidFill>
                <a:effectLst/>
                <a:latin typeface="Candara Light" panose="020E0502030303020204" pitchFamily="34" charset="0"/>
              </a:rPr>
              <a:t> 5:16-18</a:t>
            </a:r>
            <a:endParaRPr lang="en-US" sz="2400" b="1" dirty="0">
              <a:latin typeface="Candara Light" panose="020E0502030303020204" pitchFamily="34" charset="0"/>
            </a:endParaRPr>
          </a:p>
        </p:txBody>
      </p:sp>
      <p:sp>
        <p:nvSpPr>
          <p:cNvPr id="4" name="Content Placeholder 3">
            <a:extLst>
              <a:ext uri="{FF2B5EF4-FFF2-40B4-BE49-F238E27FC236}">
                <a16:creationId xmlns="" xmlns:a16="http://schemas.microsoft.com/office/drawing/2014/main" id="{AF7F4AF1-0273-F330-F7AE-179D798546CF}"/>
              </a:ext>
            </a:extLst>
          </p:cNvPr>
          <p:cNvSpPr>
            <a:spLocks noGrp="1"/>
          </p:cNvSpPr>
          <p:nvPr>
            <p:ph sz="half" idx="2"/>
          </p:nvPr>
        </p:nvSpPr>
        <p:spPr>
          <a:ln>
            <a:solidFill>
              <a:schemeClr val="tx1">
                <a:lumMod val="50000"/>
                <a:lumOff val="50000"/>
              </a:schemeClr>
            </a:solidFill>
          </a:ln>
        </p:spPr>
        <p:txBody>
          <a:bodyPr>
            <a:normAutofit/>
          </a:bodyPr>
          <a:lstStyle/>
          <a:p>
            <a:pPr marL="0" indent="0" algn="ctr">
              <a:buNone/>
            </a:pPr>
            <a:endParaRPr lang="es-ES" sz="800" b="0" i="0" dirty="0">
              <a:solidFill>
                <a:srgbClr val="000000"/>
              </a:solidFill>
              <a:effectLst/>
              <a:latin typeface="Candara Light" panose="020E0502030303020204" pitchFamily="34" charset="0"/>
            </a:endParaRPr>
          </a:p>
          <a:p>
            <a:pPr marL="0" indent="0" algn="ctr">
              <a:buNone/>
            </a:pPr>
            <a:endParaRPr lang="es-ES" sz="800" dirty="0">
              <a:solidFill>
                <a:srgbClr val="000000"/>
              </a:solidFill>
              <a:latin typeface="Candara Light" panose="020E0502030303020204" pitchFamily="34" charset="0"/>
            </a:endParaRPr>
          </a:p>
          <a:p>
            <a:pPr marL="0" indent="0" algn="ctr">
              <a:buNone/>
            </a:pPr>
            <a:r>
              <a:rPr lang="es-ES" sz="2600" b="0" i="0" dirty="0">
                <a:solidFill>
                  <a:srgbClr val="000000"/>
                </a:solidFill>
                <a:effectLst/>
                <a:latin typeface="Candara Light" panose="020E0502030303020204" pitchFamily="34" charset="0"/>
              </a:rPr>
              <a:t>“Estad siempre gozosos. Orad sin cesar. Dad gracias en todo, porque esta es la voluntad de Dios para con vosotros en Cristo </a:t>
            </a:r>
            <a:r>
              <a:rPr lang="es-ES" sz="2600" b="0" i="0" dirty="0" smtClean="0">
                <a:solidFill>
                  <a:srgbClr val="000000"/>
                </a:solidFill>
                <a:effectLst/>
                <a:latin typeface="Candara Light" panose="020E0502030303020204" pitchFamily="34" charset="0"/>
              </a:rPr>
              <a:t>Jesús”.</a:t>
            </a:r>
            <a:endParaRPr lang="es-ES" sz="2600" b="0" i="0" dirty="0">
              <a:solidFill>
                <a:srgbClr val="000000"/>
              </a:solidFill>
              <a:effectLst/>
              <a:latin typeface="Candara Light" panose="020E0502030303020204" pitchFamily="34" charset="0"/>
            </a:endParaRPr>
          </a:p>
        </p:txBody>
      </p:sp>
      <p:sp>
        <p:nvSpPr>
          <p:cNvPr id="5" name="Text Placeholder 4">
            <a:extLst>
              <a:ext uri="{FF2B5EF4-FFF2-40B4-BE49-F238E27FC236}">
                <a16:creationId xmlns="" xmlns:a16="http://schemas.microsoft.com/office/drawing/2014/main" id="{456C6CA1-06A2-BC6B-2CC6-FBD6F632D613}"/>
              </a:ext>
            </a:extLst>
          </p:cNvPr>
          <p:cNvSpPr>
            <a:spLocks noGrp="1"/>
          </p:cNvSpPr>
          <p:nvPr>
            <p:ph type="body" sz="quarter" idx="3"/>
          </p:nvPr>
        </p:nvSpPr>
        <p:spPr>
          <a:solidFill>
            <a:srgbClr val="FFFFCC"/>
          </a:solidFill>
          <a:ln>
            <a:solidFill>
              <a:schemeClr val="tx1">
                <a:lumMod val="50000"/>
                <a:lumOff val="50000"/>
              </a:schemeClr>
            </a:solidFill>
          </a:ln>
        </p:spPr>
        <p:txBody>
          <a:bodyPr>
            <a:normAutofit/>
          </a:bodyPr>
          <a:lstStyle/>
          <a:p>
            <a:r>
              <a:rPr lang="en-US" sz="2400" b="1" dirty="0">
                <a:latin typeface="Candara Light" panose="020E0502030303020204" pitchFamily="34" charset="0"/>
              </a:rPr>
              <a:t>1 Thessalonians 5:16-18</a:t>
            </a:r>
          </a:p>
        </p:txBody>
      </p:sp>
      <p:sp>
        <p:nvSpPr>
          <p:cNvPr id="6" name="Content Placeholder 5">
            <a:extLst>
              <a:ext uri="{FF2B5EF4-FFF2-40B4-BE49-F238E27FC236}">
                <a16:creationId xmlns="" xmlns:a16="http://schemas.microsoft.com/office/drawing/2014/main" id="{CD5A5679-AB89-12D0-647F-9CD4A678F0EA}"/>
              </a:ext>
            </a:extLst>
          </p:cNvPr>
          <p:cNvSpPr>
            <a:spLocks noGrp="1"/>
          </p:cNvSpPr>
          <p:nvPr>
            <p:ph sz="quarter" idx="4"/>
          </p:nvPr>
        </p:nvSpPr>
        <p:spPr>
          <a:ln>
            <a:solidFill>
              <a:schemeClr val="tx1">
                <a:lumMod val="50000"/>
                <a:lumOff val="50000"/>
              </a:schemeClr>
            </a:solidFill>
          </a:ln>
        </p:spPr>
        <p:txBody>
          <a:bodyPr>
            <a:normAutofit/>
          </a:bodyPr>
          <a:lstStyle/>
          <a:p>
            <a:pPr marL="0" indent="0" algn="ctr">
              <a:buNone/>
            </a:pPr>
            <a:r>
              <a:rPr lang="en-US" sz="2800" b="0" i="0" dirty="0">
                <a:solidFill>
                  <a:srgbClr val="000000"/>
                </a:solidFill>
                <a:effectLst/>
                <a:latin typeface="Calibri Light" panose="020F0302020204030204" pitchFamily="34" charset="0"/>
                <a:cs typeface="Calibri Light" panose="020F0302020204030204" pitchFamily="34" charset="0"/>
              </a:rPr>
              <a:t> </a:t>
            </a:r>
          </a:p>
          <a:p>
            <a:pPr marL="0" indent="0" algn="ctr">
              <a:spcBef>
                <a:spcPts val="0"/>
              </a:spcBef>
              <a:buNone/>
            </a:pPr>
            <a:r>
              <a:rPr lang="en-US" sz="2800" b="0" i="0" dirty="0">
                <a:solidFill>
                  <a:srgbClr val="000000"/>
                </a:solidFill>
                <a:effectLst/>
                <a:latin typeface="Candara Light" panose="020E0502030303020204" pitchFamily="34" charset="0"/>
              </a:rPr>
              <a:t>“Rejoice always, pray without ceasing, in everything give thanks; for this is the will of God for you in Christ Jesus.”</a:t>
            </a:r>
            <a:endParaRPr lang="en-US" sz="2800" dirty="0">
              <a:solidFill>
                <a:srgbClr val="000000"/>
              </a:solidFill>
              <a:effectLst/>
              <a:latin typeface="Candara Light" panose="020E0502030303020204" pitchFamily="34" charset="0"/>
              <a:cs typeface="Calibri Light" panose="020F0302020204030204" pitchFamily="34" charset="0"/>
            </a:endParaRPr>
          </a:p>
        </p:txBody>
      </p:sp>
    </p:spTree>
    <p:extLst>
      <p:ext uri="{BB962C8B-B14F-4D97-AF65-F5344CB8AC3E}">
        <p14:creationId xmlns:p14="http://schemas.microsoft.com/office/powerpoint/2010/main" val="42585776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E66E30-F0D8-B6AD-20EF-962AF02C7DA0}"/>
              </a:ext>
            </a:extLst>
          </p:cNvPr>
          <p:cNvSpPr>
            <a:spLocks noGrp="1"/>
          </p:cNvSpPr>
          <p:nvPr>
            <p:ph type="title"/>
          </p:nvPr>
        </p:nvSpPr>
        <p:spPr>
          <a:noFill/>
          <a:ln>
            <a:solidFill>
              <a:schemeClr val="tx1">
                <a:lumMod val="50000"/>
                <a:lumOff val="50000"/>
              </a:schemeClr>
            </a:solidFill>
          </a:ln>
        </p:spPr>
        <p:txBody>
          <a:bodyPr>
            <a:normAutofit/>
          </a:bodyPr>
          <a:lstStyle/>
          <a:p>
            <a:pPr algn="ctr"/>
            <a:r>
              <a:rPr lang="es-ES" sz="4000" b="1" dirty="0">
                <a:solidFill>
                  <a:srgbClr val="FF0000"/>
                </a:solidFill>
                <a:latin typeface="Candara Light" panose="020E0502030303020204" pitchFamily="34" charset="0"/>
              </a:rPr>
              <a:t>Sea diligente en la oración.</a:t>
            </a:r>
            <a:r>
              <a:rPr lang="en-US" sz="4000" dirty="0">
                <a:latin typeface="Candara Light" panose="020E0502030303020204" pitchFamily="34" charset="0"/>
              </a:rPr>
              <a:t/>
            </a:r>
            <a:br>
              <a:rPr lang="en-US" sz="4000" dirty="0">
                <a:latin typeface="Candara Light" panose="020E0502030303020204" pitchFamily="34" charset="0"/>
              </a:rPr>
            </a:br>
            <a:r>
              <a:rPr lang="en-US" sz="4000" dirty="0">
                <a:latin typeface="Candara Light" panose="020E0502030303020204" pitchFamily="34" charset="0"/>
              </a:rPr>
              <a:t>Be diligent in prayer.</a:t>
            </a:r>
          </a:p>
        </p:txBody>
      </p:sp>
      <p:sp>
        <p:nvSpPr>
          <p:cNvPr id="3" name="Text Placeholder 2">
            <a:extLst>
              <a:ext uri="{FF2B5EF4-FFF2-40B4-BE49-F238E27FC236}">
                <a16:creationId xmlns="" xmlns:a16="http://schemas.microsoft.com/office/drawing/2014/main" id="{640487DD-1189-B20C-B555-20436928840D}"/>
              </a:ext>
            </a:extLst>
          </p:cNvPr>
          <p:cNvSpPr>
            <a:spLocks noGrp="1"/>
          </p:cNvSpPr>
          <p:nvPr>
            <p:ph type="body" idx="1"/>
          </p:nvPr>
        </p:nvSpPr>
        <p:spPr>
          <a:solidFill>
            <a:srgbClr val="CCECFF"/>
          </a:solidFill>
          <a:ln>
            <a:solidFill>
              <a:schemeClr val="tx1">
                <a:lumMod val="50000"/>
                <a:lumOff val="50000"/>
              </a:schemeClr>
            </a:solidFill>
          </a:ln>
        </p:spPr>
        <p:txBody>
          <a:bodyPr>
            <a:normAutofit/>
          </a:bodyPr>
          <a:lstStyle/>
          <a:p>
            <a:r>
              <a:rPr lang="en-US" sz="2400" b="1" dirty="0">
                <a:latin typeface="Candara Light" panose="020E0502030303020204" pitchFamily="34" charset="0"/>
              </a:rPr>
              <a:t>1 Pedro 5:7</a:t>
            </a:r>
          </a:p>
        </p:txBody>
      </p:sp>
      <p:sp>
        <p:nvSpPr>
          <p:cNvPr id="4" name="Content Placeholder 3">
            <a:extLst>
              <a:ext uri="{FF2B5EF4-FFF2-40B4-BE49-F238E27FC236}">
                <a16:creationId xmlns="" xmlns:a16="http://schemas.microsoft.com/office/drawing/2014/main" id="{AF7F4AF1-0273-F330-F7AE-179D798546CF}"/>
              </a:ext>
            </a:extLst>
          </p:cNvPr>
          <p:cNvSpPr>
            <a:spLocks noGrp="1"/>
          </p:cNvSpPr>
          <p:nvPr>
            <p:ph sz="half" idx="2"/>
          </p:nvPr>
        </p:nvSpPr>
        <p:spPr>
          <a:ln>
            <a:solidFill>
              <a:schemeClr val="tx1">
                <a:lumMod val="50000"/>
                <a:lumOff val="50000"/>
              </a:schemeClr>
            </a:solidFill>
          </a:ln>
        </p:spPr>
        <p:txBody>
          <a:bodyPr>
            <a:normAutofit/>
          </a:bodyPr>
          <a:lstStyle/>
          <a:p>
            <a:pPr marL="0" indent="0" algn="ctr">
              <a:buNone/>
            </a:pPr>
            <a:endParaRPr lang="es-ES" sz="800" b="0" i="0" dirty="0">
              <a:solidFill>
                <a:srgbClr val="000000"/>
              </a:solidFill>
              <a:effectLst/>
              <a:latin typeface="Candara Light" panose="020E0502030303020204" pitchFamily="34" charset="0"/>
            </a:endParaRPr>
          </a:p>
          <a:p>
            <a:pPr marL="0" indent="0" algn="ctr">
              <a:buNone/>
            </a:pPr>
            <a:endParaRPr lang="es-ES" sz="800" dirty="0">
              <a:solidFill>
                <a:srgbClr val="000000"/>
              </a:solidFill>
              <a:latin typeface="Candara Light" panose="020E0502030303020204" pitchFamily="34" charset="0"/>
            </a:endParaRPr>
          </a:p>
          <a:p>
            <a:pPr marL="0" indent="0" algn="ctr">
              <a:buNone/>
            </a:pPr>
            <a:r>
              <a:rPr lang="es-ES" sz="2800" dirty="0">
                <a:solidFill>
                  <a:srgbClr val="000000"/>
                </a:solidFill>
                <a:latin typeface="Candara Light" panose="020E0502030303020204" pitchFamily="34" charset="0"/>
              </a:rPr>
              <a:t>“E</a:t>
            </a:r>
            <a:r>
              <a:rPr lang="es-ES" sz="2800" b="0" i="0" dirty="0">
                <a:solidFill>
                  <a:srgbClr val="000000"/>
                </a:solidFill>
                <a:effectLst/>
                <a:latin typeface="Candara Light" panose="020E0502030303020204" pitchFamily="34" charset="0"/>
              </a:rPr>
              <a:t>chando toda vuestra ansiedad sobre él, porque él tiene cuidado de </a:t>
            </a:r>
            <a:r>
              <a:rPr lang="es-ES" sz="2800" b="0" i="0" dirty="0" smtClean="0">
                <a:solidFill>
                  <a:srgbClr val="000000"/>
                </a:solidFill>
                <a:effectLst/>
                <a:latin typeface="Candara Light" panose="020E0502030303020204" pitchFamily="34" charset="0"/>
              </a:rPr>
              <a:t>vosotros”.</a:t>
            </a:r>
            <a:endParaRPr lang="es-ES" sz="2600" b="0" i="0" dirty="0">
              <a:solidFill>
                <a:srgbClr val="000000"/>
              </a:solidFill>
              <a:effectLst/>
              <a:latin typeface="Candara Light" panose="020E0502030303020204" pitchFamily="34" charset="0"/>
            </a:endParaRPr>
          </a:p>
        </p:txBody>
      </p:sp>
      <p:sp>
        <p:nvSpPr>
          <p:cNvPr id="5" name="Text Placeholder 4">
            <a:extLst>
              <a:ext uri="{FF2B5EF4-FFF2-40B4-BE49-F238E27FC236}">
                <a16:creationId xmlns="" xmlns:a16="http://schemas.microsoft.com/office/drawing/2014/main" id="{456C6CA1-06A2-BC6B-2CC6-FBD6F632D613}"/>
              </a:ext>
            </a:extLst>
          </p:cNvPr>
          <p:cNvSpPr>
            <a:spLocks noGrp="1"/>
          </p:cNvSpPr>
          <p:nvPr>
            <p:ph type="body" sz="quarter" idx="3"/>
          </p:nvPr>
        </p:nvSpPr>
        <p:spPr>
          <a:solidFill>
            <a:srgbClr val="FFFFCC"/>
          </a:solidFill>
          <a:ln>
            <a:solidFill>
              <a:schemeClr val="tx1">
                <a:lumMod val="50000"/>
                <a:lumOff val="50000"/>
              </a:schemeClr>
            </a:solidFill>
          </a:ln>
        </p:spPr>
        <p:txBody>
          <a:bodyPr>
            <a:normAutofit/>
          </a:bodyPr>
          <a:lstStyle/>
          <a:p>
            <a:r>
              <a:rPr lang="en-US" sz="2400" b="1" dirty="0">
                <a:latin typeface="Candara Light" panose="020E0502030303020204" pitchFamily="34" charset="0"/>
              </a:rPr>
              <a:t>1 Peter 5:7</a:t>
            </a:r>
          </a:p>
        </p:txBody>
      </p:sp>
      <p:sp>
        <p:nvSpPr>
          <p:cNvPr id="6" name="Content Placeholder 5">
            <a:extLst>
              <a:ext uri="{FF2B5EF4-FFF2-40B4-BE49-F238E27FC236}">
                <a16:creationId xmlns="" xmlns:a16="http://schemas.microsoft.com/office/drawing/2014/main" id="{CD5A5679-AB89-12D0-647F-9CD4A678F0EA}"/>
              </a:ext>
            </a:extLst>
          </p:cNvPr>
          <p:cNvSpPr>
            <a:spLocks noGrp="1"/>
          </p:cNvSpPr>
          <p:nvPr>
            <p:ph sz="quarter" idx="4"/>
          </p:nvPr>
        </p:nvSpPr>
        <p:spPr>
          <a:ln>
            <a:solidFill>
              <a:schemeClr val="tx1">
                <a:lumMod val="50000"/>
                <a:lumOff val="50000"/>
              </a:schemeClr>
            </a:solidFill>
          </a:ln>
        </p:spPr>
        <p:txBody>
          <a:bodyPr>
            <a:normAutofit/>
          </a:bodyPr>
          <a:lstStyle/>
          <a:p>
            <a:pPr marL="0" indent="0" algn="ctr">
              <a:buNone/>
            </a:pPr>
            <a:r>
              <a:rPr lang="en-US" sz="2800" b="0" i="0" dirty="0">
                <a:solidFill>
                  <a:srgbClr val="000000"/>
                </a:solidFill>
                <a:effectLst/>
                <a:latin typeface="Calibri Light" panose="020F0302020204030204" pitchFamily="34" charset="0"/>
                <a:cs typeface="Calibri Light" panose="020F0302020204030204" pitchFamily="34" charset="0"/>
              </a:rPr>
              <a:t> </a:t>
            </a:r>
          </a:p>
        </p:txBody>
      </p:sp>
      <p:sp>
        <p:nvSpPr>
          <p:cNvPr id="10" name="TextBox 9">
            <a:extLst>
              <a:ext uri="{FF2B5EF4-FFF2-40B4-BE49-F238E27FC236}">
                <a16:creationId xmlns="" xmlns:a16="http://schemas.microsoft.com/office/drawing/2014/main" id="{47B481AB-AEB7-664E-997C-594CDA2FE97E}"/>
              </a:ext>
            </a:extLst>
          </p:cNvPr>
          <p:cNvSpPr txBox="1"/>
          <p:nvPr/>
        </p:nvSpPr>
        <p:spPr>
          <a:xfrm>
            <a:off x="6626914" y="3328291"/>
            <a:ext cx="4395581" cy="1292662"/>
          </a:xfrm>
          <a:prstGeom prst="rect">
            <a:avLst/>
          </a:prstGeom>
          <a:noFill/>
        </p:spPr>
        <p:txBody>
          <a:bodyPr wrap="square">
            <a:spAutoFit/>
          </a:bodyPr>
          <a:lstStyle/>
          <a:p>
            <a:pPr algn="ctr"/>
            <a:r>
              <a:rPr lang="en-US" sz="2600" dirty="0">
                <a:solidFill>
                  <a:srgbClr val="000000"/>
                </a:solidFill>
                <a:latin typeface="Candara Light" panose="020E0502030303020204" pitchFamily="34" charset="0"/>
              </a:rPr>
              <a:t>“Casting all your anxieties </a:t>
            </a:r>
          </a:p>
          <a:p>
            <a:pPr algn="ctr"/>
            <a:r>
              <a:rPr lang="en-US" sz="2600" dirty="0">
                <a:solidFill>
                  <a:srgbClr val="000000"/>
                </a:solidFill>
                <a:latin typeface="Candara Light" panose="020E0502030303020204" pitchFamily="34" charset="0"/>
              </a:rPr>
              <a:t>on him, </a:t>
            </a:r>
          </a:p>
          <a:p>
            <a:pPr algn="ctr"/>
            <a:r>
              <a:rPr lang="en-US" sz="2600" dirty="0">
                <a:solidFill>
                  <a:srgbClr val="000000"/>
                </a:solidFill>
                <a:latin typeface="Candara Light" panose="020E0502030303020204" pitchFamily="34" charset="0"/>
              </a:rPr>
              <a:t>because he cares for you.”</a:t>
            </a:r>
            <a:endParaRPr lang="en-US" sz="2600" dirty="0">
              <a:solidFill>
                <a:prstClr val="black"/>
              </a:solidFill>
              <a:latin typeface="Candara Light" panose="020E0502030303020204" pitchFamily="34" charset="0"/>
            </a:endParaRPr>
          </a:p>
        </p:txBody>
      </p:sp>
    </p:spTree>
    <p:extLst>
      <p:ext uri="{BB962C8B-B14F-4D97-AF65-F5344CB8AC3E}">
        <p14:creationId xmlns:p14="http://schemas.microsoft.com/office/powerpoint/2010/main" val="26761914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09BD605E-4781-E53E-BD21-5029F9D5CA8E}"/>
              </a:ext>
            </a:extLst>
          </p:cNvPr>
          <p:cNvSpPr>
            <a:spLocks noGrp="1"/>
          </p:cNvSpPr>
          <p:nvPr>
            <p:ph type="body" sz="half" idx="2"/>
          </p:nvPr>
        </p:nvSpPr>
        <p:spPr>
          <a:xfrm>
            <a:off x="9144001" y="367792"/>
            <a:ext cx="2819400" cy="6122416"/>
          </a:xfrm>
        </p:spPr>
        <p:txBody>
          <a:bodyPr>
            <a:normAutofit lnSpcReduction="10000"/>
          </a:bodyPr>
          <a:lstStyle/>
          <a:p>
            <a:pPr algn="ctr">
              <a:spcBef>
                <a:spcPts val="0"/>
              </a:spcBef>
            </a:pPr>
            <a:r>
              <a:rPr lang="en-US" sz="2000" b="1" u="sng" dirty="0">
                <a:latin typeface="Candara Light" panose="020E0502030303020204" pitchFamily="34" charset="0"/>
              </a:rPr>
              <a:t>Be Diligent in Prayer…</a:t>
            </a:r>
          </a:p>
          <a:p>
            <a:pPr algn="ctr">
              <a:spcBef>
                <a:spcPts val="0"/>
              </a:spcBef>
            </a:pPr>
            <a:r>
              <a:rPr lang="es-ES" sz="2000" b="1" u="sng" dirty="0">
                <a:solidFill>
                  <a:srgbClr val="FF0000"/>
                </a:solidFill>
                <a:latin typeface="Candara Light" panose="020E0502030303020204" pitchFamily="34" charset="0"/>
              </a:rPr>
              <a:t>Sea diligente en la </a:t>
            </a:r>
            <a:r>
              <a:rPr lang="es-ES" sz="2000" b="1" u="sng" dirty="0" smtClean="0">
                <a:solidFill>
                  <a:srgbClr val="FF0000"/>
                </a:solidFill>
                <a:latin typeface="Candara Light" panose="020E0502030303020204" pitchFamily="34" charset="0"/>
              </a:rPr>
              <a:t>oración…</a:t>
            </a:r>
            <a:endParaRPr lang="en-US" sz="2000" b="1" u="sng" dirty="0">
              <a:solidFill>
                <a:srgbClr val="FF0000"/>
              </a:solidFill>
              <a:latin typeface="Candara Light" panose="020E0502030303020204" pitchFamily="34" charset="0"/>
            </a:endParaRPr>
          </a:p>
          <a:p>
            <a:pPr marL="342900" indent="-342900">
              <a:buFont typeface="Symbol" panose="05050102010706020507" pitchFamily="18" charset="2"/>
              <a:buChar char=""/>
            </a:pPr>
            <a:r>
              <a:rPr lang="en-US" sz="2000" b="1" dirty="0">
                <a:latin typeface="Candara Light" panose="020E0502030303020204" pitchFamily="34" charset="0"/>
              </a:rPr>
              <a:t>Praise God.</a:t>
            </a:r>
          </a:p>
          <a:p>
            <a:pPr marL="342900" indent="-342900">
              <a:buFont typeface="Symbol" panose="05050102010706020507" pitchFamily="18" charset="2"/>
              <a:buChar char=""/>
            </a:pPr>
            <a:r>
              <a:rPr lang="en-US" sz="2000" b="1" dirty="0" err="1" smtClean="0">
                <a:solidFill>
                  <a:srgbClr val="FF0000"/>
                </a:solidFill>
                <a:latin typeface="Candara Light" panose="020E0502030303020204" pitchFamily="34" charset="0"/>
              </a:rPr>
              <a:t>Alabe</a:t>
            </a:r>
            <a:r>
              <a:rPr lang="en-US" sz="2000" b="1" dirty="0" smtClean="0">
                <a:solidFill>
                  <a:srgbClr val="FF0000"/>
                </a:solidFill>
                <a:latin typeface="Candara Light" panose="020E0502030303020204" pitchFamily="34" charset="0"/>
              </a:rPr>
              <a:t> al </a:t>
            </a:r>
            <a:r>
              <a:rPr lang="en-US" sz="2000" b="1" dirty="0" err="1">
                <a:solidFill>
                  <a:srgbClr val="FF0000"/>
                </a:solidFill>
                <a:latin typeface="Candara Light" panose="020E0502030303020204" pitchFamily="34" charset="0"/>
              </a:rPr>
              <a:t>Señor</a:t>
            </a:r>
            <a:r>
              <a:rPr lang="en-US" sz="2000" b="1" dirty="0">
                <a:solidFill>
                  <a:srgbClr val="FF0000"/>
                </a:solidFill>
                <a:latin typeface="Candara Light" panose="020E0502030303020204" pitchFamily="34" charset="0"/>
              </a:rPr>
              <a:t>.</a:t>
            </a:r>
          </a:p>
          <a:p>
            <a:pPr marL="342900" indent="-342900">
              <a:buFont typeface="Symbol" panose="05050102010706020507" pitchFamily="18" charset="2"/>
              <a:buChar char=""/>
            </a:pPr>
            <a:r>
              <a:rPr lang="en-US" sz="2000" b="1" dirty="0">
                <a:latin typeface="Candara Light" panose="020E0502030303020204" pitchFamily="34" charset="0"/>
              </a:rPr>
              <a:t>Give thanks.</a:t>
            </a:r>
          </a:p>
          <a:p>
            <a:pPr marL="342900" indent="-342900">
              <a:buFont typeface="Symbol" panose="05050102010706020507" pitchFamily="18" charset="2"/>
              <a:buChar char=""/>
            </a:pPr>
            <a:r>
              <a:rPr lang="en-US" sz="2000" b="1" dirty="0" err="1" smtClean="0">
                <a:solidFill>
                  <a:srgbClr val="FF0000"/>
                </a:solidFill>
                <a:latin typeface="Candara Light" panose="020E0502030303020204" pitchFamily="34" charset="0"/>
              </a:rPr>
              <a:t>Dé</a:t>
            </a:r>
            <a:r>
              <a:rPr lang="en-US" sz="2000" b="1" dirty="0" smtClean="0">
                <a:solidFill>
                  <a:srgbClr val="FF0000"/>
                </a:solidFill>
                <a:latin typeface="Candara Light" panose="020E0502030303020204" pitchFamily="34" charset="0"/>
              </a:rPr>
              <a:t> </a:t>
            </a:r>
            <a:r>
              <a:rPr lang="en-US" sz="2000" b="1" dirty="0">
                <a:solidFill>
                  <a:srgbClr val="FF0000"/>
                </a:solidFill>
                <a:latin typeface="Candara Light" panose="020E0502030303020204" pitchFamily="34" charset="0"/>
              </a:rPr>
              <a:t>gracias.</a:t>
            </a:r>
          </a:p>
          <a:p>
            <a:pPr marL="342900" indent="-342900">
              <a:buFont typeface="Symbol" panose="05050102010706020507" pitchFamily="18" charset="2"/>
              <a:buChar char=""/>
            </a:pPr>
            <a:r>
              <a:rPr lang="en-US" sz="2000" b="1" dirty="0">
                <a:latin typeface="Candara Light" panose="020E0502030303020204" pitchFamily="34" charset="0"/>
              </a:rPr>
              <a:t>Confess wrong.</a:t>
            </a:r>
          </a:p>
          <a:p>
            <a:pPr marL="342900" indent="-342900">
              <a:buFont typeface="Symbol" panose="05050102010706020507" pitchFamily="18" charset="2"/>
              <a:buChar char=""/>
            </a:pPr>
            <a:r>
              <a:rPr lang="en-US" sz="2000" b="1" dirty="0" err="1" smtClean="0">
                <a:solidFill>
                  <a:srgbClr val="FF0000"/>
                </a:solidFill>
                <a:latin typeface="Candara Light" panose="020E0502030303020204" pitchFamily="34" charset="0"/>
              </a:rPr>
              <a:t>Confiese</a:t>
            </a:r>
            <a:r>
              <a:rPr lang="en-US" sz="2000" b="1" dirty="0" smtClean="0">
                <a:solidFill>
                  <a:srgbClr val="FF0000"/>
                </a:solidFill>
                <a:latin typeface="Candara Light" panose="020E0502030303020204" pitchFamily="34" charset="0"/>
              </a:rPr>
              <a:t> el mal.</a:t>
            </a:r>
            <a:endParaRPr lang="en-US" sz="2000" b="1" dirty="0">
              <a:solidFill>
                <a:srgbClr val="FF0000"/>
              </a:solidFill>
              <a:latin typeface="Candara Light" panose="020E0502030303020204" pitchFamily="34" charset="0"/>
            </a:endParaRPr>
          </a:p>
          <a:p>
            <a:pPr marL="342900" indent="-342900">
              <a:buFont typeface="Symbol" panose="05050102010706020507" pitchFamily="18" charset="2"/>
              <a:buChar char=""/>
            </a:pPr>
            <a:r>
              <a:rPr lang="en-US" sz="2000" b="1" dirty="0">
                <a:latin typeface="Candara Light" panose="020E0502030303020204" pitchFamily="34" charset="0"/>
              </a:rPr>
              <a:t>Ask for needs.</a:t>
            </a:r>
          </a:p>
          <a:p>
            <a:pPr marL="342900" indent="-342900">
              <a:buFont typeface="Symbol" panose="05050102010706020507" pitchFamily="18" charset="2"/>
              <a:buChar char=""/>
            </a:pPr>
            <a:r>
              <a:rPr lang="en-US" sz="2000" b="1" dirty="0" err="1" smtClean="0">
                <a:solidFill>
                  <a:srgbClr val="FF0000"/>
                </a:solidFill>
                <a:latin typeface="Candara Light" panose="020E0502030303020204" pitchFamily="34" charset="0"/>
              </a:rPr>
              <a:t>Pida</a:t>
            </a:r>
            <a:r>
              <a:rPr lang="en-US" sz="2000" b="1" dirty="0" smtClean="0">
                <a:solidFill>
                  <a:srgbClr val="FF0000"/>
                </a:solidFill>
                <a:latin typeface="Candara Light" panose="020E0502030303020204" pitchFamily="34" charset="0"/>
              </a:rPr>
              <a:t> </a:t>
            </a:r>
            <a:r>
              <a:rPr lang="en-US" sz="2000" b="1" dirty="0" err="1" smtClean="0">
                <a:solidFill>
                  <a:srgbClr val="FF0000"/>
                </a:solidFill>
                <a:latin typeface="Candara Light" panose="020E0502030303020204" pitchFamily="34" charset="0"/>
              </a:rPr>
              <a:t>por</a:t>
            </a:r>
            <a:r>
              <a:rPr lang="en-US" sz="2000" b="1" dirty="0" smtClean="0">
                <a:solidFill>
                  <a:srgbClr val="FF0000"/>
                </a:solidFill>
                <a:latin typeface="Candara Light" panose="020E0502030303020204" pitchFamily="34" charset="0"/>
              </a:rPr>
              <a:t> las </a:t>
            </a:r>
            <a:r>
              <a:rPr lang="en-US" sz="2000" b="1" dirty="0" err="1">
                <a:solidFill>
                  <a:srgbClr val="FF0000"/>
                </a:solidFill>
                <a:latin typeface="Candara Light" panose="020E0502030303020204" pitchFamily="34" charset="0"/>
              </a:rPr>
              <a:t>necesidades</a:t>
            </a:r>
            <a:r>
              <a:rPr lang="en-US" sz="2000" b="1" dirty="0">
                <a:solidFill>
                  <a:srgbClr val="FF0000"/>
                </a:solidFill>
                <a:latin typeface="Candara Light" panose="020E0502030303020204" pitchFamily="34" charset="0"/>
              </a:rPr>
              <a:t>.</a:t>
            </a:r>
          </a:p>
          <a:p>
            <a:pPr marL="342900" indent="-342900">
              <a:buFont typeface="Symbol" panose="05050102010706020507" pitchFamily="18" charset="2"/>
              <a:buChar char=""/>
            </a:pPr>
            <a:r>
              <a:rPr lang="en-US" sz="2000" b="1" dirty="0">
                <a:latin typeface="Candara Light" panose="020E0502030303020204" pitchFamily="34" charset="0"/>
              </a:rPr>
              <a:t>Commit yourself to Him.</a:t>
            </a:r>
          </a:p>
          <a:p>
            <a:pPr marL="342900" indent="-342900">
              <a:buFont typeface="Symbol" panose="05050102010706020507" pitchFamily="18" charset="2"/>
              <a:buChar char=""/>
            </a:pPr>
            <a:r>
              <a:rPr lang="en-US" sz="2000" b="1" dirty="0" err="1" smtClean="0">
                <a:solidFill>
                  <a:srgbClr val="FF0000"/>
                </a:solidFill>
                <a:latin typeface="Candara Light" panose="020E0502030303020204" pitchFamily="34" charset="0"/>
              </a:rPr>
              <a:t>Comprométase</a:t>
            </a:r>
            <a:r>
              <a:rPr lang="en-US" sz="2000" b="1" dirty="0" smtClean="0">
                <a:solidFill>
                  <a:srgbClr val="FF0000"/>
                </a:solidFill>
                <a:latin typeface="Candara Light" panose="020E0502030303020204" pitchFamily="34" charset="0"/>
              </a:rPr>
              <a:t> </a:t>
            </a:r>
            <a:r>
              <a:rPr lang="en-US" sz="2000" b="1" dirty="0">
                <a:solidFill>
                  <a:srgbClr val="FF0000"/>
                </a:solidFill>
                <a:latin typeface="Candara Light" panose="020E0502030303020204" pitchFamily="34" charset="0"/>
              </a:rPr>
              <a:t>con </a:t>
            </a:r>
            <a:r>
              <a:rPr lang="en-US" sz="2000" b="1" dirty="0" err="1">
                <a:solidFill>
                  <a:srgbClr val="FF0000"/>
                </a:solidFill>
                <a:latin typeface="Candara Light" panose="020E0502030303020204" pitchFamily="34" charset="0"/>
              </a:rPr>
              <a:t>Él</a:t>
            </a:r>
            <a:r>
              <a:rPr lang="en-US" sz="2000" b="1" dirty="0">
                <a:solidFill>
                  <a:srgbClr val="FF0000"/>
                </a:solidFill>
                <a:latin typeface="Candara Light" panose="020E0502030303020204" pitchFamily="34" charset="0"/>
              </a:rPr>
              <a:t>.</a:t>
            </a:r>
          </a:p>
          <a:p>
            <a:pPr marL="342900" indent="-342900">
              <a:buFont typeface="Symbol" panose="05050102010706020507" pitchFamily="18" charset="2"/>
              <a:buChar char=""/>
            </a:pPr>
            <a:endParaRPr lang="en-US" sz="2000" b="1" dirty="0">
              <a:latin typeface="Candara Light" panose="020E0502030303020204" pitchFamily="34" charset="0"/>
            </a:endParaRPr>
          </a:p>
        </p:txBody>
      </p:sp>
      <p:pic>
        <p:nvPicPr>
          <p:cNvPr id="6" name="Picture Placeholder 5" descr="A person with her hands together to her face&#10;&#10;Description automatically generated">
            <a:extLst>
              <a:ext uri="{FF2B5EF4-FFF2-40B4-BE49-F238E27FC236}">
                <a16:creationId xmlns="" xmlns:a16="http://schemas.microsoft.com/office/drawing/2014/main" id="{3BA01B1D-F4C6-1569-6A9E-BB0C012FC99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5439" r="5439"/>
          <a:stretch>
            <a:fillRect/>
          </a:stretch>
        </p:blipFill>
        <p:spPr/>
      </p:pic>
    </p:spTree>
    <p:extLst>
      <p:ext uri="{BB962C8B-B14F-4D97-AF65-F5344CB8AC3E}">
        <p14:creationId xmlns:p14="http://schemas.microsoft.com/office/powerpoint/2010/main" val="413971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59A6C9E8-4594-CB83-EC37-F1AE01B84ECB}"/>
              </a:ext>
            </a:extLst>
          </p:cNvPr>
          <p:cNvSpPr txBox="1"/>
          <p:nvPr/>
        </p:nvSpPr>
        <p:spPr>
          <a:xfrm>
            <a:off x="1457960" y="3935551"/>
            <a:ext cx="9276080" cy="1015663"/>
          </a:xfrm>
          <a:prstGeom prst="rect">
            <a:avLst/>
          </a:prstGeom>
          <a:noFill/>
        </p:spPr>
        <p:txBody>
          <a:bodyPr wrap="square" rtlCol="0">
            <a:spAutoFit/>
          </a:bodyPr>
          <a:lstStyle/>
          <a:p>
            <a:pPr algn="ctr"/>
            <a:r>
              <a:rPr lang="en-US" sz="6000" dirty="0">
                <a:solidFill>
                  <a:prstClr val="black"/>
                </a:solidFill>
                <a:latin typeface="Candara Light" panose="020E0502030303020204" pitchFamily="34" charset="0"/>
              </a:rPr>
              <a:t>Make Godly Decisions</a:t>
            </a:r>
          </a:p>
        </p:txBody>
      </p:sp>
      <p:sp>
        <p:nvSpPr>
          <p:cNvPr id="4" name="TextBox 3">
            <a:extLst>
              <a:ext uri="{FF2B5EF4-FFF2-40B4-BE49-F238E27FC236}">
                <a16:creationId xmlns="" xmlns:a16="http://schemas.microsoft.com/office/drawing/2014/main" id="{E2F6D0ED-B648-FE13-A1A3-FBC4BAE7B87C}"/>
              </a:ext>
            </a:extLst>
          </p:cNvPr>
          <p:cNvSpPr txBox="1"/>
          <p:nvPr/>
        </p:nvSpPr>
        <p:spPr>
          <a:xfrm>
            <a:off x="1457960" y="2299791"/>
            <a:ext cx="9276080" cy="1938992"/>
          </a:xfrm>
          <a:prstGeom prst="rect">
            <a:avLst/>
          </a:prstGeom>
          <a:noFill/>
        </p:spPr>
        <p:txBody>
          <a:bodyPr wrap="square" rtlCol="0">
            <a:spAutoFit/>
          </a:bodyPr>
          <a:lstStyle/>
          <a:p>
            <a:pPr algn="ctr"/>
            <a:r>
              <a:rPr lang="en-US" sz="6000" b="1" dirty="0" smtClean="0">
                <a:solidFill>
                  <a:srgbClr val="FF0000"/>
                </a:solidFill>
                <a:latin typeface="Candara Light" panose="020E0502030303020204" pitchFamily="34" charset="0"/>
              </a:rPr>
              <a:t>Tome </a:t>
            </a:r>
            <a:r>
              <a:rPr lang="en-US" sz="6000" b="1" dirty="0" err="1">
                <a:solidFill>
                  <a:srgbClr val="FF0000"/>
                </a:solidFill>
                <a:latin typeface="Candara Light" panose="020E0502030303020204" pitchFamily="34" charset="0"/>
              </a:rPr>
              <a:t>decisiones</a:t>
            </a:r>
            <a:r>
              <a:rPr lang="en-US" sz="6000" b="1" dirty="0">
                <a:solidFill>
                  <a:srgbClr val="FF0000"/>
                </a:solidFill>
                <a:latin typeface="Candara Light" panose="020E0502030303020204" pitchFamily="34" charset="0"/>
              </a:rPr>
              <a:t> </a:t>
            </a:r>
            <a:r>
              <a:rPr lang="en-US" sz="6000" b="1" dirty="0" err="1" smtClean="0">
                <a:solidFill>
                  <a:srgbClr val="FF0000"/>
                </a:solidFill>
                <a:latin typeface="Candara Light" panose="020E0502030303020204" pitchFamily="34" charset="0"/>
              </a:rPr>
              <a:t>conforme</a:t>
            </a:r>
            <a:r>
              <a:rPr lang="en-US" sz="6000" b="1" dirty="0" smtClean="0">
                <a:solidFill>
                  <a:srgbClr val="FF0000"/>
                </a:solidFill>
                <a:latin typeface="Candara Light" panose="020E0502030303020204" pitchFamily="34" charset="0"/>
              </a:rPr>
              <a:t> a la </a:t>
            </a:r>
            <a:r>
              <a:rPr lang="en-US" sz="6000" b="1" dirty="0" err="1" smtClean="0">
                <a:solidFill>
                  <a:srgbClr val="FF0000"/>
                </a:solidFill>
                <a:latin typeface="Candara Light" panose="020E0502030303020204" pitchFamily="34" charset="0"/>
              </a:rPr>
              <a:t>voluntad</a:t>
            </a:r>
            <a:r>
              <a:rPr lang="en-US" sz="6000" b="1" dirty="0" smtClean="0">
                <a:solidFill>
                  <a:srgbClr val="FF0000"/>
                </a:solidFill>
                <a:latin typeface="Candara Light" panose="020E0502030303020204" pitchFamily="34" charset="0"/>
              </a:rPr>
              <a:t> de Dios</a:t>
            </a:r>
            <a:endParaRPr lang="en-US" sz="6000" b="1" dirty="0">
              <a:solidFill>
                <a:srgbClr val="FF0000"/>
              </a:solidFill>
              <a:latin typeface="Candara Light" panose="020E0502030303020204" pitchFamily="34" charset="0"/>
            </a:endParaRPr>
          </a:p>
        </p:txBody>
      </p:sp>
    </p:spTree>
    <p:extLst>
      <p:ext uri="{BB962C8B-B14F-4D97-AF65-F5344CB8AC3E}">
        <p14:creationId xmlns:p14="http://schemas.microsoft.com/office/powerpoint/2010/main" val="9197091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E66E30-F0D8-B6AD-20EF-962AF02C7DA0}"/>
              </a:ext>
            </a:extLst>
          </p:cNvPr>
          <p:cNvSpPr>
            <a:spLocks noGrp="1"/>
          </p:cNvSpPr>
          <p:nvPr>
            <p:ph type="title"/>
          </p:nvPr>
        </p:nvSpPr>
        <p:spPr>
          <a:noFill/>
          <a:ln>
            <a:solidFill>
              <a:schemeClr val="tx1">
                <a:lumMod val="50000"/>
                <a:lumOff val="50000"/>
              </a:schemeClr>
            </a:solidFill>
          </a:ln>
        </p:spPr>
        <p:txBody>
          <a:bodyPr>
            <a:normAutofit fontScale="90000"/>
          </a:bodyPr>
          <a:lstStyle/>
          <a:p>
            <a:pPr algn="ctr"/>
            <a:r>
              <a:rPr lang="es-ES" sz="4000" b="1" dirty="0">
                <a:solidFill>
                  <a:srgbClr val="FF0000"/>
                </a:solidFill>
                <a:latin typeface="Candara Light" panose="020E0502030303020204" pitchFamily="34" charset="0"/>
              </a:rPr>
              <a:t>Tome decisiones conforme a la voluntad de </a:t>
            </a:r>
            <a:r>
              <a:rPr lang="es-ES" sz="4000" b="1" dirty="0" smtClean="0">
                <a:solidFill>
                  <a:srgbClr val="FF0000"/>
                </a:solidFill>
                <a:latin typeface="Candara Light" panose="020E0502030303020204" pitchFamily="34" charset="0"/>
              </a:rPr>
              <a:t>Dios</a:t>
            </a:r>
            <a:r>
              <a:rPr lang="en-US" sz="4000" dirty="0">
                <a:latin typeface="Candara Light" panose="020E0502030303020204" pitchFamily="34" charset="0"/>
              </a:rPr>
              <a:t/>
            </a:r>
            <a:br>
              <a:rPr lang="en-US" sz="4000" dirty="0">
                <a:latin typeface="Candara Light" panose="020E0502030303020204" pitchFamily="34" charset="0"/>
              </a:rPr>
            </a:br>
            <a:r>
              <a:rPr lang="en-US" sz="4000" dirty="0">
                <a:latin typeface="Candara Light" panose="020E0502030303020204" pitchFamily="34" charset="0"/>
              </a:rPr>
              <a:t>Make Godly Decisions</a:t>
            </a:r>
          </a:p>
        </p:txBody>
      </p:sp>
      <p:sp>
        <p:nvSpPr>
          <p:cNvPr id="3" name="Text Placeholder 2">
            <a:extLst>
              <a:ext uri="{FF2B5EF4-FFF2-40B4-BE49-F238E27FC236}">
                <a16:creationId xmlns="" xmlns:a16="http://schemas.microsoft.com/office/drawing/2014/main" id="{640487DD-1189-B20C-B555-20436928840D}"/>
              </a:ext>
            </a:extLst>
          </p:cNvPr>
          <p:cNvSpPr>
            <a:spLocks noGrp="1"/>
          </p:cNvSpPr>
          <p:nvPr>
            <p:ph type="body" idx="1"/>
          </p:nvPr>
        </p:nvSpPr>
        <p:spPr>
          <a:solidFill>
            <a:srgbClr val="CCECFF"/>
          </a:solidFill>
          <a:ln>
            <a:solidFill>
              <a:schemeClr val="tx1">
                <a:lumMod val="50000"/>
                <a:lumOff val="50000"/>
              </a:schemeClr>
            </a:solidFill>
          </a:ln>
        </p:spPr>
        <p:txBody>
          <a:bodyPr>
            <a:normAutofit/>
          </a:bodyPr>
          <a:lstStyle/>
          <a:p>
            <a:r>
              <a:rPr lang="en-US" sz="2400" b="1" dirty="0" err="1">
                <a:latin typeface="Candara Light" panose="020E0502030303020204" pitchFamily="34" charset="0"/>
              </a:rPr>
              <a:t>Proverbios</a:t>
            </a:r>
            <a:r>
              <a:rPr lang="en-US" sz="2400" b="1" dirty="0">
                <a:latin typeface="Candara Light" panose="020E0502030303020204" pitchFamily="34" charset="0"/>
              </a:rPr>
              <a:t> 3:5-6</a:t>
            </a:r>
          </a:p>
        </p:txBody>
      </p:sp>
      <p:sp>
        <p:nvSpPr>
          <p:cNvPr id="4" name="Content Placeholder 3">
            <a:extLst>
              <a:ext uri="{FF2B5EF4-FFF2-40B4-BE49-F238E27FC236}">
                <a16:creationId xmlns="" xmlns:a16="http://schemas.microsoft.com/office/drawing/2014/main" id="{AF7F4AF1-0273-F330-F7AE-179D798546CF}"/>
              </a:ext>
            </a:extLst>
          </p:cNvPr>
          <p:cNvSpPr>
            <a:spLocks noGrp="1"/>
          </p:cNvSpPr>
          <p:nvPr>
            <p:ph sz="half" idx="2"/>
          </p:nvPr>
        </p:nvSpPr>
        <p:spPr>
          <a:ln>
            <a:solidFill>
              <a:schemeClr val="tx1">
                <a:lumMod val="50000"/>
                <a:lumOff val="50000"/>
              </a:schemeClr>
            </a:solidFill>
          </a:ln>
        </p:spPr>
        <p:txBody>
          <a:bodyPr>
            <a:normAutofit lnSpcReduction="10000"/>
          </a:bodyPr>
          <a:lstStyle/>
          <a:p>
            <a:pPr marL="0" indent="0" algn="ctr">
              <a:buNone/>
            </a:pPr>
            <a:endParaRPr lang="es-ES" sz="800" b="0" i="0" dirty="0">
              <a:solidFill>
                <a:srgbClr val="000000"/>
              </a:solidFill>
              <a:effectLst/>
              <a:latin typeface="Candara Light" panose="020E0502030303020204" pitchFamily="34" charset="0"/>
            </a:endParaRPr>
          </a:p>
          <a:p>
            <a:pPr marL="0" indent="0" algn="ctr">
              <a:buNone/>
            </a:pPr>
            <a:r>
              <a:rPr lang="es-ES" sz="2600" b="0" i="0" dirty="0">
                <a:solidFill>
                  <a:srgbClr val="000000"/>
                </a:solidFill>
                <a:effectLst/>
                <a:latin typeface="Candara Light" panose="020E0502030303020204" pitchFamily="34" charset="0"/>
              </a:rPr>
              <a:t>Fíate de Jehová de todo tu corazón,</a:t>
            </a:r>
          </a:p>
          <a:p>
            <a:pPr marL="0" indent="0" algn="ctr">
              <a:buNone/>
            </a:pPr>
            <a:r>
              <a:rPr lang="es-ES" sz="2600" b="0" i="0" dirty="0">
                <a:solidFill>
                  <a:srgbClr val="000000"/>
                </a:solidFill>
                <a:effectLst/>
                <a:latin typeface="Candara Light" panose="020E0502030303020204" pitchFamily="34" charset="0"/>
              </a:rPr>
              <a:t>Y no te apoyes en tu propia prudencia.</a:t>
            </a:r>
          </a:p>
          <a:p>
            <a:pPr marL="0" indent="0" algn="ctr">
              <a:buNone/>
            </a:pPr>
            <a:r>
              <a:rPr lang="es-ES" sz="2600" b="0" i="0" dirty="0">
                <a:solidFill>
                  <a:srgbClr val="000000"/>
                </a:solidFill>
                <a:effectLst/>
                <a:latin typeface="Candara Light" panose="020E0502030303020204" pitchFamily="34" charset="0"/>
              </a:rPr>
              <a:t>Reconócelo en todos tus caminos,</a:t>
            </a:r>
          </a:p>
          <a:p>
            <a:pPr marL="0" indent="0" algn="ctr">
              <a:buNone/>
            </a:pPr>
            <a:r>
              <a:rPr lang="es-ES" sz="2600" b="0" i="0" dirty="0">
                <a:solidFill>
                  <a:srgbClr val="000000"/>
                </a:solidFill>
                <a:effectLst/>
                <a:latin typeface="Candara Light" panose="020E0502030303020204" pitchFamily="34" charset="0"/>
              </a:rPr>
              <a:t>Y él enderezará tus veredas.</a:t>
            </a:r>
          </a:p>
        </p:txBody>
      </p:sp>
      <p:sp>
        <p:nvSpPr>
          <p:cNvPr id="5" name="Text Placeholder 4">
            <a:extLst>
              <a:ext uri="{FF2B5EF4-FFF2-40B4-BE49-F238E27FC236}">
                <a16:creationId xmlns="" xmlns:a16="http://schemas.microsoft.com/office/drawing/2014/main" id="{456C6CA1-06A2-BC6B-2CC6-FBD6F632D613}"/>
              </a:ext>
            </a:extLst>
          </p:cNvPr>
          <p:cNvSpPr>
            <a:spLocks noGrp="1"/>
          </p:cNvSpPr>
          <p:nvPr>
            <p:ph type="body" sz="quarter" idx="3"/>
          </p:nvPr>
        </p:nvSpPr>
        <p:spPr>
          <a:solidFill>
            <a:srgbClr val="FFFFCC"/>
          </a:solidFill>
          <a:ln>
            <a:solidFill>
              <a:schemeClr val="tx1">
                <a:lumMod val="50000"/>
                <a:lumOff val="50000"/>
              </a:schemeClr>
            </a:solidFill>
          </a:ln>
        </p:spPr>
        <p:txBody>
          <a:bodyPr>
            <a:normAutofit/>
          </a:bodyPr>
          <a:lstStyle/>
          <a:p>
            <a:r>
              <a:rPr lang="en-US" sz="2400" b="1" dirty="0">
                <a:latin typeface="Candara Light" panose="020E0502030303020204" pitchFamily="34" charset="0"/>
              </a:rPr>
              <a:t>Proverbs 3:5-6</a:t>
            </a:r>
          </a:p>
        </p:txBody>
      </p:sp>
      <p:sp>
        <p:nvSpPr>
          <p:cNvPr id="6" name="Content Placeholder 5">
            <a:extLst>
              <a:ext uri="{FF2B5EF4-FFF2-40B4-BE49-F238E27FC236}">
                <a16:creationId xmlns="" xmlns:a16="http://schemas.microsoft.com/office/drawing/2014/main" id="{CD5A5679-AB89-12D0-647F-9CD4A678F0EA}"/>
              </a:ext>
            </a:extLst>
          </p:cNvPr>
          <p:cNvSpPr>
            <a:spLocks noGrp="1"/>
          </p:cNvSpPr>
          <p:nvPr>
            <p:ph sz="quarter" idx="4"/>
          </p:nvPr>
        </p:nvSpPr>
        <p:spPr>
          <a:ln>
            <a:solidFill>
              <a:schemeClr val="tx1">
                <a:lumMod val="50000"/>
                <a:lumOff val="50000"/>
              </a:schemeClr>
            </a:solidFill>
          </a:ln>
        </p:spPr>
        <p:txBody>
          <a:bodyPr>
            <a:normAutofit/>
          </a:bodyPr>
          <a:lstStyle/>
          <a:p>
            <a:pPr marL="0" indent="0" algn="ctr">
              <a:buNone/>
            </a:pPr>
            <a:r>
              <a:rPr lang="en-US" sz="2800" b="0" i="0" dirty="0">
                <a:solidFill>
                  <a:srgbClr val="000000"/>
                </a:solidFill>
                <a:effectLst/>
                <a:latin typeface="Calibri Light" panose="020F0302020204030204" pitchFamily="34" charset="0"/>
                <a:cs typeface="Calibri Light" panose="020F0302020204030204" pitchFamily="34" charset="0"/>
              </a:rPr>
              <a:t> </a:t>
            </a:r>
          </a:p>
        </p:txBody>
      </p:sp>
      <p:sp>
        <p:nvSpPr>
          <p:cNvPr id="8" name="TextBox 7">
            <a:extLst>
              <a:ext uri="{FF2B5EF4-FFF2-40B4-BE49-F238E27FC236}">
                <a16:creationId xmlns="" xmlns:a16="http://schemas.microsoft.com/office/drawing/2014/main" id="{090DC4BC-3FDC-5B8C-7255-AD9C32AAC35A}"/>
              </a:ext>
            </a:extLst>
          </p:cNvPr>
          <p:cNvSpPr txBox="1"/>
          <p:nvPr/>
        </p:nvSpPr>
        <p:spPr>
          <a:xfrm>
            <a:off x="6373368" y="2709493"/>
            <a:ext cx="4754880" cy="3293209"/>
          </a:xfrm>
          <a:prstGeom prst="rect">
            <a:avLst/>
          </a:prstGeom>
          <a:noFill/>
        </p:spPr>
        <p:txBody>
          <a:bodyPr wrap="square">
            <a:spAutoFit/>
          </a:bodyPr>
          <a:lstStyle/>
          <a:p>
            <a:pPr algn="ctr"/>
            <a:r>
              <a:rPr lang="en-US" sz="2600" dirty="0">
                <a:solidFill>
                  <a:srgbClr val="000000"/>
                </a:solidFill>
                <a:latin typeface="Candara Light" panose="020E0502030303020204" pitchFamily="34" charset="0"/>
              </a:rPr>
              <a:t>Trust in the </a:t>
            </a:r>
            <a:r>
              <a:rPr lang="en-US" sz="2600" cap="small" dirty="0">
                <a:solidFill>
                  <a:srgbClr val="000000"/>
                </a:solidFill>
                <a:latin typeface="Candara Light" panose="020E0502030303020204" pitchFamily="34" charset="0"/>
              </a:rPr>
              <a:t>Lord</a:t>
            </a:r>
            <a:r>
              <a:rPr lang="en-US" sz="2600" dirty="0">
                <a:solidFill>
                  <a:srgbClr val="000000"/>
                </a:solidFill>
                <a:latin typeface="Candara Light" panose="020E0502030303020204" pitchFamily="34" charset="0"/>
              </a:rPr>
              <a:t> </a:t>
            </a:r>
          </a:p>
          <a:p>
            <a:pPr algn="ctr"/>
            <a:r>
              <a:rPr lang="en-US" sz="2600" dirty="0">
                <a:solidFill>
                  <a:srgbClr val="000000"/>
                </a:solidFill>
                <a:latin typeface="Candara Light" panose="020E0502030303020204" pitchFamily="34" charset="0"/>
              </a:rPr>
              <a:t>with all your heart</a:t>
            </a:r>
            <a:r>
              <a:rPr lang="en-US" sz="2600" dirty="0">
                <a:solidFill>
                  <a:prstClr val="black"/>
                </a:solidFill>
                <a:latin typeface="Candara Light" panose="020E0502030303020204" pitchFamily="34" charset="0"/>
              </a:rPr>
              <a:t/>
            </a:r>
            <a:br>
              <a:rPr lang="en-US" sz="2600" dirty="0">
                <a:solidFill>
                  <a:prstClr val="black"/>
                </a:solidFill>
                <a:latin typeface="Candara Light" panose="020E0502030303020204" pitchFamily="34" charset="0"/>
              </a:rPr>
            </a:br>
            <a:r>
              <a:rPr lang="en-US" sz="2600" dirty="0">
                <a:solidFill>
                  <a:srgbClr val="000000"/>
                </a:solidFill>
                <a:latin typeface="Candara Light" panose="020E0502030303020204" pitchFamily="34" charset="0"/>
              </a:rPr>
              <a:t>And do not lean </a:t>
            </a:r>
          </a:p>
          <a:p>
            <a:pPr algn="ctr"/>
            <a:r>
              <a:rPr lang="en-US" sz="2600" dirty="0">
                <a:solidFill>
                  <a:srgbClr val="000000"/>
                </a:solidFill>
                <a:latin typeface="Candara Light" panose="020E0502030303020204" pitchFamily="34" charset="0"/>
              </a:rPr>
              <a:t>on your own understanding.</a:t>
            </a:r>
            <a:r>
              <a:rPr lang="en-US" sz="2600" dirty="0">
                <a:solidFill>
                  <a:prstClr val="black"/>
                </a:solidFill>
                <a:latin typeface="Candara Light" panose="020E0502030303020204" pitchFamily="34" charset="0"/>
              </a:rPr>
              <a:t/>
            </a:r>
            <a:br>
              <a:rPr lang="en-US" sz="2600" dirty="0">
                <a:solidFill>
                  <a:prstClr val="black"/>
                </a:solidFill>
                <a:latin typeface="Candara Light" panose="020E0502030303020204" pitchFamily="34" charset="0"/>
              </a:rPr>
            </a:br>
            <a:r>
              <a:rPr lang="en-US" sz="2600" dirty="0">
                <a:solidFill>
                  <a:srgbClr val="000000"/>
                </a:solidFill>
                <a:latin typeface="Candara Light" panose="020E0502030303020204" pitchFamily="34" charset="0"/>
              </a:rPr>
              <a:t>In all your ways </a:t>
            </a:r>
          </a:p>
          <a:p>
            <a:pPr algn="ctr"/>
            <a:r>
              <a:rPr lang="en-US" sz="2600" dirty="0">
                <a:solidFill>
                  <a:srgbClr val="000000"/>
                </a:solidFill>
                <a:latin typeface="Candara Light" panose="020E0502030303020204" pitchFamily="34" charset="0"/>
              </a:rPr>
              <a:t>acknowledge Him,</a:t>
            </a:r>
            <a:r>
              <a:rPr lang="en-US" sz="2600" dirty="0">
                <a:solidFill>
                  <a:prstClr val="black"/>
                </a:solidFill>
                <a:latin typeface="Candara Light" panose="020E0502030303020204" pitchFamily="34" charset="0"/>
              </a:rPr>
              <a:t/>
            </a:r>
            <a:br>
              <a:rPr lang="en-US" sz="2600" dirty="0">
                <a:solidFill>
                  <a:prstClr val="black"/>
                </a:solidFill>
                <a:latin typeface="Candara Light" panose="020E0502030303020204" pitchFamily="34" charset="0"/>
              </a:rPr>
            </a:br>
            <a:r>
              <a:rPr lang="en-US" sz="2600" dirty="0">
                <a:solidFill>
                  <a:srgbClr val="000000"/>
                </a:solidFill>
                <a:latin typeface="Candara Light" panose="020E0502030303020204" pitchFamily="34" charset="0"/>
              </a:rPr>
              <a:t>And He will make </a:t>
            </a:r>
          </a:p>
          <a:p>
            <a:pPr algn="ctr"/>
            <a:r>
              <a:rPr lang="en-US" sz="2600" dirty="0">
                <a:solidFill>
                  <a:srgbClr val="000000"/>
                </a:solidFill>
                <a:latin typeface="Candara Light" panose="020E0502030303020204" pitchFamily="34" charset="0"/>
              </a:rPr>
              <a:t>your paths straight.</a:t>
            </a:r>
            <a:endParaRPr lang="en-US" sz="2600" dirty="0">
              <a:solidFill>
                <a:prstClr val="black"/>
              </a:solidFill>
              <a:latin typeface="Candara Light" panose="020E0502030303020204" pitchFamily="34" charset="0"/>
            </a:endParaRPr>
          </a:p>
        </p:txBody>
      </p:sp>
    </p:spTree>
    <p:extLst>
      <p:ext uri="{BB962C8B-B14F-4D97-AF65-F5344CB8AC3E}">
        <p14:creationId xmlns:p14="http://schemas.microsoft.com/office/powerpoint/2010/main" val="16772635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E66E30-F0D8-B6AD-20EF-962AF02C7DA0}"/>
              </a:ext>
            </a:extLst>
          </p:cNvPr>
          <p:cNvSpPr>
            <a:spLocks noGrp="1"/>
          </p:cNvSpPr>
          <p:nvPr>
            <p:ph type="title"/>
          </p:nvPr>
        </p:nvSpPr>
        <p:spPr>
          <a:noFill/>
          <a:ln>
            <a:solidFill>
              <a:schemeClr val="tx1">
                <a:lumMod val="50000"/>
                <a:lumOff val="50000"/>
              </a:schemeClr>
            </a:solidFill>
          </a:ln>
        </p:spPr>
        <p:txBody>
          <a:bodyPr>
            <a:normAutofit/>
          </a:bodyPr>
          <a:lstStyle/>
          <a:p>
            <a:pPr algn="ctr"/>
            <a:r>
              <a:rPr lang="en-US" sz="3200" b="1" dirty="0" err="1" smtClean="0">
                <a:solidFill>
                  <a:srgbClr val="FF0000"/>
                </a:solidFill>
                <a:latin typeface="Candara Light" panose="020E0502030303020204" pitchFamily="34" charset="0"/>
              </a:rPr>
              <a:t>Escoja</a:t>
            </a:r>
            <a:r>
              <a:rPr lang="en-US" sz="3200" b="1" dirty="0" smtClean="0">
                <a:solidFill>
                  <a:srgbClr val="FF0000"/>
                </a:solidFill>
                <a:latin typeface="Candara Light" panose="020E0502030303020204" pitchFamily="34" charset="0"/>
              </a:rPr>
              <a:t> </a:t>
            </a:r>
            <a:r>
              <a:rPr lang="en-US" sz="3200" b="1" dirty="0">
                <a:solidFill>
                  <a:srgbClr val="FF0000"/>
                </a:solidFill>
                <a:latin typeface="Candara Light" panose="020E0502030303020204" pitchFamily="34" charset="0"/>
              </a:rPr>
              <a:t>la </a:t>
            </a:r>
            <a:r>
              <a:rPr lang="en-US" sz="3200" b="1" dirty="0" err="1" smtClean="0">
                <a:solidFill>
                  <a:srgbClr val="FF0000"/>
                </a:solidFill>
                <a:latin typeface="Candara Light" panose="020E0502030303020204" pitchFamily="34" charset="0"/>
              </a:rPr>
              <a:t>buena</a:t>
            </a:r>
            <a:r>
              <a:rPr lang="en-US" sz="3200" b="1" dirty="0" smtClean="0">
                <a:solidFill>
                  <a:srgbClr val="FF0000"/>
                </a:solidFill>
                <a:latin typeface="Candara Light" panose="020E0502030303020204" pitchFamily="34" charset="0"/>
              </a:rPr>
              <a:t> parte </a:t>
            </a:r>
            <a:r>
              <a:rPr lang="en-US" sz="2800" dirty="0" smtClean="0">
                <a:solidFill>
                  <a:srgbClr val="FF0000"/>
                </a:solidFill>
                <a:latin typeface="Candara Light" panose="020E0502030303020204" pitchFamily="34" charset="0"/>
              </a:rPr>
              <a:t>- </a:t>
            </a:r>
            <a:r>
              <a:rPr lang="es-ES" sz="1800" b="1" dirty="0">
                <a:solidFill>
                  <a:srgbClr val="FF0000"/>
                </a:solidFill>
                <a:latin typeface="Candara Light" panose="020E0502030303020204" pitchFamily="34" charset="0"/>
              </a:rPr>
              <a:t>la parte necesaria, mejor, eterna</a:t>
            </a:r>
            <a:r>
              <a:rPr lang="en-US" sz="2800" b="1" dirty="0">
                <a:latin typeface="Candara Light" panose="020E0502030303020204" pitchFamily="34" charset="0"/>
              </a:rPr>
              <a:t/>
            </a:r>
            <a:br>
              <a:rPr lang="en-US" sz="2800" b="1" dirty="0">
                <a:latin typeface="Candara Light" panose="020E0502030303020204" pitchFamily="34" charset="0"/>
              </a:rPr>
            </a:br>
            <a:r>
              <a:rPr lang="en-US" sz="3200" b="1" dirty="0">
                <a:latin typeface="Candara Light" panose="020E0502030303020204" pitchFamily="34" charset="0"/>
              </a:rPr>
              <a:t>Choose the good part </a:t>
            </a:r>
            <a:r>
              <a:rPr lang="en-US" sz="2800" dirty="0">
                <a:latin typeface="Candara Light" panose="020E0502030303020204" pitchFamily="34" charset="0"/>
              </a:rPr>
              <a:t>- </a:t>
            </a:r>
            <a:r>
              <a:rPr lang="en-US" sz="1800" b="1" dirty="0">
                <a:latin typeface="Candara Light" panose="020E0502030303020204" pitchFamily="34" charset="0"/>
              </a:rPr>
              <a:t>the necessary, best, eternal part</a:t>
            </a:r>
            <a:endParaRPr lang="en-US" sz="1800" dirty="0">
              <a:latin typeface="Candara Light" panose="020E0502030303020204" pitchFamily="34" charset="0"/>
            </a:endParaRPr>
          </a:p>
        </p:txBody>
      </p:sp>
      <p:sp>
        <p:nvSpPr>
          <p:cNvPr id="3" name="Text Placeholder 2">
            <a:extLst>
              <a:ext uri="{FF2B5EF4-FFF2-40B4-BE49-F238E27FC236}">
                <a16:creationId xmlns="" xmlns:a16="http://schemas.microsoft.com/office/drawing/2014/main" id="{640487DD-1189-B20C-B555-20436928840D}"/>
              </a:ext>
            </a:extLst>
          </p:cNvPr>
          <p:cNvSpPr>
            <a:spLocks noGrp="1"/>
          </p:cNvSpPr>
          <p:nvPr>
            <p:ph type="body" idx="1"/>
          </p:nvPr>
        </p:nvSpPr>
        <p:spPr>
          <a:solidFill>
            <a:srgbClr val="CCECFF"/>
          </a:solidFill>
          <a:ln>
            <a:solidFill>
              <a:schemeClr val="tx1">
                <a:lumMod val="50000"/>
                <a:lumOff val="50000"/>
              </a:schemeClr>
            </a:solidFill>
          </a:ln>
        </p:spPr>
        <p:txBody>
          <a:bodyPr>
            <a:normAutofit/>
          </a:bodyPr>
          <a:lstStyle/>
          <a:p>
            <a:r>
              <a:rPr lang="en-US" sz="2400" b="1" dirty="0" smtClean="0">
                <a:latin typeface="Candara Light" panose="020E0502030303020204" pitchFamily="34" charset="0"/>
              </a:rPr>
              <a:t>Lucas </a:t>
            </a:r>
            <a:r>
              <a:rPr lang="en-US" sz="2400" b="1" dirty="0">
                <a:latin typeface="Candara Light" panose="020E0502030303020204" pitchFamily="34" charset="0"/>
              </a:rPr>
              <a:t>10:42</a:t>
            </a:r>
          </a:p>
        </p:txBody>
      </p:sp>
      <p:sp>
        <p:nvSpPr>
          <p:cNvPr id="4" name="Content Placeholder 3">
            <a:extLst>
              <a:ext uri="{FF2B5EF4-FFF2-40B4-BE49-F238E27FC236}">
                <a16:creationId xmlns="" xmlns:a16="http://schemas.microsoft.com/office/drawing/2014/main" id="{AF7F4AF1-0273-F330-F7AE-179D798546CF}"/>
              </a:ext>
            </a:extLst>
          </p:cNvPr>
          <p:cNvSpPr>
            <a:spLocks noGrp="1"/>
          </p:cNvSpPr>
          <p:nvPr>
            <p:ph sz="half" idx="2"/>
          </p:nvPr>
        </p:nvSpPr>
        <p:spPr>
          <a:ln>
            <a:solidFill>
              <a:schemeClr val="tx1">
                <a:lumMod val="50000"/>
                <a:lumOff val="50000"/>
              </a:schemeClr>
            </a:solidFill>
          </a:ln>
        </p:spPr>
        <p:txBody>
          <a:bodyPr>
            <a:normAutofit/>
          </a:bodyPr>
          <a:lstStyle/>
          <a:p>
            <a:pPr marL="0" indent="0" algn="ctr">
              <a:buNone/>
            </a:pPr>
            <a:endParaRPr lang="es-ES" sz="2800" b="0" i="0" dirty="0">
              <a:solidFill>
                <a:srgbClr val="000000"/>
              </a:solidFill>
              <a:effectLst/>
              <a:latin typeface="Candara Light" panose="020E0502030303020204" pitchFamily="34" charset="0"/>
            </a:endParaRPr>
          </a:p>
          <a:p>
            <a:pPr marL="0" indent="0" algn="ctr">
              <a:buNone/>
            </a:pPr>
            <a:r>
              <a:rPr lang="es-ES" sz="2800" b="0" i="0" dirty="0">
                <a:solidFill>
                  <a:srgbClr val="000000"/>
                </a:solidFill>
                <a:effectLst/>
                <a:latin typeface="Candara Light" panose="020E0502030303020204" pitchFamily="34" charset="0"/>
              </a:rPr>
              <a:t> “Pero solo </a:t>
            </a:r>
            <a:r>
              <a:rPr lang="es-ES" sz="2800" b="1" i="0" dirty="0">
                <a:solidFill>
                  <a:srgbClr val="FF0000"/>
                </a:solidFill>
                <a:effectLst/>
                <a:latin typeface="Candara Light" panose="020E0502030303020204" pitchFamily="34" charset="0"/>
              </a:rPr>
              <a:t>una cosa                  es necesaria</a:t>
            </a:r>
            <a:r>
              <a:rPr lang="es-ES" sz="2800" b="0" i="0" dirty="0">
                <a:solidFill>
                  <a:srgbClr val="000000"/>
                </a:solidFill>
                <a:effectLst/>
                <a:latin typeface="Candara Light" panose="020E0502030303020204" pitchFamily="34" charset="0"/>
              </a:rPr>
              <a:t>; y María ha escogido la buena parte, </a:t>
            </a:r>
            <a:r>
              <a:rPr lang="es-ES" sz="2800" dirty="0">
                <a:solidFill>
                  <a:srgbClr val="000000"/>
                </a:solidFill>
                <a:latin typeface="Candara Light" panose="020E0502030303020204" pitchFamily="34" charset="0"/>
              </a:rPr>
              <a:t/>
            </a:r>
            <a:br>
              <a:rPr lang="es-ES" sz="2800" dirty="0">
                <a:solidFill>
                  <a:srgbClr val="000000"/>
                </a:solidFill>
                <a:latin typeface="Candara Light" panose="020E0502030303020204" pitchFamily="34" charset="0"/>
              </a:rPr>
            </a:br>
            <a:r>
              <a:rPr lang="es-ES" sz="2800" b="1" i="0" dirty="0" smtClean="0">
                <a:solidFill>
                  <a:srgbClr val="FF0000"/>
                </a:solidFill>
                <a:effectLst/>
                <a:latin typeface="Candara Light" panose="020E0502030303020204" pitchFamily="34" charset="0"/>
              </a:rPr>
              <a:t>la </a:t>
            </a:r>
            <a:r>
              <a:rPr lang="es-ES" sz="2800" b="1" i="0" dirty="0">
                <a:solidFill>
                  <a:srgbClr val="FF0000"/>
                </a:solidFill>
                <a:effectLst/>
                <a:latin typeface="Candara Light" panose="020E0502030303020204" pitchFamily="34" charset="0"/>
              </a:rPr>
              <a:t>cual no le será </a:t>
            </a:r>
            <a:r>
              <a:rPr lang="es-ES" sz="2800" b="1" i="0" dirty="0" smtClean="0">
                <a:solidFill>
                  <a:srgbClr val="FF0000"/>
                </a:solidFill>
                <a:effectLst/>
                <a:latin typeface="Candara Light" panose="020E0502030303020204" pitchFamily="34" charset="0"/>
              </a:rPr>
              <a:t>quitada</a:t>
            </a:r>
            <a:r>
              <a:rPr lang="es-ES" sz="2800" b="0" i="0" dirty="0" smtClean="0">
                <a:solidFill>
                  <a:srgbClr val="000000"/>
                </a:solidFill>
                <a:effectLst/>
                <a:latin typeface="Candara Light" panose="020E0502030303020204" pitchFamily="34" charset="0"/>
              </a:rPr>
              <a:t>”.</a:t>
            </a:r>
            <a:endParaRPr lang="en-US" sz="2800" dirty="0">
              <a:latin typeface="Candara Light" panose="020E0502030303020204" pitchFamily="34" charset="0"/>
            </a:endParaRPr>
          </a:p>
        </p:txBody>
      </p:sp>
      <p:sp>
        <p:nvSpPr>
          <p:cNvPr id="5" name="Text Placeholder 4">
            <a:extLst>
              <a:ext uri="{FF2B5EF4-FFF2-40B4-BE49-F238E27FC236}">
                <a16:creationId xmlns="" xmlns:a16="http://schemas.microsoft.com/office/drawing/2014/main" id="{456C6CA1-06A2-BC6B-2CC6-FBD6F632D613}"/>
              </a:ext>
            </a:extLst>
          </p:cNvPr>
          <p:cNvSpPr>
            <a:spLocks noGrp="1"/>
          </p:cNvSpPr>
          <p:nvPr>
            <p:ph type="body" sz="quarter" idx="3"/>
          </p:nvPr>
        </p:nvSpPr>
        <p:spPr>
          <a:solidFill>
            <a:srgbClr val="FFFFCC"/>
          </a:solidFill>
          <a:ln>
            <a:solidFill>
              <a:schemeClr val="tx1">
                <a:lumMod val="50000"/>
                <a:lumOff val="50000"/>
              </a:schemeClr>
            </a:solidFill>
          </a:ln>
        </p:spPr>
        <p:txBody>
          <a:bodyPr>
            <a:normAutofit/>
          </a:bodyPr>
          <a:lstStyle/>
          <a:p>
            <a:r>
              <a:rPr lang="en-US" sz="2400" b="1" dirty="0">
                <a:latin typeface="Candara Light" panose="020E0502030303020204" pitchFamily="34" charset="0"/>
              </a:rPr>
              <a:t>Luke 10:42</a:t>
            </a:r>
          </a:p>
        </p:txBody>
      </p:sp>
      <p:sp>
        <p:nvSpPr>
          <p:cNvPr id="6" name="Content Placeholder 5">
            <a:extLst>
              <a:ext uri="{FF2B5EF4-FFF2-40B4-BE49-F238E27FC236}">
                <a16:creationId xmlns="" xmlns:a16="http://schemas.microsoft.com/office/drawing/2014/main" id="{CD5A5679-AB89-12D0-647F-9CD4A678F0EA}"/>
              </a:ext>
            </a:extLst>
          </p:cNvPr>
          <p:cNvSpPr>
            <a:spLocks noGrp="1"/>
          </p:cNvSpPr>
          <p:nvPr>
            <p:ph sz="quarter" idx="4"/>
          </p:nvPr>
        </p:nvSpPr>
        <p:spPr>
          <a:ln>
            <a:solidFill>
              <a:schemeClr val="tx1">
                <a:lumMod val="50000"/>
                <a:lumOff val="50000"/>
              </a:schemeClr>
            </a:solidFill>
          </a:ln>
        </p:spPr>
        <p:txBody>
          <a:bodyPr>
            <a:normAutofit/>
          </a:bodyPr>
          <a:lstStyle/>
          <a:p>
            <a:pPr marL="0" indent="0" algn="ctr">
              <a:buNone/>
            </a:pPr>
            <a:r>
              <a:rPr lang="en-US" sz="2800" b="0" i="0" dirty="0">
                <a:solidFill>
                  <a:srgbClr val="000000"/>
                </a:solidFill>
                <a:effectLst/>
                <a:latin typeface="Calibri Light" panose="020F0302020204030204" pitchFamily="34" charset="0"/>
                <a:cs typeface="Calibri Light" panose="020F0302020204030204" pitchFamily="34" charset="0"/>
              </a:rPr>
              <a:t> </a:t>
            </a:r>
          </a:p>
          <a:p>
            <a:pPr marL="0" indent="0" algn="ctr">
              <a:buNone/>
            </a:pPr>
            <a:r>
              <a:rPr lang="en-US" sz="2800" dirty="0">
                <a:solidFill>
                  <a:srgbClr val="000000"/>
                </a:solidFill>
                <a:latin typeface="Candara Light" panose="020E0502030303020204" pitchFamily="34" charset="0"/>
                <a:cs typeface="Calibri Light" panose="020F0302020204030204" pitchFamily="34" charset="0"/>
              </a:rPr>
              <a:t>“</a:t>
            </a:r>
            <a:r>
              <a:rPr lang="en-US" sz="2800" b="0" dirty="0">
                <a:solidFill>
                  <a:srgbClr val="000000"/>
                </a:solidFill>
                <a:effectLst/>
                <a:latin typeface="Candara Light" panose="020E0502030303020204" pitchFamily="34" charset="0"/>
                <a:cs typeface="Calibri Light" panose="020F0302020204030204" pitchFamily="34" charset="0"/>
              </a:rPr>
              <a:t>Only</a:t>
            </a:r>
            <a:r>
              <a:rPr lang="en-US" sz="2800" b="0" i="0" dirty="0">
                <a:solidFill>
                  <a:srgbClr val="000000"/>
                </a:solidFill>
                <a:effectLst/>
                <a:latin typeface="Candara Light" panose="020E0502030303020204" pitchFamily="34" charset="0"/>
                <a:cs typeface="Calibri Light" panose="020F0302020204030204" pitchFamily="34" charset="0"/>
              </a:rPr>
              <a:t> </a:t>
            </a:r>
            <a:r>
              <a:rPr lang="en-US" sz="2800" b="1" i="0" dirty="0">
                <a:solidFill>
                  <a:srgbClr val="FF0000"/>
                </a:solidFill>
                <a:effectLst/>
                <a:uFill>
                  <a:solidFill>
                    <a:srgbClr val="FF0000"/>
                  </a:solidFill>
                </a:uFill>
                <a:latin typeface="Candara Light" panose="020E0502030303020204" pitchFamily="34" charset="0"/>
                <a:cs typeface="Calibri Light" panose="020F0302020204030204" pitchFamily="34" charset="0"/>
              </a:rPr>
              <a:t>one thing is necessary</a:t>
            </a:r>
            <a:r>
              <a:rPr lang="en-US" sz="2800" b="0" i="0" dirty="0">
                <a:solidFill>
                  <a:srgbClr val="000000"/>
                </a:solidFill>
                <a:effectLst/>
                <a:latin typeface="Candara Light" panose="020E0502030303020204" pitchFamily="34" charset="0"/>
                <a:cs typeface="Calibri Light" panose="020F0302020204030204" pitchFamily="34" charset="0"/>
              </a:rPr>
              <a:t>; for Mary has chosen the good part, </a:t>
            </a:r>
            <a:r>
              <a:rPr lang="en-US" sz="2800" b="1" i="0" dirty="0">
                <a:solidFill>
                  <a:srgbClr val="FF0000"/>
                </a:solidFill>
                <a:effectLst/>
                <a:uFill>
                  <a:solidFill>
                    <a:srgbClr val="FF0000"/>
                  </a:solidFill>
                </a:uFill>
                <a:latin typeface="Candara Light" panose="020E0502030303020204" pitchFamily="34" charset="0"/>
                <a:cs typeface="Calibri Light" panose="020F0302020204030204" pitchFamily="34" charset="0"/>
              </a:rPr>
              <a:t>which shall not be taken away from her</a:t>
            </a:r>
            <a:r>
              <a:rPr lang="en-US" sz="2800" b="0" i="0" dirty="0">
                <a:solidFill>
                  <a:srgbClr val="000000"/>
                </a:solidFill>
                <a:effectLst/>
                <a:latin typeface="Candara Light" panose="020E0502030303020204" pitchFamily="34" charset="0"/>
                <a:cs typeface="Calibri Light" panose="020F0302020204030204" pitchFamily="34" charset="0"/>
              </a:rPr>
              <a:t>.”</a:t>
            </a:r>
            <a:endParaRPr lang="en-US" sz="2800" dirty="0">
              <a:latin typeface="Candara Light" panose="020E0502030303020204" pitchFamily="34" charset="0"/>
              <a:cs typeface="Calibri Light" panose="020F0302020204030204" pitchFamily="34" charset="0"/>
            </a:endParaRPr>
          </a:p>
        </p:txBody>
      </p:sp>
    </p:spTree>
    <p:extLst>
      <p:ext uri="{BB962C8B-B14F-4D97-AF65-F5344CB8AC3E}">
        <p14:creationId xmlns:p14="http://schemas.microsoft.com/office/powerpoint/2010/main" val="25972788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09BD605E-4781-E53E-BD21-5029F9D5CA8E}"/>
              </a:ext>
            </a:extLst>
          </p:cNvPr>
          <p:cNvSpPr>
            <a:spLocks noGrp="1"/>
          </p:cNvSpPr>
          <p:nvPr>
            <p:ph type="body" sz="half" idx="2"/>
          </p:nvPr>
        </p:nvSpPr>
        <p:spPr>
          <a:xfrm>
            <a:off x="9215120" y="497840"/>
            <a:ext cx="2432304" cy="5953760"/>
          </a:xfrm>
        </p:spPr>
        <p:txBody>
          <a:bodyPr>
            <a:normAutofit fontScale="85000" lnSpcReduction="10000"/>
          </a:bodyPr>
          <a:lstStyle/>
          <a:p>
            <a:pPr algn="ctr">
              <a:spcBef>
                <a:spcPts val="0"/>
              </a:spcBef>
            </a:pPr>
            <a:r>
              <a:rPr lang="en-US" sz="2400" b="1" u="sng" dirty="0">
                <a:latin typeface="Candara Light" panose="020E0502030303020204" pitchFamily="34" charset="0"/>
              </a:rPr>
              <a:t>Godly Decisions</a:t>
            </a:r>
          </a:p>
          <a:p>
            <a:pPr algn="ctr">
              <a:spcBef>
                <a:spcPts val="0"/>
              </a:spcBef>
            </a:pPr>
            <a:r>
              <a:rPr lang="en-US" sz="2400" b="1" u="sng" dirty="0" err="1">
                <a:solidFill>
                  <a:srgbClr val="FF0000"/>
                </a:solidFill>
                <a:latin typeface="Candara Light" panose="020E0502030303020204" pitchFamily="34" charset="0"/>
              </a:rPr>
              <a:t>Decisiones</a:t>
            </a:r>
            <a:r>
              <a:rPr lang="en-US" sz="2400" b="1" u="sng" dirty="0">
                <a:solidFill>
                  <a:srgbClr val="FF0000"/>
                </a:solidFill>
                <a:latin typeface="Candara Light" panose="020E0502030303020204" pitchFamily="34" charset="0"/>
              </a:rPr>
              <a:t> </a:t>
            </a:r>
            <a:r>
              <a:rPr lang="en-US" sz="2400" b="1" u="sng" dirty="0" err="1" smtClean="0">
                <a:solidFill>
                  <a:srgbClr val="FF0000"/>
                </a:solidFill>
                <a:latin typeface="Candara Light" panose="020E0502030303020204" pitchFamily="34" charset="0"/>
              </a:rPr>
              <a:t>conforme</a:t>
            </a:r>
            <a:r>
              <a:rPr lang="en-US" sz="2400" b="1" u="sng" dirty="0" smtClean="0">
                <a:solidFill>
                  <a:srgbClr val="FF0000"/>
                </a:solidFill>
                <a:latin typeface="Candara Light" panose="020E0502030303020204" pitchFamily="34" charset="0"/>
              </a:rPr>
              <a:t> a la </a:t>
            </a:r>
            <a:r>
              <a:rPr lang="en-US" sz="2400" b="1" u="sng" dirty="0" err="1" smtClean="0">
                <a:solidFill>
                  <a:srgbClr val="FF0000"/>
                </a:solidFill>
                <a:latin typeface="Candara Light" panose="020E0502030303020204" pitchFamily="34" charset="0"/>
              </a:rPr>
              <a:t>voluntad</a:t>
            </a:r>
            <a:r>
              <a:rPr lang="en-US" sz="2400" b="1" u="sng" dirty="0" smtClean="0">
                <a:solidFill>
                  <a:srgbClr val="FF0000"/>
                </a:solidFill>
                <a:latin typeface="Candara Light" panose="020E0502030303020204" pitchFamily="34" charset="0"/>
              </a:rPr>
              <a:t> de Dios</a:t>
            </a:r>
            <a:endParaRPr lang="en-US" sz="2400" b="1" u="sng" dirty="0">
              <a:solidFill>
                <a:srgbClr val="FF0000"/>
              </a:solidFill>
              <a:latin typeface="Candara Light" panose="020E0502030303020204" pitchFamily="34" charset="0"/>
            </a:endParaRPr>
          </a:p>
          <a:p>
            <a:pPr marL="342900" indent="-342900">
              <a:buFont typeface="Symbol" panose="05050102010706020507" pitchFamily="18" charset="2"/>
              <a:buChar char=""/>
            </a:pPr>
            <a:r>
              <a:rPr lang="en-US" sz="2000" dirty="0">
                <a:latin typeface="Candara Light" panose="020E0502030303020204" pitchFamily="34" charset="0"/>
              </a:rPr>
              <a:t>What does God say about this situation?</a:t>
            </a:r>
          </a:p>
          <a:p>
            <a:pPr marL="342900" indent="-342900">
              <a:buFont typeface="Symbol" panose="05050102010706020507" pitchFamily="18" charset="2"/>
              <a:buChar char=""/>
            </a:pPr>
            <a:r>
              <a:rPr lang="es-ES" sz="2000" b="1" dirty="0">
                <a:solidFill>
                  <a:srgbClr val="FF0000"/>
                </a:solidFill>
                <a:latin typeface="Candara Light" panose="020E0502030303020204" pitchFamily="34" charset="0"/>
              </a:rPr>
              <a:t>¿Qué dice la palabra de Dios sobre esta situación?</a:t>
            </a:r>
            <a:endParaRPr lang="en-US" sz="2000" b="1" dirty="0">
              <a:solidFill>
                <a:srgbClr val="FF0000"/>
              </a:solidFill>
              <a:latin typeface="Candara Light" panose="020E0502030303020204" pitchFamily="34" charset="0"/>
            </a:endParaRPr>
          </a:p>
          <a:p>
            <a:pPr marL="342900" indent="-342900">
              <a:buFont typeface="Symbol" panose="05050102010706020507" pitchFamily="18" charset="2"/>
              <a:buChar char=""/>
            </a:pPr>
            <a:r>
              <a:rPr lang="en-US" sz="2000" dirty="0">
                <a:latin typeface="Candara Light" panose="020E0502030303020204" pitchFamily="34" charset="0"/>
              </a:rPr>
              <a:t>Have I prayed about this?</a:t>
            </a:r>
          </a:p>
          <a:p>
            <a:pPr marL="342900" indent="-342900">
              <a:buFont typeface="Symbol" panose="05050102010706020507" pitchFamily="18" charset="2"/>
              <a:buChar char=""/>
            </a:pPr>
            <a:r>
              <a:rPr lang="en-US" sz="2000" b="1" dirty="0">
                <a:solidFill>
                  <a:srgbClr val="FF0000"/>
                </a:solidFill>
                <a:latin typeface="Candara Light" panose="020E0502030303020204" pitchFamily="34" charset="0"/>
              </a:rPr>
              <a:t>¿He </a:t>
            </a:r>
            <a:r>
              <a:rPr lang="en-US" sz="2000" b="1" dirty="0" err="1" smtClean="0">
                <a:solidFill>
                  <a:srgbClr val="FF0000"/>
                </a:solidFill>
                <a:latin typeface="Candara Light" panose="020E0502030303020204" pitchFamily="34" charset="0"/>
              </a:rPr>
              <a:t>orado</a:t>
            </a:r>
            <a:r>
              <a:rPr lang="en-US" sz="2000" b="1" dirty="0" smtClean="0">
                <a:solidFill>
                  <a:srgbClr val="FF0000"/>
                </a:solidFill>
                <a:latin typeface="Candara Light" panose="020E0502030303020204" pitchFamily="34" charset="0"/>
              </a:rPr>
              <a:t> </a:t>
            </a:r>
            <a:r>
              <a:rPr lang="en-US" sz="2000" b="1" dirty="0" err="1" smtClean="0">
                <a:solidFill>
                  <a:srgbClr val="FF0000"/>
                </a:solidFill>
                <a:latin typeface="Candara Light" panose="020E0502030303020204" pitchFamily="34" charset="0"/>
              </a:rPr>
              <a:t>sobre</a:t>
            </a:r>
            <a:r>
              <a:rPr lang="en-US" sz="2000" b="1" dirty="0" smtClean="0">
                <a:solidFill>
                  <a:srgbClr val="FF0000"/>
                </a:solidFill>
                <a:latin typeface="Candara Light" panose="020E0502030303020204" pitchFamily="34" charset="0"/>
              </a:rPr>
              <a:t> </a:t>
            </a:r>
            <a:r>
              <a:rPr lang="en-US" sz="2000" b="1" dirty="0" err="1" smtClean="0">
                <a:solidFill>
                  <a:srgbClr val="FF0000"/>
                </a:solidFill>
                <a:latin typeface="Candara Light" panose="020E0502030303020204" pitchFamily="34" charset="0"/>
              </a:rPr>
              <a:t>esto</a:t>
            </a:r>
            <a:r>
              <a:rPr lang="en-US" sz="2000" b="1" dirty="0">
                <a:solidFill>
                  <a:srgbClr val="FF0000"/>
                </a:solidFill>
                <a:latin typeface="Candara Light" panose="020E0502030303020204" pitchFamily="34" charset="0"/>
              </a:rPr>
              <a:t>?</a:t>
            </a:r>
          </a:p>
          <a:p>
            <a:pPr marL="342900" indent="-342900">
              <a:buFont typeface="Symbol" panose="05050102010706020507" pitchFamily="18" charset="2"/>
              <a:buChar char=""/>
            </a:pPr>
            <a:r>
              <a:rPr lang="en-US" sz="2000" dirty="0">
                <a:latin typeface="Candara Light" panose="020E0502030303020204" pitchFamily="34" charset="0"/>
              </a:rPr>
              <a:t>How will my decision reflect my goal to be a godly woman?</a:t>
            </a:r>
          </a:p>
          <a:p>
            <a:pPr marL="342900" indent="-342900">
              <a:buFont typeface="Symbol" panose="05050102010706020507" pitchFamily="18" charset="2"/>
              <a:buChar char=""/>
            </a:pPr>
            <a:r>
              <a:rPr lang="es-ES" sz="2000" b="1" dirty="0">
                <a:solidFill>
                  <a:srgbClr val="FF0000"/>
                </a:solidFill>
                <a:latin typeface="Candara Light" panose="020E0502030303020204" pitchFamily="34" charset="0"/>
              </a:rPr>
              <a:t>¿Cómo reflejará mi decisión mi </a:t>
            </a:r>
            <a:r>
              <a:rPr lang="es-ES" sz="2000" b="1" dirty="0" smtClean="0">
                <a:solidFill>
                  <a:srgbClr val="FF0000"/>
                </a:solidFill>
                <a:latin typeface="Candara Light" panose="020E0502030303020204" pitchFamily="34" charset="0"/>
              </a:rPr>
              <a:t>meta </a:t>
            </a:r>
            <a:r>
              <a:rPr lang="es-ES" sz="2000" b="1" dirty="0">
                <a:solidFill>
                  <a:srgbClr val="FF0000"/>
                </a:solidFill>
                <a:latin typeface="Candara Light" panose="020E0502030303020204" pitchFamily="34" charset="0"/>
              </a:rPr>
              <a:t>de ser una mujer piadosa?</a:t>
            </a:r>
            <a:endParaRPr lang="en-US" sz="2000" b="1" dirty="0">
              <a:solidFill>
                <a:srgbClr val="FF0000"/>
              </a:solidFill>
              <a:latin typeface="Candara Light" panose="020E0502030303020204" pitchFamily="34" charset="0"/>
            </a:endParaRPr>
          </a:p>
          <a:p>
            <a:pPr marL="342900" indent="-342900">
              <a:buFont typeface="Symbol" panose="05050102010706020507" pitchFamily="18" charset="2"/>
              <a:buChar char=""/>
            </a:pPr>
            <a:endParaRPr lang="en-US" sz="2000" dirty="0">
              <a:latin typeface="Candara Light" panose="020E0502030303020204" pitchFamily="34" charset="0"/>
            </a:endParaRPr>
          </a:p>
          <a:p>
            <a:pPr marL="342900" indent="-342900">
              <a:buFont typeface="Symbol" panose="05050102010706020507" pitchFamily="18" charset="2"/>
              <a:buChar char=""/>
            </a:pPr>
            <a:endParaRPr lang="en-US" sz="2000" dirty="0">
              <a:latin typeface="Candara Light" panose="020E0502030303020204" pitchFamily="34" charset="0"/>
            </a:endParaRPr>
          </a:p>
        </p:txBody>
      </p:sp>
      <p:pic>
        <p:nvPicPr>
          <p:cNvPr id="15" name="Picture Placeholder 14" descr="A person with her hand on her chin&#10;&#10;Description automatically generated">
            <a:extLst>
              <a:ext uri="{FF2B5EF4-FFF2-40B4-BE49-F238E27FC236}">
                <a16:creationId xmlns="" xmlns:a16="http://schemas.microsoft.com/office/drawing/2014/main" id="{AAB36FC3-8ECF-DA0E-F27A-C510857A62E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5439" r="5439"/>
          <a:stretch>
            <a:fillRect/>
          </a:stretch>
        </p:blipFill>
        <p:spPr/>
      </p:pic>
    </p:spTree>
    <p:extLst>
      <p:ext uri="{BB962C8B-B14F-4D97-AF65-F5344CB8AC3E}">
        <p14:creationId xmlns:p14="http://schemas.microsoft.com/office/powerpoint/2010/main" val="393784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09BD605E-4781-E53E-BD21-5029F9D5CA8E}"/>
              </a:ext>
            </a:extLst>
          </p:cNvPr>
          <p:cNvSpPr>
            <a:spLocks noGrp="1"/>
          </p:cNvSpPr>
          <p:nvPr>
            <p:ph type="body" sz="half" idx="2"/>
          </p:nvPr>
        </p:nvSpPr>
        <p:spPr>
          <a:xfrm>
            <a:off x="9215120" y="497840"/>
            <a:ext cx="2432304" cy="5953760"/>
          </a:xfrm>
        </p:spPr>
        <p:txBody>
          <a:bodyPr>
            <a:normAutofit fontScale="92500" lnSpcReduction="10000"/>
          </a:bodyPr>
          <a:lstStyle/>
          <a:p>
            <a:pPr marL="342900" indent="-342900">
              <a:buFont typeface="Symbol" panose="05050102010706020507" pitchFamily="18" charset="2"/>
              <a:buChar char=""/>
            </a:pPr>
            <a:r>
              <a:rPr lang="en-US" sz="2000" dirty="0">
                <a:latin typeface="Candara Light" panose="020E0502030303020204" pitchFamily="34" charset="0"/>
              </a:rPr>
              <a:t>Have I talked with mature Christians about what I should do? What did they say?</a:t>
            </a:r>
          </a:p>
          <a:p>
            <a:pPr marL="342900" indent="-342900">
              <a:buFont typeface="Symbol" panose="05050102010706020507" pitchFamily="18" charset="2"/>
              <a:buChar char=""/>
            </a:pPr>
            <a:r>
              <a:rPr lang="es-ES" sz="2000" b="1" dirty="0">
                <a:solidFill>
                  <a:srgbClr val="FF0000"/>
                </a:solidFill>
                <a:latin typeface="Candara Light" panose="020E0502030303020204" pitchFamily="34" charset="0"/>
              </a:rPr>
              <a:t>¿He hablado con cristianos maduros sobre lo que debo hacer? ¿</a:t>
            </a:r>
            <a:r>
              <a:rPr lang="es-ES" sz="2000" b="1" dirty="0" smtClean="0">
                <a:solidFill>
                  <a:srgbClr val="FF0000"/>
                </a:solidFill>
                <a:latin typeface="Candara Light" panose="020E0502030303020204" pitchFamily="34" charset="0"/>
              </a:rPr>
              <a:t>Qué </a:t>
            </a:r>
            <a:r>
              <a:rPr lang="es-ES" sz="2000" b="1" dirty="0">
                <a:solidFill>
                  <a:srgbClr val="FF0000"/>
                </a:solidFill>
                <a:latin typeface="Candara Light" panose="020E0502030303020204" pitchFamily="34" charset="0"/>
              </a:rPr>
              <a:t>dijeron?</a:t>
            </a:r>
            <a:endParaRPr lang="en-US" sz="2000" dirty="0">
              <a:latin typeface="Candara Light" panose="020E0502030303020204" pitchFamily="34" charset="0"/>
            </a:endParaRPr>
          </a:p>
          <a:p>
            <a:pPr marL="342900" indent="-342900">
              <a:buFont typeface="Symbol" panose="05050102010706020507" pitchFamily="18" charset="2"/>
              <a:buChar char=""/>
            </a:pPr>
            <a:r>
              <a:rPr lang="en-US" sz="2000" dirty="0">
                <a:latin typeface="Candara Light" panose="020E0502030303020204" pitchFamily="34" charset="0"/>
              </a:rPr>
              <a:t>Will this help me draw closer to God or move me away from Him?</a:t>
            </a:r>
          </a:p>
          <a:p>
            <a:pPr marL="342900" indent="-342900">
              <a:buFont typeface="Symbol" panose="05050102010706020507" pitchFamily="18" charset="2"/>
              <a:buChar char=""/>
            </a:pPr>
            <a:r>
              <a:rPr lang="es-ES" sz="2000" b="1" dirty="0">
                <a:solidFill>
                  <a:srgbClr val="FF0000"/>
                </a:solidFill>
                <a:latin typeface="Candara Light" panose="020E0502030303020204" pitchFamily="34" charset="0"/>
              </a:rPr>
              <a:t>¿Esto me ayudará a acercarme más a Dios o me alejará de Él?</a:t>
            </a:r>
            <a:endParaRPr lang="en-US" sz="2000" b="1" dirty="0">
              <a:solidFill>
                <a:srgbClr val="FF0000"/>
              </a:solidFill>
              <a:latin typeface="Candara Light" panose="020E0502030303020204" pitchFamily="34" charset="0"/>
            </a:endParaRPr>
          </a:p>
          <a:p>
            <a:pPr marL="342900" indent="-342900">
              <a:buFont typeface="Symbol" panose="05050102010706020507" pitchFamily="18" charset="2"/>
              <a:buChar char=""/>
            </a:pPr>
            <a:endParaRPr lang="en-US" sz="2000" dirty="0">
              <a:latin typeface="Candara Light" panose="020E0502030303020204" pitchFamily="34" charset="0"/>
            </a:endParaRPr>
          </a:p>
        </p:txBody>
      </p:sp>
      <p:pic>
        <p:nvPicPr>
          <p:cNvPr id="15" name="Picture Placeholder 14" descr="A person with her hand on her chin&#10;&#10;Description automatically generated">
            <a:extLst>
              <a:ext uri="{FF2B5EF4-FFF2-40B4-BE49-F238E27FC236}">
                <a16:creationId xmlns="" xmlns:a16="http://schemas.microsoft.com/office/drawing/2014/main" id="{AAB36FC3-8ECF-DA0E-F27A-C510857A62E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5439" r="5439"/>
          <a:stretch>
            <a:fillRect/>
          </a:stretch>
        </p:blipFill>
        <p:spPr/>
      </p:pic>
    </p:spTree>
    <p:extLst>
      <p:ext uri="{BB962C8B-B14F-4D97-AF65-F5344CB8AC3E}">
        <p14:creationId xmlns:p14="http://schemas.microsoft.com/office/powerpoint/2010/main" val="33739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09BD605E-4781-E53E-BD21-5029F9D5CA8E}"/>
              </a:ext>
            </a:extLst>
          </p:cNvPr>
          <p:cNvSpPr>
            <a:spLocks noGrp="1"/>
          </p:cNvSpPr>
          <p:nvPr>
            <p:ph type="body" sz="half" idx="2"/>
          </p:nvPr>
        </p:nvSpPr>
        <p:spPr>
          <a:xfrm>
            <a:off x="9215120" y="497840"/>
            <a:ext cx="2432304" cy="5953760"/>
          </a:xfrm>
        </p:spPr>
        <p:txBody>
          <a:bodyPr>
            <a:normAutofit fontScale="92500" lnSpcReduction="20000"/>
          </a:bodyPr>
          <a:lstStyle/>
          <a:p>
            <a:pPr algn="ctr"/>
            <a:r>
              <a:rPr lang="en-US" sz="2600" b="0" i="0" dirty="0">
                <a:solidFill>
                  <a:srgbClr val="000000"/>
                </a:solidFill>
                <a:effectLst/>
                <a:latin typeface="Candara Light" panose="020E0502030303020204" pitchFamily="34" charset="0"/>
              </a:rPr>
              <a:t>Therefore, if anyone is in Christ, he is a new creation. </a:t>
            </a:r>
          </a:p>
          <a:p>
            <a:pPr algn="ctr"/>
            <a:r>
              <a:rPr lang="en-US" sz="2600" b="0" i="0" dirty="0">
                <a:solidFill>
                  <a:srgbClr val="000000"/>
                </a:solidFill>
                <a:effectLst/>
                <a:latin typeface="Candara Light" panose="020E0502030303020204" pitchFamily="34" charset="0"/>
              </a:rPr>
              <a:t>The old has passed away; behold, the new has come.</a:t>
            </a:r>
          </a:p>
          <a:p>
            <a:pPr algn="ctr"/>
            <a:endParaRPr lang="en-US" sz="2200" u="sng" dirty="0">
              <a:solidFill>
                <a:srgbClr val="000000"/>
              </a:solidFill>
              <a:latin typeface="Candara Light" panose="020E0502030303020204" pitchFamily="34" charset="0"/>
            </a:endParaRPr>
          </a:p>
          <a:p>
            <a:pPr algn="ctr"/>
            <a:r>
              <a:rPr lang="es-ES" sz="2600" b="0" i="0" dirty="0">
                <a:solidFill>
                  <a:srgbClr val="FF0000"/>
                </a:solidFill>
                <a:effectLst/>
                <a:latin typeface="Candara Light" panose="020E0502030303020204" pitchFamily="34" charset="0"/>
              </a:rPr>
              <a:t>De modo que si alguno está en Cristo, nueva criatura es; las cosas viejas pasaron; he aquí todas son hechas nuevas.</a:t>
            </a:r>
            <a:endParaRPr lang="en-US" sz="2600" b="1" u="sng" dirty="0">
              <a:solidFill>
                <a:srgbClr val="FF0000"/>
              </a:solidFill>
              <a:latin typeface="Candara Light" panose="020E0502030303020204" pitchFamily="34" charset="0"/>
            </a:endParaRPr>
          </a:p>
        </p:txBody>
      </p:sp>
      <p:pic>
        <p:nvPicPr>
          <p:cNvPr id="6" name="Picture Placeholder 5" descr="A person standing in a field with her arms raised&#10;&#10;Description automatically generated">
            <a:extLst>
              <a:ext uri="{FF2B5EF4-FFF2-40B4-BE49-F238E27FC236}">
                <a16:creationId xmlns="" xmlns:a16="http://schemas.microsoft.com/office/drawing/2014/main" id="{A8062E58-808C-2E62-1010-E109B83FF57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8492" r="8492"/>
          <a:stretch>
            <a:fillRect/>
          </a:stretch>
        </p:blipFill>
        <p:spPr/>
      </p:pic>
    </p:spTree>
    <p:extLst>
      <p:ext uri="{BB962C8B-B14F-4D97-AF65-F5344CB8AC3E}">
        <p14:creationId xmlns:p14="http://schemas.microsoft.com/office/powerpoint/2010/main" val="26637566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xmlns="" id="{EEA85169-A40A-40DD-9871-5FE5B6A06E9D}"/>
              </a:ext>
            </a:extLst>
          </p:cNvPr>
          <p:cNvSpPr>
            <a:spLocks noGrp="1"/>
          </p:cNvSpPr>
          <p:nvPr>
            <p:ph type="title"/>
          </p:nvPr>
        </p:nvSpPr>
        <p:spPr>
          <a:xfrm>
            <a:off x="5494538" y="987525"/>
            <a:ext cx="6688049" cy="1088572"/>
          </a:xfrm>
        </p:spPr>
        <p:txBody>
          <a:bodyPr>
            <a:noAutofit/>
          </a:bodyPr>
          <a:lstStyle/>
          <a:p>
            <a:r>
              <a:rPr lang="en-US" sz="4000" dirty="0">
                <a:latin typeface="Baguet Script" panose="00000500000000000000" pitchFamily="2" charset="0"/>
              </a:rPr>
              <a:t>A Woman </a:t>
            </a:r>
            <a:br>
              <a:rPr lang="en-US" sz="4000" dirty="0">
                <a:latin typeface="Baguet Script" panose="00000500000000000000" pitchFamily="2" charset="0"/>
              </a:rPr>
            </a:br>
            <a:r>
              <a:rPr lang="en-US" sz="4000" dirty="0">
                <a:latin typeface="Baguet Script" panose="00000500000000000000" pitchFamily="2" charset="0"/>
              </a:rPr>
              <a:t>Devoted to Others:</a:t>
            </a:r>
          </a:p>
        </p:txBody>
      </p:sp>
      <p:pic>
        <p:nvPicPr>
          <p:cNvPr id="15" name="Picture Placeholder 14">
            <a:extLst>
              <a:ext uri="{FF2B5EF4-FFF2-40B4-BE49-F238E27FC236}">
                <a16:creationId xmlns:a16="http://schemas.microsoft.com/office/drawing/2014/main" xmlns="" id="{C34112AB-D254-401D-A1AA-2E7301C0C90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2529" r="22529"/>
          <a:stretch/>
        </p:blipFill>
        <p:spPr>
          <a:xfrm>
            <a:off x="0" y="0"/>
            <a:ext cx="5662934" cy="6858000"/>
          </a:xfrm>
        </p:spPr>
      </p:pic>
      <p:sp>
        <p:nvSpPr>
          <p:cNvPr id="3" name="Text Placeholder 2">
            <a:extLst>
              <a:ext uri="{FF2B5EF4-FFF2-40B4-BE49-F238E27FC236}">
                <a16:creationId xmlns:a16="http://schemas.microsoft.com/office/drawing/2014/main" xmlns="" id="{AEFCB712-4104-4FB1-9955-C84617B22F63}"/>
              </a:ext>
            </a:extLst>
          </p:cNvPr>
          <p:cNvSpPr>
            <a:spLocks noGrp="1"/>
          </p:cNvSpPr>
          <p:nvPr>
            <p:ph type="body" sz="quarter" idx="12"/>
          </p:nvPr>
        </p:nvSpPr>
        <p:spPr>
          <a:xfrm>
            <a:off x="5867901" y="210927"/>
            <a:ext cx="5564231" cy="987425"/>
          </a:xfrm>
        </p:spPr>
        <p:txBody>
          <a:bodyPr>
            <a:normAutofit lnSpcReduction="10000"/>
          </a:bodyPr>
          <a:lstStyle/>
          <a:p>
            <a:r>
              <a:rPr lang="en-US" sz="2400" dirty="0">
                <a:cs typeface="Amatic SC" panose="00000500000000000000" pitchFamily="2" charset="-79"/>
              </a:rPr>
              <a:t>Lesson 6</a:t>
            </a:r>
          </a:p>
          <a:p>
            <a:r>
              <a:rPr lang="en-US" sz="2400" dirty="0">
                <a:cs typeface="Amatic SC" panose="00000500000000000000" pitchFamily="2" charset="-79"/>
              </a:rPr>
              <a:t>:</a:t>
            </a:r>
          </a:p>
        </p:txBody>
      </p:sp>
      <p:sp>
        <p:nvSpPr>
          <p:cNvPr id="4" name="Date Placeholder 3">
            <a:extLst>
              <a:ext uri="{FF2B5EF4-FFF2-40B4-BE49-F238E27FC236}">
                <a16:creationId xmlns:a16="http://schemas.microsoft.com/office/drawing/2014/main" xmlns="" id="{FD0432BA-7B02-9418-0827-BED53FFADFDB}"/>
              </a:ext>
            </a:extLst>
          </p:cNvPr>
          <p:cNvSpPr txBox="1">
            <a:spLocks/>
          </p:cNvSpPr>
          <p:nvPr/>
        </p:nvSpPr>
        <p:spPr>
          <a:xfrm>
            <a:off x="10697029" y="5963828"/>
            <a:ext cx="3095626" cy="720000"/>
          </a:xfrm>
          <a:custGeom>
            <a:avLst/>
            <a:gdLst>
              <a:gd name="connsiteX0" fmla="*/ 0 w 5662934"/>
              <a:gd name="connsiteY0" fmla="*/ 0 h 6858000"/>
              <a:gd name="connsiteX1" fmla="*/ 5064602 w 5662934"/>
              <a:gd name="connsiteY1" fmla="*/ 0 h 6858000"/>
              <a:gd name="connsiteX2" fmla="*/ 4889880 w 5662934"/>
              <a:gd name="connsiteY2" fmla="*/ 279455 h 6858000"/>
              <a:gd name="connsiteX3" fmla="*/ 4743094 w 5662934"/>
              <a:gd name="connsiteY3" fmla="*/ 566397 h 6858000"/>
              <a:gd name="connsiteX4" fmla="*/ 4685321 w 5662934"/>
              <a:gd name="connsiteY4" fmla="*/ 704608 h 6858000"/>
              <a:gd name="connsiteX5" fmla="*/ 4680898 w 5662934"/>
              <a:gd name="connsiteY5" fmla="*/ 692471 h 6858000"/>
              <a:gd name="connsiteX6" fmla="*/ 4558808 w 5662934"/>
              <a:gd name="connsiteY6" fmla="*/ 561315 h 6858000"/>
              <a:gd name="connsiteX7" fmla="*/ 4422430 w 5662934"/>
              <a:gd name="connsiteY7" fmla="*/ 545170 h 6858000"/>
              <a:gd name="connsiteX8" fmla="*/ 4343282 w 5662934"/>
              <a:gd name="connsiteY8" fmla="*/ 564133 h 6858000"/>
              <a:gd name="connsiteX9" fmla="*/ 4202646 w 5662934"/>
              <a:gd name="connsiteY9" fmla="*/ 646647 h 6858000"/>
              <a:gd name="connsiteX10" fmla="*/ 4197290 w 5662934"/>
              <a:gd name="connsiteY10" fmla="*/ 857157 h 6858000"/>
              <a:gd name="connsiteX11" fmla="*/ 4214948 w 5662934"/>
              <a:gd name="connsiteY11" fmla="*/ 901746 h 6858000"/>
              <a:gd name="connsiteX12" fmla="*/ 4230751 w 5662934"/>
              <a:gd name="connsiteY12" fmla="*/ 967701 h 6858000"/>
              <a:gd name="connsiteX13" fmla="*/ 4328522 w 5662934"/>
              <a:gd name="connsiteY13" fmla="*/ 1230219 h 6858000"/>
              <a:gd name="connsiteX14" fmla="*/ 3908598 w 5662934"/>
              <a:gd name="connsiteY14" fmla="*/ 1107653 h 6858000"/>
              <a:gd name="connsiteX15" fmla="*/ 3762188 w 5662934"/>
              <a:gd name="connsiteY15" fmla="*/ 1107860 h 6858000"/>
              <a:gd name="connsiteX16" fmla="*/ 3599087 w 5662934"/>
              <a:gd name="connsiteY16" fmla="*/ 1300369 h 6858000"/>
              <a:gd name="connsiteX17" fmla="*/ 3602456 w 5662934"/>
              <a:gd name="connsiteY17" fmla="*/ 1459969 h 6858000"/>
              <a:gd name="connsiteX18" fmla="*/ 3654124 w 5662934"/>
              <a:gd name="connsiteY18" fmla="*/ 1559177 h 6858000"/>
              <a:gd name="connsiteX19" fmla="*/ 3793114 w 5662934"/>
              <a:gd name="connsiteY19" fmla="*/ 1644439 h 6858000"/>
              <a:gd name="connsiteX20" fmla="*/ 4045810 w 5662934"/>
              <a:gd name="connsiteY20" fmla="*/ 1709432 h 6858000"/>
              <a:gd name="connsiteX21" fmla="*/ 4249451 w 5662934"/>
              <a:gd name="connsiteY21" fmla="*/ 1744332 h 6858000"/>
              <a:gd name="connsiteX22" fmla="*/ 4089510 w 5662934"/>
              <a:gd name="connsiteY22" fmla="*/ 1950033 h 6858000"/>
              <a:gd name="connsiteX23" fmla="*/ 3921602 w 5662934"/>
              <a:gd name="connsiteY23" fmla="*/ 2297127 h 6858000"/>
              <a:gd name="connsiteX24" fmla="*/ 3900443 w 5662934"/>
              <a:gd name="connsiteY24" fmla="*/ 2441680 h 6858000"/>
              <a:gd name="connsiteX25" fmla="*/ 3937614 w 5662934"/>
              <a:gd name="connsiteY25" fmla="*/ 2509491 h 6858000"/>
              <a:gd name="connsiteX26" fmla="*/ 3968463 w 5662934"/>
              <a:gd name="connsiteY26" fmla="*/ 2550919 h 6858000"/>
              <a:gd name="connsiteX27" fmla="*/ 4072895 w 5662934"/>
              <a:gd name="connsiteY27" fmla="*/ 2637486 h 6858000"/>
              <a:gd name="connsiteX28" fmla="*/ 4187906 w 5662934"/>
              <a:gd name="connsiteY28" fmla="*/ 2651776 h 6858000"/>
              <a:gd name="connsiteX29" fmla="*/ 4243956 w 5662934"/>
              <a:gd name="connsiteY29" fmla="*/ 2629194 h 6858000"/>
              <a:gd name="connsiteX30" fmla="*/ 4277165 w 5662934"/>
              <a:gd name="connsiteY30" fmla="*/ 2602787 h 6858000"/>
              <a:gd name="connsiteX31" fmla="*/ 4273379 w 5662934"/>
              <a:gd name="connsiteY31" fmla="*/ 2653248 h 6858000"/>
              <a:gd name="connsiteX32" fmla="*/ 4263593 w 5662934"/>
              <a:gd name="connsiteY32" fmla="*/ 3061922 h 6858000"/>
              <a:gd name="connsiteX33" fmla="*/ 4445372 w 5662934"/>
              <a:gd name="connsiteY33" fmla="*/ 4515619 h 6858000"/>
              <a:gd name="connsiteX34" fmla="*/ 4990710 w 5662934"/>
              <a:gd name="connsiteY34" fmla="*/ 5969316 h 6858000"/>
              <a:gd name="connsiteX35" fmla="*/ 5583977 w 5662934"/>
              <a:gd name="connsiteY35" fmla="*/ 6777438 h 6858000"/>
              <a:gd name="connsiteX36" fmla="*/ 5662934 w 5662934"/>
              <a:gd name="connsiteY36" fmla="*/ 6858000 h 6858000"/>
              <a:gd name="connsiteX37" fmla="*/ 0 w 5662934"/>
              <a:gd name="connsiteY3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662934" h="6858000">
                <a:moveTo>
                  <a:pt x="0" y="0"/>
                </a:moveTo>
                <a:lnTo>
                  <a:pt x="5064602" y="0"/>
                </a:lnTo>
                <a:lnTo>
                  <a:pt x="4889880" y="279455"/>
                </a:lnTo>
                <a:cubicBezTo>
                  <a:pt x="4837690" y="372204"/>
                  <a:pt x="4788761" y="467851"/>
                  <a:pt x="4743094" y="566397"/>
                </a:cubicBezTo>
                <a:lnTo>
                  <a:pt x="4685321" y="704608"/>
                </a:lnTo>
                <a:lnTo>
                  <a:pt x="4680898" y="692471"/>
                </a:lnTo>
                <a:cubicBezTo>
                  <a:pt x="4651904" y="629675"/>
                  <a:pt x="4612879" y="583232"/>
                  <a:pt x="4558808" y="561315"/>
                </a:cubicBezTo>
                <a:cubicBezTo>
                  <a:pt x="4504738" y="539399"/>
                  <a:pt x="4462003" y="535689"/>
                  <a:pt x="4422430" y="545170"/>
                </a:cubicBezTo>
                <a:cubicBezTo>
                  <a:pt x="4369665" y="557812"/>
                  <a:pt x="4351458" y="569149"/>
                  <a:pt x="4343282" y="564133"/>
                </a:cubicBezTo>
                <a:cubicBezTo>
                  <a:pt x="4277326" y="579935"/>
                  <a:pt x="4235898" y="610784"/>
                  <a:pt x="4202646" y="646647"/>
                </a:cubicBezTo>
                <a:cubicBezTo>
                  <a:pt x="4177569" y="687526"/>
                  <a:pt x="4172005" y="751627"/>
                  <a:pt x="4197290" y="857157"/>
                </a:cubicBezTo>
                <a:cubicBezTo>
                  <a:pt x="4200451" y="870348"/>
                  <a:pt x="4211787" y="888554"/>
                  <a:pt x="4214948" y="901746"/>
                </a:cubicBezTo>
                <a:cubicBezTo>
                  <a:pt x="4226284" y="919952"/>
                  <a:pt x="4232606" y="946334"/>
                  <a:pt x="4230751" y="967701"/>
                </a:cubicBezTo>
                <a:cubicBezTo>
                  <a:pt x="4230751" y="967701"/>
                  <a:pt x="4230751" y="967701"/>
                  <a:pt x="4328522" y="1230219"/>
                </a:cubicBezTo>
                <a:cubicBezTo>
                  <a:pt x="4129896" y="1187143"/>
                  <a:pt x="4133057" y="1200334"/>
                  <a:pt x="3908598" y="1107653"/>
                </a:cubicBezTo>
                <a:cubicBezTo>
                  <a:pt x="3844496" y="1102088"/>
                  <a:pt x="3801762" y="1098379"/>
                  <a:pt x="3762188" y="1107860"/>
                </a:cubicBezTo>
                <a:cubicBezTo>
                  <a:pt x="3669850" y="1129983"/>
                  <a:pt x="3611521" y="1206726"/>
                  <a:pt x="3599087" y="1300369"/>
                </a:cubicBezTo>
                <a:cubicBezTo>
                  <a:pt x="3590362" y="1351279"/>
                  <a:pt x="3581638" y="1402189"/>
                  <a:pt x="3602456" y="1459969"/>
                </a:cubicBezTo>
                <a:cubicBezTo>
                  <a:pt x="3615099" y="1512734"/>
                  <a:pt x="3629596" y="1544131"/>
                  <a:pt x="3654124" y="1559177"/>
                </a:cubicBezTo>
                <a:cubicBezTo>
                  <a:pt x="3719531" y="1599300"/>
                  <a:pt x="3679957" y="1608782"/>
                  <a:pt x="3793114" y="1644439"/>
                </a:cubicBezTo>
                <a:cubicBezTo>
                  <a:pt x="3914447" y="1685111"/>
                  <a:pt x="4021283" y="1694386"/>
                  <a:pt x="4045810" y="1709432"/>
                </a:cubicBezTo>
                <a:cubicBezTo>
                  <a:pt x="4118088" y="1720012"/>
                  <a:pt x="4219908" y="1737462"/>
                  <a:pt x="4249451" y="1744332"/>
                </a:cubicBezTo>
                <a:cubicBezTo>
                  <a:pt x="4244436" y="1752508"/>
                  <a:pt x="4141518" y="1846908"/>
                  <a:pt x="4089510" y="1950033"/>
                </a:cubicBezTo>
                <a:cubicBezTo>
                  <a:pt x="3997380" y="2118564"/>
                  <a:pt x="3935342" y="2238041"/>
                  <a:pt x="3921602" y="2297127"/>
                </a:cubicBezTo>
                <a:cubicBezTo>
                  <a:pt x="3894671" y="2359373"/>
                  <a:pt x="3885946" y="2410283"/>
                  <a:pt x="3900443" y="2441680"/>
                </a:cubicBezTo>
                <a:cubicBezTo>
                  <a:pt x="3898589" y="2463048"/>
                  <a:pt x="3918101" y="2486269"/>
                  <a:pt x="3937614" y="2509491"/>
                </a:cubicBezTo>
                <a:cubicBezTo>
                  <a:pt x="3948950" y="2527698"/>
                  <a:pt x="3960287" y="2545904"/>
                  <a:pt x="3968463" y="2550919"/>
                </a:cubicBezTo>
                <a:cubicBezTo>
                  <a:pt x="3999312" y="2592348"/>
                  <a:pt x="4027000" y="2620585"/>
                  <a:pt x="4072895" y="2637486"/>
                </a:cubicBezTo>
                <a:cubicBezTo>
                  <a:pt x="4105598" y="2657547"/>
                  <a:pt x="4148333" y="2661257"/>
                  <a:pt x="4187906" y="2651776"/>
                </a:cubicBezTo>
                <a:cubicBezTo>
                  <a:pt x="4207693" y="2647036"/>
                  <a:pt x="4226377" y="2639508"/>
                  <a:pt x="4243956" y="2629194"/>
                </a:cubicBezTo>
                <a:lnTo>
                  <a:pt x="4277165" y="2602787"/>
                </a:lnTo>
                <a:lnTo>
                  <a:pt x="4273379" y="2653248"/>
                </a:lnTo>
                <a:cubicBezTo>
                  <a:pt x="4266855" y="2786574"/>
                  <a:pt x="4263593" y="2922799"/>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txBody>
          <a:bodyPr vert="horz" wrap="square" lIns="0" tIns="180000" rIns="0" bIns="180000" rtlCol="0" anchor="ctr">
            <a:norm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spcBef>
                <a:spcPts val="0"/>
              </a:spcBef>
              <a:spcAft>
                <a:spcPts val="600"/>
              </a:spcAft>
              <a:buClrTx/>
              <a:buFontTx/>
              <a:buNone/>
            </a:pPr>
            <a:r>
              <a:rPr lang="en-US" sz="1200" dirty="0">
                <a:solidFill>
                  <a:prstClr val="white"/>
                </a:solidFill>
              </a:rPr>
              <a:t>11/19/23</a:t>
            </a:r>
          </a:p>
        </p:txBody>
      </p:sp>
      <p:sp>
        <p:nvSpPr>
          <p:cNvPr id="2" name="Title 1">
            <a:extLst>
              <a:ext uri="{FF2B5EF4-FFF2-40B4-BE49-F238E27FC236}">
                <a16:creationId xmlns:a16="http://schemas.microsoft.com/office/drawing/2014/main" xmlns="" id="{FC8A0B1E-6F51-7A28-9E3C-5935EF5293C1}"/>
              </a:ext>
            </a:extLst>
          </p:cNvPr>
          <p:cNvSpPr txBox="1">
            <a:spLocks/>
          </p:cNvSpPr>
          <p:nvPr/>
        </p:nvSpPr>
        <p:spPr>
          <a:xfrm>
            <a:off x="6995246" y="4633302"/>
            <a:ext cx="3686629" cy="1477328"/>
          </a:xfrm>
          <a:prstGeom prst="rect">
            <a:avLst/>
          </a:prstGeom>
        </p:spPr>
        <p:txBody>
          <a:bodyPr vert="horz" wrap="square" lIns="0" tIns="0" rIns="0" bIns="0" rtlCol="0" anchor="ctr"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r>
              <a:rPr lang="en-US" sz="3600" dirty="0">
                <a:solidFill>
                  <a:srgbClr val="CE7F01">
                    <a:lumMod val="60000"/>
                    <a:lumOff val="40000"/>
                  </a:srgbClr>
                </a:solidFill>
              </a:rPr>
              <a:t>La </a:t>
            </a:r>
            <a:r>
              <a:rPr lang="en-US" sz="3600" dirty="0" err="1">
                <a:solidFill>
                  <a:srgbClr val="CE7F01">
                    <a:lumMod val="60000"/>
                    <a:lumOff val="40000"/>
                  </a:srgbClr>
                </a:solidFill>
              </a:rPr>
              <a:t>sumisión</a:t>
            </a:r>
            <a:endParaRPr lang="en-US" dirty="0" err="1">
              <a:solidFill>
                <a:prstClr val="white"/>
              </a:solidFill>
            </a:endParaRPr>
          </a:p>
        </p:txBody>
      </p:sp>
      <p:sp>
        <p:nvSpPr>
          <p:cNvPr id="7" name="Title 30">
            <a:extLst>
              <a:ext uri="{FF2B5EF4-FFF2-40B4-BE49-F238E27FC236}">
                <a16:creationId xmlns:a16="http://schemas.microsoft.com/office/drawing/2014/main" xmlns="" id="{222C84E3-B1B0-0D04-D575-072AF992CD2F}"/>
              </a:ext>
            </a:extLst>
          </p:cNvPr>
          <p:cNvSpPr txBox="1">
            <a:spLocks/>
          </p:cNvSpPr>
          <p:nvPr/>
        </p:nvSpPr>
        <p:spPr>
          <a:xfrm>
            <a:off x="5494538" y="3823075"/>
            <a:ext cx="6688049" cy="1088572"/>
          </a:xfrm>
          <a:prstGeom prst="rect">
            <a:avLst/>
          </a:prstGeom>
        </p:spPr>
        <p:txBody>
          <a:bodyPr vert="horz" wrap="square" lIns="0" tIns="0" rIns="0" bIns="0" rtlCol="0" anchor="b" anchorCtr="0">
            <a:no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r>
              <a:rPr lang="en-US" sz="4000" dirty="0">
                <a:solidFill>
                  <a:prstClr val="white"/>
                </a:solidFill>
                <a:latin typeface="Baguet Script"/>
              </a:rPr>
              <a:t>Una </a:t>
            </a:r>
            <a:r>
              <a:rPr lang="en-US" sz="4000" dirty="0" err="1">
                <a:solidFill>
                  <a:prstClr val="white"/>
                </a:solidFill>
                <a:latin typeface="Baguet Script"/>
              </a:rPr>
              <a:t>mujer</a:t>
            </a:r>
            <a:r>
              <a:rPr lang="en-US" sz="4000" dirty="0">
                <a:solidFill>
                  <a:prstClr val="white"/>
                </a:solidFill>
                <a:latin typeface="Baguet Script"/>
              </a:rPr>
              <a:t/>
            </a:r>
            <a:br>
              <a:rPr lang="en-US" sz="4000" dirty="0">
                <a:solidFill>
                  <a:prstClr val="white"/>
                </a:solidFill>
                <a:latin typeface="Baguet Script"/>
              </a:rPr>
            </a:br>
            <a:r>
              <a:rPr lang="en-US" sz="4000" dirty="0" err="1">
                <a:solidFill>
                  <a:prstClr val="white"/>
                </a:solidFill>
                <a:latin typeface="Baguet Script"/>
              </a:rPr>
              <a:t>dedicada</a:t>
            </a:r>
            <a:r>
              <a:rPr lang="en-US" sz="4000" dirty="0">
                <a:solidFill>
                  <a:prstClr val="white"/>
                </a:solidFill>
                <a:latin typeface="Baguet Script"/>
              </a:rPr>
              <a:t> a </a:t>
            </a:r>
            <a:r>
              <a:rPr lang="en-US" sz="4000" dirty="0" err="1">
                <a:solidFill>
                  <a:prstClr val="white"/>
                </a:solidFill>
                <a:latin typeface="Baguet Script"/>
              </a:rPr>
              <a:t>otros</a:t>
            </a:r>
            <a:r>
              <a:rPr lang="en-US" sz="4000" dirty="0">
                <a:solidFill>
                  <a:prstClr val="white"/>
                </a:solidFill>
                <a:latin typeface="Baguet Script"/>
              </a:rPr>
              <a:t>:</a:t>
            </a:r>
          </a:p>
        </p:txBody>
      </p:sp>
      <p:sp>
        <p:nvSpPr>
          <p:cNvPr id="8" name="Title 1">
            <a:extLst>
              <a:ext uri="{FF2B5EF4-FFF2-40B4-BE49-F238E27FC236}">
                <a16:creationId xmlns:a16="http://schemas.microsoft.com/office/drawing/2014/main" xmlns="" id="{89BAB8A3-83ED-92FA-CB2A-2F776B5195CF}"/>
              </a:ext>
            </a:extLst>
          </p:cNvPr>
          <p:cNvSpPr txBox="1">
            <a:spLocks/>
          </p:cNvSpPr>
          <p:nvPr/>
        </p:nvSpPr>
        <p:spPr>
          <a:xfrm>
            <a:off x="6995247" y="1734825"/>
            <a:ext cx="3686629" cy="1477328"/>
          </a:xfrm>
          <a:prstGeom prst="rect">
            <a:avLst/>
          </a:prstGeom>
        </p:spPr>
        <p:txBody>
          <a:bodyPr vert="horz" wrap="square" lIns="0" tIns="0" rIns="0" bIns="0" rtlCol="0" anchor="ctr"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r>
              <a:rPr lang="en-US" sz="3600" dirty="0">
                <a:solidFill>
                  <a:srgbClr val="CE7F01">
                    <a:lumMod val="60000"/>
                    <a:lumOff val="40000"/>
                  </a:srgbClr>
                </a:solidFill>
              </a:rPr>
              <a:t>Submission</a:t>
            </a:r>
          </a:p>
        </p:txBody>
      </p:sp>
      <p:sp>
        <p:nvSpPr>
          <p:cNvPr id="9" name="Text Placeholder 2">
            <a:extLst>
              <a:ext uri="{FF2B5EF4-FFF2-40B4-BE49-F238E27FC236}">
                <a16:creationId xmlns:a16="http://schemas.microsoft.com/office/drawing/2014/main" xmlns="" id="{46C5F71D-86F1-CBE6-D2D8-3BD91F926148}"/>
              </a:ext>
            </a:extLst>
          </p:cNvPr>
          <p:cNvSpPr txBox="1">
            <a:spLocks/>
          </p:cNvSpPr>
          <p:nvPr/>
        </p:nvSpPr>
        <p:spPr>
          <a:xfrm>
            <a:off x="6331103" y="3145056"/>
            <a:ext cx="5014913" cy="987425"/>
          </a:xfrm>
          <a:prstGeom prst="rect">
            <a:avLst/>
          </a:prstGeom>
        </p:spPr>
        <p:txBody>
          <a:bodyPr vert="horz" lIns="0" tIns="0" rIns="0" bIns="0" rtlCol="0" anchor="t">
            <a:normAutofit/>
          </a:bodyPr>
          <a:lstStyle>
            <a:lvl1pPr marL="228600" indent="-228600" algn="ctr" defTabSz="914400" rtl="0" eaLnBrk="1" latinLnBrk="0" hangingPunct="1">
              <a:lnSpc>
                <a:spcPct val="120000"/>
              </a:lnSpc>
              <a:spcBef>
                <a:spcPts val="1000"/>
              </a:spcBef>
              <a:buClr>
                <a:schemeClr val="accent4"/>
              </a:buClr>
              <a:buFont typeface="The Hand Extrablack" panose="03070A02030502020204" pitchFamily="66" charset="0"/>
              <a:buNone/>
              <a:defRPr lang="en-US" sz="2800" kern="1200" spc="20" baseline="0" dirty="0" smtClean="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None/>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E7F01"/>
              </a:buClr>
            </a:pPr>
            <a:r>
              <a:rPr sz="2400">
                <a:solidFill>
                  <a:prstClr val="white">
                    <a:alpha val="58000"/>
                  </a:prstClr>
                </a:solidFill>
                <a:cs typeface="Amatic SC"/>
              </a:rPr>
              <a:t>Lección 6</a:t>
            </a:r>
          </a:p>
        </p:txBody>
      </p:sp>
    </p:spTree>
    <p:extLst>
      <p:ext uri="{BB962C8B-B14F-4D97-AF65-F5344CB8AC3E}">
        <p14:creationId xmlns:p14="http://schemas.microsoft.com/office/powerpoint/2010/main" val="1745684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xmlns="" id="{EEA85169-A40A-40DD-9871-5FE5B6A06E9D}"/>
              </a:ext>
            </a:extLst>
          </p:cNvPr>
          <p:cNvSpPr>
            <a:spLocks noGrp="1"/>
          </p:cNvSpPr>
          <p:nvPr>
            <p:ph type="title"/>
          </p:nvPr>
        </p:nvSpPr>
        <p:spPr>
          <a:xfrm>
            <a:off x="5494538" y="987525"/>
            <a:ext cx="6688049" cy="1088572"/>
          </a:xfrm>
        </p:spPr>
        <p:txBody>
          <a:bodyPr>
            <a:noAutofit/>
          </a:bodyPr>
          <a:lstStyle/>
          <a:p>
            <a:r>
              <a:rPr lang="en-US" sz="4000" dirty="0">
                <a:latin typeface="Baguet Script" panose="00000500000000000000" pitchFamily="2" charset="0"/>
              </a:rPr>
              <a:t>A Woman </a:t>
            </a:r>
            <a:br>
              <a:rPr lang="en-US" sz="4000" dirty="0">
                <a:latin typeface="Baguet Script" panose="00000500000000000000" pitchFamily="2" charset="0"/>
              </a:rPr>
            </a:br>
            <a:r>
              <a:rPr lang="en-US" sz="4000" dirty="0">
                <a:latin typeface="Baguet Script" panose="00000500000000000000" pitchFamily="2" charset="0"/>
              </a:rPr>
              <a:t>Devoted to Family:</a:t>
            </a:r>
          </a:p>
        </p:txBody>
      </p:sp>
      <p:pic>
        <p:nvPicPr>
          <p:cNvPr id="15" name="Picture Placeholder 14">
            <a:extLst>
              <a:ext uri="{FF2B5EF4-FFF2-40B4-BE49-F238E27FC236}">
                <a16:creationId xmlns:a16="http://schemas.microsoft.com/office/drawing/2014/main" xmlns="" id="{C34112AB-D254-401D-A1AA-2E7301C0C90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2529" r="22529"/>
          <a:stretch/>
        </p:blipFill>
        <p:spPr>
          <a:xfrm>
            <a:off x="0" y="0"/>
            <a:ext cx="5662934" cy="6858000"/>
          </a:xfrm>
        </p:spPr>
      </p:pic>
      <p:sp>
        <p:nvSpPr>
          <p:cNvPr id="3" name="Text Placeholder 2">
            <a:extLst>
              <a:ext uri="{FF2B5EF4-FFF2-40B4-BE49-F238E27FC236}">
                <a16:creationId xmlns:a16="http://schemas.microsoft.com/office/drawing/2014/main" xmlns="" id="{AEFCB712-4104-4FB1-9955-C84617B22F63}"/>
              </a:ext>
            </a:extLst>
          </p:cNvPr>
          <p:cNvSpPr>
            <a:spLocks noGrp="1"/>
          </p:cNvSpPr>
          <p:nvPr>
            <p:ph type="body" sz="quarter" idx="12"/>
          </p:nvPr>
        </p:nvSpPr>
        <p:spPr>
          <a:xfrm>
            <a:off x="5971810" y="232914"/>
            <a:ext cx="5564231" cy="987425"/>
          </a:xfrm>
        </p:spPr>
        <p:txBody>
          <a:bodyPr>
            <a:normAutofit lnSpcReduction="10000"/>
          </a:bodyPr>
          <a:lstStyle/>
          <a:p>
            <a:r>
              <a:rPr lang="en-US" sz="2400" dirty="0">
                <a:cs typeface="Amatic SC" panose="00000500000000000000" pitchFamily="2" charset="-79"/>
              </a:rPr>
              <a:t>Lesson 8</a:t>
            </a:r>
          </a:p>
          <a:p>
            <a:r>
              <a:rPr lang="en-US" sz="2400" dirty="0">
                <a:cs typeface="Amatic SC" panose="00000500000000000000" pitchFamily="2" charset="-79"/>
              </a:rPr>
              <a:t>:</a:t>
            </a:r>
          </a:p>
        </p:txBody>
      </p:sp>
      <p:sp>
        <p:nvSpPr>
          <p:cNvPr id="4" name="Date Placeholder 3">
            <a:extLst>
              <a:ext uri="{FF2B5EF4-FFF2-40B4-BE49-F238E27FC236}">
                <a16:creationId xmlns:a16="http://schemas.microsoft.com/office/drawing/2014/main" xmlns="" id="{FD0432BA-7B02-9418-0827-BED53FFADFDB}"/>
              </a:ext>
            </a:extLst>
          </p:cNvPr>
          <p:cNvSpPr txBox="1">
            <a:spLocks/>
          </p:cNvSpPr>
          <p:nvPr/>
        </p:nvSpPr>
        <p:spPr>
          <a:xfrm>
            <a:off x="10697029" y="5963828"/>
            <a:ext cx="3095626" cy="720000"/>
          </a:xfrm>
          <a:custGeom>
            <a:avLst/>
            <a:gdLst>
              <a:gd name="connsiteX0" fmla="*/ 0 w 5662934"/>
              <a:gd name="connsiteY0" fmla="*/ 0 h 6858000"/>
              <a:gd name="connsiteX1" fmla="*/ 5064602 w 5662934"/>
              <a:gd name="connsiteY1" fmla="*/ 0 h 6858000"/>
              <a:gd name="connsiteX2" fmla="*/ 4889880 w 5662934"/>
              <a:gd name="connsiteY2" fmla="*/ 279455 h 6858000"/>
              <a:gd name="connsiteX3" fmla="*/ 4743094 w 5662934"/>
              <a:gd name="connsiteY3" fmla="*/ 566397 h 6858000"/>
              <a:gd name="connsiteX4" fmla="*/ 4685321 w 5662934"/>
              <a:gd name="connsiteY4" fmla="*/ 704608 h 6858000"/>
              <a:gd name="connsiteX5" fmla="*/ 4680898 w 5662934"/>
              <a:gd name="connsiteY5" fmla="*/ 692471 h 6858000"/>
              <a:gd name="connsiteX6" fmla="*/ 4558808 w 5662934"/>
              <a:gd name="connsiteY6" fmla="*/ 561315 h 6858000"/>
              <a:gd name="connsiteX7" fmla="*/ 4422430 w 5662934"/>
              <a:gd name="connsiteY7" fmla="*/ 545170 h 6858000"/>
              <a:gd name="connsiteX8" fmla="*/ 4343282 w 5662934"/>
              <a:gd name="connsiteY8" fmla="*/ 564133 h 6858000"/>
              <a:gd name="connsiteX9" fmla="*/ 4202646 w 5662934"/>
              <a:gd name="connsiteY9" fmla="*/ 646647 h 6858000"/>
              <a:gd name="connsiteX10" fmla="*/ 4197290 w 5662934"/>
              <a:gd name="connsiteY10" fmla="*/ 857157 h 6858000"/>
              <a:gd name="connsiteX11" fmla="*/ 4214948 w 5662934"/>
              <a:gd name="connsiteY11" fmla="*/ 901746 h 6858000"/>
              <a:gd name="connsiteX12" fmla="*/ 4230751 w 5662934"/>
              <a:gd name="connsiteY12" fmla="*/ 967701 h 6858000"/>
              <a:gd name="connsiteX13" fmla="*/ 4328522 w 5662934"/>
              <a:gd name="connsiteY13" fmla="*/ 1230219 h 6858000"/>
              <a:gd name="connsiteX14" fmla="*/ 3908598 w 5662934"/>
              <a:gd name="connsiteY14" fmla="*/ 1107653 h 6858000"/>
              <a:gd name="connsiteX15" fmla="*/ 3762188 w 5662934"/>
              <a:gd name="connsiteY15" fmla="*/ 1107860 h 6858000"/>
              <a:gd name="connsiteX16" fmla="*/ 3599087 w 5662934"/>
              <a:gd name="connsiteY16" fmla="*/ 1300369 h 6858000"/>
              <a:gd name="connsiteX17" fmla="*/ 3602456 w 5662934"/>
              <a:gd name="connsiteY17" fmla="*/ 1459969 h 6858000"/>
              <a:gd name="connsiteX18" fmla="*/ 3654124 w 5662934"/>
              <a:gd name="connsiteY18" fmla="*/ 1559177 h 6858000"/>
              <a:gd name="connsiteX19" fmla="*/ 3793114 w 5662934"/>
              <a:gd name="connsiteY19" fmla="*/ 1644439 h 6858000"/>
              <a:gd name="connsiteX20" fmla="*/ 4045810 w 5662934"/>
              <a:gd name="connsiteY20" fmla="*/ 1709432 h 6858000"/>
              <a:gd name="connsiteX21" fmla="*/ 4249451 w 5662934"/>
              <a:gd name="connsiteY21" fmla="*/ 1744332 h 6858000"/>
              <a:gd name="connsiteX22" fmla="*/ 4089510 w 5662934"/>
              <a:gd name="connsiteY22" fmla="*/ 1950033 h 6858000"/>
              <a:gd name="connsiteX23" fmla="*/ 3921602 w 5662934"/>
              <a:gd name="connsiteY23" fmla="*/ 2297127 h 6858000"/>
              <a:gd name="connsiteX24" fmla="*/ 3900443 w 5662934"/>
              <a:gd name="connsiteY24" fmla="*/ 2441680 h 6858000"/>
              <a:gd name="connsiteX25" fmla="*/ 3937614 w 5662934"/>
              <a:gd name="connsiteY25" fmla="*/ 2509491 h 6858000"/>
              <a:gd name="connsiteX26" fmla="*/ 3968463 w 5662934"/>
              <a:gd name="connsiteY26" fmla="*/ 2550919 h 6858000"/>
              <a:gd name="connsiteX27" fmla="*/ 4072895 w 5662934"/>
              <a:gd name="connsiteY27" fmla="*/ 2637486 h 6858000"/>
              <a:gd name="connsiteX28" fmla="*/ 4187906 w 5662934"/>
              <a:gd name="connsiteY28" fmla="*/ 2651776 h 6858000"/>
              <a:gd name="connsiteX29" fmla="*/ 4243956 w 5662934"/>
              <a:gd name="connsiteY29" fmla="*/ 2629194 h 6858000"/>
              <a:gd name="connsiteX30" fmla="*/ 4277165 w 5662934"/>
              <a:gd name="connsiteY30" fmla="*/ 2602787 h 6858000"/>
              <a:gd name="connsiteX31" fmla="*/ 4273379 w 5662934"/>
              <a:gd name="connsiteY31" fmla="*/ 2653248 h 6858000"/>
              <a:gd name="connsiteX32" fmla="*/ 4263593 w 5662934"/>
              <a:gd name="connsiteY32" fmla="*/ 3061922 h 6858000"/>
              <a:gd name="connsiteX33" fmla="*/ 4445372 w 5662934"/>
              <a:gd name="connsiteY33" fmla="*/ 4515619 h 6858000"/>
              <a:gd name="connsiteX34" fmla="*/ 4990710 w 5662934"/>
              <a:gd name="connsiteY34" fmla="*/ 5969316 h 6858000"/>
              <a:gd name="connsiteX35" fmla="*/ 5583977 w 5662934"/>
              <a:gd name="connsiteY35" fmla="*/ 6777438 h 6858000"/>
              <a:gd name="connsiteX36" fmla="*/ 5662934 w 5662934"/>
              <a:gd name="connsiteY36" fmla="*/ 6858000 h 6858000"/>
              <a:gd name="connsiteX37" fmla="*/ 0 w 5662934"/>
              <a:gd name="connsiteY3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662934" h="6858000">
                <a:moveTo>
                  <a:pt x="0" y="0"/>
                </a:moveTo>
                <a:lnTo>
                  <a:pt x="5064602" y="0"/>
                </a:lnTo>
                <a:lnTo>
                  <a:pt x="4889880" y="279455"/>
                </a:lnTo>
                <a:cubicBezTo>
                  <a:pt x="4837690" y="372204"/>
                  <a:pt x="4788761" y="467851"/>
                  <a:pt x="4743094" y="566397"/>
                </a:cubicBezTo>
                <a:lnTo>
                  <a:pt x="4685321" y="704608"/>
                </a:lnTo>
                <a:lnTo>
                  <a:pt x="4680898" y="692471"/>
                </a:lnTo>
                <a:cubicBezTo>
                  <a:pt x="4651904" y="629675"/>
                  <a:pt x="4612879" y="583232"/>
                  <a:pt x="4558808" y="561315"/>
                </a:cubicBezTo>
                <a:cubicBezTo>
                  <a:pt x="4504738" y="539399"/>
                  <a:pt x="4462003" y="535689"/>
                  <a:pt x="4422430" y="545170"/>
                </a:cubicBezTo>
                <a:cubicBezTo>
                  <a:pt x="4369665" y="557812"/>
                  <a:pt x="4351458" y="569149"/>
                  <a:pt x="4343282" y="564133"/>
                </a:cubicBezTo>
                <a:cubicBezTo>
                  <a:pt x="4277326" y="579935"/>
                  <a:pt x="4235898" y="610784"/>
                  <a:pt x="4202646" y="646647"/>
                </a:cubicBezTo>
                <a:cubicBezTo>
                  <a:pt x="4177569" y="687526"/>
                  <a:pt x="4172005" y="751627"/>
                  <a:pt x="4197290" y="857157"/>
                </a:cubicBezTo>
                <a:cubicBezTo>
                  <a:pt x="4200451" y="870348"/>
                  <a:pt x="4211787" y="888554"/>
                  <a:pt x="4214948" y="901746"/>
                </a:cubicBezTo>
                <a:cubicBezTo>
                  <a:pt x="4226284" y="919952"/>
                  <a:pt x="4232606" y="946334"/>
                  <a:pt x="4230751" y="967701"/>
                </a:cubicBezTo>
                <a:cubicBezTo>
                  <a:pt x="4230751" y="967701"/>
                  <a:pt x="4230751" y="967701"/>
                  <a:pt x="4328522" y="1230219"/>
                </a:cubicBezTo>
                <a:cubicBezTo>
                  <a:pt x="4129896" y="1187143"/>
                  <a:pt x="4133057" y="1200334"/>
                  <a:pt x="3908598" y="1107653"/>
                </a:cubicBezTo>
                <a:cubicBezTo>
                  <a:pt x="3844496" y="1102088"/>
                  <a:pt x="3801762" y="1098379"/>
                  <a:pt x="3762188" y="1107860"/>
                </a:cubicBezTo>
                <a:cubicBezTo>
                  <a:pt x="3669850" y="1129983"/>
                  <a:pt x="3611521" y="1206726"/>
                  <a:pt x="3599087" y="1300369"/>
                </a:cubicBezTo>
                <a:cubicBezTo>
                  <a:pt x="3590362" y="1351279"/>
                  <a:pt x="3581638" y="1402189"/>
                  <a:pt x="3602456" y="1459969"/>
                </a:cubicBezTo>
                <a:cubicBezTo>
                  <a:pt x="3615099" y="1512734"/>
                  <a:pt x="3629596" y="1544131"/>
                  <a:pt x="3654124" y="1559177"/>
                </a:cubicBezTo>
                <a:cubicBezTo>
                  <a:pt x="3719531" y="1599300"/>
                  <a:pt x="3679957" y="1608782"/>
                  <a:pt x="3793114" y="1644439"/>
                </a:cubicBezTo>
                <a:cubicBezTo>
                  <a:pt x="3914447" y="1685111"/>
                  <a:pt x="4021283" y="1694386"/>
                  <a:pt x="4045810" y="1709432"/>
                </a:cubicBezTo>
                <a:cubicBezTo>
                  <a:pt x="4118088" y="1720012"/>
                  <a:pt x="4219908" y="1737462"/>
                  <a:pt x="4249451" y="1744332"/>
                </a:cubicBezTo>
                <a:cubicBezTo>
                  <a:pt x="4244436" y="1752508"/>
                  <a:pt x="4141518" y="1846908"/>
                  <a:pt x="4089510" y="1950033"/>
                </a:cubicBezTo>
                <a:cubicBezTo>
                  <a:pt x="3997380" y="2118564"/>
                  <a:pt x="3935342" y="2238041"/>
                  <a:pt x="3921602" y="2297127"/>
                </a:cubicBezTo>
                <a:cubicBezTo>
                  <a:pt x="3894671" y="2359373"/>
                  <a:pt x="3885946" y="2410283"/>
                  <a:pt x="3900443" y="2441680"/>
                </a:cubicBezTo>
                <a:cubicBezTo>
                  <a:pt x="3898589" y="2463048"/>
                  <a:pt x="3918101" y="2486269"/>
                  <a:pt x="3937614" y="2509491"/>
                </a:cubicBezTo>
                <a:cubicBezTo>
                  <a:pt x="3948950" y="2527698"/>
                  <a:pt x="3960287" y="2545904"/>
                  <a:pt x="3968463" y="2550919"/>
                </a:cubicBezTo>
                <a:cubicBezTo>
                  <a:pt x="3999312" y="2592348"/>
                  <a:pt x="4027000" y="2620585"/>
                  <a:pt x="4072895" y="2637486"/>
                </a:cubicBezTo>
                <a:cubicBezTo>
                  <a:pt x="4105598" y="2657547"/>
                  <a:pt x="4148333" y="2661257"/>
                  <a:pt x="4187906" y="2651776"/>
                </a:cubicBezTo>
                <a:cubicBezTo>
                  <a:pt x="4207693" y="2647036"/>
                  <a:pt x="4226377" y="2639508"/>
                  <a:pt x="4243956" y="2629194"/>
                </a:cubicBezTo>
                <a:lnTo>
                  <a:pt x="4277165" y="2602787"/>
                </a:lnTo>
                <a:lnTo>
                  <a:pt x="4273379" y="2653248"/>
                </a:lnTo>
                <a:cubicBezTo>
                  <a:pt x="4266855" y="2786574"/>
                  <a:pt x="4263593" y="2922799"/>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txBody>
          <a:bodyPr vert="horz" wrap="square" lIns="0" tIns="180000" rIns="0" bIns="180000" rtlCol="0" anchor="ctr">
            <a:norm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spcBef>
                <a:spcPts val="0"/>
              </a:spcBef>
              <a:spcAft>
                <a:spcPts val="600"/>
              </a:spcAft>
              <a:buClrTx/>
              <a:buFontTx/>
              <a:buNone/>
            </a:pPr>
            <a:r>
              <a:rPr lang="en-US" sz="1200" dirty="0">
                <a:solidFill>
                  <a:prstClr val="white"/>
                </a:solidFill>
              </a:rPr>
              <a:t>11/19/23</a:t>
            </a:r>
          </a:p>
        </p:txBody>
      </p:sp>
      <p:sp>
        <p:nvSpPr>
          <p:cNvPr id="2" name="Title 1">
            <a:extLst>
              <a:ext uri="{FF2B5EF4-FFF2-40B4-BE49-F238E27FC236}">
                <a16:creationId xmlns:a16="http://schemas.microsoft.com/office/drawing/2014/main" xmlns="" id="{FC8A0B1E-6F51-7A28-9E3C-5935EF5293C1}"/>
              </a:ext>
            </a:extLst>
          </p:cNvPr>
          <p:cNvSpPr txBox="1">
            <a:spLocks/>
          </p:cNvSpPr>
          <p:nvPr/>
        </p:nvSpPr>
        <p:spPr>
          <a:xfrm>
            <a:off x="6995246" y="4633302"/>
            <a:ext cx="3686629" cy="1477328"/>
          </a:xfrm>
          <a:prstGeom prst="rect">
            <a:avLst/>
          </a:prstGeom>
        </p:spPr>
        <p:txBody>
          <a:bodyPr vert="horz" wrap="square" lIns="0" tIns="0" rIns="0" bIns="0" rtlCol="0" anchor="ctr"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r>
              <a:rPr lang="en-US" sz="3600" dirty="0">
                <a:solidFill>
                  <a:srgbClr val="CE7F01">
                    <a:lumMod val="60000"/>
                    <a:lumOff val="40000"/>
                  </a:srgbClr>
                </a:solidFill>
              </a:rPr>
              <a:t>Las </a:t>
            </a:r>
            <a:r>
              <a:rPr lang="en-US" sz="3600" dirty="0" err="1">
                <a:solidFill>
                  <a:srgbClr val="CE7F01">
                    <a:lumMod val="60000"/>
                    <a:lumOff val="40000"/>
                  </a:srgbClr>
                </a:solidFill>
              </a:rPr>
              <a:t>esposas</a:t>
            </a:r>
            <a:endParaRPr lang="en-US" dirty="0" err="1">
              <a:solidFill>
                <a:prstClr val="white"/>
              </a:solidFill>
            </a:endParaRPr>
          </a:p>
        </p:txBody>
      </p:sp>
      <p:sp>
        <p:nvSpPr>
          <p:cNvPr id="7" name="Title 30">
            <a:extLst>
              <a:ext uri="{FF2B5EF4-FFF2-40B4-BE49-F238E27FC236}">
                <a16:creationId xmlns:a16="http://schemas.microsoft.com/office/drawing/2014/main" xmlns="" id="{222C84E3-B1B0-0D04-D575-072AF992CD2F}"/>
              </a:ext>
            </a:extLst>
          </p:cNvPr>
          <p:cNvSpPr txBox="1">
            <a:spLocks/>
          </p:cNvSpPr>
          <p:nvPr/>
        </p:nvSpPr>
        <p:spPr>
          <a:xfrm>
            <a:off x="5494534" y="3922762"/>
            <a:ext cx="6688049" cy="1088572"/>
          </a:xfrm>
          <a:prstGeom prst="rect">
            <a:avLst/>
          </a:prstGeom>
        </p:spPr>
        <p:txBody>
          <a:bodyPr vert="horz" wrap="square" lIns="0" tIns="0" rIns="0" bIns="0" rtlCol="0" anchor="b" anchorCtr="0">
            <a:no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r>
              <a:rPr lang="en-US" sz="4000" dirty="0">
                <a:solidFill>
                  <a:prstClr val="white"/>
                </a:solidFill>
                <a:latin typeface="Baguet Script"/>
              </a:rPr>
              <a:t>Una </a:t>
            </a:r>
            <a:r>
              <a:rPr lang="en-US" sz="4000" dirty="0" err="1">
                <a:solidFill>
                  <a:prstClr val="white"/>
                </a:solidFill>
                <a:latin typeface="Baguet Script"/>
              </a:rPr>
              <a:t>mujer</a:t>
            </a:r>
            <a:r>
              <a:rPr lang="en-US" sz="4000" dirty="0">
                <a:solidFill>
                  <a:prstClr val="white"/>
                </a:solidFill>
                <a:latin typeface="Baguet Script"/>
              </a:rPr>
              <a:t/>
            </a:r>
            <a:br>
              <a:rPr lang="en-US" sz="4000" dirty="0">
                <a:solidFill>
                  <a:prstClr val="white"/>
                </a:solidFill>
                <a:latin typeface="Baguet Script"/>
              </a:rPr>
            </a:br>
            <a:r>
              <a:rPr lang="en-US" sz="4000" dirty="0" err="1">
                <a:solidFill>
                  <a:prstClr val="white"/>
                </a:solidFill>
                <a:latin typeface="Baguet Script"/>
              </a:rPr>
              <a:t>dedicada</a:t>
            </a:r>
            <a:r>
              <a:rPr lang="en-US" sz="4000" dirty="0">
                <a:solidFill>
                  <a:prstClr val="white"/>
                </a:solidFill>
                <a:latin typeface="Baguet Script"/>
              </a:rPr>
              <a:t> a la </a:t>
            </a:r>
            <a:r>
              <a:rPr lang="en-US" sz="4000" dirty="0" err="1">
                <a:solidFill>
                  <a:prstClr val="white"/>
                </a:solidFill>
                <a:latin typeface="Baguet Script"/>
              </a:rPr>
              <a:t>familia</a:t>
            </a:r>
            <a:r>
              <a:rPr lang="en-US" sz="4000" dirty="0">
                <a:solidFill>
                  <a:prstClr val="white"/>
                </a:solidFill>
                <a:latin typeface="Baguet Script"/>
              </a:rPr>
              <a:t>:</a:t>
            </a:r>
            <a:endParaRPr lang="en-US" dirty="0">
              <a:solidFill>
                <a:prstClr val="white"/>
              </a:solidFill>
            </a:endParaRPr>
          </a:p>
        </p:txBody>
      </p:sp>
      <p:sp>
        <p:nvSpPr>
          <p:cNvPr id="8" name="Title 1">
            <a:extLst>
              <a:ext uri="{FF2B5EF4-FFF2-40B4-BE49-F238E27FC236}">
                <a16:creationId xmlns:a16="http://schemas.microsoft.com/office/drawing/2014/main" xmlns="" id="{89BAB8A3-83ED-92FA-CB2A-2F776B5195CF}"/>
              </a:ext>
            </a:extLst>
          </p:cNvPr>
          <p:cNvSpPr txBox="1">
            <a:spLocks/>
          </p:cNvSpPr>
          <p:nvPr/>
        </p:nvSpPr>
        <p:spPr>
          <a:xfrm>
            <a:off x="6995247" y="1734825"/>
            <a:ext cx="3686629" cy="1477328"/>
          </a:xfrm>
          <a:prstGeom prst="rect">
            <a:avLst/>
          </a:prstGeom>
        </p:spPr>
        <p:txBody>
          <a:bodyPr vert="horz" wrap="square" lIns="0" tIns="0" rIns="0" bIns="0" rtlCol="0" anchor="ctr"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r>
              <a:rPr lang="en-US" sz="3600" dirty="0">
                <a:solidFill>
                  <a:srgbClr val="CE7F01">
                    <a:lumMod val="60000"/>
                    <a:lumOff val="40000"/>
                  </a:srgbClr>
                </a:solidFill>
              </a:rPr>
              <a:t>Wives</a:t>
            </a:r>
          </a:p>
        </p:txBody>
      </p:sp>
      <p:sp>
        <p:nvSpPr>
          <p:cNvPr id="9" name="Text Placeholder 2">
            <a:extLst>
              <a:ext uri="{FF2B5EF4-FFF2-40B4-BE49-F238E27FC236}">
                <a16:creationId xmlns:a16="http://schemas.microsoft.com/office/drawing/2014/main" xmlns="" id="{46C5F71D-86F1-CBE6-D2D8-3BD91F926148}"/>
              </a:ext>
            </a:extLst>
          </p:cNvPr>
          <p:cNvSpPr txBox="1">
            <a:spLocks/>
          </p:cNvSpPr>
          <p:nvPr/>
        </p:nvSpPr>
        <p:spPr>
          <a:xfrm>
            <a:off x="6331101" y="3212153"/>
            <a:ext cx="5014913" cy="987425"/>
          </a:xfrm>
          <a:prstGeom prst="rect">
            <a:avLst/>
          </a:prstGeom>
        </p:spPr>
        <p:txBody>
          <a:bodyPr vert="horz" lIns="0" tIns="0" rIns="0" bIns="0" rtlCol="0" anchor="t">
            <a:normAutofit/>
          </a:bodyPr>
          <a:lstStyle>
            <a:lvl1pPr marL="228600" indent="-228600" algn="ctr" defTabSz="914400" rtl="0" eaLnBrk="1" latinLnBrk="0" hangingPunct="1">
              <a:lnSpc>
                <a:spcPct val="120000"/>
              </a:lnSpc>
              <a:spcBef>
                <a:spcPts val="1000"/>
              </a:spcBef>
              <a:buClr>
                <a:schemeClr val="accent4"/>
              </a:buClr>
              <a:buFont typeface="The Hand Extrablack" panose="03070A02030502020204" pitchFamily="66" charset="0"/>
              <a:buNone/>
              <a:defRPr lang="en-US" sz="2800" kern="1200" spc="20" baseline="0" dirty="0" smtClean="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None/>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E7F01"/>
              </a:buClr>
            </a:pPr>
            <a:r>
              <a:rPr sz="2400">
                <a:solidFill>
                  <a:prstClr val="white">
                    <a:alpha val="58000"/>
                  </a:prstClr>
                </a:solidFill>
                <a:cs typeface="Amatic SC"/>
              </a:rPr>
              <a:t>Lección 8</a:t>
            </a:r>
          </a:p>
        </p:txBody>
      </p:sp>
    </p:spTree>
    <p:extLst>
      <p:ext uri="{BB962C8B-B14F-4D97-AF65-F5344CB8AC3E}">
        <p14:creationId xmlns:p14="http://schemas.microsoft.com/office/powerpoint/2010/main" val="3757377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xmlns="" id="{EEA85169-A40A-40DD-9871-5FE5B6A06E9D}"/>
              </a:ext>
            </a:extLst>
          </p:cNvPr>
          <p:cNvSpPr>
            <a:spLocks noGrp="1"/>
          </p:cNvSpPr>
          <p:nvPr>
            <p:ph type="title"/>
          </p:nvPr>
        </p:nvSpPr>
        <p:spPr>
          <a:xfrm>
            <a:off x="6096000" y="1083812"/>
            <a:ext cx="5014913" cy="1552422"/>
          </a:xfrm>
        </p:spPr>
        <p:txBody>
          <a:bodyPr/>
          <a:lstStyle/>
          <a:p>
            <a:r>
              <a:rPr lang="en-US" dirty="0">
                <a:latin typeface="Baguet Script" panose="00000500000000000000" pitchFamily="2" charset="0"/>
              </a:rPr>
              <a:t> Prayer</a:t>
            </a:r>
          </a:p>
        </p:txBody>
      </p:sp>
      <p:pic>
        <p:nvPicPr>
          <p:cNvPr id="15" name="Picture Placeholder 14">
            <a:extLst>
              <a:ext uri="{FF2B5EF4-FFF2-40B4-BE49-F238E27FC236}">
                <a16:creationId xmlns:a16="http://schemas.microsoft.com/office/drawing/2014/main" xmlns="" id="{C34112AB-D254-401D-A1AA-2E7301C0C90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2529" r="22529"/>
          <a:stretch/>
        </p:blipFill>
        <p:spPr>
          <a:xfrm>
            <a:off x="0" y="0"/>
            <a:ext cx="5662934" cy="6858000"/>
          </a:xfrm>
        </p:spPr>
      </p:pic>
      <p:sp>
        <p:nvSpPr>
          <p:cNvPr id="2" name="Title 30">
            <a:extLst>
              <a:ext uri="{FF2B5EF4-FFF2-40B4-BE49-F238E27FC236}">
                <a16:creationId xmlns:a16="http://schemas.microsoft.com/office/drawing/2014/main" xmlns="" id="{09965E31-9FCC-FE9B-32D4-B5761C76D0A7}"/>
              </a:ext>
            </a:extLst>
          </p:cNvPr>
          <p:cNvSpPr txBox="1">
            <a:spLocks/>
          </p:cNvSpPr>
          <p:nvPr/>
        </p:nvSpPr>
        <p:spPr>
          <a:xfrm>
            <a:off x="6096000" y="1860023"/>
            <a:ext cx="5014913" cy="1552422"/>
          </a:xfrm>
          <a:prstGeom prst="rect">
            <a:avLst/>
          </a:prstGeom>
        </p:spPr>
        <p:txBody>
          <a:bodyPr vert="horz" wrap="square" lIns="0" tIns="0" rIns="0" bIns="0" rtlCol="0" anchor="b"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r>
              <a:rPr lang="en-US" dirty="0" err="1">
                <a:solidFill>
                  <a:prstClr val="white"/>
                </a:solidFill>
                <a:latin typeface="Baguet Script"/>
              </a:rPr>
              <a:t>Oración</a:t>
            </a:r>
            <a:endParaRPr lang="en-US" dirty="0" err="1">
              <a:solidFill>
                <a:prstClr val="white"/>
              </a:solidFill>
            </a:endParaRPr>
          </a:p>
        </p:txBody>
      </p:sp>
    </p:spTree>
    <p:extLst>
      <p:ext uri="{BB962C8B-B14F-4D97-AF65-F5344CB8AC3E}">
        <p14:creationId xmlns:p14="http://schemas.microsoft.com/office/powerpoint/2010/main" val="1944134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xmlns="" id="{09646535-AEF6-4883-A4F9-EEC1F8B43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9" name="Rectangle 38">
            <a:extLst>
              <a:ext uri="{FF2B5EF4-FFF2-40B4-BE49-F238E27FC236}">
                <a16:creationId xmlns:a16="http://schemas.microsoft.com/office/drawing/2014/main" xmlns="" id="{DB7EFF05-A8DA-4B3E-9C21-7A04283D48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41" name="Rectangle 40">
            <a:extLst>
              <a:ext uri="{FF2B5EF4-FFF2-40B4-BE49-F238E27FC236}">
                <a16:creationId xmlns:a16="http://schemas.microsoft.com/office/drawing/2014/main" xmlns="" id="{D690F001-2D75-4EFE-805F-3E6954B756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3" name="Rectangle 42">
            <a:extLst>
              <a:ext uri="{FF2B5EF4-FFF2-40B4-BE49-F238E27FC236}">
                <a16:creationId xmlns:a16="http://schemas.microsoft.com/office/drawing/2014/main" xmlns="" id="{8C6F7DA8-FD92-4ACF-9932-BF007E32A6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45" name="Freeform: Shape 44">
            <a:extLst>
              <a:ext uri="{FF2B5EF4-FFF2-40B4-BE49-F238E27FC236}">
                <a16:creationId xmlns:a16="http://schemas.microsoft.com/office/drawing/2014/main" xmlns="" id="{4F76F7D6-E5D2-44FA-B1FA-A1A61DF18E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0"/>
            <a:ext cx="10554709" cy="6858000"/>
          </a:xfrm>
          <a:custGeom>
            <a:avLst/>
            <a:gdLst>
              <a:gd name="connsiteX0" fmla="*/ 678080 w 10554709"/>
              <a:gd name="connsiteY0" fmla="*/ 0 h 6858000"/>
              <a:gd name="connsiteX1" fmla="*/ 8939948 w 10554709"/>
              <a:gd name="connsiteY1" fmla="*/ 0 h 6858000"/>
              <a:gd name="connsiteX2" fmla="*/ 9088366 w 10554709"/>
              <a:gd name="connsiteY2" fmla="*/ 139640 h 6858000"/>
              <a:gd name="connsiteX3" fmla="*/ 10554709 w 10554709"/>
              <a:gd name="connsiteY3" fmla="*/ 3680162 h 6858000"/>
              <a:gd name="connsiteX4" fmla="*/ 9852869 w 10554709"/>
              <a:gd name="connsiteY4" fmla="*/ 6618597 h 6858000"/>
              <a:gd name="connsiteX5" fmla="*/ 9732509 w 10554709"/>
              <a:gd name="connsiteY5" fmla="*/ 6858000 h 6858000"/>
              <a:gd name="connsiteX6" fmla="*/ 0 w 10554709"/>
              <a:gd name="connsiteY6" fmla="*/ 6858000 h 6858000"/>
              <a:gd name="connsiteX7" fmla="*/ 0 w 10554709"/>
              <a:gd name="connsiteY7" fmla="*/ 893015 h 6858000"/>
              <a:gd name="connsiteX8" fmla="*/ 32877 w 10554709"/>
              <a:gd name="connsiteY8" fmla="*/ 837948 h 6858000"/>
              <a:gd name="connsiteX9" fmla="*/ 408715 w 10554709"/>
              <a:gd name="connsiteY9" fmla="*/ 30770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54709" h="6858000">
                <a:moveTo>
                  <a:pt x="678080" y="0"/>
                </a:moveTo>
                <a:lnTo>
                  <a:pt x="8939948" y="0"/>
                </a:lnTo>
                <a:lnTo>
                  <a:pt x="9088366" y="139640"/>
                </a:lnTo>
                <a:cubicBezTo>
                  <a:pt x="10103527" y="1150771"/>
                  <a:pt x="10554709" y="2302771"/>
                  <a:pt x="10554709" y="3680162"/>
                </a:cubicBezTo>
                <a:cubicBezTo>
                  <a:pt x="10554709" y="4782075"/>
                  <a:pt x="10354183" y="5717032"/>
                  <a:pt x="9852869" y="6618597"/>
                </a:cubicBezTo>
                <a:lnTo>
                  <a:pt x="9732509" y="6858000"/>
                </a:lnTo>
                <a:lnTo>
                  <a:pt x="0" y="6858000"/>
                </a:lnTo>
                <a:lnTo>
                  <a:pt x="0" y="893015"/>
                </a:lnTo>
                <a:lnTo>
                  <a:pt x="32877" y="837948"/>
                </a:lnTo>
                <a:cubicBezTo>
                  <a:pt x="149932" y="650048"/>
                  <a:pt x="274183" y="474695"/>
                  <a:pt x="408715" y="307706"/>
                </a:cubicBezTo>
                <a:close/>
              </a:path>
            </a:pathLst>
          </a:custGeom>
          <a:ln>
            <a:noFill/>
          </a:ln>
        </p:spPr>
        <p:txBody>
          <a:bodyPr vert="horz" wrap="square" lIns="91440" tIns="45720" rIns="91440" bIns="45720" numCol="1" anchor="t" anchorCtr="0" compatLnSpc="1">
            <a:prstTxWarp prst="textNoShape">
              <a:avLst/>
            </a:prstTxWarp>
            <a:noAutofit/>
          </a:bodyPr>
          <a:lstStyle/>
          <a:p>
            <a:pPr>
              <a:defRPr/>
            </a:pPr>
            <a:endParaRPr lang="en-US">
              <a:solidFill>
                <a:prstClr val="white"/>
              </a:solidFill>
            </a:endParaRPr>
          </a:p>
        </p:txBody>
      </p:sp>
      <p:sp>
        <p:nvSpPr>
          <p:cNvPr id="47" name="Freeform 10">
            <a:extLst>
              <a:ext uri="{FF2B5EF4-FFF2-40B4-BE49-F238E27FC236}">
                <a16:creationId xmlns:a16="http://schemas.microsoft.com/office/drawing/2014/main" xmlns="" id="{671E2FB4-7344-4400-973C-C4E1D46C15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4500000">
            <a:off x="9006897" y="392628"/>
            <a:ext cx="3095625" cy="2897543"/>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white"/>
              </a:solidFill>
            </a:endParaRPr>
          </a:p>
        </p:txBody>
      </p:sp>
      <p:graphicFrame>
        <p:nvGraphicFramePr>
          <p:cNvPr id="2" name="Table 2">
            <a:extLst>
              <a:ext uri="{FF2B5EF4-FFF2-40B4-BE49-F238E27FC236}">
                <a16:creationId xmlns:a16="http://schemas.microsoft.com/office/drawing/2014/main" xmlns="" id="{6954395C-4C0B-EB66-7EAE-FA45E0735EDD}"/>
              </a:ext>
            </a:extLst>
          </p:cNvPr>
          <p:cNvGraphicFramePr>
            <a:graphicFrameLocks noGrp="1"/>
          </p:cNvGraphicFramePr>
          <p:nvPr>
            <p:extLst/>
          </p:nvPr>
        </p:nvGraphicFramePr>
        <p:xfrm>
          <a:off x="901767" y="57175"/>
          <a:ext cx="7852933" cy="6700520"/>
        </p:xfrm>
        <a:graphic>
          <a:graphicData uri="http://schemas.openxmlformats.org/drawingml/2006/table">
            <a:tbl>
              <a:tblPr bandRow="1">
                <a:tableStyleId>{9D7B26C5-4107-4FEC-AEDC-1716B250A1EF}</a:tableStyleId>
              </a:tblPr>
              <a:tblGrid>
                <a:gridCol w="919291">
                  <a:extLst>
                    <a:ext uri="{9D8B030D-6E8A-4147-A177-3AD203B41FA5}">
                      <a16:colId xmlns:a16="http://schemas.microsoft.com/office/drawing/2014/main" xmlns="" val="4157011359"/>
                    </a:ext>
                  </a:extLst>
                </a:gridCol>
                <a:gridCol w="919291">
                  <a:extLst>
                    <a:ext uri="{9D8B030D-6E8A-4147-A177-3AD203B41FA5}">
                      <a16:colId xmlns:a16="http://schemas.microsoft.com/office/drawing/2014/main" xmlns="" val="1044619284"/>
                    </a:ext>
                  </a:extLst>
                </a:gridCol>
                <a:gridCol w="6014351">
                  <a:extLst>
                    <a:ext uri="{9D8B030D-6E8A-4147-A177-3AD203B41FA5}">
                      <a16:colId xmlns:a16="http://schemas.microsoft.com/office/drawing/2014/main" xmlns="" val="1007480661"/>
                    </a:ext>
                  </a:extLst>
                </a:gridCol>
              </a:tblGrid>
              <a:tr h="0">
                <a:tc>
                  <a:txBody>
                    <a:bodyPr/>
                    <a:lstStyle/>
                    <a:p>
                      <a:pPr marL="0" marR="0" algn="ctr">
                        <a:lnSpc>
                          <a:spcPct val="115000"/>
                        </a:lnSpc>
                        <a:spcBef>
                          <a:spcPts val="0"/>
                        </a:spcBef>
                        <a:spcAft>
                          <a:spcPts val="0"/>
                        </a:spcAft>
                      </a:pPr>
                      <a:r>
                        <a:rPr lang="en-US" sz="2400" b="1" dirty="0">
                          <a:solidFill>
                            <a:schemeClr val="accent4">
                              <a:lumMod val="60000"/>
                              <a:lumOff val="40000"/>
                            </a:schemeClr>
                          </a:solidFill>
                          <a:effectLst/>
                          <a:latin typeface="Baguet Script"/>
                        </a:rPr>
                        <a:t>Class</a:t>
                      </a:r>
                      <a:r>
                        <a:rPr lang="en-US" sz="2400" b="1" dirty="0">
                          <a:solidFill>
                            <a:srgbClr val="FEB94A"/>
                          </a:solidFill>
                          <a:effectLst/>
                          <a:latin typeface="Baguet Script"/>
                        </a:rPr>
                        <a:t/>
                      </a:r>
                      <a:br>
                        <a:rPr lang="en-US" sz="2400" b="1" dirty="0">
                          <a:solidFill>
                            <a:srgbClr val="FEB94A"/>
                          </a:solidFill>
                          <a:effectLst/>
                          <a:latin typeface="Baguet Script"/>
                        </a:rPr>
                      </a:br>
                      <a:r>
                        <a:rPr lang="en-US" sz="2400" b="1" dirty="0">
                          <a:solidFill>
                            <a:schemeClr val="accent4">
                              <a:lumMod val="60000"/>
                              <a:lumOff val="40000"/>
                            </a:schemeClr>
                          </a:solidFill>
                          <a:effectLst/>
                          <a:latin typeface="Baguet Script"/>
                        </a:rPr>
                        <a:t>Clase</a:t>
                      </a:r>
                      <a:endParaRPr lang="en-US" sz="1800" b="1" dirty="0">
                        <a:solidFill>
                          <a:schemeClr val="accent4">
                            <a:lumMod val="60000"/>
                            <a:lumOff val="40000"/>
                          </a:schemeClr>
                        </a:solidFill>
                        <a:effectLst/>
                        <a:latin typeface="Baguet Script" panose="00000500000000000000" pitchFamily="2" charset="0"/>
                        <a:ea typeface="Roboto" panose="02000000000000000000" pitchFamily="2" charset="0"/>
                        <a:cs typeface="Amatic SC" panose="00000500000000000000" pitchFamily="2" charset="-79"/>
                      </a:endParaRPr>
                    </a:p>
                  </a:txBody>
                  <a:tcPr marL="45665" marR="45665"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a:solidFill>
                            <a:schemeClr val="accent4">
                              <a:lumMod val="60000"/>
                              <a:lumOff val="40000"/>
                            </a:schemeClr>
                          </a:solidFill>
                          <a:effectLst/>
                          <a:latin typeface="Baguet Script"/>
                          <a:ea typeface="Roboto"/>
                          <a:cs typeface="Amatic SC"/>
                        </a:rPr>
                        <a:t>Date</a:t>
                      </a:r>
                    </a:p>
                    <a:p>
                      <a:pPr marL="0" marR="0" lvl="0" algn="ctr">
                        <a:lnSpc>
                          <a:spcPct val="114999"/>
                        </a:lnSpc>
                        <a:spcBef>
                          <a:spcPts val="0"/>
                        </a:spcBef>
                        <a:spcAft>
                          <a:spcPts val="0"/>
                        </a:spcAft>
                        <a:buNone/>
                      </a:pPr>
                      <a:r>
                        <a:rPr lang="en-US" sz="2400" b="1" err="1">
                          <a:solidFill>
                            <a:schemeClr val="accent4">
                              <a:lumMod val="60000"/>
                              <a:lumOff val="40000"/>
                            </a:schemeClr>
                          </a:solidFill>
                          <a:effectLst/>
                          <a:latin typeface="Baguet Script"/>
                          <a:ea typeface="Roboto"/>
                          <a:cs typeface="Amatic SC"/>
                        </a:rPr>
                        <a:t>Fecha</a:t>
                      </a:r>
                      <a:endParaRPr lang="en-US" sz="2400" b="1">
                        <a:solidFill>
                          <a:schemeClr val="accent4">
                            <a:lumMod val="60000"/>
                            <a:lumOff val="40000"/>
                          </a:schemeClr>
                        </a:solidFill>
                        <a:effectLst/>
                        <a:latin typeface="Baguet Script"/>
                        <a:ea typeface="Roboto"/>
                        <a:cs typeface="Amatic SC"/>
                      </a:endParaRPr>
                    </a:p>
                  </a:txBody>
                  <a:tcPr marL="45665" marR="45665"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a:solidFill>
                            <a:schemeClr val="accent4">
                              <a:lumMod val="60000"/>
                              <a:lumOff val="40000"/>
                            </a:schemeClr>
                          </a:solidFill>
                          <a:effectLst/>
                          <a:latin typeface="Baguet Script"/>
                        </a:rPr>
                        <a:t>Lesson Content</a:t>
                      </a:r>
                      <a:r>
                        <a:rPr lang="en-US" sz="2400" b="1" dirty="0">
                          <a:solidFill>
                            <a:srgbClr val="FEB94A"/>
                          </a:solidFill>
                          <a:effectLst/>
                          <a:latin typeface="Baguet Script"/>
                        </a:rPr>
                        <a:t/>
                      </a:r>
                      <a:br>
                        <a:rPr lang="en-US" sz="2400" b="1" dirty="0">
                          <a:solidFill>
                            <a:srgbClr val="FEB94A"/>
                          </a:solidFill>
                          <a:effectLst/>
                          <a:latin typeface="Baguet Script"/>
                        </a:rPr>
                      </a:br>
                      <a:r>
                        <a:rPr lang="en-US" sz="2400" b="1" dirty="0" err="1">
                          <a:solidFill>
                            <a:schemeClr val="accent4">
                              <a:lumMod val="60000"/>
                              <a:lumOff val="40000"/>
                            </a:schemeClr>
                          </a:solidFill>
                          <a:effectLst/>
                          <a:latin typeface="Baguet Script"/>
                        </a:rPr>
                        <a:t>Contenido</a:t>
                      </a:r>
                      <a:r>
                        <a:rPr lang="en-US" sz="2400" b="1" dirty="0">
                          <a:solidFill>
                            <a:schemeClr val="accent4">
                              <a:lumMod val="60000"/>
                              <a:lumOff val="40000"/>
                            </a:schemeClr>
                          </a:solidFill>
                          <a:effectLst/>
                          <a:latin typeface="Baguet Script"/>
                        </a:rPr>
                        <a:t> de la </a:t>
                      </a:r>
                      <a:r>
                        <a:rPr lang="en-US" sz="2400" b="1" dirty="0" err="1">
                          <a:solidFill>
                            <a:schemeClr val="accent4">
                              <a:lumMod val="60000"/>
                              <a:lumOff val="40000"/>
                            </a:schemeClr>
                          </a:solidFill>
                          <a:effectLst/>
                          <a:latin typeface="Baguet Script"/>
                        </a:rPr>
                        <a:t>lección</a:t>
                      </a:r>
                    </a:p>
                  </a:txBody>
                  <a:tcPr marL="45665" marR="45665"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xmlns="" val="3889139933"/>
                  </a:ext>
                </a:extLst>
              </a:tr>
              <a:tr h="370840">
                <a:tc>
                  <a:txBody>
                    <a:bodyPr/>
                    <a:lstStyle/>
                    <a:p>
                      <a:pPr marL="0" marR="0" algn="ctr">
                        <a:lnSpc>
                          <a:spcPct val="115000"/>
                        </a:lnSpc>
                        <a:spcBef>
                          <a:spcPts val="0"/>
                        </a:spcBef>
                        <a:spcAft>
                          <a:spcPts val="0"/>
                        </a:spcAft>
                      </a:pPr>
                      <a:r>
                        <a:rPr lang="en-US" sz="2000" b="1" dirty="0">
                          <a:solidFill>
                            <a:srgbClr val="FEAC26"/>
                          </a:solidFill>
                          <a:effectLst/>
                          <a:latin typeface="Baguet Script" panose="00000500000000000000" pitchFamily="2" charset="0"/>
                        </a:rPr>
                        <a:t>5</a:t>
                      </a:r>
                      <a:endParaRPr lang="en-US" sz="2000" b="1" dirty="0">
                        <a:solidFill>
                          <a:srgbClr val="FEAC26"/>
                        </a:solidFill>
                        <a:effectLst/>
                        <a:latin typeface="Baguet Script" panose="00000500000000000000" pitchFamily="2" charset="0"/>
                        <a:ea typeface="Calibri" panose="020F0502020204030204" pitchFamily="34" charset="0"/>
                        <a:cs typeface="Amatic SC" panose="00000500000000000000" pitchFamily="2" charset="-79"/>
                      </a:endParaRP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0" dirty="0">
                          <a:solidFill>
                            <a:schemeClr val="tx1"/>
                          </a:solidFill>
                          <a:effectLst/>
                          <a:latin typeface="+mn-lt"/>
                          <a:ea typeface="Calibri" panose="020F0502020204030204" pitchFamily="34" charset="0"/>
                          <a:cs typeface="Amatic SC" panose="00000500000000000000" pitchFamily="2" charset="-79"/>
                        </a:rPr>
                        <a:t>11/15</a:t>
                      </a: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0" dirty="0">
                          <a:effectLst/>
                        </a:rPr>
                        <a:t>A Woman Devoted to God</a:t>
                      </a:r>
                      <a:br>
                        <a:rPr lang="en-US" sz="1800" b="0" dirty="0">
                          <a:effectLst/>
                        </a:rPr>
                      </a:br>
                      <a:r>
                        <a:rPr lang="en-US" sz="1800" b="0" dirty="0">
                          <a:effectLst/>
                        </a:rPr>
                        <a:t>Una </a:t>
                      </a:r>
                      <a:r>
                        <a:rPr lang="en-US" sz="1800" b="0" dirty="0" err="1">
                          <a:effectLst/>
                        </a:rPr>
                        <a:t>mujer</a:t>
                      </a:r>
                      <a:r>
                        <a:rPr lang="en-US" sz="1800" b="0" dirty="0">
                          <a:effectLst/>
                        </a:rPr>
                        <a:t> </a:t>
                      </a:r>
                      <a:r>
                        <a:rPr lang="en-US" sz="1800" b="0" dirty="0" err="1">
                          <a:effectLst/>
                        </a:rPr>
                        <a:t>dedicada</a:t>
                      </a:r>
                      <a:r>
                        <a:rPr lang="en-US" sz="1800" b="0" dirty="0">
                          <a:effectLst/>
                        </a:rPr>
                        <a:t> a Dios</a:t>
                      </a: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xmlns="" val="4206948098"/>
                  </a:ext>
                </a:extLst>
              </a:tr>
              <a:tr h="370840">
                <a:tc>
                  <a:txBody>
                    <a:bodyPr/>
                    <a:lstStyle/>
                    <a:p>
                      <a:pPr marL="0" marR="0" algn="ctr">
                        <a:lnSpc>
                          <a:spcPct val="115000"/>
                        </a:lnSpc>
                        <a:spcBef>
                          <a:spcPts val="0"/>
                        </a:spcBef>
                        <a:spcAft>
                          <a:spcPts val="0"/>
                        </a:spcAft>
                      </a:pPr>
                      <a:r>
                        <a:rPr lang="en-US" sz="2000" b="1" dirty="0">
                          <a:solidFill>
                            <a:srgbClr val="FEAC26"/>
                          </a:solidFill>
                          <a:effectLst/>
                          <a:latin typeface="Baguet Script" panose="00000500000000000000" pitchFamily="2" charset="0"/>
                        </a:rPr>
                        <a:t>6</a:t>
                      </a:r>
                      <a:endParaRPr lang="en-US" sz="2000" b="1" dirty="0">
                        <a:solidFill>
                          <a:srgbClr val="FEAC26"/>
                        </a:solidFill>
                        <a:effectLst/>
                        <a:latin typeface="Baguet Script" panose="00000500000000000000" pitchFamily="2" charset="0"/>
                        <a:ea typeface="Calibri" panose="020F0502020204030204" pitchFamily="34" charset="0"/>
                        <a:cs typeface="Amatic SC" panose="00000500000000000000" pitchFamily="2" charset="-79"/>
                      </a:endParaRP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0" dirty="0">
                          <a:solidFill>
                            <a:schemeClr val="tx1"/>
                          </a:solidFill>
                          <a:effectLst/>
                          <a:latin typeface="+mn-lt"/>
                          <a:ea typeface="Calibri" panose="020F0502020204030204" pitchFamily="34" charset="0"/>
                          <a:cs typeface="Amatic SC" panose="00000500000000000000" pitchFamily="2" charset="-79"/>
                        </a:rPr>
                        <a:t>11/19</a:t>
                      </a: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0" dirty="0">
                          <a:effectLst/>
                        </a:rPr>
                        <a:t>A Woman Devoted to Others:  Submission</a:t>
                      </a:r>
                      <a:br>
                        <a:rPr lang="en-US" sz="1800" b="0" dirty="0">
                          <a:effectLst/>
                        </a:rPr>
                      </a:br>
                      <a:r>
                        <a:rPr lang="en-US" sz="1800" b="0" i="0" u="none" strike="noStrike" noProof="0" dirty="0">
                          <a:solidFill>
                            <a:srgbClr val="FFFFFF"/>
                          </a:solidFill>
                          <a:effectLst/>
                        </a:rPr>
                        <a:t>Una </a:t>
                      </a:r>
                      <a:r>
                        <a:rPr lang="en-US" sz="1800" b="0" i="0" u="none" strike="noStrike" noProof="0" dirty="0" err="1">
                          <a:solidFill>
                            <a:srgbClr val="FFFFFF"/>
                          </a:solidFill>
                          <a:effectLst/>
                        </a:rPr>
                        <a:t>mujer</a:t>
                      </a:r>
                      <a:r>
                        <a:rPr lang="en-US" sz="1800" b="0" i="0" u="none" strike="noStrike" noProof="0" dirty="0">
                          <a:solidFill>
                            <a:srgbClr val="FFFFFF"/>
                          </a:solidFill>
                          <a:effectLst/>
                        </a:rPr>
                        <a:t> </a:t>
                      </a:r>
                      <a:r>
                        <a:rPr lang="en-US" sz="1800" b="0" i="0" u="none" strike="noStrike" noProof="0" dirty="0" err="1">
                          <a:solidFill>
                            <a:srgbClr val="FFFFFF"/>
                          </a:solidFill>
                          <a:effectLst/>
                        </a:rPr>
                        <a:t>dedicada</a:t>
                      </a:r>
                      <a:r>
                        <a:rPr lang="en-US" sz="1800" b="0" i="0" u="none" strike="noStrike" noProof="0" dirty="0">
                          <a:solidFill>
                            <a:srgbClr val="FFFFFF"/>
                          </a:solidFill>
                          <a:effectLst/>
                        </a:rPr>
                        <a:t> a </a:t>
                      </a:r>
                      <a:r>
                        <a:rPr lang="en-US" sz="1800" b="0" i="0" u="none" strike="noStrike" noProof="0" dirty="0" err="1">
                          <a:solidFill>
                            <a:srgbClr val="FFFFFF"/>
                          </a:solidFill>
                          <a:effectLst/>
                        </a:rPr>
                        <a:t>otros</a:t>
                      </a:r>
                      <a:r>
                        <a:rPr lang="en-US" sz="1800" b="0" i="0" u="none" strike="noStrike" noProof="0" dirty="0">
                          <a:solidFill>
                            <a:srgbClr val="FFFFFF"/>
                          </a:solidFill>
                          <a:effectLst/>
                        </a:rPr>
                        <a:t>:  La </a:t>
                      </a:r>
                      <a:r>
                        <a:rPr lang="en-US" sz="1800" b="0" i="0" u="none" strike="noStrike" noProof="0" dirty="0" err="1">
                          <a:solidFill>
                            <a:srgbClr val="FFFFFF"/>
                          </a:solidFill>
                          <a:effectLst/>
                        </a:rPr>
                        <a:t>sumisión</a:t>
                      </a:r>
                      <a:endParaRPr lang="en-US" sz="1800" b="0" dirty="0" err="1">
                        <a:effectLst/>
                      </a:endParaRP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xmlns="" val="4084903891"/>
                  </a:ext>
                </a:extLst>
              </a:tr>
              <a:tr h="370840">
                <a:tc gridSpan="3">
                  <a:txBody>
                    <a:bodyPr/>
                    <a:lstStyle/>
                    <a:p>
                      <a:pPr marL="0" marR="0" lvl="0" indent="0" algn="ctr" rtl="0" eaLnBrk="1" fontAlgn="auto" latinLnBrk="0" hangingPunct="1">
                        <a:lnSpc>
                          <a:spcPct val="115000"/>
                        </a:lnSpc>
                        <a:spcBef>
                          <a:spcPts val="0"/>
                        </a:spcBef>
                        <a:spcAft>
                          <a:spcPts val="0"/>
                        </a:spcAft>
                        <a:buClrTx/>
                        <a:buSzTx/>
                        <a:buFontTx/>
                        <a:buNone/>
                      </a:pPr>
                      <a:r>
                        <a:rPr kumimoji="0" lang="en-US" sz="2000" b="0" u="none" strike="noStrike" kern="1200" cap="none" spc="0" normalizeH="0" baseline="0" noProof="0" dirty="0">
                          <a:ln>
                            <a:noFill/>
                          </a:ln>
                          <a:solidFill>
                            <a:srgbClr val="FEAC26"/>
                          </a:solidFill>
                          <a:effectLst/>
                          <a:uLnTx/>
                          <a:uFillTx/>
                          <a:latin typeface="+mn-lt"/>
                        </a:rPr>
                        <a:t>Wednesday, 11/22</a:t>
                      </a:r>
                      <a:r>
                        <a:rPr lang="en-US" sz="2000" b="0" u="none" strike="noStrike" kern="1200" cap="none" spc="0" normalizeH="0" baseline="0" noProof="0" dirty="0">
                          <a:ln>
                            <a:noFill/>
                          </a:ln>
                          <a:solidFill>
                            <a:srgbClr val="FEAC26"/>
                          </a:solidFill>
                          <a:effectLst/>
                          <a:uLnTx/>
                          <a:uFillTx/>
                          <a:latin typeface="+mn-lt"/>
                        </a:rPr>
                        <a:t>    </a:t>
                      </a:r>
                      <a:r>
                        <a:rPr kumimoji="0" lang="en-US" sz="2000" b="0" u="none" strike="noStrike" kern="1200" cap="none" spc="0" normalizeH="0" baseline="0" noProof="0" dirty="0">
                          <a:ln>
                            <a:noFill/>
                          </a:ln>
                          <a:solidFill>
                            <a:srgbClr val="FEAC26"/>
                          </a:solidFill>
                          <a:effectLst/>
                          <a:uLnTx/>
                          <a:uFillTx/>
                          <a:latin typeface="+mn-lt"/>
                        </a:rPr>
                        <a:t> Special Class </a:t>
                      </a:r>
                      <a:r>
                        <a:rPr lang="en-US" sz="2000" b="0" u="none" strike="noStrike" kern="1200" cap="none" spc="0" normalizeH="0" baseline="0" noProof="0" dirty="0">
                          <a:ln>
                            <a:noFill/>
                          </a:ln>
                          <a:solidFill>
                            <a:srgbClr val="FEAC26"/>
                          </a:solidFill>
                          <a:effectLst/>
                          <a:uLnTx/>
                          <a:uFillTx/>
                          <a:latin typeface="+mn-lt"/>
                        </a:rPr>
                        <a:t>–</a:t>
                      </a:r>
                      <a:r>
                        <a:rPr kumimoji="0" lang="en-US" sz="2000" b="0" u="none" strike="noStrike" kern="1200" cap="none" spc="0" normalizeH="0" baseline="0" noProof="0" dirty="0">
                          <a:ln>
                            <a:noFill/>
                          </a:ln>
                          <a:solidFill>
                            <a:srgbClr val="FEAC26"/>
                          </a:solidFill>
                          <a:effectLst/>
                          <a:uLnTx/>
                          <a:uFillTx/>
                          <a:latin typeface="+mn-lt"/>
                        </a:rPr>
                        <a:t> Auditorium</a:t>
                      </a:r>
                      <a:r>
                        <a:rPr lang="en-US" sz="2000" b="0" u="none" strike="noStrike" kern="1200" cap="none" spc="0" normalizeH="0" baseline="0" noProof="0" dirty="0">
                          <a:ln>
                            <a:noFill/>
                          </a:ln>
                          <a:solidFill>
                            <a:srgbClr val="FEAC26"/>
                          </a:solidFill>
                          <a:effectLst/>
                          <a:uLnTx/>
                          <a:uFillTx/>
                          <a:latin typeface="+mn-lt"/>
                        </a:rPr>
                        <a:t/>
                      </a:r>
                      <a:br>
                        <a:rPr lang="en-US" sz="2000" b="0" u="none" strike="noStrike" kern="1200" cap="none" spc="0" normalizeH="0" baseline="0" noProof="0" dirty="0">
                          <a:ln>
                            <a:noFill/>
                          </a:ln>
                          <a:solidFill>
                            <a:srgbClr val="FEAC26"/>
                          </a:solidFill>
                          <a:effectLst/>
                          <a:uLnTx/>
                          <a:uFillTx/>
                          <a:latin typeface="+mn-lt"/>
                        </a:rPr>
                      </a:br>
                      <a:r>
                        <a:rPr lang="en-US" sz="2000" b="0" u="none" strike="noStrike" kern="1200" cap="none" spc="0" normalizeH="0" baseline="0" noProof="0" dirty="0" err="1">
                          <a:ln>
                            <a:noFill/>
                          </a:ln>
                          <a:solidFill>
                            <a:srgbClr val="FEAC26"/>
                          </a:solidFill>
                          <a:effectLst/>
                          <a:uLnTx/>
                          <a:uFillTx/>
                          <a:latin typeface="+mn-lt"/>
                        </a:rPr>
                        <a:t>Miércoles</a:t>
                      </a:r>
                      <a:r>
                        <a:rPr lang="en-US" sz="2000" b="0" u="none" strike="noStrike" kern="1200" cap="none" spc="0" normalizeH="0" baseline="0" noProof="0" dirty="0">
                          <a:ln>
                            <a:noFill/>
                          </a:ln>
                          <a:solidFill>
                            <a:srgbClr val="FEAC26"/>
                          </a:solidFill>
                          <a:effectLst/>
                          <a:uLnTx/>
                          <a:uFillTx/>
                          <a:latin typeface="+mn-lt"/>
                        </a:rPr>
                        <a:t>, 22 de </a:t>
                      </a:r>
                      <a:r>
                        <a:rPr lang="en-US" sz="2000" b="0" u="none" strike="noStrike" kern="1200" cap="none" spc="0" normalizeH="0" baseline="0" noProof="0" dirty="0" err="1">
                          <a:ln>
                            <a:noFill/>
                          </a:ln>
                          <a:solidFill>
                            <a:srgbClr val="FEAC26"/>
                          </a:solidFill>
                          <a:effectLst/>
                          <a:uLnTx/>
                          <a:uFillTx/>
                          <a:latin typeface="+mn-lt"/>
                        </a:rPr>
                        <a:t>noviembre</a:t>
                      </a:r>
                      <a:r>
                        <a:rPr lang="en-US" sz="2000" b="0" u="none" strike="noStrike" kern="1200" cap="none" spc="0" normalizeH="0" baseline="0" noProof="0" dirty="0">
                          <a:ln>
                            <a:noFill/>
                          </a:ln>
                          <a:solidFill>
                            <a:srgbClr val="FEAC26"/>
                          </a:solidFill>
                          <a:effectLst/>
                          <a:uLnTx/>
                          <a:uFillTx/>
                          <a:latin typeface="+mn-lt"/>
                        </a:rPr>
                        <a:t>    Clase especial - </a:t>
                      </a:r>
                      <a:r>
                        <a:rPr lang="en-US" sz="2000" b="0" u="none" strike="noStrike" kern="1200" cap="none" spc="0" normalizeH="0" baseline="0" noProof="0" dirty="0" err="1">
                          <a:ln>
                            <a:noFill/>
                          </a:ln>
                          <a:solidFill>
                            <a:srgbClr val="FEAC26"/>
                          </a:solidFill>
                          <a:effectLst/>
                          <a:uLnTx/>
                          <a:uFillTx/>
                          <a:latin typeface="+mn-lt"/>
                        </a:rPr>
                        <a:t>Auditorio</a:t>
                      </a:r>
                      <a:endParaRPr lang="en-US" dirty="0" err="1"/>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0" dirty="0">
                        <a:solidFill>
                          <a:schemeClr val="tx1"/>
                        </a:solidFill>
                        <a:effectLst/>
                        <a:latin typeface="+mn-lt"/>
                        <a:ea typeface="Calibri" panose="020F0502020204030204" pitchFamily="34" charset="0"/>
                        <a:cs typeface="Amatic SC" panose="00000500000000000000" pitchFamily="2" charset="-79"/>
                      </a:endParaRP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hMerge="1">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0" u="none" strike="noStrike" kern="1200" cap="none" spc="0" normalizeH="0" baseline="0" noProof="0" dirty="0">
                          <a:ln>
                            <a:noFill/>
                          </a:ln>
                          <a:solidFill>
                            <a:srgbClr val="FEAC26"/>
                          </a:solidFill>
                          <a:effectLst/>
                          <a:uLnTx/>
                          <a:uFillTx/>
                          <a:latin typeface="+mn-lt"/>
                        </a:rPr>
                        <a:t>Wednesday, 11/22     Special Class -Auditorium</a:t>
                      </a:r>
                    </a:p>
                    <a:p>
                      <a:pPr marL="0" marR="0" algn="ctr">
                        <a:lnSpc>
                          <a:spcPct val="115000"/>
                        </a:lnSpc>
                        <a:spcBef>
                          <a:spcPts val="0"/>
                        </a:spcBef>
                        <a:spcAft>
                          <a:spcPts val="0"/>
                        </a:spcAft>
                      </a:pPr>
                      <a:endParaRPr lang="en-US" sz="1800" b="1" dirty="0">
                        <a:solidFill>
                          <a:srgbClr val="FEAC26"/>
                        </a:solidFill>
                        <a:effectLst/>
                        <a:latin typeface="Baguet Script" panose="00000500000000000000" pitchFamily="2" charset="0"/>
                        <a:ea typeface="Calibri" panose="020F0502020204030204" pitchFamily="34" charset="0"/>
                        <a:cs typeface="Amatic SC" panose="00000500000000000000" pitchFamily="2" charset="-79"/>
                      </a:endParaRP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xmlns="" val="1697312877"/>
                  </a:ext>
                </a:extLst>
              </a:tr>
              <a:tr h="370840">
                <a:tc>
                  <a:txBody>
                    <a:bodyPr/>
                    <a:lstStyle/>
                    <a:p>
                      <a:pPr marL="0" marR="0" algn="ctr">
                        <a:lnSpc>
                          <a:spcPct val="115000"/>
                        </a:lnSpc>
                        <a:spcBef>
                          <a:spcPts val="0"/>
                        </a:spcBef>
                        <a:spcAft>
                          <a:spcPts val="0"/>
                        </a:spcAft>
                      </a:pPr>
                      <a:r>
                        <a:rPr lang="en-US" sz="2000" b="1" dirty="0">
                          <a:solidFill>
                            <a:srgbClr val="FEAC26"/>
                          </a:solidFill>
                          <a:effectLst/>
                          <a:latin typeface="Baguet Script" panose="00000500000000000000" pitchFamily="2" charset="0"/>
                        </a:rPr>
                        <a:t>7</a:t>
                      </a:r>
                      <a:endParaRPr lang="en-US" sz="2000" b="1" dirty="0">
                        <a:solidFill>
                          <a:srgbClr val="FEAC26"/>
                        </a:solidFill>
                        <a:effectLst/>
                        <a:latin typeface="Baguet Script" panose="00000500000000000000" pitchFamily="2" charset="0"/>
                        <a:ea typeface="Calibri" panose="020F0502020204030204" pitchFamily="34" charset="0"/>
                        <a:cs typeface="Amatic SC" panose="00000500000000000000" pitchFamily="2" charset="-79"/>
                      </a:endParaRP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0" dirty="0">
                          <a:solidFill>
                            <a:schemeClr val="tx1"/>
                          </a:solidFill>
                          <a:effectLst/>
                          <a:latin typeface="+mn-lt"/>
                          <a:ea typeface="Calibri" panose="020F0502020204030204" pitchFamily="34" charset="0"/>
                          <a:cs typeface="Amatic SC" panose="00000500000000000000" pitchFamily="2" charset="-79"/>
                        </a:rPr>
                        <a:t>11/26</a:t>
                      </a: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marL="0" marR="0" lvl="0" indent="0" algn="ctr" rtl="0" eaLnBrk="1" fontAlgn="auto" latinLnBrk="0" hangingPunct="1">
                        <a:lnSpc>
                          <a:spcPct val="115000"/>
                        </a:lnSpc>
                        <a:spcBef>
                          <a:spcPts val="0"/>
                        </a:spcBef>
                        <a:spcAft>
                          <a:spcPts val="0"/>
                        </a:spcAft>
                        <a:buClrTx/>
                        <a:buSzTx/>
                        <a:buFontTx/>
                        <a:buNone/>
                      </a:pPr>
                      <a:r>
                        <a:rPr lang="en-US" sz="1800" b="0" dirty="0">
                          <a:effectLst/>
                        </a:rPr>
                        <a:t>A Woman Devoted to Others:  Service</a:t>
                      </a:r>
                      <a:br>
                        <a:rPr lang="en-US" sz="1800" b="0" dirty="0">
                          <a:effectLst/>
                        </a:rPr>
                      </a:br>
                      <a:r>
                        <a:rPr lang="en-US" sz="1800" b="0" i="0" u="none" strike="noStrike" noProof="0" dirty="0">
                          <a:solidFill>
                            <a:srgbClr val="FFFFFF"/>
                          </a:solidFill>
                          <a:effectLst/>
                        </a:rPr>
                        <a:t>Una </a:t>
                      </a:r>
                      <a:r>
                        <a:rPr lang="en-US" sz="1800" b="0" i="0" u="none" strike="noStrike" noProof="0" dirty="0" err="1">
                          <a:solidFill>
                            <a:srgbClr val="FFFFFF"/>
                          </a:solidFill>
                          <a:effectLst/>
                        </a:rPr>
                        <a:t>mujer</a:t>
                      </a:r>
                      <a:r>
                        <a:rPr lang="en-US" sz="1800" b="0" i="0" u="none" strike="noStrike" noProof="0" dirty="0">
                          <a:solidFill>
                            <a:srgbClr val="FFFFFF"/>
                          </a:solidFill>
                          <a:effectLst/>
                        </a:rPr>
                        <a:t> </a:t>
                      </a:r>
                      <a:r>
                        <a:rPr lang="en-US" sz="1800" b="0" i="0" u="none" strike="noStrike" noProof="0" dirty="0" err="1">
                          <a:solidFill>
                            <a:srgbClr val="FFFFFF"/>
                          </a:solidFill>
                          <a:effectLst/>
                        </a:rPr>
                        <a:t>dedicada</a:t>
                      </a:r>
                      <a:r>
                        <a:rPr lang="en-US" sz="1800" b="0" i="0" u="none" strike="noStrike" noProof="0" dirty="0">
                          <a:solidFill>
                            <a:srgbClr val="FFFFFF"/>
                          </a:solidFill>
                          <a:effectLst/>
                        </a:rPr>
                        <a:t> a </a:t>
                      </a:r>
                      <a:r>
                        <a:rPr lang="en-US" sz="1800" b="0" i="0" u="none" strike="noStrike" noProof="0" dirty="0" err="1">
                          <a:solidFill>
                            <a:srgbClr val="FFFFFF"/>
                          </a:solidFill>
                          <a:effectLst/>
                        </a:rPr>
                        <a:t>otros</a:t>
                      </a:r>
                      <a:r>
                        <a:rPr lang="en-US" sz="1800" b="0" i="0" u="none" strike="noStrike" noProof="0" dirty="0">
                          <a:solidFill>
                            <a:srgbClr val="FFFFFF"/>
                          </a:solidFill>
                          <a:effectLst/>
                        </a:rPr>
                        <a:t>:  El </a:t>
                      </a:r>
                      <a:r>
                        <a:rPr lang="en-US" sz="1800" b="0" i="0" u="none" strike="noStrike" noProof="0" dirty="0" err="1">
                          <a:solidFill>
                            <a:srgbClr val="FFFFFF"/>
                          </a:solidFill>
                          <a:effectLst/>
                        </a:rPr>
                        <a:t>servicio</a:t>
                      </a:r>
                      <a:endParaRPr lang="en-US" sz="1800" b="0" dirty="0" err="1">
                        <a:effectLst/>
                      </a:endParaRP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xmlns="" val="2693670566"/>
                  </a:ext>
                </a:extLst>
              </a:tr>
              <a:tr h="370840">
                <a:tc>
                  <a:txBody>
                    <a:bodyPr/>
                    <a:lstStyle/>
                    <a:p>
                      <a:pPr marL="0" marR="0" algn="ctr">
                        <a:lnSpc>
                          <a:spcPct val="115000"/>
                        </a:lnSpc>
                        <a:spcBef>
                          <a:spcPts val="0"/>
                        </a:spcBef>
                        <a:spcAft>
                          <a:spcPts val="0"/>
                        </a:spcAft>
                      </a:pPr>
                      <a:r>
                        <a:rPr lang="en-US" sz="2000" b="1" dirty="0">
                          <a:solidFill>
                            <a:srgbClr val="FEAC26"/>
                          </a:solidFill>
                          <a:effectLst/>
                          <a:latin typeface="Baguet Script" panose="00000500000000000000" pitchFamily="2" charset="0"/>
                        </a:rPr>
                        <a:t>8</a:t>
                      </a:r>
                      <a:endParaRPr lang="en-US" sz="2000" b="1" dirty="0">
                        <a:solidFill>
                          <a:srgbClr val="FEAC26"/>
                        </a:solidFill>
                        <a:effectLst/>
                        <a:latin typeface="Baguet Script" panose="00000500000000000000" pitchFamily="2" charset="0"/>
                        <a:ea typeface="Calibri" panose="020F0502020204030204" pitchFamily="34" charset="0"/>
                        <a:cs typeface="Amatic SC" panose="00000500000000000000" pitchFamily="2" charset="-79"/>
                      </a:endParaRP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0" dirty="0">
                          <a:solidFill>
                            <a:schemeClr val="tx1"/>
                          </a:solidFill>
                          <a:effectLst/>
                          <a:latin typeface="+mn-lt"/>
                          <a:ea typeface="Calibri" panose="020F0502020204030204" pitchFamily="34" charset="0"/>
                          <a:cs typeface="Amatic SC" panose="00000500000000000000" pitchFamily="2" charset="-79"/>
                        </a:rPr>
                        <a:t>11/29</a:t>
                      </a: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0" dirty="0">
                          <a:effectLst/>
                        </a:rPr>
                        <a:t>A Woman Devoted to Family:  Wives</a:t>
                      </a:r>
                      <a:br>
                        <a:rPr lang="en-US" sz="1800" b="0" dirty="0">
                          <a:effectLst/>
                        </a:rPr>
                      </a:br>
                      <a:r>
                        <a:rPr lang="en-US" sz="1800" b="0" i="0" u="none" strike="noStrike" noProof="0" dirty="0">
                          <a:solidFill>
                            <a:srgbClr val="FFFFFF"/>
                          </a:solidFill>
                          <a:effectLst/>
                        </a:rPr>
                        <a:t>Una </a:t>
                      </a:r>
                      <a:r>
                        <a:rPr lang="en-US" sz="1800" b="0" i="0" u="none" strike="noStrike" noProof="0" dirty="0" err="1">
                          <a:solidFill>
                            <a:srgbClr val="FFFFFF"/>
                          </a:solidFill>
                          <a:effectLst/>
                        </a:rPr>
                        <a:t>mujer</a:t>
                      </a:r>
                      <a:r>
                        <a:rPr lang="en-US" sz="1800" b="0" i="0" u="none" strike="noStrike" noProof="0" dirty="0">
                          <a:solidFill>
                            <a:srgbClr val="FFFFFF"/>
                          </a:solidFill>
                          <a:effectLst/>
                        </a:rPr>
                        <a:t> </a:t>
                      </a:r>
                      <a:r>
                        <a:rPr lang="en-US" sz="1800" b="0" i="0" u="none" strike="noStrike" noProof="0" dirty="0" err="1">
                          <a:solidFill>
                            <a:srgbClr val="FFFFFF"/>
                          </a:solidFill>
                          <a:effectLst/>
                        </a:rPr>
                        <a:t>dedicada</a:t>
                      </a:r>
                      <a:r>
                        <a:rPr lang="en-US" sz="1800" b="0" i="0" u="none" strike="noStrike" noProof="0" dirty="0">
                          <a:solidFill>
                            <a:srgbClr val="FFFFFF"/>
                          </a:solidFill>
                          <a:effectLst/>
                        </a:rPr>
                        <a:t> a la </a:t>
                      </a:r>
                      <a:r>
                        <a:rPr lang="en-US" sz="1800" b="0" i="0" u="none" strike="noStrike" noProof="0" dirty="0" err="1">
                          <a:solidFill>
                            <a:srgbClr val="FFFFFF"/>
                          </a:solidFill>
                          <a:effectLst/>
                        </a:rPr>
                        <a:t>familia</a:t>
                      </a:r>
                      <a:r>
                        <a:rPr lang="en-US" sz="1800" b="0" i="0" u="none" strike="noStrike" noProof="0" dirty="0">
                          <a:solidFill>
                            <a:srgbClr val="FFFFFF"/>
                          </a:solidFill>
                          <a:effectLst/>
                        </a:rPr>
                        <a:t>:  Las </a:t>
                      </a:r>
                      <a:r>
                        <a:rPr lang="en-US" sz="1800" b="0" i="0" u="none" strike="noStrike" noProof="0" dirty="0" err="1">
                          <a:solidFill>
                            <a:srgbClr val="FFFFFF"/>
                          </a:solidFill>
                          <a:effectLst/>
                        </a:rPr>
                        <a:t>esposas</a:t>
                      </a:r>
                      <a:endParaRPr lang="en-US" sz="1800" b="0" dirty="0" err="1">
                        <a:effectLst/>
                      </a:endParaRP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xmlns="" val="4153332522"/>
                  </a:ext>
                </a:extLst>
              </a:tr>
              <a:tr h="370840">
                <a:tc>
                  <a:txBody>
                    <a:bodyPr/>
                    <a:lstStyle/>
                    <a:p>
                      <a:pPr marL="0" marR="0" algn="ctr">
                        <a:lnSpc>
                          <a:spcPct val="115000"/>
                        </a:lnSpc>
                        <a:spcBef>
                          <a:spcPts val="0"/>
                        </a:spcBef>
                        <a:spcAft>
                          <a:spcPts val="0"/>
                        </a:spcAft>
                      </a:pPr>
                      <a:r>
                        <a:rPr lang="en-US" sz="2000" b="1" dirty="0">
                          <a:solidFill>
                            <a:srgbClr val="FEAC26"/>
                          </a:solidFill>
                          <a:effectLst/>
                          <a:latin typeface="Baguet Script" panose="00000500000000000000" pitchFamily="2" charset="0"/>
                        </a:rPr>
                        <a:t>9</a:t>
                      </a:r>
                      <a:endParaRPr lang="en-US" sz="2000" b="1" dirty="0">
                        <a:solidFill>
                          <a:srgbClr val="FEAC26"/>
                        </a:solidFill>
                        <a:effectLst/>
                        <a:latin typeface="Baguet Script" panose="00000500000000000000" pitchFamily="2" charset="0"/>
                        <a:ea typeface="Calibri" panose="020F0502020204030204" pitchFamily="34" charset="0"/>
                        <a:cs typeface="Amatic SC" panose="00000500000000000000" pitchFamily="2" charset="-79"/>
                      </a:endParaRP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0" dirty="0">
                          <a:solidFill>
                            <a:schemeClr val="tx1"/>
                          </a:solidFill>
                          <a:effectLst/>
                          <a:latin typeface="+mn-lt"/>
                          <a:ea typeface="Calibri" panose="020F0502020204030204" pitchFamily="34" charset="0"/>
                          <a:cs typeface="Amatic SC" panose="00000500000000000000" pitchFamily="2" charset="-79"/>
                        </a:rPr>
                        <a:t>12/3</a:t>
                      </a: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marL="0" marR="0" lvl="0" indent="0" algn="ctr" rtl="0" eaLnBrk="1" fontAlgn="auto" latinLnBrk="0" hangingPunct="1">
                        <a:lnSpc>
                          <a:spcPct val="115000"/>
                        </a:lnSpc>
                        <a:spcBef>
                          <a:spcPts val="0"/>
                        </a:spcBef>
                        <a:spcAft>
                          <a:spcPts val="0"/>
                        </a:spcAft>
                        <a:buClrTx/>
                        <a:buSzTx/>
                        <a:buFontTx/>
                        <a:buNone/>
                      </a:pPr>
                      <a:r>
                        <a:rPr lang="en-US" sz="1800" b="0" dirty="0">
                          <a:effectLst/>
                        </a:rPr>
                        <a:t>A Woman Devoted to Family:  Mothers</a:t>
                      </a:r>
                      <a:endParaRPr lang="en-US" dirty="0"/>
                    </a:p>
                    <a:p>
                      <a:pPr marL="0" marR="0" lvl="0" indent="0" algn="ctr">
                        <a:lnSpc>
                          <a:spcPct val="114999"/>
                        </a:lnSpc>
                        <a:spcBef>
                          <a:spcPts val="0"/>
                        </a:spcBef>
                        <a:spcAft>
                          <a:spcPts val="0"/>
                        </a:spcAft>
                        <a:buNone/>
                      </a:pPr>
                      <a:r>
                        <a:rPr lang="en-US" sz="1800" b="0" i="0" u="none" strike="noStrike" noProof="0" dirty="0">
                          <a:solidFill>
                            <a:srgbClr val="FFFFFF"/>
                          </a:solidFill>
                          <a:effectLst/>
                          <a:latin typeface="Avenir Next LT Pro"/>
                        </a:rPr>
                        <a:t>Una </a:t>
                      </a:r>
                      <a:r>
                        <a:rPr lang="en-US" sz="1800" b="0" i="0" u="none" strike="noStrike" noProof="0" dirty="0" err="1">
                          <a:solidFill>
                            <a:srgbClr val="FFFFFF"/>
                          </a:solidFill>
                          <a:effectLst/>
                          <a:latin typeface="Avenir Next LT Pro"/>
                        </a:rPr>
                        <a:t>mujer</a:t>
                      </a:r>
                      <a:r>
                        <a:rPr lang="en-US" sz="1800" b="0" i="0" u="none" strike="noStrike" noProof="0" dirty="0">
                          <a:solidFill>
                            <a:srgbClr val="FFFFFF"/>
                          </a:solidFill>
                          <a:effectLst/>
                          <a:latin typeface="Avenir Next LT Pro"/>
                        </a:rPr>
                        <a:t> </a:t>
                      </a:r>
                      <a:r>
                        <a:rPr lang="en-US" sz="1800" b="0" i="0" u="none" strike="noStrike" noProof="0" dirty="0" err="1">
                          <a:solidFill>
                            <a:srgbClr val="FFFFFF"/>
                          </a:solidFill>
                          <a:effectLst/>
                          <a:latin typeface="Avenir Next LT Pro"/>
                        </a:rPr>
                        <a:t>dedicada</a:t>
                      </a:r>
                      <a:r>
                        <a:rPr lang="en-US" sz="1800" b="0" i="0" u="none" strike="noStrike" noProof="0" dirty="0">
                          <a:solidFill>
                            <a:srgbClr val="FFFFFF"/>
                          </a:solidFill>
                          <a:effectLst/>
                          <a:latin typeface="Avenir Next LT Pro"/>
                        </a:rPr>
                        <a:t> a la </a:t>
                      </a:r>
                      <a:r>
                        <a:rPr lang="en-US" sz="1800" b="0" i="0" u="none" strike="noStrike" noProof="0" dirty="0" err="1">
                          <a:solidFill>
                            <a:srgbClr val="FFFFFF"/>
                          </a:solidFill>
                          <a:effectLst/>
                          <a:latin typeface="Avenir Next LT Pro"/>
                        </a:rPr>
                        <a:t>familia</a:t>
                      </a:r>
                      <a:r>
                        <a:rPr lang="en-US" sz="1800" b="0" i="0" u="none" strike="noStrike" noProof="0" dirty="0">
                          <a:solidFill>
                            <a:srgbClr val="FFFFFF"/>
                          </a:solidFill>
                          <a:effectLst/>
                          <a:latin typeface="Avenir Next LT Pro"/>
                        </a:rPr>
                        <a:t>:  Las </a:t>
                      </a:r>
                      <a:r>
                        <a:rPr lang="en-US" sz="1800" b="0" i="0" u="none" strike="noStrike" noProof="0" dirty="0" err="1">
                          <a:solidFill>
                            <a:srgbClr val="FFFFFF"/>
                          </a:solidFill>
                          <a:effectLst/>
                          <a:latin typeface="Avenir Next LT Pro"/>
                        </a:rPr>
                        <a:t>madres</a:t>
                      </a:r>
                      <a:endParaRPr lang="en-US" sz="1800" b="0" dirty="0" err="1">
                        <a:effectLst/>
                      </a:endParaRP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xmlns="" val="3044631558"/>
                  </a:ext>
                </a:extLst>
              </a:tr>
              <a:tr h="370840">
                <a:tc>
                  <a:txBody>
                    <a:bodyPr/>
                    <a:lstStyle/>
                    <a:p>
                      <a:pPr marL="0" marR="0" algn="ctr">
                        <a:lnSpc>
                          <a:spcPct val="115000"/>
                        </a:lnSpc>
                        <a:spcBef>
                          <a:spcPts val="0"/>
                        </a:spcBef>
                        <a:spcAft>
                          <a:spcPts val="0"/>
                        </a:spcAft>
                      </a:pPr>
                      <a:r>
                        <a:rPr lang="en-US" sz="2000" b="1" dirty="0">
                          <a:solidFill>
                            <a:srgbClr val="FEAC26"/>
                          </a:solidFill>
                          <a:effectLst/>
                          <a:latin typeface="Baguet Script" panose="00000500000000000000" pitchFamily="2" charset="0"/>
                        </a:rPr>
                        <a:t>10</a:t>
                      </a:r>
                      <a:endParaRPr lang="en-US" sz="2000" b="1" dirty="0">
                        <a:solidFill>
                          <a:srgbClr val="FEAC26"/>
                        </a:solidFill>
                        <a:effectLst/>
                        <a:latin typeface="Baguet Script" panose="00000500000000000000" pitchFamily="2" charset="0"/>
                        <a:ea typeface="Calibri" panose="020F0502020204030204" pitchFamily="34" charset="0"/>
                        <a:cs typeface="Amatic SC" panose="00000500000000000000" pitchFamily="2" charset="-79"/>
                      </a:endParaRP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0" dirty="0">
                          <a:solidFill>
                            <a:schemeClr val="tx1"/>
                          </a:solidFill>
                          <a:effectLst/>
                          <a:latin typeface="+mn-lt"/>
                          <a:ea typeface="Calibri" panose="020F0502020204030204" pitchFamily="34" charset="0"/>
                          <a:cs typeface="Amatic SC" panose="00000500000000000000" pitchFamily="2" charset="-79"/>
                        </a:rPr>
                        <a:t>12/6</a:t>
                      </a: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0" dirty="0">
                          <a:solidFill>
                            <a:schemeClr val="tx1"/>
                          </a:solidFill>
                          <a:effectLst/>
                          <a:latin typeface="+mn-lt"/>
                          <a:ea typeface="Calibri" panose="020F0502020204030204" pitchFamily="34" charset="0"/>
                          <a:cs typeface="Amatic SC"/>
                        </a:rPr>
                        <a:t>When Things Don’t Go As Planned</a:t>
                      </a:r>
                      <a:r>
                        <a:rPr lang="en-US" sz="1800" b="0" dirty="0">
                          <a:solidFill>
                            <a:srgbClr val="FFFFFF"/>
                          </a:solidFill>
                          <a:effectLst/>
                          <a:latin typeface="+mn-lt"/>
                          <a:ea typeface="Calibri" panose="020F0502020204030204" pitchFamily="34" charset="0"/>
                          <a:cs typeface="Amatic SC"/>
                        </a:rPr>
                        <a:t/>
                      </a:r>
                      <a:br>
                        <a:rPr lang="en-US" sz="1800" b="0" dirty="0">
                          <a:solidFill>
                            <a:srgbClr val="FFFFFF"/>
                          </a:solidFill>
                          <a:effectLst/>
                          <a:latin typeface="+mn-lt"/>
                          <a:ea typeface="Calibri" panose="020F0502020204030204" pitchFamily="34" charset="0"/>
                          <a:cs typeface="Amatic SC"/>
                        </a:rPr>
                      </a:br>
                      <a:r>
                        <a:rPr lang="en-US" sz="1800" b="0" dirty="0" err="1">
                          <a:solidFill>
                            <a:schemeClr val="tx1"/>
                          </a:solidFill>
                          <a:effectLst/>
                          <a:latin typeface="+mn-lt"/>
                          <a:ea typeface="Calibri" panose="020F0502020204030204" pitchFamily="34" charset="0"/>
                          <a:cs typeface="Amatic SC"/>
                        </a:rPr>
                        <a:t>Cuando</a:t>
                      </a:r>
                      <a:r>
                        <a:rPr lang="en-US" sz="1800" b="0" dirty="0">
                          <a:solidFill>
                            <a:schemeClr val="tx1"/>
                          </a:solidFill>
                          <a:effectLst/>
                          <a:latin typeface="+mn-lt"/>
                          <a:ea typeface="Calibri" panose="020F0502020204030204" pitchFamily="34" charset="0"/>
                          <a:cs typeface="Amatic SC"/>
                        </a:rPr>
                        <a:t> las </a:t>
                      </a:r>
                      <a:r>
                        <a:rPr lang="en-US" sz="1800" b="0" dirty="0" err="1">
                          <a:solidFill>
                            <a:schemeClr val="tx1"/>
                          </a:solidFill>
                          <a:effectLst/>
                          <a:latin typeface="+mn-lt"/>
                          <a:ea typeface="Calibri" panose="020F0502020204030204" pitchFamily="34" charset="0"/>
                          <a:cs typeface="Amatic SC"/>
                        </a:rPr>
                        <a:t>cosas</a:t>
                      </a:r>
                      <a:r>
                        <a:rPr lang="en-US" sz="1800" b="0" dirty="0">
                          <a:solidFill>
                            <a:schemeClr val="tx1"/>
                          </a:solidFill>
                          <a:effectLst/>
                          <a:latin typeface="+mn-lt"/>
                          <a:ea typeface="Calibri" panose="020F0502020204030204" pitchFamily="34" charset="0"/>
                          <a:cs typeface="Amatic SC"/>
                        </a:rPr>
                        <a:t> no van de </a:t>
                      </a:r>
                      <a:r>
                        <a:rPr lang="en-US" sz="1800" b="0" dirty="0" err="1">
                          <a:solidFill>
                            <a:schemeClr val="tx1"/>
                          </a:solidFill>
                          <a:effectLst/>
                          <a:latin typeface="+mn-lt"/>
                          <a:ea typeface="Calibri" panose="020F0502020204030204" pitchFamily="34" charset="0"/>
                          <a:cs typeface="Amatic SC"/>
                        </a:rPr>
                        <a:t>acuerdo</a:t>
                      </a:r>
                      <a:r>
                        <a:rPr lang="en-US" sz="1800" b="0" dirty="0">
                          <a:solidFill>
                            <a:schemeClr val="tx1"/>
                          </a:solidFill>
                          <a:effectLst/>
                          <a:latin typeface="+mn-lt"/>
                          <a:ea typeface="Calibri" panose="020F0502020204030204" pitchFamily="34" charset="0"/>
                          <a:cs typeface="Amatic SC"/>
                        </a:rPr>
                        <a:t> al plan</a:t>
                      </a: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xmlns="" val="4181443716"/>
                  </a:ext>
                </a:extLst>
              </a:tr>
              <a:tr h="370840">
                <a:tc>
                  <a:txBody>
                    <a:bodyPr/>
                    <a:lstStyle/>
                    <a:p>
                      <a:pPr marL="0" marR="0" algn="ctr">
                        <a:lnSpc>
                          <a:spcPct val="115000"/>
                        </a:lnSpc>
                        <a:spcBef>
                          <a:spcPts val="0"/>
                        </a:spcBef>
                        <a:spcAft>
                          <a:spcPts val="0"/>
                        </a:spcAft>
                      </a:pPr>
                      <a:r>
                        <a:rPr lang="en-US" sz="2000" b="1" dirty="0">
                          <a:solidFill>
                            <a:srgbClr val="FEAC26"/>
                          </a:solidFill>
                          <a:effectLst/>
                          <a:latin typeface="Baguet Script" panose="00000500000000000000" pitchFamily="2" charset="0"/>
                        </a:rPr>
                        <a:t>11</a:t>
                      </a:r>
                      <a:endParaRPr lang="en-US" sz="2000" b="1" dirty="0">
                        <a:solidFill>
                          <a:srgbClr val="FEAC26"/>
                        </a:solidFill>
                        <a:effectLst/>
                        <a:latin typeface="Baguet Script" panose="00000500000000000000" pitchFamily="2" charset="0"/>
                        <a:ea typeface="Calibri" panose="020F0502020204030204" pitchFamily="34" charset="0"/>
                        <a:cs typeface="Amatic SC" panose="00000500000000000000" pitchFamily="2" charset="-79"/>
                      </a:endParaRP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0" dirty="0">
                          <a:solidFill>
                            <a:schemeClr val="tx1"/>
                          </a:solidFill>
                          <a:effectLst/>
                          <a:latin typeface="+mn-lt"/>
                          <a:ea typeface="Calibri" panose="020F0502020204030204" pitchFamily="34" charset="0"/>
                          <a:cs typeface="Amatic SC" panose="00000500000000000000" pitchFamily="2" charset="-79"/>
                        </a:rPr>
                        <a:t>12/10</a:t>
                      </a: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0" dirty="0">
                          <a:solidFill>
                            <a:schemeClr val="tx1"/>
                          </a:solidFill>
                          <a:effectLst/>
                          <a:latin typeface="+mn-lt"/>
                          <a:ea typeface="Calibri" panose="020F0502020204030204" pitchFamily="34" charset="0"/>
                          <a:cs typeface="Amatic SC"/>
                        </a:rPr>
                        <a:t>A Worthy Woman</a:t>
                      </a:r>
                      <a:r>
                        <a:rPr lang="en-US" sz="1800" b="0" dirty="0">
                          <a:solidFill>
                            <a:srgbClr val="FFFFFF"/>
                          </a:solidFill>
                          <a:effectLst/>
                          <a:latin typeface="+mn-lt"/>
                          <a:ea typeface="Calibri" panose="020F0502020204030204" pitchFamily="34" charset="0"/>
                          <a:cs typeface="Amatic SC"/>
                        </a:rPr>
                        <a:t/>
                      </a:r>
                      <a:br>
                        <a:rPr lang="en-US" sz="1800" b="0" dirty="0">
                          <a:solidFill>
                            <a:srgbClr val="FFFFFF"/>
                          </a:solidFill>
                          <a:effectLst/>
                          <a:latin typeface="+mn-lt"/>
                          <a:ea typeface="Calibri" panose="020F0502020204030204" pitchFamily="34" charset="0"/>
                          <a:cs typeface="Amatic SC"/>
                        </a:rPr>
                      </a:br>
                      <a:r>
                        <a:rPr lang="en-US" sz="1800" b="0" dirty="0">
                          <a:solidFill>
                            <a:schemeClr val="tx1"/>
                          </a:solidFill>
                          <a:effectLst/>
                          <a:latin typeface="+mn-lt"/>
                          <a:ea typeface="Calibri" panose="020F0502020204030204" pitchFamily="34" charset="0"/>
                          <a:cs typeface="Amatic SC"/>
                        </a:rPr>
                        <a:t>Una </a:t>
                      </a:r>
                      <a:r>
                        <a:rPr lang="en-US" sz="1800" b="0" dirty="0" err="1">
                          <a:solidFill>
                            <a:schemeClr val="tx1"/>
                          </a:solidFill>
                          <a:effectLst/>
                          <a:latin typeface="+mn-lt"/>
                          <a:ea typeface="Calibri" panose="020F0502020204030204" pitchFamily="34" charset="0"/>
                          <a:cs typeface="Amatic SC"/>
                        </a:rPr>
                        <a:t>mujer</a:t>
                      </a:r>
                      <a:r>
                        <a:rPr lang="en-US" sz="1800" b="0" dirty="0">
                          <a:solidFill>
                            <a:schemeClr val="tx1"/>
                          </a:solidFill>
                          <a:effectLst/>
                          <a:latin typeface="+mn-lt"/>
                          <a:ea typeface="Calibri" panose="020F0502020204030204" pitchFamily="34" charset="0"/>
                          <a:cs typeface="Amatic SC"/>
                        </a:rPr>
                        <a:t> virtuosa</a:t>
                      </a: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xmlns="" val="2415698258"/>
                  </a:ext>
                </a:extLst>
              </a:tr>
              <a:tr h="370840">
                <a:tc>
                  <a:txBody>
                    <a:bodyPr/>
                    <a:lstStyle/>
                    <a:p>
                      <a:pPr marL="0" marR="0" algn="ctr">
                        <a:lnSpc>
                          <a:spcPct val="115000"/>
                        </a:lnSpc>
                        <a:spcBef>
                          <a:spcPts val="0"/>
                        </a:spcBef>
                        <a:spcAft>
                          <a:spcPts val="0"/>
                        </a:spcAft>
                      </a:pPr>
                      <a:r>
                        <a:rPr lang="en-US" sz="2000" b="1" dirty="0">
                          <a:solidFill>
                            <a:srgbClr val="FEAC26"/>
                          </a:solidFill>
                          <a:effectLst/>
                          <a:latin typeface="Baguet Script" panose="00000500000000000000" pitchFamily="2" charset="0"/>
                        </a:rPr>
                        <a:t>12</a:t>
                      </a:r>
                      <a:endParaRPr lang="en-US" sz="2000" b="1" dirty="0">
                        <a:solidFill>
                          <a:srgbClr val="FEAC26"/>
                        </a:solidFill>
                        <a:effectLst/>
                        <a:latin typeface="Baguet Script" panose="00000500000000000000" pitchFamily="2" charset="0"/>
                        <a:ea typeface="Calibri" panose="020F0502020204030204" pitchFamily="34" charset="0"/>
                        <a:cs typeface="Amatic SC" panose="00000500000000000000" pitchFamily="2" charset="-79"/>
                      </a:endParaRP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800" b="0" dirty="0">
                        <a:solidFill>
                          <a:schemeClr val="tx1"/>
                        </a:solidFill>
                        <a:effectLst/>
                        <a:latin typeface="+mn-lt"/>
                        <a:ea typeface="Calibri" panose="020F0502020204030204" pitchFamily="34" charset="0"/>
                        <a:cs typeface="Amatic SC" panose="00000500000000000000" pitchFamily="2" charset="-79"/>
                      </a:endParaRP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800" b="1" dirty="0">
                        <a:solidFill>
                          <a:srgbClr val="FEAC26"/>
                        </a:solidFill>
                        <a:effectLst/>
                        <a:latin typeface="Baguet Script" panose="00000500000000000000" pitchFamily="2" charset="0"/>
                        <a:ea typeface="Calibri" panose="020F0502020204030204" pitchFamily="34" charset="0"/>
                        <a:cs typeface="Amatic SC" panose="00000500000000000000" pitchFamily="2" charset="-79"/>
                      </a:endParaRP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xmlns="" val="3564165294"/>
                  </a:ext>
                </a:extLst>
              </a:tr>
              <a:tr h="370840">
                <a:tc>
                  <a:txBody>
                    <a:bodyPr/>
                    <a:lstStyle/>
                    <a:p>
                      <a:pPr marL="0" marR="0" algn="ctr">
                        <a:lnSpc>
                          <a:spcPct val="115000"/>
                        </a:lnSpc>
                        <a:spcBef>
                          <a:spcPts val="0"/>
                        </a:spcBef>
                        <a:spcAft>
                          <a:spcPts val="0"/>
                        </a:spcAft>
                      </a:pPr>
                      <a:r>
                        <a:rPr lang="en-US" sz="2000" b="1" dirty="0">
                          <a:solidFill>
                            <a:srgbClr val="FEAC26"/>
                          </a:solidFill>
                          <a:effectLst/>
                          <a:latin typeface="Baguet Script" panose="00000500000000000000" pitchFamily="2" charset="0"/>
                        </a:rPr>
                        <a:t>13</a:t>
                      </a:r>
                      <a:endParaRPr lang="en-US" sz="2000" b="1" dirty="0">
                        <a:solidFill>
                          <a:srgbClr val="FEAC26"/>
                        </a:solidFill>
                        <a:effectLst/>
                        <a:latin typeface="Baguet Script" panose="00000500000000000000" pitchFamily="2" charset="0"/>
                        <a:ea typeface="Calibri" panose="020F0502020204030204" pitchFamily="34" charset="0"/>
                        <a:cs typeface="Amatic SC" panose="00000500000000000000" pitchFamily="2" charset="-79"/>
                      </a:endParaRP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800" b="0" dirty="0">
                        <a:solidFill>
                          <a:schemeClr val="tx1"/>
                        </a:solidFill>
                        <a:effectLst/>
                        <a:latin typeface="+mn-lt"/>
                        <a:ea typeface="Calibri" panose="020F0502020204030204" pitchFamily="34" charset="0"/>
                        <a:cs typeface="Amatic SC" panose="00000500000000000000" pitchFamily="2" charset="-79"/>
                      </a:endParaRP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800" b="1" dirty="0">
                        <a:solidFill>
                          <a:srgbClr val="FEAC26"/>
                        </a:solidFill>
                        <a:effectLst/>
                        <a:latin typeface="Baguet Script" panose="00000500000000000000" pitchFamily="2" charset="0"/>
                        <a:ea typeface="Calibri" panose="020F0502020204030204" pitchFamily="34" charset="0"/>
                        <a:cs typeface="Amatic SC" panose="00000500000000000000" pitchFamily="2" charset="-79"/>
                      </a:endParaRPr>
                    </a:p>
                  </a:txBody>
                  <a:tcPr marL="34249" marR="34249" marT="0" marB="0">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tcPr>
                </a:tc>
                <a:extLst>
                  <a:ext uri="{0D108BD9-81ED-4DB2-BD59-A6C34878D82A}">
                    <a16:rowId xmlns:a16="http://schemas.microsoft.com/office/drawing/2014/main" xmlns="" val="2538861046"/>
                  </a:ext>
                </a:extLst>
              </a:tr>
            </a:tbl>
          </a:graphicData>
        </a:graphic>
      </p:graphicFrame>
      <p:sp>
        <p:nvSpPr>
          <p:cNvPr id="3" name="Oval 2">
            <a:extLst>
              <a:ext uri="{FF2B5EF4-FFF2-40B4-BE49-F238E27FC236}">
                <a16:creationId xmlns:a16="http://schemas.microsoft.com/office/drawing/2014/main" xmlns="" id="{BE4B8085-67DF-FB18-D06C-2D8C10E19B1C}"/>
              </a:ext>
            </a:extLst>
          </p:cNvPr>
          <p:cNvSpPr/>
          <p:nvPr/>
        </p:nvSpPr>
        <p:spPr>
          <a:xfrm>
            <a:off x="1065215" y="1382705"/>
            <a:ext cx="609247" cy="570206"/>
          </a:xfrm>
          <a:prstGeom prst="ellipse">
            <a:avLst/>
          </a:prstGeom>
          <a:noFill/>
          <a:ln w="5715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Tree>
    <p:extLst>
      <p:ext uri="{BB962C8B-B14F-4D97-AF65-F5344CB8AC3E}">
        <p14:creationId xmlns:p14="http://schemas.microsoft.com/office/powerpoint/2010/main" val="3555766081"/>
      </p:ext>
    </p:extLst>
  </p:cSld>
  <p:clrMapOvr>
    <a:masterClrMapping/>
  </p:clrMapOvr>
  <p:transition spd="slow">
    <p:pull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6CB19A-3216-7034-1BAE-16C8F3DEBF7D}"/>
              </a:ext>
            </a:extLst>
          </p:cNvPr>
          <p:cNvSpPr>
            <a:spLocks noGrp="1"/>
          </p:cNvSpPr>
          <p:nvPr>
            <p:ph type="title"/>
          </p:nvPr>
        </p:nvSpPr>
        <p:spPr>
          <a:xfrm>
            <a:off x="386172" y="396935"/>
            <a:ext cx="10728325" cy="673005"/>
          </a:xfrm>
        </p:spPr>
        <p:txBody>
          <a:bodyPr>
            <a:normAutofit fontScale="90000"/>
          </a:bodyPr>
          <a:lstStyle/>
          <a:p>
            <a:r>
              <a:rPr lang="en-US" sz="4000" dirty="0">
                <a:latin typeface="Baguet Script" panose="00000500000000000000" pitchFamily="2" charset="0"/>
              </a:rPr>
              <a:t>Creating Godly Families - </a:t>
            </a:r>
            <a:r>
              <a:rPr lang="en-US" sz="3600" dirty="0">
                <a:latin typeface="Baguet Script" panose="00000500000000000000" pitchFamily="2" charset="0"/>
              </a:rPr>
              <a:t/>
            </a:r>
            <a:br>
              <a:rPr lang="en-US" sz="3600" dirty="0">
                <a:latin typeface="Baguet Script" panose="00000500000000000000" pitchFamily="2" charset="0"/>
              </a:rPr>
            </a:br>
            <a:endParaRPr lang="en-US" sz="3600" dirty="0"/>
          </a:p>
        </p:txBody>
      </p:sp>
      <p:sp>
        <p:nvSpPr>
          <p:cNvPr id="3" name="Text Placeholder 2">
            <a:extLst>
              <a:ext uri="{FF2B5EF4-FFF2-40B4-BE49-F238E27FC236}">
                <a16:creationId xmlns:a16="http://schemas.microsoft.com/office/drawing/2014/main" xmlns="" id="{1C94BDA0-FDE5-B251-2FF8-0D7B58A1ECF5}"/>
              </a:ext>
            </a:extLst>
          </p:cNvPr>
          <p:cNvSpPr>
            <a:spLocks noGrp="1"/>
          </p:cNvSpPr>
          <p:nvPr>
            <p:ph type="body" idx="1"/>
          </p:nvPr>
        </p:nvSpPr>
        <p:spPr>
          <a:xfrm>
            <a:off x="617243" y="940278"/>
            <a:ext cx="5015638" cy="565796"/>
          </a:xfrm>
        </p:spPr>
        <p:txBody>
          <a:bodyPr>
            <a:normAutofit/>
          </a:bodyPr>
          <a:lstStyle/>
          <a:p>
            <a:r>
              <a:rPr lang="en-US" sz="2400" dirty="0">
                <a:solidFill>
                  <a:schemeClr val="accent4">
                    <a:lumMod val="60000"/>
                    <a:lumOff val="40000"/>
                  </a:schemeClr>
                </a:solidFill>
              </a:rPr>
              <a:t>Class Goals:</a:t>
            </a:r>
            <a:endParaRPr lang="en-US" sz="2400" dirty="0"/>
          </a:p>
        </p:txBody>
      </p:sp>
      <p:sp>
        <p:nvSpPr>
          <p:cNvPr id="14" name="TextBox 13">
            <a:extLst>
              <a:ext uri="{FF2B5EF4-FFF2-40B4-BE49-F238E27FC236}">
                <a16:creationId xmlns:a16="http://schemas.microsoft.com/office/drawing/2014/main" xmlns="" id="{D300BC52-A548-6F15-16B5-E9BF8F5E3203}"/>
              </a:ext>
            </a:extLst>
          </p:cNvPr>
          <p:cNvSpPr txBox="1"/>
          <p:nvPr/>
        </p:nvSpPr>
        <p:spPr>
          <a:xfrm>
            <a:off x="-11838" y="1725488"/>
            <a:ext cx="6096000" cy="4739759"/>
          </a:xfrm>
          <a:prstGeom prst="rect">
            <a:avLst/>
          </a:prstGeom>
          <a:noFill/>
        </p:spPr>
        <p:txBody>
          <a:bodyPr wrap="square">
            <a:spAutoFit/>
          </a:bodyPr>
          <a:lstStyle/>
          <a:p>
            <a:pPr marL="857250" indent="-285750">
              <a:buClr>
                <a:srgbClr val="CE7F01"/>
              </a:buClr>
              <a:buFont typeface="Arial" panose="020B0604020202020204" pitchFamily="34" charset="0"/>
              <a:buChar char="•"/>
              <a:defRPr/>
            </a:pPr>
            <a:r>
              <a:rPr lang="en-US" dirty="0">
                <a:solidFill>
                  <a:prstClr val="white"/>
                </a:solidFill>
                <a:ea typeface="Times New Roman" panose="02020603050405020304" pitchFamily="18" charset="0"/>
                <a:cs typeface="Calibri" panose="020F0502020204030204" pitchFamily="34" charset="0"/>
              </a:rPr>
              <a:t>Rededicate ourselves to the mission of countering the harmful and threatening                   effects of the World on our families. </a:t>
            </a:r>
          </a:p>
          <a:p>
            <a:pPr marL="857250" indent="-285750">
              <a:buClr>
                <a:srgbClr val="CE7F01"/>
              </a:buClr>
              <a:buFont typeface="Arial" panose="020B0604020202020204" pitchFamily="34" charset="0"/>
              <a:buChar char="•"/>
              <a:defRPr/>
            </a:pPr>
            <a:endParaRPr lang="en-US" sz="800" dirty="0">
              <a:solidFill>
                <a:prstClr val="white"/>
              </a:solidFill>
              <a:ea typeface="Times New Roman" panose="02020603050405020304" pitchFamily="18" charset="0"/>
              <a:cs typeface="Calibri" panose="020F0502020204030204" pitchFamily="34" charset="0"/>
            </a:endParaRPr>
          </a:p>
          <a:p>
            <a:pPr marL="857250" indent="-285750">
              <a:buClr>
                <a:srgbClr val="CE7F01"/>
              </a:buClr>
              <a:buFont typeface="Arial" panose="020B0604020202020204" pitchFamily="34" charset="0"/>
              <a:buChar char="•"/>
              <a:defRPr/>
            </a:pPr>
            <a:r>
              <a:rPr lang="en-US" dirty="0">
                <a:solidFill>
                  <a:prstClr val="white"/>
                </a:solidFill>
                <a:ea typeface="Times New Roman" panose="02020603050405020304" pitchFamily="18" charset="0"/>
                <a:cs typeface="Calibri" panose="020F0502020204030204" pitchFamily="34" charset="0"/>
              </a:rPr>
              <a:t>[Men] Channel our God-given temperaments </a:t>
            </a:r>
          </a:p>
          <a:p>
            <a:pPr marL="571500">
              <a:buClr>
                <a:srgbClr val="CE7F01"/>
              </a:buClr>
              <a:defRPr/>
            </a:pPr>
            <a:r>
              <a:rPr lang="en-US" dirty="0">
                <a:solidFill>
                  <a:prstClr val="white"/>
                </a:solidFill>
                <a:ea typeface="Times New Roman" panose="02020603050405020304" pitchFamily="18" charset="0"/>
                <a:cs typeface="Calibri" panose="020F0502020204030204" pitchFamily="34" charset="0"/>
              </a:rPr>
              <a:t>      into development of character, knowledge, and </a:t>
            </a:r>
          </a:p>
          <a:p>
            <a:pPr marL="571500">
              <a:buClr>
                <a:srgbClr val="CE7F01"/>
              </a:buClr>
              <a:defRPr/>
            </a:pPr>
            <a:r>
              <a:rPr lang="en-US" dirty="0">
                <a:solidFill>
                  <a:prstClr val="white"/>
                </a:solidFill>
                <a:ea typeface="Times New Roman" panose="02020603050405020304" pitchFamily="18" charset="0"/>
                <a:cs typeface="Calibri" panose="020F0502020204030204" pitchFamily="34" charset="0"/>
              </a:rPr>
              <a:t>      skills to become leaders in our spiritual battle.</a:t>
            </a:r>
          </a:p>
          <a:p>
            <a:pPr marL="857250" indent="-285750">
              <a:buClr>
                <a:srgbClr val="CE7F01"/>
              </a:buClr>
              <a:buFont typeface="Arial" panose="020B0604020202020204" pitchFamily="34" charset="0"/>
              <a:buChar char="•"/>
              <a:defRPr/>
            </a:pPr>
            <a:endParaRPr lang="en-US" sz="800" dirty="0">
              <a:solidFill>
                <a:prstClr val="white"/>
              </a:solidFill>
              <a:ea typeface="Times New Roman" panose="02020603050405020304" pitchFamily="18" charset="0"/>
              <a:cs typeface="Calibri" panose="020F0502020204030204" pitchFamily="34" charset="0"/>
            </a:endParaRPr>
          </a:p>
          <a:p>
            <a:pPr marL="857250" indent="-285750">
              <a:buClr>
                <a:srgbClr val="CE7F01"/>
              </a:buClr>
              <a:buFont typeface="Arial" panose="020B0604020202020204" pitchFamily="34" charset="0"/>
              <a:buChar char="•"/>
              <a:defRPr/>
            </a:pPr>
            <a:r>
              <a:rPr lang="en-US" dirty="0">
                <a:solidFill>
                  <a:srgbClr val="CE7F01">
                    <a:lumMod val="60000"/>
                    <a:lumOff val="40000"/>
                  </a:srgbClr>
                </a:solidFill>
                <a:ea typeface="Times New Roman" panose="02020603050405020304" pitchFamily="18" charset="0"/>
              </a:rPr>
              <a:t>[Women] Learn best how God would have us </a:t>
            </a:r>
          </a:p>
          <a:p>
            <a:pPr marL="571500">
              <a:buClr>
                <a:srgbClr val="CE7F01"/>
              </a:buClr>
              <a:defRPr/>
            </a:pPr>
            <a:r>
              <a:rPr lang="en-US" dirty="0">
                <a:solidFill>
                  <a:srgbClr val="CE7F01">
                    <a:lumMod val="60000"/>
                    <a:lumOff val="40000"/>
                  </a:srgbClr>
                </a:solidFill>
                <a:ea typeface="Times New Roman" panose="02020603050405020304" pitchFamily="18" charset="0"/>
              </a:rPr>
              <a:t>      serve Him and others and develop tools to                           </a:t>
            </a:r>
          </a:p>
          <a:p>
            <a:pPr marL="571500">
              <a:buClr>
                <a:srgbClr val="CE7F01"/>
              </a:buClr>
              <a:defRPr/>
            </a:pPr>
            <a:r>
              <a:rPr lang="en-US" dirty="0">
                <a:solidFill>
                  <a:srgbClr val="CE7F01">
                    <a:lumMod val="60000"/>
                    <a:lumOff val="40000"/>
                  </a:srgbClr>
                </a:solidFill>
                <a:ea typeface="Times New Roman" panose="02020603050405020304" pitchFamily="18" charset="0"/>
              </a:rPr>
              <a:t>      prepare us for that service.</a:t>
            </a:r>
          </a:p>
          <a:p>
            <a:pPr marL="857250" indent="-285750">
              <a:buClr>
                <a:srgbClr val="CE7F01"/>
              </a:buClr>
              <a:buFont typeface="Arial" panose="020B0604020202020204" pitchFamily="34" charset="0"/>
              <a:buChar char="•"/>
              <a:defRPr/>
            </a:pPr>
            <a:endParaRPr lang="en-US" sz="800" dirty="0">
              <a:solidFill>
                <a:prstClr val="white"/>
              </a:solidFill>
              <a:ea typeface="Times New Roman" panose="02020603050405020304" pitchFamily="18" charset="0"/>
            </a:endParaRPr>
          </a:p>
          <a:p>
            <a:pPr marL="857250" indent="-285750">
              <a:buClr>
                <a:srgbClr val="CE7F01"/>
              </a:buClr>
              <a:buFont typeface="Arial" panose="020B0604020202020204" pitchFamily="34" charset="0"/>
              <a:buChar char="•"/>
              <a:defRPr/>
            </a:pPr>
            <a:r>
              <a:rPr lang="en-US" dirty="0">
                <a:solidFill>
                  <a:prstClr val="white"/>
                </a:solidFill>
                <a:ea typeface="Times New Roman" panose="02020603050405020304" pitchFamily="18" charset="0"/>
                <a:cs typeface="Calibri" panose="020F0502020204030204" pitchFamily="34" charset="0"/>
              </a:rPr>
              <a:t>Increase our determination to learn and follow                     plans (roles and duties) in order to survive,                      victorious in a fallen world.</a:t>
            </a:r>
            <a:r>
              <a:rPr lang="en-US" dirty="0">
                <a:solidFill>
                  <a:srgbClr val="000000"/>
                </a:solidFill>
                <a:ea typeface="Times New Roman" panose="02020603050405020304" pitchFamily="18" charset="0"/>
                <a:cs typeface="Calibri" panose="020F0502020204030204" pitchFamily="34" charset="0"/>
              </a:rPr>
              <a:t> </a:t>
            </a:r>
          </a:p>
          <a:p>
            <a:pPr marL="857250" indent="-285750">
              <a:buClr>
                <a:srgbClr val="CE7F01"/>
              </a:buClr>
              <a:buFont typeface="Arial" panose="020B0604020202020204" pitchFamily="34" charset="0"/>
              <a:buChar char="•"/>
              <a:defRPr/>
            </a:pPr>
            <a:endParaRPr lang="en-US" sz="800" dirty="0">
              <a:solidFill>
                <a:srgbClr val="000000"/>
              </a:solidFill>
              <a:ea typeface="Times New Roman" panose="02020603050405020304" pitchFamily="18" charset="0"/>
              <a:cs typeface="Calibri" panose="020F0502020204030204" pitchFamily="34" charset="0"/>
            </a:endParaRPr>
          </a:p>
          <a:p>
            <a:pPr marL="857250" indent="-285750">
              <a:buClr>
                <a:srgbClr val="CE7F01"/>
              </a:buClr>
              <a:buFont typeface="Arial" panose="020B0604020202020204" pitchFamily="34" charset="0"/>
              <a:buChar char="•"/>
              <a:defRPr/>
            </a:pPr>
            <a:r>
              <a:rPr lang="en-US" dirty="0">
                <a:solidFill>
                  <a:prstClr val="white"/>
                </a:solidFill>
                <a:ea typeface="Times New Roman" panose="02020603050405020304" pitchFamily="18" charset="0"/>
                <a:cs typeface="Calibri" panose="020F0502020204030204" pitchFamily="34" charset="0"/>
              </a:rPr>
              <a:t>Implement the qualities of the new man in                                Christ in our family relationships.</a:t>
            </a:r>
            <a:endParaRPr lang="en-US" dirty="0">
              <a:solidFill>
                <a:prstClr val="white"/>
              </a:solidFill>
              <a:ea typeface="Calibri" panose="020F0502020204030204" pitchFamily="34" charset="0"/>
              <a:cs typeface="Times New Roman" panose="02020603050405020304" pitchFamily="18" charset="0"/>
            </a:endParaRPr>
          </a:p>
          <a:p>
            <a:pPr marL="571500">
              <a:buClr>
                <a:srgbClr val="CE7F01"/>
              </a:buClr>
              <a:defRPr/>
            </a:pPr>
            <a:endParaRPr lang="en-US" dirty="0">
              <a:solidFill>
                <a:prstClr val="white"/>
              </a:solidFill>
              <a:ea typeface="Times New Roman" panose="02020603050405020304" pitchFamily="18" charset="0"/>
              <a:cs typeface="Calibri" panose="020F0502020204030204" pitchFamily="34" charset="0"/>
            </a:endParaRPr>
          </a:p>
        </p:txBody>
      </p:sp>
      <p:sp>
        <p:nvSpPr>
          <p:cNvPr id="4" name="TextShape 1">
            <a:extLst>
              <a:ext uri="{FF2B5EF4-FFF2-40B4-BE49-F238E27FC236}">
                <a16:creationId xmlns:a16="http://schemas.microsoft.com/office/drawing/2014/main" xmlns="" id="{9091F93D-8C90-A969-2E83-49C817D54359}"/>
              </a:ext>
            </a:extLst>
          </p:cNvPr>
          <p:cNvSpPr txBox="1"/>
          <p:nvPr/>
        </p:nvSpPr>
        <p:spPr>
          <a:xfrm>
            <a:off x="2307294" y="366928"/>
            <a:ext cx="10971480" cy="1122838"/>
          </a:xfrm>
          <a:prstGeom prst="rect">
            <a:avLst/>
          </a:prstGeom>
          <a:noFill/>
          <a:ln w="0">
            <a:noFill/>
          </a:ln>
        </p:spPr>
        <p:txBody>
          <a:bodyPr anchor="ctr">
            <a:noAutofit/>
          </a:bodyPr>
          <a:lstStyle/>
          <a:p>
            <a:pPr algn="ctr" defTabSz="1097280" fontAlgn="base">
              <a:lnSpc>
                <a:spcPct val="80000"/>
              </a:lnSpc>
              <a:spcBef>
                <a:spcPct val="0"/>
              </a:spcBef>
              <a:spcAft>
                <a:spcPct val="0"/>
              </a:spcAft>
              <a:tabLst>
                <a:tab pos="0" algn="l"/>
                <a:tab pos="822851" algn="l"/>
                <a:tab pos="1645700" algn="l"/>
                <a:tab pos="2468551" algn="l"/>
                <a:tab pos="3291401" algn="l"/>
                <a:tab pos="4114252" algn="l"/>
                <a:tab pos="4937101" algn="l"/>
                <a:tab pos="5759952" algn="l"/>
                <a:tab pos="6582802" algn="l"/>
                <a:tab pos="7405652" algn="l"/>
                <a:tab pos="8228503" algn="l"/>
                <a:tab pos="9051353" algn="l"/>
              </a:tabLst>
              <a:defRPr/>
            </a:pPr>
            <a:endParaRPr lang="en-US" sz="3600" spc="-1" dirty="0">
              <a:solidFill>
                <a:srgbClr val="FFFFFF"/>
              </a:solidFill>
              <a:latin typeface="Baguet Script" panose="00000500000000000000" pitchFamily="2" charset="0"/>
            </a:endParaRPr>
          </a:p>
          <a:p>
            <a:pPr algn="ctr" defTabSz="1097280" fontAlgn="base">
              <a:lnSpc>
                <a:spcPct val="80000"/>
              </a:lnSpc>
              <a:spcBef>
                <a:spcPct val="0"/>
              </a:spcBef>
              <a:spcAft>
                <a:spcPct val="0"/>
              </a:spcAft>
              <a:tabLst>
                <a:tab pos="0" algn="l"/>
                <a:tab pos="822851" algn="l"/>
                <a:tab pos="1645700" algn="l"/>
                <a:tab pos="2468551" algn="l"/>
                <a:tab pos="3291401" algn="l"/>
                <a:tab pos="4114252" algn="l"/>
                <a:tab pos="4937101" algn="l"/>
                <a:tab pos="5759952" algn="l"/>
                <a:tab pos="6582802" algn="l"/>
                <a:tab pos="7405652" algn="l"/>
                <a:tab pos="8228503" algn="l"/>
                <a:tab pos="9051353" algn="l"/>
              </a:tabLst>
              <a:defRPr/>
            </a:pPr>
            <a:r>
              <a:rPr lang="en-US" sz="3600" spc="-1" dirty="0" err="1">
                <a:solidFill>
                  <a:srgbClr val="FFFFFF"/>
                </a:solidFill>
                <a:latin typeface="Baguet Script" panose="00000500000000000000" pitchFamily="2" charset="0"/>
              </a:rPr>
              <a:t>Creando</a:t>
            </a:r>
            <a:r>
              <a:rPr lang="en-US" sz="3600" spc="-1" dirty="0">
                <a:solidFill>
                  <a:srgbClr val="FFFFFF"/>
                </a:solidFill>
                <a:latin typeface="Baguet Script" panose="00000500000000000000" pitchFamily="2" charset="0"/>
              </a:rPr>
              <a:t> </a:t>
            </a:r>
            <a:r>
              <a:rPr lang="en-US" sz="3600" spc="-1" dirty="0" err="1">
                <a:solidFill>
                  <a:srgbClr val="FFFFFF"/>
                </a:solidFill>
                <a:latin typeface="Baguet Script" panose="00000500000000000000" pitchFamily="2" charset="0"/>
              </a:rPr>
              <a:t>familias</a:t>
            </a:r>
            <a:r>
              <a:rPr lang="en-US" sz="3600" spc="-1" dirty="0">
                <a:solidFill>
                  <a:srgbClr val="FFFFFF"/>
                </a:solidFill>
                <a:latin typeface="Baguet Script" panose="00000500000000000000" pitchFamily="2" charset="0"/>
              </a:rPr>
              <a:t> </a:t>
            </a:r>
            <a:r>
              <a:rPr lang="en-US" sz="3600" spc="-1" dirty="0" err="1">
                <a:solidFill>
                  <a:srgbClr val="FFFFFF"/>
                </a:solidFill>
                <a:latin typeface="Baguet Script" panose="00000500000000000000" pitchFamily="2" charset="0"/>
              </a:rPr>
              <a:t>piadosas</a:t>
            </a:r>
            <a:endParaRPr lang="en-US" sz="3600" spc="-1" dirty="0">
              <a:solidFill>
                <a:srgbClr val="FFFFFF"/>
              </a:solidFill>
              <a:latin typeface="Baguet Script" panose="00000500000000000000" pitchFamily="2" charset="0"/>
            </a:endParaRPr>
          </a:p>
          <a:p>
            <a:pPr algn="ctr" defTabSz="1097280" fontAlgn="base">
              <a:lnSpc>
                <a:spcPct val="80000"/>
              </a:lnSpc>
              <a:spcBef>
                <a:spcPct val="0"/>
              </a:spcBef>
              <a:spcAft>
                <a:spcPct val="0"/>
              </a:spcAft>
              <a:tabLst>
                <a:tab pos="0" algn="l"/>
                <a:tab pos="822851" algn="l"/>
                <a:tab pos="1645700" algn="l"/>
                <a:tab pos="2468551" algn="l"/>
                <a:tab pos="3291401" algn="l"/>
                <a:tab pos="4114252" algn="l"/>
                <a:tab pos="4937101" algn="l"/>
                <a:tab pos="5759952" algn="l"/>
                <a:tab pos="6582802" algn="l"/>
                <a:tab pos="7405652" algn="l"/>
                <a:tab pos="8228503" algn="l"/>
                <a:tab pos="9051353" algn="l"/>
              </a:tabLst>
              <a:defRPr/>
            </a:pPr>
            <a:r>
              <a:rPr sz="3600" dirty="0">
                <a:solidFill>
                  <a:srgbClr val="000000"/>
                </a:solidFill>
                <a:latin typeface="Baguet Script" panose="00000500000000000000" pitchFamily="2" charset="0"/>
              </a:rPr>
              <a:t/>
            </a:r>
            <a:br>
              <a:rPr sz="3600" dirty="0">
                <a:solidFill>
                  <a:srgbClr val="000000"/>
                </a:solidFill>
                <a:latin typeface="Baguet Script" panose="00000500000000000000" pitchFamily="2" charset="0"/>
              </a:rPr>
            </a:br>
            <a:endParaRPr lang="en-US" sz="3600" spc="-1" dirty="0">
              <a:solidFill>
                <a:srgbClr val="FFFF00"/>
              </a:solidFill>
              <a:latin typeface="Baguet Script" panose="00000500000000000000" pitchFamily="2" charset="0"/>
            </a:endParaRPr>
          </a:p>
        </p:txBody>
      </p:sp>
      <p:sp>
        <p:nvSpPr>
          <p:cNvPr id="5" name="TextShape 1">
            <a:extLst>
              <a:ext uri="{FF2B5EF4-FFF2-40B4-BE49-F238E27FC236}">
                <a16:creationId xmlns:a16="http://schemas.microsoft.com/office/drawing/2014/main" xmlns="" id="{AA4E98D8-8947-46AA-E3D9-12E2A988C15C}"/>
              </a:ext>
            </a:extLst>
          </p:cNvPr>
          <p:cNvSpPr txBox="1"/>
          <p:nvPr/>
        </p:nvSpPr>
        <p:spPr>
          <a:xfrm>
            <a:off x="5393395" y="839709"/>
            <a:ext cx="5485079" cy="1122838"/>
          </a:xfrm>
          <a:prstGeom prst="rect">
            <a:avLst/>
          </a:prstGeom>
          <a:noFill/>
          <a:ln w="0">
            <a:noFill/>
          </a:ln>
        </p:spPr>
        <p:txBody>
          <a:bodyPr lIns="91440" tIns="45720" rIns="91440" bIns="45720" anchor="ctr">
            <a:noAutofit/>
          </a:bodyPr>
          <a:lstStyle/>
          <a:p>
            <a:pPr algn="ctr" defTabSz="1097280" fontAlgn="base">
              <a:lnSpc>
                <a:spcPct val="80000"/>
              </a:lnSpc>
              <a:spcBef>
                <a:spcPct val="0"/>
              </a:spcBef>
              <a:spcAft>
                <a:spcPct val="0"/>
              </a:spcAft>
              <a:tabLst>
                <a:tab pos="0" algn="l"/>
                <a:tab pos="822851" algn="l"/>
                <a:tab pos="1645700" algn="l"/>
                <a:tab pos="2468551" algn="l"/>
                <a:tab pos="3291401" algn="l"/>
                <a:tab pos="4114252" algn="l"/>
                <a:tab pos="4937101" algn="l"/>
                <a:tab pos="5759952" algn="l"/>
                <a:tab pos="6582802" algn="l"/>
                <a:tab pos="7405652" algn="l"/>
                <a:tab pos="8228503" algn="l"/>
                <a:tab pos="9051353" algn="l"/>
              </a:tabLst>
              <a:defRPr/>
            </a:pPr>
            <a:r>
              <a:rPr lang="en-US" sz="2400" spc="-1" dirty="0" err="1">
                <a:solidFill>
                  <a:srgbClr val="CE7F01"/>
                </a:solidFill>
                <a:latin typeface="Sagona Book"/>
              </a:rPr>
              <a:t>Objetivos</a:t>
            </a:r>
            <a:r>
              <a:rPr lang="en-US" sz="2400" spc="-1" dirty="0">
                <a:solidFill>
                  <a:srgbClr val="CE7F01"/>
                </a:solidFill>
                <a:latin typeface="Sagona Book"/>
              </a:rPr>
              <a:t> del </a:t>
            </a:r>
            <a:r>
              <a:rPr lang="en-US" sz="2400" spc="-1" dirty="0" err="1">
                <a:solidFill>
                  <a:srgbClr val="CE7F01"/>
                </a:solidFill>
                <a:latin typeface="Sagona Book"/>
              </a:rPr>
              <a:t>estudio</a:t>
            </a:r>
            <a:r>
              <a:rPr lang="en-US" sz="2400" spc="-1" dirty="0">
                <a:solidFill>
                  <a:srgbClr val="CE7F01"/>
                </a:solidFill>
                <a:latin typeface="Sagona Book"/>
              </a:rPr>
              <a:t>:</a:t>
            </a:r>
          </a:p>
        </p:txBody>
      </p:sp>
      <p:sp>
        <p:nvSpPr>
          <p:cNvPr id="6" name="TextShape 2">
            <a:extLst>
              <a:ext uri="{FF2B5EF4-FFF2-40B4-BE49-F238E27FC236}">
                <a16:creationId xmlns:a16="http://schemas.microsoft.com/office/drawing/2014/main" xmlns="" id="{5D4162D4-D00F-E9D7-E660-381C1DBF7DEE}"/>
              </a:ext>
            </a:extLst>
          </p:cNvPr>
          <p:cNvSpPr txBox="1"/>
          <p:nvPr/>
        </p:nvSpPr>
        <p:spPr>
          <a:xfrm>
            <a:off x="6441159" y="1788233"/>
            <a:ext cx="5458208" cy="4851329"/>
          </a:xfrm>
          <a:prstGeom prst="rect">
            <a:avLst/>
          </a:prstGeom>
          <a:noFill/>
          <a:ln w="0">
            <a:noFill/>
          </a:ln>
        </p:spPr>
        <p:txBody>
          <a:bodyPr lIns="91440" tIns="45720" rIns="91440" bIns="45720" anchor="t">
            <a:normAutofit fontScale="92000"/>
          </a:bodyPr>
          <a:lstStyle/>
          <a:p>
            <a:pPr marL="285750" indent="-285750" defTabSz="1097280" fontAlgn="base">
              <a:spcBef>
                <a:spcPct val="0"/>
              </a:spcBef>
              <a:spcAft>
                <a:spcPts val="1079"/>
              </a:spcAft>
              <a:buClr>
                <a:srgbClr val="FFFFFF"/>
              </a:buClr>
              <a:buFont typeface="Arial" panose="020B0604020202020204" pitchFamily="34" charset="0"/>
              <a:buChar char="•"/>
              <a:tabLst>
                <a:tab pos="822851" algn="l"/>
                <a:tab pos="1645700" algn="l"/>
                <a:tab pos="2468551" algn="l"/>
                <a:tab pos="3291401" algn="l"/>
                <a:tab pos="4114252" algn="l"/>
                <a:tab pos="4937101" algn="l"/>
                <a:tab pos="5759952" algn="l"/>
                <a:tab pos="6582802" algn="l"/>
                <a:tab pos="7405652" algn="l"/>
                <a:tab pos="8228503" algn="l"/>
                <a:tab pos="9051353" algn="l"/>
              </a:tabLst>
              <a:defRPr/>
            </a:pPr>
            <a:r>
              <a:rPr lang="es-ES" spc="-1" dirty="0">
                <a:solidFill>
                  <a:prstClr val="white"/>
                </a:solidFill>
              </a:rPr>
              <a:t>[Todos] </a:t>
            </a:r>
            <a:r>
              <a:rPr lang="es-ES" spc="-1" dirty="0" err="1">
                <a:solidFill>
                  <a:prstClr val="white"/>
                </a:solidFill>
              </a:rPr>
              <a:t>Rededicarnos</a:t>
            </a:r>
            <a:r>
              <a:rPr lang="es-ES" spc="-1" dirty="0">
                <a:solidFill>
                  <a:prstClr val="white"/>
                </a:solidFill>
              </a:rPr>
              <a:t> a la misión de contrarrestar los efectos dañinos y amenazantes del mundo en nuestras familias.</a:t>
            </a:r>
          </a:p>
          <a:p>
            <a:pPr marL="285750" indent="-285750" defTabSz="1097280" fontAlgn="base">
              <a:spcBef>
                <a:spcPct val="0"/>
              </a:spcBef>
              <a:spcAft>
                <a:spcPts val="1079"/>
              </a:spcAft>
              <a:buClr>
                <a:srgbClr val="FFFFFF"/>
              </a:buClr>
              <a:buFont typeface="Arial" panose="020B0604020202020204" pitchFamily="34" charset="0"/>
              <a:buChar char="•"/>
              <a:tabLst>
                <a:tab pos="822851" algn="l"/>
                <a:tab pos="1645700" algn="l"/>
                <a:tab pos="2468551" algn="l"/>
                <a:tab pos="3291401" algn="l"/>
                <a:tab pos="4114252" algn="l"/>
                <a:tab pos="4937101" algn="l"/>
                <a:tab pos="5759952" algn="l"/>
                <a:tab pos="6582802" algn="l"/>
                <a:tab pos="7405652" algn="l"/>
                <a:tab pos="8228503" algn="l"/>
                <a:tab pos="9051353" algn="l"/>
              </a:tabLst>
              <a:defRPr/>
            </a:pPr>
            <a:r>
              <a:rPr lang="es-ES" spc="-1" dirty="0">
                <a:solidFill>
                  <a:prstClr val="white"/>
                </a:solidFill>
              </a:rPr>
              <a:t>[Hombres] Dirigir los temperamentos que Dios nos ha dado para desarrollar carácter, conocimiento y aptitudes para convertirnos en líderes en nuestra batalla</a:t>
            </a:r>
            <a:endParaRPr lang="en-US" dirty="0">
              <a:solidFill>
                <a:prstClr val="white"/>
              </a:solidFill>
              <a:ea typeface="Times New Roman" panose="02020603050405020304" pitchFamily="18" charset="0"/>
            </a:endParaRPr>
          </a:p>
          <a:p>
            <a:pPr marL="285750" indent="-285750" defTabSz="1097280" fontAlgn="base">
              <a:spcBef>
                <a:spcPct val="0"/>
              </a:spcBef>
              <a:spcAft>
                <a:spcPts val="1079"/>
              </a:spcAft>
              <a:buClr>
                <a:srgbClr val="FFFFFF"/>
              </a:buClr>
              <a:buFont typeface="Arial" panose="020B0604020202020204" pitchFamily="34" charset="0"/>
              <a:buChar char="•"/>
              <a:tabLst>
                <a:tab pos="822851" algn="l"/>
                <a:tab pos="1645700" algn="l"/>
                <a:tab pos="2468551" algn="l"/>
                <a:tab pos="3291401" algn="l"/>
                <a:tab pos="4114252" algn="l"/>
                <a:tab pos="4937101" algn="l"/>
                <a:tab pos="5759952" algn="l"/>
                <a:tab pos="6582802" algn="l"/>
                <a:tab pos="7405652" algn="l"/>
                <a:tab pos="8228503" algn="l"/>
                <a:tab pos="9051353" algn="l"/>
              </a:tabLst>
              <a:defRPr/>
            </a:pPr>
            <a:r>
              <a:rPr lang="es-ES" spc="-1" dirty="0">
                <a:solidFill>
                  <a:srgbClr val="FEAC26"/>
                </a:solidFill>
              </a:rPr>
              <a:t>[Mujeres] Aprender mejor cómo Dios quiere que le sirvamos y a los demás y desarrollar herramientas para prepararnos para ese servicio.</a:t>
            </a:r>
          </a:p>
          <a:p>
            <a:pPr marL="285750" indent="-285750" defTabSz="1097280" fontAlgn="base">
              <a:spcBef>
                <a:spcPct val="0"/>
              </a:spcBef>
              <a:spcAft>
                <a:spcPts val="1079"/>
              </a:spcAft>
              <a:buClr>
                <a:srgbClr val="FFFFFF"/>
              </a:buClr>
              <a:buFont typeface="Arial" panose="020B0604020202020204" pitchFamily="34" charset="0"/>
              <a:buChar char="•"/>
              <a:tabLst>
                <a:tab pos="822851" algn="l"/>
                <a:tab pos="1645700" algn="l"/>
                <a:tab pos="2468551" algn="l"/>
                <a:tab pos="3291401" algn="l"/>
                <a:tab pos="4114252" algn="l"/>
                <a:tab pos="4937101" algn="l"/>
                <a:tab pos="5759952" algn="l"/>
                <a:tab pos="6582802" algn="l"/>
                <a:tab pos="7405652" algn="l"/>
                <a:tab pos="8228503" algn="l"/>
                <a:tab pos="9051353" algn="l"/>
              </a:tabLst>
              <a:defRPr/>
            </a:pPr>
            <a:r>
              <a:rPr lang="es-ES" spc="-1" dirty="0">
                <a:solidFill>
                  <a:prstClr val="white"/>
                </a:solidFill>
              </a:rPr>
              <a:t>[Todos] Aumentar nuestra determinación de aprender y seguir los planes de Dios (papeles y deberes) para sobrevivir, victoriosos en un mundo caído.</a:t>
            </a:r>
          </a:p>
          <a:p>
            <a:pPr marL="285750" indent="-285750" defTabSz="1097280" fontAlgn="base">
              <a:spcBef>
                <a:spcPct val="0"/>
              </a:spcBef>
              <a:spcAft>
                <a:spcPts val="1079"/>
              </a:spcAft>
              <a:buClr>
                <a:srgbClr val="FFFFFF"/>
              </a:buClr>
              <a:buFont typeface="Arial" panose="020B0604020202020204" pitchFamily="34" charset="0"/>
              <a:buChar char="•"/>
              <a:tabLst>
                <a:tab pos="822851" algn="l"/>
                <a:tab pos="1645700" algn="l"/>
                <a:tab pos="2468551" algn="l"/>
                <a:tab pos="3291401" algn="l"/>
                <a:tab pos="4114252" algn="l"/>
                <a:tab pos="4937101" algn="l"/>
                <a:tab pos="5759952" algn="l"/>
                <a:tab pos="6582802" algn="l"/>
                <a:tab pos="7405652" algn="l"/>
                <a:tab pos="8228503" algn="l"/>
                <a:tab pos="9051353" algn="l"/>
              </a:tabLst>
              <a:defRPr/>
            </a:pPr>
            <a:r>
              <a:rPr lang="es-ES" spc="-1" dirty="0">
                <a:solidFill>
                  <a:prstClr val="white"/>
                </a:solidFill>
              </a:rPr>
              <a:t>[Todos] Implementar las cualidades del nuevo hombre en Cristo en nuestras relaciones familiares.</a:t>
            </a:r>
          </a:p>
        </p:txBody>
      </p:sp>
    </p:spTree>
    <p:extLst>
      <p:ext uri="{BB962C8B-B14F-4D97-AF65-F5344CB8AC3E}">
        <p14:creationId xmlns:p14="http://schemas.microsoft.com/office/powerpoint/2010/main" val="588964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xmlns="" id="{88F2324D-88CD-DFEE-A9CA-604DD76E509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2529" r="22529"/>
          <a:stretch/>
        </p:blipFill>
        <p:spPr>
          <a:xfrm>
            <a:off x="0" y="0"/>
            <a:ext cx="5662934" cy="6858000"/>
          </a:xfrm>
        </p:spPr>
      </p:pic>
      <p:sp>
        <p:nvSpPr>
          <p:cNvPr id="7" name="Title 30">
            <a:extLst>
              <a:ext uri="{FF2B5EF4-FFF2-40B4-BE49-F238E27FC236}">
                <a16:creationId xmlns:a16="http://schemas.microsoft.com/office/drawing/2014/main" xmlns="" id="{EBB7DC07-3F75-FB4C-E976-7609D89DFFCA}"/>
              </a:ext>
            </a:extLst>
          </p:cNvPr>
          <p:cNvSpPr>
            <a:spLocks noGrp="1"/>
          </p:cNvSpPr>
          <p:nvPr>
            <p:ph type="title"/>
          </p:nvPr>
        </p:nvSpPr>
        <p:spPr>
          <a:xfrm>
            <a:off x="5877564" y="25064"/>
            <a:ext cx="5439776" cy="1077218"/>
          </a:xfrm>
        </p:spPr>
        <p:txBody>
          <a:bodyPr>
            <a:normAutofit/>
          </a:bodyPr>
          <a:lstStyle/>
          <a:p>
            <a:r>
              <a:rPr lang="en-US" sz="4800" dirty="0">
                <a:solidFill>
                  <a:schemeClr val="accent4">
                    <a:lumMod val="60000"/>
                    <a:lumOff val="40000"/>
                  </a:schemeClr>
                </a:solidFill>
                <a:latin typeface="Baguet Script" panose="00000500000000000000" pitchFamily="2" charset="0"/>
              </a:rPr>
              <a:t>Submission</a:t>
            </a:r>
          </a:p>
        </p:txBody>
      </p:sp>
      <p:sp>
        <p:nvSpPr>
          <p:cNvPr id="2" name="Content Placeholder 14">
            <a:extLst>
              <a:ext uri="{FF2B5EF4-FFF2-40B4-BE49-F238E27FC236}">
                <a16:creationId xmlns:a16="http://schemas.microsoft.com/office/drawing/2014/main" xmlns="" id="{7DF27441-D9F8-0AA0-8CAB-AA5A596F695A}"/>
              </a:ext>
            </a:extLst>
          </p:cNvPr>
          <p:cNvSpPr txBox="1">
            <a:spLocks/>
          </p:cNvSpPr>
          <p:nvPr/>
        </p:nvSpPr>
        <p:spPr>
          <a:xfrm>
            <a:off x="5438352" y="2122359"/>
            <a:ext cx="6318200" cy="486738"/>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0" algn="ctr">
              <a:buClr>
                <a:srgbClr val="CE7F01"/>
              </a:buClr>
              <a:buFont typeface="The Hand Extrablack" panose="03070A02030502020204" pitchFamily="66" charset="0"/>
              <a:buNone/>
              <a:defRPr/>
            </a:pPr>
            <a:r>
              <a:rPr lang="en-US" sz="2400" dirty="0">
                <a:solidFill>
                  <a:srgbClr val="DAE3E3">
                    <a:lumMod val="90000"/>
                  </a:srgbClr>
                </a:solidFill>
              </a:rPr>
              <a:t>“to let down, reduce, or yield.”</a:t>
            </a:r>
            <a:endParaRPr lang="en-US" sz="900" dirty="0">
              <a:solidFill>
                <a:srgbClr val="DAE3E3">
                  <a:lumMod val="90000"/>
                </a:srgbClr>
              </a:solidFill>
            </a:endParaRPr>
          </a:p>
          <a:p>
            <a:pPr marL="342900" indent="0">
              <a:buClr>
                <a:srgbClr val="CE7F01"/>
              </a:buClr>
              <a:buFont typeface="The Hand Extrablack" panose="03070A02030502020204" pitchFamily="66" charset="0"/>
              <a:buNone/>
              <a:defRPr/>
            </a:pPr>
            <a:endParaRPr lang="en-US" sz="3600" dirty="0">
              <a:solidFill>
                <a:srgbClr val="DAE3E3">
                  <a:lumMod val="90000"/>
                </a:srgbClr>
              </a:solidFill>
              <a:latin typeface="Abadi" panose="020B0604020104020204" pitchFamily="34" charset="0"/>
              <a:ea typeface="Times New Roman" panose="02020603050405020304" pitchFamily="18" charset="0"/>
              <a:cs typeface="Times New Roman" panose="02020603050405020304" pitchFamily="18" charset="0"/>
            </a:endParaRPr>
          </a:p>
          <a:p>
            <a:pPr marL="342900" indent="0">
              <a:buClr>
                <a:srgbClr val="CE7F01"/>
              </a:buClr>
              <a:buFont typeface="The Hand Extrablack" panose="03070A02030502020204" pitchFamily="66" charset="0"/>
              <a:buNone/>
              <a:defRPr/>
            </a:pPr>
            <a:endParaRPr lang="en-US" sz="2800" dirty="0">
              <a:solidFill>
                <a:srgbClr val="DAE3E3">
                  <a:lumMod val="90000"/>
                </a:srgbClr>
              </a:solidFill>
              <a:latin typeface="Abadi" panose="020B0604020104020204" pitchFamily="34" charset="0"/>
              <a:ea typeface="Times New Roman" panose="02020603050405020304" pitchFamily="18" charset="0"/>
              <a:cs typeface="Times New Roman" panose="02020603050405020304" pitchFamily="18" charset="0"/>
            </a:endParaRPr>
          </a:p>
          <a:p>
            <a:pPr marL="342900" indent="0">
              <a:buClr>
                <a:srgbClr val="CE7F01"/>
              </a:buClr>
              <a:buFont typeface="The Hand Extrablack" panose="03070A02030502020204" pitchFamily="66" charset="0"/>
              <a:buNone/>
              <a:defRPr/>
            </a:pPr>
            <a:endParaRPr lang="en-US" sz="2800" dirty="0">
              <a:solidFill>
                <a:srgbClr val="DAE3E3">
                  <a:lumMod val="90000"/>
                </a:srgbClr>
              </a:solidFill>
            </a:endParaRPr>
          </a:p>
          <a:p>
            <a:pPr marL="342900" indent="0">
              <a:buClr>
                <a:srgbClr val="CE7F01"/>
              </a:buClr>
              <a:buFont typeface="The Hand Extrablack" panose="03070A02030502020204" pitchFamily="66" charset="0"/>
              <a:buNone/>
              <a:defRPr/>
            </a:pPr>
            <a:endParaRPr lang="en-US" sz="2800" dirty="0">
              <a:solidFill>
                <a:srgbClr val="DAE3E3">
                  <a:lumMod val="90000"/>
                </a:srgbClr>
              </a:solidFill>
            </a:endParaRPr>
          </a:p>
        </p:txBody>
      </p:sp>
      <p:sp>
        <p:nvSpPr>
          <p:cNvPr id="4" name="TextBox 3">
            <a:extLst>
              <a:ext uri="{FF2B5EF4-FFF2-40B4-BE49-F238E27FC236}">
                <a16:creationId xmlns:a16="http://schemas.microsoft.com/office/drawing/2014/main" xmlns="" id="{C011D914-D170-8364-50F3-44368EA357F9}"/>
              </a:ext>
            </a:extLst>
          </p:cNvPr>
          <p:cNvSpPr txBox="1"/>
          <p:nvPr/>
        </p:nvSpPr>
        <p:spPr>
          <a:xfrm>
            <a:off x="4974378" y="3491473"/>
            <a:ext cx="7246143" cy="1338828"/>
          </a:xfrm>
          <a:prstGeom prst="rect">
            <a:avLst/>
          </a:prstGeom>
          <a:noFill/>
        </p:spPr>
        <p:txBody>
          <a:bodyPr wrap="square">
            <a:spAutoFit/>
          </a:bodyPr>
          <a:lstStyle/>
          <a:p>
            <a:pPr marL="342900" algn="ctr">
              <a:buClr>
                <a:srgbClr val="CE7F01"/>
              </a:buClr>
              <a:defRPr/>
            </a:pPr>
            <a:endParaRPr lang="en-US" sz="900" dirty="0">
              <a:solidFill>
                <a:srgbClr val="DAE3E3">
                  <a:lumMod val="90000"/>
                </a:srgbClr>
              </a:solidFill>
            </a:endParaRPr>
          </a:p>
          <a:p>
            <a:pPr algn="ctr">
              <a:defRPr/>
            </a:pPr>
            <a:r>
              <a:rPr lang="en-US" sz="2400" dirty="0">
                <a:solidFill>
                  <a:srgbClr val="DAE3E3">
                    <a:lumMod val="90000"/>
                  </a:srgbClr>
                </a:solidFill>
                <a:ea typeface="Times New Roman" panose="02020603050405020304" pitchFamily="18" charset="0"/>
                <a:cs typeface="Times New Roman" panose="02020603050405020304" pitchFamily="18" charset="0"/>
              </a:rPr>
              <a:t>“the action or fact of accepting or </a:t>
            </a:r>
          </a:p>
          <a:p>
            <a:pPr algn="ctr">
              <a:defRPr/>
            </a:pPr>
            <a:r>
              <a:rPr lang="en-US" sz="2400" dirty="0">
                <a:solidFill>
                  <a:srgbClr val="DAE3E3">
                    <a:lumMod val="90000"/>
                  </a:srgbClr>
                </a:solidFill>
                <a:ea typeface="Times New Roman" panose="02020603050405020304" pitchFamily="18" charset="0"/>
                <a:cs typeface="Times New Roman" panose="02020603050405020304" pitchFamily="18" charset="0"/>
              </a:rPr>
              <a:t>yielding to a superior force or to the </a:t>
            </a:r>
          </a:p>
          <a:p>
            <a:pPr algn="ctr">
              <a:defRPr/>
            </a:pPr>
            <a:r>
              <a:rPr lang="en-US" sz="2400" dirty="0">
                <a:solidFill>
                  <a:srgbClr val="DAE3E3">
                    <a:lumMod val="90000"/>
                  </a:srgbClr>
                </a:solidFill>
                <a:ea typeface="Times New Roman" panose="02020603050405020304" pitchFamily="18" charset="0"/>
                <a:cs typeface="Times New Roman" panose="02020603050405020304" pitchFamily="18" charset="0"/>
              </a:rPr>
              <a:t>will or authority of another person."</a:t>
            </a:r>
            <a:endParaRPr lang="en-US" sz="2400" kern="100" dirty="0">
              <a:solidFill>
                <a:srgbClr val="DAE3E3">
                  <a:lumMod val="90000"/>
                </a:srgbClr>
              </a:solidFill>
              <a:ea typeface="Calibri" panose="020F0502020204030204" pitchFamily="34" charset="0"/>
              <a:cs typeface="Times New Roman" panose="02020603050405020304" pitchFamily="18" charset="0"/>
            </a:endParaRPr>
          </a:p>
        </p:txBody>
      </p:sp>
      <p:sp>
        <p:nvSpPr>
          <p:cNvPr id="5" name="Content Placeholder 14">
            <a:extLst>
              <a:ext uri="{FF2B5EF4-FFF2-40B4-BE49-F238E27FC236}">
                <a16:creationId xmlns:a16="http://schemas.microsoft.com/office/drawing/2014/main" xmlns="" id="{9F2FFA7D-34D2-D91E-8F3C-FE808108D5EF}"/>
              </a:ext>
            </a:extLst>
          </p:cNvPr>
          <p:cNvSpPr txBox="1">
            <a:spLocks/>
          </p:cNvSpPr>
          <p:nvPr/>
        </p:nvSpPr>
        <p:spPr>
          <a:xfrm>
            <a:off x="5438350" y="2644664"/>
            <a:ext cx="6318200" cy="486738"/>
          </a:xfrm>
          <a:prstGeom prst="rect">
            <a:avLst/>
          </a:prstGeom>
        </p:spPr>
        <p:txBody>
          <a:bodyPr vert="horz" lIns="0" tIns="0" rIns="0" bIns="0" rtlCol="0" anchor="t">
            <a:no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0" algn="ctr">
              <a:buClr>
                <a:srgbClr val="CE7F01"/>
              </a:buClr>
              <a:buFont typeface="The Hand Extrablack" panose="03070A02030502020204" pitchFamily="66" charset="0"/>
              <a:buNone/>
              <a:defRPr/>
            </a:pPr>
            <a:r>
              <a:rPr lang="en-US" sz="2400" dirty="0">
                <a:solidFill>
                  <a:prstClr val="white"/>
                </a:solidFill>
              </a:rPr>
              <a:t>“</a:t>
            </a:r>
            <a:r>
              <a:rPr lang="en-US" sz="2400" dirty="0" err="1">
                <a:solidFill>
                  <a:prstClr val="white"/>
                </a:solidFill>
              </a:rPr>
              <a:t>bajar</a:t>
            </a:r>
            <a:r>
              <a:rPr lang="en-US" sz="2400" dirty="0">
                <a:solidFill>
                  <a:prstClr val="white"/>
                </a:solidFill>
              </a:rPr>
              <a:t>, </a:t>
            </a:r>
            <a:r>
              <a:rPr lang="en-US" sz="2400" dirty="0" err="1">
                <a:solidFill>
                  <a:prstClr val="white"/>
                </a:solidFill>
              </a:rPr>
              <a:t>reducir</a:t>
            </a:r>
            <a:r>
              <a:rPr lang="en-US" sz="2400" dirty="0">
                <a:solidFill>
                  <a:prstClr val="white"/>
                </a:solidFill>
              </a:rPr>
              <a:t>, o ceder”.</a:t>
            </a:r>
            <a:endParaRPr lang="en-US" sz="900" dirty="0">
              <a:solidFill>
                <a:prstClr val="white"/>
              </a:solidFill>
            </a:endParaRPr>
          </a:p>
          <a:p>
            <a:pPr marL="342900" indent="0">
              <a:buClr>
                <a:srgbClr val="CE7F01"/>
              </a:buClr>
              <a:buFont typeface="The Hand Extrablack" panose="03070A02030502020204" pitchFamily="66" charset="0"/>
              <a:buNone/>
              <a:defRPr/>
            </a:pPr>
            <a:endParaRPr lang="en-US" sz="2800" dirty="0">
              <a:solidFill>
                <a:srgbClr val="DAE3E3">
                  <a:lumMod val="90000"/>
                </a:srgbClr>
              </a:solidFill>
            </a:endParaRPr>
          </a:p>
        </p:txBody>
      </p:sp>
      <p:sp>
        <p:nvSpPr>
          <p:cNvPr id="6" name="TextBox 5">
            <a:extLst>
              <a:ext uri="{FF2B5EF4-FFF2-40B4-BE49-F238E27FC236}">
                <a16:creationId xmlns:a16="http://schemas.microsoft.com/office/drawing/2014/main" xmlns="" id="{199A7F08-C973-E093-D238-479A7A028104}"/>
              </a:ext>
            </a:extLst>
          </p:cNvPr>
          <p:cNvSpPr txBox="1"/>
          <p:nvPr/>
        </p:nvSpPr>
        <p:spPr>
          <a:xfrm>
            <a:off x="5450630" y="4867542"/>
            <a:ext cx="6518225" cy="1338828"/>
          </a:xfrm>
          <a:prstGeom prst="rect">
            <a:avLst/>
          </a:prstGeom>
          <a:noFill/>
        </p:spPr>
        <p:txBody>
          <a:bodyPr wrap="square" lIns="91440" tIns="45720" rIns="91440" bIns="45720" anchor="t">
            <a:spAutoFit/>
          </a:bodyPr>
          <a:lstStyle/>
          <a:p>
            <a:pPr marL="342900" algn="ctr">
              <a:buClr>
                <a:srgbClr val="CE7F01"/>
              </a:buClr>
              <a:defRPr/>
            </a:pPr>
            <a:endParaRPr lang="en-US" sz="900" dirty="0">
              <a:solidFill>
                <a:srgbClr val="DAE3E3">
                  <a:lumMod val="90000"/>
                </a:srgbClr>
              </a:solidFill>
            </a:endParaRPr>
          </a:p>
          <a:p>
            <a:pPr algn="ctr">
              <a:defRPr/>
            </a:pPr>
            <a:r>
              <a:rPr lang="en-US" sz="2400" dirty="0">
                <a:solidFill>
                  <a:prstClr val="white"/>
                </a:solidFill>
                <a:ea typeface="Times New Roman" panose="02020603050405020304" pitchFamily="18" charset="0"/>
                <a:cs typeface="Times New Roman"/>
              </a:rPr>
              <a:t>“la </a:t>
            </a:r>
            <a:r>
              <a:rPr lang="en-US" sz="2400" dirty="0" err="1">
                <a:solidFill>
                  <a:prstClr val="white"/>
                </a:solidFill>
                <a:ea typeface="Times New Roman" panose="02020603050405020304" pitchFamily="18" charset="0"/>
                <a:cs typeface="Times New Roman"/>
              </a:rPr>
              <a:t>acción</a:t>
            </a:r>
            <a:r>
              <a:rPr lang="en-US" sz="2400" dirty="0">
                <a:solidFill>
                  <a:prstClr val="white"/>
                </a:solidFill>
                <a:ea typeface="Times New Roman" panose="02020603050405020304" pitchFamily="18" charset="0"/>
                <a:cs typeface="Times New Roman"/>
              </a:rPr>
              <a:t> o </a:t>
            </a:r>
            <a:r>
              <a:rPr lang="en-US" sz="2400" dirty="0" err="1">
                <a:solidFill>
                  <a:prstClr val="white"/>
                </a:solidFill>
                <a:ea typeface="Times New Roman" panose="02020603050405020304" pitchFamily="18" charset="0"/>
                <a:cs typeface="Times New Roman"/>
              </a:rPr>
              <a:t>hecho</a:t>
            </a:r>
            <a:r>
              <a:rPr lang="en-US" sz="2400" dirty="0">
                <a:solidFill>
                  <a:prstClr val="white"/>
                </a:solidFill>
                <a:ea typeface="Times New Roman" panose="02020603050405020304" pitchFamily="18" charset="0"/>
                <a:cs typeface="Times New Roman"/>
              </a:rPr>
              <a:t> de </a:t>
            </a:r>
            <a:r>
              <a:rPr lang="en-US" sz="2400" dirty="0" err="1">
                <a:solidFill>
                  <a:prstClr val="white"/>
                </a:solidFill>
                <a:ea typeface="Times New Roman" panose="02020603050405020304" pitchFamily="18" charset="0"/>
                <a:cs typeface="Times New Roman"/>
              </a:rPr>
              <a:t>aceptar</a:t>
            </a:r>
            <a:r>
              <a:rPr lang="en-US" sz="2400" dirty="0">
                <a:solidFill>
                  <a:prstClr val="white"/>
                </a:solidFill>
                <a:ea typeface="Times New Roman" panose="02020603050405020304" pitchFamily="18" charset="0"/>
                <a:cs typeface="Times New Roman"/>
              </a:rPr>
              <a:t> o ceder ante </a:t>
            </a:r>
            <a:r>
              <a:rPr lang="en-US" sz="2400" dirty="0" err="1">
                <a:solidFill>
                  <a:prstClr val="white"/>
                </a:solidFill>
                <a:ea typeface="Times New Roman" panose="02020603050405020304" pitchFamily="18" charset="0"/>
                <a:cs typeface="Times New Roman"/>
              </a:rPr>
              <a:t>una</a:t>
            </a:r>
            <a:r>
              <a:rPr lang="en-US" sz="2400" dirty="0">
                <a:solidFill>
                  <a:prstClr val="white"/>
                </a:solidFill>
                <a:ea typeface="Times New Roman" panose="02020603050405020304" pitchFamily="18" charset="0"/>
                <a:cs typeface="Times New Roman"/>
              </a:rPr>
              <a:t> </a:t>
            </a:r>
            <a:r>
              <a:rPr lang="en-US" sz="2400" dirty="0" err="1">
                <a:solidFill>
                  <a:prstClr val="white"/>
                </a:solidFill>
                <a:ea typeface="Times New Roman" panose="02020603050405020304" pitchFamily="18" charset="0"/>
                <a:cs typeface="Times New Roman"/>
              </a:rPr>
              <a:t>fuerza</a:t>
            </a:r>
            <a:r>
              <a:rPr lang="en-US" sz="2400" dirty="0">
                <a:solidFill>
                  <a:prstClr val="white"/>
                </a:solidFill>
                <a:ea typeface="Times New Roman" panose="02020603050405020304" pitchFamily="18" charset="0"/>
                <a:cs typeface="Times New Roman"/>
              </a:rPr>
              <a:t> superior </a:t>
            </a:r>
            <a:r>
              <a:rPr lang="en-US" sz="2400" dirty="0" err="1">
                <a:solidFill>
                  <a:prstClr val="white"/>
                </a:solidFill>
                <a:ea typeface="Times New Roman" panose="02020603050405020304" pitchFamily="18" charset="0"/>
                <a:cs typeface="Times New Roman"/>
              </a:rPr>
              <a:t>o</a:t>
            </a:r>
            <a:r>
              <a:rPr lang="en-US" sz="2400" dirty="0">
                <a:solidFill>
                  <a:prstClr val="white"/>
                </a:solidFill>
                <a:ea typeface="Times New Roman" panose="02020603050405020304" pitchFamily="18" charset="0"/>
                <a:cs typeface="Times New Roman"/>
              </a:rPr>
              <a:t> a la </a:t>
            </a:r>
            <a:r>
              <a:rPr lang="en-US" sz="2400" dirty="0" err="1">
                <a:solidFill>
                  <a:prstClr val="white"/>
                </a:solidFill>
                <a:ea typeface="Times New Roman" panose="02020603050405020304" pitchFamily="18" charset="0"/>
                <a:cs typeface="Times New Roman"/>
              </a:rPr>
              <a:t>voluntad</a:t>
            </a:r>
            <a:r>
              <a:rPr lang="en-US" sz="2400" dirty="0">
                <a:solidFill>
                  <a:prstClr val="white"/>
                </a:solidFill>
                <a:ea typeface="Times New Roman" panose="02020603050405020304" pitchFamily="18" charset="0"/>
                <a:cs typeface="Times New Roman"/>
              </a:rPr>
              <a:t> o </a:t>
            </a:r>
            <a:r>
              <a:rPr lang="en-US" sz="2400" dirty="0" err="1">
                <a:solidFill>
                  <a:prstClr val="white"/>
                </a:solidFill>
                <a:ea typeface="Times New Roman" panose="02020603050405020304" pitchFamily="18" charset="0"/>
                <a:cs typeface="Times New Roman"/>
              </a:rPr>
              <a:t>autoridad</a:t>
            </a:r>
            <a:r>
              <a:rPr lang="en-US" sz="2400" dirty="0">
                <a:solidFill>
                  <a:prstClr val="white"/>
                </a:solidFill>
                <a:ea typeface="Times New Roman" panose="02020603050405020304" pitchFamily="18" charset="0"/>
                <a:cs typeface="Times New Roman"/>
              </a:rPr>
              <a:t> de </a:t>
            </a:r>
            <a:r>
              <a:rPr lang="en-US" sz="2400" dirty="0" err="1">
                <a:solidFill>
                  <a:prstClr val="white"/>
                </a:solidFill>
                <a:ea typeface="Times New Roman" panose="02020603050405020304" pitchFamily="18" charset="0"/>
                <a:cs typeface="Times New Roman"/>
              </a:rPr>
              <a:t>otra</a:t>
            </a:r>
            <a:r>
              <a:rPr lang="en-US" sz="2400" dirty="0">
                <a:solidFill>
                  <a:prstClr val="white"/>
                </a:solidFill>
                <a:ea typeface="Times New Roman" panose="02020603050405020304" pitchFamily="18" charset="0"/>
                <a:cs typeface="Times New Roman"/>
              </a:rPr>
              <a:t> persona".</a:t>
            </a:r>
            <a:endParaRPr lang="en-US" sz="2400" kern="100" dirty="0">
              <a:solidFill>
                <a:prstClr val="white"/>
              </a:solidFill>
              <a:ea typeface="Calibri" panose="020F0502020204030204" pitchFamily="34" charset="0"/>
              <a:cs typeface="Times New Roman" panose="02020603050405020304" pitchFamily="18" charset="0"/>
            </a:endParaRPr>
          </a:p>
        </p:txBody>
      </p:sp>
      <p:sp>
        <p:nvSpPr>
          <p:cNvPr id="8" name="Title 30">
            <a:extLst>
              <a:ext uri="{FF2B5EF4-FFF2-40B4-BE49-F238E27FC236}">
                <a16:creationId xmlns:a16="http://schemas.microsoft.com/office/drawing/2014/main" xmlns="" id="{72F8B32C-7C0E-16BC-382A-2DA2D05E1479}"/>
              </a:ext>
            </a:extLst>
          </p:cNvPr>
          <p:cNvSpPr txBox="1">
            <a:spLocks/>
          </p:cNvSpPr>
          <p:nvPr/>
        </p:nvSpPr>
        <p:spPr>
          <a:xfrm>
            <a:off x="6004459" y="615369"/>
            <a:ext cx="5185985" cy="1077218"/>
          </a:xfrm>
          <a:prstGeom prst="rect">
            <a:avLst/>
          </a:prstGeom>
        </p:spPr>
        <p:txBody>
          <a:bodyPr vert="horz" wrap="square" lIns="0" tIns="0" rIns="0" bIns="0" rtlCol="0" anchor="b"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r>
              <a:rPr lang="en-US" sz="4000" dirty="0">
                <a:solidFill>
                  <a:prstClr val="white"/>
                </a:solidFill>
                <a:latin typeface="Baguet Script"/>
              </a:rPr>
              <a:t>La </a:t>
            </a:r>
            <a:r>
              <a:rPr lang="en-US" sz="4000" dirty="0" err="1">
                <a:solidFill>
                  <a:prstClr val="white"/>
                </a:solidFill>
                <a:latin typeface="Baguet Script"/>
              </a:rPr>
              <a:t>sumisión</a:t>
            </a:r>
            <a:endParaRPr lang="en-US" sz="4000" dirty="0" err="1">
              <a:solidFill>
                <a:prstClr val="white"/>
              </a:solidFill>
              <a:latin typeface="Baguet Script" panose="00000500000000000000" pitchFamily="2" charset="0"/>
            </a:endParaRPr>
          </a:p>
        </p:txBody>
      </p:sp>
    </p:spTree>
    <p:extLst>
      <p:ext uri="{BB962C8B-B14F-4D97-AF65-F5344CB8AC3E}">
        <p14:creationId xmlns:p14="http://schemas.microsoft.com/office/powerpoint/2010/main" val="236353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750"/>
                                        <p:tgtEl>
                                          <p:spTgt spid="2">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75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xmlns="" id="{88F2324D-88CD-DFEE-A9CA-604DD76E509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2529" r="22529"/>
          <a:stretch/>
        </p:blipFill>
        <p:spPr>
          <a:xfrm>
            <a:off x="0" y="0"/>
            <a:ext cx="5662934" cy="6858000"/>
          </a:xfrm>
        </p:spPr>
      </p:pic>
      <p:sp>
        <p:nvSpPr>
          <p:cNvPr id="6" name="TextBox 5">
            <a:extLst>
              <a:ext uri="{FF2B5EF4-FFF2-40B4-BE49-F238E27FC236}">
                <a16:creationId xmlns:a16="http://schemas.microsoft.com/office/drawing/2014/main" xmlns="" id="{199A7F08-C973-E093-D238-479A7A028104}"/>
              </a:ext>
            </a:extLst>
          </p:cNvPr>
          <p:cNvSpPr txBox="1"/>
          <p:nvPr/>
        </p:nvSpPr>
        <p:spPr>
          <a:xfrm>
            <a:off x="5541170" y="2542916"/>
            <a:ext cx="6093618" cy="1631216"/>
          </a:xfrm>
          <a:prstGeom prst="rect">
            <a:avLst/>
          </a:prstGeom>
          <a:noFill/>
        </p:spPr>
        <p:txBody>
          <a:bodyPr wrap="square">
            <a:spAutoFit/>
          </a:bodyPr>
          <a:lstStyle/>
          <a:p>
            <a:pPr marL="342900" algn="ctr">
              <a:buClr>
                <a:srgbClr val="CE7F01"/>
              </a:buClr>
              <a:defRPr/>
            </a:pPr>
            <a:r>
              <a:rPr lang="en-US" sz="2800" dirty="0">
                <a:solidFill>
                  <a:srgbClr val="DAE3E3">
                    <a:lumMod val="90000"/>
                  </a:srgbClr>
                </a:solidFill>
              </a:rPr>
              <a:t>Greek - </a:t>
            </a:r>
            <a:r>
              <a:rPr lang="en-US" sz="2800" b="1" i="1" dirty="0" err="1">
                <a:solidFill>
                  <a:srgbClr val="DAE3E3">
                    <a:lumMod val="90000"/>
                  </a:srgbClr>
                </a:solidFill>
              </a:rPr>
              <a:t>hupotasso</a:t>
            </a:r>
            <a:r>
              <a:rPr lang="en-US" sz="2800" b="1" dirty="0">
                <a:solidFill>
                  <a:srgbClr val="DAE3E3">
                    <a:lumMod val="90000"/>
                  </a:srgbClr>
                </a:solidFill>
              </a:rPr>
              <a:t>,</a:t>
            </a:r>
          </a:p>
          <a:p>
            <a:pPr marL="342900" algn="ctr">
              <a:buClr>
                <a:srgbClr val="CE7F01"/>
              </a:buClr>
              <a:defRPr/>
            </a:pPr>
            <a:endParaRPr lang="en-US" sz="800" dirty="0">
              <a:solidFill>
                <a:srgbClr val="DAE3E3">
                  <a:lumMod val="90000"/>
                </a:srgbClr>
              </a:solidFill>
            </a:endParaRPr>
          </a:p>
          <a:p>
            <a:pPr marL="342900" algn="ctr">
              <a:buClr>
                <a:srgbClr val="CE7F01"/>
              </a:buClr>
              <a:defRPr/>
            </a:pPr>
            <a:r>
              <a:rPr lang="en-US" sz="2800" dirty="0">
                <a:solidFill>
                  <a:srgbClr val="DAE3E3">
                    <a:lumMod val="90000"/>
                  </a:srgbClr>
                </a:solidFill>
              </a:rPr>
              <a:t> “to put under or arrange under.” </a:t>
            </a:r>
          </a:p>
          <a:p>
            <a:pPr algn="ctr">
              <a:defRPr/>
            </a:pPr>
            <a:endParaRPr lang="en-US" sz="3600" kern="100" dirty="0">
              <a:solidFill>
                <a:srgbClr val="DAE3E3">
                  <a:lumMod val="90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05A6BCF2-B35E-3410-0447-1A15EC1DB61A}"/>
              </a:ext>
            </a:extLst>
          </p:cNvPr>
          <p:cNvSpPr txBox="1"/>
          <p:nvPr/>
        </p:nvSpPr>
        <p:spPr>
          <a:xfrm>
            <a:off x="5602052" y="4219772"/>
            <a:ext cx="6093618" cy="1631216"/>
          </a:xfrm>
          <a:prstGeom prst="rect">
            <a:avLst/>
          </a:prstGeom>
          <a:noFill/>
        </p:spPr>
        <p:txBody>
          <a:bodyPr wrap="square" lIns="91440" tIns="45720" rIns="91440" bIns="45720" anchor="t">
            <a:spAutoFit/>
          </a:bodyPr>
          <a:lstStyle/>
          <a:p>
            <a:pPr marL="342900" algn="ctr">
              <a:buClr>
                <a:srgbClr val="CE7F01"/>
              </a:buClr>
              <a:defRPr/>
            </a:pPr>
            <a:r>
              <a:rPr lang="en-US" sz="2800" dirty="0">
                <a:solidFill>
                  <a:prstClr val="white"/>
                </a:solidFill>
              </a:rPr>
              <a:t>Griego - </a:t>
            </a:r>
            <a:r>
              <a:rPr lang="en-US" sz="2800" b="1" i="1" dirty="0" err="1">
                <a:solidFill>
                  <a:prstClr val="white"/>
                </a:solidFill>
              </a:rPr>
              <a:t>hupotasso</a:t>
            </a:r>
            <a:r>
              <a:rPr lang="en-US" sz="2800" b="1" dirty="0">
                <a:solidFill>
                  <a:prstClr val="white"/>
                </a:solidFill>
              </a:rPr>
              <a:t>,</a:t>
            </a:r>
          </a:p>
          <a:p>
            <a:pPr marL="342900" algn="ctr">
              <a:buClr>
                <a:srgbClr val="CE7F01"/>
              </a:buClr>
              <a:defRPr/>
            </a:pPr>
            <a:endParaRPr lang="en-US" sz="800" dirty="0">
              <a:solidFill>
                <a:prstClr val="white"/>
              </a:solidFill>
            </a:endParaRPr>
          </a:p>
          <a:p>
            <a:pPr marL="342900" algn="ctr">
              <a:buClr>
                <a:srgbClr val="CE7F01"/>
              </a:buClr>
              <a:defRPr/>
            </a:pPr>
            <a:r>
              <a:rPr lang="en-US" sz="2800" dirty="0">
                <a:solidFill>
                  <a:prstClr val="white"/>
                </a:solidFill>
              </a:rPr>
              <a:t> “</a:t>
            </a:r>
            <a:r>
              <a:rPr lang="en-US" sz="2800" dirty="0" err="1">
                <a:solidFill>
                  <a:prstClr val="white"/>
                </a:solidFill>
              </a:rPr>
              <a:t>poner</a:t>
            </a:r>
            <a:r>
              <a:rPr lang="en-US" sz="2800" dirty="0">
                <a:solidFill>
                  <a:prstClr val="white"/>
                </a:solidFill>
              </a:rPr>
              <a:t> </a:t>
            </a:r>
            <a:r>
              <a:rPr lang="en-US" sz="2800" dirty="0" err="1">
                <a:solidFill>
                  <a:prstClr val="white"/>
                </a:solidFill>
              </a:rPr>
              <a:t>debajo</a:t>
            </a:r>
            <a:r>
              <a:rPr lang="en-US" sz="2800" dirty="0">
                <a:solidFill>
                  <a:prstClr val="white"/>
                </a:solidFill>
              </a:rPr>
              <a:t> u </a:t>
            </a:r>
            <a:r>
              <a:rPr lang="en-US" sz="2800" dirty="0" err="1">
                <a:solidFill>
                  <a:prstClr val="white"/>
                </a:solidFill>
              </a:rPr>
              <a:t>organizar</a:t>
            </a:r>
            <a:r>
              <a:rPr lang="en-US" sz="2800" dirty="0">
                <a:solidFill>
                  <a:prstClr val="white"/>
                </a:solidFill>
              </a:rPr>
              <a:t> bajo” </a:t>
            </a:r>
          </a:p>
          <a:p>
            <a:pPr algn="ctr">
              <a:defRPr/>
            </a:pPr>
            <a:endParaRPr lang="en-US" sz="3600" kern="1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itle 30">
            <a:extLst>
              <a:ext uri="{FF2B5EF4-FFF2-40B4-BE49-F238E27FC236}">
                <a16:creationId xmlns:a16="http://schemas.microsoft.com/office/drawing/2014/main" xmlns="" id="{84574308-9294-793C-282D-BD8EB445DFAB}"/>
              </a:ext>
            </a:extLst>
          </p:cNvPr>
          <p:cNvSpPr txBox="1">
            <a:spLocks/>
          </p:cNvSpPr>
          <p:nvPr/>
        </p:nvSpPr>
        <p:spPr>
          <a:xfrm>
            <a:off x="5950584" y="-24566"/>
            <a:ext cx="5439776" cy="1077218"/>
          </a:xfrm>
          <a:prstGeom prst="rect">
            <a:avLst/>
          </a:prstGeom>
        </p:spPr>
        <p:txBody>
          <a:bodyPr vert="horz" wrap="square" lIns="0" tIns="0" rIns="0" bIns="0" rtlCol="0" anchor="b"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r>
              <a:rPr lang="en-US" sz="4800" dirty="0">
                <a:solidFill>
                  <a:prstClr val="white"/>
                </a:solidFill>
                <a:latin typeface="Baguet Script" panose="00000500000000000000" pitchFamily="2" charset="0"/>
              </a:rPr>
              <a:t>Submission</a:t>
            </a:r>
          </a:p>
        </p:txBody>
      </p:sp>
      <p:sp>
        <p:nvSpPr>
          <p:cNvPr id="10" name="Title 30">
            <a:extLst>
              <a:ext uri="{FF2B5EF4-FFF2-40B4-BE49-F238E27FC236}">
                <a16:creationId xmlns:a16="http://schemas.microsoft.com/office/drawing/2014/main" xmlns="" id="{60C511F7-96F6-7148-3070-5960470F165D}"/>
              </a:ext>
            </a:extLst>
          </p:cNvPr>
          <p:cNvSpPr txBox="1">
            <a:spLocks/>
          </p:cNvSpPr>
          <p:nvPr/>
        </p:nvSpPr>
        <p:spPr>
          <a:xfrm>
            <a:off x="5994986" y="514043"/>
            <a:ext cx="5185985" cy="1077218"/>
          </a:xfrm>
          <a:prstGeom prst="rect">
            <a:avLst/>
          </a:prstGeom>
        </p:spPr>
        <p:txBody>
          <a:bodyPr vert="horz" wrap="square" lIns="0" tIns="0" rIns="0" bIns="0" rtlCol="0" anchor="b"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r>
              <a:rPr lang="en-US" sz="4000" dirty="0">
                <a:solidFill>
                  <a:prstClr val="white"/>
                </a:solidFill>
                <a:latin typeface="Baguet Script"/>
              </a:rPr>
              <a:t>La </a:t>
            </a:r>
            <a:r>
              <a:rPr lang="en-US" sz="4000" dirty="0" err="1">
                <a:solidFill>
                  <a:prstClr val="white"/>
                </a:solidFill>
                <a:latin typeface="Baguet Script"/>
              </a:rPr>
              <a:t>sumisión</a:t>
            </a:r>
            <a:endParaRPr lang="en-US" sz="4000" dirty="0" err="1">
              <a:solidFill>
                <a:prstClr val="white"/>
              </a:solidFill>
              <a:latin typeface="Baguet Script" panose="00000500000000000000" pitchFamily="2" charset="0"/>
            </a:endParaRPr>
          </a:p>
        </p:txBody>
      </p:sp>
    </p:spTree>
    <p:extLst>
      <p:ext uri="{BB962C8B-B14F-4D97-AF65-F5344CB8AC3E}">
        <p14:creationId xmlns:p14="http://schemas.microsoft.com/office/powerpoint/2010/main" val="1746746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E66E30-F0D8-B6AD-20EF-962AF02C7DA0}"/>
              </a:ext>
            </a:extLst>
          </p:cNvPr>
          <p:cNvSpPr>
            <a:spLocks noGrp="1"/>
          </p:cNvSpPr>
          <p:nvPr>
            <p:ph type="title"/>
          </p:nvPr>
        </p:nvSpPr>
        <p:spPr>
          <a:noFill/>
          <a:ln>
            <a:solidFill>
              <a:schemeClr val="tx1">
                <a:lumMod val="50000"/>
                <a:lumOff val="50000"/>
              </a:schemeClr>
            </a:solidFill>
          </a:ln>
        </p:spPr>
        <p:txBody>
          <a:bodyPr>
            <a:normAutofit/>
          </a:bodyPr>
          <a:lstStyle/>
          <a:p>
            <a:pPr algn="ctr"/>
            <a:r>
              <a:rPr lang="en-US" sz="3200" b="1" dirty="0" err="1">
                <a:solidFill>
                  <a:srgbClr val="FF0000"/>
                </a:solidFill>
                <a:latin typeface="Candara Light" panose="020E0502030303020204" pitchFamily="34" charset="0"/>
              </a:rPr>
              <a:t>Escoja</a:t>
            </a:r>
            <a:r>
              <a:rPr lang="en-US" sz="3200" b="1" dirty="0">
                <a:solidFill>
                  <a:srgbClr val="FF0000"/>
                </a:solidFill>
                <a:latin typeface="Candara Light" panose="020E0502030303020204" pitchFamily="34" charset="0"/>
              </a:rPr>
              <a:t> la </a:t>
            </a:r>
            <a:r>
              <a:rPr lang="en-US" sz="3200" b="1" dirty="0" err="1">
                <a:solidFill>
                  <a:srgbClr val="FF0000"/>
                </a:solidFill>
                <a:latin typeface="Candara Light" panose="020E0502030303020204" pitchFamily="34" charset="0"/>
              </a:rPr>
              <a:t>buena</a:t>
            </a:r>
            <a:r>
              <a:rPr lang="en-US" sz="3200" b="1" dirty="0">
                <a:solidFill>
                  <a:srgbClr val="FF0000"/>
                </a:solidFill>
                <a:latin typeface="Candara Light" panose="020E0502030303020204" pitchFamily="34" charset="0"/>
              </a:rPr>
              <a:t> parte - </a:t>
            </a:r>
            <a:r>
              <a:rPr lang="es-ES" sz="2000" b="1" dirty="0">
                <a:solidFill>
                  <a:srgbClr val="FF0000"/>
                </a:solidFill>
                <a:latin typeface="Candara Light" panose="020E0502030303020204" pitchFamily="34" charset="0"/>
              </a:rPr>
              <a:t>la parte necesaria, mejor, eterna</a:t>
            </a:r>
            <a:r>
              <a:rPr lang="en-US" sz="3200" dirty="0">
                <a:latin typeface="Candara Light" panose="020E0502030303020204" pitchFamily="34" charset="0"/>
              </a:rPr>
              <a:t/>
            </a:r>
            <a:br>
              <a:rPr lang="en-US" sz="3200" dirty="0">
                <a:latin typeface="Candara Light" panose="020E0502030303020204" pitchFamily="34" charset="0"/>
              </a:rPr>
            </a:br>
            <a:r>
              <a:rPr lang="en-US" sz="3200" dirty="0">
                <a:latin typeface="Candara Light" panose="020E0502030303020204" pitchFamily="34" charset="0"/>
              </a:rPr>
              <a:t>Choose the good part - </a:t>
            </a:r>
            <a:r>
              <a:rPr lang="en-US" sz="2000" b="1" dirty="0">
                <a:latin typeface="Candara Light" panose="020E0502030303020204" pitchFamily="34" charset="0"/>
              </a:rPr>
              <a:t>the necessary, best, eternal part</a:t>
            </a:r>
          </a:p>
        </p:txBody>
      </p:sp>
      <p:sp>
        <p:nvSpPr>
          <p:cNvPr id="3" name="Text Placeholder 2">
            <a:extLst>
              <a:ext uri="{FF2B5EF4-FFF2-40B4-BE49-F238E27FC236}">
                <a16:creationId xmlns="" xmlns:a16="http://schemas.microsoft.com/office/drawing/2014/main" id="{640487DD-1189-B20C-B555-20436928840D}"/>
              </a:ext>
            </a:extLst>
          </p:cNvPr>
          <p:cNvSpPr>
            <a:spLocks noGrp="1"/>
          </p:cNvSpPr>
          <p:nvPr>
            <p:ph type="body" idx="1"/>
          </p:nvPr>
        </p:nvSpPr>
        <p:spPr>
          <a:solidFill>
            <a:srgbClr val="CCECFF"/>
          </a:solidFill>
          <a:ln>
            <a:solidFill>
              <a:schemeClr val="tx1">
                <a:lumMod val="50000"/>
                <a:lumOff val="50000"/>
              </a:schemeClr>
            </a:solidFill>
          </a:ln>
        </p:spPr>
        <p:txBody>
          <a:bodyPr>
            <a:normAutofit/>
          </a:bodyPr>
          <a:lstStyle/>
          <a:p>
            <a:r>
              <a:rPr lang="en-US" sz="2400" b="1" dirty="0">
                <a:latin typeface="Candara Light" panose="020E0502030303020204" pitchFamily="34" charset="0"/>
              </a:rPr>
              <a:t>Mateo  22:37</a:t>
            </a:r>
          </a:p>
        </p:txBody>
      </p:sp>
      <p:sp>
        <p:nvSpPr>
          <p:cNvPr id="4" name="Content Placeholder 3">
            <a:extLst>
              <a:ext uri="{FF2B5EF4-FFF2-40B4-BE49-F238E27FC236}">
                <a16:creationId xmlns="" xmlns:a16="http://schemas.microsoft.com/office/drawing/2014/main" id="{AF7F4AF1-0273-F330-F7AE-179D798546CF}"/>
              </a:ext>
            </a:extLst>
          </p:cNvPr>
          <p:cNvSpPr>
            <a:spLocks noGrp="1"/>
          </p:cNvSpPr>
          <p:nvPr>
            <p:ph sz="half" idx="2"/>
          </p:nvPr>
        </p:nvSpPr>
        <p:spPr>
          <a:ln>
            <a:solidFill>
              <a:schemeClr val="tx1">
                <a:lumMod val="50000"/>
                <a:lumOff val="50000"/>
              </a:schemeClr>
            </a:solidFill>
          </a:ln>
        </p:spPr>
        <p:txBody>
          <a:bodyPr>
            <a:normAutofit/>
          </a:bodyPr>
          <a:lstStyle/>
          <a:p>
            <a:pPr marL="0" indent="0" algn="ctr">
              <a:buNone/>
            </a:pPr>
            <a:endParaRPr lang="es-ES" sz="2800" dirty="0">
              <a:latin typeface="Candara Light" panose="020E0502030303020204" pitchFamily="34" charset="0"/>
            </a:endParaRPr>
          </a:p>
          <a:p>
            <a:pPr marL="0" indent="0" algn="ctr">
              <a:buNone/>
            </a:pPr>
            <a:r>
              <a:rPr lang="es-ES" sz="2800" dirty="0">
                <a:latin typeface="Candara Light" panose="020E0502030303020204" pitchFamily="34" charset="0"/>
              </a:rPr>
              <a:t>“Amarás al Señor tu Dios </a:t>
            </a:r>
          </a:p>
          <a:p>
            <a:pPr marL="0" indent="0" algn="ctr">
              <a:buNone/>
            </a:pPr>
            <a:r>
              <a:rPr lang="es-ES" sz="2800" dirty="0">
                <a:latin typeface="Candara Light" panose="020E0502030303020204" pitchFamily="34" charset="0"/>
              </a:rPr>
              <a:t>con </a:t>
            </a:r>
            <a:r>
              <a:rPr lang="es-ES" sz="2800" b="1" dirty="0">
                <a:solidFill>
                  <a:srgbClr val="FF0000"/>
                </a:solidFill>
                <a:latin typeface="Candara Light" panose="020E0502030303020204" pitchFamily="34" charset="0"/>
              </a:rPr>
              <a:t>todo tu corazón</a:t>
            </a:r>
            <a:r>
              <a:rPr lang="es-ES" sz="2800" dirty="0">
                <a:latin typeface="Candara Light" panose="020E0502030303020204" pitchFamily="34" charset="0"/>
              </a:rPr>
              <a:t>, </a:t>
            </a:r>
          </a:p>
          <a:p>
            <a:pPr marL="0" indent="0" algn="ctr">
              <a:buNone/>
            </a:pPr>
            <a:r>
              <a:rPr lang="es-ES" sz="2800" dirty="0">
                <a:latin typeface="Candara Light" panose="020E0502030303020204" pitchFamily="34" charset="0"/>
              </a:rPr>
              <a:t>y con </a:t>
            </a:r>
            <a:r>
              <a:rPr lang="es-ES" sz="2800" b="1" dirty="0">
                <a:solidFill>
                  <a:srgbClr val="FF0000"/>
                </a:solidFill>
                <a:latin typeface="Candara Light" panose="020E0502030303020204" pitchFamily="34" charset="0"/>
              </a:rPr>
              <a:t>toda tu alma</a:t>
            </a:r>
            <a:r>
              <a:rPr lang="es-ES" sz="2800" dirty="0">
                <a:latin typeface="Candara Light" panose="020E0502030303020204" pitchFamily="34" charset="0"/>
              </a:rPr>
              <a:t>, </a:t>
            </a:r>
          </a:p>
          <a:p>
            <a:pPr marL="0" indent="0" algn="ctr">
              <a:buNone/>
            </a:pPr>
            <a:r>
              <a:rPr lang="es-ES" sz="2800" dirty="0">
                <a:latin typeface="Candara Light" panose="020E0502030303020204" pitchFamily="34" charset="0"/>
              </a:rPr>
              <a:t>y con </a:t>
            </a:r>
            <a:r>
              <a:rPr lang="es-ES" sz="2800" b="1" dirty="0">
                <a:solidFill>
                  <a:srgbClr val="FF0000"/>
                </a:solidFill>
                <a:latin typeface="Candara Light" panose="020E0502030303020204" pitchFamily="34" charset="0"/>
              </a:rPr>
              <a:t>toda tu </a:t>
            </a:r>
            <a:r>
              <a:rPr lang="es-ES" sz="2800" b="1" dirty="0" smtClean="0">
                <a:solidFill>
                  <a:srgbClr val="FF0000"/>
                </a:solidFill>
                <a:latin typeface="Candara Light" panose="020E0502030303020204" pitchFamily="34" charset="0"/>
              </a:rPr>
              <a:t>mente</a:t>
            </a:r>
            <a:r>
              <a:rPr lang="es-ES" sz="2800" dirty="0" smtClean="0">
                <a:latin typeface="Candara Light" panose="020E0502030303020204" pitchFamily="34" charset="0"/>
              </a:rPr>
              <a:t>”.</a:t>
            </a:r>
            <a:endParaRPr lang="en-US" sz="2800" dirty="0">
              <a:latin typeface="Candara Light" panose="020E0502030303020204" pitchFamily="34" charset="0"/>
            </a:endParaRPr>
          </a:p>
        </p:txBody>
      </p:sp>
      <p:sp>
        <p:nvSpPr>
          <p:cNvPr id="5" name="Text Placeholder 4">
            <a:extLst>
              <a:ext uri="{FF2B5EF4-FFF2-40B4-BE49-F238E27FC236}">
                <a16:creationId xmlns="" xmlns:a16="http://schemas.microsoft.com/office/drawing/2014/main" id="{456C6CA1-06A2-BC6B-2CC6-FBD6F632D613}"/>
              </a:ext>
            </a:extLst>
          </p:cNvPr>
          <p:cNvSpPr>
            <a:spLocks noGrp="1"/>
          </p:cNvSpPr>
          <p:nvPr>
            <p:ph type="body" sz="quarter" idx="3"/>
          </p:nvPr>
        </p:nvSpPr>
        <p:spPr>
          <a:solidFill>
            <a:srgbClr val="FFFFCC"/>
          </a:solidFill>
          <a:ln>
            <a:solidFill>
              <a:schemeClr val="tx1">
                <a:lumMod val="50000"/>
                <a:lumOff val="50000"/>
              </a:schemeClr>
            </a:solidFill>
          </a:ln>
        </p:spPr>
        <p:txBody>
          <a:bodyPr>
            <a:normAutofit/>
          </a:bodyPr>
          <a:lstStyle/>
          <a:p>
            <a:r>
              <a:rPr lang="en-US" sz="2400" b="1" dirty="0">
                <a:latin typeface="Candara Light" panose="020E0502030303020204" pitchFamily="34" charset="0"/>
              </a:rPr>
              <a:t>Matthew 22:37</a:t>
            </a:r>
          </a:p>
        </p:txBody>
      </p:sp>
      <p:sp>
        <p:nvSpPr>
          <p:cNvPr id="6" name="Content Placeholder 5">
            <a:extLst>
              <a:ext uri="{FF2B5EF4-FFF2-40B4-BE49-F238E27FC236}">
                <a16:creationId xmlns="" xmlns:a16="http://schemas.microsoft.com/office/drawing/2014/main" id="{CD5A5679-AB89-12D0-647F-9CD4A678F0EA}"/>
              </a:ext>
            </a:extLst>
          </p:cNvPr>
          <p:cNvSpPr>
            <a:spLocks noGrp="1"/>
          </p:cNvSpPr>
          <p:nvPr>
            <p:ph sz="quarter" idx="4"/>
          </p:nvPr>
        </p:nvSpPr>
        <p:spPr>
          <a:ln>
            <a:solidFill>
              <a:schemeClr val="tx1">
                <a:lumMod val="50000"/>
                <a:lumOff val="50000"/>
              </a:schemeClr>
            </a:solidFill>
          </a:ln>
        </p:spPr>
        <p:txBody>
          <a:bodyPr>
            <a:normAutofit lnSpcReduction="10000"/>
          </a:bodyPr>
          <a:lstStyle/>
          <a:p>
            <a:pPr marL="0" indent="0" algn="ctr">
              <a:buNone/>
            </a:pPr>
            <a:r>
              <a:rPr lang="en-US" sz="2800" b="0" i="0" dirty="0">
                <a:solidFill>
                  <a:srgbClr val="000000"/>
                </a:solidFill>
                <a:effectLst/>
                <a:latin typeface="Calibri Light" panose="020F0302020204030204" pitchFamily="34" charset="0"/>
                <a:cs typeface="Calibri Light" panose="020F0302020204030204" pitchFamily="34" charset="0"/>
              </a:rPr>
              <a:t> </a:t>
            </a:r>
          </a:p>
          <a:p>
            <a:pPr marL="0" indent="0" algn="ctr">
              <a:buNone/>
            </a:pPr>
            <a:r>
              <a:rPr lang="en-US" sz="2800" dirty="0">
                <a:solidFill>
                  <a:srgbClr val="000000"/>
                </a:solidFill>
                <a:latin typeface="Candara Light" panose="020E0502030303020204" pitchFamily="34" charset="0"/>
                <a:cs typeface="Calibri Light" panose="020F0302020204030204" pitchFamily="34" charset="0"/>
              </a:rPr>
              <a:t>“You shall love </a:t>
            </a:r>
          </a:p>
          <a:p>
            <a:pPr marL="0" indent="0" algn="ctr">
              <a:buNone/>
            </a:pPr>
            <a:r>
              <a:rPr lang="en-US" sz="2800" dirty="0">
                <a:solidFill>
                  <a:srgbClr val="000000"/>
                </a:solidFill>
                <a:latin typeface="Candara Light" panose="020E0502030303020204" pitchFamily="34" charset="0"/>
                <a:cs typeface="Calibri Light" panose="020F0302020204030204" pitchFamily="34" charset="0"/>
              </a:rPr>
              <a:t>the Lord your God</a:t>
            </a:r>
          </a:p>
          <a:p>
            <a:pPr marL="0" indent="0" algn="ctr">
              <a:buNone/>
            </a:pPr>
            <a:r>
              <a:rPr lang="en-US" sz="2800" dirty="0">
                <a:solidFill>
                  <a:srgbClr val="000000"/>
                </a:solidFill>
                <a:latin typeface="Candara Light" panose="020E0502030303020204" pitchFamily="34" charset="0"/>
                <a:cs typeface="Calibri Light" panose="020F0302020204030204" pitchFamily="34" charset="0"/>
              </a:rPr>
              <a:t>with </a:t>
            </a:r>
            <a:r>
              <a:rPr lang="en-US" sz="2800" b="1" dirty="0">
                <a:solidFill>
                  <a:srgbClr val="FF0000"/>
                </a:solidFill>
                <a:latin typeface="Candara Light" panose="020E0502030303020204" pitchFamily="34" charset="0"/>
                <a:cs typeface="Calibri Light" panose="020F0302020204030204" pitchFamily="34" charset="0"/>
              </a:rPr>
              <a:t>all your heart</a:t>
            </a:r>
            <a:r>
              <a:rPr lang="en-US" sz="2800" dirty="0">
                <a:solidFill>
                  <a:srgbClr val="000000"/>
                </a:solidFill>
                <a:latin typeface="Candara Light" panose="020E0502030303020204" pitchFamily="34" charset="0"/>
                <a:cs typeface="Calibri Light" panose="020F0302020204030204" pitchFamily="34" charset="0"/>
              </a:rPr>
              <a:t>,</a:t>
            </a:r>
          </a:p>
          <a:p>
            <a:pPr marL="0" indent="0" algn="ctr">
              <a:buNone/>
            </a:pPr>
            <a:r>
              <a:rPr lang="en-US" sz="2800" i="0" dirty="0">
                <a:solidFill>
                  <a:srgbClr val="000000"/>
                </a:solidFill>
                <a:effectLst/>
                <a:latin typeface="Candara Light" panose="020E0502030303020204" pitchFamily="34" charset="0"/>
                <a:cs typeface="Calibri Light" panose="020F0302020204030204" pitchFamily="34" charset="0"/>
              </a:rPr>
              <a:t>with </a:t>
            </a:r>
            <a:r>
              <a:rPr lang="en-US" sz="2800" b="1" i="0" dirty="0">
                <a:solidFill>
                  <a:srgbClr val="FF0000"/>
                </a:solidFill>
                <a:effectLst/>
                <a:latin typeface="Candara Light" panose="020E0502030303020204" pitchFamily="34" charset="0"/>
                <a:cs typeface="Calibri Light" panose="020F0302020204030204" pitchFamily="34" charset="0"/>
              </a:rPr>
              <a:t>all your soul</a:t>
            </a:r>
            <a:r>
              <a:rPr lang="en-US" sz="2800" i="0" dirty="0">
                <a:solidFill>
                  <a:srgbClr val="000000"/>
                </a:solidFill>
                <a:effectLst/>
                <a:latin typeface="Candara Light" panose="020E0502030303020204" pitchFamily="34" charset="0"/>
                <a:cs typeface="Calibri Light" panose="020F0302020204030204" pitchFamily="34" charset="0"/>
              </a:rPr>
              <a:t>,</a:t>
            </a:r>
          </a:p>
          <a:p>
            <a:pPr marL="0" indent="0" algn="ctr">
              <a:buNone/>
            </a:pPr>
            <a:r>
              <a:rPr lang="en-US" sz="2800" dirty="0">
                <a:solidFill>
                  <a:srgbClr val="000000"/>
                </a:solidFill>
                <a:latin typeface="Candara Light" panose="020E0502030303020204" pitchFamily="34" charset="0"/>
                <a:cs typeface="Calibri Light" panose="020F0302020204030204" pitchFamily="34" charset="0"/>
              </a:rPr>
              <a:t>and with </a:t>
            </a:r>
            <a:r>
              <a:rPr lang="en-US" sz="2800" b="1" dirty="0">
                <a:solidFill>
                  <a:srgbClr val="FF0000"/>
                </a:solidFill>
                <a:latin typeface="Candara Light" panose="020E0502030303020204" pitchFamily="34" charset="0"/>
                <a:cs typeface="Calibri Light" panose="020F0302020204030204" pitchFamily="34" charset="0"/>
              </a:rPr>
              <a:t>all your mind</a:t>
            </a:r>
            <a:r>
              <a:rPr lang="en-US" sz="2800" dirty="0">
                <a:solidFill>
                  <a:srgbClr val="000000"/>
                </a:solidFill>
                <a:latin typeface="Candara Light" panose="020E0502030303020204" pitchFamily="34" charset="0"/>
                <a:cs typeface="Calibri Light" panose="020F0302020204030204" pitchFamily="34" charset="0"/>
              </a:rPr>
              <a:t>.”</a:t>
            </a:r>
            <a:endParaRPr lang="en-US" sz="2800" i="0" dirty="0">
              <a:solidFill>
                <a:srgbClr val="000000"/>
              </a:solidFill>
              <a:effectLst/>
              <a:latin typeface="Candara Light" panose="020E0502030303020204" pitchFamily="34" charset="0"/>
              <a:cs typeface="Calibri Light" panose="020F0302020204030204" pitchFamily="34" charset="0"/>
            </a:endParaRPr>
          </a:p>
        </p:txBody>
      </p:sp>
    </p:spTree>
    <p:extLst>
      <p:ext uri="{BB962C8B-B14F-4D97-AF65-F5344CB8AC3E}">
        <p14:creationId xmlns:p14="http://schemas.microsoft.com/office/powerpoint/2010/main" val="37301266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xmlns="" id="{EEA85169-A40A-40DD-9871-5FE5B6A06E9D}"/>
              </a:ext>
            </a:extLst>
          </p:cNvPr>
          <p:cNvSpPr>
            <a:spLocks noGrp="1"/>
          </p:cNvSpPr>
          <p:nvPr>
            <p:ph type="title"/>
          </p:nvPr>
        </p:nvSpPr>
        <p:spPr>
          <a:xfrm>
            <a:off x="6096000" y="840924"/>
            <a:ext cx="5014913" cy="1552422"/>
          </a:xfrm>
        </p:spPr>
        <p:txBody>
          <a:bodyPr/>
          <a:lstStyle/>
          <a:p>
            <a:r>
              <a:rPr lang="en-US" dirty="0">
                <a:latin typeface="Baguet Script" panose="00000500000000000000" pitchFamily="2" charset="0"/>
              </a:rPr>
              <a:t> Activity</a:t>
            </a:r>
          </a:p>
        </p:txBody>
      </p:sp>
      <p:pic>
        <p:nvPicPr>
          <p:cNvPr id="15" name="Picture Placeholder 14">
            <a:extLst>
              <a:ext uri="{FF2B5EF4-FFF2-40B4-BE49-F238E27FC236}">
                <a16:creationId xmlns:a16="http://schemas.microsoft.com/office/drawing/2014/main" xmlns="" id="{C34112AB-D254-401D-A1AA-2E7301C0C90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2529" r="22529"/>
          <a:stretch/>
        </p:blipFill>
        <p:spPr>
          <a:xfrm>
            <a:off x="0" y="0"/>
            <a:ext cx="5662934" cy="6858000"/>
          </a:xfrm>
        </p:spPr>
      </p:pic>
      <p:sp>
        <p:nvSpPr>
          <p:cNvPr id="2" name="Title 30">
            <a:extLst>
              <a:ext uri="{FF2B5EF4-FFF2-40B4-BE49-F238E27FC236}">
                <a16:creationId xmlns:a16="http://schemas.microsoft.com/office/drawing/2014/main" xmlns="" id="{A462B2BC-7CAC-FA21-4F98-6A8234C4BB7F}"/>
              </a:ext>
            </a:extLst>
          </p:cNvPr>
          <p:cNvSpPr txBox="1">
            <a:spLocks/>
          </p:cNvSpPr>
          <p:nvPr/>
        </p:nvSpPr>
        <p:spPr>
          <a:xfrm>
            <a:off x="6096000" y="1876578"/>
            <a:ext cx="5014913" cy="1552422"/>
          </a:xfrm>
          <a:prstGeom prst="rect">
            <a:avLst/>
          </a:prstGeom>
        </p:spPr>
        <p:txBody>
          <a:bodyPr vert="horz" wrap="square" lIns="0" tIns="0" rIns="0" bIns="0" rtlCol="0" anchor="b"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r>
              <a:rPr lang="en-US" dirty="0">
                <a:solidFill>
                  <a:prstClr val="white"/>
                </a:solidFill>
                <a:latin typeface="Baguet Script"/>
              </a:rPr>
              <a:t> </a:t>
            </a:r>
            <a:r>
              <a:rPr lang="en-US" dirty="0" err="1">
                <a:solidFill>
                  <a:prstClr val="white"/>
                </a:solidFill>
                <a:latin typeface="Baguet Script"/>
              </a:rPr>
              <a:t>Actividad</a:t>
            </a:r>
            <a:endParaRPr lang="en-US" dirty="0" err="1">
              <a:solidFill>
                <a:prstClr val="white"/>
              </a:solidFill>
              <a:latin typeface="Baguet Script" panose="00000500000000000000" pitchFamily="2" charset="0"/>
            </a:endParaRPr>
          </a:p>
        </p:txBody>
      </p:sp>
    </p:spTree>
    <p:extLst>
      <p:ext uri="{BB962C8B-B14F-4D97-AF65-F5344CB8AC3E}">
        <p14:creationId xmlns:p14="http://schemas.microsoft.com/office/powerpoint/2010/main" val="2459727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9E747E17-3D8E-F7F2-1EB5-C93C529B3A48}"/>
              </a:ext>
            </a:extLst>
          </p:cNvPr>
          <p:cNvGraphicFramePr>
            <a:graphicFrameLocks noGrp="1"/>
          </p:cNvGraphicFramePr>
          <p:nvPr>
            <p:extLst/>
          </p:nvPr>
        </p:nvGraphicFramePr>
        <p:xfrm>
          <a:off x="3958590" y="459114"/>
          <a:ext cx="4358392" cy="6375909"/>
        </p:xfrm>
        <a:graphic>
          <a:graphicData uri="http://schemas.openxmlformats.org/drawingml/2006/table">
            <a:tbl>
              <a:tblPr firstRow="1" firstCol="1" bandRow="1"/>
              <a:tblGrid>
                <a:gridCol w="1097280">
                  <a:extLst>
                    <a:ext uri="{9D8B030D-6E8A-4147-A177-3AD203B41FA5}">
                      <a16:colId xmlns="" xmlns:a16="http://schemas.microsoft.com/office/drawing/2014/main" val="578198463"/>
                    </a:ext>
                  </a:extLst>
                </a:gridCol>
                <a:gridCol w="937260">
                  <a:extLst>
                    <a:ext uri="{9D8B030D-6E8A-4147-A177-3AD203B41FA5}">
                      <a16:colId xmlns="" xmlns:a16="http://schemas.microsoft.com/office/drawing/2014/main" val="4250796900"/>
                    </a:ext>
                  </a:extLst>
                </a:gridCol>
                <a:gridCol w="2323852">
                  <a:extLst>
                    <a:ext uri="{9D8B030D-6E8A-4147-A177-3AD203B41FA5}">
                      <a16:colId xmlns="" xmlns:a16="http://schemas.microsoft.com/office/drawing/2014/main" val="4018575826"/>
                    </a:ext>
                  </a:extLst>
                </a:gridCol>
              </a:tblGrid>
              <a:tr h="146780">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9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 </a:t>
                      </a:r>
                      <a:r>
                        <a:rPr lang="en-US" sz="900" kern="100" dirty="0" err="1" smtClean="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Pasaje</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900" kern="100" dirty="0" smtClean="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¿A </a:t>
                      </a:r>
                      <a:r>
                        <a:rPr lang="en-US" sz="900" kern="100" dirty="0" err="1" smtClean="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quién</a:t>
                      </a:r>
                      <a:r>
                        <a:rPr lang="en-US" sz="900" kern="100" dirty="0" smtClean="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a:t>
                      </a:r>
                      <a:r>
                        <a:rPr lang="en-US" sz="900" kern="100" dirty="0" err="1" smtClean="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es</a:t>
                      </a:r>
                      <a:r>
                        <a:rPr lang="en-US" sz="900" kern="100" dirty="0" smtClean="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s-ES" sz="900" kern="100" dirty="0" smtClean="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¿Por</a:t>
                      </a:r>
                      <a:r>
                        <a:rPr lang="es-ES" sz="900" kern="100" baseline="0" dirty="0" smtClean="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 qué / Cómo?</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 xmlns:a16="http://schemas.microsoft.com/office/drawing/2014/main" val="38072464"/>
                  </a:ext>
                </a:extLst>
              </a:tr>
              <a:tr h="856107">
                <a:tc>
                  <a:txBody>
                    <a:bodyPr/>
                    <a:lstStyle/>
                    <a:p>
                      <a:pPr marL="0" marR="0" algn="just">
                        <a:lnSpc>
                          <a:spcPct val="107000"/>
                        </a:lnSpc>
                        <a:spcBef>
                          <a:spcPts val="0"/>
                        </a:spcBef>
                        <a:spcAft>
                          <a:spcPts val="0"/>
                        </a:spcAft>
                      </a:pPr>
                      <a:r>
                        <a:rPr lang="en-US" sz="800" b="0" i="0" kern="1200" dirty="0">
                          <a:solidFill>
                            <a:schemeClr val="tx1"/>
                          </a:solidFill>
                          <a:effectLst/>
                          <a:latin typeface="Abadi" panose="020B0604020104020204" pitchFamily="34" charset="0"/>
                          <a:ea typeface="+mn-ea"/>
                          <a:cs typeface="+mn-cs"/>
                        </a:rPr>
                        <a:t>Santiago 4:7</a:t>
                      </a:r>
                      <a:endParaRPr lang="en-US" sz="500" kern="100" dirty="0">
                        <a:effectLst/>
                        <a:latin typeface="Abadi" panose="020B060402010402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 </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 </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 </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530125256"/>
                  </a:ext>
                </a:extLst>
              </a:tr>
              <a:tr h="929545">
                <a:tc>
                  <a:txBody>
                    <a:bodyPr/>
                    <a:lstStyle/>
                    <a:p>
                      <a:pPr marL="0" marR="0" lvl="0" indent="0" algn="just" defTabSz="685800" rtl="0" eaLnBrk="1" fontAlgn="auto" latinLnBrk="0" hangingPunct="1">
                        <a:lnSpc>
                          <a:spcPct val="107000"/>
                        </a:lnSpc>
                        <a:spcBef>
                          <a:spcPts val="0"/>
                        </a:spcBef>
                        <a:spcAft>
                          <a:spcPts val="0"/>
                        </a:spcAft>
                        <a:buClrTx/>
                        <a:buSzTx/>
                        <a:buFontTx/>
                        <a:buNone/>
                        <a:tabLst/>
                        <a:defRPr/>
                      </a:pPr>
                      <a:r>
                        <a:rPr lang="en-US" sz="800" b="0" i="0" kern="1200" dirty="0">
                          <a:solidFill>
                            <a:schemeClr val="tx1"/>
                          </a:solidFill>
                          <a:effectLst/>
                          <a:latin typeface="Abadi" panose="020B0604020104020204" pitchFamily="34" charset="0"/>
                          <a:ea typeface="+mn-ea"/>
                          <a:cs typeface="+mn-cs"/>
                        </a:rPr>
                        <a:t>Romanos 13:1</a:t>
                      </a: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7000"/>
                        </a:lnSpc>
                        <a:spcBef>
                          <a:spcPts val="0"/>
                        </a:spcBef>
                        <a:spcAft>
                          <a:spcPts val="0"/>
                        </a:spcAft>
                        <a:buClrTx/>
                        <a:buSzTx/>
                        <a:buFontTx/>
                        <a:buNone/>
                        <a:tabLst/>
                        <a:defRPr/>
                      </a:pPr>
                      <a:r>
                        <a:rPr lang="en-US" sz="800" b="0" i="0" kern="1200" dirty="0">
                          <a:solidFill>
                            <a:schemeClr val="tx1"/>
                          </a:solidFill>
                          <a:effectLst/>
                          <a:latin typeface="Abadi" panose="020B0604020104020204" pitchFamily="34" charset="0"/>
                          <a:ea typeface="+mn-ea"/>
                          <a:cs typeface="+mn-cs"/>
                        </a:rPr>
                        <a:t>Tito 3:1</a:t>
                      </a:r>
                    </a:p>
                    <a:p>
                      <a:pPr marL="0" marR="0" lvl="0" indent="0" algn="just" defTabSz="685800" rtl="0" eaLnBrk="1" fontAlgn="auto" latinLnBrk="0" hangingPunct="1">
                        <a:lnSpc>
                          <a:spcPct val="107000"/>
                        </a:lnSpc>
                        <a:spcBef>
                          <a:spcPts val="0"/>
                        </a:spcBef>
                        <a:spcAft>
                          <a:spcPts val="0"/>
                        </a:spcAft>
                        <a:buClrTx/>
                        <a:buSzTx/>
                        <a:buFontTx/>
                        <a:buNone/>
                        <a:tabLst/>
                        <a:defRPr/>
                      </a:pPr>
                      <a:r>
                        <a:rPr lang="en-US" sz="800" b="0" i="0" dirty="0">
                          <a:solidFill>
                            <a:srgbClr val="000000"/>
                          </a:solidFill>
                          <a:effectLst/>
                          <a:latin typeface="Abadi" panose="020B0604020104020204" pitchFamily="34" charset="0"/>
                        </a:rPr>
                        <a:t>1 Pedro 3:13-16</a:t>
                      </a: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kern="10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 </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14677317"/>
                  </a:ext>
                </a:extLst>
              </a:tr>
              <a:tr h="929545">
                <a:tc>
                  <a:txBody>
                    <a:bodyPr/>
                    <a:lstStyle/>
                    <a:p>
                      <a:pPr marL="0" marR="0" algn="l">
                        <a:lnSpc>
                          <a:spcPct val="107000"/>
                        </a:lnSpc>
                        <a:spcBef>
                          <a:spcPts val="0"/>
                        </a:spcBef>
                        <a:spcAft>
                          <a:spcPts val="0"/>
                        </a:spcAft>
                      </a:pPr>
                      <a:r>
                        <a:rPr lang="en-US" sz="800" b="0" i="0" kern="1200" dirty="0" err="1">
                          <a:solidFill>
                            <a:schemeClr val="tx1"/>
                          </a:solidFill>
                          <a:effectLst/>
                          <a:latin typeface="Abadi" panose="020B0604020104020204" pitchFamily="34" charset="0"/>
                          <a:ea typeface="+mn-ea"/>
                          <a:cs typeface="+mn-cs"/>
                        </a:rPr>
                        <a:t>Hebreos</a:t>
                      </a:r>
                      <a:r>
                        <a:rPr lang="en-US" sz="800" b="0" i="0" kern="1200" dirty="0">
                          <a:solidFill>
                            <a:schemeClr val="tx1"/>
                          </a:solidFill>
                          <a:effectLst/>
                          <a:latin typeface="Abadi" panose="020B0604020104020204" pitchFamily="34" charset="0"/>
                          <a:ea typeface="+mn-ea"/>
                          <a:cs typeface="+mn-cs"/>
                        </a:rPr>
                        <a:t> 13:17</a:t>
                      </a:r>
                      <a:endParaRPr lang="en-US" sz="800" kern="100" dirty="0">
                        <a:effectLst/>
                        <a:latin typeface="Abadi" panose="020B0604020104020204" pitchFamily="34"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7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Abadi" panose="020B0604020104020204" pitchFamily="34" charset="0"/>
                          <a:ea typeface="+mn-ea"/>
                          <a:cs typeface="+mn-cs"/>
                        </a:rPr>
                        <a:t>1 </a:t>
                      </a:r>
                      <a:r>
                        <a:rPr kumimoji="0" lang="en-US" sz="8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Pedro 5</a:t>
                      </a:r>
                      <a:r>
                        <a:rPr kumimoji="0" lang="en-US" sz="8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:5</a:t>
                      </a:r>
                    </a:p>
                    <a:p>
                      <a:pPr marL="0" marR="0" algn="just">
                        <a:lnSpc>
                          <a:spcPct val="107000"/>
                        </a:lnSpc>
                        <a:spcBef>
                          <a:spcPts val="0"/>
                        </a:spcBef>
                        <a:spcAft>
                          <a:spcPts val="0"/>
                        </a:spcAft>
                      </a:pP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kern="10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 </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19730157"/>
                  </a:ext>
                </a:extLst>
              </a:tr>
              <a:tr h="929545">
                <a:tc>
                  <a:txBody>
                    <a:bodyPr/>
                    <a:lstStyle/>
                    <a:p>
                      <a:pPr marL="0" marR="0" algn="l">
                        <a:lnSpc>
                          <a:spcPct val="107000"/>
                        </a:lnSpc>
                        <a:spcBef>
                          <a:spcPts val="0"/>
                        </a:spcBef>
                        <a:spcAft>
                          <a:spcPts val="0"/>
                        </a:spcAft>
                      </a:pPr>
                      <a:r>
                        <a:rPr lang="en-US" sz="800" b="0" i="0" kern="1200" dirty="0" err="1" smtClean="0">
                          <a:solidFill>
                            <a:schemeClr val="tx1"/>
                          </a:solidFill>
                          <a:effectLst/>
                          <a:latin typeface="Abadi" panose="020B0604020104020204" pitchFamily="34" charset="0"/>
                          <a:ea typeface="+mn-ea"/>
                          <a:cs typeface="+mn-cs"/>
                        </a:rPr>
                        <a:t>Efesios</a:t>
                      </a:r>
                      <a:r>
                        <a:rPr lang="en-US" sz="800" b="0" i="0" kern="1200" dirty="0" smtClean="0">
                          <a:solidFill>
                            <a:schemeClr val="tx1"/>
                          </a:solidFill>
                          <a:effectLst/>
                          <a:latin typeface="Abadi" panose="020B0604020104020204" pitchFamily="34" charset="0"/>
                          <a:ea typeface="+mn-ea"/>
                          <a:cs typeface="+mn-cs"/>
                        </a:rPr>
                        <a:t> </a:t>
                      </a:r>
                      <a:r>
                        <a:rPr lang="en-US" sz="800" b="0" i="0" kern="1200" dirty="0">
                          <a:solidFill>
                            <a:schemeClr val="tx1"/>
                          </a:solidFill>
                          <a:effectLst/>
                          <a:latin typeface="Abadi" panose="020B0604020104020204" pitchFamily="34" charset="0"/>
                          <a:ea typeface="+mn-ea"/>
                          <a:cs typeface="+mn-cs"/>
                        </a:rPr>
                        <a:t>6:5-7</a:t>
                      </a:r>
                      <a:endParaRPr lang="en-US" sz="800" b="0" i="0" dirty="0">
                        <a:solidFill>
                          <a:srgbClr val="000000"/>
                        </a:solidFill>
                        <a:effectLst/>
                        <a:latin typeface="Abadi" panose="020B0604020104020204" pitchFamily="34" charset="0"/>
                      </a:endParaRPr>
                    </a:p>
                    <a:p>
                      <a:pPr marL="0" marR="0" algn="l">
                        <a:lnSpc>
                          <a:spcPct val="107000"/>
                        </a:lnSpc>
                        <a:spcBef>
                          <a:spcPts val="0"/>
                        </a:spcBef>
                        <a:spcAft>
                          <a:spcPts val="0"/>
                        </a:spcAft>
                      </a:pPr>
                      <a:r>
                        <a:rPr lang="en-US" sz="800" b="0" i="0" kern="1200" dirty="0" err="1">
                          <a:solidFill>
                            <a:schemeClr val="tx1"/>
                          </a:solidFill>
                          <a:effectLst/>
                          <a:latin typeface="Abadi" panose="020B0604020104020204" pitchFamily="34" charset="0"/>
                          <a:ea typeface="+mn-ea"/>
                          <a:cs typeface="+mn-cs"/>
                        </a:rPr>
                        <a:t>Colosenses</a:t>
                      </a:r>
                      <a:r>
                        <a:rPr lang="en-US" sz="800" b="0" i="0" kern="1200" dirty="0">
                          <a:solidFill>
                            <a:schemeClr val="tx1"/>
                          </a:solidFill>
                          <a:effectLst/>
                          <a:latin typeface="Abadi" panose="020B0604020104020204" pitchFamily="34" charset="0"/>
                          <a:ea typeface="+mn-ea"/>
                          <a:cs typeface="+mn-cs"/>
                        </a:rPr>
                        <a:t> 3</a:t>
                      </a:r>
                      <a:r>
                        <a:rPr lang="en-US" sz="800" b="0" i="0" dirty="0">
                          <a:solidFill>
                            <a:srgbClr val="000000"/>
                          </a:solidFill>
                          <a:effectLst/>
                          <a:latin typeface="Abadi" panose="020B0604020104020204" pitchFamily="34" charset="0"/>
                        </a:rPr>
                        <a:t>:22-24</a:t>
                      </a:r>
                      <a:endParaRPr lang="en-US" sz="800" b="0" i="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800" b="0" i="0" dirty="0">
                          <a:solidFill>
                            <a:srgbClr val="000000"/>
                          </a:solidFill>
                          <a:effectLst/>
                          <a:latin typeface="Abadi" panose="020B0604020104020204" pitchFamily="34" charset="0"/>
                        </a:rPr>
                        <a:t>1 Pedro 2:18</a:t>
                      </a: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kern="10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 </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70921629"/>
                  </a:ext>
                </a:extLst>
              </a:tr>
              <a:tr h="856107">
                <a:tc>
                  <a:txBody>
                    <a:bodyPr/>
                    <a:lstStyle/>
                    <a:p>
                      <a:pPr marL="0" marR="0" lvl="0" indent="0" algn="just" defTabSz="685800" rtl="0" eaLnBrk="1" fontAlgn="auto" latinLnBrk="0" hangingPunct="1">
                        <a:lnSpc>
                          <a:spcPct val="107000"/>
                        </a:lnSpc>
                        <a:spcBef>
                          <a:spcPts val="0"/>
                        </a:spcBef>
                        <a:spcAft>
                          <a:spcPts val="0"/>
                        </a:spcAft>
                        <a:buClrTx/>
                        <a:buSzTx/>
                        <a:buFontTx/>
                        <a:buNone/>
                        <a:tabLst/>
                        <a:defRPr/>
                      </a:pPr>
                      <a:r>
                        <a:rPr lang="en-US" sz="800" b="0" i="0" kern="1200" dirty="0" err="1" smtClean="0">
                          <a:solidFill>
                            <a:schemeClr val="tx1"/>
                          </a:solidFill>
                          <a:effectLst/>
                          <a:latin typeface="Abadi" panose="020B0604020104020204" pitchFamily="34" charset="0"/>
                          <a:ea typeface="+mn-ea"/>
                          <a:cs typeface="+mn-cs"/>
                        </a:rPr>
                        <a:t>Efesios</a:t>
                      </a:r>
                      <a:r>
                        <a:rPr lang="en-US" sz="800" b="0" i="0" kern="1200" dirty="0" smtClean="0">
                          <a:solidFill>
                            <a:schemeClr val="tx1"/>
                          </a:solidFill>
                          <a:effectLst/>
                          <a:latin typeface="Abadi" panose="020B0604020104020204" pitchFamily="34" charset="0"/>
                          <a:ea typeface="+mn-ea"/>
                          <a:cs typeface="+mn-cs"/>
                        </a:rPr>
                        <a:t> </a:t>
                      </a:r>
                      <a:r>
                        <a:rPr lang="en-US" sz="800" b="0" i="0" kern="1200" dirty="0">
                          <a:solidFill>
                            <a:schemeClr val="tx1"/>
                          </a:solidFill>
                          <a:effectLst/>
                          <a:latin typeface="Abadi" panose="020B0604020104020204" pitchFamily="34" charset="0"/>
                          <a:ea typeface="+mn-ea"/>
                          <a:cs typeface="+mn-cs"/>
                        </a:rPr>
                        <a:t>5:21</a:t>
                      </a:r>
                      <a:endParaRPr lang="en-US" sz="800" b="0" i="0" dirty="0">
                        <a:solidFill>
                          <a:srgbClr val="000000"/>
                        </a:solidFill>
                        <a:effectLst/>
                        <a:latin typeface="Abadi" panose="020B0604020104020204" pitchFamily="34" charset="0"/>
                      </a:endParaRPr>
                    </a:p>
                    <a:p>
                      <a:pPr marL="0" marR="0" algn="just">
                        <a:lnSpc>
                          <a:spcPct val="107000"/>
                        </a:lnSpc>
                        <a:spcBef>
                          <a:spcPts val="0"/>
                        </a:spcBef>
                        <a:spcAft>
                          <a:spcPts val="0"/>
                        </a:spcAft>
                      </a:pPr>
                      <a:endParaRPr lang="en-US" sz="800" kern="100" dirty="0">
                        <a:solidFill>
                          <a:schemeClr val="tx1"/>
                        </a:solidFill>
                        <a:effectLst/>
                        <a:latin typeface="Abadi" panose="020B060402010402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68377765"/>
                  </a:ext>
                </a:extLst>
              </a:tr>
              <a:tr h="1614488">
                <a:tc>
                  <a:txBody>
                    <a:bodyPr/>
                    <a:lstStyle/>
                    <a:p>
                      <a:pPr marL="0" marR="0" lvl="0" indent="0" algn="just" defTabSz="685800" rtl="0" eaLnBrk="1" fontAlgn="auto" latinLnBrk="0" hangingPunct="1">
                        <a:lnSpc>
                          <a:spcPct val="107000"/>
                        </a:lnSpc>
                        <a:spcBef>
                          <a:spcPts val="0"/>
                        </a:spcBef>
                        <a:spcAft>
                          <a:spcPts val="0"/>
                        </a:spcAft>
                        <a:buClrTx/>
                        <a:buSzTx/>
                        <a:buFontTx/>
                        <a:buNone/>
                        <a:tabLst/>
                        <a:defRPr/>
                      </a:pPr>
                      <a:r>
                        <a:rPr lang="en-US" sz="800" dirty="0" err="1" smtClean="0">
                          <a:latin typeface="Abadi" panose="020B0604020104020204" pitchFamily="34" charset="0"/>
                        </a:rPr>
                        <a:t>Efesios</a:t>
                      </a:r>
                      <a:r>
                        <a:rPr lang="en-US" sz="800" dirty="0" smtClean="0">
                          <a:latin typeface="Abadi" panose="020B0604020104020204" pitchFamily="34" charset="0"/>
                        </a:rPr>
                        <a:t> </a:t>
                      </a:r>
                      <a:r>
                        <a:rPr lang="en-US" sz="800" dirty="0">
                          <a:latin typeface="Abadi" panose="020B0604020104020204" pitchFamily="34" charset="0"/>
                        </a:rPr>
                        <a:t>5:22-24</a:t>
                      </a:r>
                    </a:p>
                    <a:p>
                      <a:pPr marL="0" marR="0" lvl="0" indent="0" algn="just" defTabSz="685800" rtl="0" eaLnBrk="1" fontAlgn="auto" latinLnBrk="0" hangingPunct="1">
                        <a:lnSpc>
                          <a:spcPct val="107000"/>
                        </a:lnSpc>
                        <a:spcBef>
                          <a:spcPts val="0"/>
                        </a:spcBef>
                        <a:spcAft>
                          <a:spcPts val="0"/>
                        </a:spcAft>
                        <a:buClrTx/>
                        <a:buSzTx/>
                        <a:buFontTx/>
                        <a:buNone/>
                        <a:tabLst/>
                        <a:defRPr/>
                      </a:pPr>
                      <a:r>
                        <a:rPr lang="en-US" sz="800" b="0" i="0" kern="1200" dirty="0" err="1">
                          <a:solidFill>
                            <a:schemeClr val="tx1"/>
                          </a:solidFill>
                          <a:effectLst/>
                          <a:latin typeface="Abadi" panose="020B0604020104020204" pitchFamily="34" charset="0"/>
                          <a:ea typeface="+mn-ea"/>
                          <a:cs typeface="+mn-cs"/>
                        </a:rPr>
                        <a:t>Colosense</a:t>
                      </a:r>
                      <a:r>
                        <a:rPr lang="en-US" sz="800" b="0" i="0" kern="1200" dirty="0" err="1">
                          <a:solidFill>
                            <a:schemeClr val="tx1"/>
                          </a:solidFill>
                          <a:effectLst/>
                          <a:latin typeface="+mn-lt"/>
                          <a:ea typeface="+mn-ea"/>
                          <a:cs typeface="+mn-cs"/>
                        </a:rPr>
                        <a:t>s</a:t>
                      </a:r>
                      <a:r>
                        <a:rPr lang="en-US" sz="1000" b="0" i="0" kern="1200" dirty="0">
                          <a:solidFill>
                            <a:schemeClr val="tx1"/>
                          </a:solidFill>
                          <a:effectLst/>
                          <a:latin typeface="+mn-lt"/>
                          <a:ea typeface="+mn-ea"/>
                          <a:cs typeface="+mn-cs"/>
                        </a:rPr>
                        <a:t> </a:t>
                      </a:r>
                      <a:r>
                        <a:rPr lang="en-US" sz="800" dirty="0">
                          <a:latin typeface="Abadi" panose="020B0604020104020204" pitchFamily="34" charset="0"/>
                        </a:rPr>
                        <a:t>3:18</a:t>
                      </a: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800" kern="100" dirty="0" smtClean="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1 </a:t>
                      </a:r>
                      <a:r>
                        <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Pedro 3:1</a:t>
                      </a:r>
                      <a:endParaRPr lang="en-US" sz="800" kern="100" dirty="0">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 </a:t>
                      </a:r>
                      <a:endParaRPr lang="en-US" sz="800" kern="100" dirty="0">
                        <a:effectLst/>
                        <a:latin typeface="Abadi" panose="020B060402010402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kern="100" dirty="0" smtClean="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a </a:t>
                      </a:r>
                      <a:r>
                        <a:rPr lang="en-US" sz="800" kern="100" dirty="0" err="1" smtClean="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su</a:t>
                      </a:r>
                      <a:r>
                        <a:rPr lang="en-US" sz="800" kern="100" dirty="0" smtClean="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 </a:t>
                      </a:r>
                      <a:r>
                        <a:rPr lang="en-US" sz="800" kern="100" dirty="0" err="1" smtClean="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propio</a:t>
                      </a:r>
                      <a:r>
                        <a:rPr lang="en-US" sz="800" kern="100" dirty="0" smtClean="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 </a:t>
                      </a:r>
                      <a:r>
                        <a:rPr lang="en-US" sz="800" kern="100" dirty="0" err="1" smtClean="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marido</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lgn="just">
                        <a:lnSpc>
                          <a:spcPct val="107000"/>
                        </a:lnSpc>
                        <a:spcBef>
                          <a:spcPts val="0"/>
                        </a:spcBef>
                        <a:spcAft>
                          <a:spcPts val="0"/>
                        </a:spcAft>
                        <a:buFont typeface="Wingdings" panose="05000000000000000000" pitchFamily="2" charset="2"/>
                        <a:buChar char="§"/>
                      </a:pPr>
                      <a:r>
                        <a:rPr lang="en-US" sz="800" b="0" i="0" kern="1200" dirty="0" err="1" smtClean="0">
                          <a:solidFill>
                            <a:schemeClr val="tx1"/>
                          </a:solidFill>
                          <a:effectLst/>
                          <a:latin typeface="Abadi" panose="020B0604020104020204" pitchFamily="34" charset="0"/>
                          <a:ea typeface="+mn-ea"/>
                          <a:cs typeface="+mn-cs"/>
                        </a:rPr>
                        <a:t>como</a:t>
                      </a:r>
                      <a:r>
                        <a:rPr lang="en-US" sz="800" b="0" i="0" kern="1200" dirty="0" smtClean="0">
                          <a:solidFill>
                            <a:schemeClr val="tx1"/>
                          </a:solidFill>
                          <a:effectLst/>
                          <a:latin typeface="Abadi" panose="020B0604020104020204" pitchFamily="34" charset="0"/>
                          <a:ea typeface="+mn-ea"/>
                          <a:cs typeface="+mn-cs"/>
                        </a:rPr>
                        <a:t> al </a:t>
                      </a:r>
                      <a:r>
                        <a:rPr lang="en-US" sz="800" b="0" i="0" kern="1200" dirty="0" err="1" smtClean="0">
                          <a:solidFill>
                            <a:schemeClr val="tx1"/>
                          </a:solidFill>
                          <a:effectLst/>
                          <a:latin typeface="Abadi" panose="020B0604020104020204" pitchFamily="34" charset="0"/>
                          <a:ea typeface="+mn-ea"/>
                          <a:cs typeface="+mn-cs"/>
                        </a:rPr>
                        <a:t>Señor</a:t>
                      </a:r>
                      <a:endParaRPr lang="en-US" sz="800" b="0" i="0" kern="1200" dirty="0">
                        <a:solidFill>
                          <a:schemeClr val="tx1"/>
                        </a:solidFill>
                        <a:effectLst/>
                        <a:latin typeface="Abadi" panose="020B0604020104020204" pitchFamily="34" charset="0"/>
                        <a:ea typeface="+mn-ea"/>
                        <a:cs typeface="+mn-cs"/>
                      </a:endParaRPr>
                    </a:p>
                    <a:p>
                      <a:pPr marL="171450" marR="0" indent="-171450" algn="just">
                        <a:lnSpc>
                          <a:spcPct val="107000"/>
                        </a:lnSpc>
                        <a:spcBef>
                          <a:spcPts val="0"/>
                        </a:spcBef>
                        <a:spcAft>
                          <a:spcPts val="0"/>
                        </a:spcAft>
                        <a:buFont typeface="Wingdings" panose="05000000000000000000" pitchFamily="2" charset="2"/>
                        <a:buChar char="§"/>
                      </a:pPr>
                      <a:r>
                        <a:rPr lang="en-US" sz="800" b="0" i="0" kern="1200" dirty="0" err="1" smtClean="0">
                          <a:solidFill>
                            <a:schemeClr val="tx1"/>
                          </a:solidFill>
                          <a:effectLst/>
                          <a:latin typeface="Abadi" panose="020B0604020104020204" pitchFamily="34" charset="0"/>
                          <a:ea typeface="+mn-ea"/>
                          <a:cs typeface="+mn-cs"/>
                        </a:rPr>
                        <a:t>marido</a:t>
                      </a:r>
                      <a:r>
                        <a:rPr lang="en-US" sz="800" b="0" i="0" kern="1200" dirty="0" smtClean="0">
                          <a:solidFill>
                            <a:schemeClr val="tx1"/>
                          </a:solidFill>
                          <a:effectLst/>
                          <a:latin typeface="Abadi" panose="020B0604020104020204" pitchFamily="34" charset="0"/>
                          <a:ea typeface="+mn-ea"/>
                          <a:cs typeface="+mn-cs"/>
                        </a:rPr>
                        <a:t> </a:t>
                      </a:r>
                      <a:r>
                        <a:rPr lang="en-US" sz="800" b="0" i="0" kern="1200" dirty="0" err="1" smtClean="0">
                          <a:solidFill>
                            <a:schemeClr val="tx1"/>
                          </a:solidFill>
                          <a:effectLst/>
                          <a:latin typeface="Abadi" panose="020B0604020104020204" pitchFamily="34" charset="0"/>
                          <a:ea typeface="+mn-ea"/>
                          <a:cs typeface="+mn-cs"/>
                        </a:rPr>
                        <a:t>es</a:t>
                      </a:r>
                      <a:r>
                        <a:rPr lang="en-US" sz="800" b="0" i="0" kern="1200" dirty="0" smtClean="0">
                          <a:solidFill>
                            <a:schemeClr val="tx1"/>
                          </a:solidFill>
                          <a:effectLst/>
                          <a:latin typeface="Abadi" panose="020B0604020104020204" pitchFamily="34" charset="0"/>
                          <a:ea typeface="+mn-ea"/>
                          <a:cs typeface="+mn-cs"/>
                        </a:rPr>
                        <a:t> </a:t>
                      </a:r>
                      <a:r>
                        <a:rPr lang="en-US" sz="800" b="0" i="0" kern="1200" dirty="0" err="1" smtClean="0">
                          <a:solidFill>
                            <a:schemeClr val="tx1"/>
                          </a:solidFill>
                          <a:effectLst/>
                          <a:latin typeface="Abadi" panose="020B0604020104020204" pitchFamily="34" charset="0"/>
                          <a:ea typeface="+mn-ea"/>
                          <a:cs typeface="+mn-cs"/>
                        </a:rPr>
                        <a:t>su</a:t>
                      </a:r>
                      <a:r>
                        <a:rPr lang="en-US" sz="800" b="0" i="0" kern="1200" dirty="0" smtClean="0">
                          <a:solidFill>
                            <a:schemeClr val="tx1"/>
                          </a:solidFill>
                          <a:effectLst/>
                          <a:latin typeface="Abadi" panose="020B0604020104020204" pitchFamily="34" charset="0"/>
                          <a:ea typeface="+mn-ea"/>
                          <a:cs typeface="+mn-cs"/>
                        </a:rPr>
                        <a:t> </a:t>
                      </a:r>
                      <a:r>
                        <a:rPr lang="en-US" sz="800" b="0" i="0" kern="1200" dirty="0" err="1" smtClean="0">
                          <a:solidFill>
                            <a:schemeClr val="tx1"/>
                          </a:solidFill>
                          <a:effectLst/>
                          <a:latin typeface="Abadi" panose="020B0604020104020204" pitchFamily="34" charset="0"/>
                          <a:ea typeface="+mn-ea"/>
                          <a:cs typeface="+mn-cs"/>
                        </a:rPr>
                        <a:t>cabeza</a:t>
                      </a:r>
                      <a:endParaRPr lang="en-US" sz="800" b="0" i="0" kern="1200" dirty="0">
                        <a:solidFill>
                          <a:schemeClr val="tx1"/>
                        </a:solidFill>
                        <a:effectLst/>
                        <a:latin typeface="Abadi" panose="020B0604020104020204" pitchFamily="34" charset="0"/>
                        <a:ea typeface="+mn-ea"/>
                        <a:cs typeface="+mn-cs"/>
                      </a:endParaRPr>
                    </a:p>
                    <a:p>
                      <a:pPr marL="171450" marR="0" indent="-171450" algn="just">
                        <a:lnSpc>
                          <a:spcPct val="107000"/>
                        </a:lnSpc>
                        <a:spcBef>
                          <a:spcPts val="0"/>
                        </a:spcBef>
                        <a:spcAft>
                          <a:spcPts val="0"/>
                        </a:spcAft>
                        <a:buFont typeface="Wingdings" panose="05000000000000000000" pitchFamily="2" charset="2"/>
                        <a:buChar char="§"/>
                      </a:pPr>
                      <a:r>
                        <a:rPr lang="en-US" sz="800" b="0" i="0" kern="1200" dirty="0" err="1" smtClean="0">
                          <a:solidFill>
                            <a:schemeClr val="tx1"/>
                          </a:solidFill>
                          <a:effectLst/>
                          <a:latin typeface="Abadi" panose="020B0604020104020204" pitchFamily="34" charset="0"/>
                          <a:ea typeface="+mn-ea"/>
                          <a:cs typeface="+mn-cs"/>
                        </a:rPr>
                        <a:t>en</a:t>
                      </a:r>
                      <a:r>
                        <a:rPr lang="en-US" sz="800" b="0" i="0" kern="1200" dirty="0" smtClean="0">
                          <a:solidFill>
                            <a:schemeClr val="tx1"/>
                          </a:solidFill>
                          <a:effectLst/>
                          <a:latin typeface="Abadi" panose="020B0604020104020204" pitchFamily="34" charset="0"/>
                          <a:ea typeface="+mn-ea"/>
                          <a:cs typeface="+mn-cs"/>
                        </a:rPr>
                        <a:t> </a:t>
                      </a:r>
                      <a:r>
                        <a:rPr lang="en-US" sz="800" b="0" i="0" kern="1200" dirty="0" err="1" smtClean="0">
                          <a:solidFill>
                            <a:schemeClr val="tx1"/>
                          </a:solidFill>
                          <a:effectLst/>
                          <a:latin typeface="Abadi" panose="020B0604020104020204" pitchFamily="34" charset="0"/>
                          <a:ea typeface="+mn-ea"/>
                          <a:cs typeface="+mn-cs"/>
                        </a:rPr>
                        <a:t>todo</a:t>
                      </a:r>
                      <a:r>
                        <a:rPr lang="en-US" sz="800" b="0" i="0" kern="1200" dirty="0" smtClean="0">
                          <a:solidFill>
                            <a:schemeClr val="tx1"/>
                          </a:solidFill>
                          <a:effectLst/>
                          <a:latin typeface="Abadi" panose="020B0604020104020204" pitchFamily="34" charset="0"/>
                          <a:ea typeface="+mn-ea"/>
                          <a:cs typeface="+mn-cs"/>
                        </a:rPr>
                        <a:t>, </a:t>
                      </a:r>
                      <a:r>
                        <a:rPr lang="en-US" sz="800" b="0" i="0" kern="1200" dirty="0" err="1" smtClean="0">
                          <a:solidFill>
                            <a:schemeClr val="tx1"/>
                          </a:solidFill>
                          <a:effectLst/>
                          <a:latin typeface="Abadi" panose="020B0604020104020204" pitchFamily="34" charset="0"/>
                          <a:ea typeface="+mn-ea"/>
                          <a:cs typeface="+mn-cs"/>
                        </a:rPr>
                        <a:t>así</a:t>
                      </a:r>
                      <a:r>
                        <a:rPr lang="en-US" sz="800" b="0" i="0" kern="1200" dirty="0" smtClean="0">
                          <a:solidFill>
                            <a:schemeClr val="tx1"/>
                          </a:solidFill>
                          <a:effectLst/>
                          <a:latin typeface="Abadi" panose="020B0604020104020204" pitchFamily="34" charset="0"/>
                          <a:ea typeface="+mn-ea"/>
                          <a:cs typeface="+mn-cs"/>
                        </a:rPr>
                        <a:t> </a:t>
                      </a:r>
                      <a:r>
                        <a:rPr lang="en-US" sz="800" b="0" i="0" kern="1200" dirty="0" err="1" smtClean="0">
                          <a:solidFill>
                            <a:schemeClr val="tx1"/>
                          </a:solidFill>
                          <a:effectLst/>
                          <a:latin typeface="Abadi" panose="020B0604020104020204" pitchFamily="34" charset="0"/>
                          <a:ea typeface="+mn-ea"/>
                          <a:cs typeface="+mn-cs"/>
                        </a:rPr>
                        <a:t>como</a:t>
                      </a:r>
                      <a:r>
                        <a:rPr lang="en-US" sz="800" b="0" i="0" kern="1200" dirty="0" smtClean="0">
                          <a:solidFill>
                            <a:schemeClr val="tx1"/>
                          </a:solidFill>
                          <a:effectLst/>
                          <a:latin typeface="Abadi" panose="020B0604020104020204" pitchFamily="34" charset="0"/>
                          <a:ea typeface="+mn-ea"/>
                          <a:cs typeface="+mn-cs"/>
                        </a:rPr>
                        <a:t> la </a:t>
                      </a:r>
                      <a:r>
                        <a:rPr lang="en-US" sz="800" b="0" i="0" kern="1200" dirty="0" err="1" smtClean="0">
                          <a:solidFill>
                            <a:schemeClr val="tx1"/>
                          </a:solidFill>
                          <a:effectLst/>
                          <a:latin typeface="Abadi" panose="020B0604020104020204" pitchFamily="34" charset="0"/>
                          <a:ea typeface="+mn-ea"/>
                          <a:cs typeface="+mn-cs"/>
                        </a:rPr>
                        <a:t>iglesia</a:t>
                      </a:r>
                      <a:r>
                        <a:rPr lang="en-US" sz="800" b="0" i="0" kern="1200" baseline="0" dirty="0" smtClean="0">
                          <a:solidFill>
                            <a:schemeClr val="tx1"/>
                          </a:solidFill>
                          <a:effectLst/>
                          <a:latin typeface="Abadi" panose="020B0604020104020204" pitchFamily="34" charset="0"/>
                          <a:ea typeface="+mn-ea"/>
                          <a:cs typeface="+mn-cs"/>
                        </a:rPr>
                        <a:t> a Cristo</a:t>
                      </a:r>
                      <a:endParaRPr lang="en-US" sz="800" i="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171450" marR="0" indent="-171450" algn="just">
                        <a:lnSpc>
                          <a:spcPct val="107000"/>
                        </a:lnSpc>
                        <a:spcBef>
                          <a:spcPts val="0"/>
                        </a:spcBef>
                        <a:spcAft>
                          <a:spcPts val="0"/>
                        </a:spcAft>
                        <a:buFont typeface="Wingdings" panose="05000000000000000000" pitchFamily="2" charset="2"/>
                        <a:buChar char="§"/>
                      </a:pPr>
                      <a:r>
                        <a:rPr lang="en-US" sz="800" b="0" i="0" kern="1200" dirty="0" err="1" smtClean="0">
                          <a:solidFill>
                            <a:schemeClr val="tx1"/>
                          </a:solidFill>
                          <a:effectLst/>
                          <a:latin typeface="Abadi" panose="020B0604020104020204" pitchFamily="34" charset="0"/>
                          <a:ea typeface="+mn-ea"/>
                          <a:cs typeface="+mn-cs"/>
                        </a:rPr>
                        <a:t>como</a:t>
                      </a:r>
                      <a:r>
                        <a:rPr lang="en-US" sz="800" b="0" i="0" kern="1200" dirty="0" smtClean="0">
                          <a:solidFill>
                            <a:schemeClr val="tx1"/>
                          </a:solidFill>
                          <a:effectLst/>
                          <a:latin typeface="Abadi" panose="020B0604020104020204" pitchFamily="34" charset="0"/>
                          <a:ea typeface="+mn-ea"/>
                          <a:cs typeface="+mn-cs"/>
                        </a:rPr>
                        <a:t> </a:t>
                      </a:r>
                      <a:r>
                        <a:rPr lang="en-US" sz="800" b="0" i="0" kern="1200" dirty="0" err="1" smtClean="0">
                          <a:solidFill>
                            <a:schemeClr val="tx1"/>
                          </a:solidFill>
                          <a:effectLst/>
                          <a:latin typeface="Abadi" panose="020B0604020104020204" pitchFamily="34" charset="0"/>
                          <a:ea typeface="+mn-ea"/>
                          <a:cs typeface="+mn-cs"/>
                        </a:rPr>
                        <a:t>conviene</a:t>
                      </a:r>
                      <a:r>
                        <a:rPr lang="en-US" sz="800" b="0" i="0" kern="1200" dirty="0" smtClean="0">
                          <a:solidFill>
                            <a:schemeClr val="tx1"/>
                          </a:solidFill>
                          <a:effectLst/>
                          <a:latin typeface="Abadi" panose="020B0604020104020204" pitchFamily="34" charset="0"/>
                          <a:ea typeface="+mn-ea"/>
                          <a:cs typeface="+mn-cs"/>
                        </a:rPr>
                        <a:t> </a:t>
                      </a:r>
                      <a:r>
                        <a:rPr lang="en-US" sz="800" b="0" i="0" kern="1200" dirty="0" err="1" smtClean="0">
                          <a:solidFill>
                            <a:schemeClr val="tx1"/>
                          </a:solidFill>
                          <a:effectLst/>
                          <a:latin typeface="Abadi" panose="020B0604020104020204" pitchFamily="34" charset="0"/>
                          <a:ea typeface="+mn-ea"/>
                          <a:cs typeface="+mn-cs"/>
                        </a:rPr>
                        <a:t>en</a:t>
                      </a:r>
                      <a:r>
                        <a:rPr lang="en-US" sz="800" b="0" i="0" kern="1200" dirty="0" smtClean="0">
                          <a:solidFill>
                            <a:schemeClr val="tx1"/>
                          </a:solidFill>
                          <a:effectLst/>
                          <a:latin typeface="Abadi" panose="020B0604020104020204" pitchFamily="34" charset="0"/>
                          <a:ea typeface="+mn-ea"/>
                          <a:cs typeface="+mn-cs"/>
                        </a:rPr>
                        <a:t> el </a:t>
                      </a:r>
                      <a:r>
                        <a:rPr lang="en-US" sz="800" b="0" i="0" kern="1200" dirty="0" err="1" smtClean="0">
                          <a:solidFill>
                            <a:schemeClr val="tx1"/>
                          </a:solidFill>
                          <a:effectLst/>
                          <a:latin typeface="Abadi" panose="020B0604020104020204" pitchFamily="34" charset="0"/>
                          <a:ea typeface="+mn-ea"/>
                          <a:cs typeface="+mn-cs"/>
                        </a:rPr>
                        <a:t>Señor</a:t>
                      </a:r>
                      <a:endParaRPr lang="en-US" sz="800" i="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171450" marR="0" indent="-171450" algn="l">
                        <a:lnSpc>
                          <a:spcPct val="107000"/>
                        </a:lnSpc>
                        <a:spcBef>
                          <a:spcPts val="0"/>
                        </a:spcBef>
                        <a:spcAft>
                          <a:spcPts val="0"/>
                        </a:spcAft>
                        <a:buFont typeface="Wingdings" panose="05000000000000000000" pitchFamily="2" charset="2"/>
                        <a:buChar char="§"/>
                      </a:pPr>
                      <a:r>
                        <a:rPr lang="es-ES" sz="800" b="0" i="0" kern="1200" smtClean="0">
                          <a:solidFill>
                            <a:schemeClr val="tx1"/>
                          </a:solidFill>
                          <a:effectLst/>
                          <a:latin typeface="Abadi" panose="020B0604020104020204" pitchFamily="34" charset="0"/>
                          <a:ea typeface="+mn-ea"/>
                          <a:cs typeface="+mn-cs"/>
                        </a:rPr>
                        <a:t>de modo que si algunos de ellos son desobedientes a la palabra, puedan ser ganados sin palabra alguna por la conducta de sus mujeres </a:t>
                      </a:r>
                      <a:endParaRPr lang="en-US" sz="800" b="0" i="0" kern="1200" dirty="0">
                        <a:solidFill>
                          <a:schemeClr val="tx1"/>
                        </a:solidFill>
                        <a:effectLst/>
                        <a:latin typeface="Abadi" panose="020B0604020104020204" pitchFamily="34" charset="0"/>
                        <a:ea typeface="+mn-ea"/>
                        <a:cs typeface="+mn-cs"/>
                      </a:endParaRPr>
                    </a:p>
                    <a:p>
                      <a:pPr marL="171450" marR="0" indent="-171450" algn="l">
                        <a:lnSpc>
                          <a:spcPct val="107000"/>
                        </a:lnSpc>
                        <a:spcBef>
                          <a:spcPts val="0"/>
                        </a:spcBef>
                        <a:spcAft>
                          <a:spcPts val="0"/>
                        </a:spcAft>
                        <a:buFont typeface="Arial" panose="020B0604020202020204" pitchFamily="34" charset="0"/>
                        <a:buChar char="•"/>
                      </a:pPr>
                      <a:endParaRPr lang="en-US" sz="800" b="0" i="0" kern="1200" dirty="0">
                        <a:solidFill>
                          <a:schemeClr val="tx1"/>
                        </a:solidFill>
                        <a:effectLst/>
                        <a:latin typeface="Abadi" panose="020B0604020104020204" pitchFamily="34" charset="0"/>
                        <a:ea typeface="+mn-ea"/>
                        <a:cs typeface="+mn-cs"/>
                      </a:endParaRPr>
                    </a:p>
                    <a:p>
                      <a:pPr marL="171450" marR="0" indent="-171450" algn="l">
                        <a:lnSpc>
                          <a:spcPct val="107000"/>
                        </a:lnSpc>
                        <a:spcBef>
                          <a:spcPts val="0"/>
                        </a:spcBef>
                        <a:spcAft>
                          <a:spcPts val="0"/>
                        </a:spcAft>
                        <a:buFont typeface="Arial" panose="020B0604020202020204" pitchFamily="34" charset="0"/>
                        <a:buChar char="•"/>
                      </a:pPr>
                      <a:endParaRPr lang="en-US" sz="800" b="0" i="0" kern="1200" dirty="0">
                        <a:solidFill>
                          <a:schemeClr val="tx1"/>
                        </a:solidFill>
                        <a:effectLst/>
                        <a:latin typeface="Abadi" panose="020B0604020104020204" pitchFamily="34" charset="0"/>
                        <a:ea typeface="+mn-ea"/>
                        <a:cs typeface="+mn-cs"/>
                      </a:endParaRPr>
                    </a:p>
                    <a:p>
                      <a:pPr marL="0" marR="0" indent="0" algn="l">
                        <a:lnSpc>
                          <a:spcPct val="107000"/>
                        </a:lnSpc>
                        <a:spcBef>
                          <a:spcPts val="0"/>
                        </a:spcBef>
                        <a:spcAft>
                          <a:spcPts val="0"/>
                        </a:spcAft>
                        <a:buFont typeface="Arial" panose="020B0604020202020204" pitchFamily="34" charset="0"/>
                        <a:buNone/>
                      </a:pPr>
                      <a:endParaRPr lang="en-US" sz="800" b="0" i="0" kern="1200" dirty="0">
                        <a:solidFill>
                          <a:schemeClr val="tx1"/>
                        </a:solidFill>
                        <a:effectLst/>
                        <a:latin typeface="Abadi" panose="020B0604020104020204" pitchFamily="34" charset="0"/>
                        <a:ea typeface="+mn-ea"/>
                        <a:cs typeface="+mn-cs"/>
                      </a:endParaRPr>
                    </a:p>
                    <a:p>
                      <a:pPr marL="171450" marR="0" indent="-171450" algn="l">
                        <a:lnSpc>
                          <a:spcPct val="107000"/>
                        </a:lnSpc>
                        <a:spcBef>
                          <a:spcPts val="0"/>
                        </a:spcBef>
                        <a:spcAft>
                          <a:spcPts val="0"/>
                        </a:spcAft>
                        <a:buFont typeface="Arial" panose="020B0604020202020204" pitchFamily="34" charset="0"/>
                        <a:buChar char="•"/>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67768738"/>
                  </a:ext>
                </a:extLst>
              </a:tr>
            </a:tbl>
          </a:graphicData>
        </a:graphic>
      </p:graphicFrame>
      <p:sp>
        <p:nvSpPr>
          <p:cNvPr id="5" name="TextBox 4">
            <a:extLst>
              <a:ext uri="{FF2B5EF4-FFF2-40B4-BE49-F238E27FC236}">
                <a16:creationId xmlns="" xmlns:a16="http://schemas.microsoft.com/office/drawing/2014/main" id="{1D166CD5-C3D2-7629-921A-093AC8A93BAF}"/>
              </a:ext>
            </a:extLst>
          </p:cNvPr>
          <p:cNvSpPr txBox="1"/>
          <p:nvPr/>
        </p:nvSpPr>
        <p:spPr>
          <a:xfrm>
            <a:off x="4380342" y="165144"/>
            <a:ext cx="3431317" cy="265201"/>
          </a:xfrm>
          <a:prstGeom prst="rect">
            <a:avLst/>
          </a:prstGeom>
          <a:noFill/>
        </p:spPr>
        <p:txBody>
          <a:bodyPr wrap="square">
            <a:spAutoFit/>
          </a:bodyPr>
          <a:lstStyle/>
          <a:p>
            <a:pPr algn="ctr">
              <a:lnSpc>
                <a:spcPct val="107000"/>
              </a:lnSpc>
              <a:spcAft>
                <a:spcPts val="600"/>
              </a:spcAft>
            </a:pPr>
            <a:r>
              <a:rPr lang="en-US" sz="1050" kern="100" dirty="0">
                <a:solidFill>
                  <a:srgbClr val="081C2A"/>
                </a:solidFill>
                <a:latin typeface="Abadi" panose="020B0604020104020204" pitchFamily="34" charset="0"/>
                <a:ea typeface="Calibri" panose="020F0502020204030204" pitchFamily="34" charset="0"/>
                <a:cs typeface="Times New Roman" panose="02020603050405020304" pitchFamily="18" charset="0"/>
              </a:rPr>
              <a:t>La </a:t>
            </a:r>
            <a:r>
              <a:rPr lang="es-ES" sz="1050" kern="100" dirty="0">
                <a:solidFill>
                  <a:srgbClr val="081C2A"/>
                </a:solidFill>
                <a:latin typeface="Abadi" panose="020B0604020104020204" pitchFamily="34" charset="0"/>
                <a:ea typeface="Calibri" panose="020F0502020204030204" pitchFamily="34" charset="0"/>
                <a:cs typeface="Times New Roman" panose="02020603050405020304" pitchFamily="18" charset="0"/>
              </a:rPr>
              <a:t>sumisión en el Nuevo Testamento</a:t>
            </a:r>
            <a:endParaRPr lang="en-US" sz="788" kern="1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4866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9E747E17-3D8E-F7F2-1EB5-C93C529B3A48}"/>
              </a:ext>
            </a:extLst>
          </p:cNvPr>
          <p:cNvGraphicFramePr>
            <a:graphicFrameLocks noGrp="1"/>
          </p:cNvGraphicFramePr>
          <p:nvPr>
            <p:extLst>
              <p:ext uri="{D42A27DB-BD31-4B8C-83A1-F6EECF244321}">
                <p14:modId xmlns:p14="http://schemas.microsoft.com/office/powerpoint/2010/main" val="1370172796"/>
              </p:ext>
            </p:extLst>
          </p:nvPr>
        </p:nvGraphicFramePr>
        <p:xfrm>
          <a:off x="3884295" y="459115"/>
          <a:ext cx="4942206" cy="5872882"/>
        </p:xfrm>
        <a:graphic>
          <a:graphicData uri="http://schemas.openxmlformats.org/drawingml/2006/table">
            <a:tbl>
              <a:tblPr firstRow="1" firstCol="1" bandRow="1"/>
              <a:tblGrid>
                <a:gridCol w="1382706">
                  <a:extLst>
                    <a:ext uri="{9D8B030D-6E8A-4147-A177-3AD203B41FA5}">
                      <a16:colId xmlns:a16="http://schemas.microsoft.com/office/drawing/2014/main" xmlns="" val="578198463"/>
                    </a:ext>
                  </a:extLst>
                </a:gridCol>
                <a:gridCol w="1175127">
                  <a:extLst>
                    <a:ext uri="{9D8B030D-6E8A-4147-A177-3AD203B41FA5}">
                      <a16:colId xmlns:a16="http://schemas.microsoft.com/office/drawing/2014/main" xmlns="" val="4250796900"/>
                    </a:ext>
                  </a:extLst>
                </a:gridCol>
                <a:gridCol w="2384373">
                  <a:extLst>
                    <a:ext uri="{9D8B030D-6E8A-4147-A177-3AD203B41FA5}">
                      <a16:colId xmlns:a16="http://schemas.microsoft.com/office/drawing/2014/main" xmlns="" val="4018575826"/>
                    </a:ext>
                  </a:extLst>
                </a:gridCol>
              </a:tblGrid>
              <a:tr h="342048">
                <a:tc>
                  <a:txBody>
                    <a:bodyPr/>
                    <a:lstStyle/>
                    <a:p>
                      <a:pPr marL="0" marR="0" algn="ctr">
                        <a:lnSpc>
                          <a:spcPct val="107000"/>
                        </a:lnSpc>
                        <a:spcBef>
                          <a:spcPts val="0"/>
                        </a:spcBef>
                        <a:spcAft>
                          <a:spcPts val="0"/>
                        </a:spcAft>
                      </a:pPr>
                      <a:r>
                        <a:rPr lang="en-US" sz="12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 Passage</a:t>
                      </a:r>
                    </a:p>
                    <a:p>
                      <a:pPr marL="0" marR="0" lvl="0" algn="ctr">
                        <a:lnSpc>
                          <a:spcPct val="107000"/>
                        </a:lnSpc>
                        <a:spcBef>
                          <a:spcPts val="0"/>
                        </a:spcBef>
                        <a:spcAft>
                          <a:spcPts val="0"/>
                        </a:spcAft>
                        <a:buNone/>
                      </a:pPr>
                      <a:r>
                        <a:rPr lang="en-US" sz="1200" kern="100" dirty="0">
                          <a:solidFill>
                            <a:srgbClr val="081C2A"/>
                          </a:solidFill>
                          <a:effectLst/>
                          <a:latin typeface="Abadi"/>
                          <a:ea typeface="Calibri" panose="020F0502020204030204" pitchFamily="34" charset="0"/>
                          <a:cs typeface="Times New Roman"/>
                        </a:rPr>
                        <a:t>Pasaje</a:t>
                      </a: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200" kern="100" dirty="0">
                          <a:solidFill>
                            <a:srgbClr val="081C2A"/>
                          </a:solidFill>
                          <a:effectLst/>
                          <a:latin typeface="Abadi"/>
                          <a:ea typeface="Calibri" panose="020F0502020204030204" pitchFamily="34" charset="0"/>
                          <a:cs typeface="Times New Roman"/>
                        </a:rPr>
                        <a:t>To whom?</a:t>
                      </a:r>
                      <a:br>
                        <a:rPr lang="en-US" sz="1200" kern="100" dirty="0">
                          <a:solidFill>
                            <a:srgbClr val="081C2A"/>
                          </a:solidFill>
                          <a:effectLst/>
                          <a:latin typeface="Abadi"/>
                          <a:ea typeface="Calibri" panose="020F0502020204030204" pitchFamily="34" charset="0"/>
                          <a:cs typeface="Times New Roman"/>
                        </a:rPr>
                      </a:br>
                      <a:r>
                        <a:rPr lang="en-US" sz="1200" kern="100" dirty="0">
                          <a:solidFill>
                            <a:srgbClr val="081C2A"/>
                          </a:solidFill>
                          <a:effectLst/>
                          <a:latin typeface="Abadi"/>
                          <a:ea typeface="Calibri" panose="020F0502020204030204" pitchFamily="34" charset="0"/>
                          <a:cs typeface="Times New Roman"/>
                        </a:rPr>
                        <a:t>¿A </a:t>
                      </a:r>
                      <a:r>
                        <a:rPr lang="en-US" sz="1200" kern="100" dirty="0" err="1">
                          <a:solidFill>
                            <a:srgbClr val="081C2A"/>
                          </a:solidFill>
                          <a:effectLst/>
                          <a:latin typeface="Abadi"/>
                          <a:ea typeface="Calibri" panose="020F0502020204030204" pitchFamily="34" charset="0"/>
                          <a:cs typeface="Times New Roman"/>
                        </a:rPr>
                        <a:t>quién</a:t>
                      </a:r>
                      <a:r>
                        <a:rPr lang="en-US" sz="1200" kern="100" dirty="0">
                          <a:solidFill>
                            <a:srgbClr val="081C2A"/>
                          </a:solidFill>
                          <a:effectLst/>
                          <a:latin typeface="Abadi"/>
                          <a:ea typeface="Calibri" panose="020F0502020204030204" pitchFamily="34" charset="0"/>
                          <a:cs typeface="Times New Roman"/>
                        </a:rPr>
                        <a:t>(es)? </a:t>
                      </a:r>
                      <a:endParaRPr lang="en-US" sz="1100" kern="100" dirty="0">
                        <a:effectLst/>
                        <a:latin typeface="Abadi"/>
                        <a:ea typeface="Calibri" panose="020F0502020204030204" pitchFamily="34" charset="0"/>
                        <a:cs typeface="Times New Roman"/>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2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Why/How? </a:t>
                      </a:r>
                    </a:p>
                    <a:p>
                      <a:pPr marL="0" marR="0" algn="ctr">
                        <a:lnSpc>
                          <a:spcPct val="107000"/>
                        </a:lnSpc>
                        <a:spcBef>
                          <a:spcPts val="0"/>
                        </a:spcBef>
                        <a:spcAft>
                          <a:spcPts val="0"/>
                        </a:spcAft>
                      </a:pPr>
                      <a:r>
                        <a:rPr lang="en-US" sz="1200" kern="100" dirty="0">
                          <a:effectLst/>
                          <a:latin typeface="Abadi" panose="020B0604020202020204" charset="0"/>
                          <a:ea typeface="Calibri" panose="020F0502020204030204" pitchFamily="34" charset="0"/>
                          <a:cs typeface="Times New Roman"/>
                        </a:rPr>
                        <a:t>¿Por </a:t>
                      </a:r>
                      <a:r>
                        <a:rPr lang="en-US" sz="1200" kern="100" dirty="0" err="1">
                          <a:effectLst/>
                          <a:latin typeface="Abadi" panose="020B0604020202020204" charset="0"/>
                          <a:ea typeface="Calibri" panose="020F0502020204030204" pitchFamily="34" charset="0"/>
                          <a:cs typeface="Times New Roman"/>
                        </a:rPr>
                        <a:t>qué</a:t>
                      </a:r>
                      <a:r>
                        <a:rPr lang="en-US" sz="1200" kern="100" dirty="0">
                          <a:effectLst/>
                          <a:latin typeface="Abadi" panose="020B0604020202020204" charset="0"/>
                          <a:ea typeface="Calibri" panose="020F0502020204030204" pitchFamily="34" charset="0"/>
                          <a:cs typeface="Times New Roman"/>
                        </a:rPr>
                        <a:t> / </a:t>
                      </a:r>
                      <a:r>
                        <a:rPr lang="en-US" sz="1200" kern="100" dirty="0" err="1">
                          <a:effectLst/>
                          <a:latin typeface="Abadi" panose="020B0604020202020204" charset="0"/>
                          <a:ea typeface="Calibri" panose="020F0502020204030204" pitchFamily="34" charset="0"/>
                          <a:cs typeface="Times New Roman"/>
                        </a:rPr>
                        <a:t>Cómo</a:t>
                      </a:r>
                      <a:r>
                        <a:rPr lang="en-US" sz="1200" kern="100" dirty="0">
                          <a:effectLst/>
                          <a:latin typeface="Abadi" panose="020B0604020202020204" charset="0"/>
                          <a:ea typeface="Calibri" panose="020F0502020204030204" pitchFamily="34" charset="0"/>
                          <a:cs typeface="Times New Roman"/>
                        </a:rPr>
                        <a:t>?</a:t>
                      </a:r>
                      <a:endParaRPr lang="en-US" sz="1200" kern="100" dirty="0">
                        <a:effectLst/>
                        <a:latin typeface="Abadi" panose="020B060402020202020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38072464"/>
                  </a:ext>
                </a:extLst>
              </a:tr>
              <a:tr h="911934">
                <a:tc>
                  <a:txBody>
                    <a:bodyPr/>
                    <a:lstStyle/>
                    <a:p>
                      <a:pPr marL="0" marR="0" algn="just">
                        <a:lnSpc>
                          <a:spcPct val="107000"/>
                        </a:lnSpc>
                        <a:spcBef>
                          <a:spcPts val="0"/>
                        </a:spcBef>
                        <a:spcAft>
                          <a:spcPts val="0"/>
                        </a:spcAft>
                      </a:pPr>
                      <a:r>
                        <a:rPr lang="en-US" sz="12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James 4:7</a:t>
                      </a:r>
                    </a:p>
                    <a:p>
                      <a:pPr marL="0" marR="0" algn="just">
                        <a:lnSpc>
                          <a:spcPct val="107000"/>
                        </a:lnSpc>
                        <a:spcBef>
                          <a:spcPts val="0"/>
                        </a:spcBef>
                        <a:spcAft>
                          <a:spcPts val="0"/>
                        </a:spcAft>
                      </a:pPr>
                      <a:endParaRPr lang="en-US" sz="12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7000"/>
                        </a:lnSpc>
                        <a:spcBef>
                          <a:spcPts val="0"/>
                        </a:spcBef>
                        <a:spcAft>
                          <a:spcPts val="0"/>
                        </a:spcAft>
                        <a:buClrTx/>
                        <a:buSzTx/>
                        <a:buFontTx/>
                        <a:buNone/>
                        <a:tabLst/>
                        <a:defRPr/>
                      </a:pPr>
                      <a:r>
                        <a:rPr lang="en-US" sz="1200" b="0" i="0" kern="1200" dirty="0">
                          <a:solidFill>
                            <a:schemeClr val="tx1"/>
                          </a:solidFill>
                          <a:effectLst/>
                          <a:latin typeface="Abadi" panose="020B0604020104020204" pitchFamily="34" charset="0"/>
                          <a:ea typeface="+mn-ea"/>
                          <a:cs typeface="+mn-cs"/>
                        </a:rPr>
                        <a:t>Santiago 4:7</a:t>
                      </a:r>
                      <a:endParaRPr lang="en-US" sz="1200" kern="100" dirty="0">
                        <a:effectLst/>
                        <a:latin typeface="Abadi" panose="020B060402010402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 </a:t>
                      </a:r>
                      <a:r>
                        <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l">
                        <a:lnSpc>
                          <a:spcPct val="107000"/>
                        </a:lnSpc>
                        <a:spcBef>
                          <a:spcPts val="0"/>
                        </a:spcBef>
                        <a:spcAft>
                          <a:spcPts val="0"/>
                        </a:spcAft>
                      </a:pPr>
                      <a:r>
                        <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530125256"/>
                  </a:ext>
                </a:extLst>
              </a:tr>
              <a:tr h="1192614">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12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Romans 13:1</a:t>
                      </a:r>
                    </a:p>
                    <a:p>
                      <a:pPr marL="0" marR="0" lvl="0" indent="0" algn="just" defTabSz="685800" rtl="0" eaLnBrk="1" fontAlgn="auto" latinLnBrk="0" hangingPunct="1">
                        <a:lnSpc>
                          <a:spcPct val="100000"/>
                        </a:lnSpc>
                        <a:spcBef>
                          <a:spcPts val="0"/>
                        </a:spcBef>
                        <a:spcAft>
                          <a:spcPts val="0"/>
                        </a:spcAft>
                        <a:buClrTx/>
                        <a:buSzTx/>
                        <a:buFontTx/>
                        <a:buNone/>
                        <a:tabLst/>
                        <a:defRPr/>
                      </a:pPr>
                      <a:r>
                        <a:rPr lang="en-US" sz="12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Titus 3:1</a:t>
                      </a:r>
                    </a:p>
                    <a:p>
                      <a:pPr marL="0" marR="0" lvl="0" indent="0" algn="just" defTabSz="685800" rtl="0" eaLnBrk="1" fontAlgn="auto" latinLnBrk="0" hangingPunct="1">
                        <a:lnSpc>
                          <a:spcPct val="100000"/>
                        </a:lnSpc>
                        <a:spcBef>
                          <a:spcPts val="0"/>
                        </a:spcBef>
                        <a:spcAft>
                          <a:spcPts val="0"/>
                        </a:spcAft>
                        <a:buClrTx/>
                        <a:buSzTx/>
                        <a:buFontTx/>
                        <a:buNone/>
                        <a:tabLst/>
                        <a:defRPr/>
                      </a:pPr>
                      <a:r>
                        <a:rPr lang="en-US" sz="12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1 Peter 2:13-16</a:t>
                      </a:r>
                    </a:p>
                    <a:p>
                      <a:pPr marL="0" marR="0" lvl="0" indent="0" algn="just" defTabSz="6858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Romanos 13:1</a:t>
                      </a:r>
                      <a:endParaRPr kumimoji="0" lang="en-US" sz="1200" b="0" i="0" u="none" strike="noStrike" kern="100" cap="none" spc="0" normalizeH="0" baseline="0" noProof="0" dirty="0">
                        <a:ln>
                          <a:noFill/>
                        </a:ln>
                        <a:solidFill>
                          <a:srgbClr val="081C2A"/>
                        </a:solidFill>
                        <a:effectLst/>
                        <a:uLnTx/>
                        <a:uFillTx/>
                        <a:latin typeface="Abadi" panose="020B0604020104020204" pitchFamily="34"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Tito 3:1</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badi"/>
                          <a:ea typeface="+mn-ea"/>
                          <a:cs typeface="+mn-cs"/>
                        </a:rPr>
                        <a:t>1 Pedro </a:t>
                      </a:r>
                      <a:r>
                        <a:rPr lang="en-US" sz="1200" b="0" i="0" u="none" strike="noStrike" kern="1200" cap="none" spc="0" normalizeH="0" baseline="0" noProof="0" dirty="0">
                          <a:ln>
                            <a:noFill/>
                          </a:ln>
                          <a:solidFill>
                            <a:srgbClr val="000000"/>
                          </a:solidFill>
                          <a:effectLst/>
                          <a:uLnTx/>
                          <a:uFillTx/>
                          <a:latin typeface="Abadi"/>
                          <a:ea typeface="+mn-ea"/>
                          <a:cs typeface="+mn-cs"/>
                        </a:rPr>
                        <a:t>2:13-16</a:t>
                      </a:r>
                      <a:endParaRPr kumimoji="0" lang="en-US" sz="1200" b="0" i="0" u="none" strike="noStrike" kern="100" cap="none" spc="0" normalizeH="0" baseline="0" noProof="0" dirty="0">
                        <a:ln>
                          <a:noFill/>
                        </a:ln>
                        <a:solidFill>
                          <a:srgbClr val="081C2A"/>
                        </a:solidFill>
                        <a:effectLst/>
                        <a:uLnTx/>
                        <a:uFillTx/>
                        <a:latin typeface="Abadi" panose="020B060402010402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200" i="0" kern="100" dirty="0">
                        <a:effectLst/>
                        <a:latin typeface="Abadi" panose="020B060402010402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200" i="0" kern="100" dirty="0">
                        <a:effectLst/>
                        <a:latin typeface="Abadi" panose="020B060402010402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14677317"/>
                  </a:ext>
                </a:extLst>
              </a:tr>
              <a:tr h="1022241">
                <a:tc>
                  <a:txBody>
                    <a:bodyPr/>
                    <a:lstStyle/>
                    <a:p>
                      <a:pPr marL="0" marR="0" algn="just">
                        <a:lnSpc>
                          <a:spcPct val="100000"/>
                        </a:lnSpc>
                        <a:spcBef>
                          <a:spcPts val="0"/>
                        </a:spcBef>
                        <a:spcAft>
                          <a:spcPts val="0"/>
                        </a:spcAft>
                      </a:pPr>
                      <a:r>
                        <a:rPr lang="en-US" sz="12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Hebrews 13:17</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1 Peter 5:5</a:t>
                      </a:r>
                    </a:p>
                    <a:p>
                      <a:pPr marL="0" marR="0" algn="just">
                        <a:lnSpc>
                          <a:spcPct val="100000"/>
                        </a:lnSpc>
                        <a:spcBef>
                          <a:spcPts val="0"/>
                        </a:spcBef>
                        <a:spcAft>
                          <a:spcPts val="0"/>
                        </a:spcAft>
                      </a:pPr>
                      <a:endParaRPr lang="en-US" sz="1200" b="0" i="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0000"/>
                        </a:lnSpc>
                        <a:spcBef>
                          <a:spcPts val="0"/>
                        </a:spcBef>
                        <a:spcAft>
                          <a:spcPts val="0"/>
                        </a:spcAft>
                      </a:pPr>
                      <a:r>
                        <a:rPr lang="en-US" sz="1200" b="0" i="0" kern="1200" dirty="0" err="1">
                          <a:solidFill>
                            <a:schemeClr val="tx1"/>
                          </a:solidFill>
                          <a:effectLst/>
                          <a:latin typeface="Abadi" panose="020B0604020104020204" pitchFamily="34" charset="0"/>
                          <a:ea typeface="+mn-ea"/>
                          <a:cs typeface="+mn-cs"/>
                        </a:rPr>
                        <a:t>Hebreos</a:t>
                      </a:r>
                      <a:r>
                        <a:rPr lang="en-US" sz="1200" b="0" i="0" kern="1200" dirty="0">
                          <a:solidFill>
                            <a:schemeClr val="tx1"/>
                          </a:solidFill>
                          <a:effectLst/>
                          <a:latin typeface="Abadi" panose="020B0604020104020204" pitchFamily="34" charset="0"/>
                          <a:ea typeface="+mn-ea"/>
                          <a:cs typeface="+mn-cs"/>
                        </a:rPr>
                        <a:t> 13:17</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1 Pedro 5:5</a:t>
                      </a:r>
                      <a:endParaRPr kumimoji="0" lang="en-US" sz="1200" b="0" i="0" u="none" strike="noStrike" kern="100" cap="none" spc="0" normalizeH="0" baseline="0" noProof="0" dirty="0">
                        <a:ln>
                          <a:noFill/>
                        </a:ln>
                        <a:solidFill>
                          <a:srgbClr val="081C2A"/>
                        </a:solidFill>
                        <a:effectLst/>
                        <a:uLnTx/>
                        <a:uFillTx/>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0000"/>
                        </a:lnSpc>
                        <a:spcBef>
                          <a:spcPts val="0"/>
                        </a:spcBef>
                        <a:spcAft>
                          <a:spcPts val="0"/>
                        </a:spcAft>
                      </a:pPr>
                      <a:endParaRPr lang="en-US" sz="1200" b="0" i="0" kern="1200" dirty="0">
                        <a:solidFill>
                          <a:schemeClr val="tx1"/>
                        </a:solidFill>
                        <a:effectLst/>
                        <a:latin typeface="Abadi" panose="020B0604020104020204" pitchFamily="34" charset="0"/>
                        <a:ea typeface="+mn-ea"/>
                        <a:cs typeface="+mn-cs"/>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2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2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19730157"/>
                  </a:ext>
                </a:extLst>
              </a:tr>
              <a:tr h="1192614">
                <a:tc>
                  <a:txBody>
                    <a:bodyPr/>
                    <a:lstStyle/>
                    <a:p>
                      <a:pPr marL="0" marR="0" algn="l">
                        <a:lnSpc>
                          <a:spcPct val="100000"/>
                        </a:lnSpc>
                        <a:spcBef>
                          <a:spcPts val="0"/>
                        </a:spcBef>
                        <a:spcAft>
                          <a:spcPts val="0"/>
                        </a:spcAft>
                      </a:pPr>
                      <a:r>
                        <a:rPr lang="en-US" sz="12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Ephesians 6:5-7</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0000"/>
                        </a:lnSpc>
                        <a:spcBef>
                          <a:spcPts val="0"/>
                        </a:spcBef>
                        <a:spcAft>
                          <a:spcPts val="0"/>
                        </a:spcAft>
                      </a:pPr>
                      <a:r>
                        <a:rPr lang="en-US" sz="1200" kern="100" dirty="0" smtClean="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Col. </a:t>
                      </a:r>
                      <a:r>
                        <a:rPr lang="en-US" sz="12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3:22-24</a:t>
                      </a:r>
                      <a:endPar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0000"/>
                        </a:lnSpc>
                        <a:spcBef>
                          <a:spcPts val="0"/>
                        </a:spcBef>
                        <a:spcAft>
                          <a:spcPts val="0"/>
                        </a:spcAft>
                      </a:pPr>
                      <a:r>
                        <a:rPr lang="en-US" sz="12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1 Peter 2:18</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0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Abadi"/>
                          <a:ea typeface="+mn-ea"/>
                          <a:cs typeface="+mn-cs"/>
                        </a:rPr>
                        <a:t>Efesios</a:t>
                      </a:r>
                      <a:r>
                        <a:rPr lang="en-US" sz="1200" b="0" i="0" kern="1200" dirty="0">
                          <a:solidFill>
                            <a:schemeClr val="tx1"/>
                          </a:solidFill>
                          <a:effectLst/>
                          <a:latin typeface="Abadi"/>
                          <a:ea typeface="+mn-ea"/>
                          <a:cs typeface="+mn-cs"/>
                        </a:rPr>
                        <a:t> 6:5-7</a:t>
                      </a:r>
                      <a:endParaRPr lang="en-US" sz="1200" b="0" i="0" dirty="0">
                        <a:solidFill>
                          <a:srgbClr val="000000"/>
                        </a:solidFill>
                        <a:effectLst/>
                        <a:latin typeface="Abadi"/>
                      </a:endParaRPr>
                    </a:p>
                    <a:p>
                      <a:pPr marL="0" marR="0" algn="l">
                        <a:lnSpc>
                          <a:spcPct val="100000"/>
                        </a:lnSpc>
                        <a:spcBef>
                          <a:spcPts val="0"/>
                        </a:spcBef>
                        <a:spcAft>
                          <a:spcPts val="0"/>
                        </a:spcAft>
                      </a:pPr>
                      <a:r>
                        <a:rPr lang="en-US" sz="1200" b="0" i="0" dirty="0">
                          <a:solidFill>
                            <a:srgbClr val="000000"/>
                          </a:solidFill>
                          <a:effectLst/>
                          <a:latin typeface="Abadi"/>
                        </a:rPr>
                        <a:t>Col. 3:22-24</a:t>
                      </a:r>
                      <a:endParaRPr lang="en-US" sz="1200" b="0" i="0" kern="100" dirty="0">
                        <a:solidFill>
                          <a:srgbClr val="081C2A"/>
                        </a:solidFill>
                        <a:effectLst/>
                        <a:latin typeface="Abadi"/>
                        <a:ea typeface="Calibri" panose="020F0502020204030204" pitchFamily="34" charset="0"/>
                        <a:cs typeface="Times New Roman" panose="02020603050405020304" pitchFamily="18" charset="0"/>
                      </a:endParaRPr>
                    </a:p>
                    <a:p>
                      <a:pPr marL="0" marR="0" algn="l">
                        <a:lnSpc>
                          <a:spcPct val="100000"/>
                        </a:lnSpc>
                        <a:spcBef>
                          <a:spcPts val="0"/>
                        </a:spcBef>
                        <a:spcAft>
                          <a:spcPts val="0"/>
                        </a:spcAft>
                      </a:pPr>
                      <a:r>
                        <a:rPr lang="en-US" sz="1200" b="0" i="0" dirty="0">
                          <a:solidFill>
                            <a:srgbClr val="000000"/>
                          </a:solidFill>
                          <a:effectLst/>
                          <a:latin typeface="Abadi" panose="020B0604020104020204" pitchFamily="34" charset="0"/>
                        </a:rPr>
                        <a:t>1 Pedro 2:18</a:t>
                      </a:r>
                      <a:endParaRPr lang="en-US" sz="1200" b="0" i="0" kern="1200" dirty="0">
                        <a:solidFill>
                          <a:schemeClr val="tx1"/>
                        </a:solidFill>
                        <a:effectLst/>
                        <a:latin typeface="Abadi" panose="020B0604020104020204" pitchFamily="34" charset="0"/>
                        <a:ea typeface="+mn-ea"/>
                        <a:cs typeface="+mn-cs"/>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solidFill>
                          <a:srgbClr val="081C2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70921629"/>
                  </a:ext>
                </a:extLst>
              </a:tr>
              <a:tr h="911934">
                <a:tc>
                  <a:txBody>
                    <a:bodyPr/>
                    <a:lstStyle/>
                    <a:p>
                      <a:pPr marL="0" marR="0" lvl="0" indent="0" algn="just" defTabSz="685800" rtl="0" eaLnBrk="1" fontAlgn="auto" latinLnBrk="0" hangingPunct="1">
                        <a:lnSpc>
                          <a:spcPct val="107000"/>
                        </a:lnSpc>
                        <a:spcBef>
                          <a:spcPts val="0"/>
                        </a:spcBef>
                        <a:spcAft>
                          <a:spcPts val="0"/>
                        </a:spcAft>
                        <a:buClrTx/>
                        <a:buSzTx/>
                        <a:buFontTx/>
                        <a:buNone/>
                        <a:tabLst/>
                        <a:defRPr/>
                      </a:pPr>
                      <a:r>
                        <a:rPr kumimoji="0" lang="en-US" altLang="en-US" sz="1200" b="0" i="0" u="none" strike="noStrike" cap="none" normalizeH="0" baseline="0" dirty="0">
                          <a:ln>
                            <a:noFill/>
                          </a:ln>
                          <a:solidFill>
                            <a:srgbClr val="0A0A0A"/>
                          </a:solidFill>
                          <a:effectLst/>
                          <a:latin typeface="Abadi" panose="020B0604020104020204" pitchFamily="34" charset="0"/>
                        </a:rPr>
                        <a:t>Ephesians 5:21</a:t>
                      </a:r>
                    </a:p>
                    <a:p>
                      <a:pPr marL="0" marR="0" lvl="0" indent="0" algn="just" defTabSz="685800" rtl="0" eaLnBrk="1" fontAlgn="auto" latinLnBrk="0" hangingPunct="1">
                        <a:lnSpc>
                          <a:spcPct val="107000"/>
                        </a:lnSpc>
                        <a:spcBef>
                          <a:spcPts val="0"/>
                        </a:spcBef>
                        <a:spcAft>
                          <a:spcPts val="0"/>
                        </a:spcAft>
                        <a:buClrTx/>
                        <a:buSzTx/>
                        <a:buFontTx/>
                        <a:buNone/>
                        <a:tabLst/>
                        <a:defRPr/>
                      </a:pPr>
                      <a:endParaRPr kumimoji="0" lang="en-US" altLang="en-US" sz="1200" b="0" i="0" u="none" strike="noStrike" cap="none" normalizeH="0" baseline="0" dirty="0">
                        <a:ln>
                          <a:noFill/>
                        </a:ln>
                        <a:solidFill>
                          <a:srgbClr val="0A0A0A"/>
                        </a:solidFill>
                        <a:effectLst/>
                        <a:latin typeface="Abadi" panose="020B0604020104020204" pitchFamily="34" charset="0"/>
                      </a:endParaRPr>
                    </a:p>
                    <a:p>
                      <a:pPr marL="0" marR="0" lvl="0" indent="0" algn="just" defTabSz="685800" rtl="0" eaLnBrk="1" fontAlgn="auto" latinLnBrk="0" hangingPunct="1">
                        <a:lnSpc>
                          <a:spcPct val="107000"/>
                        </a:lnSpc>
                        <a:spcBef>
                          <a:spcPts val="0"/>
                        </a:spcBef>
                        <a:spcAft>
                          <a:spcPts val="0"/>
                        </a:spcAft>
                        <a:buClrTx/>
                        <a:buSzTx/>
                        <a:buFontTx/>
                        <a:buNone/>
                        <a:tabLst/>
                        <a:defRPr/>
                      </a:pPr>
                      <a:r>
                        <a:rPr lang="en-US" sz="1200" b="0" i="0" kern="1200" dirty="0" err="1">
                          <a:solidFill>
                            <a:schemeClr val="tx1"/>
                          </a:solidFill>
                          <a:effectLst/>
                          <a:latin typeface="Abadi"/>
                          <a:ea typeface="+mn-ea"/>
                          <a:cs typeface="+mn-cs"/>
                        </a:rPr>
                        <a:t>Efesios</a:t>
                      </a:r>
                      <a:r>
                        <a:rPr lang="en-US" sz="1200" b="0" i="0" kern="1200" dirty="0">
                          <a:solidFill>
                            <a:schemeClr val="tx1"/>
                          </a:solidFill>
                          <a:effectLst/>
                          <a:latin typeface="Abadi"/>
                          <a:ea typeface="+mn-ea"/>
                          <a:cs typeface="+mn-cs"/>
                        </a:rPr>
                        <a:t> 5</a:t>
                      </a:r>
                      <a:r>
                        <a:rPr kumimoji="0" lang="en-US" sz="1200" b="0" i="0" u="none" strike="noStrike" kern="1200" cap="none" normalizeH="0" baseline="0" dirty="0">
                          <a:ln>
                            <a:noFill/>
                          </a:ln>
                          <a:solidFill>
                            <a:schemeClr val="tx1"/>
                          </a:solidFill>
                          <a:effectLst/>
                          <a:latin typeface="Abadi"/>
                          <a:ea typeface="+mn-ea"/>
                          <a:cs typeface="+mn-cs"/>
                        </a:rPr>
                        <a:t>:</a:t>
                      </a:r>
                      <a:r>
                        <a:rPr kumimoji="0" lang="en-US" altLang="en-US" sz="1200" b="0" i="0" u="none" strike="noStrike" kern="1200" cap="none" normalizeH="0" baseline="0" dirty="0">
                          <a:ln>
                            <a:noFill/>
                          </a:ln>
                          <a:solidFill>
                            <a:schemeClr val="tx1"/>
                          </a:solidFill>
                          <a:effectLst/>
                          <a:latin typeface="Abadi"/>
                          <a:ea typeface="+mn-ea"/>
                          <a:cs typeface="+mn-cs"/>
                        </a:rPr>
                        <a:t>21</a:t>
                      </a:r>
                      <a:endParaRPr kumimoji="0" lang="en-US" altLang="en-US" sz="1200" b="0" i="0" u="none" strike="noStrike" cap="none" normalizeH="0" baseline="0" dirty="0">
                        <a:ln>
                          <a:noFill/>
                        </a:ln>
                        <a:solidFill>
                          <a:srgbClr val="0A0A0A"/>
                        </a:solidFill>
                        <a:effectLst/>
                        <a:latin typeface="Abadi"/>
                      </a:endParaRPr>
                    </a:p>
                    <a:p>
                      <a:pPr marL="0" marR="0" algn="just">
                        <a:lnSpc>
                          <a:spcPct val="107000"/>
                        </a:lnSpc>
                        <a:spcBef>
                          <a:spcPts val="0"/>
                        </a:spcBef>
                        <a:spcAft>
                          <a:spcPts val="0"/>
                        </a:spcAft>
                      </a:pPr>
                      <a:endParaRPr lang="en-US" sz="1200" kern="100" dirty="0">
                        <a:solidFill>
                          <a:schemeClr val="tx1"/>
                        </a:solidFill>
                        <a:effectLst/>
                        <a:latin typeface="Abadi" panose="020B060402010402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20" marR="48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68377765"/>
                  </a:ext>
                </a:extLst>
              </a:tr>
            </a:tbl>
          </a:graphicData>
        </a:graphic>
      </p:graphicFrame>
      <p:sp>
        <p:nvSpPr>
          <p:cNvPr id="5" name="TextBox 4">
            <a:extLst>
              <a:ext uri="{FF2B5EF4-FFF2-40B4-BE49-F238E27FC236}">
                <a16:creationId xmlns:a16="http://schemas.microsoft.com/office/drawing/2014/main" xmlns="" id="{1D166CD5-C3D2-7629-921A-093AC8A93BAF}"/>
              </a:ext>
            </a:extLst>
          </p:cNvPr>
          <p:cNvSpPr txBox="1"/>
          <p:nvPr/>
        </p:nvSpPr>
        <p:spPr>
          <a:xfrm>
            <a:off x="3724175" y="180786"/>
            <a:ext cx="5226310" cy="289951"/>
          </a:xfrm>
          <a:prstGeom prst="rect">
            <a:avLst/>
          </a:prstGeom>
          <a:noFill/>
        </p:spPr>
        <p:txBody>
          <a:bodyPr wrap="square" lIns="91440" tIns="45720" rIns="91440" bIns="45720" anchor="t">
            <a:spAutoFit/>
          </a:bodyPr>
          <a:lstStyle/>
          <a:p>
            <a:pPr algn="ctr" defTabSz="342900">
              <a:lnSpc>
                <a:spcPct val="107000"/>
              </a:lnSpc>
              <a:spcAft>
                <a:spcPts val="600"/>
              </a:spcAft>
            </a:pPr>
            <a:r>
              <a:rPr lang="en-US" sz="1200" kern="100" dirty="0">
                <a:solidFill>
                  <a:srgbClr val="081C2A"/>
                </a:solidFill>
                <a:latin typeface="Abadi"/>
                <a:ea typeface="Calibri" panose="020F0502020204030204" pitchFamily="34" charset="0"/>
                <a:cs typeface="Times New Roman"/>
              </a:rPr>
              <a:t>Submission in the New Testament / La </a:t>
            </a:r>
            <a:r>
              <a:rPr lang="en-US" sz="1200" kern="100" dirty="0" err="1">
                <a:solidFill>
                  <a:srgbClr val="081C2A"/>
                </a:solidFill>
                <a:latin typeface="Abadi"/>
                <a:ea typeface="Calibri" panose="020F0502020204030204" pitchFamily="34" charset="0"/>
                <a:cs typeface="Times New Roman"/>
              </a:rPr>
              <a:t>sumisión</a:t>
            </a:r>
            <a:r>
              <a:rPr lang="en-US" sz="1200" kern="100" dirty="0">
                <a:solidFill>
                  <a:srgbClr val="081C2A"/>
                </a:solidFill>
                <a:latin typeface="Abadi"/>
                <a:ea typeface="Calibri" panose="020F0502020204030204" pitchFamily="34" charset="0"/>
                <a:cs typeface="Times New Roman"/>
              </a:rPr>
              <a:t> </a:t>
            </a:r>
            <a:r>
              <a:rPr lang="en-US" sz="1200" kern="100" dirty="0" err="1">
                <a:solidFill>
                  <a:srgbClr val="081C2A"/>
                </a:solidFill>
                <a:latin typeface="Abadi"/>
                <a:ea typeface="Calibri" panose="020F0502020204030204" pitchFamily="34" charset="0"/>
                <a:cs typeface="Times New Roman"/>
              </a:rPr>
              <a:t>en</a:t>
            </a:r>
            <a:r>
              <a:rPr lang="en-US" sz="1200" kern="100" dirty="0">
                <a:solidFill>
                  <a:srgbClr val="081C2A"/>
                </a:solidFill>
                <a:latin typeface="Abadi"/>
                <a:ea typeface="Calibri" panose="020F0502020204030204" pitchFamily="34" charset="0"/>
                <a:cs typeface="Times New Roman"/>
              </a:rPr>
              <a:t> </a:t>
            </a:r>
            <a:r>
              <a:rPr lang="en-US" sz="1200" kern="100" dirty="0" err="1">
                <a:solidFill>
                  <a:srgbClr val="081C2A"/>
                </a:solidFill>
                <a:latin typeface="Abadi"/>
                <a:ea typeface="Calibri" panose="020F0502020204030204" pitchFamily="34" charset="0"/>
                <a:cs typeface="Times New Roman"/>
              </a:rPr>
              <a:t>el</a:t>
            </a:r>
            <a:r>
              <a:rPr lang="en-US" sz="1200" kern="100" dirty="0">
                <a:solidFill>
                  <a:srgbClr val="081C2A"/>
                </a:solidFill>
                <a:latin typeface="Abadi"/>
                <a:ea typeface="Calibri" panose="020F0502020204030204" pitchFamily="34" charset="0"/>
                <a:cs typeface="Times New Roman"/>
              </a:rPr>
              <a:t> Nuevo </a:t>
            </a:r>
            <a:r>
              <a:rPr lang="en-US" sz="1200" kern="100" dirty="0" err="1">
                <a:solidFill>
                  <a:srgbClr val="081C2A"/>
                </a:solidFill>
                <a:latin typeface="Abadi"/>
                <a:ea typeface="Calibri" panose="020F0502020204030204" pitchFamily="34" charset="0"/>
                <a:cs typeface="Times New Roman"/>
              </a:rPr>
              <a:t>Testamento</a:t>
            </a:r>
            <a:endParaRPr lang="en-US" sz="900" kern="100" dirty="0" err="1">
              <a:solidFill>
                <a:prstClr val="black"/>
              </a:solidFill>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xmlns="" id="{22400090-666E-BC57-AB73-C5DBE8B02D2B}"/>
              </a:ext>
            </a:extLst>
          </p:cNvPr>
          <p:cNvSpPr txBox="1"/>
          <p:nvPr/>
        </p:nvSpPr>
        <p:spPr>
          <a:xfrm>
            <a:off x="5643632" y="879265"/>
            <a:ext cx="452368" cy="276999"/>
          </a:xfrm>
          <a:prstGeom prst="rect">
            <a:avLst/>
          </a:prstGeom>
          <a:noFill/>
        </p:spPr>
        <p:txBody>
          <a:bodyPr wrap="none" rtlCol="0">
            <a:spAutoFit/>
          </a:bodyPr>
          <a:lstStyle/>
          <a:p>
            <a:r>
              <a:rPr lang="en-US" sz="1200" dirty="0">
                <a:solidFill>
                  <a:srgbClr val="C00000"/>
                </a:solidFill>
                <a:latin typeface="Abadi" panose="020B0604020104020204" pitchFamily="34" charset="0"/>
              </a:rPr>
              <a:t>God</a:t>
            </a:r>
          </a:p>
        </p:txBody>
      </p:sp>
      <p:sp>
        <p:nvSpPr>
          <p:cNvPr id="4" name="TextBox 3">
            <a:extLst>
              <a:ext uri="{FF2B5EF4-FFF2-40B4-BE49-F238E27FC236}">
                <a16:creationId xmlns:a16="http://schemas.microsoft.com/office/drawing/2014/main" xmlns="" id="{56BD67B2-51D7-EBE3-0340-ED3CE9AB6D8F}"/>
              </a:ext>
            </a:extLst>
          </p:cNvPr>
          <p:cNvSpPr txBox="1"/>
          <p:nvPr/>
        </p:nvSpPr>
        <p:spPr>
          <a:xfrm>
            <a:off x="5410721" y="1782691"/>
            <a:ext cx="901209" cy="461665"/>
          </a:xfrm>
          <a:prstGeom prst="rect">
            <a:avLst/>
          </a:prstGeom>
          <a:noFill/>
        </p:spPr>
        <p:txBody>
          <a:bodyPr wrap="none" rtlCol="0">
            <a:spAutoFit/>
          </a:bodyPr>
          <a:lstStyle/>
          <a:p>
            <a:pPr algn="ctr"/>
            <a:r>
              <a:rPr lang="en-US" sz="1200" dirty="0">
                <a:solidFill>
                  <a:srgbClr val="C00000"/>
                </a:solidFill>
                <a:latin typeface="Abadi" panose="020B0604020104020204" pitchFamily="34" charset="0"/>
              </a:rPr>
              <a:t>Governing </a:t>
            </a:r>
          </a:p>
          <a:p>
            <a:pPr algn="ctr"/>
            <a:r>
              <a:rPr lang="en-US" sz="1200" dirty="0">
                <a:solidFill>
                  <a:srgbClr val="C00000"/>
                </a:solidFill>
                <a:latin typeface="Abadi" panose="020B0604020104020204" pitchFamily="34" charset="0"/>
              </a:rPr>
              <a:t>Authorities</a:t>
            </a:r>
          </a:p>
        </p:txBody>
      </p:sp>
      <p:sp>
        <p:nvSpPr>
          <p:cNvPr id="6" name="TextBox 5">
            <a:extLst>
              <a:ext uri="{FF2B5EF4-FFF2-40B4-BE49-F238E27FC236}">
                <a16:creationId xmlns:a16="http://schemas.microsoft.com/office/drawing/2014/main" xmlns="" id="{054835A3-E555-B96C-6C33-83276F4ECB35}"/>
              </a:ext>
            </a:extLst>
          </p:cNvPr>
          <p:cNvSpPr txBox="1"/>
          <p:nvPr/>
        </p:nvSpPr>
        <p:spPr>
          <a:xfrm>
            <a:off x="5454942" y="3064051"/>
            <a:ext cx="811779" cy="461665"/>
          </a:xfrm>
          <a:prstGeom prst="rect">
            <a:avLst/>
          </a:prstGeom>
          <a:noFill/>
        </p:spPr>
        <p:txBody>
          <a:bodyPr wrap="square" rtlCol="0">
            <a:spAutoFit/>
          </a:bodyPr>
          <a:lstStyle/>
          <a:p>
            <a:pPr algn="ctr"/>
            <a:r>
              <a:rPr lang="en-US" sz="1200" dirty="0">
                <a:solidFill>
                  <a:srgbClr val="C00000"/>
                </a:solidFill>
                <a:latin typeface="Abadi" panose="020B0604020104020204" pitchFamily="34" charset="0"/>
              </a:rPr>
              <a:t>Leaders/</a:t>
            </a:r>
          </a:p>
          <a:p>
            <a:pPr algn="ctr"/>
            <a:r>
              <a:rPr lang="en-US" sz="1200" dirty="0">
                <a:solidFill>
                  <a:srgbClr val="C00000"/>
                </a:solidFill>
                <a:latin typeface="Abadi" panose="020B0604020104020204" pitchFamily="34" charset="0"/>
              </a:rPr>
              <a:t>Elders</a:t>
            </a:r>
          </a:p>
        </p:txBody>
      </p:sp>
      <p:sp>
        <p:nvSpPr>
          <p:cNvPr id="7" name="TextBox 6">
            <a:extLst>
              <a:ext uri="{FF2B5EF4-FFF2-40B4-BE49-F238E27FC236}">
                <a16:creationId xmlns:a16="http://schemas.microsoft.com/office/drawing/2014/main" xmlns="" id="{D86703A0-7582-828B-CA25-D706926CA143}"/>
              </a:ext>
            </a:extLst>
          </p:cNvPr>
          <p:cNvSpPr txBox="1"/>
          <p:nvPr/>
        </p:nvSpPr>
        <p:spPr>
          <a:xfrm>
            <a:off x="5396047" y="4149999"/>
            <a:ext cx="941283" cy="461665"/>
          </a:xfrm>
          <a:prstGeom prst="rect">
            <a:avLst/>
          </a:prstGeom>
          <a:noFill/>
        </p:spPr>
        <p:txBody>
          <a:bodyPr wrap="none" rtlCol="0">
            <a:spAutoFit/>
          </a:bodyPr>
          <a:lstStyle/>
          <a:p>
            <a:pPr algn="ctr"/>
            <a:r>
              <a:rPr lang="en-US" sz="1200" dirty="0">
                <a:solidFill>
                  <a:srgbClr val="C00000"/>
                </a:solidFill>
                <a:latin typeface="Abadi" panose="020B0604020104020204" pitchFamily="34" charset="0"/>
              </a:rPr>
              <a:t>“Masters”</a:t>
            </a:r>
          </a:p>
          <a:p>
            <a:pPr algn="ctr"/>
            <a:r>
              <a:rPr lang="en-US" sz="1200" dirty="0">
                <a:solidFill>
                  <a:srgbClr val="C00000"/>
                </a:solidFill>
                <a:latin typeface="Abadi" panose="020B0604020104020204" pitchFamily="34" charset="0"/>
              </a:rPr>
              <a:t>(employers)</a:t>
            </a:r>
          </a:p>
        </p:txBody>
      </p:sp>
      <p:sp>
        <p:nvSpPr>
          <p:cNvPr id="8" name="TextBox 7">
            <a:extLst>
              <a:ext uri="{FF2B5EF4-FFF2-40B4-BE49-F238E27FC236}">
                <a16:creationId xmlns:a16="http://schemas.microsoft.com/office/drawing/2014/main" xmlns="" id="{3703CEFA-FF24-39F5-BB7A-ED7D372219F0}"/>
              </a:ext>
            </a:extLst>
          </p:cNvPr>
          <p:cNvSpPr txBox="1"/>
          <p:nvPr/>
        </p:nvSpPr>
        <p:spPr>
          <a:xfrm>
            <a:off x="5350114" y="5736156"/>
            <a:ext cx="1021434" cy="276999"/>
          </a:xfrm>
          <a:prstGeom prst="rect">
            <a:avLst/>
          </a:prstGeom>
          <a:noFill/>
        </p:spPr>
        <p:txBody>
          <a:bodyPr wrap="none" rtlCol="0">
            <a:spAutoFit/>
          </a:bodyPr>
          <a:lstStyle/>
          <a:p>
            <a:pPr algn="ctr"/>
            <a:r>
              <a:rPr lang="en-US" sz="1200" dirty="0">
                <a:solidFill>
                  <a:srgbClr val="C00000"/>
                </a:solidFill>
                <a:latin typeface="Abadi" panose="020B0604020104020204" pitchFamily="34" charset="0"/>
              </a:rPr>
              <a:t>One Another</a:t>
            </a:r>
          </a:p>
        </p:txBody>
      </p:sp>
      <p:sp>
        <p:nvSpPr>
          <p:cNvPr id="11" name="TextBox 10">
            <a:extLst>
              <a:ext uri="{FF2B5EF4-FFF2-40B4-BE49-F238E27FC236}">
                <a16:creationId xmlns:a16="http://schemas.microsoft.com/office/drawing/2014/main" xmlns="" id="{E8294B7C-9AE8-D199-FBCA-72FC0DCAE611}"/>
              </a:ext>
            </a:extLst>
          </p:cNvPr>
          <p:cNvSpPr txBox="1"/>
          <p:nvPr/>
        </p:nvSpPr>
        <p:spPr>
          <a:xfrm>
            <a:off x="5645514" y="1229221"/>
            <a:ext cx="526655" cy="276999"/>
          </a:xfrm>
          <a:prstGeom prst="rect">
            <a:avLst/>
          </a:prstGeom>
          <a:noFill/>
        </p:spPr>
        <p:txBody>
          <a:bodyPr wrap="square" lIns="91440" tIns="45720" rIns="91440" bIns="45720" rtlCol="0" anchor="t">
            <a:spAutoFit/>
          </a:bodyPr>
          <a:lstStyle/>
          <a:p>
            <a:r>
              <a:rPr lang="en-US" sz="1200" dirty="0">
                <a:solidFill>
                  <a:srgbClr val="C00000"/>
                </a:solidFill>
                <a:latin typeface="Abadi"/>
              </a:rPr>
              <a:t>Dios</a:t>
            </a:r>
            <a:endParaRPr lang="en-US" dirty="0">
              <a:solidFill>
                <a:prstClr val="black"/>
              </a:solidFill>
            </a:endParaRPr>
          </a:p>
        </p:txBody>
      </p:sp>
      <p:sp>
        <p:nvSpPr>
          <p:cNvPr id="13" name="TextBox 12">
            <a:extLst>
              <a:ext uri="{FF2B5EF4-FFF2-40B4-BE49-F238E27FC236}">
                <a16:creationId xmlns:a16="http://schemas.microsoft.com/office/drawing/2014/main" xmlns="" id="{5220D0B4-1840-E06F-E0C4-9A7CD416A3BF}"/>
              </a:ext>
            </a:extLst>
          </p:cNvPr>
          <p:cNvSpPr txBox="1"/>
          <p:nvPr/>
        </p:nvSpPr>
        <p:spPr>
          <a:xfrm>
            <a:off x="5438551" y="3581072"/>
            <a:ext cx="836644" cy="461665"/>
          </a:xfrm>
          <a:prstGeom prst="rect">
            <a:avLst/>
          </a:prstGeom>
          <a:noFill/>
        </p:spPr>
        <p:txBody>
          <a:bodyPr wrap="square" lIns="91440" tIns="45720" rIns="91440" bIns="45720" rtlCol="0" anchor="t">
            <a:spAutoFit/>
          </a:bodyPr>
          <a:lstStyle/>
          <a:p>
            <a:pPr algn="ctr"/>
            <a:r>
              <a:rPr lang="en-US" sz="1200" dirty="0">
                <a:solidFill>
                  <a:srgbClr val="C00000"/>
                </a:solidFill>
                <a:latin typeface="Abadi"/>
              </a:rPr>
              <a:t>Pastores/ </a:t>
            </a:r>
            <a:r>
              <a:rPr lang="en-US" sz="1200" dirty="0" err="1">
                <a:solidFill>
                  <a:srgbClr val="C00000"/>
                </a:solidFill>
                <a:latin typeface="Abadi"/>
              </a:rPr>
              <a:t>Ancianos</a:t>
            </a:r>
            <a:r>
              <a:rPr lang="en-US" sz="1200" dirty="0">
                <a:solidFill>
                  <a:srgbClr val="C00000"/>
                </a:solidFill>
                <a:latin typeface="Abadi"/>
              </a:rPr>
              <a:t> </a:t>
            </a:r>
            <a:endParaRPr lang="en-US" sz="1200" dirty="0">
              <a:solidFill>
                <a:srgbClr val="C00000"/>
              </a:solidFill>
              <a:latin typeface="Abadi" panose="020B0604020104020204" pitchFamily="34" charset="0"/>
            </a:endParaRPr>
          </a:p>
        </p:txBody>
      </p:sp>
      <p:sp>
        <p:nvSpPr>
          <p:cNvPr id="15" name="TextBox 14">
            <a:extLst>
              <a:ext uri="{FF2B5EF4-FFF2-40B4-BE49-F238E27FC236}">
                <a16:creationId xmlns:a16="http://schemas.microsoft.com/office/drawing/2014/main" xmlns="" id="{FC5FE185-CC1E-7674-9E58-760981F6C2D8}"/>
              </a:ext>
            </a:extLst>
          </p:cNvPr>
          <p:cNvSpPr txBox="1"/>
          <p:nvPr/>
        </p:nvSpPr>
        <p:spPr>
          <a:xfrm>
            <a:off x="5355765" y="2171843"/>
            <a:ext cx="996125" cy="830997"/>
          </a:xfrm>
          <a:prstGeom prst="rect">
            <a:avLst/>
          </a:prstGeom>
          <a:noFill/>
        </p:spPr>
        <p:txBody>
          <a:bodyPr wrap="square" lIns="91440" tIns="45720" rIns="91440" bIns="45720" rtlCol="0" anchor="t">
            <a:spAutoFit/>
          </a:bodyPr>
          <a:lstStyle/>
          <a:p>
            <a:pPr algn="ctr"/>
            <a:r>
              <a:rPr lang="en-US" sz="1200" dirty="0">
                <a:solidFill>
                  <a:srgbClr val="C00000"/>
                </a:solidFill>
                <a:latin typeface="Abadi"/>
              </a:rPr>
              <a:t/>
            </a:r>
            <a:br>
              <a:rPr lang="en-US" sz="1200" dirty="0">
                <a:solidFill>
                  <a:srgbClr val="C00000"/>
                </a:solidFill>
                <a:latin typeface="Abadi"/>
              </a:rPr>
            </a:br>
            <a:r>
              <a:rPr lang="en-US" sz="1200" dirty="0" err="1">
                <a:solidFill>
                  <a:srgbClr val="C00000"/>
                </a:solidFill>
                <a:latin typeface="Abadi"/>
              </a:rPr>
              <a:t>Autoridades</a:t>
            </a:r>
            <a:r>
              <a:rPr lang="en-US" sz="1200" dirty="0">
                <a:solidFill>
                  <a:srgbClr val="C00000"/>
                </a:solidFill>
                <a:latin typeface="Abadi"/>
              </a:rPr>
              <a:t> que </a:t>
            </a:r>
            <a:r>
              <a:rPr lang="en-US" sz="1200" dirty="0" err="1">
                <a:solidFill>
                  <a:srgbClr val="C00000"/>
                </a:solidFill>
                <a:latin typeface="Abadi"/>
              </a:rPr>
              <a:t>gobiernan</a:t>
            </a:r>
            <a:endParaRPr lang="en-US" dirty="0" err="1">
              <a:solidFill>
                <a:prstClr val="black"/>
              </a:solidFill>
              <a:cs typeface="Calibri" panose="020F0502020204030204"/>
            </a:endParaRPr>
          </a:p>
        </p:txBody>
      </p:sp>
      <p:sp>
        <p:nvSpPr>
          <p:cNvPr id="10" name="TextBox 9">
            <a:extLst>
              <a:ext uri="{FF2B5EF4-FFF2-40B4-BE49-F238E27FC236}">
                <a16:creationId xmlns:a16="http://schemas.microsoft.com/office/drawing/2014/main" xmlns="" id="{53F06DAD-C944-2A94-F98E-86BC1B0D248B}"/>
              </a:ext>
            </a:extLst>
          </p:cNvPr>
          <p:cNvSpPr txBox="1"/>
          <p:nvPr/>
        </p:nvSpPr>
        <p:spPr>
          <a:xfrm>
            <a:off x="5304363" y="4772769"/>
            <a:ext cx="1109599" cy="461665"/>
          </a:xfrm>
          <a:prstGeom prst="rect">
            <a:avLst/>
          </a:prstGeom>
          <a:noFill/>
        </p:spPr>
        <p:txBody>
          <a:bodyPr wrap="none" lIns="91440" tIns="45720" rIns="91440" bIns="45720" rtlCol="0" anchor="t">
            <a:spAutoFit/>
          </a:bodyPr>
          <a:lstStyle/>
          <a:p>
            <a:pPr algn="ctr"/>
            <a:r>
              <a:rPr lang="en-US" sz="1200" dirty="0">
                <a:solidFill>
                  <a:srgbClr val="C00000"/>
                </a:solidFill>
                <a:latin typeface="Abadi"/>
              </a:rPr>
              <a:t>“Amos”</a:t>
            </a:r>
          </a:p>
          <a:p>
            <a:pPr algn="ctr"/>
            <a:r>
              <a:rPr lang="en-US" sz="1200" dirty="0">
                <a:solidFill>
                  <a:srgbClr val="C00000"/>
                </a:solidFill>
                <a:latin typeface="Abadi"/>
              </a:rPr>
              <a:t>(</a:t>
            </a:r>
            <a:r>
              <a:rPr lang="en-US" sz="1200" dirty="0" err="1">
                <a:solidFill>
                  <a:srgbClr val="C00000"/>
                </a:solidFill>
                <a:latin typeface="Abadi"/>
              </a:rPr>
              <a:t>empleadores</a:t>
            </a:r>
            <a:r>
              <a:rPr lang="en-US" sz="1200" dirty="0">
                <a:solidFill>
                  <a:srgbClr val="C00000"/>
                </a:solidFill>
                <a:latin typeface="Abadi"/>
              </a:rPr>
              <a:t>)</a:t>
            </a:r>
          </a:p>
        </p:txBody>
      </p:sp>
      <p:sp>
        <p:nvSpPr>
          <p:cNvPr id="14" name="TextBox 13">
            <a:extLst>
              <a:ext uri="{FF2B5EF4-FFF2-40B4-BE49-F238E27FC236}">
                <a16:creationId xmlns:a16="http://schemas.microsoft.com/office/drawing/2014/main" xmlns="" id="{D24A7E3D-B2BD-4A6F-4D90-A07EA1D83D17}"/>
              </a:ext>
            </a:extLst>
          </p:cNvPr>
          <p:cNvSpPr txBox="1"/>
          <p:nvPr/>
        </p:nvSpPr>
        <p:spPr>
          <a:xfrm>
            <a:off x="5343911" y="6022435"/>
            <a:ext cx="1019831" cy="276999"/>
          </a:xfrm>
          <a:prstGeom prst="rect">
            <a:avLst/>
          </a:prstGeom>
          <a:noFill/>
        </p:spPr>
        <p:txBody>
          <a:bodyPr wrap="none" lIns="91440" tIns="45720" rIns="91440" bIns="45720" rtlCol="0" anchor="t">
            <a:spAutoFit/>
          </a:bodyPr>
          <a:lstStyle/>
          <a:p>
            <a:pPr algn="ctr"/>
            <a:r>
              <a:rPr lang="en-US" sz="1200" dirty="0" err="1">
                <a:solidFill>
                  <a:srgbClr val="C00000"/>
                </a:solidFill>
                <a:latin typeface="Abadi"/>
              </a:rPr>
              <a:t>Unos</a:t>
            </a:r>
            <a:r>
              <a:rPr lang="en-US" sz="1200" dirty="0">
                <a:solidFill>
                  <a:srgbClr val="C00000"/>
                </a:solidFill>
                <a:latin typeface="Abadi"/>
              </a:rPr>
              <a:t> a </a:t>
            </a:r>
            <a:r>
              <a:rPr lang="en-US" sz="1200" dirty="0" err="1">
                <a:solidFill>
                  <a:srgbClr val="C00000"/>
                </a:solidFill>
                <a:latin typeface="Abadi"/>
              </a:rPr>
              <a:t>otros</a:t>
            </a:r>
            <a:endParaRPr lang="en-US" dirty="0" err="1">
              <a:solidFill>
                <a:prstClr val="black"/>
              </a:solidFill>
            </a:endParaRPr>
          </a:p>
        </p:txBody>
      </p:sp>
    </p:spTree>
    <p:extLst>
      <p:ext uri="{BB962C8B-B14F-4D97-AF65-F5344CB8AC3E}">
        <p14:creationId xmlns:p14="http://schemas.microsoft.com/office/powerpoint/2010/main" val="152205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8" grpId="0"/>
      <p:bldP spid="11" grpId="0"/>
      <p:bldP spid="13" grpId="0"/>
      <p:bldP spid="15" grpId="0"/>
      <p:bldP spid="10"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09646535-AEF6-4883-A4F9-EEC1F8B43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9" name="Rectangle 18">
            <a:extLst>
              <a:ext uri="{FF2B5EF4-FFF2-40B4-BE49-F238E27FC236}">
                <a16:creationId xmlns:a16="http://schemas.microsoft.com/office/drawing/2014/main" xmlns="" id="{742DFF2D-EA41-4CBE-9659-C2917E488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Placeholder 11" descr="A person praying with their hands together&#10;&#10;Description automatically generated">
            <a:extLst>
              <a:ext uri="{FF2B5EF4-FFF2-40B4-BE49-F238E27FC236}">
                <a16:creationId xmlns:a16="http://schemas.microsoft.com/office/drawing/2014/main" xmlns="" id="{5C6965BD-C812-CBCD-1C8F-094F262E8B66}"/>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8254" r="25298"/>
          <a:stretch/>
        </p:blipFill>
        <p:spPr>
          <a:xfrm>
            <a:off x="6529067" y="10"/>
            <a:ext cx="5662935" cy="6857990"/>
          </a:xfrm>
          <a:custGeom>
            <a:avLst/>
            <a:gdLst/>
            <a:ahLst/>
            <a:cxnLst/>
            <a:rect l="l" t="t" r="r" b="b"/>
            <a:pathLst>
              <a:path w="5662935" h="6858000">
                <a:moveTo>
                  <a:pt x="598332" y="0"/>
                </a:moveTo>
                <a:lnTo>
                  <a:pt x="5662935" y="0"/>
                </a:lnTo>
                <a:lnTo>
                  <a:pt x="5662935" y="6858000"/>
                </a:lnTo>
                <a:lnTo>
                  <a:pt x="0" y="6858000"/>
                </a:lnTo>
                <a:lnTo>
                  <a:pt x="78957" y="6777438"/>
                </a:lnTo>
                <a:cubicBezTo>
                  <a:pt x="291624" y="6544265"/>
                  <a:pt x="490445" y="6275955"/>
                  <a:pt x="672224" y="5969316"/>
                </a:cubicBezTo>
                <a:cubicBezTo>
                  <a:pt x="914597" y="5515036"/>
                  <a:pt x="1066080" y="5030470"/>
                  <a:pt x="1217563" y="4515619"/>
                </a:cubicBezTo>
                <a:cubicBezTo>
                  <a:pt x="1338748" y="3970483"/>
                  <a:pt x="1399341" y="3516203"/>
                  <a:pt x="1399341" y="3061922"/>
                </a:cubicBezTo>
                <a:cubicBezTo>
                  <a:pt x="1399341" y="1948936"/>
                  <a:pt x="1190580" y="1021447"/>
                  <a:pt x="773055" y="279455"/>
                </a:cubicBezTo>
                <a:close/>
              </a:path>
            </a:pathLst>
          </a:custGeom>
        </p:spPr>
      </p:pic>
      <p:sp>
        <p:nvSpPr>
          <p:cNvPr id="7" name="TextBox 6">
            <a:extLst>
              <a:ext uri="{FF2B5EF4-FFF2-40B4-BE49-F238E27FC236}">
                <a16:creationId xmlns:a16="http://schemas.microsoft.com/office/drawing/2014/main" xmlns="" id="{38A31799-2978-49F4-1A9E-DF5743E4EB66}"/>
              </a:ext>
            </a:extLst>
          </p:cNvPr>
          <p:cNvSpPr txBox="1"/>
          <p:nvPr/>
        </p:nvSpPr>
        <p:spPr>
          <a:xfrm>
            <a:off x="714216" y="1947590"/>
            <a:ext cx="6093618" cy="1384995"/>
          </a:xfrm>
          <a:prstGeom prst="rect">
            <a:avLst/>
          </a:prstGeom>
          <a:noFill/>
        </p:spPr>
        <p:txBody>
          <a:bodyPr wrap="square">
            <a:spAutoFit/>
          </a:bodyPr>
          <a:lstStyle/>
          <a:p>
            <a:r>
              <a:rPr lang="en-US" sz="2800" dirty="0">
                <a:solidFill>
                  <a:prstClr val="white"/>
                </a:solidFill>
              </a:rPr>
              <a:t> “My Father, if it is possible, let this cup pass from Me; yet not as I will, but as You </a:t>
            </a:r>
            <a:r>
              <a:rPr lang="en-US" sz="2800" i="1" dirty="0">
                <a:solidFill>
                  <a:prstClr val="white"/>
                </a:solidFill>
              </a:rPr>
              <a:t>will</a:t>
            </a:r>
            <a:r>
              <a:rPr lang="en-US" sz="2800" dirty="0">
                <a:solidFill>
                  <a:prstClr val="white"/>
                </a:solidFill>
              </a:rPr>
              <a:t>.”</a:t>
            </a:r>
          </a:p>
        </p:txBody>
      </p:sp>
      <p:sp>
        <p:nvSpPr>
          <p:cNvPr id="8" name="Title 8">
            <a:extLst>
              <a:ext uri="{FF2B5EF4-FFF2-40B4-BE49-F238E27FC236}">
                <a16:creationId xmlns:a16="http://schemas.microsoft.com/office/drawing/2014/main" xmlns="" id="{7D8D0503-A629-1522-3332-F131F4C8D7B1}"/>
              </a:ext>
            </a:extLst>
          </p:cNvPr>
          <p:cNvSpPr>
            <a:spLocks noGrp="1"/>
          </p:cNvSpPr>
          <p:nvPr>
            <p:ph type="title"/>
          </p:nvPr>
        </p:nvSpPr>
        <p:spPr>
          <a:xfrm>
            <a:off x="0" y="235136"/>
            <a:ext cx="7086600" cy="1477328"/>
          </a:xfrm>
        </p:spPr>
        <p:txBody>
          <a:bodyPr vert="horz" wrap="square" lIns="0" tIns="0" rIns="0" bIns="0" rtlCol="0" anchor="ctr" anchorCtr="0">
            <a:normAutofit/>
          </a:bodyPr>
          <a:lstStyle/>
          <a:p>
            <a:r>
              <a:rPr lang="en-US" sz="3600" dirty="0">
                <a:solidFill>
                  <a:schemeClr val="accent4">
                    <a:lumMod val="60000"/>
                    <a:lumOff val="40000"/>
                  </a:schemeClr>
                </a:solidFill>
              </a:rPr>
              <a:t>Matthew 26:39 </a:t>
            </a:r>
            <a:br>
              <a:rPr lang="en-US" sz="3600" dirty="0">
                <a:solidFill>
                  <a:schemeClr val="accent4">
                    <a:lumMod val="60000"/>
                    <a:lumOff val="40000"/>
                  </a:schemeClr>
                </a:solidFill>
              </a:rPr>
            </a:br>
            <a:r>
              <a:rPr lang="en-US" sz="3600" dirty="0">
                <a:solidFill>
                  <a:schemeClr val="accent4">
                    <a:lumMod val="60000"/>
                    <a:lumOff val="40000"/>
                  </a:schemeClr>
                </a:solidFill>
              </a:rPr>
              <a:t>Mateo 26:39</a:t>
            </a:r>
            <a:br>
              <a:rPr lang="en-US" sz="3600" dirty="0">
                <a:solidFill>
                  <a:schemeClr val="accent4">
                    <a:lumMod val="60000"/>
                    <a:lumOff val="40000"/>
                  </a:schemeClr>
                </a:solidFill>
              </a:rPr>
            </a:br>
            <a:endParaRPr lang="en-US" sz="1600" dirty="0">
              <a:solidFill>
                <a:schemeClr val="accent4">
                  <a:lumMod val="60000"/>
                  <a:lumOff val="40000"/>
                </a:schemeClr>
              </a:solidFill>
            </a:endParaRPr>
          </a:p>
        </p:txBody>
      </p:sp>
      <p:sp>
        <p:nvSpPr>
          <p:cNvPr id="10" name="TextBox 9">
            <a:extLst>
              <a:ext uri="{FF2B5EF4-FFF2-40B4-BE49-F238E27FC236}">
                <a16:creationId xmlns:a16="http://schemas.microsoft.com/office/drawing/2014/main" xmlns="" id="{A989BB9E-6D20-1448-4561-B221DDD9B9DC}"/>
              </a:ext>
            </a:extLst>
          </p:cNvPr>
          <p:cNvSpPr txBox="1"/>
          <p:nvPr/>
        </p:nvSpPr>
        <p:spPr>
          <a:xfrm>
            <a:off x="842804" y="3900470"/>
            <a:ext cx="6093618" cy="1384995"/>
          </a:xfrm>
          <a:prstGeom prst="rect">
            <a:avLst/>
          </a:prstGeom>
          <a:noFill/>
        </p:spPr>
        <p:txBody>
          <a:bodyPr wrap="square" lIns="91440" tIns="45720" rIns="91440" bIns="45720" anchor="t">
            <a:spAutoFit/>
          </a:bodyPr>
          <a:lstStyle/>
          <a:p>
            <a:r>
              <a:rPr lang="es-ES" sz="2800" dirty="0">
                <a:solidFill>
                  <a:prstClr val="white"/>
                </a:solidFill>
              </a:rPr>
              <a:t>“Padre mío, si es posible, pase de mí esta copa; pero no sea como yo quiero, sino como tú”.</a:t>
            </a:r>
            <a:endParaRPr lang="en-US" sz="2800" dirty="0">
              <a:solidFill>
                <a:prstClr val="white"/>
              </a:solidFill>
            </a:endParaRPr>
          </a:p>
        </p:txBody>
      </p:sp>
    </p:spTree>
    <p:extLst>
      <p:ext uri="{BB962C8B-B14F-4D97-AF65-F5344CB8AC3E}">
        <p14:creationId xmlns:p14="http://schemas.microsoft.com/office/powerpoint/2010/main" val="3215904928"/>
      </p:ext>
    </p:extLst>
  </p:cSld>
  <p:clrMapOvr>
    <a:masterClrMapping/>
  </p:clrMapOvr>
  <p:transition spd="slow">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0D629BEB-A1A4-6137-E028-20A9FAFA85E5}"/>
              </a:ext>
            </a:extLst>
          </p:cNvPr>
          <p:cNvSpPr>
            <a:spLocks noGrp="1"/>
          </p:cNvSpPr>
          <p:nvPr>
            <p:ph type="body" idx="1"/>
          </p:nvPr>
        </p:nvSpPr>
        <p:spPr>
          <a:xfrm>
            <a:off x="516246" y="828288"/>
            <a:ext cx="5932177" cy="1683739"/>
          </a:xfrm>
        </p:spPr>
        <p:txBody>
          <a:bodyPr>
            <a:normAutofit/>
          </a:bodyPr>
          <a:lstStyle/>
          <a:p>
            <a:r>
              <a:rPr lang="en-US" sz="3200" dirty="0">
                <a:solidFill>
                  <a:schemeClr val="accent4">
                    <a:lumMod val="60000"/>
                    <a:lumOff val="40000"/>
                  </a:schemeClr>
                </a:solidFill>
              </a:rPr>
              <a:t>Luke 14:27 - Lucas 14:27</a:t>
            </a:r>
          </a:p>
          <a:p>
            <a:endParaRPr lang="en-US" sz="3200" dirty="0">
              <a:solidFill>
                <a:schemeClr val="accent4">
                  <a:lumMod val="60000"/>
                  <a:lumOff val="40000"/>
                </a:schemeClr>
              </a:solidFill>
            </a:endParaRPr>
          </a:p>
        </p:txBody>
      </p:sp>
      <p:sp>
        <p:nvSpPr>
          <p:cNvPr id="10" name="Text Placeholder 9">
            <a:extLst>
              <a:ext uri="{FF2B5EF4-FFF2-40B4-BE49-F238E27FC236}">
                <a16:creationId xmlns:a16="http://schemas.microsoft.com/office/drawing/2014/main" xmlns="" id="{723B94CB-9C0A-ECCE-0C17-2EC5F1E682D6}"/>
              </a:ext>
            </a:extLst>
          </p:cNvPr>
          <p:cNvSpPr>
            <a:spLocks noGrp="1"/>
          </p:cNvSpPr>
          <p:nvPr>
            <p:ph type="body" sz="quarter" idx="3"/>
          </p:nvPr>
        </p:nvSpPr>
        <p:spPr>
          <a:xfrm>
            <a:off x="5846272" y="188711"/>
            <a:ext cx="5617127" cy="1569438"/>
          </a:xfrm>
        </p:spPr>
        <p:txBody>
          <a:bodyPr>
            <a:normAutofit/>
          </a:bodyPr>
          <a:lstStyle/>
          <a:p>
            <a:r>
              <a:rPr lang="en-US" sz="3200" dirty="0">
                <a:solidFill>
                  <a:schemeClr val="accent4">
                    <a:lumMod val="60000"/>
                    <a:lumOff val="40000"/>
                  </a:schemeClr>
                </a:solidFill>
              </a:rPr>
              <a:t>Matthew 16:24 - Mateo 16:24</a:t>
            </a:r>
          </a:p>
        </p:txBody>
      </p:sp>
      <p:sp>
        <p:nvSpPr>
          <p:cNvPr id="3" name="TextBox 2">
            <a:extLst>
              <a:ext uri="{FF2B5EF4-FFF2-40B4-BE49-F238E27FC236}">
                <a16:creationId xmlns:a16="http://schemas.microsoft.com/office/drawing/2014/main" xmlns="" id="{39D9B348-116E-5FBE-5802-89E9E90935BB}"/>
              </a:ext>
            </a:extLst>
          </p:cNvPr>
          <p:cNvSpPr txBox="1"/>
          <p:nvPr/>
        </p:nvSpPr>
        <p:spPr>
          <a:xfrm>
            <a:off x="516246" y="2160045"/>
            <a:ext cx="4511833" cy="1815882"/>
          </a:xfrm>
          <a:prstGeom prst="rect">
            <a:avLst/>
          </a:prstGeom>
          <a:noFill/>
        </p:spPr>
        <p:txBody>
          <a:bodyPr wrap="square">
            <a:spAutoFit/>
          </a:bodyPr>
          <a:lstStyle/>
          <a:p>
            <a:r>
              <a:rPr lang="en-US" sz="2800" dirty="0">
                <a:solidFill>
                  <a:prstClr val="white"/>
                </a:solidFill>
              </a:rPr>
              <a:t>Whoever does not carry his own cross and come after Me cannot be My disciple</a:t>
            </a:r>
          </a:p>
        </p:txBody>
      </p:sp>
      <p:sp>
        <p:nvSpPr>
          <p:cNvPr id="13" name="TextBox 12">
            <a:extLst>
              <a:ext uri="{FF2B5EF4-FFF2-40B4-BE49-F238E27FC236}">
                <a16:creationId xmlns:a16="http://schemas.microsoft.com/office/drawing/2014/main" xmlns="" id="{0FF7DFB2-D218-4F4D-92CC-50A7A3E7A177}"/>
              </a:ext>
            </a:extLst>
          </p:cNvPr>
          <p:cNvSpPr txBox="1"/>
          <p:nvPr/>
        </p:nvSpPr>
        <p:spPr>
          <a:xfrm>
            <a:off x="516246" y="4552384"/>
            <a:ext cx="4186238" cy="1384995"/>
          </a:xfrm>
          <a:prstGeom prst="rect">
            <a:avLst/>
          </a:prstGeom>
          <a:noFill/>
        </p:spPr>
        <p:txBody>
          <a:bodyPr wrap="square">
            <a:spAutoFit/>
          </a:bodyPr>
          <a:lstStyle/>
          <a:p>
            <a:r>
              <a:rPr lang="es-ES" sz="2800" dirty="0">
                <a:solidFill>
                  <a:prstClr val="white"/>
                </a:solidFill>
              </a:rPr>
              <a:t>Y el que no lleva su cruz y viene en </a:t>
            </a:r>
            <a:r>
              <a:rPr lang="es-ES" sz="2800" dirty="0" err="1">
                <a:solidFill>
                  <a:prstClr val="white"/>
                </a:solidFill>
              </a:rPr>
              <a:t>pos</a:t>
            </a:r>
            <a:r>
              <a:rPr lang="es-ES" sz="2800" dirty="0">
                <a:solidFill>
                  <a:prstClr val="white"/>
                </a:solidFill>
              </a:rPr>
              <a:t> de mí, no puede ser mi discípulo.</a:t>
            </a:r>
            <a:endParaRPr lang="en-US" sz="2800" dirty="0">
              <a:solidFill>
                <a:prstClr val="white"/>
              </a:solidFill>
            </a:endParaRPr>
          </a:p>
        </p:txBody>
      </p:sp>
      <p:sp>
        <p:nvSpPr>
          <p:cNvPr id="15" name="TextBox 14">
            <a:extLst>
              <a:ext uri="{FF2B5EF4-FFF2-40B4-BE49-F238E27FC236}">
                <a16:creationId xmlns:a16="http://schemas.microsoft.com/office/drawing/2014/main" xmlns="" id="{117B46CD-D4E6-3F27-AC1D-CDF01DEC852C}"/>
              </a:ext>
            </a:extLst>
          </p:cNvPr>
          <p:cNvSpPr txBox="1"/>
          <p:nvPr/>
        </p:nvSpPr>
        <p:spPr>
          <a:xfrm>
            <a:off x="5846272" y="2160045"/>
            <a:ext cx="6093618" cy="1815882"/>
          </a:xfrm>
          <a:prstGeom prst="rect">
            <a:avLst/>
          </a:prstGeom>
          <a:noFill/>
        </p:spPr>
        <p:txBody>
          <a:bodyPr wrap="square">
            <a:spAutoFit/>
          </a:bodyPr>
          <a:lstStyle/>
          <a:p>
            <a:r>
              <a:rPr lang="en-US" sz="2800" dirty="0">
                <a:solidFill>
                  <a:prstClr val="white"/>
                </a:solidFill>
              </a:rPr>
              <a:t>Then Jesus said to His  disciples,      </a:t>
            </a:r>
          </a:p>
          <a:p>
            <a:r>
              <a:rPr lang="en-US" sz="2800" dirty="0">
                <a:solidFill>
                  <a:prstClr val="white"/>
                </a:solidFill>
              </a:rPr>
              <a:t>“If anyone wants to come after Me, he must deny himself, take up his cross, and follow Me.</a:t>
            </a:r>
          </a:p>
        </p:txBody>
      </p:sp>
      <p:sp>
        <p:nvSpPr>
          <p:cNvPr id="17" name="TextBox 16">
            <a:extLst>
              <a:ext uri="{FF2B5EF4-FFF2-40B4-BE49-F238E27FC236}">
                <a16:creationId xmlns:a16="http://schemas.microsoft.com/office/drawing/2014/main" xmlns="" id="{A918477E-98A3-11DF-5E35-BA6E1AADDF3A}"/>
              </a:ext>
            </a:extLst>
          </p:cNvPr>
          <p:cNvSpPr txBox="1"/>
          <p:nvPr/>
        </p:nvSpPr>
        <p:spPr>
          <a:xfrm>
            <a:off x="5846272" y="4213830"/>
            <a:ext cx="6093618" cy="1815882"/>
          </a:xfrm>
          <a:prstGeom prst="rect">
            <a:avLst/>
          </a:prstGeom>
          <a:noFill/>
        </p:spPr>
        <p:txBody>
          <a:bodyPr wrap="square">
            <a:spAutoFit/>
          </a:bodyPr>
          <a:lstStyle/>
          <a:p>
            <a:r>
              <a:rPr lang="es-ES" sz="2800" dirty="0">
                <a:solidFill>
                  <a:prstClr val="white"/>
                </a:solidFill>
              </a:rPr>
              <a:t>Entonces Jesús dijo a sus discípulos: Si alguno quiere venir en </a:t>
            </a:r>
            <a:r>
              <a:rPr lang="es-ES" sz="2800" dirty="0" err="1">
                <a:solidFill>
                  <a:prstClr val="white"/>
                </a:solidFill>
              </a:rPr>
              <a:t>pos</a:t>
            </a:r>
            <a:r>
              <a:rPr lang="es-ES" sz="2800" dirty="0">
                <a:solidFill>
                  <a:prstClr val="white"/>
                </a:solidFill>
              </a:rPr>
              <a:t> de mí, niéguese a sí mismo, y tome su cruz, y sígame.</a:t>
            </a:r>
            <a:endParaRPr lang="en-US" sz="2800" dirty="0">
              <a:solidFill>
                <a:prstClr val="white"/>
              </a:solidFill>
            </a:endParaRPr>
          </a:p>
        </p:txBody>
      </p:sp>
    </p:spTree>
    <p:extLst>
      <p:ext uri="{BB962C8B-B14F-4D97-AF65-F5344CB8AC3E}">
        <p14:creationId xmlns:p14="http://schemas.microsoft.com/office/powerpoint/2010/main" val="1731829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09646535-AEF6-4883-A4F9-EEC1F8B43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8" name="Rectangle 17">
            <a:extLst>
              <a:ext uri="{FF2B5EF4-FFF2-40B4-BE49-F238E27FC236}">
                <a16:creationId xmlns:a16="http://schemas.microsoft.com/office/drawing/2014/main" xmlns="" id="{DB7EFF05-A8DA-4B3E-9C21-7A04283D48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20" name="Rectangle 19">
            <a:extLst>
              <a:ext uri="{FF2B5EF4-FFF2-40B4-BE49-F238E27FC236}">
                <a16:creationId xmlns:a16="http://schemas.microsoft.com/office/drawing/2014/main" xmlns="" id="{3F58D3F4-AD3E-4263-85BF-7EB7124583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Rectangle 21">
            <a:extLst>
              <a:ext uri="{FF2B5EF4-FFF2-40B4-BE49-F238E27FC236}">
                <a16:creationId xmlns:a16="http://schemas.microsoft.com/office/drawing/2014/main" xmlns="" id="{B383AC10-A272-4982-A610-DDA728D781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Freeform: Shape 23">
            <a:extLst>
              <a:ext uri="{FF2B5EF4-FFF2-40B4-BE49-F238E27FC236}">
                <a16:creationId xmlns:a16="http://schemas.microsoft.com/office/drawing/2014/main" xmlns="" id="{F6FDED66-1461-4834-9923-329986747F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995815" y="0"/>
            <a:ext cx="11196185" cy="6858000"/>
          </a:xfrm>
          <a:custGeom>
            <a:avLst/>
            <a:gdLst>
              <a:gd name="connsiteX0" fmla="*/ 678180 w 11196185"/>
              <a:gd name="connsiteY0" fmla="*/ 0 h 6858000"/>
              <a:gd name="connsiteX1" fmla="*/ 10577581 w 11196185"/>
              <a:gd name="connsiteY1" fmla="*/ 0 h 6858000"/>
              <a:gd name="connsiteX2" fmla="*/ 10716113 w 11196185"/>
              <a:gd name="connsiteY2" fmla="*/ 294338 h 6858000"/>
              <a:gd name="connsiteX3" fmla="*/ 11040720 w 11196185"/>
              <a:gd name="connsiteY3" fmla="*/ 992736 h 6858000"/>
              <a:gd name="connsiteX4" fmla="*/ 11188414 w 11196185"/>
              <a:gd name="connsiteY4" fmla="*/ 1350314 h 6858000"/>
              <a:gd name="connsiteX5" fmla="*/ 11196185 w 11196185"/>
              <a:gd name="connsiteY5" fmla="*/ 1382182 h 6858000"/>
              <a:gd name="connsiteX6" fmla="*/ 11196185 w 11196185"/>
              <a:gd name="connsiteY6" fmla="*/ 4121434 h 6858000"/>
              <a:gd name="connsiteX7" fmla="*/ 11176802 w 11196185"/>
              <a:gd name="connsiteY7" fmla="*/ 4304566 h 6858000"/>
              <a:gd name="connsiteX8" fmla="*/ 10289429 w 11196185"/>
              <a:gd name="connsiteY8" fmla="*/ 5937296 h 6858000"/>
              <a:gd name="connsiteX9" fmla="*/ 9411880 w 11196185"/>
              <a:gd name="connsiteY9" fmla="*/ 6851146 h 6858000"/>
              <a:gd name="connsiteX10" fmla="*/ 9402883 w 11196185"/>
              <a:gd name="connsiteY10" fmla="*/ 6858000 h 6858000"/>
              <a:gd name="connsiteX11" fmla="*/ 1880709 w 11196185"/>
              <a:gd name="connsiteY11" fmla="*/ 6858000 h 6858000"/>
              <a:gd name="connsiteX12" fmla="*/ 1838993 w 11196185"/>
              <a:gd name="connsiteY12" fmla="*/ 6821023 h 6858000"/>
              <a:gd name="connsiteX13" fmla="*/ 1110605 w 11196185"/>
              <a:gd name="connsiteY13" fmla="*/ 6101023 h 6858000"/>
              <a:gd name="connsiteX14" fmla="*/ 0 w 11196185"/>
              <a:gd name="connsiteY14" fmla="*/ 3022953 h 6858000"/>
              <a:gd name="connsiteX15" fmla="*/ 653297 w 11196185"/>
              <a:gd name="connsiteY15" fmla="*/ 431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96185" h="6858000">
                <a:moveTo>
                  <a:pt x="678180" y="0"/>
                </a:moveTo>
                <a:lnTo>
                  <a:pt x="10577581" y="0"/>
                </a:lnTo>
                <a:lnTo>
                  <a:pt x="10716113" y="294338"/>
                </a:lnTo>
                <a:cubicBezTo>
                  <a:pt x="10820232" y="519974"/>
                  <a:pt x="10926393" y="755332"/>
                  <a:pt x="11040720" y="992736"/>
                </a:cubicBezTo>
                <a:cubicBezTo>
                  <a:pt x="11101967" y="1099159"/>
                  <a:pt x="11150454" y="1219908"/>
                  <a:pt x="11188414" y="1350314"/>
                </a:cubicBezTo>
                <a:lnTo>
                  <a:pt x="11196185" y="1382182"/>
                </a:lnTo>
                <a:lnTo>
                  <a:pt x="11196185" y="4121434"/>
                </a:lnTo>
                <a:lnTo>
                  <a:pt x="11176802" y="4304566"/>
                </a:lnTo>
                <a:cubicBezTo>
                  <a:pt x="11053990" y="5160104"/>
                  <a:pt x="10546664" y="5536165"/>
                  <a:pt x="10289429" y="5937296"/>
                </a:cubicBezTo>
                <a:cubicBezTo>
                  <a:pt x="10175102" y="6195166"/>
                  <a:pt x="9816937" y="6534516"/>
                  <a:pt x="9411880" y="6851146"/>
                </a:cubicBezTo>
                <a:lnTo>
                  <a:pt x="9402883" y="6858000"/>
                </a:lnTo>
                <a:lnTo>
                  <a:pt x="1880709" y="6858000"/>
                </a:lnTo>
                <a:lnTo>
                  <a:pt x="1838993" y="6821023"/>
                </a:lnTo>
                <a:cubicBezTo>
                  <a:pt x="1404461" y="6426943"/>
                  <a:pt x="1110605" y="6101023"/>
                  <a:pt x="1110605" y="6101023"/>
                </a:cubicBezTo>
                <a:cubicBezTo>
                  <a:pt x="816622" y="5544351"/>
                  <a:pt x="0" y="3776098"/>
                  <a:pt x="0" y="3022953"/>
                </a:cubicBezTo>
                <a:cubicBezTo>
                  <a:pt x="0" y="2171572"/>
                  <a:pt x="195989" y="894500"/>
                  <a:pt x="653297" y="43119"/>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pPr>
              <a:defRPr/>
            </a:pPr>
            <a:endParaRPr lang="en-US">
              <a:solidFill>
                <a:prstClr val="white"/>
              </a:solidFill>
            </a:endParaRPr>
          </a:p>
        </p:txBody>
      </p:sp>
      <p:sp>
        <p:nvSpPr>
          <p:cNvPr id="9" name="Title 8">
            <a:extLst>
              <a:ext uri="{FF2B5EF4-FFF2-40B4-BE49-F238E27FC236}">
                <a16:creationId xmlns:a16="http://schemas.microsoft.com/office/drawing/2014/main" xmlns="" id="{81FE9FFE-E466-EDA1-4C6F-194425EFC7B5}"/>
              </a:ext>
            </a:extLst>
          </p:cNvPr>
          <p:cNvSpPr>
            <a:spLocks noGrp="1"/>
          </p:cNvSpPr>
          <p:nvPr>
            <p:ph type="title"/>
          </p:nvPr>
        </p:nvSpPr>
        <p:spPr>
          <a:xfrm>
            <a:off x="3490836" y="-133458"/>
            <a:ext cx="4991961" cy="1477328"/>
          </a:xfrm>
        </p:spPr>
        <p:txBody>
          <a:bodyPr vert="horz" wrap="square" lIns="0" tIns="0" rIns="0" bIns="0" rtlCol="0" anchor="ctr" anchorCtr="0">
            <a:normAutofit/>
          </a:bodyPr>
          <a:lstStyle/>
          <a:p>
            <a:pPr algn="l"/>
            <a:r>
              <a:rPr lang="en-US" sz="3200" dirty="0">
                <a:solidFill>
                  <a:schemeClr val="accent4">
                    <a:lumMod val="60000"/>
                    <a:lumOff val="40000"/>
                  </a:schemeClr>
                </a:solidFill>
              </a:rPr>
              <a:t>Ephesians 5</a:t>
            </a:r>
          </a:p>
        </p:txBody>
      </p:sp>
      <p:sp>
        <p:nvSpPr>
          <p:cNvPr id="26" name="Freeform 10">
            <a:extLst>
              <a:ext uri="{FF2B5EF4-FFF2-40B4-BE49-F238E27FC236}">
                <a16:creationId xmlns:a16="http://schemas.microsoft.com/office/drawing/2014/main" xmlns="" id="{1607CD53-0FF9-47E9-94AD-2BF64BA801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5824556">
            <a:off x="198004" y="426519"/>
            <a:ext cx="2955087" cy="2765998"/>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white"/>
              </a:solidFill>
            </a:endParaRPr>
          </a:p>
        </p:txBody>
      </p:sp>
      <p:sp>
        <p:nvSpPr>
          <p:cNvPr id="5" name="Title 8">
            <a:extLst>
              <a:ext uri="{FF2B5EF4-FFF2-40B4-BE49-F238E27FC236}">
                <a16:creationId xmlns:a16="http://schemas.microsoft.com/office/drawing/2014/main" xmlns="" id="{EFC919B3-A8C5-5AAA-D628-5BBB2E3455ED}"/>
              </a:ext>
            </a:extLst>
          </p:cNvPr>
          <p:cNvSpPr txBox="1">
            <a:spLocks/>
          </p:cNvSpPr>
          <p:nvPr/>
        </p:nvSpPr>
        <p:spPr>
          <a:xfrm>
            <a:off x="3490836" y="706806"/>
            <a:ext cx="4991961" cy="994994"/>
          </a:xfrm>
          <a:prstGeom prst="rect">
            <a:avLst/>
          </a:prstGeom>
        </p:spPr>
        <p:txBody>
          <a:bodyPr vert="horz" wrap="square" lIns="0" tIns="0" rIns="0" bIns="0" rtlCol="0" anchor="ctr"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lgn="l"/>
            <a:r>
              <a:rPr lang="en-US" sz="3200" dirty="0" err="1">
                <a:solidFill>
                  <a:prstClr val="white"/>
                </a:solidFill>
              </a:rPr>
              <a:t>Efesios</a:t>
            </a:r>
            <a:r>
              <a:rPr lang="en-US" sz="3200" dirty="0">
                <a:solidFill>
                  <a:prstClr val="white"/>
                </a:solidFill>
              </a:rPr>
              <a:t> 5</a:t>
            </a:r>
          </a:p>
        </p:txBody>
      </p:sp>
    </p:spTree>
    <p:extLst>
      <p:ext uri="{BB962C8B-B14F-4D97-AF65-F5344CB8AC3E}">
        <p14:creationId xmlns:p14="http://schemas.microsoft.com/office/powerpoint/2010/main" val="795418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09646535-AEF6-4883-A4F9-EEC1F8B43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8" name="Rectangle 17">
            <a:extLst>
              <a:ext uri="{FF2B5EF4-FFF2-40B4-BE49-F238E27FC236}">
                <a16:creationId xmlns:a16="http://schemas.microsoft.com/office/drawing/2014/main" xmlns="" id="{DB7EFF05-A8DA-4B3E-9C21-7A04283D48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20" name="Rectangle 19">
            <a:extLst>
              <a:ext uri="{FF2B5EF4-FFF2-40B4-BE49-F238E27FC236}">
                <a16:creationId xmlns:a16="http://schemas.microsoft.com/office/drawing/2014/main" xmlns="" id="{3F58D3F4-AD3E-4263-85BF-7EB7124583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Rectangle 21">
            <a:extLst>
              <a:ext uri="{FF2B5EF4-FFF2-40B4-BE49-F238E27FC236}">
                <a16:creationId xmlns:a16="http://schemas.microsoft.com/office/drawing/2014/main" xmlns="" id="{B383AC10-A272-4982-A610-DDA728D781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Freeform: Shape 23">
            <a:extLst>
              <a:ext uri="{FF2B5EF4-FFF2-40B4-BE49-F238E27FC236}">
                <a16:creationId xmlns:a16="http://schemas.microsoft.com/office/drawing/2014/main" xmlns="" id="{F6FDED66-1461-4834-9923-329986747F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995815" y="0"/>
            <a:ext cx="11196185" cy="6858000"/>
          </a:xfrm>
          <a:custGeom>
            <a:avLst/>
            <a:gdLst>
              <a:gd name="connsiteX0" fmla="*/ 678180 w 11196185"/>
              <a:gd name="connsiteY0" fmla="*/ 0 h 6858000"/>
              <a:gd name="connsiteX1" fmla="*/ 10577581 w 11196185"/>
              <a:gd name="connsiteY1" fmla="*/ 0 h 6858000"/>
              <a:gd name="connsiteX2" fmla="*/ 10716113 w 11196185"/>
              <a:gd name="connsiteY2" fmla="*/ 294338 h 6858000"/>
              <a:gd name="connsiteX3" fmla="*/ 11040720 w 11196185"/>
              <a:gd name="connsiteY3" fmla="*/ 992736 h 6858000"/>
              <a:gd name="connsiteX4" fmla="*/ 11188414 w 11196185"/>
              <a:gd name="connsiteY4" fmla="*/ 1350314 h 6858000"/>
              <a:gd name="connsiteX5" fmla="*/ 11196185 w 11196185"/>
              <a:gd name="connsiteY5" fmla="*/ 1382182 h 6858000"/>
              <a:gd name="connsiteX6" fmla="*/ 11196185 w 11196185"/>
              <a:gd name="connsiteY6" fmla="*/ 4121434 h 6858000"/>
              <a:gd name="connsiteX7" fmla="*/ 11176802 w 11196185"/>
              <a:gd name="connsiteY7" fmla="*/ 4304566 h 6858000"/>
              <a:gd name="connsiteX8" fmla="*/ 10289429 w 11196185"/>
              <a:gd name="connsiteY8" fmla="*/ 5937296 h 6858000"/>
              <a:gd name="connsiteX9" fmla="*/ 9411880 w 11196185"/>
              <a:gd name="connsiteY9" fmla="*/ 6851146 h 6858000"/>
              <a:gd name="connsiteX10" fmla="*/ 9402883 w 11196185"/>
              <a:gd name="connsiteY10" fmla="*/ 6858000 h 6858000"/>
              <a:gd name="connsiteX11" fmla="*/ 1880709 w 11196185"/>
              <a:gd name="connsiteY11" fmla="*/ 6858000 h 6858000"/>
              <a:gd name="connsiteX12" fmla="*/ 1838993 w 11196185"/>
              <a:gd name="connsiteY12" fmla="*/ 6821023 h 6858000"/>
              <a:gd name="connsiteX13" fmla="*/ 1110605 w 11196185"/>
              <a:gd name="connsiteY13" fmla="*/ 6101023 h 6858000"/>
              <a:gd name="connsiteX14" fmla="*/ 0 w 11196185"/>
              <a:gd name="connsiteY14" fmla="*/ 3022953 h 6858000"/>
              <a:gd name="connsiteX15" fmla="*/ 653297 w 11196185"/>
              <a:gd name="connsiteY15" fmla="*/ 431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96185" h="6858000">
                <a:moveTo>
                  <a:pt x="678180" y="0"/>
                </a:moveTo>
                <a:lnTo>
                  <a:pt x="10577581" y="0"/>
                </a:lnTo>
                <a:lnTo>
                  <a:pt x="10716113" y="294338"/>
                </a:lnTo>
                <a:cubicBezTo>
                  <a:pt x="10820232" y="519974"/>
                  <a:pt x="10926393" y="755332"/>
                  <a:pt x="11040720" y="992736"/>
                </a:cubicBezTo>
                <a:cubicBezTo>
                  <a:pt x="11101967" y="1099159"/>
                  <a:pt x="11150454" y="1219908"/>
                  <a:pt x="11188414" y="1350314"/>
                </a:cubicBezTo>
                <a:lnTo>
                  <a:pt x="11196185" y="1382182"/>
                </a:lnTo>
                <a:lnTo>
                  <a:pt x="11196185" y="4121434"/>
                </a:lnTo>
                <a:lnTo>
                  <a:pt x="11176802" y="4304566"/>
                </a:lnTo>
                <a:cubicBezTo>
                  <a:pt x="11053990" y="5160104"/>
                  <a:pt x="10546664" y="5536165"/>
                  <a:pt x="10289429" y="5937296"/>
                </a:cubicBezTo>
                <a:cubicBezTo>
                  <a:pt x="10175102" y="6195166"/>
                  <a:pt x="9816937" y="6534516"/>
                  <a:pt x="9411880" y="6851146"/>
                </a:cubicBezTo>
                <a:lnTo>
                  <a:pt x="9402883" y="6858000"/>
                </a:lnTo>
                <a:lnTo>
                  <a:pt x="1880709" y="6858000"/>
                </a:lnTo>
                <a:lnTo>
                  <a:pt x="1838993" y="6821023"/>
                </a:lnTo>
                <a:cubicBezTo>
                  <a:pt x="1404461" y="6426943"/>
                  <a:pt x="1110605" y="6101023"/>
                  <a:pt x="1110605" y="6101023"/>
                </a:cubicBezTo>
                <a:cubicBezTo>
                  <a:pt x="816622" y="5544351"/>
                  <a:pt x="0" y="3776098"/>
                  <a:pt x="0" y="3022953"/>
                </a:cubicBezTo>
                <a:cubicBezTo>
                  <a:pt x="0" y="2171572"/>
                  <a:pt x="195989" y="894500"/>
                  <a:pt x="653297" y="43119"/>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pPr>
              <a:defRPr/>
            </a:pPr>
            <a:endParaRPr lang="en-US">
              <a:solidFill>
                <a:prstClr val="white"/>
              </a:solidFill>
            </a:endParaRPr>
          </a:p>
        </p:txBody>
      </p:sp>
      <p:sp>
        <p:nvSpPr>
          <p:cNvPr id="9" name="Title 8">
            <a:extLst>
              <a:ext uri="{FF2B5EF4-FFF2-40B4-BE49-F238E27FC236}">
                <a16:creationId xmlns:a16="http://schemas.microsoft.com/office/drawing/2014/main" xmlns="" id="{81FE9FFE-E466-EDA1-4C6F-194425EFC7B5}"/>
              </a:ext>
            </a:extLst>
          </p:cNvPr>
          <p:cNvSpPr>
            <a:spLocks noGrp="1"/>
          </p:cNvSpPr>
          <p:nvPr>
            <p:ph type="title"/>
          </p:nvPr>
        </p:nvSpPr>
        <p:spPr>
          <a:xfrm>
            <a:off x="3383246" y="163547"/>
            <a:ext cx="4991961" cy="707886"/>
          </a:xfrm>
        </p:spPr>
        <p:txBody>
          <a:bodyPr vert="horz" wrap="square" lIns="0" tIns="0" rIns="0" bIns="0" rtlCol="0" anchor="ctr" anchorCtr="0">
            <a:normAutofit/>
          </a:bodyPr>
          <a:lstStyle/>
          <a:p>
            <a:pPr algn="l"/>
            <a:r>
              <a:rPr lang="en-US" sz="3200" dirty="0"/>
              <a:t>Ephesians 5</a:t>
            </a:r>
          </a:p>
        </p:txBody>
      </p:sp>
      <p:sp>
        <p:nvSpPr>
          <p:cNvPr id="26" name="Freeform 10">
            <a:extLst>
              <a:ext uri="{FF2B5EF4-FFF2-40B4-BE49-F238E27FC236}">
                <a16:creationId xmlns:a16="http://schemas.microsoft.com/office/drawing/2014/main" xmlns="" id="{1607CD53-0FF9-47E9-94AD-2BF64BA801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5824556">
            <a:off x="198004" y="426519"/>
            <a:ext cx="2955087" cy="2765998"/>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white"/>
              </a:solidFill>
            </a:endParaRPr>
          </a:p>
        </p:txBody>
      </p:sp>
      <p:grpSp>
        <p:nvGrpSpPr>
          <p:cNvPr id="2" name="Group 1">
            <a:extLst>
              <a:ext uri="{FF2B5EF4-FFF2-40B4-BE49-F238E27FC236}">
                <a16:creationId xmlns:a16="http://schemas.microsoft.com/office/drawing/2014/main" xmlns="" id="{8CAE77E7-F181-6D8C-FCE6-1404832BD10F}"/>
              </a:ext>
            </a:extLst>
          </p:cNvPr>
          <p:cNvGrpSpPr/>
          <p:nvPr/>
        </p:nvGrpSpPr>
        <p:grpSpPr>
          <a:xfrm>
            <a:off x="3334513" y="1797616"/>
            <a:ext cx="7861672" cy="3281404"/>
            <a:chOff x="1303030" y="743516"/>
            <a:chExt cx="7861672" cy="3281404"/>
          </a:xfrm>
        </p:grpSpPr>
        <p:sp>
          <p:nvSpPr>
            <p:cNvPr id="3" name="TextBox 2">
              <a:extLst>
                <a:ext uri="{FF2B5EF4-FFF2-40B4-BE49-F238E27FC236}">
                  <a16:creationId xmlns:a16="http://schemas.microsoft.com/office/drawing/2014/main" xmlns="" id="{B235E70B-CFBF-5FCB-6688-26D0314637A4}"/>
                </a:ext>
              </a:extLst>
            </p:cNvPr>
            <p:cNvSpPr txBox="1"/>
            <p:nvPr/>
          </p:nvSpPr>
          <p:spPr>
            <a:xfrm>
              <a:off x="1303030" y="743516"/>
              <a:ext cx="7861672" cy="707886"/>
            </a:xfrm>
            <a:prstGeom prst="rect">
              <a:avLst/>
            </a:prstGeom>
            <a:noFill/>
          </p:spPr>
          <p:txBody>
            <a:bodyPr wrap="square">
              <a:spAutoFit/>
            </a:bodyPr>
            <a:lstStyle/>
            <a:p>
              <a:r>
                <a:rPr lang="en-US" sz="2000" b="1" baseline="30000" dirty="0">
                  <a:solidFill>
                    <a:prstClr val="white"/>
                  </a:solidFill>
                </a:rPr>
                <a:t>1 </a:t>
              </a:r>
              <a:r>
                <a:rPr lang="en-US" sz="2000" dirty="0">
                  <a:solidFill>
                    <a:prstClr val="white"/>
                  </a:solidFill>
                </a:rPr>
                <a:t>Therefore be </a:t>
              </a:r>
              <a:r>
                <a:rPr lang="en-US" sz="2000" dirty="0">
                  <a:solidFill>
                    <a:srgbClr val="CE7F01">
                      <a:lumMod val="60000"/>
                      <a:lumOff val="40000"/>
                    </a:srgbClr>
                  </a:solidFill>
                </a:rPr>
                <a:t>imitators of God</a:t>
              </a:r>
              <a:r>
                <a:rPr lang="en-US" sz="2000" dirty="0">
                  <a:solidFill>
                    <a:prstClr val="white"/>
                  </a:solidFill>
                </a:rPr>
                <a:t>, as beloved children; </a:t>
              </a:r>
              <a:r>
                <a:rPr lang="en-US" sz="2000" b="1" baseline="30000" dirty="0">
                  <a:solidFill>
                    <a:prstClr val="white"/>
                  </a:solidFill>
                </a:rPr>
                <a:t>2 </a:t>
              </a:r>
              <a:r>
                <a:rPr lang="en-US" sz="2000" dirty="0">
                  <a:solidFill>
                    <a:prstClr val="white"/>
                  </a:solidFill>
                </a:rPr>
                <a:t>and </a:t>
              </a:r>
              <a:r>
                <a:rPr lang="en-US" sz="2000" dirty="0">
                  <a:solidFill>
                    <a:srgbClr val="CE7F01">
                      <a:lumMod val="60000"/>
                      <a:lumOff val="40000"/>
                    </a:srgbClr>
                  </a:solidFill>
                </a:rPr>
                <a:t>walk</a:t>
              </a:r>
            </a:p>
            <a:p>
              <a:r>
                <a:rPr lang="en-US" sz="2000" dirty="0">
                  <a:solidFill>
                    <a:prstClr val="white"/>
                  </a:solidFill>
                </a:rPr>
                <a:t> </a:t>
              </a:r>
              <a:r>
                <a:rPr lang="en-US" sz="2000" dirty="0">
                  <a:solidFill>
                    <a:srgbClr val="CE7F01">
                      <a:lumMod val="60000"/>
                      <a:lumOff val="40000"/>
                    </a:srgbClr>
                  </a:solidFill>
                </a:rPr>
                <a:t>in love, </a:t>
              </a:r>
              <a:r>
                <a:rPr lang="en-US" sz="2000" dirty="0">
                  <a:solidFill>
                    <a:prstClr val="white"/>
                  </a:solidFill>
                </a:rPr>
                <a:t>just as Christ also loved you and gave Himself up for us…</a:t>
              </a:r>
            </a:p>
          </p:txBody>
        </p:sp>
        <p:sp>
          <p:nvSpPr>
            <p:cNvPr id="4" name="TextBox 3">
              <a:extLst>
                <a:ext uri="{FF2B5EF4-FFF2-40B4-BE49-F238E27FC236}">
                  <a16:creationId xmlns:a16="http://schemas.microsoft.com/office/drawing/2014/main" xmlns="" id="{8ED4D58B-AD31-7919-4DEE-99656C964BB6}"/>
                </a:ext>
              </a:extLst>
            </p:cNvPr>
            <p:cNvSpPr txBox="1"/>
            <p:nvPr/>
          </p:nvSpPr>
          <p:spPr>
            <a:xfrm>
              <a:off x="1303030" y="3317034"/>
              <a:ext cx="7861672" cy="707886"/>
            </a:xfrm>
            <a:prstGeom prst="rect">
              <a:avLst/>
            </a:prstGeom>
            <a:noFill/>
          </p:spPr>
          <p:txBody>
            <a:bodyPr wrap="square">
              <a:spAutoFit/>
            </a:bodyPr>
            <a:lstStyle/>
            <a:p>
              <a:r>
                <a:rPr lang="en-US" sz="2000" b="1" baseline="30000" dirty="0">
                  <a:solidFill>
                    <a:prstClr val="white"/>
                  </a:solidFill>
                </a:rPr>
                <a:t>8 </a:t>
              </a:r>
              <a:r>
                <a:rPr lang="en-US" sz="2000" dirty="0">
                  <a:solidFill>
                    <a:prstClr val="white"/>
                  </a:solidFill>
                </a:rPr>
                <a:t>for you were once darkness, but now you are light in the Lord; </a:t>
              </a:r>
              <a:r>
                <a:rPr lang="en-US" sz="2000" dirty="0">
                  <a:solidFill>
                    <a:srgbClr val="CE7F01">
                      <a:lumMod val="60000"/>
                      <a:lumOff val="40000"/>
                    </a:srgbClr>
                  </a:solidFill>
                </a:rPr>
                <a:t>walk as children of light… </a:t>
              </a:r>
            </a:p>
          </p:txBody>
        </p:sp>
      </p:grpSp>
      <p:sp>
        <p:nvSpPr>
          <p:cNvPr id="7" name="TextBox 6">
            <a:extLst>
              <a:ext uri="{FF2B5EF4-FFF2-40B4-BE49-F238E27FC236}">
                <a16:creationId xmlns:a16="http://schemas.microsoft.com/office/drawing/2014/main" xmlns="" id="{38EAB01D-ED1B-B931-D3B8-91756190928F}"/>
              </a:ext>
            </a:extLst>
          </p:cNvPr>
          <p:cNvSpPr txBox="1"/>
          <p:nvPr/>
        </p:nvSpPr>
        <p:spPr>
          <a:xfrm>
            <a:off x="3383246" y="2731130"/>
            <a:ext cx="8294846" cy="1015663"/>
          </a:xfrm>
          <a:prstGeom prst="rect">
            <a:avLst/>
          </a:prstGeom>
          <a:noFill/>
        </p:spPr>
        <p:txBody>
          <a:bodyPr wrap="square" lIns="91440" tIns="45720" rIns="91440" bIns="45720" anchor="t">
            <a:spAutoFit/>
          </a:bodyPr>
          <a:lstStyle/>
          <a:p>
            <a:r>
              <a:rPr lang="es-ES" sz="2000" b="1" baseline="30000" dirty="0">
                <a:solidFill>
                  <a:srgbClr val="CE7F01">
                    <a:lumMod val="60000"/>
                    <a:lumOff val="40000"/>
                  </a:srgbClr>
                </a:solidFill>
              </a:rPr>
              <a:t>1 </a:t>
            </a:r>
            <a:r>
              <a:rPr lang="es-ES" sz="2000" dirty="0">
                <a:solidFill>
                  <a:srgbClr val="CE7F01">
                    <a:lumMod val="60000"/>
                    <a:lumOff val="40000"/>
                  </a:srgbClr>
                </a:solidFill>
              </a:rPr>
              <a:t>Sed, pues, </a:t>
            </a:r>
            <a:r>
              <a:rPr lang="es-ES" sz="2000" dirty="0">
                <a:solidFill>
                  <a:prstClr val="white"/>
                </a:solidFill>
              </a:rPr>
              <a:t>imitadores de Dios </a:t>
            </a:r>
            <a:r>
              <a:rPr lang="es-ES" sz="2000" dirty="0">
                <a:solidFill>
                  <a:srgbClr val="CE7F01">
                    <a:lumMod val="60000"/>
                    <a:lumOff val="40000"/>
                  </a:srgbClr>
                </a:solidFill>
              </a:rPr>
              <a:t>como hijos amados. </a:t>
            </a:r>
            <a:r>
              <a:rPr lang="es-ES" sz="2000" b="1" baseline="30000" dirty="0">
                <a:solidFill>
                  <a:srgbClr val="CE7F01">
                    <a:lumMod val="60000"/>
                    <a:lumOff val="40000"/>
                  </a:srgbClr>
                </a:solidFill>
              </a:rPr>
              <a:t>2 </a:t>
            </a:r>
            <a:r>
              <a:rPr lang="es-ES" sz="2000" dirty="0">
                <a:solidFill>
                  <a:srgbClr val="CE7F01">
                    <a:lumMod val="60000"/>
                    <a:lumOff val="40000"/>
                  </a:srgbClr>
                </a:solidFill>
              </a:rPr>
              <a:t>Y </a:t>
            </a:r>
            <a:r>
              <a:rPr lang="es-ES" sz="2000" dirty="0">
                <a:solidFill>
                  <a:prstClr val="white"/>
                </a:solidFill>
              </a:rPr>
              <a:t>andad en amor</a:t>
            </a:r>
            <a:r>
              <a:rPr lang="es-ES" sz="2000" dirty="0">
                <a:solidFill>
                  <a:srgbClr val="CE7F01">
                    <a:lumMod val="60000"/>
                    <a:lumOff val="40000"/>
                  </a:srgbClr>
                </a:solidFill>
              </a:rPr>
              <a:t>,  como también Cristo nos amó, y se entregó a sí mismo por nosotros...</a:t>
            </a:r>
            <a:endParaRPr lang="en-US" sz="2000" dirty="0">
              <a:solidFill>
                <a:srgbClr val="CE7F01">
                  <a:lumMod val="60000"/>
                  <a:lumOff val="40000"/>
                </a:srgbClr>
              </a:solidFill>
            </a:endParaRPr>
          </a:p>
        </p:txBody>
      </p:sp>
      <p:sp>
        <p:nvSpPr>
          <p:cNvPr id="10" name="TextBox 9">
            <a:extLst>
              <a:ext uri="{FF2B5EF4-FFF2-40B4-BE49-F238E27FC236}">
                <a16:creationId xmlns:a16="http://schemas.microsoft.com/office/drawing/2014/main" xmlns="" id="{5F3B0AA0-7465-06F5-B5A2-95E5EC819BA9}"/>
              </a:ext>
            </a:extLst>
          </p:cNvPr>
          <p:cNvSpPr txBox="1"/>
          <p:nvPr/>
        </p:nvSpPr>
        <p:spPr>
          <a:xfrm>
            <a:off x="3334513" y="5260624"/>
            <a:ext cx="7393105" cy="707886"/>
          </a:xfrm>
          <a:prstGeom prst="rect">
            <a:avLst/>
          </a:prstGeom>
          <a:noFill/>
        </p:spPr>
        <p:txBody>
          <a:bodyPr wrap="square">
            <a:spAutoFit/>
          </a:bodyPr>
          <a:lstStyle/>
          <a:p>
            <a:r>
              <a:rPr lang="es-ES" sz="2000" b="1" baseline="30000" dirty="0">
                <a:solidFill>
                  <a:srgbClr val="CE7F01">
                    <a:lumMod val="60000"/>
                    <a:lumOff val="40000"/>
                  </a:srgbClr>
                </a:solidFill>
              </a:rPr>
              <a:t>8 </a:t>
            </a:r>
            <a:r>
              <a:rPr lang="es-ES" sz="2000" dirty="0">
                <a:solidFill>
                  <a:srgbClr val="CE7F01">
                    <a:lumMod val="60000"/>
                    <a:lumOff val="40000"/>
                  </a:srgbClr>
                </a:solidFill>
              </a:rPr>
              <a:t>Porque en otro tiempo erais tinieblas, mas ahora sois luz en el Señor; </a:t>
            </a:r>
            <a:r>
              <a:rPr lang="es-ES" sz="2000" dirty="0">
                <a:solidFill>
                  <a:prstClr val="white"/>
                </a:solidFill>
              </a:rPr>
              <a:t>andad como hijos de luz…</a:t>
            </a:r>
            <a:endParaRPr lang="en-US" sz="2000" dirty="0">
              <a:solidFill>
                <a:prstClr val="white"/>
              </a:solidFill>
            </a:endParaRPr>
          </a:p>
        </p:txBody>
      </p:sp>
      <p:sp>
        <p:nvSpPr>
          <p:cNvPr id="13" name="Title 8">
            <a:extLst>
              <a:ext uri="{FF2B5EF4-FFF2-40B4-BE49-F238E27FC236}">
                <a16:creationId xmlns:a16="http://schemas.microsoft.com/office/drawing/2014/main" xmlns="" id="{84C70712-3930-37A9-6684-F7378990388B}"/>
              </a:ext>
            </a:extLst>
          </p:cNvPr>
          <p:cNvSpPr txBox="1">
            <a:spLocks/>
          </p:cNvSpPr>
          <p:nvPr/>
        </p:nvSpPr>
        <p:spPr>
          <a:xfrm>
            <a:off x="3383246" y="726222"/>
            <a:ext cx="4991961" cy="707886"/>
          </a:xfrm>
          <a:prstGeom prst="rect">
            <a:avLst/>
          </a:prstGeom>
        </p:spPr>
        <p:txBody>
          <a:bodyPr vert="horz" wrap="square" lIns="0" tIns="0" rIns="0" bIns="0" rtlCol="0" anchor="ctr"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lgn="l"/>
            <a:r>
              <a:rPr lang="en-US" sz="3200" dirty="0" err="1">
                <a:solidFill>
                  <a:srgbClr val="CE7F01">
                    <a:lumMod val="60000"/>
                    <a:lumOff val="40000"/>
                  </a:srgbClr>
                </a:solidFill>
              </a:rPr>
              <a:t>Efesios</a:t>
            </a:r>
            <a:r>
              <a:rPr lang="en-US" sz="3200" dirty="0">
                <a:solidFill>
                  <a:srgbClr val="CE7F01">
                    <a:lumMod val="60000"/>
                    <a:lumOff val="40000"/>
                  </a:srgbClr>
                </a:solidFill>
              </a:rPr>
              <a:t> 5</a:t>
            </a:r>
          </a:p>
        </p:txBody>
      </p:sp>
    </p:spTree>
    <p:extLst>
      <p:ext uri="{BB962C8B-B14F-4D97-AF65-F5344CB8AC3E}">
        <p14:creationId xmlns:p14="http://schemas.microsoft.com/office/powerpoint/2010/main" val="1903540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09646535-AEF6-4883-A4F9-EEC1F8B43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8" name="Rectangle 17">
            <a:extLst>
              <a:ext uri="{FF2B5EF4-FFF2-40B4-BE49-F238E27FC236}">
                <a16:creationId xmlns:a16="http://schemas.microsoft.com/office/drawing/2014/main" xmlns="" id="{DB7EFF05-A8DA-4B3E-9C21-7A04283D48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20" name="Rectangle 19">
            <a:extLst>
              <a:ext uri="{FF2B5EF4-FFF2-40B4-BE49-F238E27FC236}">
                <a16:creationId xmlns:a16="http://schemas.microsoft.com/office/drawing/2014/main" xmlns="" id="{3F58D3F4-AD3E-4263-85BF-7EB7124583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Rectangle 21">
            <a:extLst>
              <a:ext uri="{FF2B5EF4-FFF2-40B4-BE49-F238E27FC236}">
                <a16:creationId xmlns:a16="http://schemas.microsoft.com/office/drawing/2014/main" xmlns="" id="{B383AC10-A272-4982-A610-DDA728D781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Freeform: Shape 23">
            <a:extLst>
              <a:ext uri="{FF2B5EF4-FFF2-40B4-BE49-F238E27FC236}">
                <a16:creationId xmlns:a16="http://schemas.microsoft.com/office/drawing/2014/main" xmlns="" id="{F6FDED66-1461-4834-9923-329986747F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995815" y="0"/>
            <a:ext cx="11196185" cy="6858000"/>
          </a:xfrm>
          <a:custGeom>
            <a:avLst/>
            <a:gdLst>
              <a:gd name="connsiteX0" fmla="*/ 678180 w 11196185"/>
              <a:gd name="connsiteY0" fmla="*/ 0 h 6858000"/>
              <a:gd name="connsiteX1" fmla="*/ 10577581 w 11196185"/>
              <a:gd name="connsiteY1" fmla="*/ 0 h 6858000"/>
              <a:gd name="connsiteX2" fmla="*/ 10716113 w 11196185"/>
              <a:gd name="connsiteY2" fmla="*/ 294338 h 6858000"/>
              <a:gd name="connsiteX3" fmla="*/ 11040720 w 11196185"/>
              <a:gd name="connsiteY3" fmla="*/ 992736 h 6858000"/>
              <a:gd name="connsiteX4" fmla="*/ 11188414 w 11196185"/>
              <a:gd name="connsiteY4" fmla="*/ 1350314 h 6858000"/>
              <a:gd name="connsiteX5" fmla="*/ 11196185 w 11196185"/>
              <a:gd name="connsiteY5" fmla="*/ 1382182 h 6858000"/>
              <a:gd name="connsiteX6" fmla="*/ 11196185 w 11196185"/>
              <a:gd name="connsiteY6" fmla="*/ 4121434 h 6858000"/>
              <a:gd name="connsiteX7" fmla="*/ 11176802 w 11196185"/>
              <a:gd name="connsiteY7" fmla="*/ 4304566 h 6858000"/>
              <a:gd name="connsiteX8" fmla="*/ 10289429 w 11196185"/>
              <a:gd name="connsiteY8" fmla="*/ 5937296 h 6858000"/>
              <a:gd name="connsiteX9" fmla="*/ 9411880 w 11196185"/>
              <a:gd name="connsiteY9" fmla="*/ 6851146 h 6858000"/>
              <a:gd name="connsiteX10" fmla="*/ 9402883 w 11196185"/>
              <a:gd name="connsiteY10" fmla="*/ 6858000 h 6858000"/>
              <a:gd name="connsiteX11" fmla="*/ 1880709 w 11196185"/>
              <a:gd name="connsiteY11" fmla="*/ 6858000 h 6858000"/>
              <a:gd name="connsiteX12" fmla="*/ 1838993 w 11196185"/>
              <a:gd name="connsiteY12" fmla="*/ 6821023 h 6858000"/>
              <a:gd name="connsiteX13" fmla="*/ 1110605 w 11196185"/>
              <a:gd name="connsiteY13" fmla="*/ 6101023 h 6858000"/>
              <a:gd name="connsiteX14" fmla="*/ 0 w 11196185"/>
              <a:gd name="connsiteY14" fmla="*/ 3022953 h 6858000"/>
              <a:gd name="connsiteX15" fmla="*/ 653297 w 11196185"/>
              <a:gd name="connsiteY15" fmla="*/ 431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96185" h="6858000">
                <a:moveTo>
                  <a:pt x="678180" y="0"/>
                </a:moveTo>
                <a:lnTo>
                  <a:pt x="10577581" y="0"/>
                </a:lnTo>
                <a:lnTo>
                  <a:pt x="10716113" y="294338"/>
                </a:lnTo>
                <a:cubicBezTo>
                  <a:pt x="10820232" y="519974"/>
                  <a:pt x="10926393" y="755332"/>
                  <a:pt x="11040720" y="992736"/>
                </a:cubicBezTo>
                <a:cubicBezTo>
                  <a:pt x="11101967" y="1099159"/>
                  <a:pt x="11150454" y="1219908"/>
                  <a:pt x="11188414" y="1350314"/>
                </a:cubicBezTo>
                <a:lnTo>
                  <a:pt x="11196185" y="1382182"/>
                </a:lnTo>
                <a:lnTo>
                  <a:pt x="11196185" y="4121434"/>
                </a:lnTo>
                <a:lnTo>
                  <a:pt x="11176802" y="4304566"/>
                </a:lnTo>
                <a:cubicBezTo>
                  <a:pt x="11053990" y="5160104"/>
                  <a:pt x="10546664" y="5536165"/>
                  <a:pt x="10289429" y="5937296"/>
                </a:cubicBezTo>
                <a:cubicBezTo>
                  <a:pt x="10175102" y="6195166"/>
                  <a:pt x="9816937" y="6534516"/>
                  <a:pt x="9411880" y="6851146"/>
                </a:cubicBezTo>
                <a:lnTo>
                  <a:pt x="9402883" y="6858000"/>
                </a:lnTo>
                <a:lnTo>
                  <a:pt x="1880709" y="6858000"/>
                </a:lnTo>
                <a:lnTo>
                  <a:pt x="1838993" y="6821023"/>
                </a:lnTo>
                <a:cubicBezTo>
                  <a:pt x="1404461" y="6426943"/>
                  <a:pt x="1110605" y="6101023"/>
                  <a:pt x="1110605" y="6101023"/>
                </a:cubicBezTo>
                <a:cubicBezTo>
                  <a:pt x="816622" y="5544351"/>
                  <a:pt x="0" y="3776098"/>
                  <a:pt x="0" y="3022953"/>
                </a:cubicBezTo>
                <a:cubicBezTo>
                  <a:pt x="0" y="2171572"/>
                  <a:pt x="195989" y="894500"/>
                  <a:pt x="653297" y="43119"/>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pPr>
              <a:defRPr/>
            </a:pPr>
            <a:endParaRPr lang="en-US">
              <a:solidFill>
                <a:prstClr val="white"/>
              </a:solidFill>
            </a:endParaRPr>
          </a:p>
        </p:txBody>
      </p:sp>
      <p:sp>
        <p:nvSpPr>
          <p:cNvPr id="9" name="Title 8">
            <a:extLst>
              <a:ext uri="{FF2B5EF4-FFF2-40B4-BE49-F238E27FC236}">
                <a16:creationId xmlns:a16="http://schemas.microsoft.com/office/drawing/2014/main" xmlns="" id="{81FE9FFE-E466-EDA1-4C6F-194425EFC7B5}"/>
              </a:ext>
            </a:extLst>
          </p:cNvPr>
          <p:cNvSpPr>
            <a:spLocks noGrp="1"/>
          </p:cNvSpPr>
          <p:nvPr>
            <p:ph type="title"/>
          </p:nvPr>
        </p:nvSpPr>
        <p:spPr>
          <a:xfrm>
            <a:off x="3383246" y="187251"/>
            <a:ext cx="4991961" cy="706999"/>
          </a:xfrm>
        </p:spPr>
        <p:txBody>
          <a:bodyPr vert="horz" wrap="square" lIns="0" tIns="0" rIns="0" bIns="0" rtlCol="0" anchor="ctr" anchorCtr="0">
            <a:normAutofit/>
          </a:bodyPr>
          <a:lstStyle/>
          <a:p>
            <a:pPr algn="l"/>
            <a:r>
              <a:rPr lang="en-US" sz="3200" dirty="0"/>
              <a:t>Ephesians 5</a:t>
            </a:r>
          </a:p>
        </p:txBody>
      </p:sp>
      <p:sp>
        <p:nvSpPr>
          <p:cNvPr id="26" name="Freeform 10">
            <a:extLst>
              <a:ext uri="{FF2B5EF4-FFF2-40B4-BE49-F238E27FC236}">
                <a16:creationId xmlns:a16="http://schemas.microsoft.com/office/drawing/2014/main" xmlns="" id="{1607CD53-0FF9-47E9-94AD-2BF64BA801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5824556">
            <a:off x="198004" y="426519"/>
            <a:ext cx="2955087" cy="2765998"/>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white"/>
              </a:solidFill>
            </a:endParaRPr>
          </a:p>
        </p:txBody>
      </p:sp>
      <p:sp>
        <p:nvSpPr>
          <p:cNvPr id="6" name="TextBox 5">
            <a:extLst>
              <a:ext uri="{FF2B5EF4-FFF2-40B4-BE49-F238E27FC236}">
                <a16:creationId xmlns:a16="http://schemas.microsoft.com/office/drawing/2014/main" xmlns="" id="{00B04E04-9D5F-747C-53AC-5481CFFA3485}"/>
              </a:ext>
            </a:extLst>
          </p:cNvPr>
          <p:cNvSpPr txBox="1"/>
          <p:nvPr/>
        </p:nvSpPr>
        <p:spPr>
          <a:xfrm>
            <a:off x="3349388" y="1619579"/>
            <a:ext cx="8193205" cy="1938992"/>
          </a:xfrm>
          <a:prstGeom prst="rect">
            <a:avLst/>
          </a:prstGeom>
          <a:noFill/>
        </p:spPr>
        <p:txBody>
          <a:bodyPr wrap="square">
            <a:spAutoFit/>
          </a:bodyPr>
          <a:lstStyle/>
          <a:p>
            <a:r>
              <a:rPr lang="en-US" sz="2000" b="1" baseline="30000" dirty="0">
                <a:solidFill>
                  <a:prstClr val="white"/>
                </a:solidFill>
              </a:rPr>
              <a:t>18-20 </a:t>
            </a:r>
            <a:r>
              <a:rPr lang="en-US" sz="2000" dirty="0">
                <a:solidFill>
                  <a:prstClr val="white"/>
                </a:solidFill>
              </a:rPr>
              <a:t>And do not get drunk with wine, in which there is debauchery, but </a:t>
            </a:r>
            <a:r>
              <a:rPr lang="en-US" sz="2000" dirty="0">
                <a:solidFill>
                  <a:srgbClr val="CE7F01">
                    <a:lumMod val="60000"/>
                    <a:lumOff val="40000"/>
                  </a:srgbClr>
                </a:solidFill>
              </a:rPr>
              <a:t>be filled with the Spirit</a:t>
            </a:r>
            <a:r>
              <a:rPr lang="en-US" sz="2000" dirty="0">
                <a:solidFill>
                  <a:prstClr val="white"/>
                </a:solidFill>
              </a:rPr>
              <a:t>, speaking to one another in psalms and hymns and spiritual songs, singing and making melody with your hearts to the Lord; always giving thanks for all things in the name of our Lord Jesus Christ to </a:t>
            </a:r>
            <a:r>
              <a:rPr lang="en-US" sz="2000" i="1" dirty="0">
                <a:solidFill>
                  <a:prstClr val="white"/>
                </a:solidFill>
              </a:rPr>
              <a:t>our</a:t>
            </a:r>
            <a:r>
              <a:rPr lang="en-US" sz="2000" dirty="0">
                <a:solidFill>
                  <a:prstClr val="white"/>
                </a:solidFill>
              </a:rPr>
              <a:t> God and Father; </a:t>
            </a:r>
          </a:p>
          <a:p>
            <a:r>
              <a:rPr lang="en-US" sz="2000" b="1" baseline="30000" dirty="0">
                <a:solidFill>
                  <a:prstClr val="white"/>
                </a:solidFill>
              </a:rPr>
              <a:t>21 </a:t>
            </a:r>
            <a:r>
              <a:rPr lang="en-US" sz="2000" dirty="0">
                <a:solidFill>
                  <a:prstClr val="white"/>
                </a:solidFill>
              </a:rPr>
              <a:t>and </a:t>
            </a:r>
            <a:r>
              <a:rPr lang="en-US" sz="2000" dirty="0">
                <a:solidFill>
                  <a:srgbClr val="CE7F01">
                    <a:lumMod val="60000"/>
                    <a:lumOff val="40000"/>
                  </a:srgbClr>
                </a:solidFill>
              </a:rPr>
              <a:t>subject yourselves to one another in the fear of Christ</a:t>
            </a:r>
            <a:r>
              <a:rPr lang="en-US" sz="2000" dirty="0">
                <a:solidFill>
                  <a:prstClr val="white"/>
                </a:solidFill>
              </a:rPr>
              <a:t>.</a:t>
            </a:r>
          </a:p>
        </p:txBody>
      </p:sp>
      <p:sp>
        <p:nvSpPr>
          <p:cNvPr id="11" name="TextBox 10">
            <a:extLst>
              <a:ext uri="{FF2B5EF4-FFF2-40B4-BE49-F238E27FC236}">
                <a16:creationId xmlns:a16="http://schemas.microsoft.com/office/drawing/2014/main" xmlns="" id="{86A423F0-024B-DC89-8173-5CE389C479BD}"/>
              </a:ext>
            </a:extLst>
          </p:cNvPr>
          <p:cNvSpPr txBox="1"/>
          <p:nvPr/>
        </p:nvSpPr>
        <p:spPr>
          <a:xfrm>
            <a:off x="3349388" y="3996288"/>
            <a:ext cx="8307506" cy="1631216"/>
          </a:xfrm>
          <a:prstGeom prst="rect">
            <a:avLst/>
          </a:prstGeom>
          <a:noFill/>
        </p:spPr>
        <p:txBody>
          <a:bodyPr wrap="square" lIns="91440" tIns="45720" rIns="91440" bIns="45720" anchor="t">
            <a:spAutoFit/>
          </a:bodyPr>
          <a:lstStyle/>
          <a:p>
            <a:r>
              <a:rPr lang="es-ES" sz="2000" b="1" baseline="30000" dirty="0">
                <a:solidFill>
                  <a:srgbClr val="CE7F01">
                    <a:lumMod val="60000"/>
                    <a:lumOff val="40000"/>
                  </a:srgbClr>
                </a:solidFill>
                <a:latin typeface="system-ui"/>
              </a:rPr>
              <a:t>18-20  </a:t>
            </a:r>
            <a:r>
              <a:rPr lang="es-ES" sz="2000" dirty="0">
                <a:solidFill>
                  <a:srgbClr val="CE7F01">
                    <a:lumMod val="60000"/>
                    <a:lumOff val="40000"/>
                  </a:srgbClr>
                </a:solidFill>
                <a:latin typeface="system-ui"/>
              </a:rPr>
              <a:t>No os embriaguéis con vino, en lo cual hay disolución; antes bien </a:t>
            </a:r>
            <a:r>
              <a:rPr lang="es-ES" sz="2000" dirty="0">
                <a:solidFill>
                  <a:prstClr val="white"/>
                </a:solidFill>
                <a:latin typeface="system-ui"/>
              </a:rPr>
              <a:t>sed llenos del Espíritu</a:t>
            </a:r>
            <a:r>
              <a:rPr lang="es-ES" sz="2000" dirty="0">
                <a:solidFill>
                  <a:srgbClr val="CE7F01">
                    <a:lumMod val="60000"/>
                    <a:lumOff val="40000"/>
                  </a:srgbClr>
                </a:solidFill>
                <a:latin typeface="system-ui"/>
              </a:rPr>
              <a:t>, hablando entre vosotros con salmos, con himnos y cánticos espirituales, cantando y alabando al Señor en vuestros corazones; dando siempre gracias por todo al Dios y Padre, en el nombre de nuestro Señor Jesucristo.</a:t>
            </a:r>
            <a:endParaRPr lang="en-US" sz="2000" dirty="0">
              <a:solidFill>
                <a:srgbClr val="CE7F01">
                  <a:lumMod val="60000"/>
                  <a:lumOff val="40000"/>
                </a:srgbClr>
              </a:solidFill>
            </a:endParaRPr>
          </a:p>
        </p:txBody>
      </p:sp>
      <p:sp>
        <p:nvSpPr>
          <p:cNvPr id="14" name="TextBox 13">
            <a:extLst>
              <a:ext uri="{FF2B5EF4-FFF2-40B4-BE49-F238E27FC236}">
                <a16:creationId xmlns:a16="http://schemas.microsoft.com/office/drawing/2014/main" xmlns="" id="{BD437AC4-6A91-CF19-55F2-936E6A4D3692}"/>
              </a:ext>
            </a:extLst>
          </p:cNvPr>
          <p:cNvSpPr txBox="1"/>
          <p:nvPr/>
        </p:nvSpPr>
        <p:spPr>
          <a:xfrm>
            <a:off x="3349388" y="5628114"/>
            <a:ext cx="6096000" cy="400110"/>
          </a:xfrm>
          <a:prstGeom prst="rect">
            <a:avLst/>
          </a:prstGeom>
          <a:noFill/>
        </p:spPr>
        <p:txBody>
          <a:bodyPr wrap="square">
            <a:spAutoFit/>
          </a:bodyPr>
          <a:lstStyle/>
          <a:p>
            <a:r>
              <a:rPr lang="es-ES" b="1" baseline="30000" dirty="0">
                <a:solidFill>
                  <a:srgbClr val="CE7F01">
                    <a:lumMod val="60000"/>
                    <a:lumOff val="40000"/>
                  </a:srgbClr>
                </a:solidFill>
              </a:rPr>
              <a:t>21</a:t>
            </a:r>
            <a:r>
              <a:rPr lang="es-ES" sz="2000" b="1" baseline="30000" dirty="0">
                <a:solidFill>
                  <a:srgbClr val="CE7F01">
                    <a:lumMod val="60000"/>
                    <a:lumOff val="40000"/>
                  </a:srgbClr>
                </a:solidFill>
              </a:rPr>
              <a:t> </a:t>
            </a:r>
            <a:r>
              <a:rPr lang="es-ES" sz="2000" dirty="0">
                <a:solidFill>
                  <a:prstClr val="white"/>
                </a:solidFill>
              </a:rPr>
              <a:t>Someteos unos a otros en el temor de Dios.</a:t>
            </a:r>
            <a:endParaRPr lang="en-US" sz="2000" dirty="0">
              <a:solidFill>
                <a:prstClr val="white"/>
              </a:solidFill>
            </a:endParaRPr>
          </a:p>
        </p:txBody>
      </p:sp>
      <p:sp>
        <p:nvSpPr>
          <p:cNvPr id="15" name="Title 8">
            <a:extLst>
              <a:ext uri="{FF2B5EF4-FFF2-40B4-BE49-F238E27FC236}">
                <a16:creationId xmlns:a16="http://schemas.microsoft.com/office/drawing/2014/main" xmlns="" id="{2D973C06-BAAC-7A99-0C8F-7003293AC464}"/>
              </a:ext>
            </a:extLst>
          </p:cNvPr>
          <p:cNvSpPr txBox="1">
            <a:spLocks/>
          </p:cNvSpPr>
          <p:nvPr/>
        </p:nvSpPr>
        <p:spPr>
          <a:xfrm>
            <a:off x="3383246" y="726222"/>
            <a:ext cx="4991961" cy="707886"/>
          </a:xfrm>
          <a:prstGeom prst="rect">
            <a:avLst/>
          </a:prstGeom>
        </p:spPr>
        <p:txBody>
          <a:bodyPr vert="horz" wrap="square" lIns="0" tIns="0" rIns="0" bIns="0" rtlCol="0" anchor="ctr"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lgn="l"/>
            <a:r>
              <a:rPr lang="en-US" sz="3200" dirty="0" err="1">
                <a:solidFill>
                  <a:srgbClr val="CE7F01">
                    <a:lumMod val="60000"/>
                    <a:lumOff val="40000"/>
                  </a:srgbClr>
                </a:solidFill>
              </a:rPr>
              <a:t>Efesios</a:t>
            </a:r>
            <a:r>
              <a:rPr lang="en-US" sz="3200" dirty="0">
                <a:solidFill>
                  <a:srgbClr val="CE7F01">
                    <a:lumMod val="60000"/>
                    <a:lumOff val="40000"/>
                  </a:srgbClr>
                </a:solidFill>
              </a:rPr>
              <a:t> 5</a:t>
            </a:r>
          </a:p>
        </p:txBody>
      </p:sp>
    </p:spTree>
    <p:extLst>
      <p:ext uri="{BB962C8B-B14F-4D97-AF65-F5344CB8AC3E}">
        <p14:creationId xmlns:p14="http://schemas.microsoft.com/office/powerpoint/2010/main" val="1997393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09646535-AEF6-4883-A4F9-EEC1F8B43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8" name="Rectangle 17">
            <a:extLst>
              <a:ext uri="{FF2B5EF4-FFF2-40B4-BE49-F238E27FC236}">
                <a16:creationId xmlns:a16="http://schemas.microsoft.com/office/drawing/2014/main" xmlns="" id="{DB7EFF05-A8DA-4B3E-9C21-7A04283D48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20" name="Rectangle 19">
            <a:extLst>
              <a:ext uri="{FF2B5EF4-FFF2-40B4-BE49-F238E27FC236}">
                <a16:creationId xmlns:a16="http://schemas.microsoft.com/office/drawing/2014/main" xmlns="" id="{3F58D3F4-AD3E-4263-85BF-7EB7124583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Rectangle 21">
            <a:extLst>
              <a:ext uri="{FF2B5EF4-FFF2-40B4-BE49-F238E27FC236}">
                <a16:creationId xmlns:a16="http://schemas.microsoft.com/office/drawing/2014/main" xmlns="" id="{B383AC10-A272-4982-A610-DDA728D781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Freeform: Shape 23">
            <a:extLst>
              <a:ext uri="{FF2B5EF4-FFF2-40B4-BE49-F238E27FC236}">
                <a16:creationId xmlns:a16="http://schemas.microsoft.com/office/drawing/2014/main" xmlns="" id="{F6FDED66-1461-4834-9923-329986747F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995815" y="0"/>
            <a:ext cx="11196185" cy="6858000"/>
          </a:xfrm>
          <a:custGeom>
            <a:avLst/>
            <a:gdLst>
              <a:gd name="connsiteX0" fmla="*/ 678180 w 11196185"/>
              <a:gd name="connsiteY0" fmla="*/ 0 h 6858000"/>
              <a:gd name="connsiteX1" fmla="*/ 10577581 w 11196185"/>
              <a:gd name="connsiteY1" fmla="*/ 0 h 6858000"/>
              <a:gd name="connsiteX2" fmla="*/ 10716113 w 11196185"/>
              <a:gd name="connsiteY2" fmla="*/ 294338 h 6858000"/>
              <a:gd name="connsiteX3" fmla="*/ 11040720 w 11196185"/>
              <a:gd name="connsiteY3" fmla="*/ 992736 h 6858000"/>
              <a:gd name="connsiteX4" fmla="*/ 11188414 w 11196185"/>
              <a:gd name="connsiteY4" fmla="*/ 1350314 h 6858000"/>
              <a:gd name="connsiteX5" fmla="*/ 11196185 w 11196185"/>
              <a:gd name="connsiteY5" fmla="*/ 1382182 h 6858000"/>
              <a:gd name="connsiteX6" fmla="*/ 11196185 w 11196185"/>
              <a:gd name="connsiteY6" fmla="*/ 4121434 h 6858000"/>
              <a:gd name="connsiteX7" fmla="*/ 11176802 w 11196185"/>
              <a:gd name="connsiteY7" fmla="*/ 4304566 h 6858000"/>
              <a:gd name="connsiteX8" fmla="*/ 10289429 w 11196185"/>
              <a:gd name="connsiteY8" fmla="*/ 5937296 h 6858000"/>
              <a:gd name="connsiteX9" fmla="*/ 9411880 w 11196185"/>
              <a:gd name="connsiteY9" fmla="*/ 6851146 h 6858000"/>
              <a:gd name="connsiteX10" fmla="*/ 9402883 w 11196185"/>
              <a:gd name="connsiteY10" fmla="*/ 6858000 h 6858000"/>
              <a:gd name="connsiteX11" fmla="*/ 1880709 w 11196185"/>
              <a:gd name="connsiteY11" fmla="*/ 6858000 h 6858000"/>
              <a:gd name="connsiteX12" fmla="*/ 1838993 w 11196185"/>
              <a:gd name="connsiteY12" fmla="*/ 6821023 h 6858000"/>
              <a:gd name="connsiteX13" fmla="*/ 1110605 w 11196185"/>
              <a:gd name="connsiteY13" fmla="*/ 6101023 h 6858000"/>
              <a:gd name="connsiteX14" fmla="*/ 0 w 11196185"/>
              <a:gd name="connsiteY14" fmla="*/ 3022953 h 6858000"/>
              <a:gd name="connsiteX15" fmla="*/ 653297 w 11196185"/>
              <a:gd name="connsiteY15" fmla="*/ 431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96185" h="6858000">
                <a:moveTo>
                  <a:pt x="678180" y="0"/>
                </a:moveTo>
                <a:lnTo>
                  <a:pt x="10577581" y="0"/>
                </a:lnTo>
                <a:lnTo>
                  <a:pt x="10716113" y="294338"/>
                </a:lnTo>
                <a:cubicBezTo>
                  <a:pt x="10820232" y="519974"/>
                  <a:pt x="10926393" y="755332"/>
                  <a:pt x="11040720" y="992736"/>
                </a:cubicBezTo>
                <a:cubicBezTo>
                  <a:pt x="11101967" y="1099159"/>
                  <a:pt x="11150454" y="1219908"/>
                  <a:pt x="11188414" y="1350314"/>
                </a:cubicBezTo>
                <a:lnTo>
                  <a:pt x="11196185" y="1382182"/>
                </a:lnTo>
                <a:lnTo>
                  <a:pt x="11196185" y="4121434"/>
                </a:lnTo>
                <a:lnTo>
                  <a:pt x="11176802" y="4304566"/>
                </a:lnTo>
                <a:cubicBezTo>
                  <a:pt x="11053990" y="5160104"/>
                  <a:pt x="10546664" y="5536165"/>
                  <a:pt x="10289429" y="5937296"/>
                </a:cubicBezTo>
                <a:cubicBezTo>
                  <a:pt x="10175102" y="6195166"/>
                  <a:pt x="9816937" y="6534516"/>
                  <a:pt x="9411880" y="6851146"/>
                </a:cubicBezTo>
                <a:lnTo>
                  <a:pt x="9402883" y="6858000"/>
                </a:lnTo>
                <a:lnTo>
                  <a:pt x="1880709" y="6858000"/>
                </a:lnTo>
                <a:lnTo>
                  <a:pt x="1838993" y="6821023"/>
                </a:lnTo>
                <a:cubicBezTo>
                  <a:pt x="1404461" y="6426943"/>
                  <a:pt x="1110605" y="6101023"/>
                  <a:pt x="1110605" y="6101023"/>
                </a:cubicBezTo>
                <a:cubicBezTo>
                  <a:pt x="816622" y="5544351"/>
                  <a:pt x="0" y="3776098"/>
                  <a:pt x="0" y="3022953"/>
                </a:cubicBezTo>
                <a:cubicBezTo>
                  <a:pt x="0" y="2171572"/>
                  <a:pt x="195989" y="894500"/>
                  <a:pt x="653297" y="43119"/>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pPr>
              <a:defRPr/>
            </a:pPr>
            <a:endParaRPr lang="en-US">
              <a:solidFill>
                <a:prstClr val="white"/>
              </a:solidFill>
            </a:endParaRPr>
          </a:p>
        </p:txBody>
      </p:sp>
      <p:sp>
        <p:nvSpPr>
          <p:cNvPr id="9" name="Title 8">
            <a:extLst>
              <a:ext uri="{FF2B5EF4-FFF2-40B4-BE49-F238E27FC236}">
                <a16:creationId xmlns:a16="http://schemas.microsoft.com/office/drawing/2014/main" xmlns="" id="{81FE9FFE-E466-EDA1-4C6F-194425EFC7B5}"/>
              </a:ext>
            </a:extLst>
          </p:cNvPr>
          <p:cNvSpPr>
            <a:spLocks noGrp="1"/>
          </p:cNvSpPr>
          <p:nvPr>
            <p:ph type="title"/>
          </p:nvPr>
        </p:nvSpPr>
        <p:spPr>
          <a:xfrm>
            <a:off x="3351095" y="-133458"/>
            <a:ext cx="4991961" cy="1477328"/>
          </a:xfrm>
        </p:spPr>
        <p:txBody>
          <a:bodyPr vert="horz" wrap="square" lIns="0" tIns="0" rIns="0" bIns="0" rtlCol="0" anchor="ctr" anchorCtr="0">
            <a:normAutofit/>
          </a:bodyPr>
          <a:lstStyle/>
          <a:p>
            <a:pPr algn="l"/>
            <a:r>
              <a:rPr lang="en-US" sz="3200" dirty="0"/>
              <a:t>Ephesians 5</a:t>
            </a:r>
          </a:p>
        </p:txBody>
      </p:sp>
      <p:sp>
        <p:nvSpPr>
          <p:cNvPr id="26" name="Freeform 10">
            <a:extLst>
              <a:ext uri="{FF2B5EF4-FFF2-40B4-BE49-F238E27FC236}">
                <a16:creationId xmlns:a16="http://schemas.microsoft.com/office/drawing/2014/main" xmlns="" id="{1607CD53-0FF9-47E9-94AD-2BF64BA801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5824556">
            <a:off x="198004" y="426519"/>
            <a:ext cx="2955087" cy="2765998"/>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white"/>
              </a:solidFill>
            </a:endParaRPr>
          </a:p>
        </p:txBody>
      </p:sp>
      <p:sp>
        <p:nvSpPr>
          <p:cNvPr id="6" name="TextBox 5">
            <a:extLst>
              <a:ext uri="{FF2B5EF4-FFF2-40B4-BE49-F238E27FC236}">
                <a16:creationId xmlns:a16="http://schemas.microsoft.com/office/drawing/2014/main" xmlns="" id="{00B04E04-9D5F-747C-53AC-5481CFFA3485}"/>
              </a:ext>
            </a:extLst>
          </p:cNvPr>
          <p:cNvSpPr txBox="1"/>
          <p:nvPr/>
        </p:nvSpPr>
        <p:spPr>
          <a:xfrm>
            <a:off x="3211353" y="1610384"/>
            <a:ext cx="8193205" cy="400110"/>
          </a:xfrm>
          <a:prstGeom prst="rect">
            <a:avLst/>
          </a:prstGeom>
          <a:noFill/>
        </p:spPr>
        <p:txBody>
          <a:bodyPr wrap="square">
            <a:spAutoFit/>
          </a:bodyPr>
          <a:lstStyle/>
          <a:p>
            <a:r>
              <a:rPr lang="en-US" sz="2000" b="1" baseline="30000" dirty="0">
                <a:solidFill>
                  <a:prstClr val="white"/>
                </a:solidFill>
              </a:rPr>
              <a:t>21 </a:t>
            </a:r>
            <a:r>
              <a:rPr lang="en-US" sz="2000" dirty="0">
                <a:solidFill>
                  <a:prstClr val="white"/>
                </a:solidFill>
              </a:rPr>
              <a:t>and subject yourselves to one another in the fear of Christ.</a:t>
            </a:r>
          </a:p>
        </p:txBody>
      </p:sp>
      <p:sp>
        <p:nvSpPr>
          <p:cNvPr id="14" name="TextBox 13">
            <a:extLst>
              <a:ext uri="{FF2B5EF4-FFF2-40B4-BE49-F238E27FC236}">
                <a16:creationId xmlns:a16="http://schemas.microsoft.com/office/drawing/2014/main" xmlns="" id="{BD437AC4-6A91-CF19-55F2-936E6A4D3692}"/>
              </a:ext>
            </a:extLst>
          </p:cNvPr>
          <p:cNvSpPr txBox="1"/>
          <p:nvPr/>
        </p:nvSpPr>
        <p:spPr>
          <a:xfrm>
            <a:off x="3211353" y="4047984"/>
            <a:ext cx="6096000" cy="400110"/>
          </a:xfrm>
          <a:prstGeom prst="rect">
            <a:avLst/>
          </a:prstGeom>
          <a:noFill/>
        </p:spPr>
        <p:txBody>
          <a:bodyPr wrap="square">
            <a:spAutoFit/>
          </a:bodyPr>
          <a:lstStyle/>
          <a:p>
            <a:r>
              <a:rPr lang="es-ES" b="1" baseline="30000" dirty="0">
                <a:solidFill>
                  <a:srgbClr val="CE7F01">
                    <a:lumMod val="60000"/>
                    <a:lumOff val="40000"/>
                  </a:srgbClr>
                </a:solidFill>
              </a:rPr>
              <a:t>21</a:t>
            </a:r>
            <a:r>
              <a:rPr lang="es-ES" sz="2000" b="1" baseline="30000" dirty="0">
                <a:solidFill>
                  <a:srgbClr val="CE7F01">
                    <a:lumMod val="60000"/>
                    <a:lumOff val="40000"/>
                  </a:srgbClr>
                </a:solidFill>
              </a:rPr>
              <a:t> </a:t>
            </a:r>
            <a:r>
              <a:rPr lang="es-ES" sz="2000" dirty="0">
                <a:solidFill>
                  <a:srgbClr val="CE7F01">
                    <a:lumMod val="60000"/>
                    <a:lumOff val="40000"/>
                  </a:srgbClr>
                </a:solidFill>
              </a:rPr>
              <a:t>Someteos unos a otros en el temor de Dios</a:t>
            </a:r>
            <a:r>
              <a:rPr lang="es-ES" sz="2000" dirty="0">
                <a:solidFill>
                  <a:prstClr val="white"/>
                </a:solidFill>
              </a:rPr>
              <a:t>.</a:t>
            </a:r>
            <a:endParaRPr lang="en-US" sz="2000" dirty="0">
              <a:solidFill>
                <a:prstClr val="white"/>
              </a:solidFill>
            </a:endParaRPr>
          </a:p>
        </p:txBody>
      </p:sp>
      <p:sp>
        <p:nvSpPr>
          <p:cNvPr id="2" name="TextBox 1">
            <a:extLst>
              <a:ext uri="{FF2B5EF4-FFF2-40B4-BE49-F238E27FC236}">
                <a16:creationId xmlns:a16="http://schemas.microsoft.com/office/drawing/2014/main" xmlns="" id="{FC66F0D0-FC1A-30ED-30C9-86C15CA8D751}"/>
              </a:ext>
            </a:extLst>
          </p:cNvPr>
          <p:cNvSpPr txBox="1"/>
          <p:nvPr/>
        </p:nvSpPr>
        <p:spPr>
          <a:xfrm>
            <a:off x="3211353" y="1919591"/>
            <a:ext cx="8091606" cy="1631216"/>
          </a:xfrm>
          <a:prstGeom prst="rect">
            <a:avLst/>
          </a:prstGeom>
          <a:noFill/>
        </p:spPr>
        <p:txBody>
          <a:bodyPr wrap="square">
            <a:spAutoFit/>
          </a:bodyPr>
          <a:lstStyle/>
          <a:p>
            <a:r>
              <a:rPr lang="en-US" sz="2000" b="1" baseline="30000" dirty="0">
                <a:solidFill>
                  <a:prstClr val="white"/>
                </a:solidFill>
              </a:rPr>
              <a:t>22-24 </a:t>
            </a:r>
            <a:r>
              <a:rPr lang="en-US" sz="2000" dirty="0">
                <a:solidFill>
                  <a:prstClr val="white"/>
                </a:solidFill>
              </a:rPr>
              <a:t>Wives, (</a:t>
            </a:r>
            <a:r>
              <a:rPr lang="en-US" sz="2000" i="1" dirty="0">
                <a:solidFill>
                  <a:prstClr val="white"/>
                </a:solidFill>
              </a:rPr>
              <a:t>subject yourselves)</a:t>
            </a:r>
            <a:r>
              <a:rPr lang="en-US" sz="2000" dirty="0">
                <a:solidFill>
                  <a:prstClr val="white"/>
                </a:solidFill>
              </a:rPr>
              <a:t> to your own husbands, as to the Lord. For the husband is the head of the wife, as Christ also is the head of the church, He Himself (</a:t>
            </a:r>
            <a:r>
              <a:rPr lang="en-US" sz="2000" i="1" dirty="0">
                <a:solidFill>
                  <a:prstClr val="white"/>
                </a:solidFill>
              </a:rPr>
              <a:t>being)</a:t>
            </a:r>
            <a:r>
              <a:rPr lang="en-US" sz="2000" dirty="0">
                <a:solidFill>
                  <a:prstClr val="white"/>
                </a:solidFill>
              </a:rPr>
              <a:t> the Savior of the body. </a:t>
            </a:r>
          </a:p>
          <a:p>
            <a:r>
              <a:rPr lang="en-US" sz="2000" b="1" baseline="30000" dirty="0">
                <a:solidFill>
                  <a:prstClr val="white"/>
                </a:solidFill>
              </a:rPr>
              <a:t> </a:t>
            </a:r>
            <a:r>
              <a:rPr lang="en-US" sz="2000" dirty="0">
                <a:solidFill>
                  <a:prstClr val="white"/>
                </a:solidFill>
              </a:rPr>
              <a:t>But as the church is subject to Christ, so also the wives (</a:t>
            </a:r>
            <a:r>
              <a:rPr lang="en-US" sz="2000" i="1" dirty="0">
                <a:solidFill>
                  <a:prstClr val="white"/>
                </a:solidFill>
              </a:rPr>
              <a:t>ought to be)</a:t>
            </a:r>
            <a:r>
              <a:rPr lang="en-US" sz="2000" dirty="0">
                <a:solidFill>
                  <a:prstClr val="white"/>
                </a:solidFill>
              </a:rPr>
              <a:t> to their husbands in everything.</a:t>
            </a:r>
          </a:p>
        </p:txBody>
      </p:sp>
      <p:sp>
        <p:nvSpPr>
          <p:cNvPr id="4" name="TextBox 3">
            <a:extLst>
              <a:ext uri="{FF2B5EF4-FFF2-40B4-BE49-F238E27FC236}">
                <a16:creationId xmlns:a16="http://schemas.microsoft.com/office/drawing/2014/main" xmlns="" id="{25578D26-4D00-284B-7B32-CDDFE5EADA82}"/>
              </a:ext>
            </a:extLst>
          </p:cNvPr>
          <p:cNvSpPr txBox="1"/>
          <p:nvPr/>
        </p:nvSpPr>
        <p:spPr>
          <a:xfrm>
            <a:off x="3211353" y="4421151"/>
            <a:ext cx="7845091" cy="1631216"/>
          </a:xfrm>
          <a:prstGeom prst="rect">
            <a:avLst/>
          </a:prstGeom>
          <a:noFill/>
        </p:spPr>
        <p:txBody>
          <a:bodyPr wrap="square" lIns="91440" tIns="45720" rIns="91440" bIns="45720" anchor="t">
            <a:spAutoFit/>
          </a:bodyPr>
          <a:lstStyle/>
          <a:p>
            <a:r>
              <a:rPr lang="es-ES" sz="2000" b="1" baseline="30000" dirty="0">
                <a:solidFill>
                  <a:srgbClr val="CE7F01">
                    <a:lumMod val="60000"/>
                    <a:lumOff val="40000"/>
                  </a:srgbClr>
                </a:solidFill>
              </a:rPr>
              <a:t>22 -24 </a:t>
            </a:r>
            <a:r>
              <a:rPr lang="es-ES" sz="2000" dirty="0">
                <a:solidFill>
                  <a:srgbClr val="CE7F01">
                    <a:lumMod val="60000"/>
                    <a:lumOff val="40000"/>
                  </a:srgbClr>
                </a:solidFill>
              </a:rPr>
              <a:t>Las casadas estén sujetas a sus propios maridos, como al Señor; porque el marido es cabeza de la mujer, así como Cristo es cabeza de la iglesia, la cual es su cuerpo, y él es su Salvador. Así que, como la iglesia está sujeta a Cristo, así también las casadas lo estén a sus maridos en todo.</a:t>
            </a:r>
            <a:endParaRPr lang="en-US" sz="2000">
              <a:solidFill>
                <a:srgbClr val="CE7F01">
                  <a:lumMod val="60000"/>
                  <a:lumOff val="40000"/>
                </a:srgbClr>
              </a:solidFill>
            </a:endParaRPr>
          </a:p>
        </p:txBody>
      </p:sp>
      <p:sp>
        <p:nvSpPr>
          <p:cNvPr id="5" name="Title 8">
            <a:extLst>
              <a:ext uri="{FF2B5EF4-FFF2-40B4-BE49-F238E27FC236}">
                <a16:creationId xmlns:a16="http://schemas.microsoft.com/office/drawing/2014/main" xmlns="" id="{379B139D-ED11-7C6B-C23D-D22E9254F507}"/>
              </a:ext>
            </a:extLst>
          </p:cNvPr>
          <p:cNvSpPr txBox="1">
            <a:spLocks/>
          </p:cNvSpPr>
          <p:nvPr/>
        </p:nvSpPr>
        <p:spPr>
          <a:xfrm>
            <a:off x="3383246" y="726222"/>
            <a:ext cx="4991961" cy="707886"/>
          </a:xfrm>
          <a:prstGeom prst="rect">
            <a:avLst/>
          </a:prstGeom>
        </p:spPr>
        <p:txBody>
          <a:bodyPr vert="horz" wrap="square" lIns="0" tIns="0" rIns="0" bIns="0" rtlCol="0" anchor="ctr"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lgn="l"/>
            <a:r>
              <a:rPr lang="en-US" sz="3200" dirty="0">
                <a:solidFill>
                  <a:srgbClr val="CE7F01">
                    <a:lumMod val="60000"/>
                    <a:lumOff val="40000"/>
                  </a:srgbClr>
                </a:solidFill>
              </a:rPr>
              <a:t>Efesios 5</a:t>
            </a:r>
          </a:p>
        </p:txBody>
      </p:sp>
    </p:spTree>
    <p:extLst>
      <p:ext uri="{BB962C8B-B14F-4D97-AF65-F5344CB8AC3E}">
        <p14:creationId xmlns:p14="http://schemas.microsoft.com/office/powerpoint/2010/main" val="3930455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09646535-AEF6-4883-A4F9-EEC1F8B43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8" name="Rectangle 17">
            <a:extLst>
              <a:ext uri="{FF2B5EF4-FFF2-40B4-BE49-F238E27FC236}">
                <a16:creationId xmlns:a16="http://schemas.microsoft.com/office/drawing/2014/main" xmlns="" id="{DB7EFF05-A8DA-4B3E-9C21-7A04283D48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20" name="Rectangle 19">
            <a:extLst>
              <a:ext uri="{FF2B5EF4-FFF2-40B4-BE49-F238E27FC236}">
                <a16:creationId xmlns:a16="http://schemas.microsoft.com/office/drawing/2014/main" xmlns="" id="{3F58D3F4-AD3E-4263-85BF-7EB7124583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Rectangle 21">
            <a:extLst>
              <a:ext uri="{FF2B5EF4-FFF2-40B4-BE49-F238E27FC236}">
                <a16:creationId xmlns:a16="http://schemas.microsoft.com/office/drawing/2014/main" xmlns="" id="{B383AC10-A272-4982-A610-DDA728D781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Freeform: Shape 23">
            <a:extLst>
              <a:ext uri="{FF2B5EF4-FFF2-40B4-BE49-F238E27FC236}">
                <a16:creationId xmlns:a16="http://schemas.microsoft.com/office/drawing/2014/main" xmlns="" id="{F6FDED66-1461-4834-9923-329986747F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995815" y="0"/>
            <a:ext cx="11196185" cy="6858000"/>
          </a:xfrm>
          <a:custGeom>
            <a:avLst/>
            <a:gdLst>
              <a:gd name="connsiteX0" fmla="*/ 678180 w 11196185"/>
              <a:gd name="connsiteY0" fmla="*/ 0 h 6858000"/>
              <a:gd name="connsiteX1" fmla="*/ 10577581 w 11196185"/>
              <a:gd name="connsiteY1" fmla="*/ 0 h 6858000"/>
              <a:gd name="connsiteX2" fmla="*/ 10716113 w 11196185"/>
              <a:gd name="connsiteY2" fmla="*/ 294338 h 6858000"/>
              <a:gd name="connsiteX3" fmla="*/ 11040720 w 11196185"/>
              <a:gd name="connsiteY3" fmla="*/ 992736 h 6858000"/>
              <a:gd name="connsiteX4" fmla="*/ 11188414 w 11196185"/>
              <a:gd name="connsiteY4" fmla="*/ 1350314 h 6858000"/>
              <a:gd name="connsiteX5" fmla="*/ 11196185 w 11196185"/>
              <a:gd name="connsiteY5" fmla="*/ 1382182 h 6858000"/>
              <a:gd name="connsiteX6" fmla="*/ 11196185 w 11196185"/>
              <a:gd name="connsiteY6" fmla="*/ 4121434 h 6858000"/>
              <a:gd name="connsiteX7" fmla="*/ 11176802 w 11196185"/>
              <a:gd name="connsiteY7" fmla="*/ 4304566 h 6858000"/>
              <a:gd name="connsiteX8" fmla="*/ 10289429 w 11196185"/>
              <a:gd name="connsiteY8" fmla="*/ 5937296 h 6858000"/>
              <a:gd name="connsiteX9" fmla="*/ 9411880 w 11196185"/>
              <a:gd name="connsiteY9" fmla="*/ 6851146 h 6858000"/>
              <a:gd name="connsiteX10" fmla="*/ 9402883 w 11196185"/>
              <a:gd name="connsiteY10" fmla="*/ 6858000 h 6858000"/>
              <a:gd name="connsiteX11" fmla="*/ 1880709 w 11196185"/>
              <a:gd name="connsiteY11" fmla="*/ 6858000 h 6858000"/>
              <a:gd name="connsiteX12" fmla="*/ 1838993 w 11196185"/>
              <a:gd name="connsiteY12" fmla="*/ 6821023 h 6858000"/>
              <a:gd name="connsiteX13" fmla="*/ 1110605 w 11196185"/>
              <a:gd name="connsiteY13" fmla="*/ 6101023 h 6858000"/>
              <a:gd name="connsiteX14" fmla="*/ 0 w 11196185"/>
              <a:gd name="connsiteY14" fmla="*/ 3022953 h 6858000"/>
              <a:gd name="connsiteX15" fmla="*/ 653297 w 11196185"/>
              <a:gd name="connsiteY15" fmla="*/ 431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96185" h="6858000">
                <a:moveTo>
                  <a:pt x="678180" y="0"/>
                </a:moveTo>
                <a:lnTo>
                  <a:pt x="10577581" y="0"/>
                </a:lnTo>
                <a:lnTo>
                  <a:pt x="10716113" y="294338"/>
                </a:lnTo>
                <a:cubicBezTo>
                  <a:pt x="10820232" y="519974"/>
                  <a:pt x="10926393" y="755332"/>
                  <a:pt x="11040720" y="992736"/>
                </a:cubicBezTo>
                <a:cubicBezTo>
                  <a:pt x="11101967" y="1099159"/>
                  <a:pt x="11150454" y="1219908"/>
                  <a:pt x="11188414" y="1350314"/>
                </a:cubicBezTo>
                <a:lnTo>
                  <a:pt x="11196185" y="1382182"/>
                </a:lnTo>
                <a:lnTo>
                  <a:pt x="11196185" y="4121434"/>
                </a:lnTo>
                <a:lnTo>
                  <a:pt x="11176802" y="4304566"/>
                </a:lnTo>
                <a:cubicBezTo>
                  <a:pt x="11053990" y="5160104"/>
                  <a:pt x="10546664" y="5536165"/>
                  <a:pt x="10289429" y="5937296"/>
                </a:cubicBezTo>
                <a:cubicBezTo>
                  <a:pt x="10175102" y="6195166"/>
                  <a:pt x="9816937" y="6534516"/>
                  <a:pt x="9411880" y="6851146"/>
                </a:cubicBezTo>
                <a:lnTo>
                  <a:pt x="9402883" y="6858000"/>
                </a:lnTo>
                <a:lnTo>
                  <a:pt x="1880709" y="6858000"/>
                </a:lnTo>
                <a:lnTo>
                  <a:pt x="1838993" y="6821023"/>
                </a:lnTo>
                <a:cubicBezTo>
                  <a:pt x="1404461" y="6426943"/>
                  <a:pt x="1110605" y="6101023"/>
                  <a:pt x="1110605" y="6101023"/>
                </a:cubicBezTo>
                <a:cubicBezTo>
                  <a:pt x="816622" y="5544351"/>
                  <a:pt x="0" y="3776098"/>
                  <a:pt x="0" y="3022953"/>
                </a:cubicBezTo>
                <a:cubicBezTo>
                  <a:pt x="0" y="2171572"/>
                  <a:pt x="195989" y="894500"/>
                  <a:pt x="653297" y="43119"/>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pPr>
              <a:defRPr/>
            </a:pPr>
            <a:endParaRPr lang="en-US">
              <a:solidFill>
                <a:prstClr val="white"/>
              </a:solidFill>
            </a:endParaRPr>
          </a:p>
        </p:txBody>
      </p:sp>
      <p:sp>
        <p:nvSpPr>
          <p:cNvPr id="9" name="Title 8">
            <a:extLst>
              <a:ext uri="{FF2B5EF4-FFF2-40B4-BE49-F238E27FC236}">
                <a16:creationId xmlns:a16="http://schemas.microsoft.com/office/drawing/2014/main" xmlns="" id="{81FE9FFE-E466-EDA1-4C6F-194425EFC7B5}"/>
              </a:ext>
            </a:extLst>
          </p:cNvPr>
          <p:cNvSpPr>
            <a:spLocks noGrp="1"/>
          </p:cNvSpPr>
          <p:nvPr>
            <p:ph type="title"/>
          </p:nvPr>
        </p:nvSpPr>
        <p:spPr>
          <a:xfrm>
            <a:off x="3351095" y="-133458"/>
            <a:ext cx="4991961" cy="1477328"/>
          </a:xfrm>
        </p:spPr>
        <p:txBody>
          <a:bodyPr vert="horz" wrap="square" lIns="0" tIns="0" rIns="0" bIns="0" rtlCol="0" anchor="ctr" anchorCtr="0">
            <a:normAutofit/>
          </a:bodyPr>
          <a:lstStyle/>
          <a:p>
            <a:pPr algn="l"/>
            <a:r>
              <a:rPr lang="en-US" sz="3200" dirty="0"/>
              <a:t>Ephesians 5</a:t>
            </a:r>
          </a:p>
        </p:txBody>
      </p:sp>
      <p:sp>
        <p:nvSpPr>
          <p:cNvPr id="26" name="Freeform 10">
            <a:extLst>
              <a:ext uri="{FF2B5EF4-FFF2-40B4-BE49-F238E27FC236}">
                <a16:creationId xmlns:a16="http://schemas.microsoft.com/office/drawing/2014/main" xmlns="" id="{1607CD53-0FF9-47E9-94AD-2BF64BA801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5824556">
            <a:off x="198004" y="426519"/>
            <a:ext cx="2955087" cy="2765998"/>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white"/>
              </a:solidFill>
            </a:endParaRPr>
          </a:p>
        </p:txBody>
      </p:sp>
      <p:sp>
        <p:nvSpPr>
          <p:cNvPr id="6" name="TextBox 5">
            <a:extLst>
              <a:ext uri="{FF2B5EF4-FFF2-40B4-BE49-F238E27FC236}">
                <a16:creationId xmlns:a16="http://schemas.microsoft.com/office/drawing/2014/main" xmlns="" id="{00B04E04-9D5F-747C-53AC-5481CFFA3485}"/>
              </a:ext>
            </a:extLst>
          </p:cNvPr>
          <p:cNvSpPr txBox="1"/>
          <p:nvPr/>
        </p:nvSpPr>
        <p:spPr>
          <a:xfrm>
            <a:off x="3300294" y="1570517"/>
            <a:ext cx="8193205" cy="400110"/>
          </a:xfrm>
          <a:prstGeom prst="rect">
            <a:avLst/>
          </a:prstGeom>
          <a:noFill/>
        </p:spPr>
        <p:txBody>
          <a:bodyPr wrap="square">
            <a:spAutoFit/>
          </a:bodyPr>
          <a:lstStyle/>
          <a:p>
            <a:r>
              <a:rPr lang="en-US" sz="2000" b="1" baseline="30000" dirty="0">
                <a:solidFill>
                  <a:prstClr val="white"/>
                </a:solidFill>
              </a:rPr>
              <a:t>21 </a:t>
            </a:r>
            <a:r>
              <a:rPr lang="en-US" sz="2000" dirty="0">
                <a:solidFill>
                  <a:prstClr val="white"/>
                </a:solidFill>
              </a:rPr>
              <a:t>and subject yourselves to one another in the fear of Christ.</a:t>
            </a:r>
          </a:p>
        </p:txBody>
      </p:sp>
      <p:sp>
        <p:nvSpPr>
          <p:cNvPr id="14" name="TextBox 13">
            <a:extLst>
              <a:ext uri="{FF2B5EF4-FFF2-40B4-BE49-F238E27FC236}">
                <a16:creationId xmlns:a16="http://schemas.microsoft.com/office/drawing/2014/main" xmlns="" id="{BD437AC4-6A91-CF19-55F2-936E6A4D3692}"/>
              </a:ext>
            </a:extLst>
          </p:cNvPr>
          <p:cNvSpPr txBox="1"/>
          <p:nvPr/>
        </p:nvSpPr>
        <p:spPr>
          <a:xfrm>
            <a:off x="3351094" y="3967526"/>
            <a:ext cx="6096000" cy="400110"/>
          </a:xfrm>
          <a:prstGeom prst="rect">
            <a:avLst/>
          </a:prstGeom>
          <a:noFill/>
        </p:spPr>
        <p:txBody>
          <a:bodyPr wrap="square">
            <a:spAutoFit/>
          </a:bodyPr>
          <a:lstStyle/>
          <a:p>
            <a:r>
              <a:rPr lang="es-ES" b="1" baseline="30000" dirty="0">
                <a:solidFill>
                  <a:srgbClr val="CE7F01">
                    <a:lumMod val="60000"/>
                    <a:lumOff val="40000"/>
                  </a:srgbClr>
                </a:solidFill>
              </a:rPr>
              <a:t>21</a:t>
            </a:r>
            <a:r>
              <a:rPr lang="es-ES" sz="2000" b="1" baseline="30000" dirty="0">
                <a:solidFill>
                  <a:srgbClr val="CE7F01">
                    <a:lumMod val="60000"/>
                    <a:lumOff val="40000"/>
                  </a:srgbClr>
                </a:solidFill>
              </a:rPr>
              <a:t> </a:t>
            </a:r>
            <a:r>
              <a:rPr lang="es-ES" sz="2000" dirty="0">
                <a:solidFill>
                  <a:srgbClr val="CE7F01">
                    <a:lumMod val="60000"/>
                    <a:lumOff val="40000"/>
                  </a:srgbClr>
                </a:solidFill>
              </a:rPr>
              <a:t>Someteos unos a otros en el temor de Dios</a:t>
            </a:r>
            <a:r>
              <a:rPr lang="es-ES" sz="2000" dirty="0">
                <a:solidFill>
                  <a:prstClr val="white"/>
                </a:solidFill>
              </a:rPr>
              <a:t>.</a:t>
            </a:r>
            <a:endParaRPr lang="en-US" sz="2000" dirty="0">
              <a:solidFill>
                <a:prstClr val="white"/>
              </a:solidFill>
            </a:endParaRPr>
          </a:p>
        </p:txBody>
      </p:sp>
      <p:sp>
        <p:nvSpPr>
          <p:cNvPr id="2" name="TextBox 1">
            <a:extLst>
              <a:ext uri="{FF2B5EF4-FFF2-40B4-BE49-F238E27FC236}">
                <a16:creationId xmlns:a16="http://schemas.microsoft.com/office/drawing/2014/main" xmlns="" id="{FC66F0D0-FC1A-30ED-30C9-86C15CA8D751}"/>
              </a:ext>
            </a:extLst>
          </p:cNvPr>
          <p:cNvSpPr txBox="1"/>
          <p:nvPr/>
        </p:nvSpPr>
        <p:spPr>
          <a:xfrm>
            <a:off x="3351094" y="1922740"/>
            <a:ext cx="8091606" cy="1631216"/>
          </a:xfrm>
          <a:prstGeom prst="rect">
            <a:avLst/>
          </a:prstGeom>
          <a:noFill/>
        </p:spPr>
        <p:txBody>
          <a:bodyPr wrap="square">
            <a:spAutoFit/>
          </a:bodyPr>
          <a:lstStyle/>
          <a:p>
            <a:r>
              <a:rPr lang="en-US" sz="2000" b="1" baseline="30000" dirty="0">
                <a:solidFill>
                  <a:prstClr val="white"/>
                </a:solidFill>
              </a:rPr>
              <a:t>22-24 </a:t>
            </a:r>
            <a:r>
              <a:rPr lang="en-US" sz="2000" dirty="0">
                <a:solidFill>
                  <a:prstClr val="white"/>
                </a:solidFill>
              </a:rPr>
              <a:t>Wives, (</a:t>
            </a:r>
            <a:r>
              <a:rPr lang="en-US" sz="2000" i="1" dirty="0">
                <a:solidFill>
                  <a:prstClr val="white"/>
                </a:solidFill>
              </a:rPr>
              <a:t>subject yourselves)</a:t>
            </a:r>
            <a:r>
              <a:rPr lang="en-US" sz="2000" dirty="0">
                <a:solidFill>
                  <a:prstClr val="white"/>
                </a:solidFill>
              </a:rPr>
              <a:t> to your own husbands,</a:t>
            </a:r>
            <a:r>
              <a:rPr lang="en-US" sz="2000" dirty="0">
                <a:solidFill>
                  <a:srgbClr val="CE7F01">
                    <a:lumMod val="60000"/>
                    <a:lumOff val="40000"/>
                  </a:srgbClr>
                </a:solidFill>
              </a:rPr>
              <a:t> as to the Lord. </a:t>
            </a:r>
            <a:r>
              <a:rPr lang="en-US" sz="2000" dirty="0">
                <a:solidFill>
                  <a:prstClr val="white"/>
                </a:solidFill>
              </a:rPr>
              <a:t>For the </a:t>
            </a:r>
            <a:r>
              <a:rPr lang="en-US" sz="2000" dirty="0">
                <a:solidFill>
                  <a:srgbClr val="CE7F01">
                    <a:lumMod val="60000"/>
                    <a:lumOff val="40000"/>
                  </a:srgbClr>
                </a:solidFill>
              </a:rPr>
              <a:t>husband is the head of the wife</a:t>
            </a:r>
            <a:r>
              <a:rPr lang="en-US" sz="2000" dirty="0">
                <a:solidFill>
                  <a:prstClr val="white"/>
                </a:solidFill>
              </a:rPr>
              <a:t>, as Christ also is the head of the church, He Himself (</a:t>
            </a:r>
            <a:r>
              <a:rPr lang="en-US" sz="2000" i="1" dirty="0">
                <a:solidFill>
                  <a:prstClr val="white"/>
                </a:solidFill>
              </a:rPr>
              <a:t>being)</a:t>
            </a:r>
            <a:r>
              <a:rPr lang="en-US" sz="2000" dirty="0">
                <a:solidFill>
                  <a:prstClr val="white"/>
                </a:solidFill>
              </a:rPr>
              <a:t> the Savior of the body. </a:t>
            </a:r>
          </a:p>
          <a:p>
            <a:r>
              <a:rPr lang="en-US" sz="2000" b="1" baseline="30000" dirty="0">
                <a:solidFill>
                  <a:prstClr val="white"/>
                </a:solidFill>
              </a:rPr>
              <a:t> </a:t>
            </a:r>
            <a:r>
              <a:rPr lang="en-US" sz="2000" dirty="0">
                <a:solidFill>
                  <a:prstClr val="white"/>
                </a:solidFill>
              </a:rPr>
              <a:t>But </a:t>
            </a:r>
            <a:r>
              <a:rPr lang="en-US" sz="2000" dirty="0">
                <a:solidFill>
                  <a:srgbClr val="CE7F01">
                    <a:lumMod val="60000"/>
                    <a:lumOff val="40000"/>
                  </a:srgbClr>
                </a:solidFill>
              </a:rPr>
              <a:t>as the church is subject to Christ</a:t>
            </a:r>
            <a:r>
              <a:rPr lang="en-US" sz="2000" dirty="0">
                <a:solidFill>
                  <a:prstClr val="white"/>
                </a:solidFill>
              </a:rPr>
              <a:t>, so also the wives (</a:t>
            </a:r>
            <a:r>
              <a:rPr lang="en-US" sz="2000" i="1" dirty="0">
                <a:solidFill>
                  <a:prstClr val="white"/>
                </a:solidFill>
              </a:rPr>
              <a:t>ought to be)</a:t>
            </a:r>
            <a:r>
              <a:rPr lang="en-US" sz="2000" dirty="0">
                <a:solidFill>
                  <a:prstClr val="white"/>
                </a:solidFill>
              </a:rPr>
              <a:t> to their husbands </a:t>
            </a:r>
            <a:r>
              <a:rPr lang="en-US" sz="2000" dirty="0">
                <a:solidFill>
                  <a:srgbClr val="CE7F01">
                    <a:lumMod val="60000"/>
                    <a:lumOff val="40000"/>
                  </a:srgbClr>
                </a:solidFill>
              </a:rPr>
              <a:t>in everything</a:t>
            </a:r>
            <a:r>
              <a:rPr lang="en-US" sz="2000" dirty="0">
                <a:solidFill>
                  <a:prstClr val="white"/>
                </a:solidFill>
              </a:rPr>
              <a:t>.</a:t>
            </a:r>
          </a:p>
        </p:txBody>
      </p:sp>
      <p:sp>
        <p:nvSpPr>
          <p:cNvPr id="4" name="TextBox 3">
            <a:extLst>
              <a:ext uri="{FF2B5EF4-FFF2-40B4-BE49-F238E27FC236}">
                <a16:creationId xmlns:a16="http://schemas.microsoft.com/office/drawing/2014/main" xmlns="" id="{25578D26-4D00-284B-7B32-CDDFE5EADA82}"/>
              </a:ext>
            </a:extLst>
          </p:cNvPr>
          <p:cNvSpPr txBox="1"/>
          <p:nvPr/>
        </p:nvSpPr>
        <p:spPr>
          <a:xfrm>
            <a:off x="3351094" y="4390370"/>
            <a:ext cx="7845091" cy="1631216"/>
          </a:xfrm>
          <a:prstGeom prst="rect">
            <a:avLst/>
          </a:prstGeom>
          <a:noFill/>
        </p:spPr>
        <p:txBody>
          <a:bodyPr wrap="square" lIns="91440" tIns="45720" rIns="91440" bIns="45720" anchor="t">
            <a:spAutoFit/>
          </a:bodyPr>
          <a:lstStyle/>
          <a:p>
            <a:r>
              <a:rPr lang="es-ES" sz="2000" b="1" baseline="30000" dirty="0">
                <a:solidFill>
                  <a:srgbClr val="CE7F01">
                    <a:lumMod val="60000"/>
                    <a:lumOff val="40000"/>
                  </a:srgbClr>
                </a:solidFill>
                <a:ea typeface="+mn-lt"/>
                <a:cs typeface="+mn-lt"/>
              </a:rPr>
              <a:t>22 -24 </a:t>
            </a:r>
            <a:r>
              <a:rPr lang="es-ES" sz="2000" dirty="0">
                <a:solidFill>
                  <a:srgbClr val="CE7F01">
                    <a:lumMod val="60000"/>
                    <a:lumOff val="40000"/>
                  </a:srgbClr>
                </a:solidFill>
                <a:ea typeface="+mn-lt"/>
                <a:cs typeface="+mn-lt"/>
              </a:rPr>
              <a:t>Las casadas estén sujetas a sus propios maridos, </a:t>
            </a:r>
            <a:r>
              <a:rPr lang="es-ES" sz="2000" dirty="0">
                <a:solidFill>
                  <a:prstClr val="white"/>
                </a:solidFill>
                <a:ea typeface="+mn-lt"/>
                <a:cs typeface="+mn-lt"/>
              </a:rPr>
              <a:t>como al Señor</a:t>
            </a:r>
            <a:r>
              <a:rPr lang="es-ES" sz="2000" dirty="0">
                <a:solidFill>
                  <a:srgbClr val="CE7F01">
                    <a:lumMod val="60000"/>
                    <a:lumOff val="40000"/>
                  </a:srgbClr>
                </a:solidFill>
                <a:ea typeface="+mn-lt"/>
                <a:cs typeface="+mn-lt"/>
              </a:rPr>
              <a:t>; porque el </a:t>
            </a:r>
            <a:r>
              <a:rPr lang="es-ES" sz="2000" dirty="0">
                <a:solidFill>
                  <a:prstClr val="white"/>
                </a:solidFill>
                <a:ea typeface="+mn-lt"/>
                <a:cs typeface="+mn-lt"/>
              </a:rPr>
              <a:t>marido es cabeza de la mujer</a:t>
            </a:r>
            <a:r>
              <a:rPr lang="es-ES" sz="2000" dirty="0">
                <a:solidFill>
                  <a:srgbClr val="CE7F01">
                    <a:lumMod val="60000"/>
                    <a:lumOff val="40000"/>
                  </a:srgbClr>
                </a:solidFill>
                <a:ea typeface="+mn-lt"/>
                <a:cs typeface="+mn-lt"/>
              </a:rPr>
              <a:t>, así como Cristo es cabeza de la iglesia, la cual es su cuerpo, y él es su Salvador. Así que, </a:t>
            </a:r>
            <a:r>
              <a:rPr lang="es-ES" sz="2000" dirty="0">
                <a:solidFill>
                  <a:prstClr val="white"/>
                </a:solidFill>
                <a:ea typeface="+mn-lt"/>
                <a:cs typeface="+mn-lt"/>
              </a:rPr>
              <a:t>como la iglesia está sujeta a Cristo</a:t>
            </a:r>
            <a:r>
              <a:rPr lang="es-ES" sz="2000" dirty="0">
                <a:solidFill>
                  <a:srgbClr val="CE7F01">
                    <a:lumMod val="60000"/>
                    <a:lumOff val="40000"/>
                  </a:srgbClr>
                </a:solidFill>
                <a:ea typeface="+mn-lt"/>
                <a:cs typeface="+mn-lt"/>
              </a:rPr>
              <a:t>, así también las casadas lo estén a sus maridos </a:t>
            </a:r>
            <a:r>
              <a:rPr lang="es-ES" sz="2000" dirty="0">
                <a:solidFill>
                  <a:prstClr val="white"/>
                </a:solidFill>
                <a:ea typeface="+mn-lt"/>
                <a:cs typeface="+mn-lt"/>
              </a:rPr>
              <a:t>en todo</a:t>
            </a:r>
            <a:r>
              <a:rPr lang="es-ES" sz="2000" dirty="0">
                <a:solidFill>
                  <a:srgbClr val="CE7F01">
                    <a:lumMod val="60000"/>
                    <a:lumOff val="40000"/>
                  </a:srgbClr>
                </a:solidFill>
                <a:ea typeface="+mn-lt"/>
                <a:cs typeface="+mn-lt"/>
              </a:rPr>
              <a:t>.</a:t>
            </a:r>
            <a:endParaRPr lang="en-US" dirty="0">
              <a:solidFill>
                <a:srgbClr val="CE7F01">
                  <a:lumMod val="60000"/>
                  <a:lumOff val="40000"/>
                </a:srgbClr>
              </a:solidFill>
              <a:ea typeface="+mn-lt"/>
              <a:cs typeface="+mn-lt"/>
            </a:endParaRPr>
          </a:p>
        </p:txBody>
      </p:sp>
      <p:sp>
        <p:nvSpPr>
          <p:cNvPr id="5" name="Title 8">
            <a:extLst>
              <a:ext uri="{FF2B5EF4-FFF2-40B4-BE49-F238E27FC236}">
                <a16:creationId xmlns:a16="http://schemas.microsoft.com/office/drawing/2014/main" xmlns="" id="{2F5E1C84-1373-D5A5-E31C-6AB1457639BE}"/>
              </a:ext>
            </a:extLst>
          </p:cNvPr>
          <p:cNvSpPr txBox="1">
            <a:spLocks/>
          </p:cNvSpPr>
          <p:nvPr/>
        </p:nvSpPr>
        <p:spPr>
          <a:xfrm>
            <a:off x="3383246" y="726222"/>
            <a:ext cx="4991961" cy="707886"/>
          </a:xfrm>
          <a:prstGeom prst="rect">
            <a:avLst/>
          </a:prstGeom>
        </p:spPr>
        <p:txBody>
          <a:bodyPr vert="horz" wrap="square" lIns="0" tIns="0" rIns="0" bIns="0" rtlCol="0" anchor="ctr"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lgn="l"/>
            <a:r>
              <a:rPr lang="en-US" sz="3200" dirty="0">
                <a:solidFill>
                  <a:srgbClr val="CE7F01">
                    <a:lumMod val="60000"/>
                    <a:lumOff val="40000"/>
                  </a:srgbClr>
                </a:solidFill>
              </a:rPr>
              <a:t>Efesios 5</a:t>
            </a:r>
          </a:p>
        </p:txBody>
      </p:sp>
    </p:spTree>
    <p:extLst>
      <p:ext uri="{BB962C8B-B14F-4D97-AF65-F5344CB8AC3E}">
        <p14:creationId xmlns:p14="http://schemas.microsoft.com/office/powerpoint/2010/main" val="1242203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E66E30-F0D8-B6AD-20EF-962AF02C7DA0}"/>
              </a:ext>
            </a:extLst>
          </p:cNvPr>
          <p:cNvSpPr>
            <a:spLocks noGrp="1"/>
          </p:cNvSpPr>
          <p:nvPr>
            <p:ph type="title"/>
          </p:nvPr>
        </p:nvSpPr>
        <p:spPr>
          <a:noFill/>
          <a:ln>
            <a:solidFill>
              <a:schemeClr val="tx1">
                <a:lumMod val="50000"/>
                <a:lumOff val="50000"/>
              </a:schemeClr>
            </a:solidFill>
          </a:ln>
        </p:spPr>
        <p:txBody>
          <a:bodyPr>
            <a:normAutofit/>
          </a:bodyPr>
          <a:lstStyle/>
          <a:p>
            <a:pPr algn="ctr"/>
            <a:r>
              <a:rPr lang="en-US" sz="3200" b="1" dirty="0" err="1">
                <a:solidFill>
                  <a:srgbClr val="FF0000"/>
                </a:solidFill>
                <a:latin typeface="Candara Light" panose="020E0502030303020204" pitchFamily="34" charset="0"/>
              </a:rPr>
              <a:t>Escoja</a:t>
            </a:r>
            <a:r>
              <a:rPr lang="en-US" sz="3200" b="1" dirty="0">
                <a:solidFill>
                  <a:srgbClr val="FF0000"/>
                </a:solidFill>
                <a:latin typeface="Candara Light" panose="020E0502030303020204" pitchFamily="34" charset="0"/>
              </a:rPr>
              <a:t> la </a:t>
            </a:r>
            <a:r>
              <a:rPr lang="en-US" sz="3200" b="1" dirty="0" err="1">
                <a:solidFill>
                  <a:srgbClr val="FF0000"/>
                </a:solidFill>
                <a:latin typeface="Candara Light" panose="020E0502030303020204" pitchFamily="34" charset="0"/>
              </a:rPr>
              <a:t>buena</a:t>
            </a:r>
            <a:r>
              <a:rPr lang="en-US" sz="3200" b="1" dirty="0">
                <a:solidFill>
                  <a:srgbClr val="FF0000"/>
                </a:solidFill>
                <a:latin typeface="Candara Light" panose="020E0502030303020204" pitchFamily="34" charset="0"/>
              </a:rPr>
              <a:t> parte </a:t>
            </a:r>
            <a:r>
              <a:rPr lang="en-US" sz="2800" b="1" dirty="0" smtClean="0">
                <a:solidFill>
                  <a:srgbClr val="FF0000"/>
                </a:solidFill>
                <a:latin typeface="Candara Light" panose="020E0502030303020204" pitchFamily="34" charset="0"/>
              </a:rPr>
              <a:t>- </a:t>
            </a:r>
            <a:r>
              <a:rPr lang="es-ES" sz="2000" b="1" dirty="0">
                <a:solidFill>
                  <a:srgbClr val="FF0000"/>
                </a:solidFill>
                <a:latin typeface="Candara Light" panose="020E0502030303020204" pitchFamily="34" charset="0"/>
              </a:rPr>
              <a:t>la parte necesaria, mejor, eterna</a:t>
            </a:r>
            <a:r>
              <a:rPr lang="en-US" sz="2800" dirty="0">
                <a:latin typeface="Candara Light" panose="020E0502030303020204" pitchFamily="34" charset="0"/>
              </a:rPr>
              <a:t/>
            </a:r>
            <a:br>
              <a:rPr lang="en-US" sz="2800" dirty="0">
                <a:latin typeface="Candara Light" panose="020E0502030303020204" pitchFamily="34" charset="0"/>
              </a:rPr>
            </a:br>
            <a:r>
              <a:rPr lang="en-US" sz="3200" dirty="0">
                <a:latin typeface="Candara Light" panose="020E0502030303020204" pitchFamily="34" charset="0"/>
              </a:rPr>
              <a:t>Choose the good part </a:t>
            </a:r>
            <a:r>
              <a:rPr lang="en-US" sz="2800" dirty="0">
                <a:latin typeface="Candara Light" panose="020E0502030303020204" pitchFamily="34" charset="0"/>
              </a:rPr>
              <a:t>- </a:t>
            </a:r>
            <a:r>
              <a:rPr lang="en-US" sz="2000" b="1" dirty="0">
                <a:latin typeface="Candara Light" panose="020E0502030303020204" pitchFamily="34" charset="0"/>
              </a:rPr>
              <a:t>the necessary, best, eternal part</a:t>
            </a:r>
            <a:endParaRPr lang="en-US" sz="2000" dirty="0">
              <a:latin typeface="Candara Light" panose="020E0502030303020204" pitchFamily="34" charset="0"/>
            </a:endParaRPr>
          </a:p>
        </p:txBody>
      </p:sp>
      <p:sp>
        <p:nvSpPr>
          <p:cNvPr id="3" name="Text Placeholder 2">
            <a:extLst>
              <a:ext uri="{FF2B5EF4-FFF2-40B4-BE49-F238E27FC236}">
                <a16:creationId xmlns="" xmlns:a16="http://schemas.microsoft.com/office/drawing/2014/main" id="{640487DD-1189-B20C-B555-20436928840D}"/>
              </a:ext>
            </a:extLst>
          </p:cNvPr>
          <p:cNvSpPr>
            <a:spLocks noGrp="1"/>
          </p:cNvSpPr>
          <p:nvPr>
            <p:ph type="body" idx="1"/>
          </p:nvPr>
        </p:nvSpPr>
        <p:spPr>
          <a:solidFill>
            <a:srgbClr val="CCECFF"/>
          </a:solidFill>
          <a:ln>
            <a:solidFill>
              <a:schemeClr val="bg2">
                <a:lumMod val="50000"/>
              </a:schemeClr>
            </a:solidFill>
          </a:ln>
        </p:spPr>
        <p:txBody>
          <a:bodyPr>
            <a:normAutofit/>
          </a:bodyPr>
          <a:lstStyle/>
          <a:p>
            <a:r>
              <a:rPr lang="en-US" sz="2400" b="1" i="0" dirty="0" err="1">
                <a:solidFill>
                  <a:srgbClr val="000000"/>
                </a:solidFill>
                <a:effectLst/>
                <a:latin typeface="Candara Light" panose="020E0502030303020204" pitchFamily="34" charset="0"/>
              </a:rPr>
              <a:t>Colosenses</a:t>
            </a:r>
            <a:r>
              <a:rPr lang="en-US" sz="2400" b="1" i="0" dirty="0">
                <a:solidFill>
                  <a:srgbClr val="000000"/>
                </a:solidFill>
                <a:effectLst/>
                <a:latin typeface="Candara Light" panose="020E0502030303020204" pitchFamily="34" charset="0"/>
              </a:rPr>
              <a:t> 3:1</a:t>
            </a:r>
            <a:endParaRPr lang="en-US" sz="2400" b="1" dirty="0">
              <a:latin typeface="Candara Light" panose="020E0502030303020204" pitchFamily="34" charset="0"/>
            </a:endParaRPr>
          </a:p>
        </p:txBody>
      </p:sp>
      <p:sp>
        <p:nvSpPr>
          <p:cNvPr id="4" name="Content Placeholder 3">
            <a:extLst>
              <a:ext uri="{FF2B5EF4-FFF2-40B4-BE49-F238E27FC236}">
                <a16:creationId xmlns="" xmlns:a16="http://schemas.microsoft.com/office/drawing/2014/main" id="{AF7F4AF1-0273-F330-F7AE-179D798546CF}"/>
              </a:ext>
            </a:extLst>
          </p:cNvPr>
          <p:cNvSpPr>
            <a:spLocks noGrp="1"/>
          </p:cNvSpPr>
          <p:nvPr>
            <p:ph sz="half" idx="2"/>
          </p:nvPr>
        </p:nvSpPr>
        <p:spPr>
          <a:ln>
            <a:solidFill>
              <a:schemeClr val="tx1">
                <a:lumMod val="50000"/>
                <a:lumOff val="50000"/>
              </a:schemeClr>
            </a:solidFill>
          </a:ln>
        </p:spPr>
        <p:txBody>
          <a:bodyPr>
            <a:normAutofit/>
          </a:bodyPr>
          <a:lstStyle/>
          <a:p>
            <a:pPr marL="0" indent="0" algn="ctr">
              <a:buNone/>
            </a:pPr>
            <a:endParaRPr lang="es-ES" sz="2800" dirty="0">
              <a:latin typeface="Candara Light" panose="020E0502030303020204" pitchFamily="34" charset="0"/>
            </a:endParaRPr>
          </a:p>
          <a:p>
            <a:pPr marL="0" indent="0" algn="ctr">
              <a:buNone/>
            </a:pPr>
            <a:r>
              <a:rPr lang="es-ES" sz="2800" dirty="0">
                <a:latin typeface="Candara Light" panose="020E0502030303020204" pitchFamily="34" charset="0"/>
              </a:rPr>
              <a:t>“Si, pues, habéis resucitado con Cristo, </a:t>
            </a:r>
            <a:r>
              <a:rPr lang="es-ES" sz="2800" b="1" u="heavy" dirty="0">
                <a:solidFill>
                  <a:srgbClr val="FF0000"/>
                </a:solidFill>
                <a:uFill>
                  <a:solidFill>
                    <a:srgbClr val="FF0000"/>
                  </a:solidFill>
                </a:uFill>
                <a:latin typeface="Candara Light" panose="020E0502030303020204" pitchFamily="34" charset="0"/>
              </a:rPr>
              <a:t>buscad las cosas de arriba</a:t>
            </a:r>
            <a:r>
              <a:rPr lang="es-ES" sz="2800" dirty="0">
                <a:latin typeface="Candara Light" panose="020E0502030303020204" pitchFamily="34" charset="0"/>
              </a:rPr>
              <a:t>, donde está Cristo sentado a la diestra de </a:t>
            </a:r>
            <a:r>
              <a:rPr lang="es-ES" sz="2800" dirty="0" smtClean="0">
                <a:latin typeface="Candara Light" panose="020E0502030303020204" pitchFamily="34" charset="0"/>
              </a:rPr>
              <a:t>Dios”.</a:t>
            </a:r>
            <a:endParaRPr lang="en-US" sz="2800" dirty="0">
              <a:latin typeface="Candara Light" panose="020E0502030303020204" pitchFamily="34" charset="0"/>
            </a:endParaRPr>
          </a:p>
        </p:txBody>
      </p:sp>
      <p:sp>
        <p:nvSpPr>
          <p:cNvPr id="5" name="Text Placeholder 4">
            <a:extLst>
              <a:ext uri="{FF2B5EF4-FFF2-40B4-BE49-F238E27FC236}">
                <a16:creationId xmlns="" xmlns:a16="http://schemas.microsoft.com/office/drawing/2014/main" id="{456C6CA1-06A2-BC6B-2CC6-FBD6F632D613}"/>
              </a:ext>
            </a:extLst>
          </p:cNvPr>
          <p:cNvSpPr>
            <a:spLocks noGrp="1"/>
          </p:cNvSpPr>
          <p:nvPr>
            <p:ph type="body" sz="quarter" idx="3"/>
          </p:nvPr>
        </p:nvSpPr>
        <p:spPr>
          <a:solidFill>
            <a:srgbClr val="FFFFCC"/>
          </a:solidFill>
          <a:ln>
            <a:solidFill>
              <a:schemeClr val="tx1">
                <a:lumMod val="50000"/>
                <a:lumOff val="50000"/>
              </a:schemeClr>
            </a:solidFill>
          </a:ln>
        </p:spPr>
        <p:txBody>
          <a:bodyPr>
            <a:normAutofit/>
          </a:bodyPr>
          <a:lstStyle/>
          <a:p>
            <a:r>
              <a:rPr lang="en-US" sz="2400" b="1" dirty="0">
                <a:latin typeface="Candara Light" panose="020E0502030303020204" pitchFamily="34" charset="0"/>
              </a:rPr>
              <a:t>Colossians 3:1</a:t>
            </a:r>
          </a:p>
        </p:txBody>
      </p:sp>
      <p:sp>
        <p:nvSpPr>
          <p:cNvPr id="6" name="Content Placeholder 5">
            <a:extLst>
              <a:ext uri="{FF2B5EF4-FFF2-40B4-BE49-F238E27FC236}">
                <a16:creationId xmlns="" xmlns:a16="http://schemas.microsoft.com/office/drawing/2014/main" id="{CD5A5679-AB89-12D0-647F-9CD4A678F0EA}"/>
              </a:ext>
            </a:extLst>
          </p:cNvPr>
          <p:cNvSpPr>
            <a:spLocks noGrp="1"/>
          </p:cNvSpPr>
          <p:nvPr>
            <p:ph sz="quarter" idx="4"/>
          </p:nvPr>
        </p:nvSpPr>
        <p:spPr>
          <a:ln>
            <a:solidFill>
              <a:schemeClr val="tx1">
                <a:lumMod val="50000"/>
                <a:lumOff val="50000"/>
              </a:schemeClr>
            </a:solidFill>
          </a:ln>
        </p:spPr>
        <p:txBody>
          <a:bodyPr>
            <a:normAutofit/>
          </a:bodyPr>
          <a:lstStyle/>
          <a:p>
            <a:pPr marL="0" indent="0" algn="ctr">
              <a:buNone/>
            </a:pPr>
            <a:r>
              <a:rPr lang="en-US" sz="2800" b="0" i="0" dirty="0">
                <a:solidFill>
                  <a:srgbClr val="000000"/>
                </a:solidFill>
                <a:effectLst/>
                <a:latin typeface="Calibri Light" panose="020F0302020204030204" pitchFamily="34" charset="0"/>
                <a:cs typeface="Calibri Light" panose="020F0302020204030204" pitchFamily="34" charset="0"/>
              </a:rPr>
              <a:t> </a:t>
            </a:r>
          </a:p>
          <a:p>
            <a:pPr marL="0" indent="0" algn="ctr">
              <a:spcBef>
                <a:spcPts val="0"/>
              </a:spcBef>
              <a:buNone/>
            </a:pPr>
            <a:r>
              <a:rPr lang="en-US" sz="2800" dirty="0">
                <a:solidFill>
                  <a:srgbClr val="000000"/>
                </a:solidFill>
                <a:latin typeface="Candara Light" panose="020E0502030303020204" pitchFamily="34" charset="0"/>
                <a:cs typeface="Calibri Light" panose="020F0302020204030204" pitchFamily="34" charset="0"/>
              </a:rPr>
              <a:t>“</a:t>
            </a:r>
            <a:r>
              <a:rPr lang="en-US" sz="2800" b="0" dirty="0">
                <a:solidFill>
                  <a:srgbClr val="000000"/>
                </a:solidFill>
                <a:effectLst/>
                <a:latin typeface="Candara Light" panose="020E0502030303020204" pitchFamily="34" charset="0"/>
              </a:rPr>
              <a:t>If you have been raised with Christ, </a:t>
            </a:r>
            <a:r>
              <a:rPr lang="en-US" sz="2800" b="1" u="heavy" dirty="0">
                <a:solidFill>
                  <a:srgbClr val="FF0000"/>
                </a:solidFill>
                <a:effectLst/>
                <a:uFill>
                  <a:solidFill>
                    <a:srgbClr val="FF0000"/>
                  </a:solidFill>
                </a:uFill>
                <a:latin typeface="Candara Light" panose="020E0502030303020204" pitchFamily="34" charset="0"/>
              </a:rPr>
              <a:t>keep seeking the things that are above</a:t>
            </a:r>
            <a:r>
              <a:rPr lang="en-US" sz="2800" b="0" dirty="0">
                <a:solidFill>
                  <a:srgbClr val="000000"/>
                </a:solidFill>
                <a:effectLst/>
                <a:latin typeface="Candara Light" panose="020E0502030303020204" pitchFamily="34" charset="0"/>
              </a:rPr>
              <a:t>, where Christ is, seated at the right hand of God.</a:t>
            </a:r>
            <a:r>
              <a:rPr lang="en-US" sz="2800" dirty="0">
                <a:solidFill>
                  <a:srgbClr val="000000"/>
                </a:solidFill>
                <a:latin typeface="Candara Light" panose="020E0502030303020204" pitchFamily="34" charset="0"/>
                <a:cs typeface="Calibri Light" panose="020F0302020204030204" pitchFamily="34" charset="0"/>
              </a:rPr>
              <a:t>”</a:t>
            </a:r>
            <a:endParaRPr lang="en-US" sz="2800" dirty="0">
              <a:solidFill>
                <a:srgbClr val="000000"/>
              </a:solidFill>
              <a:effectLst/>
              <a:latin typeface="Candara Light" panose="020E0502030303020204" pitchFamily="34" charset="0"/>
              <a:cs typeface="Calibri Light" panose="020F0302020204030204" pitchFamily="34" charset="0"/>
            </a:endParaRPr>
          </a:p>
        </p:txBody>
      </p:sp>
    </p:spTree>
    <p:extLst>
      <p:ext uri="{BB962C8B-B14F-4D97-AF65-F5344CB8AC3E}">
        <p14:creationId xmlns:p14="http://schemas.microsoft.com/office/powerpoint/2010/main" val="9774733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09646535-AEF6-4883-A4F9-EEC1F8B43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8" name="Rectangle 17">
            <a:extLst>
              <a:ext uri="{FF2B5EF4-FFF2-40B4-BE49-F238E27FC236}">
                <a16:creationId xmlns:a16="http://schemas.microsoft.com/office/drawing/2014/main" xmlns="" id="{DB7EFF05-A8DA-4B3E-9C21-7A04283D48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20" name="Rectangle 19">
            <a:extLst>
              <a:ext uri="{FF2B5EF4-FFF2-40B4-BE49-F238E27FC236}">
                <a16:creationId xmlns:a16="http://schemas.microsoft.com/office/drawing/2014/main" xmlns="" id="{3F58D3F4-AD3E-4263-85BF-7EB7124583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Rectangle 21">
            <a:extLst>
              <a:ext uri="{FF2B5EF4-FFF2-40B4-BE49-F238E27FC236}">
                <a16:creationId xmlns:a16="http://schemas.microsoft.com/office/drawing/2014/main" xmlns="" id="{B383AC10-A272-4982-A610-DDA728D781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Freeform: Shape 23">
            <a:extLst>
              <a:ext uri="{FF2B5EF4-FFF2-40B4-BE49-F238E27FC236}">
                <a16:creationId xmlns:a16="http://schemas.microsoft.com/office/drawing/2014/main" xmlns="" id="{F6FDED66-1461-4834-9923-329986747F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995815" y="0"/>
            <a:ext cx="11196185" cy="6858000"/>
          </a:xfrm>
          <a:custGeom>
            <a:avLst/>
            <a:gdLst>
              <a:gd name="connsiteX0" fmla="*/ 678180 w 11196185"/>
              <a:gd name="connsiteY0" fmla="*/ 0 h 6858000"/>
              <a:gd name="connsiteX1" fmla="*/ 10577581 w 11196185"/>
              <a:gd name="connsiteY1" fmla="*/ 0 h 6858000"/>
              <a:gd name="connsiteX2" fmla="*/ 10716113 w 11196185"/>
              <a:gd name="connsiteY2" fmla="*/ 294338 h 6858000"/>
              <a:gd name="connsiteX3" fmla="*/ 11040720 w 11196185"/>
              <a:gd name="connsiteY3" fmla="*/ 992736 h 6858000"/>
              <a:gd name="connsiteX4" fmla="*/ 11188414 w 11196185"/>
              <a:gd name="connsiteY4" fmla="*/ 1350314 h 6858000"/>
              <a:gd name="connsiteX5" fmla="*/ 11196185 w 11196185"/>
              <a:gd name="connsiteY5" fmla="*/ 1382182 h 6858000"/>
              <a:gd name="connsiteX6" fmla="*/ 11196185 w 11196185"/>
              <a:gd name="connsiteY6" fmla="*/ 4121434 h 6858000"/>
              <a:gd name="connsiteX7" fmla="*/ 11176802 w 11196185"/>
              <a:gd name="connsiteY7" fmla="*/ 4304566 h 6858000"/>
              <a:gd name="connsiteX8" fmla="*/ 10289429 w 11196185"/>
              <a:gd name="connsiteY8" fmla="*/ 5937296 h 6858000"/>
              <a:gd name="connsiteX9" fmla="*/ 9411880 w 11196185"/>
              <a:gd name="connsiteY9" fmla="*/ 6851146 h 6858000"/>
              <a:gd name="connsiteX10" fmla="*/ 9402883 w 11196185"/>
              <a:gd name="connsiteY10" fmla="*/ 6858000 h 6858000"/>
              <a:gd name="connsiteX11" fmla="*/ 1880709 w 11196185"/>
              <a:gd name="connsiteY11" fmla="*/ 6858000 h 6858000"/>
              <a:gd name="connsiteX12" fmla="*/ 1838993 w 11196185"/>
              <a:gd name="connsiteY12" fmla="*/ 6821023 h 6858000"/>
              <a:gd name="connsiteX13" fmla="*/ 1110605 w 11196185"/>
              <a:gd name="connsiteY13" fmla="*/ 6101023 h 6858000"/>
              <a:gd name="connsiteX14" fmla="*/ 0 w 11196185"/>
              <a:gd name="connsiteY14" fmla="*/ 3022953 h 6858000"/>
              <a:gd name="connsiteX15" fmla="*/ 653297 w 11196185"/>
              <a:gd name="connsiteY15" fmla="*/ 431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96185" h="6858000">
                <a:moveTo>
                  <a:pt x="678180" y="0"/>
                </a:moveTo>
                <a:lnTo>
                  <a:pt x="10577581" y="0"/>
                </a:lnTo>
                <a:lnTo>
                  <a:pt x="10716113" y="294338"/>
                </a:lnTo>
                <a:cubicBezTo>
                  <a:pt x="10820232" y="519974"/>
                  <a:pt x="10926393" y="755332"/>
                  <a:pt x="11040720" y="992736"/>
                </a:cubicBezTo>
                <a:cubicBezTo>
                  <a:pt x="11101967" y="1099159"/>
                  <a:pt x="11150454" y="1219908"/>
                  <a:pt x="11188414" y="1350314"/>
                </a:cubicBezTo>
                <a:lnTo>
                  <a:pt x="11196185" y="1382182"/>
                </a:lnTo>
                <a:lnTo>
                  <a:pt x="11196185" y="4121434"/>
                </a:lnTo>
                <a:lnTo>
                  <a:pt x="11176802" y="4304566"/>
                </a:lnTo>
                <a:cubicBezTo>
                  <a:pt x="11053990" y="5160104"/>
                  <a:pt x="10546664" y="5536165"/>
                  <a:pt x="10289429" y="5937296"/>
                </a:cubicBezTo>
                <a:cubicBezTo>
                  <a:pt x="10175102" y="6195166"/>
                  <a:pt x="9816937" y="6534516"/>
                  <a:pt x="9411880" y="6851146"/>
                </a:cubicBezTo>
                <a:lnTo>
                  <a:pt x="9402883" y="6858000"/>
                </a:lnTo>
                <a:lnTo>
                  <a:pt x="1880709" y="6858000"/>
                </a:lnTo>
                <a:lnTo>
                  <a:pt x="1838993" y="6821023"/>
                </a:lnTo>
                <a:cubicBezTo>
                  <a:pt x="1404461" y="6426943"/>
                  <a:pt x="1110605" y="6101023"/>
                  <a:pt x="1110605" y="6101023"/>
                </a:cubicBezTo>
                <a:cubicBezTo>
                  <a:pt x="816622" y="5544351"/>
                  <a:pt x="0" y="3776098"/>
                  <a:pt x="0" y="3022953"/>
                </a:cubicBezTo>
                <a:cubicBezTo>
                  <a:pt x="0" y="2171572"/>
                  <a:pt x="195989" y="894500"/>
                  <a:pt x="653297" y="43119"/>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pPr>
              <a:defRPr/>
            </a:pPr>
            <a:endParaRPr lang="en-US">
              <a:solidFill>
                <a:prstClr val="white"/>
              </a:solidFill>
            </a:endParaRPr>
          </a:p>
        </p:txBody>
      </p:sp>
      <p:sp>
        <p:nvSpPr>
          <p:cNvPr id="9" name="Title 8">
            <a:extLst>
              <a:ext uri="{FF2B5EF4-FFF2-40B4-BE49-F238E27FC236}">
                <a16:creationId xmlns:a16="http://schemas.microsoft.com/office/drawing/2014/main" xmlns="" id="{81FE9FFE-E466-EDA1-4C6F-194425EFC7B5}"/>
              </a:ext>
            </a:extLst>
          </p:cNvPr>
          <p:cNvSpPr>
            <a:spLocks noGrp="1"/>
          </p:cNvSpPr>
          <p:nvPr>
            <p:ph type="title"/>
          </p:nvPr>
        </p:nvSpPr>
        <p:spPr>
          <a:xfrm>
            <a:off x="3681406" y="897633"/>
            <a:ext cx="6059494" cy="994994"/>
          </a:xfrm>
        </p:spPr>
        <p:txBody>
          <a:bodyPr vert="horz" wrap="square" lIns="0" tIns="0" rIns="0" bIns="0" rtlCol="0" anchor="ctr" anchorCtr="0">
            <a:noAutofit/>
          </a:bodyPr>
          <a:lstStyle/>
          <a:p>
            <a:pPr algn="l"/>
            <a:r>
              <a:rPr lang="en-US" sz="3200" dirty="0">
                <a:latin typeface="Sagona Book" panose="02020503050505020204" pitchFamily="18" charset="0"/>
              </a:rPr>
              <a:t>Colossians 3:18</a:t>
            </a:r>
            <a:br>
              <a:rPr lang="en-US" sz="3200" dirty="0">
                <a:latin typeface="Sagona Book" panose="02020503050505020204" pitchFamily="18" charset="0"/>
              </a:rPr>
            </a:br>
            <a:r>
              <a:rPr lang="en-US" sz="3200" b="0" i="0" dirty="0" err="1">
                <a:solidFill>
                  <a:schemeClr val="accent4">
                    <a:lumMod val="60000"/>
                    <a:lumOff val="40000"/>
                  </a:schemeClr>
                </a:solidFill>
                <a:effectLst/>
                <a:latin typeface="Sagona Book" panose="02020503050505020204" pitchFamily="18" charset="0"/>
              </a:rPr>
              <a:t>Colosenses</a:t>
            </a:r>
            <a:r>
              <a:rPr lang="en-US" sz="3200" b="0" i="0" dirty="0">
                <a:solidFill>
                  <a:schemeClr val="accent4">
                    <a:lumMod val="60000"/>
                    <a:lumOff val="40000"/>
                  </a:schemeClr>
                </a:solidFill>
                <a:effectLst/>
                <a:latin typeface="Sagona Book" panose="02020503050505020204" pitchFamily="18" charset="0"/>
              </a:rPr>
              <a:t> 3:18</a:t>
            </a:r>
            <a:br>
              <a:rPr lang="en-US" sz="3200" b="0" i="0" dirty="0">
                <a:solidFill>
                  <a:schemeClr val="accent4">
                    <a:lumMod val="60000"/>
                    <a:lumOff val="40000"/>
                  </a:schemeClr>
                </a:solidFill>
                <a:effectLst/>
                <a:latin typeface="Sagona Book" panose="02020503050505020204" pitchFamily="18" charset="0"/>
              </a:rPr>
            </a:br>
            <a:endParaRPr lang="en-US" sz="3200" dirty="0">
              <a:solidFill>
                <a:schemeClr val="accent4">
                  <a:lumMod val="60000"/>
                  <a:lumOff val="40000"/>
                </a:schemeClr>
              </a:solidFill>
              <a:latin typeface="Sagona Book" panose="02020503050505020204" pitchFamily="18" charset="0"/>
            </a:endParaRPr>
          </a:p>
        </p:txBody>
      </p:sp>
      <p:sp>
        <p:nvSpPr>
          <p:cNvPr id="26" name="Freeform 10">
            <a:extLst>
              <a:ext uri="{FF2B5EF4-FFF2-40B4-BE49-F238E27FC236}">
                <a16:creationId xmlns:a16="http://schemas.microsoft.com/office/drawing/2014/main" xmlns="" id="{1607CD53-0FF9-47E9-94AD-2BF64BA801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5824556">
            <a:off x="198004" y="426519"/>
            <a:ext cx="2955087" cy="2765998"/>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white"/>
              </a:solidFill>
            </a:endParaRPr>
          </a:p>
        </p:txBody>
      </p:sp>
      <p:sp>
        <p:nvSpPr>
          <p:cNvPr id="5" name="Title 8">
            <a:extLst>
              <a:ext uri="{FF2B5EF4-FFF2-40B4-BE49-F238E27FC236}">
                <a16:creationId xmlns:a16="http://schemas.microsoft.com/office/drawing/2014/main" xmlns="" id="{EFC919B3-A8C5-5AAA-D628-5BBB2E3455ED}"/>
              </a:ext>
            </a:extLst>
          </p:cNvPr>
          <p:cNvSpPr txBox="1">
            <a:spLocks/>
          </p:cNvSpPr>
          <p:nvPr/>
        </p:nvSpPr>
        <p:spPr>
          <a:xfrm>
            <a:off x="3490836" y="668706"/>
            <a:ext cx="4991961" cy="994994"/>
          </a:xfrm>
          <a:prstGeom prst="rect">
            <a:avLst/>
          </a:prstGeom>
        </p:spPr>
        <p:txBody>
          <a:bodyPr vert="horz" wrap="square" lIns="0" tIns="0" rIns="0" bIns="0" rtlCol="0" anchor="ctr"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lgn="l">
              <a:defRPr/>
            </a:pPr>
            <a:endParaRPr lang="en-US" sz="3200" dirty="0">
              <a:solidFill>
                <a:prstClr val="white"/>
              </a:solidFill>
            </a:endParaRPr>
          </a:p>
        </p:txBody>
      </p:sp>
      <p:sp>
        <p:nvSpPr>
          <p:cNvPr id="13" name="TextBox 12">
            <a:extLst>
              <a:ext uri="{FF2B5EF4-FFF2-40B4-BE49-F238E27FC236}">
                <a16:creationId xmlns:a16="http://schemas.microsoft.com/office/drawing/2014/main" xmlns="" id="{200C810A-4C43-C184-F857-F5CD23479FDA}"/>
              </a:ext>
            </a:extLst>
          </p:cNvPr>
          <p:cNvSpPr txBox="1"/>
          <p:nvPr/>
        </p:nvSpPr>
        <p:spPr>
          <a:xfrm>
            <a:off x="3485691" y="2381165"/>
            <a:ext cx="7710494" cy="954107"/>
          </a:xfrm>
          <a:prstGeom prst="rect">
            <a:avLst/>
          </a:prstGeom>
          <a:noFill/>
        </p:spPr>
        <p:txBody>
          <a:bodyPr wrap="square">
            <a:spAutoFit/>
          </a:bodyPr>
          <a:lstStyle/>
          <a:p>
            <a:r>
              <a:rPr lang="en-US" sz="2800" b="1" baseline="30000" dirty="0">
                <a:solidFill>
                  <a:prstClr val="white"/>
                </a:solidFill>
                <a:latin typeface="system-ui"/>
              </a:rPr>
              <a:t> ”</a:t>
            </a:r>
            <a:r>
              <a:rPr lang="en-US" sz="2800" dirty="0">
                <a:solidFill>
                  <a:prstClr val="white"/>
                </a:solidFill>
                <a:latin typeface="system-ui"/>
              </a:rPr>
              <a:t>Wives, submit to </a:t>
            </a:r>
            <a:r>
              <a:rPr lang="en-US" sz="2800" dirty="0">
                <a:solidFill>
                  <a:prstClr val="white"/>
                </a:solidFill>
              </a:rPr>
              <a:t>your</a:t>
            </a:r>
            <a:r>
              <a:rPr lang="en-US" sz="2800" dirty="0">
                <a:solidFill>
                  <a:prstClr val="white"/>
                </a:solidFill>
                <a:latin typeface="system-ui"/>
              </a:rPr>
              <a:t> husbands, </a:t>
            </a:r>
          </a:p>
          <a:p>
            <a:r>
              <a:rPr lang="en-US" sz="2800" dirty="0">
                <a:solidFill>
                  <a:prstClr val="white"/>
                </a:solidFill>
                <a:latin typeface="system-ui"/>
              </a:rPr>
              <a:t>as is fitting in the Lord.”</a:t>
            </a:r>
            <a:endParaRPr lang="en-US" sz="2800" dirty="0">
              <a:solidFill>
                <a:prstClr val="white"/>
              </a:solidFill>
            </a:endParaRPr>
          </a:p>
        </p:txBody>
      </p:sp>
      <p:sp>
        <p:nvSpPr>
          <p:cNvPr id="15" name="TextBox 14">
            <a:extLst>
              <a:ext uri="{FF2B5EF4-FFF2-40B4-BE49-F238E27FC236}">
                <a16:creationId xmlns:a16="http://schemas.microsoft.com/office/drawing/2014/main" xmlns="" id="{262CA967-DBFA-0C6C-11BA-F00349B50560}"/>
              </a:ext>
            </a:extLst>
          </p:cNvPr>
          <p:cNvSpPr txBox="1"/>
          <p:nvPr/>
        </p:nvSpPr>
        <p:spPr>
          <a:xfrm>
            <a:off x="3485691" y="3786820"/>
            <a:ext cx="8510594" cy="954107"/>
          </a:xfrm>
          <a:prstGeom prst="rect">
            <a:avLst/>
          </a:prstGeom>
          <a:noFill/>
        </p:spPr>
        <p:txBody>
          <a:bodyPr wrap="square" lIns="91440" tIns="45720" rIns="91440" bIns="45720" anchor="t">
            <a:spAutoFit/>
          </a:bodyPr>
          <a:lstStyle/>
          <a:p>
            <a:r>
              <a:rPr lang="es-ES" sz="2800" dirty="0">
                <a:solidFill>
                  <a:srgbClr val="CE7F01">
                    <a:lumMod val="60000"/>
                    <a:lumOff val="40000"/>
                  </a:srgbClr>
                </a:solidFill>
              </a:rPr>
              <a:t>“Casadas, estad sujetas a vuestros maridos, </a:t>
            </a:r>
          </a:p>
          <a:p>
            <a:r>
              <a:rPr lang="es-ES" sz="2800" dirty="0">
                <a:solidFill>
                  <a:srgbClr val="CE7F01">
                    <a:lumMod val="60000"/>
                    <a:lumOff val="40000"/>
                  </a:srgbClr>
                </a:solidFill>
              </a:rPr>
              <a:t>como conviene en el Señor”.</a:t>
            </a:r>
            <a:endParaRPr lang="en-US" sz="2800" dirty="0">
              <a:solidFill>
                <a:srgbClr val="CE7F01">
                  <a:lumMod val="60000"/>
                  <a:lumOff val="40000"/>
                </a:srgbClr>
              </a:solidFill>
            </a:endParaRPr>
          </a:p>
        </p:txBody>
      </p:sp>
    </p:spTree>
    <p:extLst>
      <p:ext uri="{BB962C8B-B14F-4D97-AF65-F5344CB8AC3E}">
        <p14:creationId xmlns:p14="http://schemas.microsoft.com/office/powerpoint/2010/main" val="4101454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09646535-AEF6-4883-A4F9-EEC1F8B43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8" name="Rectangle 17">
            <a:extLst>
              <a:ext uri="{FF2B5EF4-FFF2-40B4-BE49-F238E27FC236}">
                <a16:creationId xmlns:a16="http://schemas.microsoft.com/office/drawing/2014/main" xmlns="" id="{DB7EFF05-A8DA-4B3E-9C21-7A04283D48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20" name="Rectangle 19">
            <a:extLst>
              <a:ext uri="{FF2B5EF4-FFF2-40B4-BE49-F238E27FC236}">
                <a16:creationId xmlns:a16="http://schemas.microsoft.com/office/drawing/2014/main" xmlns="" id="{3F58D3F4-AD3E-4263-85BF-7EB7124583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Rectangle 21">
            <a:extLst>
              <a:ext uri="{FF2B5EF4-FFF2-40B4-BE49-F238E27FC236}">
                <a16:creationId xmlns:a16="http://schemas.microsoft.com/office/drawing/2014/main" xmlns="" id="{B383AC10-A272-4982-A610-DDA728D781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Freeform: Shape 23">
            <a:extLst>
              <a:ext uri="{FF2B5EF4-FFF2-40B4-BE49-F238E27FC236}">
                <a16:creationId xmlns:a16="http://schemas.microsoft.com/office/drawing/2014/main" xmlns="" id="{F6FDED66-1461-4834-9923-329986747F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995815" y="0"/>
            <a:ext cx="11196185" cy="6858000"/>
          </a:xfrm>
          <a:custGeom>
            <a:avLst/>
            <a:gdLst>
              <a:gd name="connsiteX0" fmla="*/ 678180 w 11196185"/>
              <a:gd name="connsiteY0" fmla="*/ 0 h 6858000"/>
              <a:gd name="connsiteX1" fmla="*/ 10577581 w 11196185"/>
              <a:gd name="connsiteY1" fmla="*/ 0 h 6858000"/>
              <a:gd name="connsiteX2" fmla="*/ 10716113 w 11196185"/>
              <a:gd name="connsiteY2" fmla="*/ 294338 h 6858000"/>
              <a:gd name="connsiteX3" fmla="*/ 11040720 w 11196185"/>
              <a:gd name="connsiteY3" fmla="*/ 992736 h 6858000"/>
              <a:gd name="connsiteX4" fmla="*/ 11188414 w 11196185"/>
              <a:gd name="connsiteY4" fmla="*/ 1350314 h 6858000"/>
              <a:gd name="connsiteX5" fmla="*/ 11196185 w 11196185"/>
              <a:gd name="connsiteY5" fmla="*/ 1382182 h 6858000"/>
              <a:gd name="connsiteX6" fmla="*/ 11196185 w 11196185"/>
              <a:gd name="connsiteY6" fmla="*/ 4121434 h 6858000"/>
              <a:gd name="connsiteX7" fmla="*/ 11176802 w 11196185"/>
              <a:gd name="connsiteY7" fmla="*/ 4304566 h 6858000"/>
              <a:gd name="connsiteX8" fmla="*/ 10289429 w 11196185"/>
              <a:gd name="connsiteY8" fmla="*/ 5937296 h 6858000"/>
              <a:gd name="connsiteX9" fmla="*/ 9411880 w 11196185"/>
              <a:gd name="connsiteY9" fmla="*/ 6851146 h 6858000"/>
              <a:gd name="connsiteX10" fmla="*/ 9402883 w 11196185"/>
              <a:gd name="connsiteY10" fmla="*/ 6858000 h 6858000"/>
              <a:gd name="connsiteX11" fmla="*/ 1880709 w 11196185"/>
              <a:gd name="connsiteY11" fmla="*/ 6858000 h 6858000"/>
              <a:gd name="connsiteX12" fmla="*/ 1838993 w 11196185"/>
              <a:gd name="connsiteY12" fmla="*/ 6821023 h 6858000"/>
              <a:gd name="connsiteX13" fmla="*/ 1110605 w 11196185"/>
              <a:gd name="connsiteY13" fmla="*/ 6101023 h 6858000"/>
              <a:gd name="connsiteX14" fmla="*/ 0 w 11196185"/>
              <a:gd name="connsiteY14" fmla="*/ 3022953 h 6858000"/>
              <a:gd name="connsiteX15" fmla="*/ 653297 w 11196185"/>
              <a:gd name="connsiteY15" fmla="*/ 431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96185" h="6858000">
                <a:moveTo>
                  <a:pt x="678180" y="0"/>
                </a:moveTo>
                <a:lnTo>
                  <a:pt x="10577581" y="0"/>
                </a:lnTo>
                <a:lnTo>
                  <a:pt x="10716113" y="294338"/>
                </a:lnTo>
                <a:cubicBezTo>
                  <a:pt x="10820232" y="519974"/>
                  <a:pt x="10926393" y="755332"/>
                  <a:pt x="11040720" y="992736"/>
                </a:cubicBezTo>
                <a:cubicBezTo>
                  <a:pt x="11101967" y="1099159"/>
                  <a:pt x="11150454" y="1219908"/>
                  <a:pt x="11188414" y="1350314"/>
                </a:cubicBezTo>
                <a:lnTo>
                  <a:pt x="11196185" y="1382182"/>
                </a:lnTo>
                <a:lnTo>
                  <a:pt x="11196185" y="4121434"/>
                </a:lnTo>
                <a:lnTo>
                  <a:pt x="11176802" y="4304566"/>
                </a:lnTo>
                <a:cubicBezTo>
                  <a:pt x="11053990" y="5160104"/>
                  <a:pt x="10546664" y="5536165"/>
                  <a:pt x="10289429" y="5937296"/>
                </a:cubicBezTo>
                <a:cubicBezTo>
                  <a:pt x="10175102" y="6195166"/>
                  <a:pt x="9816937" y="6534516"/>
                  <a:pt x="9411880" y="6851146"/>
                </a:cubicBezTo>
                <a:lnTo>
                  <a:pt x="9402883" y="6858000"/>
                </a:lnTo>
                <a:lnTo>
                  <a:pt x="1880709" y="6858000"/>
                </a:lnTo>
                <a:lnTo>
                  <a:pt x="1838993" y="6821023"/>
                </a:lnTo>
                <a:cubicBezTo>
                  <a:pt x="1404461" y="6426943"/>
                  <a:pt x="1110605" y="6101023"/>
                  <a:pt x="1110605" y="6101023"/>
                </a:cubicBezTo>
                <a:cubicBezTo>
                  <a:pt x="816622" y="5544351"/>
                  <a:pt x="0" y="3776098"/>
                  <a:pt x="0" y="3022953"/>
                </a:cubicBezTo>
                <a:cubicBezTo>
                  <a:pt x="0" y="2171572"/>
                  <a:pt x="195989" y="894500"/>
                  <a:pt x="653297" y="43119"/>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pPr>
              <a:defRPr/>
            </a:pPr>
            <a:endParaRPr lang="en-US">
              <a:solidFill>
                <a:prstClr val="white"/>
              </a:solidFill>
            </a:endParaRPr>
          </a:p>
        </p:txBody>
      </p:sp>
      <p:sp>
        <p:nvSpPr>
          <p:cNvPr id="26" name="Freeform 10">
            <a:extLst>
              <a:ext uri="{FF2B5EF4-FFF2-40B4-BE49-F238E27FC236}">
                <a16:creationId xmlns:a16="http://schemas.microsoft.com/office/drawing/2014/main" xmlns="" id="{1607CD53-0FF9-47E9-94AD-2BF64BA801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5824556">
            <a:off x="198004" y="426519"/>
            <a:ext cx="2955087" cy="2765998"/>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white"/>
              </a:solidFill>
            </a:endParaRPr>
          </a:p>
        </p:txBody>
      </p:sp>
      <p:sp>
        <p:nvSpPr>
          <p:cNvPr id="5" name="Title 8">
            <a:extLst>
              <a:ext uri="{FF2B5EF4-FFF2-40B4-BE49-F238E27FC236}">
                <a16:creationId xmlns:a16="http://schemas.microsoft.com/office/drawing/2014/main" xmlns="" id="{EFC919B3-A8C5-5AAA-D628-5BBB2E3455ED}"/>
              </a:ext>
            </a:extLst>
          </p:cNvPr>
          <p:cNvSpPr txBox="1">
            <a:spLocks/>
          </p:cNvSpPr>
          <p:nvPr/>
        </p:nvSpPr>
        <p:spPr>
          <a:xfrm>
            <a:off x="3490836" y="668706"/>
            <a:ext cx="4991961" cy="994994"/>
          </a:xfrm>
          <a:prstGeom prst="rect">
            <a:avLst/>
          </a:prstGeom>
        </p:spPr>
        <p:txBody>
          <a:bodyPr vert="horz" wrap="square" lIns="0" tIns="0" rIns="0" bIns="0" rtlCol="0" anchor="ctr"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lgn="l">
              <a:defRPr/>
            </a:pPr>
            <a:endParaRPr lang="en-US" sz="3200" dirty="0">
              <a:solidFill>
                <a:prstClr val="white"/>
              </a:solidFill>
            </a:endParaRPr>
          </a:p>
        </p:txBody>
      </p:sp>
      <p:sp>
        <p:nvSpPr>
          <p:cNvPr id="19" name="TextBox 18">
            <a:extLst>
              <a:ext uri="{FF2B5EF4-FFF2-40B4-BE49-F238E27FC236}">
                <a16:creationId xmlns:a16="http://schemas.microsoft.com/office/drawing/2014/main" xmlns="" id="{7EDF0027-B383-743D-BE2D-741B7A615B44}"/>
              </a:ext>
            </a:extLst>
          </p:cNvPr>
          <p:cNvSpPr txBox="1"/>
          <p:nvPr/>
        </p:nvSpPr>
        <p:spPr>
          <a:xfrm>
            <a:off x="3659404" y="366123"/>
            <a:ext cx="2578903" cy="1077218"/>
          </a:xfrm>
          <a:prstGeom prst="rect">
            <a:avLst/>
          </a:prstGeom>
          <a:noFill/>
        </p:spPr>
        <p:txBody>
          <a:bodyPr wrap="square">
            <a:spAutoFit/>
          </a:bodyPr>
          <a:lstStyle/>
          <a:p>
            <a:r>
              <a:rPr lang="en-US" sz="3200" kern="100" dirty="0">
                <a:solidFill>
                  <a:prstClr val="white"/>
                </a:solidFill>
                <a:latin typeface="Sagona Book"/>
                <a:ea typeface="Calibri" panose="020F0502020204030204" pitchFamily="34" charset="0"/>
                <a:cs typeface="Times New Roman" panose="02020603050405020304" pitchFamily="18" charset="0"/>
              </a:rPr>
              <a:t>1 Peter 3:1</a:t>
            </a:r>
          </a:p>
          <a:p>
            <a:r>
              <a:rPr lang="en-US" sz="3200" dirty="0">
                <a:solidFill>
                  <a:srgbClr val="CE7F01">
                    <a:lumMod val="60000"/>
                    <a:lumOff val="40000"/>
                  </a:srgbClr>
                </a:solidFill>
                <a:latin typeface="Sagona Book"/>
              </a:rPr>
              <a:t>1 Pedro 3:1</a:t>
            </a:r>
          </a:p>
        </p:txBody>
      </p:sp>
      <p:sp>
        <p:nvSpPr>
          <p:cNvPr id="23" name="TextBox 22">
            <a:extLst>
              <a:ext uri="{FF2B5EF4-FFF2-40B4-BE49-F238E27FC236}">
                <a16:creationId xmlns:a16="http://schemas.microsoft.com/office/drawing/2014/main" xmlns="" id="{A7823A2A-41CC-2B0E-8E37-F03BF2F9C96D}"/>
              </a:ext>
            </a:extLst>
          </p:cNvPr>
          <p:cNvSpPr txBox="1"/>
          <p:nvPr/>
        </p:nvSpPr>
        <p:spPr>
          <a:xfrm>
            <a:off x="3659404" y="4016078"/>
            <a:ext cx="8243159" cy="1200329"/>
          </a:xfrm>
          <a:prstGeom prst="rect">
            <a:avLst/>
          </a:prstGeom>
          <a:noFill/>
        </p:spPr>
        <p:txBody>
          <a:bodyPr wrap="square" lIns="91440" tIns="45720" rIns="91440" bIns="45720" anchor="t">
            <a:spAutoFit/>
          </a:bodyPr>
          <a:lstStyle/>
          <a:p>
            <a:r>
              <a:rPr lang="es-ES" sz="2400" dirty="0">
                <a:solidFill>
                  <a:srgbClr val="CE7F01">
                    <a:lumMod val="60000"/>
                    <a:lumOff val="40000"/>
                  </a:srgbClr>
                </a:solidFill>
                <a:latin typeface="system-ui"/>
              </a:rPr>
              <a:t>Asimismo vosotras, mujeres, estad sujetas a vuestros maridos; para que también los que no creen a la palabra, </a:t>
            </a:r>
          </a:p>
          <a:p>
            <a:r>
              <a:rPr lang="es-ES" sz="2400" dirty="0">
                <a:solidFill>
                  <a:srgbClr val="CE7F01">
                    <a:lumMod val="60000"/>
                    <a:lumOff val="40000"/>
                  </a:srgbClr>
                </a:solidFill>
                <a:latin typeface="system-ui"/>
              </a:rPr>
              <a:t>sean ganados sin palabra por la conducta de sus esposas.</a:t>
            </a:r>
            <a:endParaRPr lang="en-US" sz="2400" dirty="0">
              <a:solidFill>
                <a:srgbClr val="CE7F01">
                  <a:lumMod val="60000"/>
                  <a:lumOff val="40000"/>
                </a:srgbClr>
              </a:solidFill>
            </a:endParaRPr>
          </a:p>
        </p:txBody>
      </p:sp>
      <p:sp>
        <p:nvSpPr>
          <p:cNvPr id="27" name="TextBox 26">
            <a:extLst>
              <a:ext uri="{FF2B5EF4-FFF2-40B4-BE49-F238E27FC236}">
                <a16:creationId xmlns:a16="http://schemas.microsoft.com/office/drawing/2014/main" xmlns="" id="{1E67CE93-C7E9-46AD-75BA-777CA7C19BFA}"/>
              </a:ext>
            </a:extLst>
          </p:cNvPr>
          <p:cNvSpPr txBox="1"/>
          <p:nvPr/>
        </p:nvSpPr>
        <p:spPr>
          <a:xfrm>
            <a:off x="3659404" y="1966283"/>
            <a:ext cx="7478496" cy="1569660"/>
          </a:xfrm>
          <a:prstGeom prst="rect">
            <a:avLst/>
          </a:prstGeom>
          <a:noFill/>
        </p:spPr>
        <p:txBody>
          <a:bodyPr wrap="square">
            <a:spAutoFit/>
          </a:bodyPr>
          <a:lstStyle/>
          <a:p>
            <a:r>
              <a:rPr lang="en-US" sz="2400" dirty="0">
                <a:solidFill>
                  <a:prstClr val="white"/>
                </a:solidFill>
                <a:latin typeface="system-ui"/>
              </a:rPr>
              <a:t>In the same way, you wives, be subject to your own husbands so that even if any </a:t>
            </a:r>
            <a:r>
              <a:rPr lang="en-US" sz="2400" i="1" dirty="0">
                <a:solidFill>
                  <a:prstClr val="white"/>
                </a:solidFill>
                <a:latin typeface="system-ui"/>
              </a:rPr>
              <a:t>of them</a:t>
            </a:r>
            <a:r>
              <a:rPr lang="en-US" sz="2400" dirty="0">
                <a:solidFill>
                  <a:prstClr val="white"/>
                </a:solidFill>
                <a:latin typeface="system-ui"/>
              </a:rPr>
              <a:t> are disobedient to the word, they may be won over without a word by the behavior of their wives,</a:t>
            </a:r>
            <a:endParaRPr lang="en-US" sz="2400" dirty="0">
              <a:solidFill>
                <a:prstClr val="white"/>
              </a:solidFill>
            </a:endParaRPr>
          </a:p>
        </p:txBody>
      </p:sp>
    </p:spTree>
    <p:extLst>
      <p:ext uri="{BB962C8B-B14F-4D97-AF65-F5344CB8AC3E}">
        <p14:creationId xmlns:p14="http://schemas.microsoft.com/office/powerpoint/2010/main" val="2781465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xmlns="" id="{09646535-AEF6-4883-A4F9-EEC1F8B43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9" name="Rectangle 68">
            <a:extLst>
              <a:ext uri="{FF2B5EF4-FFF2-40B4-BE49-F238E27FC236}">
                <a16:creationId xmlns:a16="http://schemas.microsoft.com/office/drawing/2014/main" xmlns="" id="{DB7EFF05-A8DA-4B3E-9C21-7A04283D48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71" name="Rectangle 70">
            <a:extLst>
              <a:ext uri="{FF2B5EF4-FFF2-40B4-BE49-F238E27FC236}">
                <a16:creationId xmlns:a16="http://schemas.microsoft.com/office/drawing/2014/main" xmlns="" id="{0FD46528-2A0F-4BB4-A721-EAB8907C51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73" name="Rectangle 72">
            <a:extLst>
              <a:ext uri="{FF2B5EF4-FFF2-40B4-BE49-F238E27FC236}">
                <a16:creationId xmlns:a16="http://schemas.microsoft.com/office/drawing/2014/main" xmlns="" id="{0E4F595B-2962-4159-8BB7-11DADC483A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75" name="Freeform: Shape 74">
            <a:extLst>
              <a:ext uri="{FF2B5EF4-FFF2-40B4-BE49-F238E27FC236}">
                <a16:creationId xmlns:a16="http://schemas.microsoft.com/office/drawing/2014/main" xmlns="" id="{657457C6-5104-4D63-9C05-84DA1B1A42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0800000">
            <a:off x="3171371" y="0"/>
            <a:ext cx="9020628" cy="6858000"/>
          </a:xfrm>
          <a:custGeom>
            <a:avLst/>
            <a:gdLst>
              <a:gd name="connsiteX0" fmla="*/ 486147 w 7781925"/>
              <a:gd name="connsiteY0" fmla="*/ 0 h 6858000"/>
              <a:gd name="connsiteX1" fmla="*/ 6657920 w 7781925"/>
              <a:gd name="connsiteY1" fmla="*/ 0 h 6858000"/>
              <a:gd name="connsiteX2" fmla="*/ 6863617 w 7781925"/>
              <a:gd name="connsiteY2" fmla="*/ 207074 h 6858000"/>
              <a:gd name="connsiteX3" fmla="*/ 7060266 w 7781925"/>
              <a:gd name="connsiteY3" fmla="*/ 457558 h 6858000"/>
              <a:gd name="connsiteX4" fmla="*/ 7781925 w 7781925"/>
              <a:gd name="connsiteY4" fmla="*/ 3182818 h 6858000"/>
              <a:gd name="connsiteX5" fmla="*/ 7621556 w 7781925"/>
              <a:gd name="connsiteY5" fmla="*/ 4465293 h 6858000"/>
              <a:gd name="connsiteX6" fmla="*/ 7140451 w 7781925"/>
              <a:gd name="connsiteY6" fmla="*/ 5747768 h 6858000"/>
              <a:gd name="connsiteX7" fmla="*/ 6226371 w 7781925"/>
              <a:gd name="connsiteY7" fmla="*/ 6831631 h 6858000"/>
              <a:gd name="connsiteX8" fmla="*/ 6191557 w 7781925"/>
              <a:gd name="connsiteY8" fmla="*/ 6858000 h 6858000"/>
              <a:gd name="connsiteX9" fmla="*/ 940388 w 7781925"/>
              <a:gd name="connsiteY9" fmla="*/ 6858000 h 6858000"/>
              <a:gd name="connsiteX10" fmla="*/ 844312 w 7781925"/>
              <a:gd name="connsiteY10" fmla="*/ 6790615 h 6858000"/>
              <a:gd name="connsiteX11" fmla="*/ 2377 w 7781925"/>
              <a:gd name="connsiteY11" fmla="*/ 5930621 h 6858000"/>
              <a:gd name="connsiteX12" fmla="*/ 0 w 7781925"/>
              <a:gd name="connsiteY12" fmla="*/ 5927208 h 6858000"/>
              <a:gd name="connsiteX13" fmla="*/ 0 w 7781925"/>
              <a:gd name="connsiteY13" fmla="*/ 542232 h 6858000"/>
              <a:gd name="connsiteX14" fmla="*/ 17725 w 7781925"/>
              <a:gd name="connsiteY14" fmla="*/ 518509 h 6858000"/>
              <a:gd name="connsiteX15" fmla="*/ 385863 w 7781925"/>
              <a:gd name="connsiteY15" fmla="*/ 976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81925" h="6858000">
                <a:moveTo>
                  <a:pt x="486147" y="0"/>
                </a:moveTo>
                <a:lnTo>
                  <a:pt x="6657920" y="0"/>
                </a:lnTo>
                <a:lnTo>
                  <a:pt x="6863617" y="207074"/>
                </a:lnTo>
                <a:cubicBezTo>
                  <a:pt x="6934561" y="287229"/>
                  <a:pt x="7000128" y="370723"/>
                  <a:pt x="7060266" y="457558"/>
                </a:cubicBezTo>
                <a:cubicBezTo>
                  <a:pt x="7541372" y="1152232"/>
                  <a:pt x="7781925" y="2060652"/>
                  <a:pt x="7781925" y="3182818"/>
                </a:cubicBezTo>
                <a:cubicBezTo>
                  <a:pt x="7781925" y="3583591"/>
                  <a:pt x="7728469" y="3984365"/>
                  <a:pt x="7621556" y="4465293"/>
                </a:cubicBezTo>
                <a:cubicBezTo>
                  <a:pt x="7487916" y="4919503"/>
                  <a:pt x="7354276" y="5346995"/>
                  <a:pt x="7140451" y="5747768"/>
                </a:cubicBezTo>
                <a:cubicBezTo>
                  <a:pt x="6873170" y="6198639"/>
                  <a:pt x="6564126" y="6555577"/>
                  <a:pt x="6226371" y="6831631"/>
                </a:cubicBezTo>
                <a:lnTo>
                  <a:pt x="6191557" y="6858000"/>
                </a:lnTo>
                <a:lnTo>
                  <a:pt x="940388" y="6858000"/>
                </a:lnTo>
                <a:lnTo>
                  <a:pt x="844312" y="6790615"/>
                </a:lnTo>
                <a:cubicBezTo>
                  <a:pt x="530257" y="6551820"/>
                  <a:pt x="249612" y="6262929"/>
                  <a:pt x="2377" y="5930621"/>
                </a:cubicBezTo>
                <a:lnTo>
                  <a:pt x="0" y="5927208"/>
                </a:lnTo>
                <a:lnTo>
                  <a:pt x="0" y="542232"/>
                </a:lnTo>
                <a:lnTo>
                  <a:pt x="17725" y="518509"/>
                </a:lnTo>
                <a:cubicBezTo>
                  <a:pt x="136122" y="368218"/>
                  <a:pt x="259113" y="227948"/>
                  <a:pt x="385863" y="97696"/>
                </a:cubicBezTo>
                <a:close/>
              </a:path>
            </a:pathLst>
          </a:custGeom>
          <a:ln>
            <a:noFill/>
          </a:ln>
        </p:spPr>
        <p:txBody>
          <a:bodyPr vert="horz" wrap="square" lIns="91440" tIns="45720" rIns="91440" bIns="45720" numCol="1" anchor="t" anchorCtr="0" compatLnSpc="1">
            <a:prstTxWarp prst="textNoShape">
              <a:avLst/>
            </a:prstTxWarp>
            <a:noAutofit/>
          </a:bodyPr>
          <a:lstStyle/>
          <a:p>
            <a:pPr>
              <a:defRPr/>
            </a:pPr>
            <a:endParaRPr lang="en-US">
              <a:solidFill>
                <a:prstClr val="white"/>
              </a:solidFill>
            </a:endParaRPr>
          </a:p>
        </p:txBody>
      </p:sp>
      <p:sp>
        <p:nvSpPr>
          <p:cNvPr id="77" name="Freeform 10">
            <a:extLst>
              <a:ext uri="{FF2B5EF4-FFF2-40B4-BE49-F238E27FC236}">
                <a16:creationId xmlns:a16="http://schemas.microsoft.com/office/drawing/2014/main" xmlns="" id="{61516266-4AD2-4299-BC89-A3D3D18F8A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3600000">
            <a:off x="1872185" y="3587286"/>
            <a:ext cx="2316273" cy="2168060"/>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white"/>
              </a:solidFill>
            </a:endParaRPr>
          </a:p>
        </p:txBody>
      </p:sp>
      <p:sp>
        <p:nvSpPr>
          <p:cNvPr id="3" name="Title 2">
            <a:extLst>
              <a:ext uri="{FF2B5EF4-FFF2-40B4-BE49-F238E27FC236}">
                <a16:creationId xmlns:a16="http://schemas.microsoft.com/office/drawing/2014/main" xmlns="" id="{3A760E78-2B13-2E4A-6F1B-B50829B0CEA1}"/>
              </a:ext>
            </a:extLst>
          </p:cNvPr>
          <p:cNvSpPr>
            <a:spLocks noGrp="1"/>
          </p:cNvSpPr>
          <p:nvPr>
            <p:ph type="title"/>
          </p:nvPr>
        </p:nvSpPr>
        <p:spPr>
          <a:xfrm>
            <a:off x="382905" y="411666"/>
            <a:ext cx="10728322" cy="1477328"/>
          </a:xfrm>
        </p:spPr>
        <p:txBody>
          <a:bodyPr/>
          <a:lstStyle/>
          <a:p>
            <a:r>
              <a:rPr lang="en-US" dirty="0">
                <a:solidFill>
                  <a:schemeClr val="accent4">
                    <a:lumMod val="60000"/>
                    <a:lumOff val="40000"/>
                  </a:schemeClr>
                </a:solidFill>
              </a:rPr>
              <a:t>Ephesians 5</a:t>
            </a:r>
          </a:p>
        </p:txBody>
      </p:sp>
      <p:sp>
        <p:nvSpPr>
          <p:cNvPr id="9" name="TextBox 8">
            <a:extLst>
              <a:ext uri="{FF2B5EF4-FFF2-40B4-BE49-F238E27FC236}">
                <a16:creationId xmlns:a16="http://schemas.microsoft.com/office/drawing/2014/main" xmlns="" id="{14C2115A-5CF8-8101-FC1A-6EAB4FB167D7}"/>
              </a:ext>
            </a:extLst>
          </p:cNvPr>
          <p:cNvSpPr txBox="1"/>
          <p:nvPr/>
        </p:nvSpPr>
        <p:spPr>
          <a:xfrm>
            <a:off x="4633684" y="442444"/>
            <a:ext cx="7101045" cy="707886"/>
          </a:xfrm>
          <a:prstGeom prst="rect">
            <a:avLst/>
          </a:prstGeom>
          <a:noFill/>
        </p:spPr>
        <p:txBody>
          <a:bodyPr wrap="square">
            <a:spAutoFit/>
          </a:bodyPr>
          <a:lstStyle/>
          <a:p>
            <a:pPr>
              <a:defRPr/>
            </a:pPr>
            <a:r>
              <a:rPr lang="en-US" sz="2000" b="1" baseline="30000" dirty="0">
                <a:solidFill>
                  <a:srgbClr val="FFFFFF"/>
                </a:solidFill>
              </a:rPr>
              <a:t>25 </a:t>
            </a:r>
            <a:r>
              <a:rPr lang="en-US" sz="2000" dirty="0">
                <a:solidFill>
                  <a:srgbClr val="FFFFFF"/>
                </a:solidFill>
              </a:rPr>
              <a:t>Husbands, love your wives, just as Christ also loved the church and gave Himself up for her.</a:t>
            </a:r>
          </a:p>
        </p:txBody>
      </p:sp>
      <p:sp>
        <p:nvSpPr>
          <p:cNvPr id="6" name="TextBox 5">
            <a:extLst>
              <a:ext uri="{FF2B5EF4-FFF2-40B4-BE49-F238E27FC236}">
                <a16:creationId xmlns:a16="http://schemas.microsoft.com/office/drawing/2014/main" xmlns="" id="{CAB82978-2872-BA65-A78B-24167FA84A36}"/>
              </a:ext>
            </a:extLst>
          </p:cNvPr>
          <p:cNvSpPr txBox="1"/>
          <p:nvPr/>
        </p:nvSpPr>
        <p:spPr>
          <a:xfrm>
            <a:off x="4633684" y="1241841"/>
            <a:ext cx="7266215" cy="1323439"/>
          </a:xfrm>
          <a:prstGeom prst="rect">
            <a:avLst/>
          </a:prstGeom>
          <a:noFill/>
        </p:spPr>
        <p:txBody>
          <a:bodyPr wrap="square">
            <a:spAutoFit/>
          </a:bodyPr>
          <a:lstStyle/>
          <a:p>
            <a:r>
              <a:rPr lang="en-US" sz="2000" b="1" baseline="30000" dirty="0">
                <a:solidFill>
                  <a:srgbClr val="FFFFFF"/>
                </a:solidFill>
              </a:rPr>
              <a:t>28 </a:t>
            </a:r>
            <a:r>
              <a:rPr lang="en-US" sz="2000" dirty="0">
                <a:solidFill>
                  <a:srgbClr val="FFFFFF"/>
                </a:solidFill>
              </a:rPr>
              <a:t>So husbands also ought to love their own wives as their own bodies. He who loves his own wife loves himself;                               </a:t>
            </a:r>
          </a:p>
          <a:p>
            <a:r>
              <a:rPr lang="en-US" sz="2000" b="1" baseline="30000" dirty="0">
                <a:solidFill>
                  <a:srgbClr val="FFFFFF"/>
                </a:solidFill>
              </a:rPr>
              <a:t>29 </a:t>
            </a:r>
            <a:r>
              <a:rPr lang="en-US" sz="2000" dirty="0">
                <a:solidFill>
                  <a:srgbClr val="FFFFFF"/>
                </a:solidFill>
              </a:rPr>
              <a:t>for no one ever hated his own flesh, but nourishes and cherishes it, just as Christ also </a:t>
            </a:r>
            <a:r>
              <a:rPr lang="en-US" sz="2000" i="1" dirty="0">
                <a:solidFill>
                  <a:srgbClr val="FFFFFF"/>
                </a:solidFill>
              </a:rPr>
              <a:t>does</a:t>
            </a:r>
            <a:r>
              <a:rPr lang="en-US" sz="2000" dirty="0">
                <a:solidFill>
                  <a:srgbClr val="FFFFFF"/>
                </a:solidFill>
              </a:rPr>
              <a:t> the church,</a:t>
            </a:r>
          </a:p>
        </p:txBody>
      </p:sp>
      <p:sp>
        <p:nvSpPr>
          <p:cNvPr id="7" name="Title 8">
            <a:extLst>
              <a:ext uri="{FF2B5EF4-FFF2-40B4-BE49-F238E27FC236}">
                <a16:creationId xmlns:a16="http://schemas.microsoft.com/office/drawing/2014/main" xmlns="" id="{A405C235-53AD-2794-5B77-38E26CC13339}"/>
              </a:ext>
            </a:extLst>
          </p:cNvPr>
          <p:cNvSpPr txBox="1">
            <a:spLocks/>
          </p:cNvSpPr>
          <p:nvPr/>
        </p:nvSpPr>
        <p:spPr>
          <a:xfrm>
            <a:off x="382904" y="887898"/>
            <a:ext cx="4991961" cy="707886"/>
          </a:xfrm>
          <a:prstGeom prst="rect">
            <a:avLst/>
          </a:prstGeom>
        </p:spPr>
        <p:txBody>
          <a:bodyPr vert="horz" wrap="square" lIns="0" tIns="0" rIns="0" bIns="0" rtlCol="0" anchor="ctr"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lgn="l"/>
            <a:r>
              <a:rPr lang="en-US" sz="3200" dirty="0">
                <a:solidFill>
                  <a:srgbClr val="CE7F01">
                    <a:lumMod val="60000"/>
                    <a:lumOff val="40000"/>
                  </a:srgbClr>
                </a:solidFill>
              </a:rPr>
              <a:t>Efesios 5</a:t>
            </a:r>
          </a:p>
        </p:txBody>
      </p:sp>
      <p:sp>
        <p:nvSpPr>
          <p:cNvPr id="10" name="TextBox 9">
            <a:extLst>
              <a:ext uri="{FF2B5EF4-FFF2-40B4-BE49-F238E27FC236}">
                <a16:creationId xmlns:a16="http://schemas.microsoft.com/office/drawing/2014/main" xmlns="" id="{02334AD9-E6FB-9D8C-28E9-0B6F4022952B}"/>
              </a:ext>
            </a:extLst>
          </p:cNvPr>
          <p:cNvSpPr txBox="1"/>
          <p:nvPr/>
        </p:nvSpPr>
        <p:spPr>
          <a:xfrm>
            <a:off x="4633684" y="3388201"/>
            <a:ext cx="6882473" cy="707886"/>
          </a:xfrm>
          <a:prstGeom prst="rect">
            <a:avLst/>
          </a:prstGeom>
          <a:noFill/>
        </p:spPr>
        <p:txBody>
          <a:bodyPr wrap="square">
            <a:spAutoFit/>
          </a:bodyPr>
          <a:lstStyle/>
          <a:p>
            <a:r>
              <a:rPr lang="es-ES" sz="2000" b="1" baseline="30000" dirty="0">
                <a:solidFill>
                  <a:prstClr val="white"/>
                </a:solidFill>
              </a:rPr>
              <a:t>25 </a:t>
            </a:r>
            <a:r>
              <a:rPr lang="es-ES" sz="2000" dirty="0">
                <a:solidFill>
                  <a:prstClr val="white"/>
                </a:solidFill>
              </a:rPr>
              <a:t>Maridos, amad a vuestras mujeres, así como Cristo amó a la iglesia, y se entregó a sí mismo por ella,</a:t>
            </a:r>
            <a:endParaRPr lang="en-US" sz="2000" dirty="0">
              <a:solidFill>
                <a:prstClr val="white"/>
              </a:solidFill>
            </a:endParaRPr>
          </a:p>
        </p:txBody>
      </p:sp>
      <p:sp>
        <p:nvSpPr>
          <p:cNvPr id="12" name="TextBox 11">
            <a:extLst>
              <a:ext uri="{FF2B5EF4-FFF2-40B4-BE49-F238E27FC236}">
                <a16:creationId xmlns:a16="http://schemas.microsoft.com/office/drawing/2014/main" xmlns="" id="{5D7AF12A-DD89-B5D3-6143-86537BA5FDAD}"/>
              </a:ext>
            </a:extLst>
          </p:cNvPr>
          <p:cNvSpPr txBox="1"/>
          <p:nvPr/>
        </p:nvSpPr>
        <p:spPr>
          <a:xfrm>
            <a:off x="4633685" y="4292721"/>
            <a:ext cx="7101044" cy="1631216"/>
          </a:xfrm>
          <a:prstGeom prst="rect">
            <a:avLst/>
          </a:prstGeom>
          <a:noFill/>
        </p:spPr>
        <p:txBody>
          <a:bodyPr wrap="square">
            <a:spAutoFit/>
          </a:bodyPr>
          <a:lstStyle/>
          <a:p>
            <a:r>
              <a:rPr lang="es-ES" sz="2000" b="1" baseline="30000" dirty="0">
                <a:solidFill>
                  <a:prstClr val="white"/>
                </a:solidFill>
              </a:rPr>
              <a:t>28 </a:t>
            </a:r>
            <a:r>
              <a:rPr lang="es-ES" sz="2000" dirty="0">
                <a:solidFill>
                  <a:prstClr val="white"/>
                </a:solidFill>
              </a:rPr>
              <a:t>Así también los maridos deben amar a sus mujeres como a sus mismos cuerpos. El que ama a su mujer, a sí mismo se ama. </a:t>
            </a:r>
          </a:p>
          <a:p>
            <a:r>
              <a:rPr lang="es-ES" sz="2000" b="1" baseline="30000" dirty="0">
                <a:solidFill>
                  <a:prstClr val="white"/>
                </a:solidFill>
              </a:rPr>
              <a:t>29 </a:t>
            </a:r>
            <a:r>
              <a:rPr lang="es-ES" sz="2000" dirty="0">
                <a:solidFill>
                  <a:prstClr val="white"/>
                </a:solidFill>
              </a:rPr>
              <a:t>Porque nadie aborreció jamás a su propia carne, sino que la sustenta y la cuida, como también Cristo a la iglesia,</a:t>
            </a:r>
            <a:endParaRPr lang="en-US" sz="2000" dirty="0">
              <a:solidFill>
                <a:prstClr val="white"/>
              </a:solidFill>
            </a:endParaRPr>
          </a:p>
        </p:txBody>
      </p:sp>
    </p:spTree>
    <p:extLst>
      <p:ext uri="{BB962C8B-B14F-4D97-AF65-F5344CB8AC3E}">
        <p14:creationId xmlns:p14="http://schemas.microsoft.com/office/powerpoint/2010/main" val="2688314416"/>
      </p:ext>
    </p:extLst>
  </p:cSld>
  <p:clrMapOvr>
    <a:masterClrMapping/>
  </p:clrMapOvr>
  <p:transition spd="slow">
    <p:split orient="vert"/>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09646535-AEF6-4883-A4F9-EEC1F8B43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Rectangle 21">
            <a:extLst>
              <a:ext uri="{FF2B5EF4-FFF2-40B4-BE49-F238E27FC236}">
                <a16:creationId xmlns:a16="http://schemas.microsoft.com/office/drawing/2014/main" xmlns="" id="{DB7EFF05-A8DA-4B3E-9C21-7A04283D48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24" name="Rectangle 23">
            <a:extLst>
              <a:ext uri="{FF2B5EF4-FFF2-40B4-BE49-F238E27FC236}">
                <a16:creationId xmlns:a16="http://schemas.microsoft.com/office/drawing/2014/main" xmlns="" id="{6E9D6223-8D87-4038-BE74-D5224B024F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6" name="Rectangle 25">
            <a:extLst>
              <a:ext uri="{FF2B5EF4-FFF2-40B4-BE49-F238E27FC236}">
                <a16:creationId xmlns:a16="http://schemas.microsoft.com/office/drawing/2014/main" xmlns="" id="{A46FBF49-EC0D-4E09-A77B-DB4E8257E7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8" name="Freeform: Shape 27">
            <a:extLst>
              <a:ext uri="{FF2B5EF4-FFF2-40B4-BE49-F238E27FC236}">
                <a16:creationId xmlns:a16="http://schemas.microsoft.com/office/drawing/2014/main" xmlns="" id="{63AA13D0-BF0A-4B8F-9FD6-CAE2DCD939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 y="0"/>
            <a:ext cx="9705717" cy="6858000"/>
          </a:xfrm>
          <a:custGeom>
            <a:avLst/>
            <a:gdLst>
              <a:gd name="connsiteX0" fmla="*/ 0 w 9705717"/>
              <a:gd name="connsiteY0" fmla="*/ 0 h 6858000"/>
              <a:gd name="connsiteX1" fmla="*/ 8892014 w 9705717"/>
              <a:gd name="connsiteY1" fmla="*/ 0 h 6858000"/>
              <a:gd name="connsiteX2" fmla="*/ 8948109 w 9705717"/>
              <a:gd name="connsiteY2" fmla="*/ 119185 h 6858000"/>
              <a:gd name="connsiteX3" fmla="*/ 9361712 w 9705717"/>
              <a:gd name="connsiteY3" fmla="*/ 1009060 h 6858000"/>
              <a:gd name="connsiteX4" fmla="*/ 9569814 w 9705717"/>
              <a:gd name="connsiteY4" fmla="*/ 4722415 h 6858000"/>
              <a:gd name="connsiteX5" fmla="*/ 8937785 w 9705717"/>
              <a:gd name="connsiteY5" fmla="*/ 6619105 h 6858000"/>
              <a:gd name="connsiteX6" fmla="*/ 8749280 w 9705717"/>
              <a:gd name="connsiteY6" fmla="*/ 6858000 h 6858000"/>
              <a:gd name="connsiteX7" fmla="*/ 0 w 970571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717" h="6858000">
                <a:moveTo>
                  <a:pt x="0" y="0"/>
                </a:moveTo>
                <a:lnTo>
                  <a:pt x="8892014" y="0"/>
                </a:lnTo>
                <a:lnTo>
                  <a:pt x="8948109" y="119185"/>
                </a:lnTo>
                <a:cubicBezTo>
                  <a:pt x="9080774" y="406683"/>
                  <a:pt x="9216041" y="706568"/>
                  <a:pt x="9361712" y="1009060"/>
                </a:cubicBezTo>
                <a:cubicBezTo>
                  <a:pt x="9986018" y="2093861"/>
                  <a:pt x="9569814" y="4346908"/>
                  <a:pt x="9569814" y="4722415"/>
                </a:cubicBezTo>
                <a:cubicBezTo>
                  <a:pt x="9569814" y="5635108"/>
                  <a:pt x="9260912" y="6189243"/>
                  <a:pt x="8937785" y="6619105"/>
                </a:cubicBezTo>
                <a:lnTo>
                  <a:pt x="8749280" y="6858000"/>
                </a:lnTo>
                <a:lnTo>
                  <a:pt x="0" y="6858000"/>
                </a:ln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pPr>
              <a:defRPr/>
            </a:pPr>
            <a:endParaRPr lang="en-US">
              <a:solidFill>
                <a:prstClr val="white"/>
              </a:solidFill>
            </a:endParaRPr>
          </a:p>
        </p:txBody>
      </p:sp>
      <p:sp>
        <p:nvSpPr>
          <p:cNvPr id="30" name="Freeform 10">
            <a:extLst>
              <a:ext uri="{FF2B5EF4-FFF2-40B4-BE49-F238E27FC236}">
                <a16:creationId xmlns:a16="http://schemas.microsoft.com/office/drawing/2014/main" xmlns="" id="{15BE2CF8-7196-4BC3-B312-B0EE486D92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5824556">
            <a:off x="8226571" y="2916066"/>
            <a:ext cx="3518890" cy="3293724"/>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white"/>
              </a:solidFill>
            </a:endParaRPr>
          </a:p>
        </p:txBody>
      </p:sp>
      <p:sp>
        <p:nvSpPr>
          <p:cNvPr id="9" name="TextBox 8">
            <a:extLst>
              <a:ext uri="{FF2B5EF4-FFF2-40B4-BE49-F238E27FC236}">
                <a16:creationId xmlns:a16="http://schemas.microsoft.com/office/drawing/2014/main" xmlns="" id="{9FE8866D-4814-A803-529B-E1DD74181AAA}"/>
              </a:ext>
            </a:extLst>
          </p:cNvPr>
          <p:cNvSpPr txBox="1"/>
          <p:nvPr/>
        </p:nvSpPr>
        <p:spPr>
          <a:xfrm>
            <a:off x="292111" y="-341799"/>
            <a:ext cx="1141659" cy="3154710"/>
          </a:xfrm>
          <a:prstGeom prst="rect">
            <a:avLst/>
          </a:prstGeom>
          <a:noFill/>
        </p:spPr>
        <p:txBody>
          <a:bodyPr wrap="none" rtlCol="0">
            <a:spAutoFit/>
          </a:bodyPr>
          <a:lstStyle/>
          <a:p>
            <a:pPr>
              <a:defRPr/>
            </a:pPr>
            <a:r>
              <a:rPr lang="en-US" sz="19900" dirty="0">
                <a:solidFill>
                  <a:srgbClr val="FEAC26"/>
                </a:solidFill>
                <a:latin typeface="Amasis MT Pro Light" panose="02040304050005020304" pitchFamily="18" charset="0"/>
                <a:cs typeface="Arial" panose="020B0604020202020204" pitchFamily="34" charset="0"/>
              </a:rPr>
              <a:t>“</a:t>
            </a:r>
          </a:p>
        </p:txBody>
      </p:sp>
      <p:sp>
        <p:nvSpPr>
          <p:cNvPr id="10" name="TextBox 9">
            <a:extLst>
              <a:ext uri="{FF2B5EF4-FFF2-40B4-BE49-F238E27FC236}">
                <a16:creationId xmlns:a16="http://schemas.microsoft.com/office/drawing/2014/main" xmlns="" id="{B99A8A0F-220F-01C1-BE26-C79E7ADF472D}"/>
              </a:ext>
            </a:extLst>
          </p:cNvPr>
          <p:cNvSpPr txBox="1"/>
          <p:nvPr/>
        </p:nvSpPr>
        <p:spPr>
          <a:xfrm>
            <a:off x="425805" y="1057619"/>
            <a:ext cx="3449015" cy="4967770"/>
          </a:xfrm>
          <a:prstGeom prst="rect">
            <a:avLst/>
          </a:prstGeom>
          <a:noFill/>
        </p:spPr>
        <p:txBody>
          <a:bodyPr wrap="square">
            <a:spAutoFit/>
          </a:bodyPr>
          <a:lstStyle/>
          <a:p>
            <a:pPr>
              <a:lnSpc>
                <a:spcPct val="106000"/>
              </a:lnSpc>
              <a:spcAft>
                <a:spcPts val="800"/>
              </a:spcAft>
            </a:pPr>
            <a:r>
              <a:rPr lang="en-US" sz="2000" dirty="0">
                <a:solidFill>
                  <a:prstClr val="white"/>
                </a:solidFill>
                <a:latin typeface="Daytona Condensed Light" panose="020B0306030503040204" pitchFamily="34" charset="0"/>
                <a:ea typeface="Calibri" panose="020F0502020204030204" pitchFamily="34" charset="0"/>
                <a:cs typeface="Times New Roman" panose="02020603050405020304" pitchFamily="18" charset="0"/>
              </a:rPr>
              <a:t>“SUBMISSION IS THE DIVINE CALLING OF A WIFE TO HONOR                     AND AFFIRM HER HUSBAND’S LEADERSHIP AND HELP CARRY                         IT THROUGH ACCORDING TO                           HER GIFTS. IT’S THE DISPOSITION     TO FOLLOW A HUSBAND’S AUTHORITY AND AN INCLINATION TO YIELD TO HIS LEADERSHIP.                     IT IS AN ATTITUDE THAT SAYS,                         ‘I DELIGHT FOR YOU TO TAKE                    THE INITIATIVE IN OUR FAMILY.                    I AM GLAD WHEN YOU TAKE RESPONSIBILITY FOR THINGS AND LEAD WITH LOVE.’”</a:t>
            </a:r>
            <a:endParaRPr lang="en-US" sz="2400" kern="100" dirty="0">
              <a:solidFill>
                <a:prstClr val="white"/>
              </a:solidFill>
              <a:latin typeface="Daytona Condensed Light" panose="020B030603050304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6D0131E1-256D-F5E5-9AF2-259C94187368}"/>
              </a:ext>
            </a:extLst>
          </p:cNvPr>
          <p:cNvSpPr txBox="1"/>
          <p:nvPr/>
        </p:nvSpPr>
        <p:spPr>
          <a:xfrm>
            <a:off x="4572410" y="-341799"/>
            <a:ext cx="1141659" cy="3154710"/>
          </a:xfrm>
          <a:prstGeom prst="rect">
            <a:avLst/>
          </a:prstGeom>
          <a:noFill/>
        </p:spPr>
        <p:txBody>
          <a:bodyPr wrap="none" rtlCol="0">
            <a:spAutoFit/>
          </a:bodyPr>
          <a:lstStyle/>
          <a:p>
            <a:pPr>
              <a:defRPr/>
            </a:pPr>
            <a:r>
              <a:rPr lang="en-US" sz="19900" dirty="0">
                <a:solidFill>
                  <a:srgbClr val="FEAC26"/>
                </a:solidFill>
                <a:latin typeface="Amasis MT Pro Light" panose="02040304050005020304" pitchFamily="18" charset="0"/>
                <a:cs typeface="Arial" panose="020B0604020202020204" pitchFamily="34" charset="0"/>
              </a:rPr>
              <a:t>“</a:t>
            </a:r>
          </a:p>
        </p:txBody>
      </p:sp>
      <p:sp>
        <p:nvSpPr>
          <p:cNvPr id="13" name="TextBox 12">
            <a:extLst>
              <a:ext uri="{FF2B5EF4-FFF2-40B4-BE49-F238E27FC236}">
                <a16:creationId xmlns:a16="http://schemas.microsoft.com/office/drawing/2014/main" xmlns="" id="{B8AC29AF-405C-221D-056E-E3DBA0CF69F5}"/>
              </a:ext>
            </a:extLst>
          </p:cNvPr>
          <p:cNvSpPr txBox="1"/>
          <p:nvPr/>
        </p:nvSpPr>
        <p:spPr>
          <a:xfrm>
            <a:off x="292111" y="6025389"/>
            <a:ext cx="3291919" cy="400110"/>
          </a:xfrm>
          <a:prstGeom prst="rect">
            <a:avLst/>
          </a:prstGeom>
          <a:noFill/>
        </p:spPr>
        <p:txBody>
          <a:bodyPr wrap="square">
            <a:spAutoFit/>
          </a:bodyPr>
          <a:lstStyle/>
          <a:p>
            <a:pPr algn="r">
              <a:defRPr/>
            </a:pPr>
            <a:r>
              <a:rPr lang="en-US" sz="2000" dirty="0">
                <a:solidFill>
                  <a:srgbClr val="CE7F01">
                    <a:lumMod val="60000"/>
                    <a:lumOff val="40000"/>
                  </a:srgbClr>
                </a:solidFill>
              </a:rPr>
              <a:t>- John Piper</a:t>
            </a:r>
          </a:p>
        </p:txBody>
      </p:sp>
      <p:sp>
        <p:nvSpPr>
          <p:cNvPr id="16" name="TextBox 15">
            <a:extLst>
              <a:ext uri="{FF2B5EF4-FFF2-40B4-BE49-F238E27FC236}">
                <a16:creationId xmlns:a16="http://schemas.microsoft.com/office/drawing/2014/main" xmlns="" id="{01FBF11F-D292-69AE-6791-7E519DAFF9A0}"/>
              </a:ext>
            </a:extLst>
          </p:cNvPr>
          <p:cNvSpPr txBox="1"/>
          <p:nvPr/>
        </p:nvSpPr>
        <p:spPr>
          <a:xfrm>
            <a:off x="4812161" y="6294877"/>
            <a:ext cx="3291919" cy="400110"/>
          </a:xfrm>
          <a:prstGeom prst="rect">
            <a:avLst/>
          </a:prstGeom>
          <a:noFill/>
        </p:spPr>
        <p:txBody>
          <a:bodyPr wrap="square">
            <a:spAutoFit/>
          </a:bodyPr>
          <a:lstStyle/>
          <a:p>
            <a:pPr algn="r">
              <a:defRPr/>
            </a:pPr>
            <a:r>
              <a:rPr lang="en-US" sz="2000" dirty="0">
                <a:solidFill>
                  <a:srgbClr val="CE7F01">
                    <a:lumMod val="60000"/>
                    <a:lumOff val="40000"/>
                  </a:srgbClr>
                </a:solidFill>
              </a:rPr>
              <a:t>- John Piper</a:t>
            </a:r>
          </a:p>
        </p:txBody>
      </p:sp>
      <p:sp>
        <p:nvSpPr>
          <p:cNvPr id="17" name="TextBox 16">
            <a:extLst>
              <a:ext uri="{FF2B5EF4-FFF2-40B4-BE49-F238E27FC236}">
                <a16:creationId xmlns:a16="http://schemas.microsoft.com/office/drawing/2014/main" xmlns="" id="{F2004485-F7E5-10E7-1328-59A4AB0566A7}"/>
              </a:ext>
            </a:extLst>
          </p:cNvPr>
          <p:cNvSpPr txBox="1"/>
          <p:nvPr/>
        </p:nvSpPr>
        <p:spPr>
          <a:xfrm>
            <a:off x="4687151" y="1034808"/>
            <a:ext cx="3449015" cy="5294078"/>
          </a:xfrm>
          <a:prstGeom prst="rect">
            <a:avLst/>
          </a:prstGeom>
          <a:noFill/>
        </p:spPr>
        <p:txBody>
          <a:bodyPr wrap="square" lIns="91440" tIns="45720" rIns="91440" bIns="45720" anchor="t">
            <a:spAutoFit/>
          </a:bodyPr>
          <a:lstStyle/>
          <a:p>
            <a:pPr>
              <a:lnSpc>
                <a:spcPct val="106000"/>
              </a:lnSpc>
              <a:spcAft>
                <a:spcPts val="800"/>
              </a:spcAft>
            </a:pPr>
            <a:r>
              <a:rPr lang="en-US" sz="2000" dirty="0">
                <a:solidFill>
                  <a:prstClr val="white"/>
                </a:solidFill>
                <a:latin typeface="Daytona Condensed Light"/>
                <a:ea typeface="Calibri"/>
                <a:cs typeface="Times New Roman"/>
              </a:rPr>
              <a:t>"LA SUMISIÓN ES LA VOCACIÓN DIVINA DE UNA ESPOSA A HONRAR Y AFIRMAR EL LIDERAZGO DE SU MARIDO Y AYUDAR A LLEVARLO A CABO SEGÚN LOS DONES QUE ELLA TIENE. ES LA DISPOSICIÓN A SEGUIR LA AUTORIDAD DEL MARIDO Y UNA INCLINACIÓN A SOMETERSE A SU LIDERAZGO. ES UNA ACTITUD QUE DICE: 'ME DELEITO EN QUE TOMES LA INICIATIVA EN NUESTRA FAMILIA. ME ALEGRO CUANDO ASUMES LA RESPONSABILIDAD DE LAS COSAS Y DIRIGES CON AMOR'".</a:t>
            </a:r>
            <a:endParaRPr lang="en-US" dirty="0">
              <a:solidFill>
                <a:prstClr val="white"/>
              </a:solidFill>
            </a:endParaRPr>
          </a:p>
        </p:txBody>
      </p:sp>
    </p:spTree>
    <p:extLst>
      <p:ext uri="{BB962C8B-B14F-4D97-AF65-F5344CB8AC3E}">
        <p14:creationId xmlns:p14="http://schemas.microsoft.com/office/powerpoint/2010/main" val="2547360377"/>
      </p:ext>
    </p:extLst>
  </p:cSld>
  <p:clrMapOvr>
    <a:masterClrMapping/>
  </p:clrMapOvr>
  <p:transition spd="slow">
    <p:pull dir="u"/>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xmlns="" id="{09646535-AEF6-4883-A4F9-EEC1F8B43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9" name="Rectangle 68">
            <a:extLst>
              <a:ext uri="{FF2B5EF4-FFF2-40B4-BE49-F238E27FC236}">
                <a16:creationId xmlns:a16="http://schemas.microsoft.com/office/drawing/2014/main" xmlns="" id="{DB7EFF05-A8DA-4B3E-9C21-7A04283D48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71" name="Rectangle 70">
            <a:extLst>
              <a:ext uri="{FF2B5EF4-FFF2-40B4-BE49-F238E27FC236}">
                <a16:creationId xmlns:a16="http://schemas.microsoft.com/office/drawing/2014/main" xmlns="" id="{0FD46528-2A0F-4BB4-A721-EAB8907C51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73" name="Rectangle 72">
            <a:extLst>
              <a:ext uri="{FF2B5EF4-FFF2-40B4-BE49-F238E27FC236}">
                <a16:creationId xmlns:a16="http://schemas.microsoft.com/office/drawing/2014/main" xmlns="" id="{0E4F595B-2962-4159-8BB7-11DADC483A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75" name="Freeform: Shape 74">
            <a:extLst>
              <a:ext uri="{FF2B5EF4-FFF2-40B4-BE49-F238E27FC236}">
                <a16:creationId xmlns:a16="http://schemas.microsoft.com/office/drawing/2014/main" xmlns="" id="{657457C6-5104-4D63-9C05-84DA1B1A42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0800000">
            <a:off x="3171371" y="0"/>
            <a:ext cx="9020628" cy="6858000"/>
          </a:xfrm>
          <a:custGeom>
            <a:avLst/>
            <a:gdLst>
              <a:gd name="connsiteX0" fmla="*/ 486147 w 7781925"/>
              <a:gd name="connsiteY0" fmla="*/ 0 h 6858000"/>
              <a:gd name="connsiteX1" fmla="*/ 6657920 w 7781925"/>
              <a:gd name="connsiteY1" fmla="*/ 0 h 6858000"/>
              <a:gd name="connsiteX2" fmla="*/ 6863617 w 7781925"/>
              <a:gd name="connsiteY2" fmla="*/ 207074 h 6858000"/>
              <a:gd name="connsiteX3" fmla="*/ 7060266 w 7781925"/>
              <a:gd name="connsiteY3" fmla="*/ 457558 h 6858000"/>
              <a:gd name="connsiteX4" fmla="*/ 7781925 w 7781925"/>
              <a:gd name="connsiteY4" fmla="*/ 3182818 h 6858000"/>
              <a:gd name="connsiteX5" fmla="*/ 7621556 w 7781925"/>
              <a:gd name="connsiteY5" fmla="*/ 4465293 h 6858000"/>
              <a:gd name="connsiteX6" fmla="*/ 7140451 w 7781925"/>
              <a:gd name="connsiteY6" fmla="*/ 5747768 h 6858000"/>
              <a:gd name="connsiteX7" fmla="*/ 6226371 w 7781925"/>
              <a:gd name="connsiteY7" fmla="*/ 6831631 h 6858000"/>
              <a:gd name="connsiteX8" fmla="*/ 6191557 w 7781925"/>
              <a:gd name="connsiteY8" fmla="*/ 6858000 h 6858000"/>
              <a:gd name="connsiteX9" fmla="*/ 940388 w 7781925"/>
              <a:gd name="connsiteY9" fmla="*/ 6858000 h 6858000"/>
              <a:gd name="connsiteX10" fmla="*/ 844312 w 7781925"/>
              <a:gd name="connsiteY10" fmla="*/ 6790615 h 6858000"/>
              <a:gd name="connsiteX11" fmla="*/ 2377 w 7781925"/>
              <a:gd name="connsiteY11" fmla="*/ 5930621 h 6858000"/>
              <a:gd name="connsiteX12" fmla="*/ 0 w 7781925"/>
              <a:gd name="connsiteY12" fmla="*/ 5927208 h 6858000"/>
              <a:gd name="connsiteX13" fmla="*/ 0 w 7781925"/>
              <a:gd name="connsiteY13" fmla="*/ 542232 h 6858000"/>
              <a:gd name="connsiteX14" fmla="*/ 17725 w 7781925"/>
              <a:gd name="connsiteY14" fmla="*/ 518509 h 6858000"/>
              <a:gd name="connsiteX15" fmla="*/ 385863 w 7781925"/>
              <a:gd name="connsiteY15" fmla="*/ 976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81925" h="6858000">
                <a:moveTo>
                  <a:pt x="486147" y="0"/>
                </a:moveTo>
                <a:lnTo>
                  <a:pt x="6657920" y="0"/>
                </a:lnTo>
                <a:lnTo>
                  <a:pt x="6863617" y="207074"/>
                </a:lnTo>
                <a:cubicBezTo>
                  <a:pt x="6934561" y="287229"/>
                  <a:pt x="7000128" y="370723"/>
                  <a:pt x="7060266" y="457558"/>
                </a:cubicBezTo>
                <a:cubicBezTo>
                  <a:pt x="7541372" y="1152232"/>
                  <a:pt x="7781925" y="2060652"/>
                  <a:pt x="7781925" y="3182818"/>
                </a:cubicBezTo>
                <a:cubicBezTo>
                  <a:pt x="7781925" y="3583591"/>
                  <a:pt x="7728469" y="3984365"/>
                  <a:pt x="7621556" y="4465293"/>
                </a:cubicBezTo>
                <a:cubicBezTo>
                  <a:pt x="7487916" y="4919503"/>
                  <a:pt x="7354276" y="5346995"/>
                  <a:pt x="7140451" y="5747768"/>
                </a:cubicBezTo>
                <a:cubicBezTo>
                  <a:pt x="6873170" y="6198639"/>
                  <a:pt x="6564126" y="6555577"/>
                  <a:pt x="6226371" y="6831631"/>
                </a:cubicBezTo>
                <a:lnTo>
                  <a:pt x="6191557" y="6858000"/>
                </a:lnTo>
                <a:lnTo>
                  <a:pt x="940388" y="6858000"/>
                </a:lnTo>
                <a:lnTo>
                  <a:pt x="844312" y="6790615"/>
                </a:lnTo>
                <a:cubicBezTo>
                  <a:pt x="530257" y="6551820"/>
                  <a:pt x="249612" y="6262929"/>
                  <a:pt x="2377" y="5930621"/>
                </a:cubicBezTo>
                <a:lnTo>
                  <a:pt x="0" y="5927208"/>
                </a:lnTo>
                <a:lnTo>
                  <a:pt x="0" y="542232"/>
                </a:lnTo>
                <a:lnTo>
                  <a:pt x="17725" y="518509"/>
                </a:lnTo>
                <a:cubicBezTo>
                  <a:pt x="136122" y="368218"/>
                  <a:pt x="259113" y="227948"/>
                  <a:pt x="385863" y="97696"/>
                </a:cubicBezTo>
                <a:close/>
              </a:path>
            </a:pathLst>
          </a:custGeom>
          <a:ln>
            <a:noFill/>
          </a:ln>
        </p:spPr>
        <p:txBody>
          <a:bodyPr vert="horz" wrap="square" lIns="91440" tIns="45720" rIns="91440" bIns="45720" numCol="1" anchor="t" anchorCtr="0" compatLnSpc="1">
            <a:prstTxWarp prst="textNoShape">
              <a:avLst/>
            </a:prstTxWarp>
            <a:noAutofit/>
          </a:bodyPr>
          <a:lstStyle/>
          <a:p>
            <a:pPr>
              <a:defRPr/>
            </a:pPr>
            <a:endParaRPr lang="en-US">
              <a:solidFill>
                <a:prstClr val="white"/>
              </a:solidFill>
            </a:endParaRPr>
          </a:p>
        </p:txBody>
      </p:sp>
      <p:sp>
        <p:nvSpPr>
          <p:cNvPr id="77" name="Freeform 10">
            <a:extLst>
              <a:ext uri="{FF2B5EF4-FFF2-40B4-BE49-F238E27FC236}">
                <a16:creationId xmlns:a16="http://schemas.microsoft.com/office/drawing/2014/main" xmlns="" id="{61516266-4AD2-4299-BC89-A3D3D18F8A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3600000">
            <a:off x="1872185" y="3587286"/>
            <a:ext cx="2316273" cy="2168060"/>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white"/>
              </a:solidFill>
            </a:endParaRPr>
          </a:p>
        </p:txBody>
      </p:sp>
      <p:sp>
        <p:nvSpPr>
          <p:cNvPr id="3" name="Title 8">
            <a:extLst>
              <a:ext uri="{FF2B5EF4-FFF2-40B4-BE49-F238E27FC236}">
                <a16:creationId xmlns:a16="http://schemas.microsoft.com/office/drawing/2014/main" xmlns="" id="{D4F39650-5629-A3DD-5F87-019C91646B22}"/>
              </a:ext>
            </a:extLst>
          </p:cNvPr>
          <p:cNvSpPr txBox="1">
            <a:spLocks/>
          </p:cNvSpPr>
          <p:nvPr/>
        </p:nvSpPr>
        <p:spPr>
          <a:xfrm>
            <a:off x="65139" y="-755555"/>
            <a:ext cx="3698567" cy="3089641"/>
          </a:xfrm>
          <a:prstGeom prst="rect">
            <a:avLst/>
          </a:prstGeom>
        </p:spPr>
        <p:txBody>
          <a:bodyPr vert="horz" wrap="square" lIns="0" tIns="0" rIns="0" bIns="0" rtlCol="0" anchor="ctr" anchorCtr="0">
            <a:normAutofit/>
          </a:bodyPr>
          <a:lstStyle>
            <a:defPPr>
              <a:defRPr lang="en-US"/>
            </a:defPPr>
            <a:lvl1pPr marL="0" algn="l" defTabSz="457200" rtl="0" eaLnBrk="1" latinLnBrk="0" hangingPunct="1">
              <a:lnSpc>
                <a:spcPct val="120000"/>
              </a:lnSpc>
              <a:defRPr sz="1200" kern="1200" spc="20" baseline="0">
                <a:solidFill>
                  <a:schemeClr val="tx1">
                    <a:alpha val="58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sz="2800" spc="-100" dirty="0">
                <a:solidFill>
                  <a:srgbClr val="CE7F01">
                    <a:lumMod val="60000"/>
                    <a:lumOff val="40000"/>
                  </a:srgbClr>
                </a:solidFill>
                <a:latin typeface="Sagona Book"/>
              </a:rPr>
              <a:t>What Submission</a:t>
            </a:r>
          </a:p>
          <a:p>
            <a:pPr algn="ctr">
              <a:defRPr/>
            </a:pPr>
            <a:r>
              <a:rPr lang="en-US" sz="2800" spc="-100" dirty="0">
                <a:solidFill>
                  <a:srgbClr val="CE7F01">
                    <a:lumMod val="60000"/>
                    <a:lumOff val="40000"/>
                  </a:srgbClr>
                </a:solidFill>
                <a:latin typeface="Sagona Book"/>
              </a:rPr>
              <a:t>Doesn’t Mean</a:t>
            </a:r>
          </a:p>
        </p:txBody>
      </p:sp>
      <p:sp>
        <p:nvSpPr>
          <p:cNvPr id="4" name="Content Placeholder 14">
            <a:extLst>
              <a:ext uri="{FF2B5EF4-FFF2-40B4-BE49-F238E27FC236}">
                <a16:creationId xmlns:a16="http://schemas.microsoft.com/office/drawing/2014/main" xmlns="" id="{EEEF3EFE-7CA4-F77B-C17D-606168002208}"/>
              </a:ext>
            </a:extLst>
          </p:cNvPr>
          <p:cNvSpPr txBox="1">
            <a:spLocks/>
          </p:cNvSpPr>
          <p:nvPr/>
        </p:nvSpPr>
        <p:spPr>
          <a:xfrm>
            <a:off x="4533231" y="360048"/>
            <a:ext cx="7422900" cy="3216273"/>
          </a:xfrm>
          <a:prstGeom prst="rect">
            <a:avLst/>
          </a:prstGeom>
        </p:spPr>
        <p:txBody>
          <a:bodyPr vert="horz" lIns="0" tIns="0" rIns="0" bIns="0" rtlCol="0" anchor="t">
            <a:no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a:buClr>
                <a:srgbClr val="CE7F01"/>
              </a:buClr>
              <a:defRPr/>
            </a:pPr>
            <a:r>
              <a:rPr lang="en-US" sz="1800" dirty="0">
                <a:solidFill>
                  <a:srgbClr val="FFFFFF"/>
                </a:solidFill>
              </a:rPr>
              <a:t>It does not mean you have no value.</a:t>
            </a:r>
          </a:p>
          <a:p>
            <a:pPr marL="571500">
              <a:buClr>
                <a:srgbClr val="CE7F01"/>
              </a:buClr>
              <a:defRPr/>
            </a:pPr>
            <a:r>
              <a:rPr lang="en-US" sz="1800" dirty="0">
                <a:solidFill>
                  <a:srgbClr val="FFFFFF"/>
                </a:solidFill>
              </a:rPr>
              <a:t>No </a:t>
            </a:r>
            <a:r>
              <a:rPr lang="en-US" sz="1800" dirty="0" err="1">
                <a:solidFill>
                  <a:srgbClr val="FFFFFF"/>
                </a:solidFill>
              </a:rPr>
              <a:t>significa</a:t>
            </a:r>
            <a:r>
              <a:rPr lang="en-US" sz="1800" dirty="0">
                <a:solidFill>
                  <a:srgbClr val="FFFFFF"/>
                </a:solidFill>
              </a:rPr>
              <a:t> que no </a:t>
            </a:r>
            <a:r>
              <a:rPr lang="en-US" sz="1800" dirty="0" err="1">
                <a:solidFill>
                  <a:srgbClr val="FFFFFF"/>
                </a:solidFill>
              </a:rPr>
              <a:t>tengas</a:t>
            </a:r>
            <a:r>
              <a:rPr lang="en-US" sz="1800" dirty="0">
                <a:solidFill>
                  <a:srgbClr val="FFFFFF"/>
                </a:solidFill>
              </a:rPr>
              <a:t> valor.</a:t>
            </a:r>
          </a:p>
          <a:p>
            <a:pPr marL="571500">
              <a:buClr>
                <a:srgbClr val="CE7F01"/>
              </a:buClr>
              <a:defRPr/>
            </a:pPr>
            <a:endParaRPr lang="en-US" sz="1800" dirty="0">
              <a:solidFill>
                <a:srgbClr val="FFFFFF"/>
              </a:solidFill>
            </a:endParaRPr>
          </a:p>
          <a:p>
            <a:pPr marL="571500">
              <a:buClr>
                <a:srgbClr val="CE7F01"/>
              </a:buClr>
              <a:defRPr/>
            </a:pPr>
            <a:r>
              <a:rPr lang="en-US" sz="1800" dirty="0">
                <a:solidFill>
                  <a:srgbClr val="FFFFFF"/>
                </a:solidFill>
              </a:rPr>
              <a:t>It doesn’t mean you submit only when you think he is right…that’s agreement.</a:t>
            </a:r>
          </a:p>
          <a:p>
            <a:pPr marL="571500">
              <a:buClr>
                <a:srgbClr val="CE7F01"/>
              </a:buClr>
              <a:defRPr/>
            </a:pPr>
            <a:r>
              <a:rPr lang="en-US" sz="1800" dirty="0">
                <a:solidFill>
                  <a:srgbClr val="FFFFFF"/>
                </a:solidFill>
              </a:rPr>
              <a:t>No </a:t>
            </a:r>
            <a:r>
              <a:rPr lang="en-US" sz="1800" dirty="0" err="1">
                <a:solidFill>
                  <a:srgbClr val="FFFFFF"/>
                </a:solidFill>
              </a:rPr>
              <a:t>significa</a:t>
            </a:r>
            <a:r>
              <a:rPr lang="en-US" sz="1800" dirty="0">
                <a:solidFill>
                  <a:srgbClr val="FFFFFF"/>
                </a:solidFill>
              </a:rPr>
              <a:t> que solo </a:t>
            </a:r>
            <a:r>
              <a:rPr lang="en-US" sz="1800" dirty="0" err="1">
                <a:solidFill>
                  <a:srgbClr val="FFFFFF"/>
                </a:solidFill>
              </a:rPr>
              <a:t>te</a:t>
            </a:r>
            <a:r>
              <a:rPr lang="en-US" sz="1800" dirty="0">
                <a:solidFill>
                  <a:srgbClr val="FFFFFF"/>
                </a:solidFill>
              </a:rPr>
              <a:t> </a:t>
            </a:r>
            <a:r>
              <a:rPr lang="en-US" sz="1800" dirty="0" err="1">
                <a:solidFill>
                  <a:srgbClr val="FFFFFF"/>
                </a:solidFill>
              </a:rPr>
              <a:t>sometas</a:t>
            </a:r>
            <a:r>
              <a:rPr lang="en-US" sz="1800" dirty="0">
                <a:solidFill>
                  <a:srgbClr val="FFFFFF"/>
                </a:solidFill>
              </a:rPr>
              <a:t> </a:t>
            </a:r>
            <a:r>
              <a:rPr lang="en-US" sz="1800" dirty="0" err="1">
                <a:solidFill>
                  <a:srgbClr val="FFFFFF"/>
                </a:solidFill>
              </a:rPr>
              <a:t>cuando</a:t>
            </a:r>
            <a:r>
              <a:rPr lang="en-US" sz="1800" dirty="0">
                <a:solidFill>
                  <a:srgbClr val="FFFFFF"/>
                </a:solidFill>
              </a:rPr>
              <a:t> </a:t>
            </a:r>
            <a:r>
              <a:rPr lang="en-US" sz="1800" dirty="0" err="1">
                <a:solidFill>
                  <a:srgbClr val="FFFFFF"/>
                </a:solidFill>
              </a:rPr>
              <a:t>crees</a:t>
            </a:r>
            <a:r>
              <a:rPr lang="en-US" sz="1800" dirty="0">
                <a:solidFill>
                  <a:srgbClr val="FFFFFF"/>
                </a:solidFill>
              </a:rPr>
              <a:t> que </a:t>
            </a:r>
            <a:r>
              <a:rPr lang="en-US" sz="1800" dirty="0" err="1">
                <a:solidFill>
                  <a:srgbClr val="FFFFFF"/>
                </a:solidFill>
              </a:rPr>
              <a:t>él</a:t>
            </a:r>
            <a:r>
              <a:rPr lang="en-US" sz="1800" dirty="0">
                <a:solidFill>
                  <a:srgbClr val="FFFFFF"/>
                </a:solidFill>
              </a:rPr>
              <a:t> </a:t>
            </a:r>
            <a:r>
              <a:rPr lang="en-US" sz="1800" dirty="0" err="1">
                <a:solidFill>
                  <a:srgbClr val="FFFFFF"/>
                </a:solidFill>
              </a:rPr>
              <a:t>tiene</a:t>
            </a:r>
            <a:r>
              <a:rPr lang="en-US" sz="1800" dirty="0">
                <a:solidFill>
                  <a:srgbClr val="FFFFFF"/>
                </a:solidFill>
              </a:rPr>
              <a:t> </a:t>
            </a:r>
            <a:r>
              <a:rPr lang="en-US" sz="1800" dirty="0" err="1">
                <a:solidFill>
                  <a:srgbClr val="FFFFFF"/>
                </a:solidFill>
              </a:rPr>
              <a:t>razón</a:t>
            </a:r>
            <a:r>
              <a:rPr lang="en-US" sz="1800" dirty="0">
                <a:solidFill>
                  <a:srgbClr val="FFFFFF"/>
                </a:solidFill>
              </a:rPr>
              <a:t>...</a:t>
            </a:r>
            <a:r>
              <a:rPr lang="en-US" sz="1800" dirty="0" err="1">
                <a:solidFill>
                  <a:srgbClr val="FFFFFF"/>
                </a:solidFill>
              </a:rPr>
              <a:t>eso</a:t>
            </a:r>
            <a:r>
              <a:rPr lang="en-US" sz="1800" dirty="0">
                <a:solidFill>
                  <a:srgbClr val="FFFFFF"/>
                </a:solidFill>
              </a:rPr>
              <a:t> es </a:t>
            </a:r>
            <a:r>
              <a:rPr lang="en-US" sz="1800" dirty="0" err="1">
                <a:solidFill>
                  <a:srgbClr val="FFFFFF"/>
                </a:solidFill>
              </a:rPr>
              <a:t>estar</a:t>
            </a:r>
            <a:r>
              <a:rPr lang="en-US" sz="1800" dirty="0">
                <a:solidFill>
                  <a:srgbClr val="FFFFFF"/>
                </a:solidFill>
              </a:rPr>
              <a:t> de </a:t>
            </a:r>
            <a:r>
              <a:rPr lang="en-US" sz="1800" dirty="0" err="1">
                <a:solidFill>
                  <a:srgbClr val="FFFFFF"/>
                </a:solidFill>
              </a:rPr>
              <a:t>acuerdo</a:t>
            </a:r>
            <a:r>
              <a:rPr lang="en-US" sz="1800" dirty="0">
                <a:solidFill>
                  <a:srgbClr val="FFFFFF"/>
                </a:solidFill>
              </a:rPr>
              <a:t>.  </a:t>
            </a:r>
          </a:p>
          <a:p>
            <a:pPr marL="342900" indent="0">
              <a:buClr>
                <a:srgbClr val="CE7F01"/>
              </a:buClr>
              <a:buFont typeface="The Hand Extrablack" panose="03070A02030502020204" pitchFamily="66" charset="0"/>
              <a:buNone/>
              <a:defRPr/>
            </a:pPr>
            <a:endParaRPr lang="en-US" sz="1800" dirty="0">
              <a:solidFill>
                <a:srgbClr val="FFFFFF"/>
              </a:solidFill>
            </a:endParaRPr>
          </a:p>
          <a:p>
            <a:pPr marL="571500">
              <a:buClr>
                <a:srgbClr val="CE7F01"/>
              </a:buClr>
              <a:defRPr/>
            </a:pPr>
            <a:r>
              <a:rPr lang="en-US" sz="1800" dirty="0">
                <a:solidFill>
                  <a:srgbClr val="FFFFFF"/>
                </a:solidFill>
              </a:rPr>
              <a:t>It doesn’t mean you violate God’s law to support your husband.</a:t>
            </a:r>
          </a:p>
          <a:p>
            <a:pPr marL="571500">
              <a:buClr>
                <a:srgbClr val="CE7F01"/>
              </a:buClr>
              <a:defRPr/>
            </a:pPr>
            <a:r>
              <a:rPr lang="en-US" sz="1800" dirty="0">
                <a:solidFill>
                  <a:srgbClr val="FFFFFF"/>
                </a:solidFill>
              </a:rPr>
              <a:t>No </a:t>
            </a:r>
            <a:r>
              <a:rPr lang="en-US" sz="1800" dirty="0" err="1">
                <a:solidFill>
                  <a:srgbClr val="FFFFFF"/>
                </a:solidFill>
              </a:rPr>
              <a:t>significa</a:t>
            </a:r>
            <a:r>
              <a:rPr lang="en-US" sz="1800" dirty="0">
                <a:solidFill>
                  <a:srgbClr val="FFFFFF"/>
                </a:solidFill>
              </a:rPr>
              <a:t> que </a:t>
            </a:r>
            <a:r>
              <a:rPr lang="en-US" sz="1800" dirty="0" err="1">
                <a:solidFill>
                  <a:srgbClr val="FFFFFF"/>
                </a:solidFill>
              </a:rPr>
              <a:t>violes</a:t>
            </a:r>
            <a:r>
              <a:rPr lang="en-US" sz="1800" dirty="0">
                <a:solidFill>
                  <a:srgbClr val="FFFFFF"/>
                </a:solidFill>
              </a:rPr>
              <a:t> la ley de Dios para </a:t>
            </a:r>
            <a:r>
              <a:rPr lang="en-US" sz="1800" dirty="0" err="1">
                <a:solidFill>
                  <a:srgbClr val="FFFFFF"/>
                </a:solidFill>
              </a:rPr>
              <a:t>apoyar</a:t>
            </a:r>
            <a:r>
              <a:rPr lang="en-US" sz="1800" dirty="0">
                <a:solidFill>
                  <a:srgbClr val="FFFFFF"/>
                </a:solidFill>
              </a:rPr>
              <a:t> a </a:t>
            </a:r>
            <a:r>
              <a:rPr lang="en-US" sz="1800" dirty="0" err="1">
                <a:solidFill>
                  <a:srgbClr val="FFFFFF"/>
                </a:solidFill>
              </a:rPr>
              <a:t>tu</a:t>
            </a:r>
            <a:r>
              <a:rPr lang="en-US" sz="1800" dirty="0">
                <a:solidFill>
                  <a:srgbClr val="FFFFFF"/>
                </a:solidFill>
              </a:rPr>
              <a:t> </a:t>
            </a:r>
            <a:r>
              <a:rPr lang="en-US" sz="1800" dirty="0" err="1">
                <a:solidFill>
                  <a:srgbClr val="FFFFFF"/>
                </a:solidFill>
              </a:rPr>
              <a:t>marido</a:t>
            </a:r>
            <a:r>
              <a:rPr lang="en-US" sz="1800" dirty="0">
                <a:solidFill>
                  <a:srgbClr val="FFFFFF"/>
                </a:solidFill>
              </a:rPr>
              <a:t>. </a:t>
            </a:r>
            <a:endParaRPr lang="en-US" dirty="0">
              <a:solidFill>
                <a:prstClr val="white">
                  <a:alpha val="58000"/>
                </a:prstClr>
              </a:solidFill>
            </a:endParaRPr>
          </a:p>
          <a:p>
            <a:pPr marL="342900" indent="0">
              <a:buClr>
                <a:srgbClr val="CE7F01"/>
              </a:buClr>
              <a:buFont typeface="The Hand Extrablack" panose="03070A02030502020204" pitchFamily="66" charset="0"/>
              <a:buNone/>
              <a:defRPr/>
            </a:pPr>
            <a:endParaRPr lang="en-US" sz="800" dirty="0">
              <a:solidFill>
                <a:srgbClr val="FFFFFF"/>
              </a:solidFill>
            </a:endParaRPr>
          </a:p>
          <a:p>
            <a:pPr marL="571500">
              <a:buClr>
                <a:srgbClr val="CE7F01"/>
              </a:buClr>
              <a:defRPr/>
            </a:pPr>
            <a:r>
              <a:rPr lang="en-US" sz="1800" dirty="0">
                <a:solidFill>
                  <a:srgbClr val="FFFFFF"/>
                </a:solidFill>
              </a:rPr>
              <a:t>It doesn’t mean you use submission as a tool to get your own way…that’s manipulation.</a:t>
            </a:r>
          </a:p>
          <a:p>
            <a:pPr marL="571500">
              <a:buClr>
                <a:srgbClr val="CE7F01"/>
              </a:buClr>
              <a:defRPr/>
            </a:pPr>
            <a:r>
              <a:rPr lang="en-US" sz="1800" dirty="0">
                <a:solidFill>
                  <a:srgbClr val="FFFFFF"/>
                </a:solidFill>
              </a:rPr>
              <a:t>No </a:t>
            </a:r>
            <a:r>
              <a:rPr lang="en-US" sz="1800" dirty="0" err="1">
                <a:solidFill>
                  <a:srgbClr val="FFFFFF"/>
                </a:solidFill>
              </a:rPr>
              <a:t>significa</a:t>
            </a:r>
            <a:r>
              <a:rPr lang="en-US" sz="1800" dirty="0">
                <a:solidFill>
                  <a:srgbClr val="FFFFFF"/>
                </a:solidFill>
              </a:rPr>
              <a:t> que uses la </a:t>
            </a:r>
            <a:r>
              <a:rPr lang="en-US" sz="1800" dirty="0" err="1">
                <a:solidFill>
                  <a:srgbClr val="FFFFFF"/>
                </a:solidFill>
              </a:rPr>
              <a:t>sumisión</a:t>
            </a:r>
            <a:r>
              <a:rPr lang="en-US" sz="1800" dirty="0">
                <a:solidFill>
                  <a:srgbClr val="FFFFFF"/>
                </a:solidFill>
              </a:rPr>
              <a:t> </a:t>
            </a:r>
            <a:r>
              <a:rPr lang="en-US" sz="1800" dirty="0" err="1">
                <a:solidFill>
                  <a:srgbClr val="FFFFFF"/>
                </a:solidFill>
              </a:rPr>
              <a:t>como</a:t>
            </a:r>
            <a:r>
              <a:rPr lang="en-US" sz="1800" dirty="0">
                <a:solidFill>
                  <a:srgbClr val="FFFFFF"/>
                </a:solidFill>
              </a:rPr>
              <a:t> </a:t>
            </a:r>
            <a:r>
              <a:rPr lang="en-US" sz="1800" dirty="0" err="1">
                <a:solidFill>
                  <a:srgbClr val="FFFFFF"/>
                </a:solidFill>
              </a:rPr>
              <a:t>herramienta</a:t>
            </a:r>
            <a:r>
              <a:rPr lang="en-US" sz="1800" dirty="0">
                <a:solidFill>
                  <a:srgbClr val="FFFFFF"/>
                </a:solidFill>
              </a:rPr>
              <a:t> para </a:t>
            </a:r>
            <a:r>
              <a:rPr lang="en-US" sz="1800" dirty="0" err="1">
                <a:solidFill>
                  <a:srgbClr val="FFFFFF"/>
                </a:solidFill>
              </a:rPr>
              <a:t>salirte</a:t>
            </a:r>
            <a:r>
              <a:rPr lang="en-US" sz="1800" dirty="0">
                <a:solidFill>
                  <a:srgbClr val="FFFFFF"/>
                </a:solidFill>
              </a:rPr>
              <a:t> con la </a:t>
            </a:r>
            <a:r>
              <a:rPr lang="en-US" sz="1800" dirty="0" err="1">
                <a:solidFill>
                  <a:srgbClr val="FFFFFF"/>
                </a:solidFill>
              </a:rPr>
              <a:t>tuya</a:t>
            </a:r>
            <a:r>
              <a:rPr lang="en-US" sz="1800" dirty="0">
                <a:solidFill>
                  <a:srgbClr val="FFFFFF"/>
                </a:solidFill>
              </a:rPr>
              <a:t>...</a:t>
            </a:r>
            <a:r>
              <a:rPr lang="en-US" sz="1800" dirty="0" err="1">
                <a:solidFill>
                  <a:srgbClr val="FFFFFF"/>
                </a:solidFill>
              </a:rPr>
              <a:t>eso</a:t>
            </a:r>
            <a:r>
              <a:rPr lang="en-US" sz="1800" dirty="0">
                <a:solidFill>
                  <a:srgbClr val="FFFFFF"/>
                </a:solidFill>
              </a:rPr>
              <a:t> es </a:t>
            </a:r>
            <a:r>
              <a:rPr lang="en-US" sz="1800" dirty="0" err="1">
                <a:solidFill>
                  <a:srgbClr val="FFFFFF"/>
                </a:solidFill>
              </a:rPr>
              <a:t>manipulación</a:t>
            </a:r>
            <a:r>
              <a:rPr lang="en-US" sz="1800" dirty="0">
                <a:solidFill>
                  <a:srgbClr val="FFFFFF"/>
                </a:solidFill>
              </a:rPr>
              <a:t>.</a:t>
            </a:r>
          </a:p>
          <a:p>
            <a:pPr marL="342900" indent="0">
              <a:buClr>
                <a:srgbClr val="CE7F01"/>
              </a:buClr>
              <a:buFont typeface="The Hand Extrablack" panose="03070A02030502020204" pitchFamily="66" charset="0"/>
              <a:buNone/>
              <a:defRPr/>
            </a:pPr>
            <a:r>
              <a:rPr lang="en-US" sz="1800" dirty="0">
                <a:solidFill>
                  <a:srgbClr val="FFFFFF"/>
                </a:solidFill>
              </a:rPr>
              <a:t>  </a:t>
            </a:r>
            <a:endParaRPr lang="en-US" sz="1800" dirty="0">
              <a:solidFill>
                <a:prstClr val="white"/>
              </a:solidFill>
            </a:endParaRPr>
          </a:p>
          <a:p>
            <a:pPr marL="571500">
              <a:buClr>
                <a:srgbClr val="CE7F01"/>
              </a:buClr>
              <a:defRPr/>
            </a:pPr>
            <a:endParaRPr lang="en-US" sz="1800" dirty="0">
              <a:solidFill>
                <a:srgbClr val="FFFFFF"/>
              </a:solidFill>
            </a:endParaRPr>
          </a:p>
          <a:p>
            <a:pPr marL="571500">
              <a:buClr>
                <a:srgbClr val="CE7F01"/>
              </a:buClr>
              <a:defRPr/>
            </a:pPr>
            <a:endParaRPr lang="en-US" sz="1800" dirty="0">
              <a:solidFill>
                <a:srgbClr val="FFFFFF"/>
              </a:solidFill>
            </a:endParaRPr>
          </a:p>
          <a:p>
            <a:pPr marL="571500">
              <a:buClr>
                <a:srgbClr val="CE7F01"/>
              </a:buClr>
              <a:defRPr/>
            </a:pPr>
            <a:endParaRPr lang="en-US" sz="1800" dirty="0">
              <a:solidFill>
                <a:srgbClr val="FFFFFF"/>
              </a:solidFill>
            </a:endParaRPr>
          </a:p>
          <a:p>
            <a:pPr marL="571500">
              <a:buClr>
                <a:srgbClr val="CE7F01"/>
              </a:buClr>
              <a:defRPr/>
            </a:pPr>
            <a:r>
              <a:rPr lang="en-US" sz="1800" dirty="0">
                <a:solidFill>
                  <a:srgbClr val="FFFFFF"/>
                </a:solidFill>
              </a:rPr>
              <a:t>To gain peace/rest from my striving</a:t>
            </a:r>
          </a:p>
          <a:p>
            <a:pPr marL="571500">
              <a:buClr>
                <a:srgbClr val="CE7F01"/>
              </a:buClr>
              <a:defRPr/>
            </a:pPr>
            <a:r>
              <a:rPr lang="en-US" sz="1800" dirty="0">
                <a:solidFill>
                  <a:srgbClr val="FFFFFF"/>
                </a:solidFill>
              </a:rPr>
              <a:t>To put my suffering in perspective</a:t>
            </a:r>
          </a:p>
          <a:p>
            <a:pPr marL="571500">
              <a:buClr>
                <a:srgbClr val="CE7F01"/>
              </a:buClr>
              <a:defRPr/>
            </a:pPr>
            <a:r>
              <a:rPr lang="en-US" sz="1800" dirty="0">
                <a:solidFill>
                  <a:srgbClr val="FFFFFF"/>
                </a:solidFill>
              </a:rPr>
              <a:t>To praise and thank God</a:t>
            </a:r>
          </a:p>
          <a:p>
            <a:pPr marL="571500">
              <a:buClr>
                <a:srgbClr val="CE7F01"/>
              </a:buClr>
              <a:defRPr/>
            </a:pPr>
            <a:r>
              <a:rPr lang="en-US" sz="1800" dirty="0">
                <a:solidFill>
                  <a:srgbClr val="FFFFFF"/>
                </a:solidFill>
              </a:rPr>
              <a:t>To connect with my Creator</a:t>
            </a:r>
          </a:p>
          <a:p>
            <a:pPr marL="571500">
              <a:buClr>
                <a:srgbClr val="CE7F01"/>
              </a:buClr>
              <a:defRPr/>
            </a:pPr>
            <a:r>
              <a:rPr lang="en-US" sz="1800" dirty="0">
                <a:solidFill>
                  <a:srgbClr val="FFFFFF"/>
                </a:solidFill>
              </a:rPr>
              <a:t>To reorient myself toward God (away from self)</a:t>
            </a:r>
          </a:p>
          <a:p>
            <a:pPr marL="571500">
              <a:buClr>
                <a:srgbClr val="CE7F01"/>
              </a:buClr>
              <a:defRPr/>
            </a:pPr>
            <a:r>
              <a:rPr lang="en-US" sz="1800" dirty="0">
                <a:solidFill>
                  <a:srgbClr val="FFFFFF"/>
                </a:solidFill>
              </a:rPr>
              <a:t>To ask for forgiveness</a:t>
            </a:r>
          </a:p>
          <a:p>
            <a:pPr marL="571500">
              <a:buClr>
                <a:srgbClr val="CE7F01"/>
              </a:buClr>
              <a:defRPr/>
            </a:pPr>
            <a:r>
              <a:rPr lang="en-US" sz="1800" dirty="0">
                <a:solidFill>
                  <a:srgbClr val="FFFFFF"/>
                </a:solidFill>
              </a:rPr>
              <a:t>To offer supplications for others</a:t>
            </a:r>
          </a:p>
          <a:p>
            <a:pPr marL="571500">
              <a:buClr>
                <a:srgbClr val="CE7F01"/>
              </a:buClr>
              <a:defRPr/>
            </a:pPr>
            <a:endParaRPr lang="en-US" sz="1800" dirty="0">
              <a:solidFill>
                <a:srgbClr val="FFFFFF"/>
              </a:solidFill>
            </a:endParaRPr>
          </a:p>
          <a:p>
            <a:pPr marL="571500">
              <a:buClr>
                <a:srgbClr val="CE7F01"/>
              </a:buClr>
              <a:defRPr/>
            </a:pPr>
            <a:endParaRPr lang="en-US" sz="1800" dirty="0">
              <a:solidFill>
                <a:srgbClr val="FFFFFF"/>
              </a:solidFill>
            </a:endParaRPr>
          </a:p>
          <a:p>
            <a:pPr marL="571500">
              <a:buClr>
                <a:srgbClr val="CE7F01"/>
              </a:buClr>
              <a:defRPr/>
            </a:pPr>
            <a:endParaRPr lang="en-US" sz="1800" dirty="0">
              <a:solidFill>
                <a:srgbClr val="FFFFFF"/>
              </a:solidFill>
            </a:endParaRPr>
          </a:p>
          <a:p>
            <a:pPr marL="571500">
              <a:buClr>
                <a:srgbClr val="CE7F01"/>
              </a:buClr>
              <a:defRPr/>
            </a:pPr>
            <a:endParaRPr lang="en-US" sz="1800" dirty="0">
              <a:solidFill>
                <a:srgbClr val="FFFFFF"/>
              </a:solidFill>
            </a:endParaRPr>
          </a:p>
          <a:p>
            <a:pPr marL="571500">
              <a:buClr>
                <a:srgbClr val="CE7F01"/>
              </a:buClr>
              <a:defRPr/>
            </a:pPr>
            <a:endParaRPr lang="en-US" sz="1800" dirty="0">
              <a:solidFill>
                <a:srgbClr val="FFFFFF"/>
              </a:solidFill>
            </a:endParaRPr>
          </a:p>
        </p:txBody>
      </p:sp>
      <p:sp>
        <p:nvSpPr>
          <p:cNvPr id="2" name="Title 8">
            <a:extLst>
              <a:ext uri="{FF2B5EF4-FFF2-40B4-BE49-F238E27FC236}">
                <a16:creationId xmlns:a16="http://schemas.microsoft.com/office/drawing/2014/main" xmlns="" id="{56002F9C-3FE5-D518-B964-65F6170A1975}"/>
              </a:ext>
            </a:extLst>
          </p:cNvPr>
          <p:cNvSpPr txBox="1">
            <a:spLocks/>
          </p:cNvSpPr>
          <p:nvPr/>
        </p:nvSpPr>
        <p:spPr>
          <a:xfrm>
            <a:off x="-82134" y="789607"/>
            <a:ext cx="3727906" cy="3089641"/>
          </a:xfrm>
          <a:prstGeom prst="rect">
            <a:avLst/>
          </a:prstGeom>
        </p:spPr>
        <p:txBody>
          <a:bodyPr vert="horz" wrap="square" lIns="0" tIns="0" rIns="0" bIns="0" rtlCol="0" anchor="ctr" anchorCtr="0">
            <a:normAutofit/>
          </a:bodyPr>
          <a:lstStyle>
            <a:defPPr>
              <a:defRPr lang="en-US"/>
            </a:defPPr>
            <a:lvl1pPr marL="0" algn="l" defTabSz="457200" rtl="0" eaLnBrk="1" latinLnBrk="0" hangingPunct="1">
              <a:lnSpc>
                <a:spcPct val="120000"/>
              </a:lnSpc>
              <a:defRPr sz="1200" kern="1200" spc="20" baseline="0">
                <a:solidFill>
                  <a:schemeClr val="tx1">
                    <a:alpha val="58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sz="2800" spc="-100" dirty="0">
                <a:solidFill>
                  <a:srgbClr val="CE7F01"/>
                </a:solidFill>
                <a:latin typeface="Sagona Book"/>
              </a:rPr>
              <a:t>Lo que la </a:t>
            </a:r>
            <a:r>
              <a:rPr lang="en-US" sz="2800" spc="-100" dirty="0" err="1">
                <a:solidFill>
                  <a:srgbClr val="CE7F01"/>
                </a:solidFill>
                <a:latin typeface="Sagona Book"/>
              </a:rPr>
              <a:t>sumisión</a:t>
            </a:r>
            <a:r>
              <a:rPr lang="en-US" sz="2800" spc="-100" dirty="0">
                <a:solidFill>
                  <a:srgbClr val="CE7F01"/>
                </a:solidFill>
                <a:latin typeface="Sagona Book"/>
              </a:rPr>
              <a:t/>
            </a:r>
            <a:br>
              <a:rPr lang="en-US" sz="2800" spc="-100" dirty="0">
                <a:solidFill>
                  <a:srgbClr val="CE7F01"/>
                </a:solidFill>
                <a:latin typeface="Sagona Book"/>
              </a:rPr>
            </a:br>
            <a:r>
              <a:rPr lang="en-US" sz="2800" spc="-100" dirty="0">
                <a:solidFill>
                  <a:srgbClr val="CE7F01"/>
                </a:solidFill>
                <a:latin typeface="Sagona Book"/>
              </a:rPr>
              <a:t>no </a:t>
            </a:r>
            <a:r>
              <a:rPr lang="en-US" sz="2800" spc="-100" dirty="0" err="1">
                <a:solidFill>
                  <a:srgbClr val="CE7F01"/>
                </a:solidFill>
                <a:latin typeface="Sagona Book"/>
              </a:rPr>
              <a:t>significa</a:t>
            </a:r>
          </a:p>
        </p:txBody>
      </p:sp>
    </p:spTree>
    <p:extLst>
      <p:ext uri="{BB962C8B-B14F-4D97-AF65-F5344CB8AC3E}">
        <p14:creationId xmlns:p14="http://schemas.microsoft.com/office/powerpoint/2010/main" val="376045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wipe(left)">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wipe(left)">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wipe(left)">
                                      <p:cBhvr>
                                        <p:cTn id="37" dur="500"/>
                                        <p:tgtEl>
                                          <p:spTgt spid="4">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Effect transition="in" filter="wipe(left)">
                                      <p:cBhvr>
                                        <p:cTn id="42" dur="500"/>
                                        <p:tgtEl>
                                          <p:spTgt spid="4">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xEl>
                                              <p:pRg st="16" end="16"/>
                                            </p:txEl>
                                          </p:spTgt>
                                        </p:tgtEl>
                                        <p:attrNameLst>
                                          <p:attrName>style.visibility</p:attrName>
                                        </p:attrNameLst>
                                      </p:cBhvr>
                                      <p:to>
                                        <p:strVal val="visible"/>
                                      </p:to>
                                    </p:set>
                                    <p:animEffect transition="in" filter="wipe(left)">
                                      <p:cBhvr>
                                        <p:cTn id="47" dur="500"/>
                                        <p:tgtEl>
                                          <p:spTgt spid="4">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09646535-AEF6-4883-A4F9-EEC1F8B43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8" name="Rectangle 17">
            <a:extLst>
              <a:ext uri="{FF2B5EF4-FFF2-40B4-BE49-F238E27FC236}">
                <a16:creationId xmlns:a16="http://schemas.microsoft.com/office/drawing/2014/main" xmlns="" id="{DB7EFF05-A8DA-4B3E-9C21-7A04283D48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20" name="Rectangle 19">
            <a:extLst>
              <a:ext uri="{FF2B5EF4-FFF2-40B4-BE49-F238E27FC236}">
                <a16:creationId xmlns:a16="http://schemas.microsoft.com/office/drawing/2014/main" xmlns="" id="{3F58D3F4-AD3E-4263-85BF-7EB7124583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Rectangle 21">
            <a:extLst>
              <a:ext uri="{FF2B5EF4-FFF2-40B4-BE49-F238E27FC236}">
                <a16:creationId xmlns:a16="http://schemas.microsoft.com/office/drawing/2014/main" xmlns="" id="{B383AC10-A272-4982-A610-DDA728D781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Freeform: Shape 23">
            <a:extLst>
              <a:ext uri="{FF2B5EF4-FFF2-40B4-BE49-F238E27FC236}">
                <a16:creationId xmlns:a16="http://schemas.microsoft.com/office/drawing/2014/main" xmlns="" id="{F6FDED66-1461-4834-9923-329986747F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995815" y="0"/>
            <a:ext cx="11196185" cy="6858000"/>
          </a:xfrm>
          <a:custGeom>
            <a:avLst/>
            <a:gdLst>
              <a:gd name="connsiteX0" fmla="*/ 678180 w 11196185"/>
              <a:gd name="connsiteY0" fmla="*/ 0 h 6858000"/>
              <a:gd name="connsiteX1" fmla="*/ 10577581 w 11196185"/>
              <a:gd name="connsiteY1" fmla="*/ 0 h 6858000"/>
              <a:gd name="connsiteX2" fmla="*/ 10716113 w 11196185"/>
              <a:gd name="connsiteY2" fmla="*/ 294338 h 6858000"/>
              <a:gd name="connsiteX3" fmla="*/ 11040720 w 11196185"/>
              <a:gd name="connsiteY3" fmla="*/ 992736 h 6858000"/>
              <a:gd name="connsiteX4" fmla="*/ 11188414 w 11196185"/>
              <a:gd name="connsiteY4" fmla="*/ 1350314 h 6858000"/>
              <a:gd name="connsiteX5" fmla="*/ 11196185 w 11196185"/>
              <a:gd name="connsiteY5" fmla="*/ 1382182 h 6858000"/>
              <a:gd name="connsiteX6" fmla="*/ 11196185 w 11196185"/>
              <a:gd name="connsiteY6" fmla="*/ 4121434 h 6858000"/>
              <a:gd name="connsiteX7" fmla="*/ 11176802 w 11196185"/>
              <a:gd name="connsiteY7" fmla="*/ 4304566 h 6858000"/>
              <a:gd name="connsiteX8" fmla="*/ 10289429 w 11196185"/>
              <a:gd name="connsiteY8" fmla="*/ 5937296 h 6858000"/>
              <a:gd name="connsiteX9" fmla="*/ 9411880 w 11196185"/>
              <a:gd name="connsiteY9" fmla="*/ 6851146 h 6858000"/>
              <a:gd name="connsiteX10" fmla="*/ 9402883 w 11196185"/>
              <a:gd name="connsiteY10" fmla="*/ 6858000 h 6858000"/>
              <a:gd name="connsiteX11" fmla="*/ 1880709 w 11196185"/>
              <a:gd name="connsiteY11" fmla="*/ 6858000 h 6858000"/>
              <a:gd name="connsiteX12" fmla="*/ 1838993 w 11196185"/>
              <a:gd name="connsiteY12" fmla="*/ 6821023 h 6858000"/>
              <a:gd name="connsiteX13" fmla="*/ 1110605 w 11196185"/>
              <a:gd name="connsiteY13" fmla="*/ 6101023 h 6858000"/>
              <a:gd name="connsiteX14" fmla="*/ 0 w 11196185"/>
              <a:gd name="connsiteY14" fmla="*/ 3022953 h 6858000"/>
              <a:gd name="connsiteX15" fmla="*/ 653297 w 11196185"/>
              <a:gd name="connsiteY15" fmla="*/ 431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96185" h="6858000">
                <a:moveTo>
                  <a:pt x="678180" y="0"/>
                </a:moveTo>
                <a:lnTo>
                  <a:pt x="10577581" y="0"/>
                </a:lnTo>
                <a:lnTo>
                  <a:pt x="10716113" y="294338"/>
                </a:lnTo>
                <a:cubicBezTo>
                  <a:pt x="10820232" y="519974"/>
                  <a:pt x="10926393" y="755332"/>
                  <a:pt x="11040720" y="992736"/>
                </a:cubicBezTo>
                <a:cubicBezTo>
                  <a:pt x="11101967" y="1099159"/>
                  <a:pt x="11150454" y="1219908"/>
                  <a:pt x="11188414" y="1350314"/>
                </a:cubicBezTo>
                <a:lnTo>
                  <a:pt x="11196185" y="1382182"/>
                </a:lnTo>
                <a:lnTo>
                  <a:pt x="11196185" y="4121434"/>
                </a:lnTo>
                <a:lnTo>
                  <a:pt x="11176802" y="4304566"/>
                </a:lnTo>
                <a:cubicBezTo>
                  <a:pt x="11053990" y="5160104"/>
                  <a:pt x="10546664" y="5536165"/>
                  <a:pt x="10289429" y="5937296"/>
                </a:cubicBezTo>
                <a:cubicBezTo>
                  <a:pt x="10175102" y="6195166"/>
                  <a:pt x="9816937" y="6534516"/>
                  <a:pt x="9411880" y="6851146"/>
                </a:cubicBezTo>
                <a:lnTo>
                  <a:pt x="9402883" y="6858000"/>
                </a:lnTo>
                <a:lnTo>
                  <a:pt x="1880709" y="6858000"/>
                </a:lnTo>
                <a:lnTo>
                  <a:pt x="1838993" y="6821023"/>
                </a:lnTo>
                <a:cubicBezTo>
                  <a:pt x="1404461" y="6426943"/>
                  <a:pt x="1110605" y="6101023"/>
                  <a:pt x="1110605" y="6101023"/>
                </a:cubicBezTo>
                <a:cubicBezTo>
                  <a:pt x="816622" y="5544351"/>
                  <a:pt x="0" y="3776098"/>
                  <a:pt x="0" y="3022953"/>
                </a:cubicBezTo>
                <a:cubicBezTo>
                  <a:pt x="0" y="2171572"/>
                  <a:pt x="195989" y="894500"/>
                  <a:pt x="653297" y="43119"/>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pPr>
              <a:defRPr/>
            </a:pPr>
            <a:endParaRPr lang="en-US">
              <a:solidFill>
                <a:prstClr val="white"/>
              </a:solidFill>
            </a:endParaRPr>
          </a:p>
        </p:txBody>
      </p:sp>
      <p:sp>
        <p:nvSpPr>
          <p:cNvPr id="9" name="Title 8">
            <a:extLst>
              <a:ext uri="{FF2B5EF4-FFF2-40B4-BE49-F238E27FC236}">
                <a16:creationId xmlns:a16="http://schemas.microsoft.com/office/drawing/2014/main" xmlns="" id="{81FE9FFE-E466-EDA1-4C6F-194425EFC7B5}"/>
              </a:ext>
            </a:extLst>
          </p:cNvPr>
          <p:cNvSpPr>
            <a:spLocks noGrp="1"/>
          </p:cNvSpPr>
          <p:nvPr>
            <p:ph type="title"/>
          </p:nvPr>
        </p:nvSpPr>
        <p:spPr>
          <a:xfrm>
            <a:off x="3484621" y="-204904"/>
            <a:ext cx="7335779" cy="1477328"/>
          </a:xfrm>
        </p:spPr>
        <p:txBody>
          <a:bodyPr vert="horz" wrap="square" lIns="0" tIns="0" rIns="0" bIns="0" rtlCol="0" anchor="ctr" anchorCtr="0">
            <a:normAutofit/>
          </a:bodyPr>
          <a:lstStyle/>
          <a:p>
            <a:pPr algn="l"/>
            <a:r>
              <a:rPr lang="en-US" sz="2800" dirty="0">
                <a:solidFill>
                  <a:schemeClr val="accent4">
                    <a:lumMod val="60000"/>
                    <a:lumOff val="40000"/>
                  </a:schemeClr>
                </a:solidFill>
              </a:rPr>
              <a:t>Attitudes &amp; Character Required?</a:t>
            </a:r>
          </a:p>
        </p:txBody>
      </p:sp>
      <p:sp>
        <p:nvSpPr>
          <p:cNvPr id="26" name="Freeform 10">
            <a:extLst>
              <a:ext uri="{FF2B5EF4-FFF2-40B4-BE49-F238E27FC236}">
                <a16:creationId xmlns:a16="http://schemas.microsoft.com/office/drawing/2014/main" xmlns="" id="{1607CD53-0FF9-47E9-94AD-2BF64BA801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5824556">
            <a:off x="198004" y="426519"/>
            <a:ext cx="2955087" cy="2765998"/>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white"/>
              </a:solidFill>
            </a:endParaRPr>
          </a:p>
        </p:txBody>
      </p:sp>
      <p:sp>
        <p:nvSpPr>
          <p:cNvPr id="2" name="Rectangle 1">
            <a:extLst>
              <a:ext uri="{FF2B5EF4-FFF2-40B4-BE49-F238E27FC236}">
                <a16:creationId xmlns:a16="http://schemas.microsoft.com/office/drawing/2014/main" xmlns="" id="{FCC88346-6F2E-272B-A0DC-D89DB3662423}"/>
              </a:ext>
            </a:extLst>
          </p:cNvPr>
          <p:cNvSpPr/>
          <p:nvPr/>
        </p:nvSpPr>
        <p:spPr>
          <a:xfrm>
            <a:off x="3484621" y="995685"/>
            <a:ext cx="11303000" cy="2554545"/>
          </a:xfrm>
          <a:prstGeom prst="rect">
            <a:avLst/>
          </a:prstGeom>
        </p:spPr>
        <p:txBody>
          <a:bodyPr wrap="square">
            <a:spAutoFit/>
          </a:bodyPr>
          <a:lstStyle/>
          <a:p>
            <a:pPr marL="548640" indent="-548640" defTabSz="1097280">
              <a:buFont typeface="Arial" charset="0"/>
              <a:buAutoNum type="arabicPeriod"/>
              <a:defRPr/>
            </a:pPr>
            <a:r>
              <a:rPr lang="en-US" sz="2000" dirty="0">
                <a:solidFill>
                  <a:prstClr val="white"/>
                </a:solidFill>
              </a:rPr>
              <a:t>Godliness</a:t>
            </a:r>
          </a:p>
          <a:p>
            <a:pPr marL="548640" indent="-548640" defTabSz="1097280">
              <a:buFont typeface="Arial" charset="0"/>
              <a:buAutoNum type="arabicPeriod"/>
              <a:defRPr/>
            </a:pPr>
            <a:r>
              <a:rPr lang="en-US" sz="2000" dirty="0">
                <a:solidFill>
                  <a:prstClr val="white"/>
                </a:solidFill>
              </a:rPr>
              <a:t>Humility &amp; Selflessness</a:t>
            </a:r>
          </a:p>
          <a:p>
            <a:pPr marL="548640" indent="-548640" defTabSz="1097280">
              <a:buFont typeface="Arial" charset="0"/>
              <a:buAutoNum type="arabicPeriod"/>
              <a:defRPr/>
            </a:pPr>
            <a:r>
              <a:rPr lang="en-US" sz="2000" dirty="0">
                <a:solidFill>
                  <a:prstClr val="white"/>
                </a:solidFill>
              </a:rPr>
              <a:t>Forbearing &amp; Forgiving</a:t>
            </a:r>
          </a:p>
          <a:p>
            <a:pPr marL="548640" indent="-548640" defTabSz="1097280">
              <a:buFont typeface="Arial" charset="0"/>
              <a:buAutoNum type="arabicPeriod"/>
              <a:defRPr/>
            </a:pPr>
            <a:r>
              <a:rPr lang="en-US" sz="2000" dirty="0">
                <a:solidFill>
                  <a:prstClr val="white"/>
                </a:solidFill>
              </a:rPr>
              <a:t>Trust God’s plan</a:t>
            </a:r>
          </a:p>
          <a:p>
            <a:pPr marL="548640" indent="-548640" defTabSz="1097280">
              <a:buFont typeface="Arial" charset="0"/>
              <a:buAutoNum type="arabicPeriod"/>
              <a:defRPr/>
            </a:pPr>
            <a:r>
              <a:rPr lang="en-US" sz="2000" dirty="0">
                <a:solidFill>
                  <a:prstClr val="white"/>
                </a:solidFill>
              </a:rPr>
              <a:t>Take responsibility for yourself to do right</a:t>
            </a:r>
          </a:p>
          <a:p>
            <a:pPr marL="548640" indent="-548640" defTabSz="1097280">
              <a:buFont typeface="Arial" charset="0"/>
              <a:buAutoNum type="arabicPeriod"/>
              <a:defRPr/>
            </a:pPr>
            <a:r>
              <a:rPr lang="en-US" sz="2000" dirty="0">
                <a:solidFill>
                  <a:prstClr val="white"/>
                </a:solidFill>
              </a:rPr>
              <a:t>Keep salvation as the goal</a:t>
            </a:r>
          </a:p>
          <a:p>
            <a:pPr marL="548640" indent="-548640" defTabSz="1097280">
              <a:buFont typeface="Arial" charset="0"/>
              <a:buAutoNum type="arabicPeriod"/>
              <a:defRPr/>
            </a:pPr>
            <a:r>
              <a:rPr lang="en-US" sz="2000" dirty="0">
                <a:solidFill>
                  <a:prstClr val="white"/>
                </a:solidFill>
              </a:rPr>
              <a:t>Faith in God is your strength</a:t>
            </a:r>
          </a:p>
          <a:p>
            <a:pPr marL="548640" indent="-548640" defTabSz="1097280">
              <a:buFont typeface="Arial" charset="0"/>
              <a:buAutoNum type="arabicPeriod"/>
              <a:defRPr/>
            </a:pPr>
            <a:endParaRPr lang="en-US" sz="2000" dirty="0">
              <a:solidFill>
                <a:prstClr val="white"/>
              </a:solidFill>
            </a:endParaRPr>
          </a:p>
        </p:txBody>
      </p:sp>
      <p:sp>
        <p:nvSpPr>
          <p:cNvPr id="5" name="Rectangle 4">
            <a:extLst>
              <a:ext uri="{FF2B5EF4-FFF2-40B4-BE49-F238E27FC236}">
                <a16:creationId xmlns:a16="http://schemas.microsoft.com/office/drawing/2014/main" xmlns="" id="{5E7407A3-486A-0289-814D-9DAB13D9A2BC}"/>
              </a:ext>
            </a:extLst>
          </p:cNvPr>
          <p:cNvSpPr/>
          <p:nvPr/>
        </p:nvSpPr>
        <p:spPr>
          <a:xfrm>
            <a:off x="3484621" y="3755134"/>
            <a:ext cx="11303000" cy="2554545"/>
          </a:xfrm>
          <a:prstGeom prst="rect">
            <a:avLst/>
          </a:prstGeom>
        </p:spPr>
        <p:txBody>
          <a:bodyPr wrap="square" lIns="91440" tIns="45720" rIns="91440" bIns="45720" anchor="t">
            <a:spAutoFit/>
          </a:bodyPr>
          <a:lstStyle/>
          <a:p>
            <a:pPr marL="548640" indent="-548640" defTabSz="1097280">
              <a:buFont typeface="Arial" charset="0"/>
              <a:buAutoNum type="arabicPeriod"/>
              <a:defRPr/>
            </a:pPr>
            <a:r>
              <a:rPr lang="en-US" sz="2000" dirty="0">
                <a:solidFill>
                  <a:prstClr val="white"/>
                </a:solidFill>
              </a:rPr>
              <a:t>Piedad</a:t>
            </a:r>
          </a:p>
          <a:p>
            <a:pPr marL="548640" indent="-548640" defTabSz="1097280">
              <a:buFont typeface="Arial" charset="0"/>
              <a:buAutoNum type="arabicPeriod"/>
              <a:defRPr/>
            </a:pPr>
            <a:r>
              <a:rPr lang="en-US" sz="2000" dirty="0">
                <a:solidFill>
                  <a:prstClr val="white"/>
                </a:solidFill>
              </a:rPr>
              <a:t>Humildad y </a:t>
            </a:r>
            <a:r>
              <a:rPr lang="en-US" sz="2000" dirty="0" err="1">
                <a:solidFill>
                  <a:prstClr val="white"/>
                </a:solidFill>
              </a:rPr>
              <a:t>desinterés</a:t>
            </a:r>
            <a:r>
              <a:rPr lang="en-US" sz="2000" dirty="0">
                <a:solidFill>
                  <a:prstClr val="white"/>
                </a:solidFill>
              </a:rPr>
              <a:t> (</a:t>
            </a:r>
            <a:r>
              <a:rPr lang="en-US" sz="2000" dirty="0" err="1">
                <a:solidFill>
                  <a:prstClr val="white"/>
                </a:solidFill>
              </a:rPr>
              <a:t>falta</a:t>
            </a:r>
            <a:r>
              <a:rPr lang="en-US" sz="2000" dirty="0">
                <a:solidFill>
                  <a:prstClr val="white"/>
                </a:solidFill>
              </a:rPr>
              <a:t> de </a:t>
            </a:r>
            <a:r>
              <a:rPr lang="en-US" sz="2000" dirty="0" err="1">
                <a:solidFill>
                  <a:prstClr val="white"/>
                </a:solidFill>
              </a:rPr>
              <a:t>egoísmo</a:t>
            </a:r>
            <a:r>
              <a:rPr lang="en-US" sz="2000" dirty="0">
                <a:solidFill>
                  <a:prstClr val="white"/>
                </a:solidFill>
              </a:rPr>
              <a:t>)</a:t>
            </a:r>
          </a:p>
          <a:p>
            <a:pPr marL="548640" indent="-548640" defTabSz="1097280">
              <a:buFont typeface="Arial" charset="0"/>
              <a:buAutoNum type="arabicPeriod"/>
              <a:defRPr/>
            </a:pPr>
            <a:r>
              <a:rPr lang="en-US" sz="2000" dirty="0" err="1">
                <a:solidFill>
                  <a:prstClr val="white"/>
                </a:solidFill>
              </a:rPr>
              <a:t>Tolerancia</a:t>
            </a:r>
            <a:r>
              <a:rPr lang="en-US" sz="2000" dirty="0">
                <a:solidFill>
                  <a:prstClr val="white"/>
                </a:solidFill>
              </a:rPr>
              <a:t> y </a:t>
            </a:r>
            <a:r>
              <a:rPr lang="en-US" sz="2000" dirty="0" err="1">
                <a:solidFill>
                  <a:prstClr val="white"/>
                </a:solidFill>
              </a:rPr>
              <a:t>perdón</a:t>
            </a:r>
          </a:p>
          <a:p>
            <a:pPr marL="548640" indent="-548640" defTabSz="1097280">
              <a:buFont typeface="Arial" charset="0"/>
              <a:buAutoNum type="arabicPeriod"/>
              <a:defRPr/>
            </a:pPr>
            <a:r>
              <a:rPr lang="en-US" sz="2000" dirty="0" err="1">
                <a:solidFill>
                  <a:prstClr val="white"/>
                </a:solidFill>
              </a:rPr>
              <a:t>Confiar</a:t>
            </a:r>
            <a:r>
              <a:rPr lang="en-US" sz="2000" dirty="0">
                <a:solidFill>
                  <a:prstClr val="white"/>
                </a:solidFill>
              </a:rPr>
              <a:t> </a:t>
            </a:r>
            <a:r>
              <a:rPr lang="en-US" sz="2000" dirty="0" err="1">
                <a:solidFill>
                  <a:prstClr val="white"/>
                </a:solidFill>
              </a:rPr>
              <a:t>en</a:t>
            </a:r>
            <a:r>
              <a:rPr lang="en-US" sz="2000" dirty="0">
                <a:solidFill>
                  <a:prstClr val="white"/>
                </a:solidFill>
              </a:rPr>
              <a:t> </a:t>
            </a:r>
            <a:r>
              <a:rPr lang="en-US" sz="2000" dirty="0" err="1">
                <a:solidFill>
                  <a:prstClr val="white"/>
                </a:solidFill>
              </a:rPr>
              <a:t>el</a:t>
            </a:r>
            <a:r>
              <a:rPr lang="en-US" sz="2000" dirty="0">
                <a:solidFill>
                  <a:prstClr val="white"/>
                </a:solidFill>
              </a:rPr>
              <a:t> plan de Dios</a:t>
            </a:r>
          </a:p>
          <a:p>
            <a:pPr marL="548640" indent="-548640" defTabSz="1097280">
              <a:buFont typeface="Arial" charset="0"/>
              <a:buAutoNum type="arabicPeriod"/>
              <a:defRPr/>
            </a:pPr>
            <a:r>
              <a:rPr lang="en-US" sz="2000" dirty="0">
                <a:solidFill>
                  <a:prstClr val="white"/>
                </a:solidFill>
              </a:rPr>
              <a:t>Tomar la </a:t>
            </a:r>
            <a:r>
              <a:rPr lang="en-US" sz="2000" dirty="0" err="1">
                <a:solidFill>
                  <a:prstClr val="white"/>
                </a:solidFill>
              </a:rPr>
              <a:t>responsabilidad</a:t>
            </a:r>
            <a:r>
              <a:rPr lang="en-US" sz="2000" dirty="0">
                <a:solidFill>
                  <a:prstClr val="white"/>
                </a:solidFill>
              </a:rPr>
              <a:t> de </a:t>
            </a:r>
            <a:r>
              <a:rPr lang="en-US" sz="2000" dirty="0" err="1">
                <a:solidFill>
                  <a:prstClr val="white"/>
                </a:solidFill>
              </a:rPr>
              <a:t>ti</a:t>
            </a:r>
            <a:r>
              <a:rPr lang="en-US" sz="2000" dirty="0">
                <a:solidFill>
                  <a:prstClr val="white"/>
                </a:solidFill>
              </a:rPr>
              <a:t> </a:t>
            </a:r>
            <a:r>
              <a:rPr lang="en-US" sz="2000" dirty="0" err="1">
                <a:solidFill>
                  <a:prstClr val="white"/>
                </a:solidFill>
              </a:rPr>
              <a:t>misma</a:t>
            </a:r>
            <a:r>
              <a:rPr lang="en-US" sz="2000" dirty="0">
                <a:solidFill>
                  <a:prstClr val="white"/>
                </a:solidFill>
              </a:rPr>
              <a:t> para </a:t>
            </a:r>
            <a:r>
              <a:rPr lang="en-US" sz="2000" dirty="0" err="1">
                <a:solidFill>
                  <a:prstClr val="white"/>
                </a:solidFill>
              </a:rPr>
              <a:t>hacer</a:t>
            </a:r>
            <a:r>
              <a:rPr lang="en-US" sz="2000" dirty="0">
                <a:solidFill>
                  <a:prstClr val="white"/>
                </a:solidFill>
              </a:rPr>
              <a:t> lo </a:t>
            </a:r>
            <a:r>
              <a:rPr lang="en-US" sz="2000" dirty="0" err="1">
                <a:solidFill>
                  <a:prstClr val="white"/>
                </a:solidFill>
              </a:rPr>
              <a:t>correcto</a:t>
            </a:r>
          </a:p>
          <a:p>
            <a:pPr marL="548640" indent="-548640" defTabSz="1097280">
              <a:buFont typeface="Arial" charset="0"/>
              <a:buAutoNum type="arabicPeriod"/>
              <a:defRPr/>
            </a:pPr>
            <a:r>
              <a:rPr lang="en-US" sz="2000" dirty="0" err="1">
                <a:solidFill>
                  <a:prstClr val="white"/>
                </a:solidFill>
              </a:rPr>
              <a:t>Mantener</a:t>
            </a:r>
            <a:r>
              <a:rPr lang="en-US" sz="2000" dirty="0">
                <a:solidFill>
                  <a:prstClr val="white"/>
                </a:solidFill>
              </a:rPr>
              <a:t> </a:t>
            </a:r>
            <a:r>
              <a:rPr lang="en-US" sz="2000" dirty="0" err="1">
                <a:solidFill>
                  <a:prstClr val="white"/>
                </a:solidFill>
              </a:rPr>
              <a:t>como</a:t>
            </a:r>
            <a:r>
              <a:rPr lang="en-US" sz="2000" dirty="0">
                <a:solidFill>
                  <a:prstClr val="white"/>
                </a:solidFill>
              </a:rPr>
              <a:t> meta la </a:t>
            </a:r>
            <a:r>
              <a:rPr lang="en-US" sz="2000" dirty="0" err="1">
                <a:solidFill>
                  <a:prstClr val="white"/>
                </a:solidFill>
              </a:rPr>
              <a:t>salvación</a:t>
            </a:r>
          </a:p>
          <a:p>
            <a:pPr marL="548640" indent="-548640" defTabSz="1097280">
              <a:buFont typeface="Arial" charset="0"/>
              <a:buAutoNum type="arabicPeriod"/>
              <a:defRPr/>
            </a:pPr>
            <a:r>
              <a:rPr lang="en-US" sz="2000" dirty="0">
                <a:solidFill>
                  <a:prstClr val="white"/>
                </a:solidFill>
              </a:rPr>
              <a:t>La </a:t>
            </a:r>
            <a:r>
              <a:rPr lang="en-US" sz="2000" dirty="0" err="1">
                <a:solidFill>
                  <a:prstClr val="white"/>
                </a:solidFill>
              </a:rPr>
              <a:t>fe</a:t>
            </a:r>
            <a:r>
              <a:rPr lang="en-US" sz="2000" dirty="0">
                <a:solidFill>
                  <a:prstClr val="white"/>
                </a:solidFill>
              </a:rPr>
              <a:t> </a:t>
            </a:r>
            <a:r>
              <a:rPr lang="en-US" sz="2000" dirty="0" err="1">
                <a:solidFill>
                  <a:prstClr val="white"/>
                </a:solidFill>
              </a:rPr>
              <a:t>en</a:t>
            </a:r>
            <a:r>
              <a:rPr lang="en-US" sz="2000" dirty="0">
                <a:solidFill>
                  <a:prstClr val="white"/>
                </a:solidFill>
              </a:rPr>
              <a:t> Dios es </a:t>
            </a:r>
            <a:r>
              <a:rPr lang="en-US" sz="2000" dirty="0" err="1">
                <a:solidFill>
                  <a:prstClr val="white"/>
                </a:solidFill>
              </a:rPr>
              <a:t>tu</a:t>
            </a:r>
            <a:r>
              <a:rPr lang="en-US" sz="2000" dirty="0">
                <a:solidFill>
                  <a:prstClr val="white"/>
                </a:solidFill>
              </a:rPr>
              <a:t> </a:t>
            </a:r>
            <a:r>
              <a:rPr lang="en-US" sz="2000" dirty="0" err="1">
                <a:solidFill>
                  <a:prstClr val="white"/>
                </a:solidFill>
              </a:rPr>
              <a:t>fortaleza</a:t>
            </a:r>
          </a:p>
          <a:p>
            <a:pPr marL="548640" indent="-548640" defTabSz="1097280">
              <a:buFont typeface="Arial" charset="0"/>
              <a:buAutoNum type="arabicPeriod"/>
              <a:defRPr/>
            </a:pPr>
            <a:endParaRPr lang="en-US" sz="2000" dirty="0">
              <a:solidFill>
                <a:prstClr val="white"/>
              </a:solidFill>
            </a:endParaRPr>
          </a:p>
        </p:txBody>
      </p:sp>
      <p:sp>
        <p:nvSpPr>
          <p:cNvPr id="6" name="Title 8">
            <a:extLst>
              <a:ext uri="{FF2B5EF4-FFF2-40B4-BE49-F238E27FC236}">
                <a16:creationId xmlns:a16="http://schemas.microsoft.com/office/drawing/2014/main" xmlns="" id="{1FB659B5-E774-D6AF-F9E0-3F28B48306CA}"/>
              </a:ext>
            </a:extLst>
          </p:cNvPr>
          <p:cNvSpPr txBox="1">
            <a:spLocks/>
          </p:cNvSpPr>
          <p:nvPr/>
        </p:nvSpPr>
        <p:spPr>
          <a:xfrm>
            <a:off x="3479045" y="2763179"/>
            <a:ext cx="7335779" cy="1477328"/>
          </a:xfrm>
          <a:prstGeom prst="rect">
            <a:avLst/>
          </a:prstGeom>
        </p:spPr>
        <p:txBody>
          <a:bodyPr vert="horz" wrap="square" lIns="0" tIns="0" rIns="0" bIns="0" rtlCol="0" anchor="ctr"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lgn="l"/>
            <a:r>
              <a:rPr lang="en-US" sz="2800" dirty="0">
                <a:solidFill>
                  <a:srgbClr val="CE7F01">
                    <a:lumMod val="60000"/>
                    <a:lumOff val="40000"/>
                  </a:srgbClr>
                </a:solidFill>
              </a:rPr>
              <a:t>¿</a:t>
            </a:r>
            <a:r>
              <a:rPr lang="en-US" sz="2800" dirty="0" err="1">
                <a:solidFill>
                  <a:srgbClr val="CE7F01">
                    <a:lumMod val="60000"/>
                    <a:lumOff val="40000"/>
                  </a:srgbClr>
                </a:solidFill>
              </a:rPr>
              <a:t>Actitudes</a:t>
            </a:r>
            <a:r>
              <a:rPr lang="en-US" sz="2800" dirty="0">
                <a:solidFill>
                  <a:srgbClr val="CE7F01">
                    <a:lumMod val="60000"/>
                    <a:lumOff val="40000"/>
                  </a:srgbClr>
                </a:solidFill>
              </a:rPr>
              <a:t> y </a:t>
            </a:r>
            <a:r>
              <a:rPr lang="en-US" sz="2800" dirty="0" err="1">
                <a:solidFill>
                  <a:srgbClr val="CE7F01">
                    <a:lumMod val="60000"/>
                    <a:lumOff val="40000"/>
                  </a:srgbClr>
                </a:solidFill>
              </a:rPr>
              <a:t>carácter</a:t>
            </a:r>
            <a:r>
              <a:rPr lang="en-US" sz="2800" dirty="0">
                <a:solidFill>
                  <a:srgbClr val="CE7F01">
                    <a:lumMod val="60000"/>
                    <a:lumOff val="40000"/>
                  </a:srgbClr>
                </a:solidFill>
              </a:rPr>
              <a:t> </a:t>
            </a:r>
            <a:r>
              <a:rPr lang="en-US" sz="2800" dirty="0" err="1">
                <a:solidFill>
                  <a:srgbClr val="CE7F01">
                    <a:lumMod val="60000"/>
                    <a:lumOff val="40000"/>
                  </a:srgbClr>
                </a:solidFill>
              </a:rPr>
              <a:t>necesarios</a:t>
            </a:r>
            <a:r>
              <a:rPr lang="en-US" sz="2800" dirty="0">
                <a:solidFill>
                  <a:srgbClr val="CE7F01">
                    <a:lumMod val="60000"/>
                    <a:lumOff val="40000"/>
                  </a:srgbClr>
                </a:solidFill>
              </a:rPr>
              <a:t>?</a:t>
            </a:r>
            <a:endParaRPr lang="en-US" dirty="0">
              <a:solidFill>
                <a:srgbClr val="CE7F01">
                  <a:lumMod val="60000"/>
                  <a:lumOff val="40000"/>
                </a:srgbClr>
              </a:solidFill>
            </a:endParaRPr>
          </a:p>
        </p:txBody>
      </p:sp>
    </p:spTree>
    <p:extLst>
      <p:ext uri="{BB962C8B-B14F-4D97-AF65-F5344CB8AC3E}">
        <p14:creationId xmlns:p14="http://schemas.microsoft.com/office/powerpoint/2010/main" val="178206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xmlns="" id="{09646535-AEF6-4883-A4F9-EEC1F8B43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9" name="Rectangle 38">
            <a:extLst>
              <a:ext uri="{FF2B5EF4-FFF2-40B4-BE49-F238E27FC236}">
                <a16:creationId xmlns:a16="http://schemas.microsoft.com/office/drawing/2014/main" xmlns="" id="{DB7EFF05-A8DA-4B3E-9C21-7A04283D48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41" name="Rectangle 40">
            <a:extLst>
              <a:ext uri="{FF2B5EF4-FFF2-40B4-BE49-F238E27FC236}">
                <a16:creationId xmlns:a16="http://schemas.microsoft.com/office/drawing/2014/main" xmlns="" id="{D690F001-2D75-4EFE-805F-3E6954B756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3" name="Rectangle 42">
            <a:extLst>
              <a:ext uri="{FF2B5EF4-FFF2-40B4-BE49-F238E27FC236}">
                <a16:creationId xmlns:a16="http://schemas.microsoft.com/office/drawing/2014/main" xmlns="" id="{8C6F7DA8-FD92-4ACF-9932-BF007E32A6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45" name="Freeform: Shape 44">
            <a:extLst>
              <a:ext uri="{FF2B5EF4-FFF2-40B4-BE49-F238E27FC236}">
                <a16:creationId xmlns:a16="http://schemas.microsoft.com/office/drawing/2014/main" xmlns="" id="{4F76F7D6-E5D2-44FA-B1FA-A1A61DF18E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0"/>
            <a:ext cx="10554709" cy="6858000"/>
          </a:xfrm>
          <a:custGeom>
            <a:avLst/>
            <a:gdLst>
              <a:gd name="connsiteX0" fmla="*/ 678080 w 10554709"/>
              <a:gd name="connsiteY0" fmla="*/ 0 h 6858000"/>
              <a:gd name="connsiteX1" fmla="*/ 8939948 w 10554709"/>
              <a:gd name="connsiteY1" fmla="*/ 0 h 6858000"/>
              <a:gd name="connsiteX2" fmla="*/ 9088366 w 10554709"/>
              <a:gd name="connsiteY2" fmla="*/ 139640 h 6858000"/>
              <a:gd name="connsiteX3" fmla="*/ 10554709 w 10554709"/>
              <a:gd name="connsiteY3" fmla="*/ 3680162 h 6858000"/>
              <a:gd name="connsiteX4" fmla="*/ 9852869 w 10554709"/>
              <a:gd name="connsiteY4" fmla="*/ 6618597 h 6858000"/>
              <a:gd name="connsiteX5" fmla="*/ 9732509 w 10554709"/>
              <a:gd name="connsiteY5" fmla="*/ 6858000 h 6858000"/>
              <a:gd name="connsiteX6" fmla="*/ 0 w 10554709"/>
              <a:gd name="connsiteY6" fmla="*/ 6858000 h 6858000"/>
              <a:gd name="connsiteX7" fmla="*/ 0 w 10554709"/>
              <a:gd name="connsiteY7" fmla="*/ 893015 h 6858000"/>
              <a:gd name="connsiteX8" fmla="*/ 32877 w 10554709"/>
              <a:gd name="connsiteY8" fmla="*/ 837948 h 6858000"/>
              <a:gd name="connsiteX9" fmla="*/ 408715 w 10554709"/>
              <a:gd name="connsiteY9" fmla="*/ 30770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54709" h="6858000">
                <a:moveTo>
                  <a:pt x="678080" y="0"/>
                </a:moveTo>
                <a:lnTo>
                  <a:pt x="8939948" y="0"/>
                </a:lnTo>
                <a:lnTo>
                  <a:pt x="9088366" y="139640"/>
                </a:lnTo>
                <a:cubicBezTo>
                  <a:pt x="10103527" y="1150771"/>
                  <a:pt x="10554709" y="2302771"/>
                  <a:pt x="10554709" y="3680162"/>
                </a:cubicBezTo>
                <a:cubicBezTo>
                  <a:pt x="10554709" y="4782075"/>
                  <a:pt x="10354183" y="5717032"/>
                  <a:pt x="9852869" y="6618597"/>
                </a:cubicBezTo>
                <a:lnTo>
                  <a:pt x="9732509" y="6858000"/>
                </a:lnTo>
                <a:lnTo>
                  <a:pt x="0" y="6858000"/>
                </a:lnTo>
                <a:lnTo>
                  <a:pt x="0" y="893015"/>
                </a:lnTo>
                <a:lnTo>
                  <a:pt x="32877" y="837948"/>
                </a:lnTo>
                <a:cubicBezTo>
                  <a:pt x="149932" y="650048"/>
                  <a:pt x="274183" y="474695"/>
                  <a:pt x="408715" y="307706"/>
                </a:cubicBezTo>
                <a:close/>
              </a:path>
            </a:pathLst>
          </a:custGeom>
          <a:ln>
            <a:noFill/>
          </a:ln>
        </p:spPr>
        <p:txBody>
          <a:bodyPr vert="horz" wrap="square" lIns="91440" tIns="45720" rIns="91440" bIns="45720" numCol="1" anchor="t" anchorCtr="0" compatLnSpc="1">
            <a:prstTxWarp prst="textNoShape">
              <a:avLst/>
            </a:prstTxWarp>
            <a:noAutofit/>
          </a:bodyPr>
          <a:lstStyle/>
          <a:p>
            <a:pPr>
              <a:defRPr/>
            </a:pPr>
            <a:endParaRPr lang="en-US">
              <a:solidFill>
                <a:prstClr val="white"/>
              </a:solidFill>
            </a:endParaRPr>
          </a:p>
        </p:txBody>
      </p:sp>
      <p:sp>
        <p:nvSpPr>
          <p:cNvPr id="47" name="Freeform 10">
            <a:extLst>
              <a:ext uri="{FF2B5EF4-FFF2-40B4-BE49-F238E27FC236}">
                <a16:creationId xmlns:a16="http://schemas.microsoft.com/office/drawing/2014/main" xmlns="" id="{671E2FB4-7344-4400-973C-C4E1D46C15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4500000">
            <a:off x="9006897" y="392628"/>
            <a:ext cx="3095625" cy="2897543"/>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white"/>
              </a:solidFill>
            </a:endParaRPr>
          </a:p>
        </p:txBody>
      </p:sp>
      <p:sp>
        <p:nvSpPr>
          <p:cNvPr id="5" name="Rectangle 3">
            <a:extLst>
              <a:ext uri="{FF2B5EF4-FFF2-40B4-BE49-F238E27FC236}">
                <a16:creationId xmlns:a16="http://schemas.microsoft.com/office/drawing/2014/main" xmlns="" id="{6C3D2DC8-07BB-DA4D-D9CA-8219D0E2B4F2}"/>
              </a:ext>
            </a:extLst>
          </p:cNvPr>
          <p:cNvSpPr txBox="1">
            <a:spLocks noChangeArrowheads="1"/>
          </p:cNvSpPr>
          <p:nvPr/>
        </p:nvSpPr>
        <p:spPr>
          <a:xfrm>
            <a:off x="2254681" y="990600"/>
            <a:ext cx="6337300" cy="2438400"/>
          </a:xfrm>
          <a:prstGeom prst="rect">
            <a:avLst/>
          </a:prstGeom>
        </p:spPr>
        <p:txBody>
          <a:bodyPr vert="horz" lIns="0" tIns="0" rIns="0" bIns="0" rtlCol="0" anchor="t">
            <a:norm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8788" indent="-458788">
              <a:lnSpc>
                <a:spcPct val="90000"/>
              </a:lnSpc>
              <a:buClr>
                <a:srgbClr val="CE7F01"/>
              </a:buClr>
              <a:buFontTx/>
              <a:buAutoNum type="arabicPeriod"/>
            </a:pPr>
            <a:r>
              <a:rPr lang="en-US" altLang="en-US" sz="2400" dirty="0">
                <a:solidFill>
                  <a:prstClr val="white"/>
                </a:solidFill>
              </a:rPr>
              <a:t>Trust God’s plan.</a:t>
            </a:r>
            <a:r>
              <a:rPr lang="en-US" altLang="en-US" dirty="0">
                <a:solidFill>
                  <a:prstClr val="white"/>
                </a:solidFill>
              </a:rPr>
              <a:t>  </a:t>
            </a:r>
          </a:p>
          <a:p>
            <a:pPr marL="458470" indent="-458470">
              <a:lnSpc>
                <a:spcPct val="90000"/>
              </a:lnSpc>
              <a:buClr>
                <a:srgbClr val="CE7F01"/>
              </a:buClr>
              <a:buFontTx/>
              <a:buAutoNum type="arabicPeriod" startAt="2"/>
            </a:pPr>
            <a:r>
              <a:rPr lang="en-US" altLang="en-US" sz="2400" dirty="0">
                <a:solidFill>
                  <a:prstClr val="white"/>
                </a:solidFill>
              </a:rPr>
              <a:t>Strive for the ideal</a:t>
            </a:r>
            <a:r>
              <a:rPr lang="en-US" altLang="en-US" dirty="0">
                <a:solidFill>
                  <a:prstClr val="white"/>
                </a:solidFill>
              </a:rPr>
              <a:t>.  </a:t>
            </a:r>
            <a:endParaRPr lang="en-US" altLang="en-US" sz="1800" dirty="0">
              <a:solidFill>
                <a:prstClr val="white"/>
              </a:solidFill>
            </a:endParaRPr>
          </a:p>
          <a:p>
            <a:pPr marL="458788" indent="-458788">
              <a:lnSpc>
                <a:spcPct val="90000"/>
              </a:lnSpc>
              <a:buClr>
                <a:srgbClr val="CE7F01"/>
              </a:buClr>
              <a:buFontTx/>
              <a:buAutoNum type="arabicPeriod" startAt="3"/>
            </a:pPr>
            <a:r>
              <a:rPr lang="en-US" altLang="en-US" sz="2400" dirty="0">
                <a:solidFill>
                  <a:prstClr val="white"/>
                </a:solidFill>
              </a:rPr>
              <a:t>We are responsible for our behavior.</a:t>
            </a:r>
            <a:r>
              <a:rPr lang="en-US" altLang="en-US" dirty="0">
                <a:solidFill>
                  <a:prstClr val="white"/>
                </a:solidFill>
              </a:rPr>
              <a:t>  </a:t>
            </a:r>
          </a:p>
          <a:p>
            <a:pPr marL="458788" indent="-458788">
              <a:lnSpc>
                <a:spcPct val="90000"/>
              </a:lnSpc>
              <a:buClr>
                <a:srgbClr val="CE7F01"/>
              </a:buClr>
              <a:buFontTx/>
              <a:buAutoNum type="arabicPeriod" startAt="4"/>
            </a:pPr>
            <a:r>
              <a:rPr lang="en-US" altLang="en-US" sz="2400" dirty="0">
                <a:solidFill>
                  <a:prstClr val="white"/>
                </a:solidFill>
              </a:rPr>
              <a:t>Look first to the things of others.</a:t>
            </a:r>
            <a:r>
              <a:rPr lang="en-US" altLang="en-US" dirty="0">
                <a:solidFill>
                  <a:prstClr val="white"/>
                </a:solidFill>
              </a:rPr>
              <a:t>  </a:t>
            </a:r>
          </a:p>
          <a:p>
            <a:pPr marL="458788" indent="-458788">
              <a:lnSpc>
                <a:spcPct val="90000"/>
              </a:lnSpc>
              <a:buClr>
                <a:srgbClr val="CE7F01"/>
              </a:buClr>
              <a:buFontTx/>
              <a:buAutoNum type="arabicPeriod" startAt="4"/>
            </a:pPr>
            <a:r>
              <a:rPr lang="en-US" altLang="en-US" sz="2400" dirty="0">
                <a:solidFill>
                  <a:prstClr val="white"/>
                </a:solidFill>
              </a:rPr>
              <a:t>Pleasing God is the Foundation.  </a:t>
            </a:r>
          </a:p>
        </p:txBody>
      </p:sp>
      <p:sp>
        <p:nvSpPr>
          <p:cNvPr id="6" name="Rectangle 2">
            <a:extLst>
              <a:ext uri="{FF2B5EF4-FFF2-40B4-BE49-F238E27FC236}">
                <a16:creationId xmlns:a16="http://schemas.microsoft.com/office/drawing/2014/main" xmlns="" id="{C0C44656-6380-E28A-4744-47E4D9277E3C}"/>
              </a:ext>
            </a:extLst>
          </p:cNvPr>
          <p:cNvSpPr txBox="1">
            <a:spLocks noChangeArrowheads="1"/>
          </p:cNvSpPr>
          <p:nvPr/>
        </p:nvSpPr>
        <p:spPr bwMode="auto">
          <a:xfrm>
            <a:off x="2187031" y="241300"/>
            <a:ext cx="5308600" cy="6096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FFFF00"/>
                </a:solidFill>
                <a:latin typeface="Calibri" pitchFamily="34" charset="0"/>
                <a:ea typeface="Calibri" pitchFamily="34" charset="0"/>
                <a:cs typeface="Calibri" pitchFamily="34" charset="0"/>
              </a:defRPr>
            </a:lvl1pPr>
            <a:lvl2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2pPr>
            <a:lvl3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3pPr>
            <a:lvl4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4pPr>
            <a:lvl5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5pPr>
            <a:lvl6pPr marL="457200" algn="ctr" rtl="0" fontAlgn="base">
              <a:spcBef>
                <a:spcPct val="0"/>
              </a:spcBef>
              <a:spcAft>
                <a:spcPct val="0"/>
              </a:spcAft>
              <a:defRPr sz="3200" b="1">
                <a:solidFill>
                  <a:srgbClr val="FFFF00"/>
                </a:solidFill>
                <a:latin typeface="Arial" pitchFamily="34" charset="0"/>
              </a:defRPr>
            </a:lvl6pPr>
            <a:lvl7pPr marL="914400" algn="ctr" rtl="0" fontAlgn="base">
              <a:spcBef>
                <a:spcPct val="0"/>
              </a:spcBef>
              <a:spcAft>
                <a:spcPct val="0"/>
              </a:spcAft>
              <a:defRPr sz="3200" b="1">
                <a:solidFill>
                  <a:srgbClr val="FFFF00"/>
                </a:solidFill>
                <a:latin typeface="Arial" pitchFamily="34" charset="0"/>
              </a:defRPr>
            </a:lvl7pPr>
            <a:lvl8pPr marL="1371600" algn="ctr" rtl="0" fontAlgn="base">
              <a:spcBef>
                <a:spcPct val="0"/>
              </a:spcBef>
              <a:spcAft>
                <a:spcPct val="0"/>
              </a:spcAft>
              <a:defRPr sz="3200" b="1">
                <a:solidFill>
                  <a:srgbClr val="FFFF00"/>
                </a:solidFill>
                <a:latin typeface="Arial" pitchFamily="34" charset="0"/>
              </a:defRPr>
            </a:lvl8pPr>
            <a:lvl9pPr marL="1828800" algn="ctr" rtl="0" fontAlgn="base">
              <a:spcBef>
                <a:spcPct val="0"/>
              </a:spcBef>
              <a:spcAft>
                <a:spcPct val="0"/>
              </a:spcAft>
              <a:defRPr sz="3200" b="1">
                <a:solidFill>
                  <a:srgbClr val="FFFF00"/>
                </a:solidFill>
                <a:latin typeface="Arial" pitchFamily="34" charset="0"/>
              </a:defRPr>
            </a:lvl9pPr>
          </a:lstStyle>
          <a:p>
            <a:pPr algn="l" defTabSz="914400">
              <a:defRPr/>
            </a:pPr>
            <a:r>
              <a:rPr lang="en-US" altLang="en-US" sz="2800" b="0" kern="0" dirty="0">
                <a:solidFill>
                  <a:srgbClr val="CE7F01">
                    <a:lumMod val="60000"/>
                    <a:lumOff val="40000"/>
                  </a:srgbClr>
                </a:solidFill>
                <a:latin typeface="Sagona Book"/>
              </a:rPr>
              <a:t>Foundation Principles</a:t>
            </a:r>
          </a:p>
        </p:txBody>
      </p:sp>
      <p:sp>
        <p:nvSpPr>
          <p:cNvPr id="7" name="Rectangle 3">
            <a:extLst>
              <a:ext uri="{FF2B5EF4-FFF2-40B4-BE49-F238E27FC236}">
                <a16:creationId xmlns:a16="http://schemas.microsoft.com/office/drawing/2014/main" xmlns="" id="{95429D3D-8EFE-1E73-4D08-F4EB198E21DD}"/>
              </a:ext>
            </a:extLst>
          </p:cNvPr>
          <p:cNvSpPr txBox="1">
            <a:spLocks noChangeArrowheads="1"/>
          </p:cNvSpPr>
          <p:nvPr/>
        </p:nvSpPr>
        <p:spPr>
          <a:xfrm>
            <a:off x="2185874" y="4279900"/>
            <a:ext cx="8651177" cy="2438400"/>
          </a:xfrm>
          <a:prstGeom prst="rect">
            <a:avLst/>
          </a:prstGeom>
        </p:spPr>
        <p:txBody>
          <a:bodyPr vert="horz" lIns="0" tIns="0" rIns="0" bIns="0" rtlCol="0" anchor="t">
            <a:norm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8470" indent="-458470">
              <a:lnSpc>
                <a:spcPct val="90000"/>
              </a:lnSpc>
              <a:buClr>
                <a:srgbClr val="CE7F01"/>
              </a:buClr>
              <a:buFontTx/>
              <a:buAutoNum type="arabicPeriod"/>
            </a:pPr>
            <a:r>
              <a:rPr lang="en-US" altLang="en-US" sz="2400" dirty="0" err="1">
                <a:solidFill>
                  <a:prstClr val="white"/>
                </a:solidFill>
              </a:rPr>
              <a:t>Confiar</a:t>
            </a:r>
            <a:r>
              <a:rPr lang="en-US" altLang="en-US" sz="2400" dirty="0">
                <a:solidFill>
                  <a:prstClr val="white"/>
                </a:solidFill>
              </a:rPr>
              <a:t> </a:t>
            </a:r>
            <a:r>
              <a:rPr lang="en-US" altLang="en-US" sz="2400" dirty="0" err="1">
                <a:solidFill>
                  <a:prstClr val="white"/>
                </a:solidFill>
              </a:rPr>
              <a:t>en</a:t>
            </a:r>
            <a:r>
              <a:rPr lang="en-US" altLang="en-US" sz="2400" dirty="0">
                <a:solidFill>
                  <a:prstClr val="white"/>
                </a:solidFill>
              </a:rPr>
              <a:t> </a:t>
            </a:r>
            <a:r>
              <a:rPr lang="en-US" altLang="en-US" sz="2400" dirty="0" err="1">
                <a:solidFill>
                  <a:prstClr val="white"/>
                </a:solidFill>
              </a:rPr>
              <a:t>el</a:t>
            </a:r>
            <a:r>
              <a:rPr lang="en-US" altLang="en-US" sz="2400" dirty="0">
                <a:solidFill>
                  <a:prstClr val="white"/>
                </a:solidFill>
              </a:rPr>
              <a:t> plan de Dios.</a:t>
            </a:r>
            <a:r>
              <a:rPr lang="en-US" altLang="en-US" dirty="0">
                <a:solidFill>
                  <a:prstClr val="white"/>
                </a:solidFill>
              </a:rPr>
              <a:t>  </a:t>
            </a:r>
            <a:endParaRPr lang="en-US" dirty="0">
              <a:solidFill>
                <a:prstClr val="white"/>
              </a:solidFill>
            </a:endParaRPr>
          </a:p>
          <a:p>
            <a:pPr marL="458470" indent="-458470">
              <a:lnSpc>
                <a:spcPct val="90000"/>
              </a:lnSpc>
              <a:buClr>
                <a:srgbClr val="CE7F01"/>
              </a:buClr>
              <a:buFontTx/>
              <a:buAutoNum type="arabicPeriod" startAt="2"/>
            </a:pPr>
            <a:r>
              <a:rPr lang="en-US" altLang="en-US" sz="2400" dirty="0" err="1">
                <a:solidFill>
                  <a:prstClr val="white"/>
                </a:solidFill>
              </a:rPr>
              <a:t>Esforzarnos</a:t>
            </a:r>
            <a:r>
              <a:rPr lang="en-US" altLang="en-US" sz="2400" dirty="0">
                <a:solidFill>
                  <a:prstClr val="white"/>
                </a:solidFill>
              </a:rPr>
              <a:t> </a:t>
            </a:r>
            <a:r>
              <a:rPr lang="en-US" altLang="en-US" sz="2400" dirty="0" err="1">
                <a:solidFill>
                  <a:prstClr val="white"/>
                </a:solidFill>
              </a:rPr>
              <a:t>por</a:t>
            </a:r>
            <a:r>
              <a:rPr lang="en-US" altLang="en-US" sz="2400" dirty="0">
                <a:solidFill>
                  <a:prstClr val="white"/>
                </a:solidFill>
              </a:rPr>
              <a:t> </a:t>
            </a:r>
            <a:r>
              <a:rPr lang="en-US" altLang="en-US" sz="2400" dirty="0" err="1">
                <a:solidFill>
                  <a:prstClr val="white"/>
                </a:solidFill>
              </a:rPr>
              <a:t>el</a:t>
            </a:r>
            <a:r>
              <a:rPr lang="en-US" altLang="en-US" sz="2400" dirty="0">
                <a:solidFill>
                  <a:prstClr val="white"/>
                </a:solidFill>
              </a:rPr>
              <a:t> ideal</a:t>
            </a:r>
            <a:r>
              <a:rPr lang="en-US" altLang="en-US" dirty="0">
                <a:solidFill>
                  <a:prstClr val="white"/>
                </a:solidFill>
              </a:rPr>
              <a:t>. </a:t>
            </a:r>
            <a:endParaRPr lang="en-US" altLang="en-US" sz="1800" dirty="0">
              <a:solidFill>
                <a:prstClr val="white"/>
              </a:solidFill>
            </a:endParaRPr>
          </a:p>
          <a:p>
            <a:pPr marL="458470" indent="-458470">
              <a:lnSpc>
                <a:spcPct val="90000"/>
              </a:lnSpc>
              <a:buClr>
                <a:srgbClr val="CE7F01"/>
              </a:buClr>
              <a:buFontTx/>
              <a:buAutoNum type="arabicPeriod" startAt="3"/>
            </a:pPr>
            <a:r>
              <a:rPr lang="en-US" altLang="en-US" sz="2400" dirty="0" err="1">
                <a:solidFill>
                  <a:prstClr val="white"/>
                </a:solidFill>
              </a:rPr>
              <a:t>Somos</a:t>
            </a:r>
            <a:r>
              <a:rPr lang="en-US" altLang="en-US" sz="2400" dirty="0">
                <a:solidFill>
                  <a:prstClr val="white"/>
                </a:solidFill>
              </a:rPr>
              <a:t> </a:t>
            </a:r>
            <a:r>
              <a:rPr lang="en-US" altLang="en-US" sz="2400" dirty="0" err="1">
                <a:solidFill>
                  <a:prstClr val="white"/>
                </a:solidFill>
              </a:rPr>
              <a:t>responsables</a:t>
            </a:r>
            <a:r>
              <a:rPr lang="en-US" altLang="en-US" sz="2400" dirty="0">
                <a:solidFill>
                  <a:prstClr val="white"/>
                </a:solidFill>
              </a:rPr>
              <a:t> </a:t>
            </a:r>
            <a:r>
              <a:rPr lang="en-US" altLang="en-US" sz="2400" dirty="0" err="1">
                <a:solidFill>
                  <a:prstClr val="white"/>
                </a:solidFill>
              </a:rPr>
              <a:t>por</a:t>
            </a:r>
            <a:r>
              <a:rPr lang="en-US" altLang="en-US" sz="2400" dirty="0">
                <a:solidFill>
                  <a:prstClr val="white"/>
                </a:solidFill>
              </a:rPr>
              <a:t> </a:t>
            </a:r>
            <a:r>
              <a:rPr lang="en-US" altLang="en-US" sz="2400" dirty="0" err="1">
                <a:solidFill>
                  <a:prstClr val="white"/>
                </a:solidFill>
              </a:rPr>
              <a:t>nuestro</a:t>
            </a:r>
            <a:r>
              <a:rPr lang="en-US" altLang="en-US" sz="2400" dirty="0">
                <a:solidFill>
                  <a:prstClr val="white"/>
                </a:solidFill>
              </a:rPr>
              <a:t> </a:t>
            </a:r>
            <a:r>
              <a:rPr lang="en-US" altLang="en-US" sz="2400" dirty="0" err="1">
                <a:solidFill>
                  <a:prstClr val="white"/>
                </a:solidFill>
              </a:rPr>
              <a:t>comportamiento</a:t>
            </a:r>
            <a:r>
              <a:rPr lang="en-US" altLang="en-US" sz="2400" dirty="0">
                <a:solidFill>
                  <a:prstClr val="white"/>
                </a:solidFill>
              </a:rPr>
              <a:t>.</a:t>
            </a:r>
            <a:r>
              <a:rPr lang="en-US" altLang="en-US" dirty="0">
                <a:solidFill>
                  <a:prstClr val="white"/>
                </a:solidFill>
              </a:rPr>
              <a:t>  </a:t>
            </a:r>
          </a:p>
          <a:p>
            <a:pPr marL="458470" indent="-458470">
              <a:lnSpc>
                <a:spcPct val="90000"/>
              </a:lnSpc>
              <a:buClr>
                <a:srgbClr val="CE7F01"/>
              </a:buClr>
              <a:buFontTx/>
              <a:buAutoNum type="arabicPeriod" startAt="4"/>
            </a:pPr>
            <a:r>
              <a:rPr lang="en-US" altLang="en-US" sz="2400" dirty="0" err="1">
                <a:solidFill>
                  <a:prstClr val="white"/>
                </a:solidFill>
              </a:rPr>
              <a:t>Buscar</a:t>
            </a:r>
            <a:r>
              <a:rPr lang="en-US" altLang="en-US" sz="2400" dirty="0">
                <a:solidFill>
                  <a:prstClr val="white"/>
                </a:solidFill>
              </a:rPr>
              <a:t> primero </a:t>
            </a:r>
            <a:r>
              <a:rPr lang="en-US" altLang="en-US" sz="2400" dirty="0" err="1">
                <a:solidFill>
                  <a:prstClr val="white"/>
                </a:solidFill>
              </a:rPr>
              <a:t>los</a:t>
            </a:r>
            <a:r>
              <a:rPr lang="en-US" altLang="en-US" sz="2400" dirty="0">
                <a:solidFill>
                  <a:prstClr val="white"/>
                </a:solidFill>
              </a:rPr>
              <a:t> </a:t>
            </a:r>
            <a:r>
              <a:rPr lang="en-US" altLang="en-US" sz="2400" dirty="0" err="1">
                <a:solidFill>
                  <a:prstClr val="white"/>
                </a:solidFill>
              </a:rPr>
              <a:t>intereses</a:t>
            </a:r>
            <a:r>
              <a:rPr lang="en-US" altLang="en-US" sz="2400" dirty="0">
                <a:solidFill>
                  <a:prstClr val="white"/>
                </a:solidFill>
              </a:rPr>
              <a:t> de </a:t>
            </a:r>
            <a:r>
              <a:rPr lang="en-US" altLang="en-US" sz="2400" dirty="0" err="1">
                <a:solidFill>
                  <a:prstClr val="white"/>
                </a:solidFill>
              </a:rPr>
              <a:t>los</a:t>
            </a:r>
            <a:r>
              <a:rPr lang="en-US" altLang="en-US" sz="2400" dirty="0">
                <a:solidFill>
                  <a:prstClr val="white"/>
                </a:solidFill>
              </a:rPr>
              <a:t> </a:t>
            </a:r>
            <a:r>
              <a:rPr lang="en-US" altLang="en-US" sz="2400" dirty="0" err="1">
                <a:solidFill>
                  <a:prstClr val="white"/>
                </a:solidFill>
              </a:rPr>
              <a:t>demás</a:t>
            </a:r>
            <a:r>
              <a:rPr lang="en-US" altLang="en-US" sz="2400" dirty="0">
                <a:solidFill>
                  <a:prstClr val="white"/>
                </a:solidFill>
              </a:rPr>
              <a:t>.</a:t>
            </a:r>
            <a:r>
              <a:rPr lang="en-US" altLang="en-US" dirty="0">
                <a:solidFill>
                  <a:prstClr val="white"/>
                </a:solidFill>
              </a:rPr>
              <a:t>  </a:t>
            </a:r>
          </a:p>
          <a:p>
            <a:pPr marL="458470" indent="-458470">
              <a:lnSpc>
                <a:spcPct val="90000"/>
              </a:lnSpc>
              <a:buClr>
                <a:srgbClr val="CE7F01"/>
              </a:buClr>
              <a:buFontTx/>
              <a:buAutoNum type="arabicPeriod" startAt="4"/>
            </a:pPr>
            <a:r>
              <a:rPr lang="en-US" altLang="en-US" sz="2400" dirty="0">
                <a:solidFill>
                  <a:prstClr val="white"/>
                </a:solidFill>
              </a:rPr>
              <a:t>Agradar a Dios es </a:t>
            </a:r>
            <a:r>
              <a:rPr lang="en-US" altLang="en-US" sz="2400" dirty="0" err="1">
                <a:solidFill>
                  <a:prstClr val="white"/>
                </a:solidFill>
              </a:rPr>
              <a:t>el</a:t>
            </a:r>
            <a:r>
              <a:rPr lang="en-US" altLang="en-US" sz="2400" dirty="0">
                <a:solidFill>
                  <a:prstClr val="white"/>
                </a:solidFill>
              </a:rPr>
              <a:t> </a:t>
            </a:r>
            <a:r>
              <a:rPr lang="en-US" altLang="en-US" sz="2400" dirty="0" err="1">
                <a:solidFill>
                  <a:prstClr val="white"/>
                </a:solidFill>
              </a:rPr>
              <a:t>fundamento</a:t>
            </a:r>
            <a:r>
              <a:rPr lang="en-US" altLang="en-US" sz="2400" dirty="0">
                <a:solidFill>
                  <a:prstClr val="white"/>
                </a:solidFill>
              </a:rPr>
              <a:t>.  </a:t>
            </a:r>
          </a:p>
        </p:txBody>
      </p:sp>
      <p:sp>
        <p:nvSpPr>
          <p:cNvPr id="8" name="Rectangle 2">
            <a:extLst>
              <a:ext uri="{FF2B5EF4-FFF2-40B4-BE49-F238E27FC236}">
                <a16:creationId xmlns:a16="http://schemas.microsoft.com/office/drawing/2014/main" xmlns="" id="{6EF344B6-1ADD-975A-E5DD-B6B8FBFC8E01}"/>
              </a:ext>
            </a:extLst>
          </p:cNvPr>
          <p:cNvSpPr txBox="1">
            <a:spLocks noChangeArrowheads="1"/>
          </p:cNvSpPr>
          <p:nvPr/>
        </p:nvSpPr>
        <p:spPr bwMode="auto">
          <a:xfrm>
            <a:off x="2085431" y="3530600"/>
            <a:ext cx="5308600" cy="6096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FFFF00"/>
                </a:solidFill>
                <a:latin typeface="Calibri" pitchFamily="34" charset="0"/>
                <a:ea typeface="Calibri" pitchFamily="34" charset="0"/>
                <a:cs typeface="Calibri" pitchFamily="34" charset="0"/>
              </a:defRPr>
            </a:lvl1pPr>
            <a:lvl2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2pPr>
            <a:lvl3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3pPr>
            <a:lvl4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4pPr>
            <a:lvl5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5pPr>
            <a:lvl6pPr marL="457200" algn="ctr" rtl="0" fontAlgn="base">
              <a:spcBef>
                <a:spcPct val="0"/>
              </a:spcBef>
              <a:spcAft>
                <a:spcPct val="0"/>
              </a:spcAft>
              <a:defRPr sz="3200" b="1">
                <a:solidFill>
                  <a:srgbClr val="FFFF00"/>
                </a:solidFill>
                <a:latin typeface="Arial" pitchFamily="34" charset="0"/>
              </a:defRPr>
            </a:lvl6pPr>
            <a:lvl7pPr marL="914400" algn="ctr" rtl="0" fontAlgn="base">
              <a:spcBef>
                <a:spcPct val="0"/>
              </a:spcBef>
              <a:spcAft>
                <a:spcPct val="0"/>
              </a:spcAft>
              <a:defRPr sz="3200" b="1">
                <a:solidFill>
                  <a:srgbClr val="FFFF00"/>
                </a:solidFill>
                <a:latin typeface="Arial" pitchFamily="34" charset="0"/>
              </a:defRPr>
            </a:lvl7pPr>
            <a:lvl8pPr marL="1371600" algn="ctr" rtl="0" fontAlgn="base">
              <a:spcBef>
                <a:spcPct val="0"/>
              </a:spcBef>
              <a:spcAft>
                <a:spcPct val="0"/>
              </a:spcAft>
              <a:defRPr sz="3200" b="1">
                <a:solidFill>
                  <a:srgbClr val="FFFF00"/>
                </a:solidFill>
                <a:latin typeface="Arial" pitchFamily="34" charset="0"/>
              </a:defRPr>
            </a:lvl8pPr>
            <a:lvl9pPr marL="1828800" algn="ctr" rtl="0" fontAlgn="base">
              <a:spcBef>
                <a:spcPct val="0"/>
              </a:spcBef>
              <a:spcAft>
                <a:spcPct val="0"/>
              </a:spcAft>
              <a:defRPr sz="3200" b="1">
                <a:solidFill>
                  <a:srgbClr val="FFFF00"/>
                </a:solidFill>
                <a:latin typeface="Arial" pitchFamily="34" charset="0"/>
              </a:defRPr>
            </a:lvl9pPr>
          </a:lstStyle>
          <a:p>
            <a:pPr algn="l" defTabSz="914400">
              <a:defRPr/>
            </a:pPr>
            <a:r>
              <a:rPr lang="en-US" altLang="en-US" sz="2800" b="0" kern="0" dirty="0">
                <a:solidFill>
                  <a:srgbClr val="CE7F01">
                    <a:lumMod val="60000"/>
                    <a:lumOff val="40000"/>
                  </a:srgbClr>
                </a:solidFill>
                <a:latin typeface="Sagona Book"/>
                <a:cs typeface="Calibri"/>
              </a:rPr>
              <a:t>Principios </a:t>
            </a:r>
            <a:r>
              <a:rPr lang="en-US" altLang="en-US" sz="2800" b="0" kern="0" dirty="0" err="1">
                <a:solidFill>
                  <a:srgbClr val="CE7F01">
                    <a:lumMod val="60000"/>
                    <a:lumOff val="40000"/>
                  </a:srgbClr>
                </a:solidFill>
                <a:latin typeface="Sagona Book"/>
                <a:cs typeface="Calibri"/>
              </a:rPr>
              <a:t>fundamentales</a:t>
            </a:r>
            <a:endParaRPr lang="en-US" dirty="0" err="1">
              <a:solidFill>
                <a:srgbClr val="CE7F01">
                  <a:lumMod val="60000"/>
                  <a:lumOff val="40000"/>
                </a:srgbClr>
              </a:solidFill>
            </a:endParaRPr>
          </a:p>
        </p:txBody>
      </p:sp>
    </p:spTree>
    <p:extLst>
      <p:ext uri="{BB962C8B-B14F-4D97-AF65-F5344CB8AC3E}">
        <p14:creationId xmlns:p14="http://schemas.microsoft.com/office/powerpoint/2010/main" val="1500707310"/>
      </p:ext>
    </p:extLst>
  </p:cSld>
  <p:clrMapOvr>
    <a:masterClrMapping/>
  </p:clrMapOvr>
  <p:transition spd="slow">
    <p:pull dir="u"/>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59A6C9E8-4594-CB83-EC37-F1AE01B84ECB}"/>
              </a:ext>
            </a:extLst>
          </p:cNvPr>
          <p:cNvSpPr txBox="1"/>
          <p:nvPr/>
        </p:nvSpPr>
        <p:spPr>
          <a:xfrm>
            <a:off x="1610139" y="4234069"/>
            <a:ext cx="8971722" cy="1015663"/>
          </a:xfrm>
          <a:prstGeom prst="rect">
            <a:avLst/>
          </a:prstGeom>
          <a:noFill/>
          <a:ln w="9525">
            <a:noFill/>
          </a:ln>
        </p:spPr>
        <p:txBody>
          <a:bodyPr wrap="square" rtlCol="0">
            <a:spAutoFit/>
          </a:bodyPr>
          <a:lstStyle/>
          <a:p>
            <a:pPr algn="ctr"/>
            <a:r>
              <a:rPr lang="en-US" sz="6000" dirty="0">
                <a:solidFill>
                  <a:prstClr val="black"/>
                </a:solidFill>
                <a:latin typeface="Candara Light" panose="020E0502030303020204" pitchFamily="34" charset="0"/>
              </a:rPr>
              <a:t>A Heart of Service</a:t>
            </a:r>
          </a:p>
        </p:txBody>
      </p:sp>
      <p:sp>
        <p:nvSpPr>
          <p:cNvPr id="2" name="TextBox 1">
            <a:extLst>
              <a:ext uri="{FF2B5EF4-FFF2-40B4-BE49-F238E27FC236}">
                <a16:creationId xmlns="" xmlns:a16="http://schemas.microsoft.com/office/drawing/2014/main" id="{BB0AD0D2-F113-0733-E19E-9720B830966E}"/>
              </a:ext>
            </a:extLst>
          </p:cNvPr>
          <p:cNvSpPr txBox="1"/>
          <p:nvPr/>
        </p:nvSpPr>
        <p:spPr>
          <a:xfrm>
            <a:off x="1610139" y="2260866"/>
            <a:ext cx="8971722" cy="1446550"/>
          </a:xfrm>
          <a:prstGeom prst="rect">
            <a:avLst/>
          </a:prstGeom>
          <a:noFill/>
          <a:ln w="9525">
            <a:noFill/>
          </a:ln>
        </p:spPr>
        <p:txBody>
          <a:bodyPr wrap="square" rtlCol="0">
            <a:spAutoFit/>
          </a:bodyPr>
          <a:lstStyle/>
          <a:p>
            <a:pPr algn="ctr"/>
            <a:r>
              <a:rPr lang="es-ES" sz="6000" b="1" dirty="0">
                <a:solidFill>
                  <a:srgbClr val="FF0000"/>
                </a:solidFill>
                <a:latin typeface="Candara Light" panose="020E0502030303020204" pitchFamily="34" charset="0"/>
              </a:rPr>
              <a:t>Un </a:t>
            </a:r>
            <a:r>
              <a:rPr lang="es-ES" sz="6000" b="1" dirty="0" smtClean="0">
                <a:solidFill>
                  <a:srgbClr val="FF0000"/>
                </a:solidFill>
                <a:latin typeface="Candara Light" panose="020E0502030303020204" pitchFamily="34" charset="0"/>
              </a:rPr>
              <a:t>corazón </a:t>
            </a:r>
            <a:r>
              <a:rPr lang="es-ES" sz="6000" b="1" dirty="0">
                <a:solidFill>
                  <a:srgbClr val="FF0000"/>
                </a:solidFill>
                <a:latin typeface="Candara Light" panose="020E0502030303020204" pitchFamily="34" charset="0"/>
              </a:rPr>
              <a:t>de </a:t>
            </a:r>
            <a:r>
              <a:rPr lang="es-ES" sz="6000" b="1" dirty="0" smtClean="0">
                <a:solidFill>
                  <a:srgbClr val="FF0000"/>
                </a:solidFill>
                <a:latin typeface="Candara Light" panose="020E0502030303020204" pitchFamily="34" charset="0"/>
              </a:rPr>
              <a:t>servicio</a:t>
            </a:r>
            <a:endParaRPr lang="es-ES" sz="2800" b="1" dirty="0">
              <a:solidFill>
                <a:srgbClr val="FF0000"/>
              </a:solidFill>
              <a:latin typeface="Candara Light" panose="020E0502030303020204" pitchFamily="34" charset="0"/>
            </a:endParaRPr>
          </a:p>
          <a:p>
            <a:pPr algn="ctr"/>
            <a:r>
              <a:rPr lang="es-ES" sz="2800" b="1" dirty="0">
                <a:solidFill>
                  <a:srgbClr val="F8F8F8">
                    <a:lumMod val="50000"/>
                  </a:srgbClr>
                </a:solidFill>
                <a:latin typeface="Candara Light" panose="020E0502030303020204" pitchFamily="34" charset="0"/>
              </a:rPr>
              <a:t>**********</a:t>
            </a:r>
            <a:endParaRPr lang="en-US" sz="2800" b="1" dirty="0">
              <a:solidFill>
                <a:srgbClr val="F8F8F8">
                  <a:lumMod val="50000"/>
                </a:srgbClr>
              </a:solidFill>
              <a:latin typeface="Candara Light" panose="020E0502030303020204" pitchFamily="34" charset="0"/>
            </a:endParaRPr>
          </a:p>
        </p:txBody>
      </p:sp>
    </p:spTree>
    <p:extLst>
      <p:ext uri="{BB962C8B-B14F-4D97-AF65-F5344CB8AC3E}">
        <p14:creationId xmlns:p14="http://schemas.microsoft.com/office/powerpoint/2010/main" val="32462118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2CEBDF5-28C8-C200-BE42-FF4BECE2FC85}"/>
              </a:ext>
            </a:extLst>
          </p:cNvPr>
          <p:cNvSpPr txBox="1"/>
          <p:nvPr/>
        </p:nvSpPr>
        <p:spPr>
          <a:xfrm>
            <a:off x="1817370" y="2125980"/>
            <a:ext cx="4103370" cy="369332"/>
          </a:xfrm>
          <a:prstGeom prst="rect">
            <a:avLst/>
          </a:prstGeom>
          <a:noFill/>
        </p:spPr>
        <p:txBody>
          <a:bodyPr wrap="square" rtlCol="0">
            <a:spAutoFit/>
          </a:bodyPr>
          <a:lstStyle/>
          <a:p>
            <a:pPr marL="285750" indent="-285750">
              <a:buFont typeface="Symbol" panose="05050102010706020507" pitchFamily="18" charset="2"/>
              <a:buChar char=""/>
            </a:pPr>
            <a:endParaRPr lang="en-US" b="1" dirty="0">
              <a:solidFill>
                <a:srgbClr val="FF0000"/>
              </a:solidFill>
            </a:endParaRPr>
          </a:p>
        </p:txBody>
      </p:sp>
      <p:sp>
        <p:nvSpPr>
          <p:cNvPr id="5" name="TextBox 4">
            <a:extLst>
              <a:ext uri="{FF2B5EF4-FFF2-40B4-BE49-F238E27FC236}">
                <a16:creationId xmlns="" xmlns:a16="http://schemas.microsoft.com/office/drawing/2014/main" id="{4F31666C-27C7-107E-6B50-88FF0F138627}"/>
              </a:ext>
            </a:extLst>
          </p:cNvPr>
          <p:cNvSpPr txBox="1"/>
          <p:nvPr/>
        </p:nvSpPr>
        <p:spPr>
          <a:xfrm>
            <a:off x="1473200" y="2023110"/>
            <a:ext cx="4630420" cy="4647426"/>
          </a:xfrm>
          <a:prstGeom prst="rect">
            <a:avLst/>
          </a:prstGeom>
          <a:noFill/>
        </p:spPr>
        <p:txBody>
          <a:bodyPr wrap="square" rtlCol="0">
            <a:spAutoFit/>
          </a:bodyPr>
          <a:lstStyle/>
          <a:p>
            <a:pPr marL="285750" indent="-285750">
              <a:buFont typeface="Symbol" panose="05050102010706020507" pitchFamily="18" charset="2"/>
              <a:buChar char=""/>
            </a:pPr>
            <a:r>
              <a:rPr lang="es-ES" sz="3200" b="1" dirty="0">
                <a:solidFill>
                  <a:srgbClr val="FF0000"/>
                </a:solidFill>
                <a:latin typeface="Candara Light" panose="020E0502030303020204" pitchFamily="34" charset="0"/>
              </a:rPr>
              <a:t>Una </a:t>
            </a:r>
            <a:r>
              <a:rPr lang="es-ES" sz="3200" b="1" dirty="0" smtClean="0">
                <a:solidFill>
                  <a:srgbClr val="FF0000"/>
                </a:solidFill>
                <a:latin typeface="Candara Light" panose="020E0502030303020204" pitchFamily="34" charset="0"/>
              </a:rPr>
              <a:t>mujer dedicada a Dios</a:t>
            </a:r>
            <a:endParaRPr lang="es-ES" sz="3200" b="1" dirty="0">
              <a:solidFill>
                <a:srgbClr val="FF0000"/>
              </a:solidFill>
              <a:latin typeface="Candara Light" panose="020E0502030303020204" pitchFamily="34" charset="0"/>
            </a:endParaRPr>
          </a:p>
          <a:p>
            <a:r>
              <a:rPr lang="es-ES" sz="800" b="1" dirty="0" smtClean="0">
                <a:solidFill>
                  <a:srgbClr val="FF0000"/>
                </a:solidFill>
                <a:latin typeface="Candara Light" panose="020E0502030303020204" pitchFamily="34" charset="0"/>
              </a:rPr>
              <a:t/>
            </a:r>
            <a:br>
              <a:rPr lang="es-ES" sz="800" b="1" dirty="0" smtClean="0">
                <a:solidFill>
                  <a:srgbClr val="FF0000"/>
                </a:solidFill>
                <a:latin typeface="Candara Light" panose="020E0502030303020204" pitchFamily="34" charset="0"/>
              </a:rPr>
            </a:br>
            <a:endParaRPr lang="es-ES" sz="800" b="1" dirty="0">
              <a:solidFill>
                <a:srgbClr val="FF0000"/>
              </a:solidFill>
              <a:latin typeface="Candara Light" panose="020E0502030303020204" pitchFamily="34" charset="0"/>
            </a:endParaRPr>
          </a:p>
          <a:p>
            <a:pPr marL="285750" indent="-285750">
              <a:buFont typeface="Symbol" panose="05050102010706020507" pitchFamily="18" charset="2"/>
              <a:buChar char=""/>
            </a:pPr>
            <a:r>
              <a:rPr lang="es-ES" sz="3200" b="1" dirty="0" smtClean="0">
                <a:solidFill>
                  <a:srgbClr val="FF0000"/>
                </a:solidFill>
                <a:latin typeface="Candara Light" panose="020E0502030303020204" pitchFamily="34" charset="0"/>
              </a:rPr>
              <a:t>Un corazón de sumisión</a:t>
            </a:r>
            <a:br>
              <a:rPr lang="es-ES" sz="3200" b="1" dirty="0" smtClean="0">
                <a:solidFill>
                  <a:srgbClr val="FF0000"/>
                </a:solidFill>
                <a:latin typeface="Candara Light" panose="020E0502030303020204" pitchFamily="34" charset="0"/>
              </a:rPr>
            </a:br>
            <a:endParaRPr lang="es-ES" sz="3200" b="1" dirty="0">
              <a:solidFill>
                <a:srgbClr val="FF0000"/>
              </a:solidFill>
              <a:latin typeface="Candara Light" panose="020E0502030303020204" pitchFamily="34" charset="0"/>
            </a:endParaRPr>
          </a:p>
          <a:p>
            <a:endParaRPr lang="es-ES" sz="800" b="1" dirty="0">
              <a:solidFill>
                <a:srgbClr val="FF0000"/>
              </a:solidFill>
              <a:latin typeface="Candara Light" panose="020E0502030303020204" pitchFamily="34" charset="0"/>
            </a:endParaRPr>
          </a:p>
          <a:p>
            <a:endParaRPr lang="es-ES" sz="800" b="1" dirty="0">
              <a:solidFill>
                <a:srgbClr val="FF0000"/>
              </a:solidFill>
              <a:latin typeface="Candara Light" panose="020E0502030303020204" pitchFamily="34" charset="0"/>
            </a:endParaRPr>
          </a:p>
          <a:p>
            <a:pPr marL="285750" indent="-285750">
              <a:buFont typeface="Symbol" panose="05050102010706020507" pitchFamily="18" charset="2"/>
              <a:buChar char=""/>
            </a:pPr>
            <a:r>
              <a:rPr lang="es-ES" sz="3200" b="1" dirty="0" smtClean="0">
                <a:solidFill>
                  <a:srgbClr val="FF0000"/>
                </a:solidFill>
                <a:latin typeface="Candara Light" panose="020E0502030303020204" pitchFamily="34" charset="0"/>
              </a:rPr>
              <a:t>Un corazón </a:t>
            </a:r>
            <a:r>
              <a:rPr lang="es-ES" sz="3200" b="1" dirty="0">
                <a:solidFill>
                  <a:srgbClr val="FF0000"/>
                </a:solidFill>
                <a:latin typeface="Candara Light" panose="020E0502030303020204" pitchFamily="34" charset="0"/>
              </a:rPr>
              <a:t>de </a:t>
            </a:r>
            <a:r>
              <a:rPr lang="es-ES" sz="3200" b="1" dirty="0" smtClean="0">
                <a:solidFill>
                  <a:srgbClr val="FF0000"/>
                </a:solidFill>
                <a:latin typeface="Candara Light" panose="020E0502030303020204" pitchFamily="34" charset="0"/>
              </a:rPr>
              <a:t>servicio</a:t>
            </a:r>
            <a:endParaRPr lang="es-ES" sz="3200" b="1" dirty="0">
              <a:solidFill>
                <a:srgbClr val="FF0000"/>
              </a:solidFill>
              <a:latin typeface="Candara Light" panose="020E0502030303020204" pitchFamily="34" charset="0"/>
            </a:endParaRPr>
          </a:p>
          <a:p>
            <a:endParaRPr lang="es-ES" sz="3200" b="1" dirty="0">
              <a:solidFill>
                <a:srgbClr val="FF0000"/>
              </a:solidFill>
              <a:latin typeface="Candara Light" panose="020E0502030303020204" pitchFamily="34" charset="0"/>
            </a:endParaRPr>
          </a:p>
          <a:p>
            <a:endParaRPr lang="es-ES" sz="3200" b="1" dirty="0">
              <a:solidFill>
                <a:srgbClr val="FF0000"/>
              </a:solidFill>
              <a:latin typeface="Candara Light" panose="020E0502030303020204" pitchFamily="34" charset="0"/>
            </a:endParaRPr>
          </a:p>
          <a:p>
            <a:pPr marL="285750" indent="-285750">
              <a:buFont typeface="Symbol" panose="05050102010706020507" pitchFamily="18" charset="2"/>
              <a:buChar char=""/>
            </a:pPr>
            <a:endParaRPr lang="es-ES" sz="3200" b="1" dirty="0">
              <a:solidFill>
                <a:srgbClr val="FF0000"/>
              </a:solidFill>
              <a:latin typeface="Candara Light" panose="020E0502030303020204" pitchFamily="34" charset="0"/>
            </a:endParaRPr>
          </a:p>
          <a:p>
            <a:endParaRPr lang="es-ES" sz="800" b="1" dirty="0">
              <a:solidFill>
                <a:srgbClr val="FF0000"/>
              </a:solidFill>
              <a:latin typeface="Candara Light" panose="020E0502030303020204" pitchFamily="34" charset="0"/>
            </a:endParaRPr>
          </a:p>
        </p:txBody>
      </p:sp>
      <p:sp>
        <p:nvSpPr>
          <p:cNvPr id="6" name="TextBox 5">
            <a:extLst>
              <a:ext uri="{FF2B5EF4-FFF2-40B4-BE49-F238E27FC236}">
                <a16:creationId xmlns="" xmlns:a16="http://schemas.microsoft.com/office/drawing/2014/main" id="{0F5E00F7-B2A0-34D7-27DA-34E89619FAFC}"/>
              </a:ext>
            </a:extLst>
          </p:cNvPr>
          <p:cNvSpPr txBox="1"/>
          <p:nvPr/>
        </p:nvSpPr>
        <p:spPr>
          <a:xfrm>
            <a:off x="6103620" y="2023110"/>
            <a:ext cx="4626864" cy="3016210"/>
          </a:xfrm>
          <a:prstGeom prst="rect">
            <a:avLst/>
          </a:prstGeom>
          <a:noFill/>
        </p:spPr>
        <p:txBody>
          <a:bodyPr wrap="square" rtlCol="0">
            <a:spAutoFit/>
          </a:bodyPr>
          <a:lstStyle/>
          <a:p>
            <a:pPr marL="285750" indent="-285750">
              <a:buFont typeface="Symbol" panose="05050102010706020507" pitchFamily="18" charset="2"/>
              <a:buChar char=""/>
            </a:pPr>
            <a:r>
              <a:rPr lang="es-ES" sz="3200" b="1" dirty="0">
                <a:solidFill>
                  <a:prstClr val="black">
                    <a:lumMod val="50000"/>
                    <a:lumOff val="50000"/>
                  </a:prstClr>
                </a:solidFill>
                <a:latin typeface="Candara Light" panose="020E0502030303020204" pitchFamily="34" charset="0"/>
              </a:rPr>
              <a:t>A </a:t>
            </a:r>
            <a:r>
              <a:rPr lang="es-ES" sz="3200" b="1" dirty="0" err="1">
                <a:solidFill>
                  <a:prstClr val="black">
                    <a:lumMod val="50000"/>
                    <a:lumOff val="50000"/>
                  </a:prstClr>
                </a:solidFill>
                <a:latin typeface="Candara Light" panose="020E0502030303020204" pitchFamily="34" charset="0"/>
              </a:rPr>
              <a:t>Woman</a:t>
            </a:r>
            <a:r>
              <a:rPr lang="es-ES" sz="3200" b="1" dirty="0">
                <a:solidFill>
                  <a:prstClr val="black">
                    <a:lumMod val="50000"/>
                    <a:lumOff val="50000"/>
                  </a:prstClr>
                </a:solidFill>
                <a:latin typeface="Candara Light" panose="020E0502030303020204" pitchFamily="34" charset="0"/>
              </a:rPr>
              <a:t> </a:t>
            </a:r>
            <a:r>
              <a:rPr lang="es-ES" sz="3200" b="1" dirty="0" err="1">
                <a:solidFill>
                  <a:prstClr val="black">
                    <a:lumMod val="50000"/>
                    <a:lumOff val="50000"/>
                  </a:prstClr>
                </a:solidFill>
                <a:latin typeface="Candara Light" panose="020E0502030303020204" pitchFamily="34" charset="0"/>
              </a:rPr>
              <a:t>Devoted</a:t>
            </a:r>
            <a:r>
              <a:rPr lang="es-ES" sz="3200" b="1" dirty="0">
                <a:solidFill>
                  <a:prstClr val="black">
                    <a:lumMod val="50000"/>
                    <a:lumOff val="50000"/>
                  </a:prstClr>
                </a:solidFill>
                <a:latin typeface="Candara Light" panose="020E0502030303020204" pitchFamily="34" charset="0"/>
              </a:rPr>
              <a:t> </a:t>
            </a:r>
            <a:r>
              <a:rPr lang="es-ES" sz="3200" b="1" dirty="0" err="1">
                <a:solidFill>
                  <a:prstClr val="black">
                    <a:lumMod val="50000"/>
                    <a:lumOff val="50000"/>
                  </a:prstClr>
                </a:solidFill>
                <a:latin typeface="Candara Light" panose="020E0502030303020204" pitchFamily="34" charset="0"/>
              </a:rPr>
              <a:t>to</a:t>
            </a:r>
            <a:r>
              <a:rPr lang="es-ES" sz="3200" b="1" dirty="0">
                <a:solidFill>
                  <a:prstClr val="black">
                    <a:lumMod val="50000"/>
                    <a:lumOff val="50000"/>
                  </a:prstClr>
                </a:solidFill>
                <a:latin typeface="Candara Light" panose="020E0502030303020204" pitchFamily="34" charset="0"/>
              </a:rPr>
              <a:t> </a:t>
            </a:r>
            <a:r>
              <a:rPr lang="es-ES" sz="3200" b="1" dirty="0" err="1">
                <a:solidFill>
                  <a:prstClr val="black">
                    <a:lumMod val="50000"/>
                    <a:lumOff val="50000"/>
                  </a:prstClr>
                </a:solidFill>
                <a:latin typeface="Candara Light" panose="020E0502030303020204" pitchFamily="34" charset="0"/>
              </a:rPr>
              <a:t>God</a:t>
            </a:r>
            <a:endParaRPr lang="es-ES" sz="800" b="1" dirty="0">
              <a:solidFill>
                <a:prstClr val="black">
                  <a:lumMod val="50000"/>
                  <a:lumOff val="50000"/>
                </a:prstClr>
              </a:solidFill>
              <a:latin typeface="Candara Light" panose="020E0502030303020204" pitchFamily="34" charset="0"/>
            </a:endParaRPr>
          </a:p>
          <a:p>
            <a:endParaRPr lang="es-ES" sz="800" b="1" dirty="0">
              <a:solidFill>
                <a:prstClr val="black">
                  <a:lumMod val="50000"/>
                  <a:lumOff val="50000"/>
                </a:prstClr>
              </a:solidFill>
              <a:latin typeface="Candara Light" panose="020E0502030303020204" pitchFamily="34" charset="0"/>
            </a:endParaRPr>
          </a:p>
          <a:p>
            <a:endParaRPr lang="es-ES" sz="800" b="1" dirty="0">
              <a:solidFill>
                <a:prstClr val="black">
                  <a:lumMod val="50000"/>
                  <a:lumOff val="50000"/>
                </a:prstClr>
              </a:solidFill>
              <a:latin typeface="Candara Light" panose="020E0502030303020204" pitchFamily="34" charset="0"/>
            </a:endParaRPr>
          </a:p>
          <a:p>
            <a:pPr marL="285750" indent="-285750">
              <a:buFont typeface="Symbol" panose="05050102010706020507" pitchFamily="18" charset="2"/>
              <a:buChar char=""/>
            </a:pPr>
            <a:r>
              <a:rPr lang="es-ES" sz="3200" b="1" dirty="0">
                <a:solidFill>
                  <a:prstClr val="black">
                    <a:lumMod val="50000"/>
                    <a:lumOff val="50000"/>
                  </a:prstClr>
                </a:solidFill>
                <a:latin typeface="Candara Light" panose="020E0502030303020204" pitchFamily="34" charset="0"/>
              </a:rPr>
              <a:t>A Heart </a:t>
            </a:r>
            <a:r>
              <a:rPr lang="es-ES" sz="3200" b="1" dirty="0" err="1">
                <a:solidFill>
                  <a:prstClr val="black">
                    <a:lumMod val="50000"/>
                    <a:lumOff val="50000"/>
                  </a:prstClr>
                </a:solidFill>
                <a:latin typeface="Candara Light" panose="020E0502030303020204" pitchFamily="34" charset="0"/>
              </a:rPr>
              <a:t>of</a:t>
            </a:r>
            <a:r>
              <a:rPr lang="es-ES" sz="3200" b="1" dirty="0">
                <a:solidFill>
                  <a:prstClr val="black">
                    <a:lumMod val="50000"/>
                    <a:lumOff val="50000"/>
                  </a:prstClr>
                </a:solidFill>
                <a:latin typeface="Candara Light" panose="020E0502030303020204" pitchFamily="34" charset="0"/>
              </a:rPr>
              <a:t> </a:t>
            </a:r>
            <a:r>
              <a:rPr lang="es-ES" sz="3200" b="1" dirty="0" err="1">
                <a:solidFill>
                  <a:prstClr val="black">
                    <a:lumMod val="50000"/>
                    <a:lumOff val="50000"/>
                  </a:prstClr>
                </a:solidFill>
                <a:latin typeface="Candara Light" panose="020E0502030303020204" pitchFamily="34" charset="0"/>
              </a:rPr>
              <a:t>Submission</a:t>
            </a:r>
            <a:endParaRPr lang="es-ES" sz="3200" b="1" dirty="0">
              <a:solidFill>
                <a:prstClr val="black">
                  <a:lumMod val="50000"/>
                  <a:lumOff val="50000"/>
                </a:prstClr>
              </a:solidFill>
              <a:latin typeface="Candara Light" panose="020E0502030303020204" pitchFamily="34" charset="0"/>
            </a:endParaRPr>
          </a:p>
          <a:p>
            <a:endParaRPr lang="es-ES" sz="3200" b="1" dirty="0">
              <a:solidFill>
                <a:prstClr val="black">
                  <a:lumMod val="50000"/>
                  <a:lumOff val="50000"/>
                </a:prstClr>
              </a:solidFill>
              <a:latin typeface="Candara Light" panose="020E0502030303020204" pitchFamily="34" charset="0"/>
            </a:endParaRPr>
          </a:p>
          <a:p>
            <a:endParaRPr lang="es-ES" sz="1400" b="1" dirty="0">
              <a:solidFill>
                <a:prstClr val="black">
                  <a:lumMod val="50000"/>
                  <a:lumOff val="50000"/>
                </a:prstClr>
              </a:solidFill>
              <a:latin typeface="Candara Light" panose="020E0502030303020204" pitchFamily="34" charset="0"/>
            </a:endParaRPr>
          </a:p>
          <a:p>
            <a:pPr marL="285750" indent="-285750">
              <a:buFont typeface="Symbol" panose="05050102010706020507" pitchFamily="18" charset="2"/>
              <a:buChar char=""/>
            </a:pPr>
            <a:r>
              <a:rPr lang="en-US" sz="3200" b="1" dirty="0">
                <a:solidFill>
                  <a:prstClr val="black">
                    <a:lumMod val="50000"/>
                    <a:lumOff val="50000"/>
                  </a:prstClr>
                </a:solidFill>
                <a:latin typeface="Candara Light" panose="020E0502030303020204" pitchFamily="34" charset="0"/>
              </a:rPr>
              <a:t>A Heart of Service</a:t>
            </a:r>
            <a:endParaRPr lang="es-ES" sz="3200" b="1" dirty="0">
              <a:solidFill>
                <a:prstClr val="black">
                  <a:lumMod val="50000"/>
                  <a:lumOff val="50000"/>
                </a:prstClr>
              </a:solidFill>
              <a:latin typeface="Candara Light" panose="020E0502030303020204" pitchFamily="34" charset="0"/>
            </a:endParaRPr>
          </a:p>
        </p:txBody>
      </p:sp>
    </p:spTree>
    <p:extLst>
      <p:ext uri="{BB962C8B-B14F-4D97-AF65-F5344CB8AC3E}">
        <p14:creationId xmlns:p14="http://schemas.microsoft.com/office/powerpoint/2010/main" val="185708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8937DB9-79EA-EE5B-7ED4-E94498BB9241}"/>
              </a:ext>
            </a:extLst>
          </p:cNvPr>
          <p:cNvSpPr txBox="1"/>
          <p:nvPr/>
        </p:nvSpPr>
        <p:spPr>
          <a:xfrm>
            <a:off x="1385777" y="2003143"/>
            <a:ext cx="9420446" cy="3539430"/>
          </a:xfrm>
          <a:prstGeom prst="rect">
            <a:avLst/>
          </a:prstGeom>
          <a:noFill/>
          <a:ln w="9525">
            <a:noFill/>
          </a:ln>
        </p:spPr>
        <p:txBody>
          <a:bodyPr wrap="square" rtlCol="0">
            <a:spAutoFit/>
          </a:bodyPr>
          <a:lstStyle/>
          <a:p>
            <a:pPr algn="ctr"/>
            <a:r>
              <a:rPr lang="en-US" sz="3200" u="sng" dirty="0">
                <a:solidFill>
                  <a:prstClr val="black"/>
                </a:solidFill>
                <a:latin typeface="Candara Light" panose="020E0502030303020204" pitchFamily="34" charset="0"/>
              </a:rPr>
              <a:t>1 Pedro 3:8-9</a:t>
            </a:r>
          </a:p>
          <a:p>
            <a:pPr algn="ctr"/>
            <a:endParaRPr lang="en-US" sz="3200" u="sng" dirty="0">
              <a:solidFill>
                <a:prstClr val="black"/>
              </a:solidFill>
              <a:latin typeface="Candara Light" panose="020E0502030303020204" pitchFamily="34" charset="0"/>
            </a:endParaRPr>
          </a:p>
          <a:p>
            <a:pPr algn="ctr"/>
            <a:r>
              <a:rPr lang="es-ES" sz="2800" dirty="0">
                <a:solidFill>
                  <a:srgbClr val="000000"/>
                </a:solidFill>
                <a:latin typeface="Candara Light" panose="020E0502030303020204" pitchFamily="34" charset="0"/>
              </a:rPr>
              <a:t>Finalmente, sed todos de un mismo sentir, compasivos, amándoos fraternalmente, misericordiosos, amigables; </a:t>
            </a:r>
            <a:endParaRPr lang="es-ES" sz="2800" b="1" baseline="30000" dirty="0">
              <a:solidFill>
                <a:srgbClr val="000000"/>
              </a:solidFill>
              <a:latin typeface="Candara Light" panose="020E0502030303020204" pitchFamily="34" charset="0"/>
            </a:endParaRPr>
          </a:p>
          <a:p>
            <a:pPr algn="ctr"/>
            <a:r>
              <a:rPr lang="es-ES" sz="2800" dirty="0">
                <a:solidFill>
                  <a:srgbClr val="000000"/>
                </a:solidFill>
                <a:latin typeface="Candara Light" panose="020E0502030303020204" pitchFamily="34" charset="0"/>
              </a:rPr>
              <a:t>no devolviendo mal por mal, ni maldición por maldición, sino por el contrario, bendiciendo, sabiendo que fuisteis llamados para que heredaseis bendición.</a:t>
            </a:r>
            <a:endParaRPr lang="en-US" sz="2000" u="sng" dirty="0">
              <a:solidFill>
                <a:prstClr val="black"/>
              </a:solidFill>
              <a:latin typeface="Candara Light" panose="020E0502030303020204" pitchFamily="34" charset="0"/>
            </a:endParaRPr>
          </a:p>
          <a:p>
            <a:pPr algn="ctr"/>
            <a:endParaRPr lang="en-US" sz="2000" u="sng" dirty="0">
              <a:solidFill>
                <a:prstClr val="black"/>
              </a:solidFill>
              <a:latin typeface="Candara Light" panose="020E0502030303020204" pitchFamily="34" charset="0"/>
            </a:endParaRPr>
          </a:p>
        </p:txBody>
      </p:sp>
    </p:spTree>
    <p:extLst>
      <p:ext uri="{BB962C8B-B14F-4D97-AF65-F5344CB8AC3E}">
        <p14:creationId xmlns:p14="http://schemas.microsoft.com/office/powerpoint/2010/main" val="4425328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6" name="Picture Placeholder 5" descr="A person reading a book&#10;&#10;Description automatically generated">
            <a:extLst>
              <a:ext uri="{FF2B5EF4-FFF2-40B4-BE49-F238E27FC236}">
                <a16:creationId xmlns="" xmlns:a16="http://schemas.microsoft.com/office/drawing/2014/main" id="{AD101872-6779-2BC6-CB08-7F0A750FA56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6468" r="16468"/>
          <a:stretch>
            <a:fillRect/>
          </a:stretch>
        </p:blipFill>
        <p:spPr/>
      </p:pic>
      <p:sp>
        <p:nvSpPr>
          <p:cNvPr id="4" name="Text Placeholder 3">
            <a:extLst>
              <a:ext uri="{FF2B5EF4-FFF2-40B4-BE49-F238E27FC236}">
                <a16:creationId xmlns="" xmlns:a16="http://schemas.microsoft.com/office/drawing/2014/main" id="{3292F825-EB2B-C49F-065F-F29E8A769123}"/>
              </a:ext>
            </a:extLst>
          </p:cNvPr>
          <p:cNvSpPr>
            <a:spLocks noGrp="1"/>
          </p:cNvSpPr>
          <p:nvPr>
            <p:ph type="body" sz="half" idx="2"/>
          </p:nvPr>
        </p:nvSpPr>
        <p:spPr>
          <a:xfrm>
            <a:off x="9225279" y="487680"/>
            <a:ext cx="2602285" cy="5984240"/>
          </a:xfrm>
        </p:spPr>
        <p:txBody>
          <a:bodyPr>
            <a:normAutofit fontScale="92500" lnSpcReduction="10000"/>
          </a:bodyPr>
          <a:lstStyle/>
          <a:p>
            <a:pPr algn="ctr">
              <a:spcBef>
                <a:spcPts val="0"/>
              </a:spcBef>
            </a:pPr>
            <a:r>
              <a:rPr lang="en-US" sz="2000" b="1" u="sng" dirty="0">
                <a:solidFill>
                  <a:schemeClr val="bg2">
                    <a:lumMod val="50000"/>
                  </a:schemeClr>
                </a:solidFill>
                <a:latin typeface="Candara Light" panose="020E0502030303020204" pitchFamily="34" charset="0"/>
              </a:rPr>
              <a:t>A devoted woman will:</a:t>
            </a:r>
          </a:p>
          <a:p>
            <a:pPr algn="ctr">
              <a:spcBef>
                <a:spcPts val="0"/>
              </a:spcBef>
            </a:pPr>
            <a:r>
              <a:rPr lang="es-ES" sz="2000" b="1" u="sng" dirty="0">
                <a:solidFill>
                  <a:srgbClr val="FF0000"/>
                </a:solidFill>
                <a:latin typeface="Candara Light" panose="020E0502030303020204" pitchFamily="34" charset="0"/>
              </a:rPr>
              <a:t>Una mujer </a:t>
            </a:r>
            <a:r>
              <a:rPr lang="es-ES" sz="2000" b="1" u="sng" dirty="0" smtClean="0">
                <a:solidFill>
                  <a:srgbClr val="FF0000"/>
                </a:solidFill>
                <a:latin typeface="Candara Light" panose="020E0502030303020204" pitchFamily="34" charset="0"/>
              </a:rPr>
              <a:t>dedicada:</a:t>
            </a:r>
            <a:endParaRPr lang="en-US" sz="2000" b="1" u="sng" dirty="0">
              <a:solidFill>
                <a:srgbClr val="FF0000"/>
              </a:solidFill>
              <a:latin typeface="Candara Light" panose="020E0502030303020204" pitchFamily="34" charset="0"/>
            </a:endParaRPr>
          </a:p>
          <a:p>
            <a:pPr marL="342900" indent="-342900">
              <a:buFont typeface="Symbol" panose="05050102010706020507" pitchFamily="18" charset="2"/>
              <a:buChar char=""/>
            </a:pPr>
            <a:r>
              <a:rPr lang="en-US" sz="2000" dirty="0">
                <a:latin typeface="Candara Light" panose="020E0502030303020204" pitchFamily="34" charset="0"/>
              </a:rPr>
              <a:t>Rejoice in my salvation!</a:t>
            </a:r>
          </a:p>
          <a:p>
            <a:pPr marL="342900" indent="-342900">
              <a:buFont typeface="Symbol" panose="05050102010706020507" pitchFamily="18" charset="2"/>
              <a:buChar char=""/>
            </a:pPr>
            <a:r>
              <a:rPr lang="en-US" sz="2000" b="1" dirty="0" smtClean="0">
                <a:solidFill>
                  <a:srgbClr val="FF0000"/>
                </a:solidFill>
                <a:latin typeface="Candara Light" panose="020E0502030303020204" pitchFamily="34" charset="0"/>
              </a:rPr>
              <a:t>¡Me </a:t>
            </a:r>
            <a:r>
              <a:rPr lang="en-US" sz="2000" b="1" dirty="0" err="1" smtClean="0">
                <a:solidFill>
                  <a:srgbClr val="FF0000"/>
                </a:solidFill>
                <a:latin typeface="Candara Light" panose="020E0502030303020204" pitchFamily="34" charset="0"/>
              </a:rPr>
              <a:t>regocijaré</a:t>
            </a:r>
            <a:r>
              <a:rPr lang="en-US" sz="2000" b="1" dirty="0" smtClean="0">
                <a:solidFill>
                  <a:srgbClr val="FF0000"/>
                </a:solidFill>
                <a:latin typeface="Candara Light" panose="020E0502030303020204" pitchFamily="34" charset="0"/>
              </a:rPr>
              <a:t> </a:t>
            </a:r>
            <a:r>
              <a:rPr lang="en-US" sz="2000" b="1" dirty="0" err="1">
                <a:solidFill>
                  <a:srgbClr val="FF0000"/>
                </a:solidFill>
                <a:latin typeface="Candara Light" panose="020E0502030303020204" pitchFamily="34" charset="0"/>
              </a:rPr>
              <a:t>en</a:t>
            </a:r>
            <a:r>
              <a:rPr lang="en-US" sz="2000" b="1" dirty="0">
                <a:solidFill>
                  <a:srgbClr val="FF0000"/>
                </a:solidFill>
                <a:latin typeface="Candara Light" panose="020E0502030303020204" pitchFamily="34" charset="0"/>
              </a:rPr>
              <a:t> mi </a:t>
            </a:r>
            <a:r>
              <a:rPr lang="en-US" sz="2000" b="1" dirty="0" err="1">
                <a:solidFill>
                  <a:srgbClr val="FF0000"/>
                </a:solidFill>
                <a:latin typeface="Candara Light" panose="020E0502030303020204" pitchFamily="34" charset="0"/>
              </a:rPr>
              <a:t>salvación</a:t>
            </a:r>
            <a:r>
              <a:rPr lang="en-US" sz="2000" b="1" dirty="0">
                <a:solidFill>
                  <a:srgbClr val="FF0000"/>
                </a:solidFill>
                <a:latin typeface="Candara Light" panose="020E0502030303020204" pitchFamily="34" charset="0"/>
              </a:rPr>
              <a:t>!</a:t>
            </a:r>
          </a:p>
          <a:p>
            <a:pPr marL="342900" indent="-342900">
              <a:buFont typeface="Symbol" panose="05050102010706020507" pitchFamily="18" charset="2"/>
              <a:buChar char=""/>
            </a:pPr>
            <a:r>
              <a:rPr lang="en-US" sz="2000" dirty="0">
                <a:latin typeface="Candara Light" panose="020E0502030303020204" pitchFamily="34" charset="0"/>
              </a:rPr>
              <a:t>See things with an eternal perspective.</a:t>
            </a:r>
          </a:p>
          <a:p>
            <a:pPr marL="342900" indent="-342900">
              <a:buFont typeface="Symbol" panose="05050102010706020507" pitchFamily="18" charset="2"/>
              <a:buChar char=""/>
            </a:pPr>
            <a:r>
              <a:rPr lang="es-ES" sz="2000" b="1" dirty="0" smtClean="0">
                <a:solidFill>
                  <a:srgbClr val="FF0000"/>
                </a:solidFill>
                <a:latin typeface="Candara Light" panose="020E0502030303020204" pitchFamily="34" charset="0"/>
              </a:rPr>
              <a:t>Veré </a:t>
            </a:r>
            <a:r>
              <a:rPr lang="es-ES" sz="2000" b="1" dirty="0">
                <a:solidFill>
                  <a:srgbClr val="FF0000"/>
                </a:solidFill>
                <a:latin typeface="Candara Light" panose="020E0502030303020204" pitchFamily="34" charset="0"/>
              </a:rPr>
              <a:t>las cosas con una perspectiva eterna.</a:t>
            </a:r>
            <a:endParaRPr lang="en-US" sz="2000" b="1" dirty="0">
              <a:solidFill>
                <a:srgbClr val="FF0000"/>
              </a:solidFill>
              <a:latin typeface="Candara Light" panose="020E0502030303020204" pitchFamily="34" charset="0"/>
            </a:endParaRPr>
          </a:p>
          <a:p>
            <a:pPr marL="342900" indent="-342900">
              <a:buFont typeface="Symbol" panose="05050102010706020507" pitchFamily="18" charset="2"/>
              <a:buChar char=""/>
            </a:pPr>
            <a:r>
              <a:rPr lang="en-US" sz="2000" dirty="0">
                <a:latin typeface="Candara Light" panose="020E0502030303020204" pitchFamily="34" charset="0"/>
              </a:rPr>
              <a:t>Know God.</a:t>
            </a:r>
          </a:p>
          <a:p>
            <a:pPr marL="342900" indent="-342900">
              <a:buFont typeface="Symbol" panose="05050102010706020507" pitchFamily="18" charset="2"/>
              <a:buChar char=""/>
            </a:pPr>
            <a:r>
              <a:rPr lang="en-US" sz="2000" b="1" dirty="0" err="1" smtClean="0">
                <a:solidFill>
                  <a:srgbClr val="FF0000"/>
                </a:solidFill>
                <a:latin typeface="Candara Light" panose="020E0502030303020204" pitchFamily="34" charset="0"/>
              </a:rPr>
              <a:t>Conoceré</a:t>
            </a:r>
            <a:r>
              <a:rPr lang="en-US" sz="2000" b="1" dirty="0" smtClean="0">
                <a:solidFill>
                  <a:srgbClr val="FF0000"/>
                </a:solidFill>
                <a:latin typeface="Candara Light" panose="020E0502030303020204" pitchFamily="34" charset="0"/>
              </a:rPr>
              <a:t> </a:t>
            </a:r>
            <a:r>
              <a:rPr lang="en-US" sz="2000" b="1" dirty="0">
                <a:solidFill>
                  <a:srgbClr val="FF0000"/>
                </a:solidFill>
                <a:latin typeface="Candara Light" panose="020E0502030303020204" pitchFamily="34" charset="0"/>
              </a:rPr>
              <a:t>a D</a:t>
            </a:r>
            <a:r>
              <a:rPr lang="en-US" sz="2000" b="1" dirty="0" smtClean="0">
                <a:solidFill>
                  <a:srgbClr val="FF0000"/>
                </a:solidFill>
                <a:latin typeface="Candara Light" panose="020E0502030303020204" pitchFamily="34" charset="0"/>
              </a:rPr>
              <a:t>ios</a:t>
            </a:r>
            <a:r>
              <a:rPr lang="en-US" sz="2000" b="1" dirty="0">
                <a:solidFill>
                  <a:srgbClr val="FF0000"/>
                </a:solidFill>
                <a:latin typeface="Candara Light" panose="020E0502030303020204" pitchFamily="34" charset="0"/>
              </a:rPr>
              <a:t>.</a:t>
            </a:r>
          </a:p>
          <a:p>
            <a:pPr marL="342900" indent="-342900">
              <a:buFont typeface="Symbol" panose="05050102010706020507" pitchFamily="18" charset="2"/>
              <a:buChar char=""/>
            </a:pPr>
            <a:r>
              <a:rPr lang="en-US" sz="2000" dirty="0">
                <a:latin typeface="Candara Light" panose="020E0502030303020204" pitchFamily="34" charset="0"/>
              </a:rPr>
              <a:t>Communicate with Him.</a:t>
            </a:r>
          </a:p>
          <a:p>
            <a:pPr marL="342900" indent="-342900">
              <a:buFont typeface="Symbol" panose="05050102010706020507" pitchFamily="18" charset="2"/>
              <a:buChar char=""/>
            </a:pPr>
            <a:r>
              <a:rPr lang="en-US" sz="2000" b="1" dirty="0" smtClean="0">
                <a:solidFill>
                  <a:srgbClr val="FF0000"/>
                </a:solidFill>
                <a:latin typeface="Candara Light" panose="020E0502030303020204" pitchFamily="34" charset="0"/>
              </a:rPr>
              <a:t>Me </a:t>
            </a:r>
            <a:r>
              <a:rPr lang="en-US" sz="2000" b="1" dirty="0" err="1" smtClean="0">
                <a:solidFill>
                  <a:srgbClr val="FF0000"/>
                </a:solidFill>
                <a:latin typeface="Candara Light" panose="020E0502030303020204" pitchFamily="34" charset="0"/>
              </a:rPr>
              <a:t>comunicaré</a:t>
            </a:r>
            <a:r>
              <a:rPr lang="en-US" sz="2000" b="1" dirty="0" smtClean="0">
                <a:solidFill>
                  <a:srgbClr val="FF0000"/>
                </a:solidFill>
                <a:latin typeface="Candara Light" panose="020E0502030303020204" pitchFamily="34" charset="0"/>
              </a:rPr>
              <a:t> </a:t>
            </a:r>
            <a:r>
              <a:rPr lang="en-US" sz="2000" b="1" dirty="0">
                <a:solidFill>
                  <a:srgbClr val="FF0000"/>
                </a:solidFill>
                <a:latin typeface="Candara Light" panose="020E0502030303020204" pitchFamily="34" charset="0"/>
              </a:rPr>
              <a:t>con </a:t>
            </a:r>
            <a:r>
              <a:rPr lang="en-US" sz="2000" b="1" dirty="0" err="1">
                <a:solidFill>
                  <a:srgbClr val="FF0000"/>
                </a:solidFill>
                <a:latin typeface="Candara Light" panose="020E0502030303020204" pitchFamily="34" charset="0"/>
              </a:rPr>
              <a:t>Él</a:t>
            </a:r>
            <a:r>
              <a:rPr lang="en-US" sz="2000" b="1" dirty="0">
                <a:solidFill>
                  <a:srgbClr val="FF0000"/>
                </a:solidFill>
                <a:latin typeface="Candara Light" panose="020E0502030303020204" pitchFamily="34" charset="0"/>
              </a:rPr>
              <a:t>.</a:t>
            </a:r>
          </a:p>
          <a:p>
            <a:endParaRPr lang="en-US" sz="2000" dirty="0">
              <a:latin typeface="Candara Light" panose="020E0502030303020204" pitchFamily="34" charset="0"/>
            </a:endParaRPr>
          </a:p>
        </p:txBody>
      </p:sp>
    </p:spTree>
    <p:extLst>
      <p:ext uri="{BB962C8B-B14F-4D97-AF65-F5344CB8AC3E}">
        <p14:creationId xmlns:p14="http://schemas.microsoft.com/office/powerpoint/2010/main" val="425440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83DBF4-EDB5-67E2-9AE2-767F87A65827}"/>
              </a:ext>
            </a:extLst>
          </p:cNvPr>
          <p:cNvSpPr>
            <a:spLocks noGrp="1"/>
          </p:cNvSpPr>
          <p:nvPr>
            <p:ph type="title"/>
          </p:nvPr>
        </p:nvSpPr>
        <p:spPr>
          <a:xfrm>
            <a:off x="1066800" y="493738"/>
            <a:ext cx="10058400" cy="962922"/>
          </a:xfrm>
          <a:gradFill>
            <a:gsLst>
              <a:gs pos="0">
                <a:srgbClr val="B1DDFF"/>
              </a:gs>
              <a:gs pos="100000">
                <a:srgbClr val="B1DDFF">
                  <a:lumMod val="64000"/>
                  <a:lumOff val="36000"/>
                </a:srgbClr>
              </a:gs>
            </a:gsLst>
            <a:path path="circle">
              <a:fillToRect l="50000" t="50000" r="50000" b="50000"/>
            </a:path>
          </a:gradFill>
          <a:ln>
            <a:solidFill>
              <a:schemeClr val="bg2">
                <a:lumMod val="25000"/>
              </a:schemeClr>
            </a:solidFill>
          </a:ln>
        </p:spPr>
        <p:txBody>
          <a:bodyPr>
            <a:normAutofit/>
          </a:bodyPr>
          <a:lstStyle/>
          <a:p>
            <a:pPr algn="ctr"/>
            <a:r>
              <a:rPr lang="en-US" b="0" i="0" dirty="0" err="1">
                <a:solidFill>
                  <a:srgbClr val="000000"/>
                </a:solidFill>
                <a:effectLst/>
                <a:latin typeface="Candara Light" panose="020E0502030303020204" pitchFamily="34" charset="0"/>
              </a:rPr>
              <a:t>Génesis</a:t>
            </a:r>
            <a:r>
              <a:rPr lang="en-US" b="0" i="0" dirty="0">
                <a:solidFill>
                  <a:srgbClr val="000000"/>
                </a:solidFill>
                <a:effectLst/>
                <a:latin typeface="Candara Light" panose="020E0502030303020204" pitchFamily="34" charset="0"/>
              </a:rPr>
              <a:t> 2:18/</a:t>
            </a:r>
            <a:r>
              <a:rPr lang="en-US" dirty="0">
                <a:latin typeface="Candara Light" panose="020E0502030303020204" pitchFamily="34" charset="0"/>
              </a:rPr>
              <a:t>Genesis 2:18</a:t>
            </a:r>
          </a:p>
        </p:txBody>
      </p:sp>
      <p:sp>
        <p:nvSpPr>
          <p:cNvPr id="4" name="Title 1">
            <a:extLst>
              <a:ext uri="{FF2B5EF4-FFF2-40B4-BE49-F238E27FC236}">
                <a16:creationId xmlns="" xmlns:a16="http://schemas.microsoft.com/office/drawing/2014/main" id="{7225FCDF-CDF4-C2BB-1C7C-65EF572BE4AC}"/>
              </a:ext>
            </a:extLst>
          </p:cNvPr>
          <p:cNvSpPr txBox="1">
            <a:spLocks/>
          </p:cNvSpPr>
          <p:nvPr/>
        </p:nvSpPr>
        <p:spPr>
          <a:xfrm>
            <a:off x="1066799" y="1599101"/>
            <a:ext cx="4883889" cy="1580033"/>
          </a:xfrm>
          <a:prstGeom prst="rect">
            <a:avLst/>
          </a:prstGeom>
          <a:noFill/>
          <a:ln>
            <a:solidFill>
              <a:schemeClr val="bg2">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s-ES" sz="2400">
                <a:solidFill>
                  <a:srgbClr val="000000"/>
                </a:solidFill>
                <a:latin typeface="Candara Light" panose="020E0502030303020204" pitchFamily="34" charset="0"/>
              </a:rPr>
              <a:t>Y dijo Jehová Dios: No es bueno que el hombre esté solo; le haré </a:t>
            </a:r>
            <a:r>
              <a:rPr sz="3200" err="1" smtClean="0">
                <a:solidFill>
                  <a:srgbClr val="F8F8F8">
                    <a:lumMod val="50000"/>
                  </a:srgbClr>
                </a:solidFill>
                <a:latin typeface="Baguet Script" panose="00000500000000000000" pitchFamily="2" charset="0"/>
              </a:rPr>
              <a:t>ayuda</a:t>
            </a:r>
            <a:r>
              <a:rPr lang="es-ES" sz="3200" smtClean="0">
                <a:solidFill>
                  <a:srgbClr val="000000"/>
                </a:solidFill>
                <a:latin typeface="Baguet Script" panose="00000500000000000000" pitchFamily="2" charset="0"/>
              </a:rPr>
              <a:t> </a:t>
            </a:r>
            <a:r>
              <a:rPr lang="es-ES" sz="2400">
                <a:solidFill>
                  <a:srgbClr val="000000"/>
                </a:solidFill>
                <a:latin typeface="Candara Light" panose="020E0502030303020204" pitchFamily="34" charset="0"/>
              </a:rPr>
              <a:t>idónea para él</a:t>
            </a:r>
            <a:r>
              <a:rPr lang="es-ES" sz="1050">
                <a:solidFill>
                  <a:srgbClr val="000000"/>
                </a:solidFill>
                <a:latin typeface="system-ui"/>
              </a:rPr>
              <a:t>.</a:t>
            </a:r>
            <a:endParaRPr sz="2800">
              <a:solidFill>
                <a:prstClr val="black">
                  <a:lumMod val="85000"/>
                  <a:lumOff val="15000"/>
                </a:prstClr>
              </a:solidFill>
              <a:latin typeface="Candara Light" panose="020E0502030303020204" pitchFamily="34" charset="0"/>
            </a:endParaRPr>
          </a:p>
        </p:txBody>
      </p:sp>
      <p:sp>
        <p:nvSpPr>
          <p:cNvPr id="5" name="Title 1">
            <a:extLst>
              <a:ext uri="{FF2B5EF4-FFF2-40B4-BE49-F238E27FC236}">
                <a16:creationId xmlns="" xmlns:a16="http://schemas.microsoft.com/office/drawing/2014/main" id="{93972F6A-0175-69C7-B659-5F1C677C5DCE}"/>
              </a:ext>
            </a:extLst>
          </p:cNvPr>
          <p:cNvSpPr txBox="1">
            <a:spLocks/>
          </p:cNvSpPr>
          <p:nvPr/>
        </p:nvSpPr>
        <p:spPr>
          <a:xfrm>
            <a:off x="6241308" y="3321574"/>
            <a:ext cx="4883890" cy="1218947"/>
          </a:xfrm>
          <a:prstGeom prst="rect">
            <a:avLst/>
          </a:prstGeom>
          <a:noFill/>
          <a:ln>
            <a:solidFill>
              <a:schemeClr val="bg2">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sz="2800">
                <a:solidFill>
                  <a:srgbClr val="F8F8F8">
                    <a:lumMod val="50000"/>
                  </a:srgbClr>
                </a:solidFill>
                <a:latin typeface="Baguet Script" panose="00000500000000000000" pitchFamily="2" charset="0"/>
              </a:rPr>
              <a:t>suitable</a:t>
            </a:r>
            <a:r>
              <a:rPr sz="2800">
                <a:solidFill>
                  <a:prstClr val="black">
                    <a:lumMod val="85000"/>
                    <a:lumOff val="15000"/>
                  </a:prstClr>
                </a:solidFill>
                <a:latin typeface="Candara Light" panose="020E0502030303020204" pitchFamily="34" charset="0"/>
              </a:rPr>
              <a:t> = comparable to, fit for him, </a:t>
            </a:r>
          </a:p>
          <a:p>
            <a:pPr algn="ctr"/>
            <a:r>
              <a:rPr sz="2800">
                <a:solidFill>
                  <a:prstClr val="black">
                    <a:lumMod val="85000"/>
                    <a:lumOff val="15000"/>
                  </a:prstClr>
                </a:solidFill>
                <a:latin typeface="Candara Light" panose="020E0502030303020204" pitchFamily="34" charset="0"/>
              </a:rPr>
              <a:t>an appropriate match</a:t>
            </a:r>
          </a:p>
        </p:txBody>
      </p:sp>
      <p:sp>
        <p:nvSpPr>
          <p:cNvPr id="6" name="Title 1">
            <a:extLst>
              <a:ext uri="{FF2B5EF4-FFF2-40B4-BE49-F238E27FC236}">
                <a16:creationId xmlns="" xmlns:a16="http://schemas.microsoft.com/office/drawing/2014/main" id="{AF5751A4-623B-888D-F898-70F3B2CFACF0}"/>
              </a:ext>
            </a:extLst>
          </p:cNvPr>
          <p:cNvSpPr txBox="1">
            <a:spLocks/>
          </p:cNvSpPr>
          <p:nvPr/>
        </p:nvSpPr>
        <p:spPr>
          <a:xfrm>
            <a:off x="6241308" y="4767183"/>
            <a:ext cx="4883890" cy="1371600"/>
          </a:xfrm>
          <a:prstGeom prst="rect">
            <a:avLst/>
          </a:prstGeom>
          <a:noFill/>
          <a:ln>
            <a:solidFill>
              <a:schemeClr val="bg2">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sz="2800">
                <a:solidFill>
                  <a:srgbClr val="F8F8F8">
                    <a:lumMod val="50000"/>
                  </a:srgbClr>
                </a:solidFill>
                <a:latin typeface="Candara Light" panose="020E0502030303020204" pitchFamily="34" charset="0"/>
              </a:rPr>
              <a:t>We know our </a:t>
            </a:r>
          </a:p>
          <a:p>
            <a:pPr algn="ctr"/>
            <a:r>
              <a:rPr sz="2800">
                <a:solidFill>
                  <a:srgbClr val="F8F8F8">
                    <a:lumMod val="50000"/>
                  </a:srgbClr>
                </a:solidFill>
                <a:latin typeface="Baguet Script" panose="00000500000000000000" pitchFamily="2" charset="0"/>
              </a:rPr>
              <a:t>God-given purpose:</a:t>
            </a:r>
            <a:r>
              <a:rPr sz="2800">
                <a:solidFill>
                  <a:srgbClr val="F8F8F8">
                    <a:lumMod val="50000"/>
                  </a:srgbClr>
                </a:solidFill>
                <a:latin typeface="Candara Light" panose="020E0502030303020204" pitchFamily="34" charset="0"/>
              </a:rPr>
              <a:t> </a:t>
            </a:r>
          </a:p>
          <a:p>
            <a:pPr algn="ctr"/>
            <a:r>
              <a:rPr sz="2800">
                <a:solidFill>
                  <a:srgbClr val="F8F8F8">
                    <a:lumMod val="50000"/>
                  </a:srgbClr>
                </a:solidFill>
                <a:latin typeface="Candara Light" panose="020E0502030303020204" pitchFamily="34" charset="0"/>
              </a:rPr>
              <a:t>to help and serve</a:t>
            </a:r>
          </a:p>
        </p:txBody>
      </p:sp>
      <p:sp>
        <p:nvSpPr>
          <p:cNvPr id="7" name="Title 1">
            <a:extLst>
              <a:ext uri="{FF2B5EF4-FFF2-40B4-BE49-F238E27FC236}">
                <a16:creationId xmlns="" xmlns:a16="http://schemas.microsoft.com/office/drawing/2014/main" id="{37995C9E-07A9-1C7F-272E-335EA6B82813}"/>
              </a:ext>
            </a:extLst>
          </p:cNvPr>
          <p:cNvSpPr txBox="1">
            <a:spLocks/>
          </p:cNvSpPr>
          <p:nvPr/>
        </p:nvSpPr>
        <p:spPr>
          <a:xfrm>
            <a:off x="6241308" y="1602518"/>
            <a:ext cx="4883890" cy="1580033"/>
          </a:xfrm>
          <a:prstGeom prst="rect">
            <a:avLst/>
          </a:prstGeom>
          <a:noFill/>
          <a:ln>
            <a:solidFill>
              <a:schemeClr val="bg2">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sz="2800">
                <a:solidFill>
                  <a:prstClr val="black">
                    <a:lumMod val="85000"/>
                    <a:lumOff val="15000"/>
                  </a:prstClr>
                </a:solidFill>
                <a:latin typeface="Candara Light" panose="020E0502030303020204" pitchFamily="34" charset="0"/>
              </a:rPr>
              <a:t>“It is not good for the man to be alone; </a:t>
            </a:r>
          </a:p>
          <a:p>
            <a:pPr algn="ctr"/>
            <a:r>
              <a:rPr sz="2800">
                <a:solidFill>
                  <a:prstClr val="black">
                    <a:lumMod val="85000"/>
                    <a:lumOff val="15000"/>
                  </a:prstClr>
                </a:solidFill>
                <a:latin typeface="Candara Light" panose="020E0502030303020204" pitchFamily="34" charset="0"/>
              </a:rPr>
              <a:t>I will make a </a:t>
            </a:r>
            <a:r>
              <a:rPr sz="2800">
                <a:solidFill>
                  <a:srgbClr val="F8F8F8">
                    <a:lumMod val="50000"/>
                  </a:srgbClr>
                </a:solidFill>
                <a:latin typeface="Baguet Script" panose="00000500000000000000" pitchFamily="2" charset="0"/>
              </a:rPr>
              <a:t>helper</a:t>
            </a:r>
            <a:r>
              <a:rPr sz="2800">
                <a:solidFill>
                  <a:prstClr val="black">
                    <a:lumMod val="85000"/>
                    <a:lumOff val="15000"/>
                  </a:prstClr>
                </a:solidFill>
                <a:latin typeface="Candara Light" panose="020E0502030303020204" pitchFamily="34" charset="0"/>
              </a:rPr>
              <a:t> suitable </a:t>
            </a:r>
          </a:p>
          <a:p>
            <a:pPr algn="ctr"/>
            <a:r>
              <a:rPr sz="2800">
                <a:solidFill>
                  <a:prstClr val="black">
                    <a:lumMod val="85000"/>
                    <a:lumOff val="15000"/>
                  </a:prstClr>
                </a:solidFill>
                <a:latin typeface="Candara Light" panose="020E0502030303020204" pitchFamily="34" charset="0"/>
              </a:rPr>
              <a:t>for him.”</a:t>
            </a:r>
          </a:p>
        </p:txBody>
      </p:sp>
      <p:sp>
        <p:nvSpPr>
          <p:cNvPr id="8" name="Title 1">
            <a:extLst>
              <a:ext uri="{FF2B5EF4-FFF2-40B4-BE49-F238E27FC236}">
                <a16:creationId xmlns="" xmlns:a16="http://schemas.microsoft.com/office/drawing/2014/main" id="{D12A4D82-9FAE-0DC4-9369-D071FADA4B3B}"/>
              </a:ext>
            </a:extLst>
          </p:cNvPr>
          <p:cNvSpPr txBox="1">
            <a:spLocks/>
          </p:cNvSpPr>
          <p:nvPr/>
        </p:nvSpPr>
        <p:spPr>
          <a:xfrm>
            <a:off x="1066798" y="3321575"/>
            <a:ext cx="4883890" cy="1218947"/>
          </a:xfrm>
          <a:prstGeom prst="rect">
            <a:avLst/>
          </a:prstGeom>
          <a:noFill/>
          <a:ln>
            <a:solidFill>
              <a:schemeClr val="bg2">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sz="2800" err="1" smtClean="0">
                <a:solidFill>
                  <a:srgbClr val="F8F8F8">
                    <a:lumMod val="50000"/>
                  </a:srgbClr>
                </a:solidFill>
                <a:latin typeface="Baguet Script" panose="00000500000000000000" pitchFamily="2" charset="0"/>
              </a:rPr>
              <a:t>idónea</a:t>
            </a:r>
            <a:r>
              <a:rPr sz="2800" smtClean="0">
                <a:solidFill>
                  <a:prstClr val="black">
                    <a:lumMod val="85000"/>
                    <a:lumOff val="15000"/>
                  </a:prstClr>
                </a:solidFill>
                <a:latin typeface="Candara Light" panose="020E0502030303020204" pitchFamily="34" charset="0"/>
              </a:rPr>
              <a:t> = comparable a, </a:t>
            </a:r>
            <a:r>
              <a:rPr sz="2800" err="1" smtClean="0">
                <a:solidFill>
                  <a:prstClr val="black">
                    <a:lumMod val="85000"/>
                    <a:lumOff val="15000"/>
                  </a:prstClr>
                </a:solidFill>
                <a:latin typeface="Candara Light" panose="020E0502030303020204" pitchFamily="34" charset="0"/>
              </a:rPr>
              <a:t>adecuada</a:t>
            </a:r>
            <a:r>
              <a:rPr sz="2800" smtClean="0">
                <a:solidFill>
                  <a:prstClr val="black">
                    <a:lumMod val="85000"/>
                    <a:lumOff val="15000"/>
                  </a:prstClr>
                </a:solidFill>
                <a:latin typeface="Candara Light" panose="020E0502030303020204" pitchFamily="34" charset="0"/>
              </a:rPr>
              <a:t> para </a:t>
            </a:r>
            <a:r>
              <a:rPr sz="2800" err="1" smtClean="0">
                <a:solidFill>
                  <a:prstClr val="black">
                    <a:lumMod val="85000"/>
                    <a:lumOff val="15000"/>
                  </a:prstClr>
                </a:solidFill>
                <a:latin typeface="Candara Light" panose="020E0502030303020204" pitchFamily="34" charset="0"/>
              </a:rPr>
              <a:t>él</a:t>
            </a:r>
            <a:r>
              <a:rPr sz="2800" smtClean="0">
                <a:solidFill>
                  <a:prstClr val="black">
                    <a:lumMod val="85000"/>
                    <a:lumOff val="15000"/>
                  </a:prstClr>
                </a:solidFill>
                <a:latin typeface="Candara Light" panose="020E0502030303020204" pitchFamily="34" charset="0"/>
              </a:rPr>
              <a:t>, </a:t>
            </a:r>
            <a:r>
              <a:rPr sz="2800" err="1" smtClean="0">
                <a:solidFill>
                  <a:prstClr val="black">
                    <a:lumMod val="85000"/>
                    <a:lumOff val="15000"/>
                  </a:prstClr>
                </a:solidFill>
                <a:latin typeface="Candara Light" panose="020E0502030303020204" pitchFamily="34" charset="0"/>
              </a:rPr>
              <a:t>una</a:t>
            </a:r>
            <a:r>
              <a:rPr sz="2800" smtClean="0">
                <a:solidFill>
                  <a:prstClr val="black">
                    <a:lumMod val="85000"/>
                    <a:lumOff val="15000"/>
                  </a:prstClr>
                </a:solidFill>
                <a:latin typeface="Candara Light" panose="020E0502030303020204" pitchFamily="34" charset="0"/>
              </a:rPr>
              <a:t> </a:t>
            </a:r>
            <a:r>
              <a:rPr sz="2800" err="1" smtClean="0">
                <a:solidFill>
                  <a:prstClr val="black">
                    <a:lumMod val="85000"/>
                    <a:lumOff val="15000"/>
                  </a:prstClr>
                </a:solidFill>
                <a:latin typeface="Candara Light" panose="020E0502030303020204" pitchFamily="34" charset="0"/>
              </a:rPr>
              <a:t>pareja</a:t>
            </a:r>
            <a:r>
              <a:rPr sz="2800" smtClean="0">
                <a:solidFill>
                  <a:prstClr val="black">
                    <a:lumMod val="85000"/>
                    <a:lumOff val="15000"/>
                  </a:prstClr>
                </a:solidFill>
                <a:latin typeface="Candara Light" panose="020E0502030303020204" pitchFamily="34" charset="0"/>
              </a:rPr>
              <a:t> </a:t>
            </a:r>
            <a:r>
              <a:rPr sz="2800" err="1" smtClean="0">
                <a:solidFill>
                  <a:prstClr val="black">
                    <a:lumMod val="85000"/>
                    <a:lumOff val="15000"/>
                  </a:prstClr>
                </a:solidFill>
                <a:latin typeface="Candara Light" panose="020E0502030303020204" pitchFamily="34" charset="0"/>
              </a:rPr>
              <a:t>apropiada</a:t>
            </a:r>
            <a:endParaRPr sz="2800">
              <a:solidFill>
                <a:prstClr val="black">
                  <a:lumMod val="85000"/>
                  <a:lumOff val="15000"/>
                </a:prstClr>
              </a:solidFill>
              <a:latin typeface="Candara Light" panose="020E0502030303020204" pitchFamily="34" charset="0"/>
            </a:endParaRPr>
          </a:p>
        </p:txBody>
      </p:sp>
      <p:sp>
        <p:nvSpPr>
          <p:cNvPr id="9" name="Title 1">
            <a:extLst>
              <a:ext uri="{FF2B5EF4-FFF2-40B4-BE49-F238E27FC236}">
                <a16:creationId xmlns="" xmlns:a16="http://schemas.microsoft.com/office/drawing/2014/main" id="{09E3DACC-316C-B861-D8A5-65D1837B4E2A}"/>
              </a:ext>
            </a:extLst>
          </p:cNvPr>
          <p:cNvSpPr txBox="1">
            <a:spLocks/>
          </p:cNvSpPr>
          <p:nvPr/>
        </p:nvSpPr>
        <p:spPr>
          <a:xfrm>
            <a:off x="1066798" y="4774524"/>
            <a:ext cx="4883890" cy="1371600"/>
          </a:xfrm>
          <a:prstGeom prst="rect">
            <a:avLst/>
          </a:prstGeom>
          <a:noFill/>
          <a:ln>
            <a:solidFill>
              <a:schemeClr val="bg2">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s-ES" sz="2800" smtClean="0">
                <a:solidFill>
                  <a:srgbClr val="F8F8F8">
                    <a:lumMod val="50000"/>
                  </a:srgbClr>
                </a:solidFill>
                <a:latin typeface="Candara Light" panose="020E0502030303020204" pitchFamily="34" charset="0"/>
              </a:rPr>
              <a:t>Sabemos </a:t>
            </a:r>
            <a:r>
              <a:rPr lang="es-ES" sz="2800">
                <a:solidFill>
                  <a:srgbClr val="F8F8F8">
                    <a:lumMod val="50000"/>
                  </a:srgbClr>
                </a:solidFill>
                <a:latin typeface="Candara Light" panose="020E0502030303020204" pitchFamily="34" charset="0"/>
              </a:rPr>
              <a:t>nuestro</a:t>
            </a:r>
          </a:p>
          <a:p>
            <a:pPr algn="ctr"/>
            <a:r>
              <a:rPr lang="es-ES" sz="3200" smtClean="0">
                <a:solidFill>
                  <a:srgbClr val="F8F8F8">
                    <a:lumMod val="50000"/>
                  </a:srgbClr>
                </a:solidFill>
                <a:latin typeface="Baguet Script" panose="00000500000000000000" pitchFamily="2" charset="0"/>
              </a:rPr>
              <a:t>propósito </a:t>
            </a:r>
            <a:r>
              <a:rPr lang="es-ES" sz="3200">
                <a:solidFill>
                  <a:srgbClr val="F8F8F8">
                    <a:lumMod val="50000"/>
                  </a:srgbClr>
                </a:solidFill>
                <a:latin typeface="Baguet Script" panose="00000500000000000000" pitchFamily="2" charset="0"/>
              </a:rPr>
              <a:t>dado por Dios</a:t>
            </a:r>
            <a:r>
              <a:rPr lang="es-ES" sz="2800">
                <a:solidFill>
                  <a:srgbClr val="F8F8F8">
                    <a:lumMod val="50000"/>
                  </a:srgbClr>
                </a:solidFill>
                <a:latin typeface="Candara Light" panose="020E0502030303020204" pitchFamily="34" charset="0"/>
              </a:rPr>
              <a:t>:</a:t>
            </a:r>
          </a:p>
          <a:p>
            <a:pPr algn="ctr"/>
            <a:r>
              <a:rPr lang="es-ES" sz="2800" smtClean="0">
                <a:solidFill>
                  <a:srgbClr val="F8F8F8">
                    <a:lumMod val="50000"/>
                  </a:srgbClr>
                </a:solidFill>
                <a:latin typeface="Candara Light" panose="020E0502030303020204" pitchFamily="34" charset="0"/>
              </a:rPr>
              <a:t>ayudar </a:t>
            </a:r>
            <a:r>
              <a:rPr lang="es-ES" sz="2800">
                <a:solidFill>
                  <a:srgbClr val="F8F8F8">
                    <a:lumMod val="50000"/>
                  </a:srgbClr>
                </a:solidFill>
                <a:latin typeface="Candara Light" panose="020E0502030303020204" pitchFamily="34" charset="0"/>
              </a:rPr>
              <a:t>y servir</a:t>
            </a:r>
            <a:endParaRPr sz="2800">
              <a:solidFill>
                <a:srgbClr val="F8F8F8">
                  <a:lumMod val="50000"/>
                </a:srgbClr>
              </a:solidFill>
              <a:latin typeface="Candara Light" panose="020E0502030303020204" pitchFamily="34" charset="0"/>
            </a:endParaRPr>
          </a:p>
        </p:txBody>
      </p:sp>
    </p:spTree>
    <p:extLst>
      <p:ext uri="{BB962C8B-B14F-4D97-AF65-F5344CB8AC3E}">
        <p14:creationId xmlns:p14="http://schemas.microsoft.com/office/powerpoint/2010/main" val="2531314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32606B2-B123-86D3-0963-84384DE7F447}"/>
              </a:ext>
            </a:extLst>
          </p:cNvPr>
          <p:cNvSpPr txBox="1"/>
          <p:nvPr/>
        </p:nvSpPr>
        <p:spPr>
          <a:xfrm>
            <a:off x="684028" y="1977655"/>
            <a:ext cx="4894353" cy="4062651"/>
          </a:xfrm>
          <a:prstGeom prst="rect">
            <a:avLst/>
          </a:prstGeom>
          <a:noFill/>
        </p:spPr>
        <p:txBody>
          <a:bodyPr wrap="square" rtlCol="0">
            <a:spAutoFit/>
          </a:bodyPr>
          <a:lstStyle/>
          <a:p>
            <a:endParaRPr lang="en-US" dirty="0">
              <a:solidFill>
                <a:srgbClr val="0070C0"/>
              </a:solidFill>
            </a:endParaRPr>
          </a:p>
          <a:p>
            <a:pPr marL="285750" indent="-285750">
              <a:buFont typeface="Symbol" panose="05050102010706020507" pitchFamily="18" charset="2"/>
              <a:buChar char=""/>
            </a:pPr>
            <a:r>
              <a:rPr lang="es-ES" sz="2400" dirty="0">
                <a:solidFill>
                  <a:srgbClr val="C00000"/>
                </a:solidFill>
                <a:latin typeface="Candara Light" panose="020E0502030303020204" pitchFamily="34" charset="0"/>
              </a:rPr>
              <a:t>Cuidar a los necesitados es la esencia de ser hijo de Dios.</a:t>
            </a:r>
            <a:endParaRPr lang="en-US" sz="2400" dirty="0">
              <a:solidFill>
                <a:srgbClr val="C00000"/>
              </a:solidFill>
              <a:latin typeface="Candara Light" panose="020E0502030303020204" pitchFamily="34" charset="0"/>
            </a:endParaRPr>
          </a:p>
          <a:p>
            <a:pPr marL="283464" indent="-283464">
              <a:buFont typeface="Symbol" panose="05050102010706020507" pitchFamily="18" charset="2"/>
              <a:buChar char=""/>
            </a:pPr>
            <a:r>
              <a:rPr lang="es-ES" sz="2400" dirty="0">
                <a:solidFill>
                  <a:srgbClr val="C00000"/>
                </a:solidFill>
                <a:latin typeface="Candara Light" panose="020E0502030303020204" pitchFamily="34" charset="0"/>
              </a:rPr>
              <a:t>Mostramos misericordia a los demás porque Dios nos </a:t>
            </a:r>
            <a:r>
              <a:rPr lang="es-ES" sz="2400" dirty="0" smtClean="0">
                <a:solidFill>
                  <a:srgbClr val="C00000"/>
                </a:solidFill>
                <a:latin typeface="Candara Light" panose="020E0502030303020204" pitchFamily="34" charset="0"/>
              </a:rPr>
              <a:t>ha </a:t>
            </a:r>
            <a:r>
              <a:rPr lang="es-ES" sz="2400" dirty="0">
                <a:solidFill>
                  <a:srgbClr val="C00000"/>
                </a:solidFill>
                <a:latin typeface="Candara Light" panose="020E0502030303020204" pitchFamily="34" charset="0"/>
              </a:rPr>
              <a:t>mostrado </a:t>
            </a:r>
            <a:r>
              <a:rPr lang="es-ES" sz="2400" dirty="0" smtClean="0">
                <a:solidFill>
                  <a:srgbClr val="C00000"/>
                </a:solidFill>
                <a:latin typeface="Candara Light" panose="020E0502030303020204" pitchFamily="34" charset="0"/>
              </a:rPr>
              <a:t>misericordia </a:t>
            </a:r>
            <a:r>
              <a:rPr lang="en-US" sz="2400" dirty="0" err="1" smtClean="0">
                <a:solidFill>
                  <a:srgbClr val="C00000"/>
                </a:solidFill>
                <a:latin typeface="Baguet Script" panose="00000500000000000000" pitchFamily="2" charset="0"/>
              </a:rPr>
              <a:t>abundante</a:t>
            </a:r>
            <a:r>
              <a:rPr lang="es-ES" sz="2400" dirty="0" smtClean="0">
                <a:solidFill>
                  <a:srgbClr val="C00000"/>
                </a:solidFill>
                <a:latin typeface="Candara Light" panose="020E0502030303020204" pitchFamily="34" charset="0"/>
              </a:rPr>
              <a:t>.</a:t>
            </a:r>
            <a:endParaRPr lang="en-US" sz="2400" dirty="0">
              <a:solidFill>
                <a:srgbClr val="C00000"/>
              </a:solidFill>
              <a:latin typeface="Candara Light" panose="020E0502030303020204" pitchFamily="34" charset="0"/>
            </a:endParaRPr>
          </a:p>
          <a:p>
            <a:pPr marL="285750" indent="-285750">
              <a:buFont typeface="Symbol" panose="05050102010706020507" pitchFamily="18" charset="2"/>
              <a:buChar char=""/>
            </a:pPr>
            <a:r>
              <a:rPr lang="es-ES" sz="2400" dirty="0">
                <a:solidFill>
                  <a:srgbClr val="C00000"/>
                </a:solidFill>
                <a:latin typeface="Candara Light" panose="020E0502030303020204" pitchFamily="34" charset="0"/>
              </a:rPr>
              <a:t>Nuestra actitud y actos de servicio son un gran testimonio y ejemplo para </a:t>
            </a:r>
            <a:r>
              <a:rPr lang="es-ES" sz="2400" smtClean="0">
                <a:solidFill>
                  <a:srgbClr val="C00000"/>
                </a:solidFill>
                <a:latin typeface="Candara Light" panose="020E0502030303020204" pitchFamily="34" charset="0"/>
              </a:rPr>
              <a:t>los que nos </a:t>
            </a:r>
            <a:r>
              <a:rPr lang="es-ES" sz="2400" dirty="0" smtClean="0">
                <a:solidFill>
                  <a:srgbClr val="C00000"/>
                </a:solidFill>
                <a:latin typeface="Candara Light" panose="020E0502030303020204" pitchFamily="34" charset="0"/>
              </a:rPr>
              <a:t>rodean.</a:t>
            </a:r>
            <a:endParaRPr lang="en-US" sz="2400" dirty="0">
              <a:solidFill>
                <a:srgbClr val="C00000"/>
              </a:solidFill>
              <a:latin typeface="Candara Light" panose="020E0502030303020204" pitchFamily="34" charset="0"/>
            </a:endParaRPr>
          </a:p>
          <a:p>
            <a:pPr marL="285750" indent="-285750">
              <a:buFont typeface="Symbol" panose="05050102010706020507" pitchFamily="18" charset="2"/>
              <a:buChar char=""/>
            </a:pPr>
            <a:r>
              <a:rPr lang="es-ES" sz="2400" dirty="0">
                <a:solidFill>
                  <a:srgbClr val="C00000"/>
                </a:solidFill>
                <a:latin typeface="Candara Light" panose="020E0502030303020204" pitchFamily="34" charset="0"/>
              </a:rPr>
              <a:t>La verdadera compasión implica acción y servicio.</a:t>
            </a:r>
            <a:endParaRPr lang="en-US" sz="2400" dirty="0">
              <a:solidFill>
                <a:srgbClr val="C00000"/>
              </a:solidFill>
              <a:latin typeface="Candara Light" panose="020E0502030303020204" pitchFamily="34" charset="0"/>
            </a:endParaRPr>
          </a:p>
        </p:txBody>
      </p:sp>
      <p:sp>
        <p:nvSpPr>
          <p:cNvPr id="3" name="TextBox 2">
            <a:extLst>
              <a:ext uri="{FF2B5EF4-FFF2-40B4-BE49-F238E27FC236}">
                <a16:creationId xmlns="" xmlns:a16="http://schemas.microsoft.com/office/drawing/2014/main" id="{3F4EC590-D30C-54EE-8571-1B8E7B12A466}"/>
              </a:ext>
            </a:extLst>
          </p:cNvPr>
          <p:cNvSpPr txBox="1"/>
          <p:nvPr/>
        </p:nvSpPr>
        <p:spPr>
          <a:xfrm>
            <a:off x="684028" y="516069"/>
            <a:ext cx="10388009" cy="1200329"/>
          </a:xfrm>
          <a:prstGeom prst="rect">
            <a:avLst/>
          </a:prstGeom>
          <a:noFill/>
          <a:ln>
            <a:noFill/>
          </a:ln>
        </p:spPr>
        <p:txBody>
          <a:bodyPr wrap="square" rtlCol="0">
            <a:spAutoFit/>
          </a:bodyPr>
          <a:lstStyle/>
          <a:p>
            <a:pPr algn="ctr"/>
            <a:r>
              <a:rPr lang="es-ES" sz="3600" u="sng" dirty="0">
                <a:solidFill>
                  <a:srgbClr val="0070C0"/>
                </a:solidFill>
                <a:latin typeface="Baguet Script" panose="00000500000000000000" pitchFamily="2" charset="0"/>
              </a:rPr>
              <a:t>¿Por qué </a:t>
            </a:r>
            <a:r>
              <a:rPr lang="es-ES" sz="3600" u="sng" dirty="0" smtClean="0">
                <a:solidFill>
                  <a:srgbClr val="0070C0"/>
                </a:solidFill>
                <a:latin typeface="Baguet Script" panose="00000500000000000000" pitchFamily="2" charset="0"/>
              </a:rPr>
              <a:t>debemos </a:t>
            </a:r>
            <a:r>
              <a:rPr lang="es-ES" sz="3600" u="sng" dirty="0">
                <a:solidFill>
                  <a:srgbClr val="0070C0"/>
                </a:solidFill>
                <a:latin typeface="Baguet Script" panose="00000500000000000000" pitchFamily="2" charset="0"/>
              </a:rPr>
              <a:t>servir a los demás?</a:t>
            </a:r>
            <a:endParaRPr lang="en-US" sz="3600" u="sng" dirty="0">
              <a:solidFill>
                <a:srgbClr val="0070C0"/>
              </a:solidFill>
              <a:latin typeface="Baguet Script" panose="00000500000000000000" pitchFamily="2" charset="0"/>
            </a:endParaRPr>
          </a:p>
          <a:p>
            <a:pPr algn="ctr"/>
            <a:r>
              <a:rPr lang="en-US" sz="3600" u="sng" dirty="0">
                <a:solidFill>
                  <a:srgbClr val="0070C0"/>
                </a:solidFill>
                <a:latin typeface="Baguet Script" panose="00000500000000000000" pitchFamily="2" charset="0"/>
              </a:rPr>
              <a:t>Why should we serve others?</a:t>
            </a:r>
          </a:p>
        </p:txBody>
      </p:sp>
      <p:sp>
        <p:nvSpPr>
          <p:cNvPr id="5" name="TextBox 4">
            <a:extLst>
              <a:ext uri="{FF2B5EF4-FFF2-40B4-BE49-F238E27FC236}">
                <a16:creationId xmlns="" xmlns:a16="http://schemas.microsoft.com/office/drawing/2014/main" id="{8A0AA526-890C-0CEF-FC2E-146CE874E19A}"/>
              </a:ext>
            </a:extLst>
          </p:cNvPr>
          <p:cNvSpPr txBox="1"/>
          <p:nvPr/>
        </p:nvSpPr>
        <p:spPr>
          <a:xfrm>
            <a:off x="5932968" y="1977655"/>
            <a:ext cx="5012780" cy="4062651"/>
          </a:xfrm>
          <a:prstGeom prst="rect">
            <a:avLst/>
          </a:prstGeom>
          <a:noFill/>
        </p:spPr>
        <p:txBody>
          <a:bodyPr wrap="square" rtlCol="0">
            <a:spAutoFit/>
          </a:bodyPr>
          <a:lstStyle/>
          <a:p>
            <a:endParaRPr lang="en-US" dirty="0">
              <a:solidFill>
                <a:srgbClr val="0070C0"/>
              </a:solidFill>
            </a:endParaRPr>
          </a:p>
          <a:p>
            <a:pPr marL="285750" indent="-285750">
              <a:buFont typeface="Symbol" panose="05050102010706020507" pitchFamily="18" charset="2"/>
              <a:buChar char=""/>
            </a:pPr>
            <a:r>
              <a:rPr lang="en-US" sz="2400" dirty="0">
                <a:solidFill>
                  <a:srgbClr val="0070C0"/>
                </a:solidFill>
                <a:latin typeface="Candara Light" panose="020E0502030303020204" pitchFamily="34" charset="0"/>
              </a:rPr>
              <a:t>Caring for those in need is at the heart of being a child of God.</a:t>
            </a:r>
          </a:p>
          <a:p>
            <a:pPr marL="285750" indent="-285750">
              <a:buFont typeface="Symbol" panose="05050102010706020507" pitchFamily="18" charset="2"/>
              <a:buChar char=""/>
            </a:pPr>
            <a:r>
              <a:rPr lang="en-US" sz="2400" dirty="0">
                <a:solidFill>
                  <a:srgbClr val="0070C0"/>
                </a:solidFill>
                <a:latin typeface="Candara Light" panose="020E0502030303020204" pitchFamily="34" charset="0"/>
              </a:rPr>
              <a:t>We show mercy to others because God has shown us </a:t>
            </a:r>
            <a:r>
              <a:rPr lang="en-US" sz="2400" dirty="0">
                <a:solidFill>
                  <a:srgbClr val="0070C0"/>
                </a:solidFill>
                <a:latin typeface="Baguet Script" panose="00000500000000000000" pitchFamily="2" charset="0"/>
              </a:rPr>
              <a:t>abundant </a:t>
            </a:r>
            <a:r>
              <a:rPr lang="en-US" sz="2400" dirty="0">
                <a:solidFill>
                  <a:srgbClr val="0070C0"/>
                </a:solidFill>
                <a:latin typeface="Candara Light" panose="020E0502030303020204" pitchFamily="34" charset="0"/>
              </a:rPr>
              <a:t>mercy.</a:t>
            </a:r>
          </a:p>
          <a:p>
            <a:pPr marL="285750" indent="-285750">
              <a:buFont typeface="Symbol" panose="05050102010706020507" pitchFamily="18" charset="2"/>
              <a:buChar char=""/>
            </a:pPr>
            <a:r>
              <a:rPr lang="en-US" sz="2400" dirty="0">
                <a:solidFill>
                  <a:srgbClr val="0070C0"/>
                </a:solidFill>
                <a:latin typeface="Candara Light" panose="020E0502030303020204" pitchFamily="34" charset="0"/>
              </a:rPr>
              <a:t>Our attitude and acts of service are a great witness to and example for those around us.</a:t>
            </a:r>
          </a:p>
          <a:p>
            <a:pPr marL="285750" indent="-285750">
              <a:buFont typeface="Symbol" panose="05050102010706020507" pitchFamily="18" charset="2"/>
              <a:buChar char=""/>
            </a:pPr>
            <a:r>
              <a:rPr lang="en-US" sz="2400" dirty="0">
                <a:solidFill>
                  <a:srgbClr val="0070C0"/>
                </a:solidFill>
                <a:latin typeface="Candara Light" panose="020E0502030303020204" pitchFamily="34" charset="0"/>
              </a:rPr>
              <a:t>True compassion involves action and service.</a:t>
            </a:r>
          </a:p>
        </p:txBody>
      </p:sp>
    </p:spTree>
    <p:extLst>
      <p:ext uri="{BB962C8B-B14F-4D97-AF65-F5344CB8AC3E}">
        <p14:creationId xmlns:p14="http://schemas.microsoft.com/office/powerpoint/2010/main" val="329669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5AAF8B28-C0BB-0D58-251F-359A061DE25E}"/>
              </a:ext>
            </a:extLst>
          </p:cNvPr>
          <p:cNvSpPr>
            <a:spLocks noGrp="1"/>
          </p:cNvSpPr>
          <p:nvPr>
            <p:ph type="body" sz="half" idx="2"/>
          </p:nvPr>
        </p:nvSpPr>
        <p:spPr>
          <a:xfrm>
            <a:off x="9257413" y="4178593"/>
            <a:ext cx="2432304" cy="2083982"/>
          </a:xfrm>
          <a:ln w="9525">
            <a:solidFill>
              <a:schemeClr val="tx1"/>
            </a:solidFill>
          </a:ln>
        </p:spPr>
        <p:txBody>
          <a:bodyPr>
            <a:normAutofit/>
          </a:bodyPr>
          <a:lstStyle/>
          <a:p>
            <a:r>
              <a:rPr lang="en-US" sz="2800" b="1" dirty="0">
                <a:solidFill>
                  <a:srgbClr val="0070C0"/>
                </a:solidFill>
                <a:latin typeface="Candara Light" panose="020E0502030303020204" pitchFamily="34" charset="0"/>
              </a:rPr>
              <a:t>What can we learn from Martha about serving others?</a:t>
            </a:r>
          </a:p>
        </p:txBody>
      </p:sp>
      <p:pic>
        <p:nvPicPr>
          <p:cNvPr id="12" name="Picture Placeholder 11" descr="A painting of two people&#10;&#10;Description automatically generated">
            <a:extLst>
              <a:ext uri="{FF2B5EF4-FFF2-40B4-BE49-F238E27FC236}">
                <a16:creationId xmlns="" xmlns:a16="http://schemas.microsoft.com/office/drawing/2014/main" id="{95273C2B-FE83-A1B8-968E-C368C482551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125" b="2125"/>
          <a:stretch>
            <a:fillRect/>
          </a:stretch>
        </p:blipFill>
        <p:spPr/>
      </p:pic>
      <p:sp>
        <p:nvSpPr>
          <p:cNvPr id="13" name="TextBox 12">
            <a:extLst>
              <a:ext uri="{FF2B5EF4-FFF2-40B4-BE49-F238E27FC236}">
                <a16:creationId xmlns="" xmlns:a16="http://schemas.microsoft.com/office/drawing/2014/main" id="{376FAC3D-9031-8DE6-01B2-458C5A692FA9}"/>
              </a:ext>
            </a:extLst>
          </p:cNvPr>
          <p:cNvSpPr txBox="1"/>
          <p:nvPr/>
        </p:nvSpPr>
        <p:spPr>
          <a:xfrm>
            <a:off x="9257413" y="786810"/>
            <a:ext cx="2432304" cy="3046988"/>
          </a:xfrm>
          <a:prstGeom prst="rect">
            <a:avLst/>
          </a:prstGeom>
          <a:noFill/>
          <a:ln w="9525">
            <a:solidFill>
              <a:schemeClr val="tx1"/>
            </a:solidFill>
          </a:ln>
        </p:spPr>
        <p:txBody>
          <a:bodyPr wrap="square" rtlCol="0">
            <a:spAutoFit/>
          </a:bodyPr>
          <a:lstStyle/>
          <a:p>
            <a:r>
              <a:rPr lang="es-ES" sz="3200" dirty="0">
                <a:solidFill>
                  <a:srgbClr val="C00000"/>
                </a:solidFill>
                <a:latin typeface="Candara Light" panose="020E0502030303020204" pitchFamily="34" charset="0"/>
              </a:rPr>
              <a:t>¿Qué podemos aprender de Marta acerca de servir a los demás?</a:t>
            </a:r>
            <a:endParaRPr lang="en-US" sz="3200" dirty="0">
              <a:solidFill>
                <a:srgbClr val="C00000"/>
              </a:solidFill>
              <a:latin typeface="Candara Light" panose="020E0502030303020204" pitchFamily="34" charset="0"/>
            </a:endParaRPr>
          </a:p>
        </p:txBody>
      </p:sp>
    </p:spTree>
    <p:extLst>
      <p:ext uri="{BB962C8B-B14F-4D97-AF65-F5344CB8AC3E}">
        <p14:creationId xmlns:p14="http://schemas.microsoft.com/office/powerpoint/2010/main" val="3852456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09BD605E-4781-E53E-BD21-5029F9D5CA8E}"/>
              </a:ext>
            </a:extLst>
          </p:cNvPr>
          <p:cNvSpPr>
            <a:spLocks noGrp="1"/>
          </p:cNvSpPr>
          <p:nvPr>
            <p:ph type="body" sz="half" idx="2"/>
          </p:nvPr>
        </p:nvSpPr>
        <p:spPr>
          <a:xfrm>
            <a:off x="9215120" y="497840"/>
            <a:ext cx="2432304" cy="5953760"/>
          </a:xfrm>
        </p:spPr>
        <p:txBody>
          <a:bodyPr>
            <a:normAutofit fontScale="92500" lnSpcReduction="20000"/>
          </a:bodyPr>
          <a:lstStyle/>
          <a:p>
            <a:pPr marL="342900" indent="-342900">
              <a:buClr>
                <a:srgbClr val="C00000"/>
              </a:buClr>
              <a:buFont typeface="Symbol" panose="05050102010706020507" pitchFamily="18" charset="2"/>
              <a:buChar char=""/>
            </a:pPr>
            <a:r>
              <a:rPr lang="en-US" sz="2000" b="1" dirty="0">
                <a:solidFill>
                  <a:srgbClr val="C00000"/>
                </a:solidFill>
                <a:latin typeface="Candara Light" panose="020E0502030303020204" pitchFamily="34" charset="0"/>
              </a:rPr>
              <a:t>Un </a:t>
            </a:r>
            <a:r>
              <a:rPr lang="en-US" sz="2000" b="1" dirty="0" err="1" smtClean="0">
                <a:solidFill>
                  <a:srgbClr val="C00000"/>
                </a:solidFill>
                <a:latin typeface="Candara Light" panose="020E0502030303020204" pitchFamily="34" charset="0"/>
              </a:rPr>
              <a:t>extraño</a:t>
            </a:r>
            <a:r>
              <a:rPr lang="en-US" sz="2000" b="1" dirty="0" smtClean="0">
                <a:solidFill>
                  <a:srgbClr val="C00000"/>
                </a:solidFill>
                <a:latin typeface="Candara Light" panose="020E0502030303020204" pitchFamily="34" charset="0"/>
              </a:rPr>
              <a:t> </a:t>
            </a:r>
            <a:r>
              <a:rPr lang="en-US" sz="2000" b="1" dirty="0" err="1">
                <a:solidFill>
                  <a:srgbClr val="C00000"/>
                </a:solidFill>
                <a:latin typeface="Candara Light" panose="020E0502030303020204" pitchFamily="34" charset="0"/>
              </a:rPr>
              <a:t>brindó</a:t>
            </a:r>
            <a:r>
              <a:rPr lang="en-US" sz="2000" b="1" dirty="0">
                <a:solidFill>
                  <a:srgbClr val="C00000"/>
                </a:solidFill>
                <a:latin typeface="Candara Light" panose="020E0502030303020204" pitchFamily="34" charset="0"/>
              </a:rPr>
              <a:t> </a:t>
            </a:r>
            <a:r>
              <a:rPr lang="en-US" sz="2000" b="1" dirty="0" err="1">
                <a:solidFill>
                  <a:srgbClr val="C00000"/>
                </a:solidFill>
                <a:latin typeface="Candara Light" panose="020E0502030303020204" pitchFamily="34" charset="0"/>
              </a:rPr>
              <a:t>ayuda</a:t>
            </a:r>
            <a:r>
              <a:rPr lang="en-US" sz="2000" b="1" dirty="0">
                <a:solidFill>
                  <a:srgbClr val="C00000"/>
                </a:solidFill>
                <a:latin typeface="Candara Light" panose="020E0502030303020204" pitchFamily="34" charset="0"/>
              </a:rPr>
              <a:t>.</a:t>
            </a:r>
          </a:p>
          <a:p>
            <a:pPr marL="342900" indent="-342900">
              <a:buClr>
                <a:schemeClr val="bg2">
                  <a:lumMod val="50000"/>
                </a:schemeClr>
              </a:buClr>
              <a:buFont typeface="Symbol" panose="05050102010706020507" pitchFamily="18" charset="2"/>
              <a:buChar char=""/>
            </a:pPr>
            <a:r>
              <a:rPr lang="en-US" sz="2000" b="1" dirty="0">
                <a:solidFill>
                  <a:schemeClr val="bg2">
                    <a:lumMod val="50000"/>
                  </a:schemeClr>
                </a:solidFill>
                <a:latin typeface="Candara Light" panose="020E0502030303020204" pitchFamily="34" charset="0"/>
              </a:rPr>
              <a:t>An outsider provided help.</a:t>
            </a:r>
          </a:p>
          <a:p>
            <a:pPr marL="347472" indent="-347472">
              <a:buClr>
                <a:srgbClr val="C00000"/>
              </a:buClr>
              <a:buFont typeface="Symbol" panose="05050102010706020507" pitchFamily="18" charset="2"/>
              <a:buChar char=""/>
            </a:pPr>
            <a:r>
              <a:rPr lang="es-ES" sz="2000" b="1" dirty="0">
                <a:solidFill>
                  <a:srgbClr val="C00000"/>
                </a:solidFill>
                <a:latin typeface="Candara Light" panose="020E0502030303020204" pitchFamily="34" charset="0"/>
              </a:rPr>
              <a:t>Se cubrieron las necesidades inmediatas.</a:t>
            </a:r>
            <a:endParaRPr lang="en-US" sz="2000" b="1" dirty="0">
              <a:solidFill>
                <a:srgbClr val="C00000"/>
              </a:solidFill>
              <a:latin typeface="Candara Light" panose="020E0502030303020204" pitchFamily="34" charset="0"/>
            </a:endParaRPr>
          </a:p>
          <a:p>
            <a:pPr marL="347472" indent="-347472">
              <a:buClr>
                <a:schemeClr val="bg2">
                  <a:lumMod val="50000"/>
                </a:schemeClr>
              </a:buClr>
              <a:buFont typeface="Symbol" panose="05050102010706020507" pitchFamily="18" charset="2"/>
              <a:buChar char=""/>
            </a:pPr>
            <a:r>
              <a:rPr lang="en-US" sz="2000" b="1" dirty="0">
                <a:solidFill>
                  <a:schemeClr val="bg2">
                    <a:lumMod val="50000"/>
                  </a:schemeClr>
                </a:solidFill>
                <a:latin typeface="Candara Light" panose="020E0502030303020204" pitchFamily="34" charset="0"/>
              </a:rPr>
              <a:t>Immediate needs were met.</a:t>
            </a:r>
          </a:p>
          <a:p>
            <a:pPr marL="342900" indent="-342900">
              <a:buClr>
                <a:srgbClr val="C00000"/>
              </a:buClr>
              <a:buFont typeface="Symbol" panose="05050102010706020507" pitchFamily="18" charset="2"/>
              <a:buChar char=""/>
            </a:pPr>
            <a:r>
              <a:rPr lang="es-ES" sz="2000" b="1" dirty="0">
                <a:solidFill>
                  <a:srgbClr val="C00000"/>
                </a:solidFill>
                <a:latin typeface="Candara Light" panose="020E0502030303020204" pitchFamily="34" charset="0"/>
              </a:rPr>
              <a:t>Se atendieron necesidades menos obvias.</a:t>
            </a:r>
            <a:endParaRPr lang="en-US" sz="2000" b="1" dirty="0">
              <a:solidFill>
                <a:srgbClr val="C00000"/>
              </a:solidFill>
              <a:latin typeface="Candara Light" panose="020E0502030303020204" pitchFamily="34" charset="0"/>
            </a:endParaRPr>
          </a:p>
          <a:p>
            <a:pPr marL="347472" indent="-347472">
              <a:buClr>
                <a:schemeClr val="bg2">
                  <a:lumMod val="50000"/>
                </a:schemeClr>
              </a:buClr>
              <a:buFont typeface="Symbol" panose="05050102010706020507" pitchFamily="18" charset="2"/>
              <a:buChar char=""/>
            </a:pPr>
            <a:r>
              <a:rPr lang="en-US" sz="2000" b="1" dirty="0">
                <a:solidFill>
                  <a:schemeClr val="bg2">
                    <a:lumMod val="50000"/>
                  </a:schemeClr>
                </a:solidFill>
                <a:latin typeface="Candara Light" panose="020E0502030303020204" pitchFamily="34" charset="0"/>
              </a:rPr>
              <a:t>Less obvious needs were taken care of.</a:t>
            </a:r>
          </a:p>
          <a:p>
            <a:pPr marL="347472" indent="-347472">
              <a:buClr>
                <a:srgbClr val="C00000"/>
              </a:buClr>
              <a:buFont typeface="Symbol" panose="05050102010706020507" pitchFamily="18" charset="2"/>
              <a:buChar char=""/>
            </a:pPr>
            <a:r>
              <a:rPr lang="en-US" sz="2000" b="1" dirty="0">
                <a:solidFill>
                  <a:srgbClr val="C00000"/>
                </a:solidFill>
                <a:latin typeface="Candara Light" panose="020E0502030303020204" pitchFamily="34" charset="0"/>
              </a:rPr>
              <a:t>Se </a:t>
            </a:r>
            <a:r>
              <a:rPr lang="en-US" sz="2000" b="1" dirty="0" err="1">
                <a:solidFill>
                  <a:srgbClr val="C00000"/>
                </a:solidFill>
                <a:latin typeface="Candara Light" panose="020E0502030303020204" pitchFamily="34" charset="0"/>
              </a:rPr>
              <a:t>planificaron</a:t>
            </a:r>
            <a:r>
              <a:rPr lang="en-US" sz="2000" b="1" dirty="0">
                <a:solidFill>
                  <a:srgbClr val="C00000"/>
                </a:solidFill>
                <a:latin typeface="Candara Light" panose="020E0502030303020204" pitchFamily="34" charset="0"/>
              </a:rPr>
              <a:t> </a:t>
            </a:r>
            <a:r>
              <a:rPr lang="en-US" sz="2000" b="1" dirty="0" err="1">
                <a:solidFill>
                  <a:srgbClr val="C00000"/>
                </a:solidFill>
                <a:latin typeface="Candara Light" panose="020E0502030303020204" pitchFamily="34" charset="0"/>
              </a:rPr>
              <a:t>cuidados</a:t>
            </a:r>
            <a:r>
              <a:rPr lang="en-US" sz="2000" b="1" dirty="0">
                <a:solidFill>
                  <a:srgbClr val="C00000"/>
                </a:solidFill>
                <a:latin typeface="Candara Light" panose="020E0502030303020204" pitchFamily="34" charset="0"/>
              </a:rPr>
              <a:t> </a:t>
            </a:r>
            <a:r>
              <a:rPr lang="en-US" sz="2000" b="1" dirty="0" err="1">
                <a:solidFill>
                  <a:srgbClr val="C00000"/>
                </a:solidFill>
                <a:latin typeface="Candara Light" panose="020E0502030303020204" pitchFamily="34" charset="0"/>
              </a:rPr>
              <a:t>futuros</a:t>
            </a:r>
            <a:r>
              <a:rPr lang="en-US" sz="2000" b="1" dirty="0">
                <a:solidFill>
                  <a:srgbClr val="C00000"/>
                </a:solidFill>
                <a:latin typeface="Candara Light" panose="020E0502030303020204" pitchFamily="34" charset="0"/>
              </a:rPr>
              <a:t>.</a:t>
            </a:r>
          </a:p>
          <a:p>
            <a:pPr marL="347472" indent="-347472">
              <a:buClr>
                <a:schemeClr val="bg2">
                  <a:lumMod val="50000"/>
                </a:schemeClr>
              </a:buClr>
              <a:buFont typeface="Symbol" panose="05050102010706020507" pitchFamily="18" charset="2"/>
              <a:buChar char=""/>
            </a:pPr>
            <a:r>
              <a:rPr lang="en-US" sz="2000" b="1" dirty="0">
                <a:solidFill>
                  <a:schemeClr val="bg2">
                    <a:lumMod val="50000"/>
                  </a:schemeClr>
                </a:solidFill>
                <a:latin typeface="Candara Light" panose="020E0502030303020204" pitchFamily="34" charset="0"/>
              </a:rPr>
              <a:t>Future care was planned.</a:t>
            </a:r>
          </a:p>
        </p:txBody>
      </p:sp>
      <p:pic>
        <p:nvPicPr>
          <p:cNvPr id="15" name="Picture Placeholder 14" descr="A person hugging another person&#10;&#10;Description automatically generated">
            <a:extLst>
              <a:ext uri="{FF2B5EF4-FFF2-40B4-BE49-F238E27FC236}">
                <a16:creationId xmlns="" xmlns:a16="http://schemas.microsoft.com/office/drawing/2014/main" id="{BDA784D6-FA40-7477-4FE0-34154375F00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569" r="12569"/>
          <a:stretch>
            <a:fillRect/>
          </a:stretch>
        </p:blipFill>
        <p:spPr/>
      </p:pic>
    </p:spTree>
    <p:extLst>
      <p:ext uri="{BB962C8B-B14F-4D97-AF65-F5344CB8AC3E}">
        <p14:creationId xmlns:p14="http://schemas.microsoft.com/office/powerpoint/2010/main" val="871437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32606B2-B123-86D3-0963-84384DE7F447}"/>
              </a:ext>
            </a:extLst>
          </p:cNvPr>
          <p:cNvSpPr txBox="1"/>
          <p:nvPr/>
        </p:nvSpPr>
        <p:spPr>
          <a:xfrm>
            <a:off x="684028" y="1871329"/>
            <a:ext cx="10823944" cy="4247317"/>
          </a:xfrm>
          <a:prstGeom prst="rect">
            <a:avLst/>
          </a:prstGeom>
          <a:noFill/>
        </p:spPr>
        <p:txBody>
          <a:bodyPr wrap="square" rtlCol="0">
            <a:spAutoFit/>
          </a:bodyPr>
          <a:lstStyle/>
          <a:p>
            <a:endParaRPr lang="en-US" dirty="0">
              <a:solidFill>
                <a:srgbClr val="0070C0"/>
              </a:solidFill>
            </a:endParaRPr>
          </a:p>
          <a:p>
            <a:pPr marL="285750" indent="-285750">
              <a:buFont typeface="Symbol" panose="05050102010706020507" pitchFamily="18" charset="2"/>
              <a:buChar char=""/>
            </a:pPr>
            <a:r>
              <a:rPr lang="es-ES" sz="2800" dirty="0">
                <a:solidFill>
                  <a:srgbClr val="C00000"/>
                </a:solidFill>
                <a:latin typeface="Candara Light" panose="020E0502030303020204" pitchFamily="34" charset="0"/>
              </a:rPr>
              <a:t>  Debemos entrenarnos para ver las necesidades de los demás.</a:t>
            </a:r>
            <a:endParaRPr lang="en-US" sz="2800" dirty="0">
              <a:solidFill>
                <a:srgbClr val="C00000"/>
              </a:solidFill>
              <a:latin typeface="Candara Light" panose="020E0502030303020204" pitchFamily="34" charset="0"/>
            </a:endParaRPr>
          </a:p>
          <a:p>
            <a:pPr marL="285750" indent="-285750">
              <a:buFont typeface="Symbol" panose="05050102010706020507" pitchFamily="18" charset="2"/>
              <a:buChar char=""/>
            </a:pPr>
            <a:r>
              <a:rPr lang="en-US" sz="2800" dirty="0">
                <a:solidFill>
                  <a:srgbClr val="0070C0"/>
                </a:solidFill>
                <a:latin typeface="Candara Light" panose="020E0502030303020204" pitchFamily="34" charset="0"/>
              </a:rPr>
              <a:t>  We must train ourselves to see the needs of others.</a:t>
            </a:r>
          </a:p>
          <a:p>
            <a:endParaRPr lang="en-US" sz="2800" dirty="0">
              <a:solidFill>
                <a:srgbClr val="0070C0"/>
              </a:solidFill>
              <a:latin typeface="Candara Light" panose="020E0502030303020204" pitchFamily="34" charset="0"/>
            </a:endParaRPr>
          </a:p>
          <a:p>
            <a:pPr marL="457200" indent="-457200">
              <a:buFont typeface="Symbol" panose="05050102010706020507" pitchFamily="18" charset="2"/>
              <a:buChar char=""/>
            </a:pPr>
            <a:r>
              <a:rPr lang="es-ES" sz="2800" dirty="0">
                <a:solidFill>
                  <a:srgbClr val="C00000"/>
                </a:solidFill>
                <a:latin typeface="Candara Light" panose="020E0502030303020204" pitchFamily="34" charset="0"/>
              </a:rPr>
              <a:t>Debemos mostrar respeto a los necesitados.</a:t>
            </a:r>
            <a:endParaRPr lang="en-US" sz="2800" dirty="0">
              <a:solidFill>
                <a:srgbClr val="C00000"/>
              </a:solidFill>
              <a:latin typeface="Candara Light" panose="020E0502030303020204" pitchFamily="34" charset="0"/>
            </a:endParaRPr>
          </a:p>
          <a:p>
            <a:pPr marL="285750" indent="-285750">
              <a:buFont typeface="Symbol" panose="05050102010706020507" pitchFamily="18" charset="2"/>
              <a:buChar char=""/>
            </a:pPr>
            <a:r>
              <a:rPr lang="en-US" sz="2800" dirty="0">
                <a:solidFill>
                  <a:srgbClr val="0070C0"/>
                </a:solidFill>
                <a:latin typeface="Candara Light" panose="020E0502030303020204" pitchFamily="34" charset="0"/>
              </a:rPr>
              <a:t>  We must show respect toward those in need.</a:t>
            </a:r>
          </a:p>
          <a:p>
            <a:endParaRPr lang="en-US" sz="2800" dirty="0">
              <a:solidFill>
                <a:srgbClr val="0070C0"/>
              </a:solidFill>
              <a:latin typeface="Candara Light" panose="020E0502030303020204" pitchFamily="34" charset="0"/>
            </a:endParaRPr>
          </a:p>
          <a:p>
            <a:pPr marL="457200" indent="-457200">
              <a:buFont typeface="Symbol" panose="05050102010706020507" pitchFamily="18" charset="2"/>
              <a:buChar char=""/>
            </a:pPr>
            <a:r>
              <a:rPr lang="es-ES" sz="2800" dirty="0" smtClean="0">
                <a:solidFill>
                  <a:srgbClr val="C00000"/>
                </a:solidFill>
                <a:latin typeface="Candara Light" panose="020E0502030303020204" pitchFamily="34" charset="0"/>
              </a:rPr>
              <a:t>Hay que cambiar actitudes inapropiadas </a:t>
            </a:r>
            <a:r>
              <a:rPr lang="es-ES" sz="2800" dirty="0">
                <a:solidFill>
                  <a:srgbClr val="C00000"/>
                </a:solidFill>
                <a:latin typeface="Candara Light" panose="020E0502030303020204" pitchFamily="34" charset="0"/>
              </a:rPr>
              <a:t>hacia </a:t>
            </a:r>
            <a:r>
              <a:rPr lang="es-ES" sz="2800" dirty="0" smtClean="0">
                <a:solidFill>
                  <a:srgbClr val="C00000"/>
                </a:solidFill>
                <a:latin typeface="Candara Light" panose="020E0502030303020204" pitchFamily="34" charset="0"/>
              </a:rPr>
              <a:t>los </a:t>
            </a:r>
            <a:r>
              <a:rPr lang="es-ES" sz="2800" dirty="0">
                <a:solidFill>
                  <a:srgbClr val="C00000"/>
                </a:solidFill>
                <a:latin typeface="Candara Light" panose="020E0502030303020204" pitchFamily="34" charset="0"/>
              </a:rPr>
              <a:t>demás.</a:t>
            </a:r>
            <a:endParaRPr lang="en-US" sz="2800" dirty="0">
              <a:solidFill>
                <a:srgbClr val="C00000"/>
              </a:solidFill>
              <a:latin typeface="Candara Light" panose="020E0502030303020204" pitchFamily="34" charset="0"/>
            </a:endParaRPr>
          </a:p>
          <a:p>
            <a:pPr marL="285750" indent="-285750">
              <a:buFont typeface="Symbol" panose="05050102010706020507" pitchFamily="18" charset="2"/>
              <a:buChar char=""/>
            </a:pPr>
            <a:r>
              <a:rPr lang="en-US" sz="2800" dirty="0">
                <a:solidFill>
                  <a:srgbClr val="0070C0"/>
                </a:solidFill>
                <a:latin typeface="Candara Light" panose="020E0502030303020204" pitchFamily="34" charset="0"/>
              </a:rPr>
              <a:t>  Change improper attitudes toward others.</a:t>
            </a:r>
          </a:p>
          <a:p>
            <a:endParaRPr lang="en-US" sz="2800" dirty="0">
              <a:solidFill>
                <a:srgbClr val="0070C0"/>
              </a:solidFill>
              <a:latin typeface="Candara Light" panose="020E0502030303020204" pitchFamily="34" charset="0"/>
            </a:endParaRPr>
          </a:p>
        </p:txBody>
      </p:sp>
      <p:sp>
        <p:nvSpPr>
          <p:cNvPr id="3" name="TextBox 2">
            <a:extLst>
              <a:ext uri="{FF2B5EF4-FFF2-40B4-BE49-F238E27FC236}">
                <a16:creationId xmlns="" xmlns:a16="http://schemas.microsoft.com/office/drawing/2014/main" id="{3F4EC590-D30C-54EE-8571-1B8E7B12A466}"/>
              </a:ext>
            </a:extLst>
          </p:cNvPr>
          <p:cNvSpPr txBox="1"/>
          <p:nvPr/>
        </p:nvSpPr>
        <p:spPr>
          <a:xfrm>
            <a:off x="489098" y="516069"/>
            <a:ext cx="11249246" cy="1200329"/>
          </a:xfrm>
          <a:prstGeom prst="rect">
            <a:avLst/>
          </a:prstGeom>
          <a:noFill/>
          <a:ln>
            <a:noFill/>
          </a:ln>
        </p:spPr>
        <p:txBody>
          <a:bodyPr wrap="square" rtlCol="0">
            <a:spAutoFit/>
          </a:bodyPr>
          <a:lstStyle/>
          <a:p>
            <a:pPr algn="ctr"/>
            <a:r>
              <a:rPr lang="es-ES" sz="3600" u="sng" dirty="0" smtClean="0">
                <a:solidFill>
                  <a:srgbClr val="0070C0"/>
                </a:solidFill>
                <a:latin typeface="Baguet Script" panose="00000500000000000000" pitchFamily="2" charset="0"/>
              </a:rPr>
              <a:t>Preparemos </a:t>
            </a:r>
            <a:r>
              <a:rPr lang="es-ES" sz="3600" u="sng" dirty="0">
                <a:solidFill>
                  <a:srgbClr val="0070C0"/>
                </a:solidFill>
                <a:latin typeface="Baguet Script" panose="00000500000000000000" pitchFamily="2" charset="0"/>
              </a:rPr>
              <a:t>nuestras mentes para el servicio</a:t>
            </a:r>
            <a:endParaRPr lang="en-US" sz="3600" u="sng" dirty="0">
              <a:solidFill>
                <a:srgbClr val="0070C0"/>
              </a:solidFill>
              <a:latin typeface="Baguet Script" panose="00000500000000000000" pitchFamily="2" charset="0"/>
            </a:endParaRPr>
          </a:p>
          <a:p>
            <a:pPr algn="ctr"/>
            <a:r>
              <a:rPr lang="en-US" sz="3600" u="sng" dirty="0">
                <a:solidFill>
                  <a:srgbClr val="0070C0"/>
                </a:solidFill>
                <a:latin typeface="Baguet Script" panose="00000500000000000000" pitchFamily="2" charset="0"/>
              </a:rPr>
              <a:t>Prepare our Minds for Service</a:t>
            </a:r>
          </a:p>
        </p:txBody>
      </p:sp>
    </p:spTree>
    <p:extLst>
      <p:ext uri="{BB962C8B-B14F-4D97-AF65-F5344CB8AC3E}">
        <p14:creationId xmlns:p14="http://schemas.microsoft.com/office/powerpoint/2010/main" val="336108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500"/>
                                        <p:tgtEl>
                                          <p:spTgt spid="2">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Effect transition="in" filter="fade">
                                      <p:cBhvr>
                                        <p:cTn id="23" dur="500"/>
                                        <p:tgtEl>
                                          <p:spTgt spid="2">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8" end="8"/>
                                            </p:txEl>
                                          </p:spTgt>
                                        </p:tgtEl>
                                        <p:attrNameLst>
                                          <p:attrName>style.visibility</p:attrName>
                                        </p:attrNameLst>
                                      </p:cBhvr>
                                      <p:to>
                                        <p:strVal val="visible"/>
                                      </p:to>
                                    </p:set>
                                    <p:animEffect transition="in" filter="fade">
                                      <p:cBhvr>
                                        <p:cTn id="26"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E66E30-F0D8-B6AD-20EF-962AF02C7DA0}"/>
              </a:ext>
            </a:extLst>
          </p:cNvPr>
          <p:cNvSpPr>
            <a:spLocks noGrp="1"/>
          </p:cNvSpPr>
          <p:nvPr>
            <p:ph type="title"/>
          </p:nvPr>
        </p:nvSpPr>
        <p:spPr>
          <a:noFill/>
          <a:ln>
            <a:solidFill>
              <a:schemeClr val="tx1">
                <a:lumMod val="50000"/>
                <a:lumOff val="50000"/>
              </a:schemeClr>
            </a:solidFill>
          </a:ln>
        </p:spPr>
        <p:txBody>
          <a:bodyPr>
            <a:normAutofit/>
          </a:bodyPr>
          <a:lstStyle/>
          <a:p>
            <a:pPr algn="ctr"/>
            <a:r>
              <a:rPr lang="en-US" sz="4400" dirty="0" err="1" smtClean="0">
                <a:solidFill>
                  <a:srgbClr val="0070C0"/>
                </a:solidFill>
                <a:latin typeface="Baguet Script" panose="00000500000000000000" pitchFamily="2" charset="0"/>
              </a:rPr>
              <a:t>Ánimo</a:t>
            </a:r>
            <a:r>
              <a:rPr lang="en-US" sz="4400" dirty="0" smtClean="0">
                <a:solidFill>
                  <a:srgbClr val="0070C0"/>
                </a:solidFill>
                <a:latin typeface="Baguet Script" panose="00000500000000000000" pitchFamily="2" charset="0"/>
              </a:rPr>
              <a:t> para </a:t>
            </a:r>
            <a:r>
              <a:rPr lang="en-US" sz="4400" dirty="0" err="1" smtClean="0">
                <a:solidFill>
                  <a:srgbClr val="0070C0"/>
                </a:solidFill>
                <a:latin typeface="Baguet Script" panose="00000500000000000000" pitchFamily="2" charset="0"/>
              </a:rPr>
              <a:t>servir</a:t>
            </a:r>
            <a:r>
              <a:rPr lang="en-US" sz="4400" dirty="0" smtClean="0">
                <a:solidFill>
                  <a:srgbClr val="0070C0"/>
                </a:solidFill>
                <a:latin typeface="Baguet Script" panose="00000500000000000000" pitchFamily="2" charset="0"/>
              </a:rPr>
              <a:t/>
            </a:r>
            <a:br>
              <a:rPr lang="en-US" sz="4400" dirty="0" smtClean="0">
                <a:solidFill>
                  <a:srgbClr val="0070C0"/>
                </a:solidFill>
                <a:latin typeface="Baguet Script" panose="00000500000000000000" pitchFamily="2" charset="0"/>
              </a:rPr>
            </a:br>
            <a:r>
              <a:rPr lang="en-US" sz="4400" dirty="0" smtClean="0">
                <a:solidFill>
                  <a:srgbClr val="0070C0"/>
                </a:solidFill>
                <a:latin typeface="Baguet Script" panose="00000500000000000000" pitchFamily="2" charset="0"/>
              </a:rPr>
              <a:t>Encouragement </a:t>
            </a:r>
            <a:r>
              <a:rPr lang="en-US" sz="4400" dirty="0">
                <a:solidFill>
                  <a:srgbClr val="0070C0"/>
                </a:solidFill>
                <a:latin typeface="Baguet Script" panose="00000500000000000000" pitchFamily="2" charset="0"/>
              </a:rPr>
              <a:t>to Serve</a:t>
            </a:r>
          </a:p>
        </p:txBody>
      </p:sp>
      <p:sp>
        <p:nvSpPr>
          <p:cNvPr id="3" name="Text Placeholder 2">
            <a:extLst>
              <a:ext uri="{FF2B5EF4-FFF2-40B4-BE49-F238E27FC236}">
                <a16:creationId xmlns="" xmlns:a16="http://schemas.microsoft.com/office/drawing/2014/main" id="{640487DD-1189-B20C-B555-20436928840D}"/>
              </a:ext>
            </a:extLst>
          </p:cNvPr>
          <p:cNvSpPr>
            <a:spLocks noGrp="1"/>
          </p:cNvSpPr>
          <p:nvPr>
            <p:ph type="body" idx="1"/>
          </p:nvPr>
        </p:nvSpPr>
        <p:spPr>
          <a:solidFill>
            <a:srgbClr val="CCECFF"/>
          </a:solidFill>
          <a:ln>
            <a:solidFill>
              <a:schemeClr val="tx1">
                <a:lumMod val="50000"/>
                <a:lumOff val="50000"/>
              </a:schemeClr>
            </a:solidFill>
          </a:ln>
        </p:spPr>
        <p:txBody>
          <a:bodyPr>
            <a:normAutofit/>
          </a:bodyPr>
          <a:lstStyle/>
          <a:p>
            <a:r>
              <a:rPr lang="en-US" sz="2400" b="1" dirty="0">
                <a:latin typeface="Candara Light" panose="020E0502030303020204" pitchFamily="34" charset="0"/>
              </a:rPr>
              <a:t>1 Pedro 4:10</a:t>
            </a:r>
          </a:p>
        </p:txBody>
      </p:sp>
      <p:sp>
        <p:nvSpPr>
          <p:cNvPr id="4" name="Content Placeholder 3">
            <a:extLst>
              <a:ext uri="{FF2B5EF4-FFF2-40B4-BE49-F238E27FC236}">
                <a16:creationId xmlns="" xmlns:a16="http://schemas.microsoft.com/office/drawing/2014/main" id="{AF7F4AF1-0273-F330-F7AE-179D798546CF}"/>
              </a:ext>
            </a:extLst>
          </p:cNvPr>
          <p:cNvSpPr>
            <a:spLocks noGrp="1"/>
          </p:cNvSpPr>
          <p:nvPr>
            <p:ph sz="half" idx="2"/>
          </p:nvPr>
        </p:nvSpPr>
        <p:spPr>
          <a:ln>
            <a:solidFill>
              <a:schemeClr val="tx1">
                <a:lumMod val="50000"/>
                <a:lumOff val="50000"/>
              </a:schemeClr>
            </a:solidFill>
          </a:ln>
        </p:spPr>
        <p:txBody>
          <a:bodyPr>
            <a:normAutofit/>
          </a:bodyPr>
          <a:lstStyle/>
          <a:p>
            <a:pPr marL="0" indent="0" algn="ctr">
              <a:buNone/>
            </a:pPr>
            <a:endParaRPr lang="es-ES" sz="2800" b="0" i="0" dirty="0">
              <a:solidFill>
                <a:srgbClr val="000000"/>
              </a:solidFill>
              <a:effectLst/>
              <a:latin typeface="Candara Light" panose="020E0502030303020204" pitchFamily="34" charset="0"/>
            </a:endParaRPr>
          </a:p>
          <a:p>
            <a:pPr marL="0" indent="0" algn="ctr">
              <a:buNone/>
            </a:pPr>
            <a:r>
              <a:rPr lang="es-ES" sz="2800" b="0" i="0" dirty="0">
                <a:solidFill>
                  <a:srgbClr val="000000"/>
                </a:solidFill>
                <a:effectLst/>
                <a:latin typeface="Candara Light" panose="020E0502030303020204" pitchFamily="34" charset="0"/>
              </a:rPr>
              <a:t>Cada uno según el don que ha recibido, minístrelo a los otros, como buenos administradores de la multiforme gracia de Dios.</a:t>
            </a:r>
          </a:p>
        </p:txBody>
      </p:sp>
      <p:sp>
        <p:nvSpPr>
          <p:cNvPr id="5" name="Text Placeholder 4">
            <a:extLst>
              <a:ext uri="{FF2B5EF4-FFF2-40B4-BE49-F238E27FC236}">
                <a16:creationId xmlns="" xmlns:a16="http://schemas.microsoft.com/office/drawing/2014/main" id="{456C6CA1-06A2-BC6B-2CC6-FBD6F632D613}"/>
              </a:ext>
            </a:extLst>
          </p:cNvPr>
          <p:cNvSpPr>
            <a:spLocks noGrp="1"/>
          </p:cNvSpPr>
          <p:nvPr>
            <p:ph type="body" sz="quarter" idx="3"/>
          </p:nvPr>
        </p:nvSpPr>
        <p:spPr>
          <a:solidFill>
            <a:srgbClr val="FFFFCC"/>
          </a:solidFill>
          <a:ln>
            <a:solidFill>
              <a:schemeClr val="tx1">
                <a:lumMod val="50000"/>
                <a:lumOff val="50000"/>
              </a:schemeClr>
            </a:solidFill>
          </a:ln>
        </p:spPr>
        <p:txBody>
          <a:bodyPr>
            <a:normAutofit/>
          </a:bodyPr>
          <a:lstStyle/>
          <a:p>
            <a:r>
              <a:rPr lang="en-US" sz="2400" b="1" dirty="0">
                <a:latin typeface="Candara Light" panose="020E0502030303020204" pitchFamily="34" charset="0"/>
              </a:rPr>
              <a:t>1 Peter 4:10</a:t>
            </a:r>
          </a:p>
        </p:txBody>
      </p:sp>
      <p:sp>
        <p:nvSpPr>
          <p:cNvPr id="6" name="Content Placeholder 5">
            <a:extLst>
              <a:ext uri="{FF2B5EF4-FFF2-40B4-BE49-F238E27FC236}">
                <a16:creationId xmlns="" xmlns:a16="http://schemas.microsoft.com/office/drawing/2014/main" id="{CD5A5679-AB89-12D0-647F-9CD4A678F0EA}"/>
              </a:ext>
            </a:extLst>
          </p:cNvPr>
          <p:cNvSpPr>
            <a:spLocks noGrp="1"/>
          </p:cNvSpPr>
          <p:nvPr>
            <p:ph sz="quarter" idx="4"/>
          </p:nvPr>
        </p:nvSpPr>
        <p:spPr>
          <a:ln>
            <a:solidFill>
              <a:schemeClr val="tx1">
                <a:lumMod val="50000"/>
                <a:lumOff val="50000"/>
              </a:schemeClr>
            </a:solidFill>
          </a:ln>
        </p:spPr>
        <p:txBody>
          <a:bodyPr>
            <a:normAutofit/>
          </a:bodyPr>
          <a:lstStyle/>
          <a:p>
            <a:pPr marL="0" indent="0" algn="ctr">
              <a:buNone/>
            </a:pPr>
            <a:r>
              <a:rPr lang="en-US" sz="2800" b="0" i="0" dirty="0">
                <a:solidFill>
                  <a:srgbClr val="000000"/>
                </a:solidFill>
                <a:effectLst/>
                <a:latin typeface="Calibri Light" panose="020F0302020204030204" pitchFamily="34" charset="0"/>
                <a:cs typeface="Calibri Light" panose="020F0302020204030204" pitchFamily="34" charset="0"/>
              </a:rPr>
              <a:t> </a:t>
            </a:r>
          </a:p>
          <a:p>
            <a:pPr marL="0" indent="0" algn="ctr">
              <a:buNone/>
            </a:pPr>
            <a:r>
              <a:rPr lang="en-US" sz="2800" b="0" dirty="0">
                <a:solidFill>
                  <a:srgbClr val="000000"/>
                </a:solidFill>
                <a:effectLst/>
                <a:latin typeface="Candara Light" panose="020E0502030303020204" pitchFamily="34" charset="0"/>
              </a:rPr>
              <a:t>As each one has received a special gift, employ it in serving one another as good stewards of the multifaceted grace of God.</a:t>
            </a:r>
            <a:endParaRPr lang="en-US" sz="2800" b="0" dirty="0">
              <a:solidFill>
                <a:srgbClr val="000000"/>
              </a:solidFill>
              <a:effectLst/>
              <a:latin typeface="Candara Light" panose="020E0502030303020204" pitchFamily="34" charset="0"/>
              <a:cs typeface="Calibri Light" panose="020F0302020204030204" pitchFamily="34" charset="0"/>
            </a:endParaRPr>
          </a:p>
        </p:txBody>
      </p:sp>
    </p:spTree>
    <p:extLst>
      <p:ext uri="{BB962C8B-B14F-4D97-AF65-F5344CB8AC3E}">
        <p14:creationId xmlns:p14="http://schemas.microsoft.com/office/powerpoint/2010/main" val="2820382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 xmlns:a16="http://schemas.microsoft.com/office/drawing/2014/main" id="{EEA85169-A40A-40DD-9871-5FE5B6A06E9D}"/>
              </a:ext>
            </a:extLst>
          </p:cNvPr>
          <p:cNvSpPr>
            <a:spLocks noGrp="1"/>
          </p:cNvSpPr>
          <p:nvPr>
            <p:ph type="title"/>
          </p:nvPr>
        </p:nvSpPr>
        <p:spPr>
          <a:xfrm>
            <a:off x="5396645" y="4131861"/>
            <a:ext cx="6902660" cy="1088572"/>
          </a:xfrm>
        </p:spPr>
        <p:txBody>
          <a:bodyPr>
            <a:noAutofit/>
          </a:bodyPr>
          <a:lstStyle/>
          <a:p>
            <a:r>
              <a:rPr lang="en-US" sz="4000" dirty="0">
                <a:latin typeface="Baguet Script" panose="00000500000000000000" pitchFamily="2" charset="0"/>
              </a:rPr>
              <a:t>A Woman </a:t>
            </a:r>
            <a:br>
              <a:rPr lang="en-US" sz="4000" dirty="0">
                <a:latin typeface="Baguet Script" panose="00000500000000000000" pitchFamily="2" charset="0"/>
              </a:rPr>
            </a:br>
            <a:r>
              <a:rPr lang="en-US" sz="4000" dirty="0">
                <a:latin typeface="Baguet Script" panose="00000500000000000000" pitchFamily="2" charset="0"/>
              </a:rPr>
              <a:t>Devoted to Family:</a:t>
            </a:r>
          </a:p>
        </p:txBody>
      </p:sp>
      <p:pic>
        <p:nvPicPr>
          <p:cNvPr id="15" name="Picture Placeholder 14">
            <a:extLst>
              <a:ext uri="{FF2B5EF4-FFF2-40B4-BE49-F238E27FC236}">
                <a16:creationId xmlns="" xmlns:a16="http://schemas.microsoft.com/office/drawing/2014/main" id="{C34112AB-D254-401D-A1AA-2E7301C0C90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756" r="8756"/>
          <a:stretch/>
        </p:blipFill>
        <p:spPr>
          <a:xfrm>
            <a:off x="9417" y="0"/>
            <a:ext cx="5662934" cy="6858000"/>
          </a:xfrm>
        </p:spPr>
      </p:pic>
      <p:sp>
        <p:nvSpPr>
          <p:cNvPr id="3" name="Text Placeholder 2">
            <a:extLst>
              <a:ext uri="{FF2B5EF4-FFF2-40B4-BE49-F238E27FC236}">
                <a16:creationId xmlns="" xmlns:a16="http://schemas.microsoft.com/office/drawing/2014/main" id="{AEFCB712-4104-4FB1-9955-C84617B22F63}"/>
              </a:ext>
            </a:extLst>
          </p:cNvPr>
          <p:cNvSpPr>
            <a:spLocks noGrp="1"/>
          </p:cNvSpPr>
          <p:nvPr>
            <p:ph type="body" sz="quarter" idx="12"/>
          </p:nvPr>
        </p:nvSpPr>
        <p:spPr>
          <a:xfrm>
            <a:off x="6843252" y="3370995"/>
            <a:ext cx="3952567" cy="987425"/>
          </a:xfrm>
        </p:spPr>
        <p:txBody>
          <a:bodyPr>
            <a:normAutofit lnSpcReduction="10000"/>
          </a:bodyPr>
          <a:lstStyle/>
          <a:p>
            <a:r>
              <a:rPr lang="en-US" sz="2400" dirty="0">
                <a:cs typeface="Amatic SC" panose="00000500000000000000" pitchFamily="2" charset="-79"/>
              </a:rPr>
              <a:t>Lesson 8</a:t>
            </a:r>
          </a:p>
          <a:p>
            <a:r>
              <a:rPr lang="en-US" sz="2400" dirty="0">
                <a:cs typeface="Amatic SC" panose="00000500000000000000" pitchFamily="2" charset="-79"/>
              </a:rPr>
              <a:t>:</a:t>
            </a:r>
          </a:p>
        </p:txBody>
      </p:sp>
      <p:sp>
        <p:nvSpPr>
          <p:cNvPr id="4" name="Date Placeholder 3">
            <a:extLst>
              <a:ext uri="{FF2B5EF4-FFF2-40B4-BE49-F238E27FC236}">
                <a16:creationId xmlns="" xmlns:a16="http://schemas.microsoft.com/office/drawing/2014/main" id="{FD0432BA-7B02-9418-0827-BED53FFADFDB}"/>
              </a:ext>
            </a:extLst>
          </p:cNvPr>
          <p:cNvSpPr txBox="1">
            <a:spLocks/>
          </p:cNvSpPr>
          <p:nvPr/>
        </p:nvSpPr>
        <p:spPr>
          <a:xfrm>
            <a:off x="10923170" y="6111202"/>
            <a:ext cx="3095626" cy="720000"/>
          </a:xfrm>
          <a:custGeom>
            <a:avLst/>
            <a:gdLst>
              <a:gd name="connsiteX0" fmla="*/ 0 w 5662934"/>
              <a:gd name="connsiteY0" fmla="*/ 0 h 6858000"/>
              <a:gd name="connsiteX1" fmla="*/ 5064602 w 5662934"/>
              <a:gd name="connsiteY1" fmla="*/ 0 h 6858000"/>
              <a:gd name="connsiteX2" fmla="*/ 4889880 w 5662934"/>
              <a:gd name="connsiteY2" fmla="*/ 279455 h 6858000"/>
              <a:gd name="connsiteX3" fmla="*/ 4743094 w 5662934"/>
              <a:gd name="connsiteY3" fmla="*/ 566397 h 6858000"/>
              <a:gd name="connsiteX4" fmla="*/ 4685321 w 5662934"/>
              <a:gd name="connsiteY4" fmla="*/ 704608 h 6858000"/>
              <a:gd name="connsiteX5" fmla="*/ 4680898 w 5662934"/>
              <a:gd name="connsiteY5" fmla="*/ 692471 h 6858000"/>
              <a:gd name="connsiteX6" fmla="*/ 4558808 w 5662934"/>
              <a:gd name="connsiteY6" fmla="*/ 561315 h 6858000"/>
              <a:gd name="connsiteX7" fmla="*/ 4422430 w 5662934"/>
              <a:gd name="connsiteY7" fmla="*/ 545170 h 6858000"/>
              <a:gd name="connsiteX8" fmla="*/ 4343282 w 5662934"/>
              <a:gd name="connsiteY8" fmla="*/ 564133 h 6858000"/>
              <a:gd name="connsiteX9" fmla="*/ 4202646 w 5662934"/>
              <a:gd name="connsiteY9" fmla="*/ 646647 h 6858000"/>
              <a:gd name="connsiteX10" fmla="*/ 4197290 w 5662934"/>
              <a:gd name="connsiteY10" fmla="*/ 857157 h 6858000"/>
              <a:gd name="connsiteX11" fmla="*/ 4214948 w 5662934"/>
              <a:gd name="connsiteY11" fmla="*/ 901746 h 6858000"/>
              <a:gd name="connsiteX12" fmla="*/ 4230751 w 5662934"/>
              <a:gd name="connsiteY12" fmla="*/ 967701 h 6858000"/>
              <a:gd name="connsiteX13" fmla="*/ 4328522 w 5662934"/>
              <a:gd name="connsiteY13" fmla="*/ 1230219 h 6858000"/>
              <a:gd name="connsiteX14" fmla="*/ 3908598 w 5662934"/>
              <a:gd name="connsiteY14" fmla="*/ 1107653 h 6858000"/>
              <a:gd name="connsiteX15" fmla="*/ 3762188 w 5662934"/>
              <a:gd name="connsiteY15" fmla="*/ 1107860 h 6858000"/>
              <a:gd name="connsiteX16" fmla="*/ 3599087 w 5662934"/>
              <a:gd name="connsiteY16" fmla="*/ 1300369 h 6858000"/>
              <a:gd name="connsiteX17" fmla="*/ 3602456 w 5662934"/>
              <a:gd name="connsiteY17" fmla="*/ 1459969 h 6858000"/>
              <a:gd name="connsiteX18" fmla="*/ 3654124 w 5662934"/>
              <a:gd name="connsiteY18" fmla="*/ 1559177 h 6858000"/>
              <a:gd name="connsiteX19" fmla="*/ 3793114 w 5662934"/>
              <a:gd name="connsiteY19" fmla="*/ 1644439 h 6858000"/>
              <a:gd name="connsiteX20" fmla="*/ 4045810 w 5662934"/>
              <a:gd name="connsiteY20" fmla="*/ 1709432 h 6858000"/>
              <a:gd name="connsiteX21" fmla="*/ 4249451 w 5662934"/>
              <a:gd name="connsiteY21" fmla="*/ 1744332 h 6858000"/>
              <a:gd name="connsiteX22" fmla="*/ 4089510 w 5662934"/>
              <a:gd name="connsiteY22" fmla="*/ 1950033 h 6858000"/>
              <a:gd name="connsiteX23" fmla="*/ 3921602 w 5662934"/>
              <a:gd name="connsiteY23" fmla="*/ 2297127 h 6858000"/>
              <a:gd name="connsiteX24" fmla="*/ 3900443 w 5662934"/>
              <a:gd name="connsiteY24" fmla="*/ 2441680 h 6858000"/>
              <a:gd name="connsiteX25" fmla="*/ 3937614 w 5662934"/>
              <a:gd name="connsiteY25" fmla="*/ 2509491 h 6858000"/>
              <a:gd name="connsiteX26" fmla="*/ 3968463 w 5662934"/>
              <a:gd name="connsiteY26" fmla="*/ 2550919 h 6858000"/>
              <a:gd name="connsiteX27" fmla="*/ 4072895 w 5662934"/>
              <a:gd name="connsiteY27" fmla="*/ 2637486 h 6858000"/>
              <a:gd name="connsiteX28" fmla="*/ 4187906 w 5662934"/>
              <a:gd name="connsiteY28" fmla="*/ 2651776 h 6858000"/>
              <a:gd name="connsiteX29" fmla="*/ 4243956 w 5662934"/>
              <a:gd name="connsiteY29" fmla="*/ 2629194 h 6858000"/>
              <a:gd name="connsiteX30" fmla="*/ 4277165 w 5662934"/>
              <a:gd name="connsiteY30" fmla="*/ 2602787 h 6858000"/>
              <a:gd name="connsiteX31" fmla="*/ 4273379 w 5662934"/>
              <a:gd name="connsiteY31" fmla="*/ 2653248 h 6858000"/>
              <a:gd name="connsiteX32" fmla="*/ 4263593 w 5662934"/>
              <a:gd name="connsiteY32" fmla="*/ 3061922 h 6858000"/>
              <a:gd name="connsiteX33" fmla="*/ 4445372 w 5662934"/>
              <a:gd name="connsiteY33" fmla="*/ 4515619 h 6858000"/>
              <a:gd name="connsiteX34" fmla="*/ 4990710 w 5662934"/>
              <a:gd name="connsiteY34" fmla="*/ 5969316 h 6858000"/>
              <a:gd name="connsiteX35" fmla="*/ 5583977 w 5662934"/>
              <a:gd name="connsiteY35" fmla="*/ 6777438 h 6858000"/>
              <a:gd name="connsiteX36" fmla="*/ 5662934 w 5662934"/>
              <a:gd name="connsiteY36" fmla="*/ 6858000 h 6858000"/>
              <a:gd name="connsiteX37" fmla="*/ 0 w 5662934"/>
              <a:gd name="connsiteY3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662934" h="6858000">
                <a:moveTo>
                  <a:pt x="0" y="0"/>
                </a:moveTo>
                <a:lnTo>
                  <a:pt x="5064602" y="0"/>
                </a:lnTo>
                <a:lnTo>
                  <a:pt x="4889880" y="279455"/>
                </a:lnTo>
                <a:cubicBezTo>
                  <a:pt x="4837690" y="372204"/>
                  <a:pt x="4788761" y="467851"/>
                  <a:pt x="4743094" y="566397"/>
                </a:cubicBezTo>
                <a:lnTo>
                  <a:pt x="4685321" y="704608"/>
                </a:lnTo>
                <a:lnTo>
                  <a:pt x="4680898" y="692471"/>
                </a:lnTo>
                <a:cubicBezTo>
                  <a:pt x="4651904" y="629675"/>
                  <a:pt x="4612879" y="583232"/>
                  <a:pt x="4558808" y="561315"/>
                </a:cubicBezTo>
                <a:cubicBezTo>
                  <a:pt x="4504738" y="539399"/>
                  <a:pt x="4462003" y="535689"/>
                  <a:pt x="4422430" y="545170"/>
                </a:cubicBezTo>
                <a:cubicBezTo>
                  <a:pt x="4369665" y="557812"/>
                  <a:pt x="4351458" y="569149"/>
                  <a:pt x="4343282" y="564133"/>
                </a:cubicBezTo>
                <a:cubicBezTo>
                  <a:pt x="4277326" y="579935"/>
                  <a:pt x="4235898" y="610784"/>
                  <a:pt x="4202646" y="646647"/>
                </a:cubicBezTo>
                <a:cubicBezTo>
                  <a:pt x="4177569" y="687526"/>
                  <a:pt x="4172005" y="751627"/>
                  <a:pt x="4197290" y="857157"/>
                </a:cubicBezTo>
                <a:cubicBezTo>
                  <a:pt x="4200451" y="870348"/>
                  <a:pt x="4211787" y="888554"/>
                  <a:pt x="4214948" y="901746"/>
                </a:cubicBezTo>
                <a:cubicBezTo>
                  <a:pt x="4226284" y="919952"/>
                  <a:pt x="4232606" y="946334"/>
                  <a:pt x="4230751" y="967701"/>
                </a:cubicBezTo>
                <a:cubicBezTo>
                  <a:pt x="4230751" y="967701"/>
                  <a:pt x="4230751" y="967701"/>
                  <a:pt x="4328522" y="1230219"/>
                </a:cubicBezTo>
                <a:cubicBezTo>
                  <a:pt x="4129896" y="1187143"/>
                  <a:pt x="4133057" y="1200334"/>
                  <a:pt x="3908598" y="1107653"/>
                </a:cubicBezTo>
                <a:cubicBezTo>
                  <a:pt x="3844496" y="1102088"/>
                  <a:pt x="3801762" y="1098379"/>
                  <a:pt x="3762188" y="1107860"/>
                </a:cubicBezTo>
                <a:cubicBezTo>
                  <a:pt x="3669850" y="1129983"/>
                  <a:pt x="3611521" y="1206726"/>
                  <a:pt x="3599087" y="1300369"/>
                </a:cubicBezTo>
                <a:cubicBezTo>
                  <a:pt x="3590362" y="1351279"/>
                  <a:pt x="3581638" y="1402189"/>
                  <a:pt x="3602456" y="1459969"/>
                </a:cubicBezTo>
                <a:cubicBezTo>
                  <a:pt x="3615099" y="1512734"/>
                  <a:pt x="3629596" y="1544131"/>
                  <a:pt x="3654124" y="1559177"/>
                </a:cubicBezTo>
                <a:cubicBezTo>
                  <a:pt x="3719531" y="1599300"/>
                  <a:pt x="3679957" y="1608782"/>
                  <a:pt x="3793114" y="1644439"/>
                </a:cubicBezTo>
                <a:cubicBezTo>
                  <a:pt x="3914447" y="1685111"/>
                  <a:pt x="4021283" y="1694386"/>
                  <a:pt x="4045810" y="1709432"/>
                </a:cubicBezTo>
                <a:cubicBezTo>
                  <a:pt x="4118088" y="1720012"/>
                  <a:pt x="4219908" y="1737462"/>
                  <a:pt x="4249451" y="1744332"/>
                </a:cubicBezTo>
                <a:cubicBezTo>
                  <a:pt x="4244436" y="1752508"/>
                  <a:pt x="4141518" y="1846908"/>
                  <a:pt x="4089510" y="1950033"/>
                </a:cubicBezTo>
                <a:cubicBezTo>
                  <a:pt x="3997380" y="2118564"/>
                  <a:pt x="3935342" y="2238041"/>
                  <a:pt x="3921602" y="2297127"/>
                </a:cubicBezTo>
                <a:cubicBezTo>
                  <a:pt x="3894671" y="2359373"/>
                  <a:pt x="3885946" y="2410283"/>
                  <a:pt x="3900443" y="2441680"/>
                </a:cubicBezTo>
                <a:cubicBezTo>
                  <a:pt x="3898589" y="2463048"/>
                  <a:pt x="3918101" y="2486269"/>
                  <a:pt x="3937614" y="2509491"/>
                </a:cubicBezTo>
                <a:cubicBezTo>
                  <a:pt x="3948950" y="2527698"/>
                  <a:pt x="3960287" y="2545904"/>
                  <a:pt x="3968463" y="2550919"/>
                </a:cubicBezTo>
                <a:cubicBezTo>
                  <a:pt x="3999312" y="2592348"/>
                  <a:pt x="4027000" y="2620585"/>
                  <a:pt x="4072895" y="2637486"/>
                </a:cubicBezTo>
                <a:cubicBezTo>
                  <a:pt x="4105598" y="2657547"/>
                  <a:pt x="4148333" y="2661257"/>
                  <a:pt x="4187906" y="2651776"/>
                </a:cubicBezTo>
                <a:cubicBezTo>
                  <a:pt x="4207693" y="2647036"/>
                  <a:pt x="4226377" y="2639508"/>
                  <a:pt x="4243956" y="2629194"/>
                </a:cubicBezTo>
                <a:lnTo>
                  <a:pt x="4277165" y="2602787"/>
                </a:lnTo>
                <a:lnTo>
                  <a:pt x="4273379" y="2653248"/>
                </a:lnTo>
                <a:cubicBezTo>
                  <a:pt x="4266855" y="2786574"/>
                  <a:pt x="4263593" y="2922799"/>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txBody>
          <a:bodyPr vert="horz" wrap="square" lIns="0" tIns="180000" rIns="0" bIns="180000" rtlCol="0" anchor="ctr">
            <a:norm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spcBef>
                <a:spcPts val="0"/>
              </a:spcBef>
              <a:spcAft>
                <a:spcPts val="600"/>
              </a:spcAft>
              <a:buClrTx/>
              <a:buFontTx/>
              <a:buNone/>
              <a:defRPr/>
            </a:pPr>
            <a:r>
              <a:rPr lang="en-US" sz="1200" dirty="0">
                <a:solidFill>
                  <a:prstClr val="white"/>
                </a:solidFill>
              </a:rPr>
              <a:t>11/29/23</a:t>
            </a:r>
          </a:p>
        </p:txBody>
      </p:sp>
      <p:sp>
        <p:nvSpPr>
          <p:cNvPr id="2" name="Title 1">
            <a:extLst>
              <a:ext uri="{FF2B5EF4-FFF2-40B4-BE49-F238E27FC236}">
                <a16:creationId xmlns="" xmlns:a16="http://schemas.microsoft.com/office/drawing/2014/main" id="{FC8A0B1E-6F51-7A28-9E3C-5935EF5293C1}"/>
              </a:ext>
            </a:extLst>
          </p:cNvPr>
          <p:cNvSpPr txBox="1">
            <a:spLocks/>
          </p:cNvSpPr>
          <p:nvPr/>
        </p:nvSpPr>
        <p:spPr>
          <a:xfrm>
            <a:off x="6440575" y="1773460"/>
            <a:ext cx="4726310" cy="1477328"/>
          </a:xfrm>
          <a:prstGeom prst="rect">
            <a:avLst/>
          </a:prstGeom>
        </p:spPr>
        <p:txBody>
          <a:bodyPr vert="horz" wrap="square" lIns="0" tIns="0" rIns="0" bIns="0" rtlCol="0" anchor="ctr"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defRPr/>
            </a:pPr>
            <a:r>
              <a:rPr lang="en-US" sz="3600" dirty="0">
                <a:solidFill>
                  <a:srgbClr val="FEAC26"/>
                </a:solidFill>
              </a:rPr>
              <a:t>Las </a:t>
            </a:r>
            <a:r>
              <a:rPr lang="en-US" sz="3600" dirty="0" err="1">
                <a:solidFill>
                  <a:srgbClr val="FEAC26"/>
                </a:solidFill>
              </a:rPr>
              <a:t>esposas</a:t>
            </a:r>
            <a:endParaRPr lang="en-US" dirty="0" err="1">
              <a:solidFill>
                <a:srgbClr val="FEAC26"/>
              </a:solidFill>
            </a:endParaRPr>
          </a:p>
        </p:txBody>
      </p:sp>
      <p:sp>
        <p:nvSpPr>
          <p:cNvPr id="7" name="Title 30">
            <a:extLst>
              <a:ext uri="{FF2B5EF4-FFF2-40B4-BE49-F238E27FC236}">
                <a16:creationId xmlns="" xmlns:a16="http://schemas.microsoft.com/office/drawing/2014/main" id="{222C84E3-B1B0-0D04-D575-072AF992CD2F}"/>
              </a:ext>
            </a:extLst>
          </p:cNvPr>
          <p:cNvSpPr txBox="1">
            <a:spLocks/>
          </p:cNvSpPr>
          <p:nvPr/>
        </p:nvSpPr>
        <p:spPr>
          <a:xfrm>
            <a:off x="5503951" y="1053693"/>
            <a:ext cx="6688049" cy="1088572"/>
          </a:xfrm>
          <a:prstGeom prst="rect">
            <a:avLst/>
          </a:prstGeom>
        </p:spPr>
        <p:txBody>
          <a:bodyPr vert="horz" wrap="square" lIns="0" tIns="0" rIns="0" bIns="0" rtlCol="0" anchor="b" anchorCtr="0">
            <a:no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defRPr/>
            </a:pPr>
            <a:r>
              <a:rPr lang="en-US" sz="4000" dirty="0">
                <a:solidFill>
                  <a:prstClr val="white"/>
                </a:solidFill>
                <a:latin typeface="Baguet Script"/>
              </a:rPr>
              <a:t>Una </a:t>
            </a:r>
            <a:r>
              <a:rPr lang="en-US" sz="4000" dirty="0" err="1">
                <a:solidFill>
                  <a:prstClr val="white"/>
                </a:solidFill>
                <a:latin typeface="Baguet Script"/>
              </a:rPr>
              <a:t>mujer</a:t>
            </a:r>
            <a:r>
              <a:rPr lang="en-US" sz="4000" dirty="0">
                <a:solidFill>
                  <a:prstClr val="white"/>
                </a:solidFill>
                <a:latin typeface="Baguet Script"/>
              </a:rPr>
              <a:t/>
            </a:r>
            <a:br>
              <a:rPr lang="en-US" sz="4000" dirty="0">
                <a:solidFill>
                  <a:prstClr val="white"/>
                </a:solidFill>
                <a:latin typeface="Baguet Script"/>
              </a:rPr>
            </a:br>
            <a:r>
              <a:rPr lang="en-US" sz="4000" dirty="0" err="1">
                <a:solidFill>
                  <a:prstClr val="white"/>
                </a:solidFill>
                <a:latin typeface="Baguet Script"/>
              </a:rPr>
              <a:t>dedicada</a:t>
            </a:r>
            <a:r>
              <a:rPr lang="en-US" sz="4000" dirty="0">
                <a:solidFill>
                  <a:prstClr val="white"/>
                </a:solidFill>
                <a:latin typeface="Baguet Script"/>
              </a:rPr>
              <a:t> a la </a:t>
            </a:r>
            <a:r>
              <a:rPr lang="en-US" sz="4000" dirty="0" err="1">
                <a:solidFill>
                  <a:prstClr val="white"/>
                </a:solidFill>
                <a:latin typeface="Baguet Script"/>
              </a:rPr>
              <a:t>familia</a:t>
            </a:r>
            <a:r>
              <a:rPr lang="en-US" sz="4000" dirty="0">
                <a:solidFill>
                  <a:prstClr val="white"/>
                </a:solidFill>
                <a:latin typeface="Baguet Script"/>
              </a:rPr>
              <a:t>:</a:t>
            </a:r>
            <a:endParaRPr lang="en-US" dirty="0">
              <a:solidFill>
                <a:prstClr val="white"/>
              </a:solidFill>
            </a:endParaRPr>
          </a:p>
        </p:txBody>
      </p:sp>
      <p:sp>
        <p:nvSpPr>
          <p:cNvPr id="8" name="Title 1">
            <a:extLst>
              <a:ext uri="{FF2B5EF4-FFF2-40B4-BE49-F238E27FC236}">
                <a16:creationId xmlns="" xmlns:a16="http://schemas.microsoft.com/office/drawing/2014/main" id="{89BAB8A3-83ED-92FA-CB2A-2F776B5195CF}"/>
              </a:ext>
            </a:extLst>
          </p:cNvPr>
          <p:cNvSpPr txBox="1">
            <a:spLocks/>
          </p:cNvSpPr>
          <p:nvPr/>
        </p:nvSpPr>
        <p:spPr>
          <a:xfrm>
            <a:off x="6843252" y="4877438"/>
            <a:ext cx="3952567" cy="1477328"/>
          </a:xfrm>
          <a:prstGeom prst="rect">
            <a:avLst/>
          </a:prstGeom>
        </p:spPr>
        <p:txBody>
          <a:bodyPr vert="horz" wrap="square" lIns="0" tIns="0" rIns="0" bIns="0" rtlCol="0" anchor="ctr"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defRPr/>
            </a:pPr>
            <a:r>
              <a:rPr lang="en-US" sz="3600" dirty="0">
                <a:solidFill>
                  <a:srgbClr val="FEAC26"/>
                </a:solidFill>
              </a:rPr>
              <a:t>Wives</a:t>
            </a:r>
          </a:p>
        </p:txBody>
      </p:sp>
      <p:sp>
        <p:nvSpPr>
          <p:cNvPr id="9" name="Text Placeholder 2">
            <a:extLst>
              <a:ext uri="{FF2B5EF4-FFF2-40B4-BE49-F238E27FC236}">
                <a16:creationId xmlns="" xmlns:a16="http://schemas.microsoft.com/office/drawing/2014/main" id="{46C5F71D-86F1-CBE6-D2D8-3BD91F926148}"/>
              </a:ext>
            </a:extLst>
          </p:cNvPr>
          <p:cNvSpPr txBox="1">
            <a:spLocks/>
          </p:cNvSpPr>
          <p:nvPr/>
        </p:nvSpPr>
        <p:spPr>
          <a:xfrm>
            <a:off x="6440575" y="376144"/>
            <a:ext cx="4827194" cy="987425"/>
          </a:xfrm>
          <a:prstGeom prst="rect">
            <a:avLst/>
          </a:prstGeom>
        </p:spPr>
        <p:txBody>
          <a:bodyPr vert="horz" lIns="0" tIns="0" rIns="0" bIns="0" rtlCol="0" anchor="t">
            <a:normAutofit/>
          </a:bodyPr>
          <a:lstStyle>
            <a:lvl1pPr marL="228600" indent="-228600" algn="ctr" defTabSz="914400" rtl="0" eaLnBrk="1" latinLnBrk="0" hangingPunct="1">
              <a:lnSpc>
                <a:spcPct val="120000"/>
              </a:lnSpc>
              <a:spcBef>
                <a:spcPts val="1000"/>
              </a:spcBef>
              <a:buClr>
                <a:schemeClr val="accent4"/>
              </a:buClr>
              <a:buFont typeface="The Hand Extrablack" panose="03070A02030502020204" pitchFamily="66" charset="0"/>
              <a:buNone/>
              <a:defRPr lang="en-US" sz="2800" kern="1200" spc="20" baseline="0" dirty="0" smtClean="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None/>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E7F01"/>
              </a:buClr>
              <a:defRPr/>
            </a:pPr>
            <a:r>
              <a:rPr sz="2400" err="1">
                <a:solidFill>
                  <a:prstClr val="white">
                    <a:alpha val="58000"/>
                  </a:prstClr>
                </a:solidFill>
                <a:cs typeface="Amatic SC"/>
              </a:rPr>
              <a:t>Lección</a:t>
            </a:r>
            <a:r>
              <a:rPr sz="2400">
                <a:solidFill>
                  <a:prstClr val="white">
                    <a:alpha val="58000"/>
                  </a:prstClr>
                </a:solidFill>
                <a:cs typeface="Amatic SC"/>
              </a:rPr>
              <a:t> 8</a:t>
            </a:r>
          </a:p>
        </p:txBody>
      </p:sp>
    </p:spTree>
    <p:extLst>
      <p:ext uri="{BB962C8B-B14F-4D97-AF65-F5344CB8AC3E}">
        <p14:creationId xmlns:p14="http://schemas.microsoft.com/office/powerpoint/2010/main" val="18748110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 xmlns:a16="http://schemas.microsoft.com/office/drawing/2014/main" id="{EEA85169-A40A-40DD-9871-5FE5B6A06E9D}"/>
              </a:ext>
            </a:extLst>
          </p:cNvPr>
          <p:cNvSpPr>
            <a:spLocks noGrp="1"/>
          </p:cNvSpPr>
          <p:nvPr>
            <p:ph type="title"/>
          </p:nvPr>
        </p:nvSpPr>
        <p:spPr>
          <a:xfrm>
            <a:off x="6314208" y="1876578"/>
            <a:ext cx="5014913" cy="1552422"/>
          </a:xfrm>
        </p:spPr>
        <p:txBody>
          <a:bodyPr/>
          <a:lstStyle/>
          <a:p>
            <a:r>
              <a:rPr lang="en-US" dirty="0">
                <a:latin typeface="Baguet Script" panose="00000500000000000000" pitchFamily="2" charset="0"/>
              </a:rPr>
              <a:t> </a:t>
            </a:r>
            <a:r>
              <a:rPr lang="en-US" sz="4800" dirty="0">
                <a:solidFill>
                  <a:srgbClr val="FEAC26"/>
                </a:solidFill>
                <a:latin typeface="Baguet Script" panose="00000500000000000000" pitchFamily="2" charset="0"/>
              </a:rPr>
              <a:t>Prayer</a:t>
            </a:r>
            <a:endParaRPr lang="en-US" dirty="0">
              <a:solidFill>
                <a:srgbClr val="FEAC26"/>
              </a:solidFill>
              <a:latin typeface="Baguet Script" panose="00000500000000000000" pitchFamily="2" charset="0"/>
            </a:endParaRPr>
          </a:p>
        </p:txBody>
      </p:sp>
      <p:pic>
        <p:nvPicPr>
          <p:cNvPr id="15" name="Picture Placeholder 14">
            <a:extLst>
              <a:ext uri="{FF2B5EF4-FFF2-40B4-BE49-F238E27FC236}">
                <a16:creationId xmlns="" xmlns:a16="http://schemas.microsoft.com/office/drawing/2014/main" id="{C34112AB-D254-401D-A1AA-2E7301C0C90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756" r="8756"/>
          <a:stretch/>
        </p:blipFill>
        <p:spPr>
          <a:xfrm>
            <a:off x="0" y="0"/>
            <a:ext cx="5662934" cy="6858000"/>
          </a:xfrm>
        </p:spPr>
      </p:pic>
      <p:sp>
        <p:nvSpPr>
          <p:cNvPr id="2" name="Title 30">
            <a:extLst>
              <a:ext uri="{FF2B5EF4-FFF2-40B4-BE49-F238E27FC236}">
                <a16:creationId xmlns="" xmlns:a16="http://schemas.microsoft.com/office/drawing/2014/main" id="{09965E31-9FCC-FE9B-32D4-B5761C76D0A7}"/>
              </a:ext>
            </a:extLst>
          </p:cNvPr>
          <p:cNvSpPr txBox="1">
            <a:spLocks/>
          </p:cNvSpPr>
          <p:nvPr/>
        </p:nvSpPr>
        <p:spPr>
          <a:xfrm>
            <a:off x="6314209" y="1018360"/>
            <a:ext cx="5014913" cy="1552422"/>
          </a:xfrm>
          <a:prstGeom prst="rect">
            <a:avLst/>
          </a:prstGeom>
        </p:spPr>
        <p:txBody>
          <a:bodyPr vert="horz" wrap="square" lIns="0" tIns="0" rIns="0" bIns="0" rtlCol="0" anchor="b"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defRPr/>
            </a:pPr>
            <a:r>
              <a:rPr lang="en-US" dirty="0" err="1">
                <a:solidFill>
                  <a:prstClr val="white"/>
                </a:solidFill>
                <a:latin typeface="Baguet Script"/>
              </a:rPr>
              <a:t>Oración</a:t>
            </a:r>
            <a:endParaRPr lang="en-US" dirty="0" err="1">
              <a:solidFill>
                <a:prstClr val="white"/>
              </a:solidFill>
            </a:endParaRPr>
          </a:p>
        </p:txBody>
      </p:sp>
    </p:spTree>
    <p:extLst>
      <p:ext uri="{BB962C8B-B14F-4D97-AF65-F5344CB8AC3E}">
        <p14:creationId xmlns:p14="http://schemas.microsoft.com/office/powerpoint/2010/main" val="9421743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 xmlns:a16="http://schemas.microsoft.com/office/drawing/2014/main" id="{09646535-AEF6-4883-A4F9-EEC1F8B431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9" name="Rectangle 38">
            <a:extLst>
              <a:ext uri="{FF2B5EF4-FFF2-40B4-BE49-F238E27FC236}">
                <a16:creationId xmlns="" xmlns:a16="http://schemas.microsoft.com/office/drawing/2014/main" id="{DB7EFF05-A8DA-4B3E-9C21-7A04283D48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41" name="Rectangle 40">
            <a:extLst>
              <a:ext uri="{FF2B5EF4-FFF2-40B4-BE49-F238E27FC236}">
                <a16:creationId xmlns="" xmlns:a16="http://schemas.microsoft.com/office/drawing/2014/main" id="{D690F001-2D75-4EFE-805F-3E6954B756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3" name="Rectangle 42">
            <a:extLst>
              <a:ext uri="{FF2B5EF4-FFF2-40B4-BE49-F238E27FC236}">
                <a16:creationId xmlns="" xmlns:a16="http://schemas.microsoft.com/office/drawing/2014/main" id="{8C6F7DA8-FD92-4ACF-9932-BF007E32A6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45" name="Freeform: Shape 44">
            <a:extLst>
              <a:ext uri="{FF2B5EF4-FFF2-40B4-BE49-F238E27FC236}">
                <a16:creationId xmlns="" xmlns:a16="http://schemas.microsoft.com/office/drawing/2014/main" id="{4F76F7D6-E5D2-44FA-B1FA-A1A61DF18E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0" y="0"/>
            <a:ext cx="10554709" cy="6858000"/>
          </a:xfrm>
          <a:custGeom>
            <a:avLst/>
            <a:gdLst>
              <a:gd name="connsiteX0" fmla="*/ 678080 w 10554709"/>
              <a:gd name="connsiteY0" fmla="*/ 0 h 6858000"/>
              <a:gd name="connsiteX1" fmla="*/ 8939948 w 10554709"/>
              <a:gd name="connsiteY1" fmla="*/ 0 h 6858000"/>
              <a:gd name="connsiteX2" fmla="*/ 9088366 w 10554709"/>
              <a:gd name="connsiteY2" fmla="*/ 139640 h 6858000"/>
              <a:gd name="connsiteX3" fmla="*/ 10554709 w 10554709"/>
              <a:gd name="connsiteY3" fmla="*/ 3680162 h 6858000"/>
              <a:gd name="connsiteX4" fmla="*/ 9852869 w 10554709"/>
              <a:gd name="connsiteY4" fmla="*/ 6618597 h 6858000"/>
              <a:gd name="connsiteX5" fmla="*/ 9732509 w 10554709"/>
              <a:gd name="connsiteY5" fmla="*/ 6858000 h 6858000"/>
              <a:gd name="connsiteX6" fmla="*/ 0 w 10554709"/>
              <a:gd name="connsiteY6" fmla="*/ 6858000 h 6858000"/>
              <a:gd name="connsiteX7" fmla="*/ 0 w 10554709"/>
              <a:gd name="connsiteY7" fmla="*/ 893015 h 6858000"/>
              <a:gd name="connsiteX8" fmla="*/ 32877 w 10554709"/>
              <a:gd name="connsiteY8" fmla="*/ 837948 h 6858000"/>
              <a:gd name="connsiteX9" fmla="*/ 408715 w 10554709"/>
              <a:gd name="connsiteY9" fmla="*/ 30770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54709" h="6858000">
                <a:moveTo>
                  <a:pt x="678080" y="0"/>
                </a:moveTo>
                <a:lnTo>
                  <a:pt x="8939948" y="0"/>
                </a:lnTo>
                <a:lnTo>
                  <a:pt x="9088366" y="139640"/>
                </a:lnTo>
                <a:cubicBezTo>
                  <a:pt x="10103527" y="1150771"/>
                  <a:pt x="10554709" y="2302771"/>
                  <a:pt x="10554709" y="3680162"/>
                </a:cubicBezTo>
                <a:cubicBezTo>
                  <a:pt x="10554709" y="4782075"/>
                  <a:pt x="10354183" y="5717032"/>
                  <a:pt x="9852869" y="6618597"/>
                </a:cubicBezTo>
                <a:lnTo>
                  <a:pt x="9732509" y="6858000"/>
                </a:lnTo>
                <a:lnTo>
                  <a:pt x="0" y="6858000"/>
                </a:lnTo>
                <a:lnTo>
                  <a:pt x="0" y="893015"/>
                </a:lnTo>
                <a:lnTo>
                  <a:pt x="32877" y="837948"/>
                </a:lnTo>
                <a:cubicBezTo>
                  <a:pt x="149932" y="650048"/>
                  <a:pt x="274183" y="474695"/>
                  <a:pt x="408715" y="307706"/>
                </a:cubicBezTo>
                <a:close/>
              </a:path>
            </a:pathLst>
          </a:custGeom>
          <a:ln>
            <a:noFill/>
          </a:ln>
        </p:spPr>
        <p:txBody>
          <a:bodyPr vert="horz" wrap="square" lIns="91440" tIns="45720" rIns="91440" bIns="45720" numCol="1" anchor="t" anchorCtr="0" compatLnSpc="1">
            <a:prstTxWarp prst="textNoShape">
              <a:avLst/>
            </a:prstTxWarp>
            <a:noAutofit/>
          </a:bodyPr>
          <a:lstStyle/>
          <a:p>
            <a:pPr>
              <a:defRPr/>
            </a:pPr>
            <a:endParaRPr lang="en-US">
              <a:solidFill>
                <a:prstClr val="white"/>
              </a:solidFill>
            </a:endParaRPr>
          </a:p>
        </p:txBody>
      </p:sp>
      <p:sp>
        <p:nvSpPr>
          <p:cNvPr id="47" name="Freeform 10">
            <a:extLst>
              <a:ext uri="{FF2B5EF4-FFF2-40B4-BE49-F238E27FC236}">
                <a16:creationId xmlns="" xmlns:a16="http://schemas.microsoft.com/office/drawing/2014/main" id="{671E2FB4-7344-4400-973C-C4E1D46C15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rot="4500000">
            <a:off x="9006897" y="392628"/>
            <a:ext cx="3095625" cy="2897543"/>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white"/>
              </a:solidFill>
            </a:endParaRPr>
          </a:p>
        </p:txBody>
      </p:sp>
      <p:sp>
        <p:nvSpPr>
          <p:cNvPr id="5" name="Rectangle 3">
            <a:extLst>
              <a:ext uri="{FF2B5EF4-FFF2-40B4-BE49-F238E27FC236}">
                <a16:creationId xmlns="" xmlns:a16="http://schemas.microsoft.com/office/drawing/2014/main" id="{6C3D2DC8-07BB-DA4D-D9CA-8219D0E2B4F2}"/>
              </a:ext>
            </a:extLst>
          </p:cNvPr>
          <p:cNvSpPr txBox="1">
            <a:spLocks noChangeArrowheads="1"/>
          </p:cNvSpPr>
          <p:nvPr/>
        </p:nvSpPr>
        <p:spPr>
          <a:xfrm>
            <a:off x="1203098" y="4269664"/>
            <a:ext cx="6337300" cy="2438400"/>
          </a:xfrm>
          <a:prstGeom prst="rect">
            <a:avLst/>
          </a:prstGeom>
        </p:spPr>
        <p:txBody>
          <a:bodyPr vert="horz" lIns="0" tIns="0" rIns="0" bIns="0" rtlCol="0" anchor="t">
            <a:norm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8788" indent="-458788">
              <a:lnSpc>
                <a:spcPct val="90000"/>
              </a:lnSpc>
              <a:buClr>
                <a:srgbClr val="CE7F01"/>
              </a:buClr>
              <a:buFontTx/>
              <a:buAutoNum type="arabicPeriod"/>
              <a:defRPr/>
            </a:pPr>
            <a:r>
              <a:rPr lang="en-US" altLang="en-US" sz="2400" dirty="0">
                <a:solidFill>
                  <a:prstClr val="white"/>
                </a:solidFill>
              </a:rPr>
              <a:t>Trust God’s plan.</a:t>
            </a:r>
            <a:r>
              <a:rPr lang="en-US" altLang="en-US" dirty="0">
                <a:solidFill>
                  <a:prstClr val="white"/>
                </a:solidFill>
              </a:rPr>
              <a:t>  </a:t>
            </a:r>
          </a:p>
          <a:p>
            <a:pPr marL="458470" indent="-458470">
              <a:lnSpc>
                <a:spcPct val="90000"/>
              </a:lnSpc>
              <a:buClr>
                <a:srgbClr val="CE7F01"/>
              </a:buClr>
              <a:buFontTx/>
              <a:buAutoNum type="arabicPeriod" startAt="2"/>
              <a:defRPr/>
            </a:pPr>
            <a:r>
              <a:rPr lang="en-US" altLang="en-US" sz="2400" dirty="0">
                <a:solidFill>
                  <a:prstClr val="white"/>
                </a:solidFill>
              </a:rPr>
              <a:t>Strive for the ideal</a:t>
            </a:r>
            <a:r>
              <a:rPr lang="en-US" altLang="en-US" dirty="0">
                <a:solidFill>
                  <a:prstClr val="white"/>
                </a:solidFill>
              </a:rPr>
              <a:t>.  </a:t>
            </a:r>
            <a:endParaRPr lang="en-US" altLang="en-US" sz="1800" dirty="0">
              <a:solidFill>
                <a:prstClr val="white"/>
              </a:solidFill>
            </a:endParaRPr>
          </a:p>
          <a:p>
            <a:pPr marL="458788" indent="-458788">
              <a:lnSpc>
                <a:spcPct val="90000"/>
              </a:lnSpc>
              <a:buClr>
                <a:srgbClr val="CE7F01"/>
              </a:buClr>
              <a:buFontTx/>
              <a:buAutoNum type="arabicPeriod" startAt="3"/>
              <a:defRPr/>
            </a:pPr>
            <a:r>
              <a:rPr lang="en-US" altLang="en-US" sz="2400" dirty="0">
                <a:solidFill>
                  <a:prstClr val="white"/>
                </a:solidFill>
              </a:rPr>
              <a:t>We are responsible for our behavior.</a:t>
            </a:r>
            <a:r>
              <a:rPr lang="en-US" altLang="en-US" dirty="0">
                <a:solidFill>
                  <a:prstClr val="white"/>
                </a:solidFill>
              </a:rPr>
              <a:t>  </a:t>
            </a:r>
          </a:p>
          <a:p>
            <a:pPr marL="458788" indent="-458788">
              <a:lnSpc>
                <a:spcPct val="90000"/>
              </a:lnSpc>
              <a:buClr>
                <a:srgbClr val="CE7F01"/>
              </a:buClr>
              <a:buFontTx/>
              <a:buAutoNum type="arabicPeriod" startAt="4"/>
              <a:defRPr/>
            </a:pPr>
            <a:r>
              <a:rPr lang="en-US" altLang="en-US" sz="2400" dirty="0">
                <a:solidFill>
                  <a:prstClr val="white"/>
                </a:solidFill>
              </a:rPr>
              <a:t>Look first to the things of others.</a:t>
            </a:r>
            <a:r>
              <a:rPr lang="en-US" altLang="en-US" dirty="0">
                <a:solidFill>
                  <a:prstClr val="white"/>
                </a:solidFill>
              </a:rPr>
              <a:t>  </a:t>
            </a:r>
          </a:p>
          <a:p>
            <a:pPr marL="458788" indent="-458788">
              <a:lnSpc>
                <a:spcPct val="90000"/>
              </a:lnSpc>
              <a:buClr>
                <a:srgbClr val="CE7F01"/>
              </a:buClr>
              <a:buFontTx/>
              <a:buAutoNum type="arabicPeriod" startAt="4"/>
              <a:defRPr/>
            </a:pPr>
            <a:r>
              <a:rPr lang="en-US" altLang="en-US" sz="2400" dirty="0">
                <a:solidFill>
                  <a:prstClr val="white"/>
                </a:solidFill>
              </a:rPr>
              <a:t>Pleasing God is the Foundation.  </a:t>
            </a:r>
          </a:p>
        </p:txBody>
      </p:sp>
      <p:sp>
        <p:nvSpPr>
          <p:cNvPr id="6" name="Rectangle 2">
            <a:extLst>
              <a:ext uri="{FF2B5EF4-FFF2-40B4-BE49-F238E27FC236}">
                <a16:creationId xmlns="" xmlns:a16="http://schemas.microsoft.com/office/drawing/2014/main" id="{C0C44656-6380-E28A-4744-47E4D9277E3C}"/>
              </a:ext>
            </a:extLst>
          </p:cNvPr>
          <p:cNvSpPr txBox="1">
            <a:spLocks noChangeArrowheads="1"/>
          </p:cNvSpPr>
          <p:nvPr/>
        </p:nvSpPr>
        <p:spPr bwMode="auto">
          <a:xfrm>
            <a:off x="1108686" y="3543510"/>
            <a:ext cx="5308600" cy="6096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FFFF00"/>
                </a:solidFill>
                <a:latin typeface="Calibri" pitchFamily="34" charset="0"/>
                <a:ea typeface="Calibri" pitchFamily="34" charset="0"/>
                <a:cs typeface="Calibri" pitchFamily="34" charset="0"/>
              </a:defRPr>
            </a:lvl1pPr>
            <a:lvl2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2pPr>
            <a:lvl3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3pPr>
            <a:lvl4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4pPr>
            <a:lvl5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5pPr>
            <a:lvl6pPr marL="457200" algn="ctr" rtl="0" fontAlgn="base">
              <a:spcBef>
                <a:spcPct val="0"/>
              </a:spcBef>
              <a:spcAft>
                <a:spcPct val="0"/>
              </a:spcAft>
              <a:defRPr sz="3200" b="1">
                <a:solidFill>
                  <a:srgbClr val="FFFF00"/>
                </a:solidFill>
                <a:latin typeface="Arial" pitchFamily="34" charset="0"/>
              </a:defRPr>
            </a:lvl6pPr>
            <a:lvl7pPr marL="914400" algn="ctr" rtl="0" fontAlgn="base">
              <a:spcBef>
                <a:spcPct val="0"/>
              </a:spcBef>
              <a:spcAft>
                <a:spcPct val="0"/>
              </a:spcAft>
              <a:defRPr sz="3200" b="1">
                <a:solidFill>
                  <a:srgbClr val="FFFF00"/>
                </a:solidFill>
                <a:latin typeface="Arial" pitchFamily="34" charset="0"/>
              </a:defRPr>
            </a:lvl7pPr>
            <a:lvl8pPr marL="1371600" algn="ctr" rtl="0" fontAlgn="base">
              <a:spcBef>
                <a:spcPct val="0"/>
              </a:spcBef>
              <a:spcAft>
                <a:spcPct val="0"/>
              </a:spcAft>
              <a:defRPr sz="3200" b="1">
                <a:solidFill>
                  <a:srgbClr val="FFFF00"/>
                </a:solidFill>
                <a:latin typeface="Arial" pitchFamily="34" charset="0"/>
              </a:defRPr>
            </a:lvl8pPr>
            <a:lvl9pPr marL="1828800" algn="ctr" rtl="0" fontAlgn="base">
              <a:spcBef>
                <a:spcPct val="0"/>
              </a:spcBef>
              <a:spcAft>
                <a:spcPct val="0"/>
              </a:spcAft>
              <a:defRPr sz="3200" b="1">
                <a:solidFill>
                  <a:srgbClr val="FFFF00"/>
                </a:solidFill>
                <a:latin typeface="Arial" pitchFamily="34" charset="0"/>
              </a:defRPr>
            </a:lvl9pPr>
          </a:lstStyle>
          <a:p>
            <a:pPr algn="l" defTabSz="914400">
              <a:defRPr/>
            </a:pPr>
            <a:r>
              <a:rPr lang="en-US" altLang="en-US" sz="2800" b="0" kern="0" dirty="0">
                <a:solidFill>
                  <a:srgbClr val="FEAC26"/>
                </a:solidFill>
                <a:latin typeface="Sagona Book"/>
              </a:rPr>
              <a:t>Foundation Principles</a:t>
            </a:r>
          </a:p>
        </p:txBody>
      </p:sp>
      <p:sp>
        <p:nvSpPr>
          <p:cNvPr id="7" name="Rectangle 3">
            <a:extLst>
              <a:ext uri="{FF2B5EF4-FFF2-40B4-BE49-F238E27FC236}">
                <a16:creationId xmlns="" xmlns:a16="http://schemas.microsoft.com/office/drawing/2014/main" id="{95429D3D-8EFE-1E73-4D08-F4EB198E21DD}"/>
              </a:ext>
            </a:extLst>
          </p:cNvPr>
          <p:cNvSpPr txBox="1">
            <a:spLocks noChangeArrowheads="1"/>
          </p:cNvSpPr>
          <p:nvPr/>
        </p:nvSpPr>
        <p:spPr>
          <a:xfrm>
            <a:off x="1203098" y="919750"/>
            <a:ext cx="8651177" cy="2438400"/>
          </a:xfrm>
          <a:prstGeom prst="rect">
            <a:avLst/>
          </a:prstGeom>
        </p:spPr>
        <p:txBody>
          <a:bodyPr vert="horz" lIns="0" tIns="0" rIns="0" bIns="0" rtlCol="0" anchor="t">
            <a:norm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8470" indent="-458470">
              <a:lnSpc>
                <a:spcPct val="90000"/>
              </a:lnSpc>
              <a:buClr>
                <a:srgbClr val="CE7F01"/>
              </a:buClr>
              <a:buFontTx/>
              <a:buAutoNum type="arabicPeriod"/>
              <a:defRPr/>
            </a:pPr>
            <a:r>
              <a:rPr lang="en-US" altLang="en-US" sz="2400" dirty="0" err="1">
                <a:solidFill>
                  <a:prstClr val="white"/>
                </a:solidFill>
              </a:rPr>
              <a:t>Confiar</a:t>
            </a:r>
            <a:r>
              <a:rPr lang="en-US" altLang="en-US" sz="2400" dirty="0">
                <a:solidFill>
                  <a:prstClr val="white"/>
                </a:solidFill>
              </a:rPr>
              <a:t> </a:t>
            </a:r>
            <a:r>
              <a:rPr lang="en-US" altLang="en-US" sz="2400" dirty="0" err="1">
                <a:solidFill>
                  <a:prstClr val="white"/>
                </a:solidFill>
              </a:rPr>
              <a:t>en</a:t>
            </a:r>
            <a:r>
              <a:rPr lang="en-US" altLang="en-US" sz="2400" dirty="0">
                <a:solidFill>
                  <a:prstClr val="white"/>
                </a:solidFill>
              </a:rPr>
              <a:t> </a:t>
            </a:r>
            <a:r>
              <a:rPr lang="en-US" altLang="en-US" sz="2400" dirty="0" err="1">
                <a:solidFill>
                  <a:prstClr val="white"/>
                </a:solidFill>
              </a:rPr>
              <a:t>el</a:t>
            </a:r>
            <a:r>
              <a:rPr lang="en-US" altLang="en-US" sz="2400" dirty="0">
                <a:solidFill>
                  <a:prstClr val="white"/>
                </a:solidFill>
              </a:rPr>
              <a:t> plan de Dios.</a:t>
            </a:r>
            <a:r>
              <a:rPr lang="en-US" altLang="en-US" dirty="0">
                <a:solidFill>
                  <a:prstClr val="white"/>
                </a:solidFill>
              </a:rPr>
              <a:t>  </a:t>
            </a:r>
            <a:endParaRPr lang="en-US" dirty="0">
              <a:solidFill>
                <a:prstClr val="white"/>
              </a:solidFill>
            </a:endParaRPr>
          </a:p>
          <a:p>
            <a:pPr marL="458470" indent="-458470">
              <a:lnSpc>
                <a:spcPct val="90000"/>
              </a:lnSpc>
              <a:buClr>
                <a:srgbClr val="CE7F01"/>
              </a:buClr>
              <a:buFontTx/>
              <a:buAutoNum type="arabicPeriod" startAt="2"/>
              <a:defRPr/>
            </a:pPr>
            <a:r>
              <a:rPr lang="en-US" altLang="en-US" sz="2400" dirty="0" err="1">
                <a:solidFill>
                  <a:prstClr val="white"/>
                </a:solidFill>
              </a:rPr>
              <a:t>Esforzarnos</a:t>
            </a:r>
            <a:r>
              <a:rPr lang="en-US" altLang="en-US" sz="2400" dirty="0">
                <a:solidFill>
                  <a:prstClr val="white"/>
                </a:solidFill>
              </a:rPr>
              <a:t> </a:t>
            </a:r>
            <a:r>
              <a:rPr lang="en-US" altLang="en-US" sz="2400" dirty="0" err="1">
                <a:solidFill>
                  <a:prstClr val="white"/>
                </a:solidFill>
              </a:rPr>
              <a:t>por</a:t>
            </a:r>
            <a:r>
              <a:rPr lang="en-US" altLang="en-US" sz="2400" dirty="0">
                <a:solidFill>
                  <a:prstClr val="white"/>
                </a:solidFill>
              </a:rPr>
              <a:t> </a:t>
            </a:r>
            <a:r>
              <a:rPr lang="en-US" altLang="en-US" sz="2400" dirty="0" err="1">
                <a:solidFill>
                  <a:prstClr val="white"/>
                </a:solidFill>
              </a:rPr>
              <a:t>el</a:t>
            </a:r>
            <a:r>
              <a:rPr lang="en-US" altLang="en-US" sz="2400" dirty="0">
                <a:solidFill>
                  <a:prstClr val="white"/>
                </a:solidFill>
              </a:rPr>
              <a:t> ideal</a:t>
            </a:r>
            <a:r>
              <a:rPr lang="en-US" altLang="en-US" dirty="0">
                <a:solidFill>
                  <a:prstClr val="white"/>
                </a:solidFill>
              </a:rPr>
              <a:t>. </a:t>
            </a:r>
            <a:endParaRPr lang="en-US" altLang="en-US" sz="1800" dirty="0">
              <a:solidFill>
                <a:prstClr val="white"/>
              </a:solidFill>
            </a:endParaRPr>
          </a:p>
          <a:p>
            <a:pPr marL="458470" indent="-458470">
              <a:lnSpc>
                <a:spcPct val="90000"/>
              </a:lnSpc>
              <a:buClr>
                <a:srgbClr val="CE7F01"/>
              </a:buClr>
              <a:buFontTx/>
              <a:buAutoNum type="arabicPeriod" startAt="3"/>
              <a:defRPr/>
            </a:pPr>
            <a:r>
              <a:rPr lang="en-US" altLang="en-US" sz="2400" dirty="0" err="1">
                <a:solidFill>
                  <a:prstClr val="white"/>
                </a:solidFill>
              </a:rPr>
              <a:t>Somos</a:t>
            </a:r>
            <a:r>
              <a:rPr lang="en-US" altLang="en-US" sz="2400" dirty="0">
                <a:solidFill>
                  <a:prstClr val="white"/>
                </a:solidFill>
              </a:rPr>
              <a:t> </a:t>
            </a:r>
            <a:r>
              <a:rPr lang="en-US" altLang="en-US" sz="2400" dirty="0" err="1">
                <a:solidFill>
                  <a:prstClr val="white"/>
                </a:solidFill>
              </a:rPr>
              <a:t>responsables</a:t>
            </a:r>
            <a:r>
              <a:rPr lang="en-US" altLang="en-US" sz="2400" dirty="0">
                <a:solidFill>
                  <a:prstClr val="white"/>
                </a:solidFill>
              </a:rPr>
              <a:t> </a:t>
            </a:r>
            <a:r>
              <a:rPr lang="en-US" altLang="en-US" sz="2400" dirty="0" err="1">
                <a:solidFill>
                  <a:prstClr val="white"/>
                </a:solidFill>
              </a:rPr>
              <a:t>por</a:t>
            </a:r>
            <a:r>
              <a:rPr lang="en-US" altLang="en-US" sz="2400" dirty="0">
                <a:solidFill>
                  <a:prstClr val="white"/>
                </a:solidFill>
              </a:rPr>
              <a:t> </a:t>
            </a:r>
            <a:r>
              <a:rPr lang="en-US" altLang="en-US" sz="2400" dirty="0" err="1">
                <a:solidFill>
                  <a:prstClr val="white"/>
                </a:solidFill>
              </a:rPr>
              <a:t>nuestro</a:t>
            </a:r>
            <a:r>
              <a:rPr lang="en-US" altLang="en-US" sz="2400" dirty="0">
                <a:solidFill>
                  <a:prstClr val="white"/>
                </a:solidFill>
              </a:rPr>
              <a:t> </a:t>
            </a:r>
            <a:r>
              <a:rPr lang="en-US" altLang="en-US" sz="2400" dirty="0" err="1">
                <a:solidFill>
                  <a:prstClr val="white"/>
                </a:solidFill>
              </a:rPr>
              <a:t>comportamiento</a:t>
            </a:r>
            <a:r>
              <a:rPr lang="en-US" altLang="en-US" sz="2400" dirty="0">
                <a:solidFill>
                  <a:prstClr val="white"/>
                </a:solidFill>
              </a:rPr>
              <a:t>.</a:t>
            </a:r>
            <a:r>
              <a:rPr lang="en-US" altLang="en-US" dirty="0">
                <a:solidFill>
                  <a:prstClr val="white"/>
                </a:solidFill>
              </a:rPr>
              <a:t>  </a:t>
            </a:r>
          </a:p>
          <a:p>
            <a:pPr marL="458470" indent="-458470">
              <a:lnSpc>
                <a:spcPct val="90000"/>
              </a:lnSpc>
              <a:buClr>
                <a:srgbClr val="CE7F01"/>
              </a:buClr>
              <a:buFontTx/>
              <a:buAutoNum type="arabicPeriod" startAt="4"/>
              <a:defRPr/>
            </a:pPr>
            <a:r>
              <a:rPr lang="en-US" altLang="en-US" sz="2400" dirty="0" err="1">
                <a:solidFill>
                  <a:prstClr val="white"/>
                </a:solidFill>
              </a:rPr>
              <a:t>Buscar</a:t>
            </a:r>
            <a:r>
              <a:rPr lang="en-US" altLang="en-US" sz="2400" dirty="0">
                <a:solidFill>
                  <a:prstClr val="white"/>
                </a:solidFill>
              </a:rPr>
              <a:t> primero </a:t>
            </a:r>
            <a:r>
              <a:rPr lang="en-US" altLang="en-US" sz="2400" dirty="0" err="1">
                <a:solidFill>
                  <a:prstClr val="white"/>
                </a:solidFill>
              </a:rPr>
              <a:t>los</a:t>
            </a:r>
            <a:r>
              <a:rPr lang="en-US" altLang="en-US" sz="2400" dirty="0">
                <a:solidFill>
                  <a:prstClr val="white"/>
                </a:solidFill>
              </a:rPr>
              <a:t> </a:t>
            </a:r>
            <a:r>
              <a:rPr lang="en-US" altLang="en-US" sz="2400" dirty="0" err="1">
                <a:solidFill>
                  <a:prstClr val="white"/>
                </a:solidFill>
              </a:rPr>
              <a:t>intereses</a:t>
            </a:r>
            <a:r>
              <a:rPr lang="en-US" altLang="en-US" sz="2400" dirty="0">
                <a:solidFill>
                  <a:prstClr val="white"/>
                </a:solidFill>
              </a:rPr>
              <a:t> de </a:t>
            </a:r>
            <a:r>
              <a:rPr lang="en-US" altLang="en-US" sz="2400" dirty="0" err="1">
                <a:solidFill>
                  <a:prstClr val="white"/>
                </a:solidFill>
              </a:rPr>
              <a:t>los</a:t>
            </a:r>
            <a:r>
              <a:rPr lang="en-US" altLang="en-US" sz="2400" dirty="0">
                <a:solidFill>
                  <a:prstClr val="white"/>
                </a:solidFill>
              </a:rPr>
              <a:t> </a:t>
            </a:r>
            <a:r>
              <a:rPr lang="en-US" altLang="en-US" sz="2400" dirty="0" err="1">
                <a:solidFill>
                  <a:prstClr val="white"/>
                </a:solidFill>
              </a:rPr>
              <a:t>demás</a:t>
            </a:r>
            <a:r>
              <a:rPr lang="en-US" altLang="en-US" sz="2400" dirty="0">
                <a:solidFill>
                  <a:prstClr val="white"/>
                </a:solidFill>
              </a:rPr>
              <a:t>.</a:t>
            </a:r>
            <a:r>
              <a:rPr lang="en-US" altLang="en-US" dirty="0">
                <a:solidFill>
                  <a:prstClr val="white"/>
                </a:solidFill>
              </a:rPr>
              <a:t>  </a:t>
            </a:r>
          </a:p>
          <a:p>
            <a:pPr marL="458470" indent="-458470">
              <a:lnSpc>
                <a:spcPct val="90000"/>
              </a:lnSpc>
              <a:buClr>
                <a:srgbClr val="CE7F01"/>
              </a:buClr>
              <a:buFontTx/>
              <a:buAutoNum type="arabicPeriod" startAt="4"/>
              <a:defRPr/>
            </a:pPr>
            <a:r>
              <a:rPr lang="en-US" altLang="en-US" sz="2400" dirty="0">
                <a:solidFill>
                  <a:prstClr val="white"/>
                </a:solidFill>
              </a:rPr>
              <a:t>Agradar a Dios es </a:t>
            </a:r>
            <a:r>
              <a:rPr lang="en-US" altLang="en-US" sz="2400" dirty="0" err="1">
                <a:solidFill>
                  <a:prstClr val="white"/>
                </a:solidFill>
              </a:rPr>
              <a:t>el</a:t>
            </a:r>
            <a:r>
              <a:rPr lang="en-US" altLang="en-US" sz="2400" dirty="0">
                <a:solidFill>
                  <a:prstClr val="white"/>
                </a:solidFill>
              </a:rPr>
              <a:t> </a:t>
            </a:r>
            <a:r>
              <a:rPr lang="en-US" altLang="en-US" sz="2400" dirty="0" err="1">
                <a:solidFill>
                  <a:prstClr val="white"/>
                </a:solidFill>
              </a:rPr>
              <a:t>fundamento</a:t>
            </a:r>
            <a:r>
              <a:rPr lang="en-US" altLang="en-US" sz="2400" dirty="0">
                <a:solidFill>
                  <a:prstClr val="white"/>
                </a:solidFill>
              </a:rPr>
              <a:t>.  </a:t>
            </a:r>
          </a:p>
        </p:txBody>
      </p:sp>
      <p:sp>
        <p:nvSpPr>
          <p:cNvPr id="8" name="Rectangle 2">
            <a:extLst>
              <a:ext uri="{FF2B5EF4-FFF2-40B4-BE49-F238E27FC236}">
                <a16:creationId xmlns="" xmlns:a16="http://schemas.microsoft.com/office/drawing/2014/main" id="{6EF344B6-1ADD-975A-E5DD-B6B8FBFC8E01}"/>
              </a:ext>
            </a:extLst>
          </p:cNvPr>
          <p:cNvSpPr txBox="1">
            <a:spLocks noChangeArrowheads="1"/>
          </p:cNvSpPr>
          <p:nvPr/>
        </p:nvSpPr>
        <p:spPr bwMode="auto">
          <a:xfrm>
            <a:off x="1108686" y="229021"/>
            <a:ext cx="5308600" cy="6096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FFFF00"/>
                </a:solidFill>
                <a:latin typeface="Calibri" pitchFamily="34" charset="0"/>
                <a:ea typeface="Calibri" pitchFamily="34" charset="0"/>
                <a:cs typeface="Calibri" pitchFamily="34" charset="0"/>
              </a:defRPr>
            </a:lvl1pPr>
            <a:lvl2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2pPr>
            <a:lvl3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3pPr>
            <a:lvl4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4pPr>
            <a:lvl5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5pPr>
            <a:lvl6pPr marL="457200" algn="ctr" rtl="0" fontAlgn="base">
              <a:spcBef>
                <a:spcPct val="0"/>
              </a:spcBef>
              <a:spcAft>
                <a:spcPct val="0"/>
              </a:spcAft>
              <a:defRPr sz="3200" b="1">
                <a:solidFill>
                  <a:srgbClr val="FFFF00"/>
                </a:solidFill>
                <a:latin typeface="Arial" pitchFamily="34" charset="0"/>
              </a:defRPr>
            </a:lvl6pPr>
            <a:lvl7pPr marL="914400" algn="ctr" rtl="0" fontAlgn="base">
              <a:spcBef>
                <a:spcPct val="0"/>
              </a:spcBef>
              <a:spcAft>
                <a:spcPct val="0"/>
              </a:spcAft>
              <a:defRPr sz="3200" b="1">
                <a:solidFill>
                  <a:srgbClr val="FFFF00"/>
                </a:solidFill>
                <a:latin typeface="Arial" pitchFamily="34" charset="0"/>
              </a:defRPr>
            </a:lvl7pPr>
            <a:lvl8pPr marL="1371600" algn="ctr" rtl="0" fontAlgn="base">
              <a:spcBef>
                <a:spcPct val="0"/>
              </a:spcBef>
              <a:spcAft>
                <a:spcPct val="0"/>
              </a:spcAft>
              <a:defRPr sz="3200" b="1">
                <a:solidFill>
                  <a:srgbClr val="FFFF00"/>
                </a:solidFill>
                <a:latin typeface="Arial" pitchFamily="34" charset="0"/>
              </a:defRPr>
            </a:lvl8pPr>
            <a:lvl9pPr marL="1828800" algn="ctr" rtl="0" fontAlgn="base">
              <a:spcBef>
                <a:spcPct val="0"/>
              </a:spcBef>
              <a:spcAft>
                <a:spcPct val="0"/>
              </a:spcAft>
              <a:defRPr sz="3200" b="1">
                <a:solidFill>
                  <a:srgbClr val="FFFF00"/>
                </a:solidFill>
                <a:latin typeface="Arial" pitchFamily="34" charset="0"/>
              </a:defRPr>
            </a:lvl9pPr>
          </a:lstStyle>
          <a:p>
            <a:pPr algn="l" defTabSz="914400">
              <a:defRPr/>
            </a:pPr>
            <a:r>
              <a:rPr lang="en-US" altLang="en-US" sz="2800" b="0" kern="0" dirty="0">
                <a:solidFill>
                  <a:srgbClr val="FEAC26"/>
                </a:solidFill>
                <a:latin typeface="Sagona Book"/>
                <a:cs typeface="Calibri"/>
              </a:rPr>
              <a:t>Principios </a:t>
            </a:r>
            <a:r>
              <a:rPr lang="en-US" altLang="en-US" sz="2800" b="0" kern="0" dirty="0" err="1">
                <a:solidFill>
                  <a:srgbClr val="FEAC26"/>
                </a:solidFill>
                <a:latin typeface="Sagona Book"/>
                <a:cs typeface="Calibri"/>
              </a:rPr>
              <a:t>fundamentales</a:t>
            </a:r>
            <a:endParaRPr lang="en-US" dirty="0" err="1">
              <a:solidFill>
                <a:srgbClr val="FEAC26"/>
              </a:solidFill>
            </a:endParaRPr>
          </a:p>
        </p:txBody>
      </p:sp>
    </p:spTree>
    <p:extLst>
      <p:ext uri="{BB962C8B-B14F-4D97-AF65-F5344CB8AC3E}">
        <p14:creationId xmlns:p14="http://schemas.microsoft.com/office/powerpoint/2010/main" val="685191629"/>
      </p:ext>
    </p:extLst>
  </p:cSld>
  <p:clrMapOvr>
    <a:masterClrMapping/>
  </p:clrMapOvr>
  <p:transition spd="slow">
    <p:pull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 xmlns:a16="http://schemas.microsoft.com/office/drawing/2014/main" id="{EEA85169-A40A-40DD-9871-5FE5B6A06E9D}"/>
              </a:ext>
            </a:extLst>
          </p:cNvPr>
          <p:cNvSpPr>
            <a:spLocks noGrp="1"/>
          </p:cNvSpPr>
          <p:nvPr>
            <p:ph type="title"/>
          </p:nvPr>
        </p:nvSpPr>
        <p:spPr>
          <a:xfrm>
            <a:off x="5396645" y="4131861"/>
            <a:ext cx="6902660" cy="1088572"/>
          </a:xfrm>
        </p:spPr>
        <p:txBody>
          <a:bodyPr>
            <a:noAutofit/>
          </a:bodyPr>
          <a:lstStyle/>
          <a:p>
            <a:r>
              <a:rPr lang="en-US" sz="4000" dirty="0">
                <a:latin typeface="Baguet Script" panose="00000500000000000000" pitchFamily="2" charset="0"/>
              </a:rPr>
              <a:t>A Woman </a:t>
            </a:r>
            <a:br>
              <a:rPr lang="en-US" sz="4000" dirty="0">
                <a:latin typeface="Baguet Script" panose="00000500000000000000" pitchFamily="2" charset="0"/>
              </a:rPr>
            </a:br>
            <a:r>
              <a:rPr lang="en-US" sz="4000" dirty="0">
                <a:latin typeface="Baguet Script" panose="00000500000000000000" pitchFamily="2" charset="0"/>
              </a:rPr>
              <a:t>Devoted to Family:</a:t>
            </a:r>
          </a:p>
        </p:txBody>
      </p:sp>
      <p:pic>
        <p:nvPicPr>
          <p:cNvPr id="15" name="Picture Placeholder 14">
            <a:extLst>
              <a:ext uri="{FF2B5EF4-FFF2-40B4-BE49-F238E27FC236}">
                <a16:creationId xmlns="" xmlns:a16="http://schemas.microsoft.com/office/drawing/2014/main" id="{C34112AB-D254-401D-A1AA-2E7301C0C90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756" r="8756"/>
          <a:stretch/>
        </p:blipFill>
        <p:spPr>
          <a:xfrm>
            <a:off x="9417" y="0"/>
            <a:ext cx="5662934" cy="6858000"/>
          </a:xfrm>
        </p:spPr>
      </p:pic>
      <p:sp>
        <p:nvSpPr>
          <p:cNvPr id="3" name="Text Placeholder 2">
            <a:extLst>
              <a:ext uri="{FF2B5EF4-FFF2-40B4-BE49-F238E27FC236}">
                <a16:creationId xmlns="" xmlns:a16="http://schemas.microsoft.com/office/drawing/2014/main" id="{AEFCB712-4104-4FB1-9955-C84617B22F63}"/>
              </a:ext>
            </a:extLst>
          </p:cNvPr>
          <p:cNvSpPr>
            <a:spLocks noGrp="1"/>
          </p:cNvSpPr>
          <p:nvPr>
            <p:ph type="body" sz="quarter" idx="12"/>
          </p:nvPr>
        </p:nvSpPr>
        <p:spPr>
          <a:xfrm>
            <a:off x="6843252" y="3370995"/>
            <a:ext cx="3952567" cy="987425"/>
          </a:xfrm>
        </p:spPr>
        <p:txBody>
          <a:bodyPr>
            <a:normAutofit lnSpcReduction="10000"/>
          </a:bodyPr>
          <a:lstStyle/>
          <a:p>
            <a:r>
              <a:rPr lang="en-US" sz="2400" dirty="0">
                <a:cs typeface="Amatic SC" panose="00000500000000000000" pitchFamily="2" charset="-79"/>
              </a:rPr>
              <a:t>Lesson 8</a:t>
            </a:r>
          </a:p>
          <a:p>
            <a:r>
              <a:rPr lang="en-US" sz="2400" dirty="0">
                <a:cs typeface="Amatic SC" panose="00000500000000000000" pitchFamily="2" charset="-79"/>
              </a:rPr>
              <a:t>:</a:t>
            </a:r>
          </a:p>
        </p:txBody>
      </p:sp>
      <p:sp>
        <p:nvSpPr>
          <p:cNvPr id="4" name="Date Placeholder 3">
            <a:extLst>
              <a:ext uri="{FF2B5EF4-FFF2-40B4-BE49-F238E27FC236}">
                <a16:creationId xmlns="" xmlns:a16="http://schemas.microsoft.com/office/drawing/2014/main" id="{FD0432BA-7B02-9418-0827-BED53FFADFDB}"/>
              </a:ext>
            </a:extLst>
          </p:cNvPr>
          <p:cNvSpPr txBox="1">
            <a:spLocks/>
          </p:cNvSpPr>
          <p:nvPr/>
        </p:nvSpPr>
        <p:spPr>
          <a:xfrm>
            <a:off x="10923170" y="6111202"/>
            <a:ext cx="3095626" cy="720000"/>
          </a:xfrm>
          <a:custGeom>
            <a:avLst/>
            <a:gdLst>
              <a:gd name="connsiteX0" fmla="*/ 0 w 5662934"/>
              <a:gd name="connsiteY0" fmla="*/ 0 h 6858000"/>
              <a:gd name="connsiteX1" fmla="*/ 5064602 w 5662934"/>
              <a:gd name="connsiteY1" fmla="*/ 0 h 6858000"/>
              <a:gd name="connsiteX2" fmla="*/ 4889880 w 5662934"/>
              <a:gd name="connsiteY2" fmla="*/ 279455 h 6858000"/>
              <a:gd name="connsiteX3" fmla="*/ 4743094 w 5662934"/>
              <a:gd name="connsiteY3" fmla="*/ 566397 h 6858000"/>
              <a:gd name="connsiteX4" fmla="*/ 4685321 w 5662934"/>
              <a:gd name="connsiteY4" fmla="*/ 704608 h 6858000"/>
              <a:gd name="connsiteX5" fmla="*/ 4680898 w 5662934"/>
              <a:gd name="connsiteY5" fmla="*/ 692471 h 6858000"/>
              <a:gd name="connsiteX6" fmla="*/ 4558808 w 5662934"/>
              <a:gd name="connsiteY6" fmla="*/ 561315 h 6858000"/>
              <a:gd name="connsiteX7" fmla="*/ 4422430 w 5662934"/>
              <a:gd name="connsiteY7" fmla="*/ 545170 h 6858000"/>
              <a:gd name="connsiteX8" fmla="*/ 4343282 w 5662934"/>
              <a:gd name="connsiteY8" fmla="*/ 564133 h 6858000"/>
              <a:gd name="connsiteX9" fmla="*/ 4202646 w 5662934"/>
              <a:gd name="connsiteY9" fmla="*/ 646647 h 6858000"/>
              <a:gd name="connsiteX10" fmla="*/ 4197290 w 5662934"/>
              <a:gd name="connsiteY10" fmla="*/ 857157 h 6858000"/>
              <a:gd name="connsiteX11" fmla="*/ 4214948 w 5662934"/>
              <a:gd name="connsiteY11" fmla="*/ 901746 h 6858000"/>
              <a:gd name="connsiteX12" fmla="*/ 4230751 w 5662934"/>
              <a:gd name="connsiteY12" fmla="*/ 967701 h 6858000"/>
              <a:gd name="connsiteX13" fmla="*/ 4328522 w 5662934"/>
              <a:gd name="connsiteY13" fmla="*/ 1230219 h 6858000"/>
              <a:gd name="connsiteX14" fmla="*/ 3908598 w 5662934"/>
              <a:gd name="connsiteY14" fmla="*/ 1107653 h 6858000"/>
              <a:gd name="connsiteX15" fmla="*/ 3762188 w 5662934"/>
              <a:gd name="connsiteY15" fmla="*/ 1107860 h 6858000"/>
              <a:gd name="connsiteX16" fmla="*/ 3599087 w 5662934"/>
              <a:gd name="connsiteY16" fmla="*/ 1300369 h 6858000"/>
              <a:gd name="connsiteX17" fmla="*/ 3602456 w 5662934"/>
              <a:gd name="connsiteY17" fmla="*/ 1459969 h 6858000"/>
              <a:gd name="connsiteX18" fmla="*/ 3654124 w 5662934"/>
              <a:gd name="connsiteY18" fmla="*/ 1559177 h 6858000"/>
              <a:gd name="connsiteX19" fmla="*/ 3793114 w 5662934"/>
              <a:gd name="connsiteY19" fmla="*/ 1644439 h 6858000"/>
              <a:gd name="connsiteX20" fmla="*/ 4045810 w 5662934"/>
              <a:gd name="connsiteY20" fmla="*/ 1709432 h 6858000"/>
              <a:gd name="connsiteX21" fmla="*/ 4249451 w 5662934"/>
              <a:gd name="connsiteY21" fmla="*/ 1744332 h 6858000"/>
              <a:gd name="connsiteX22" fmla="*/ 4089510 w 5662934"/>
              <a:gd name="connsiteY22" fmla="*/ 1950033 h 6858000"/>
              <a:gd name="connsiteX23" fmla="*/ 3921602 w 5662934"/>
              <a:gd name="connsiteY23" fmla="*/ 2297127 h 6858000"/>
              <a:gd name="connsiteX24" fmla="*/ 3900443 w 5662934"/>
              <a:gd name="connsiteY24" fmla="*/ 2441680 h 6858000"/>
              <a:gd name="connsiteX25" fmla="*/ 3937614 w 5662934"/>
              <a:gd name="connsiteY25" fmla="*/ 2509491 h 6858000"/>
              <a:gd name="connsiteX26" fmla="*/ 3968463 w 5662934"/>
              <a:gd name="connsiteY26" fmla="*/ 2550919 h 6858000"/>
              <a:gd name="connsiteX27" fmla="*/ 4072895 w 5662934"/>
              <a:gd name="connsiteY27" fmla="*/ 2637486 h 6858000"/>
              <a:gd name="connsiteX28" fmla="*/ 4187906 w 5662934"/>
              <a:gd name="connsiteY28" fmla="*/ 2651776 h 6858000"/>
              <a:gd name="connsiteX29" fmla="*/ 4243956 w 5662934"/>
              <a:gd name="connsiteY29" fmla="*/ 2629194 h 6858000"/>
              <a:gd name="connsiteX30" fmla="*/ 4277165 w 5662934"/>
              <a:gd name="connsiteY30" fmla="*/ 2602787 h 6858000"/>
              <a:gd name="connsiteX31" fmla="*/ 4273379 w 5662934"/>
              <a:gd name="connsiteY31" fmla="*/ 2653248 h 6858000"/>
              <a:gd name="connsiteX32" fmla="*/ 4263593 w 5662934"/>
              <a:gd name="connsiteY32" fmla="*/ 3061922 h 6858000"/>
              <a:gd name="connsiteX33" fmla="*/ 4445372 w 5662934"/>
              <a:gd name="connsiteY33" fmla="*/ 4515619 h 6858000"/>
              <a:gd name="connsiteX34" fmla="*/ 4990710 w 5662934"/>
              <a:gd name="connsiteY34" fmla="*/ 5969316 h 6858000"/>
              <a:gd name="connsiteX35" fmla="*/ 5583977 w 5662934"/>
              <a:gd name="connsiteY35" fmla="*/ 6777438 h 6858000"/>
              <a:gd name="connsiteX36" fmla="*/ 5662934 w 5662934"/>
              <a:gd name="connsiteY36" fmla="*/ 6858000 h 6858000"/>
              <a:gd name="connsiteX37" fmla="*/ 0 w 5662934"/>
              <a:gd name="connsiteY3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662934" h="6858000">
                <a:moveTo>
                  <a:pt x="0" y="0"/>
                </a:moveTo>
                <a:lnTo>
                  <a:pt x="5064602" y="0"/>
                </a:lnTo>
                <a:lnTo>
                  <a:pt x="4889880" y="279455"/>
                </a:lnTo>
                <a:cubicBezTo>
                  <a:pt x="4837690" y="372204"/>
                  <a:pt x="4788761" y="467851"/>
                  <a:pt x="4743094" y="566397"/>
                </a:cubicBezTo>
                <a:lnTo>
                  <a:pt x="4685321" y="704608"/>
                </a:lnTo>
                <a:lnTo>
                  <a:pt x="4680898" y="692471"/>
                </a:lnTo>
                <a:cubicBezTo>
                  <a:pt x="4651904" y="629675"/>
                  <a:pt x="4612879" y="583232"/>
                  <a:pt x="4558808" y="561315"/>
                </a:cubicBezTo>
                <a:cubicBezTo>
                  <a:pt x="4504738" y="539399"/>
                  <a:pt x="4462003" y="535689"/>
                  <a:pt x="4422430" y="545170"/>
                </a:cubicBezTo>
                <a:cubicBezTo>
                  <a:pt x="4369665" y="557812"/>
                  <a:pt x="4351458" y="569149"/>
                  <a:pt x="4343282" y="564133"/>
                </a:cubicBezTo>
                <a:cubicBezTo>
                  <a:pt x="4277326" y="579935"/>
                  <a:pt x="4235898" y="610784"/>
                  <a:pt x="4202646" y="646647"/>
                </a:cubicBezTo>
                <a:cubicBezTo>
                  <a:pt x="4177569" y="687526"/>
                  <a:pt x="4172005" y="751627"/>
                  <a:pt x="4197290" y="857157"/>
                </a:cubicBezTo>
                <a:cubicBezTo>
                  <a:pt x="4200451" y="870348"/>
                  <a:pt x="4211787" y="888554"/>
                  <a:pt x="4214948" y="901746"/>
                </a:cubicBezTo>
                <a:cubicBezTo>
                  <a:pt x="4226284" y="919952"/>
                  <a:pt x="4232606" y="946334"/>
                  <a:pt x="4230751" y="967701"/>
                </a:cubicBezTo>
                <a:cubicBezTo>
                  <a:pt x="4230751" y="967701"/>
                  <a:pt x="4230751" y="967701"/>
                  <a:pt x="4328522" y="1230219"/>
                </a:cubicBezTo>
                <a:cubicBezTo>
                  <a:pt x="4129896" y="1187143"/>
                  <a:pt x="4133057" y="1200334"/>
                  <a:pt x="3908598" y="1107653"/>
                </a:cubicBezTo>
                <a:cubicBezTo>
                  <a:pt x="3844496" y="1102088"/>
                  <a:pt x="3801762" y="1098379"/>
                  <a:pt x="3762188" y="1107860"/>
                </a:cubicBezTo>
                <a:cubicBezTo>
                  <a:pt x="3669850" y="1129983"/>
                  <a:pt x="3611521" y="1206726"/>
                  <a:pt x="3599087" y="1300369"/>
                </a:cubicBezTo>
                <a:cubicBezTo>
                  <a:pt x="3590362" y="1351279"/>
                  <a:pt x="3581638" y="1402189"/>
                  <a:pt x="3602456" y="1459969"/>
                </a:cubicBezTo>
                <a:cubicBezTo>
                  <a:pt x="3615099" y="1512734"/>
                  <a:pt x="3629596" y="1544131"/>
                  <a:pt x="3654124" y="1559177"/>
                </a:cubicBezTo>
                <a:cubicBezTo>
                  <a:pt x="3719531" y="1599300"/>
                  <a:pt x="3679957" y="1608782"/>
                  <a:pt x="3793114" y="1644439"/>
                </a:cubicBezTo>
                <a:cubicBezTo>
                  <a:pt x="3914447" y="1685111"/>
                  <a:pt x="4021283" y="1694386"/>
                  <a:pt x="4045810" y="1709432"/>
                </a:cubicBezTo>
                <a:cubicBezTo>
                  <a:pt x="4118088" y="1720012"/>
                  <a:pt x="4219908" y="1737462"/>
                  <a:pt x="4249451" y="1744332"/>
                </a:cubicBezTo>
                <a:cubicBezTo>
                  <a:pt x="4244436" y="1752508"/>
                  <a:pt x="4141518" y="1846908"/>
                  <a:pt x="4089510" y="1950033"/>
                </a:cubicBezTo>
                <a:cubicBezTo>
                  <a:pt x="3997380" y="2118564"/>
                  <a:pt x="3935342" y="2238041"/>
                  <a:pt x="3921602" y="2297127"/>
                </a:cubicBezTo>
                <a:cubicBezTo>
                  <a:pt x="3894671" y="2359373"/>
                  <a:pt x="3885946" y="2410283"/>
                  <a:pt x="3900443" y="2441680"/>
                </a:cubicBezTo>
                <a:cubicBezTo>
                  <a:pt x="3898589" y="2463048"/>
                  <a:pt x="3918101" y="2486269"/>
                  <a:pt x="3937614" y="2509491"/>
                </a:cubicBezTo>
                <a:cubicBezTo>
                  <a:pt x="3948950" y="2527698"/>
                  <a:pt x="3960287" y="2545904"/>
                  <a:pt x="3968463" y="2550919"/>
                </a:cubicBezTo>
                <a:cubicBezTo>
                  <a:pt x="3999312" y="2592348"/>
                  <a:pt x="4027000" y="2620585"/>
                  <a:pt x="4072895" y="2637486"/>
                </a:cubicBezTo>
                <a:cubicBezTo>
                  <a:pt x="4105598" y="2657547"/>
                  <a:pt x="4148333" y="2661257"/>
                  <a:pt x="4187906" y="2651776"/>
                </a:cubicBezTo>
                <a:cubicBezTo>
                  <a:pt x="4207693" y="2647036"/>
                  <a:pt x="4226377" y="2639508"/>
                  <a:pt x="4243956" y="2629194"/>
                </a:cubicBezTo>
                <a:lnTo>
                  <a:pt x="4277165" y="2602787"/>
                </a:lnTo>
                <a:lnTo>
                  <a:pt x="4273379" y="2653248"/>
                </a:lnTo>
                <a:cubicBezTo>
                  <a:pt x="4266855" y="2786574"/>
                  <a:pt x="4263593" y="2922799"/>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txBody>
          <a:bodyPr vert="horz" wrap="square" lIns="0" tIns="180000" rIns="0" bIns="180000" rtlCol="0" anchor="ctr">
            <a:norm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spcBef>
                <a:spcPts val="0"/>
              </a:spcBef>
              <a:spcAft>
                <a:spcPts val="600"/>
              </a:spcAft>
              <a:buClrTx/>
              <a:buFontTx/>
              <a:buNone/>
              <a:defRPr/>
            </a:pPr>
            <a:r>
              <a:rPr lang="en-US" sz="1200" dirty="0">
                <a:solidFill>
                  <a:prstClr val="white"/>
                </a:solidFill>
              </a:rPr>
              <a:t>11/29/23</a:t>
            </a:r>
          </a:p>
        </p:txBody>
      </p:sp>
      <p:sp>
        <p:nvSpPr>
          <p:cNvPr id="2" name="Title 1">
            <a:extLst>
              <a:ext uri="{FF2B5EF4-FFF2-40B4-BE49-F238E27FC236}">
                <a16:creationId xmlns="" xmlns:a16="http://schemas.microsoft.com/office/drawing/2014/main" id="{FC8A0B1E-6F51-7A28-9E3C-5935EF5293C1}"/>
              </a:ext>
            </a:extLst>
          </p:cNvPr>
          <p:cNvSpPr txBox="1">
            <a:spLocks/>
          </p:cNvSpPr>
          <p:nvPr/>
        </p:nvSpPr>
        <p:spPr>
          <a:xfrm>
            <a:off x="6440575" y="1773460"/>
            <a:ext cx="4726310" cy="1477328"/>
          </a:xfrm>
          <a:prstGeom prst="rect">
            <a:avLst/>
          </a:prstGeom>
        </p:spPr>
        <p:txBody>
          <a:bodyPr vert="horz" wrap="square" lIns="0" tIns="0" rIns="0" bIns="0" rtlCol="0" anchor="ctr"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defRPr/>
            </a:pPr>
            <a:r>
              <a:rPr lang="en-US" sz="3600" dirty="0">
                <a:solidFill>
                  <a:srgbClr val="FEAC26"/>
                </a:solidFill>
              </a:rPr>
              <a:t>Las </a:t>
            </a:r>
            <a:r>
              <a:rPr lang="en-US" sz="3600" dirty="0" err="1">
                <a:solidFill>
                  <a:srgbClr val="FEAC26"/>
                </a:solidFill>
              </a:rPr>
              <a:t>esposas</a:t>
            </a:r>
            <a:endParaRPr lang="en-US" dirty="0" err="1">
              <a:solidFill>
                <a:srgbClr val="FEAC26"/>
              </a:solidFill>
            </a:endParaRPr>
          </a:p>
        </p:txBody>
      </p:sp>
      <p:sp>
        <p:nvSpPr>
          <p:cNvPr id="7" name="Title 30">
            <a:extLst>
              <a:ext uri="{FF2B5EF4-FFF2-40B4-BE49-F238E27FC236}">
                <a16:creationId xmlns="" xmlns:a16="http://schemas.microsoft.com/office/drawing/2014/main" id="{222C84E3-B1B0-0D04-D575-072AF992CD2F}"/>
              </a:ext>
            </a:extLst>
          </p:cNvPr>
          <p:cNvSpPr txBox="1">
            <a:spLocks/>
          </p:cNvSpPr>
          <p:nvPr/>
        </p:nvSpPr>
        <p:spPr>
          <a:xfrm>
            <a:off x="5503951" y="1053693"/>
            <a:ext cx="6688049" cy="1088572"/>
          </a:xfrm>
          <a:prstGeom prst="rect">
            <a:avLst/>
          </a:prstGeom>
        </p:spPr>
        <p:txBody>
          <a:bodyPr vert="horz" wrap="square" lIns="0" tIns="0" rIns="0" bIns="0" rtlCol="0" anchor="b" anchorCtr="0">
            <a:no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defRPr/>
            </a:pPr>
            <a:r>
              <a:rPr lang="en-US" sz="4000" dirty="0">
                <a:solidFill>
                  <a:prstClr val="white"/>
                </a:solidFill>
                <a:latin typeface="Baguet Script"/>
              </a:rPr>
              <a:t>Una </a:t>
            </a:r>
            <a:r>
              <a:rPr lang="en-US" sz="4000" dirty="0" err="1">
                <a:solidFill>
                  <a:prstClr val="white"/>
                </a:solidFill>
                <a:latin typeface="Baguet Script"/>
              </a:rPr>
              <a:t>mujer</a:t>
            </a:r>
            <a:r>
              <a:rPr lang="en-US" sz="4000" dirty="0">
                <a:solidFill>
                  <a:prstClr val="white"/>
                </a:solidFill>
                <a:latin typeface="Baguet Script"/>
              </a:rPr>
              <a:t/>
            </a:r>
            <a:br>
              <a:rPr lang="en-US" sz="4000" dirty="0">
                <a:solidFill>
                  <a:prstClr val="white"/>
                </a:solidFill>
                <a:latin typeface="Baguet Script"/>
              </a:rPr>
            </a:br>
            <a:r>
              <a:rPr lang="en-US" sz="4000" dirty="0" err="1">
                <a:solidFill>
                  <a:prstClr val="white"/>
                </a:solidFill>
                <a:latin typeface="Baguet Script"/>
              </a:rPr>
              <a:t>dedicada</a:t>
            </a:r>
            <a:r>
              <a:rPr lang="en-US" sz="4000" dirty="0">
                <a:solidFill>
                  <a:prstClr val="white"/>
                </a:solidFill>
                <a:latin typeface="Baguet Script"/>
              </a:rPr>
              <a:t> a la </a:t>
            </a:r>
            <a:r>
              <a:rPr lang="en-US" sz="4000" dirty="0" err="1">
                <a:solidFill>
                  <a:prstClr val="white"/>
                </a:solidFill>
                <a:latin typeface="Baguet Script"/>
              </a:rPr>
              <a:t>familia</a:t>
            </a:r>
            <a:r>
              <a:rPr lang="en-US" sz="4000" dirty="0">
                <a:solidFill>
                  <a:prstClr val="white"/>
                </a:solidFill>
                <a:latin typeface="Baguet Script"/>
              </a:rPr>
              <a:t>:</a:t>
            </a:r>
            <a:endParaRPr lang="en-US" dirty="0">
              <a:solidFill>
                <a:prstClr val="white"/>
              </a:solidFill>
            </a:endParaRPr>
          </a:p>
        </p:txBody>
      </p:sp>
      <p:sp>
        <p:nvSpPr>
          <p:cNvPr id="8" name="Title 1">
            <a:extLst>
              <a:ext uri="{FF2B5EF4-FFF2-40B4-BE49-F238E27FC236}">
                <a16:creationId xmlns="" xmlns:a16="http://schemas.microsoft.com/office/drawing/2014/main" id="{89BAB8A3-83ED-92FA-CB2A-2F776B5195CF}"/>
              </a:ext>
            </a:extLst>
          </p:cNvPr>
          <p:cNvSpPr txBox="1">
            <a:spLocks/>
          </p:cNvSpPr>
          <p:nvPr/>
        </p:nvSpPr>
        <p:spPr>
          <a:xfrm>
            <a:off x="6843252" y="4877438"/>
            <a:ext cx="3952567" cy="1477328"/>
          </a:xfrm>
          <a:prstGeom prst="rect">
            <a:avLst/>
          </a:prstGeom>
        </p:spPr>
        <p:txBody>
          <a:bodyPr vert="horz" wrap="square" lIns="0" tIns="0" rIns="0" bIns="0" rtlCol="0" anchor="ctr"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defRPr/>
            </a:pPr>
            <a:r>
              <a:rPr lang="en-US" sz="3600" dirty="0">
                <a:solidFill>
                  <a:srgbClr val="FEAC26"/>
                </a:solidFill>
              </a:rPr>
              <a:t>Wives</a:t>
            </a:r>
          </a:p>
        </p:txBody>
      </p:sp>
      <p:sp>
        <p:nvSpPr>
          <p:cNvPr id="9" name="Text Placeholder 2">
            <a:extLst>
              <a:ext uri="{FF2B5EF4-FFF2-40B4-BE49-F238E27FC236}">
                <a16:creationId xmlns="" xmlns:a16="http://schemas.microsoft.com/office/drawing/2014/main" id="{46C5F71D-86F1-CBE6-D2D8-3BD91F926148}"/>
              </a:ext>
            </a:extLst>
          </p:cNvPr>
          <p:cNvSpPr txBox="1">
            <a:spLocks/>
          </p:cNvSpPr>
          <p:nvPr/>
        </p:nvSpPr>
        <p:spPr>
          <a:xfrm>
            <a:off x="6440575" y="376144"/>
            <a:ext cx="4827194" cy="987425"/>
          </a:xfrm>
          <a:prstGeom prst="rect">
            <a:avLst/>
          </a:prstGeom>
        </p:spPr>
        <p:txBody>
          <a:bodyPr vert="horz" lIns="0" tIns="0" rIns="0" bIns="0" rtlCol="0" anchor="t">
            <a:normAutofit/>
          </a:bodyPr>
          <a:lstStyle>
            <a:lvl1pPr marL="228600" indent="-228600" algn="ctr" defTabSz="914400" rtl="0" eaLnBrk="1" latinLnBrk="0" hangingPunct="1">
              <a:lnSpc>
                <a:spcPct val="120000"/>
              </a:lnSpc>
              <a:spcBef>
                <a:spcPts val="1000"/>
              </a:spcBef>
              <a:buClr>
                <a:schemeClr val="accent4"/>
              </a:buClr>
              <a:buFont typeface="The Hand Extrablack" panose="03070A02030502020204" pitchFamily="66" charset="0"/>
              <a:buNone/>
              <a:defRPr lang="en-US" sz="2800" kern="1200" spc="20" baseline="0" dirty="0" smtClean="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None/>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E7F01"/>
              </a:buClr>
              <a:defRPr/>
            </a:pPr>
            <a:r>
              <a:rPr sz="2400" err="1">
                <a:solidFill>
                  <a:prstClr val="white">
                    <a:alpha val="58000"/>
                  </a:prstClr>
                </a:solidFill>
                <a:cs typeface="Amatic SC"/>
              </a:rPr>
              <a:t>Lección</a:t>
            </a:r>
            <a:r>
              <a:rPr sz="2400">
                <a:solidFill>
                  <a:prstClr val="white">
                    <a:alpha val="58000"/>
                  </a:prstClr>
                </a:solidFill>
                <a:cs typeface="Amatic SC"/>
              </a:rPr>
              <a:t> 8</a:t>
            </a:r>
          </a:p>
        </p:txBody>
      </p:sp>
    </p:spTree>
    <p:extLst>
      <p:ext uri="{BB962C8B-B14F-4D97-AF65-F5344CB8AC3E}">
        <p14:creationId xmlns:p14="http://schemas.microsoft.com/office/powerpoint/2010/main" val="3208145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6" name="Picture Placeholder 5" descr="A person reading a book&#10;&#10;Description automatically generated">
            <a:extLst>
              <a:ext uri="{FF2B5EF4-FFF2-40B4-BE49-F238E27FC236}">
                <a16:creationId xmlns="" xmlns:a16="http://schemas.microsoft.com/office/drawing/2014/main" id="{AD101872-6779-2BC6-CB08-7F0A750FA56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6468" r="16468"/>
          <a:stretch>
            <a:fillRect/>
          </a:stretch>
        </p:blipFill>
        <p:spPr/>
      </p:pic>
      <p:sp>
        <p:nvSpPr>
          <p:cNvPr id="4" name="Text Placeholder 3">
            <a:extLst>
              <a:ext uri="{FF2B5EF4-FFF2-40B4-BE49-F238E27FC236}">
                <a16:creationId xmlns="" xmlns:a16="http://schemas.microsoft.com/office/drawing/2014/main" id="{3292F825-EB2B-C49F-065F-F29E8A769123}"/>
              </a:ext>
            </a:extLst>
          </p:cNvPr>
          <p:cNvSpPr>
            <a:spLocks noGrp="1"/>
          </p:cNvSpPr>
          <p:nvPr>
            <p:ph type="body" sz="half" idx="2"/>
          </p:nvPr>
        </p:nvSpPr>
        <p:spPr>
          <a:xfrm>
            <a:off x="9225280" y="487680"/>
            <a:ext cx="2503424" cy="5984240"/>
          </a:xfrm>
        </p:spPr>
        <p:txBody>
          <a:bodyPr>
            <a:normAutofit fontScale="92500" lnSpcReduction="10000"/>
          </a:bodyPr>
          <a:lstStyle/>
          <a:p>
            <a:pPr marL="342900" indent="-342900">
              <a:buFont typeface="Symbol" panose="05050102010706020507" pitchFamily="18" charset="2"/>
              <a:buChar char=""/>
            </a:pPr>
            <a:r>
              <a:rPr lang="en-US" sz="2000" dirty="0">
                <a:latin typeface="Candara Light" panose="020E0502030303020204" pitchFamily="34" charset="0"/>
              </a:rPr>
              <a:t>Determine to live a life pleasing to God.</a:t>
            </a:r>
          </a:p>
          <a:p>
            <a:pPr marL="342900" indent="-342900">
              <a:buFont typeface="Symbol" panose="05050102010706020507" pitchFamily="18" charset="2"/>
              <a:buChar char=""/>
            </a:pPr>
            <a:r>
              <a:rPr lang="es-ES" sz="2000" b="1" dirty="0" smtClean="0">
                <a:solidFill>
                  <a:srgbClr val="FF0000"/>
                </a:solidFill>
                <a:latin typeface="Candara Light" panose="020E0502030303020204" pitchFamily="34" charset="0"/>
              </a:rPr>
              <a:t>Me decidiré </a:t>
            </a:r>
            <a:r>
              <a:rPr lang="es-ES" sz="2000" b="1" dirty="0">
                <a:solidFill>
                  <a:srgbClr val="FF0000"/>
                </a:solidFill>
                <a:latin typeface="Candara Light" panose="020E0502030303020204" pitchFamily="34" charset="0"/>
              </a:rPr>
              <a:t>a vivir una vida que agrade a Dios.</a:t>
            </a:r>
            <a:endParaRPr lang="en-US" sz="2000" dirty="0">
              <a:latin typeface="Candara Light" panose="020E0502030303020204" pitchFamily="34" charset="0"/>
            </a:endParaRPr>
          </a:p>
          <a:p>
            <a:pPr marL="342900" indent="-342900">
              <a:buFont typeface="Symbol" panose="05050102010706020507" pitchFamily="18" charset="2"/>
              <a:buChar char=""/>
            </a:pPr>
            <a:r>
              <a:rPr lang="en-US" sz="2000" dirty="0">
                <a:latin typeface="Candara Light" panose="020E0502030303020204" pitchFamily="34" charset="0"/>
              </a:rPr>
              <a:t>Make decisions based on what He asks of me.</a:t>
            </a:r>
          </a:p>
          <a:p>
            <a:pPr marL="342900" indent="-342900">
              <a:buFont typeface="Symbol" panose="05050102010706020507" pitchFamily="18" charset="2"/>
              <a:buChar char=""/>
            </a:pPr>
            <a:r>
              <a:rPr lang="es-ES" sz="2000" b="1" dirty="0" smtClean="0">
                <a:solidFill>
                  <a:srgbClr val="FF0000"/>
                </a:solidFill>
                <a:latin typeface="Candara Light" panose="020E0502030303020204" pitchFamily="34" charset="0"/>
              </a:rPr>
              <a:t>Tomaré </a:t>
            </a:r>
            <a:r>
              <a:rPr lang="es-ES" sz="2000" b="1" dirty="0">
                <a:solidFill>
                  <a:srgbClr val="FF0000"/>
                </a:solidFill>
                <a:latin typeface="Candara Light" panose="020E0502030303020204" pitchFamily="34" charset="0"/>
              </a:rPr>
              <a:t>decisiones basadas en lo que Él me pide.</a:t>
            </a:r>
            <a:endParaRPr lang="en-US" sz="2000" dirty="0">
              <a:latin typeface="Candara Light" panose="020E0502030303020204" pitchFamily="34" charset="0"/>
            </a:endParaRPr>
          </a:p>
          <a:p>
            <a:pPr marL="342900" indent="-342900">
              <a:buFont typeface="Symbol" panose="05050102010706020507" pitchFamily="18" charset="2"/>
              <a:buChar char=""/>
            </a:pPr>
            <a:r>
              <a:rPr lang="en-US" sz="2000" dirty="0">
                <a:latin typeface="Candara Light" panose="020E0502030303020204" pitchFamily="34" charset="0"/>
              </a:rPr>
              <a:t>Have a tender heart ready to make changes.</a:t>
            </a:r>
          </a:p>
          <a:p>
            <a:pPr marL="342900" indent="-342900">
              <a:buFont typeface="Symbol" panose="05050102010706020507" pitchFamily="18" charset="2"/>
              <a:buChar char=""/>
            </a:pPr>
            <a:r>
              <a:rPr lang="es-ES" sz="2000" b="1" dirty="0" smtClean="0">
                <a:solidFill>
                  <a:srgbClr val="FF0000"/>
                </a:solidFill>
                <a:latin typeface="Candara Light" panose="020E0502030303020204" pitchFamily="34" charset="0"/>
              </a:rPr>
              <a:t>Tendré </a:t>
            </a:r>
            <a:r>
              <a:rPr lang="es-ES" sz="2000" b="1" dirty="0">
                <a:solidFill>
                  <a:srgbClr val="FF0000"/>
                </a:solidFill>
                <a:latin typeface="Candara Light" panose="020E0502030303020204" pitchFamily="34" charset="0"/>
              </a:rPr>
              <a:t>un corazón tierno listo para hacer cambios.</a:t>
            </a:r>
            <a:endParaRPr lang="en-US" sz="2000" b="1" dirty="0">
              <a:solidFill>
                <a:srgbClr val="FF0000"/>
              </a:solidFill>
              <a:latin typeface="Candara Light" panose="020E0502030303020204" pitchFamily="34" charset="0"/>
            </a:endParaRPr>
          </a:p>
          <a:p>
            <a:pPr marL="342900" indent="-342900">
              <a:buFont typeface="Symbol" panose="05050102010706020507" pitchFamily="18" charset="2"/>
              <a:buChar char=""/>
            </a:pPr>
            <a:endParaRPr lang="en-US" sz="2000" dirty="0">
              <a:latin typeface="Candara Light" panose="020E0502030303020204" pitchFamily="34" charset="0"/>
            </a:endParaRPr>
          </a:p>
          <a:p>
            <a:endParaRPr lang="en-US" sz="2000" dirty="0">
              <a:latin typeface="Candara Light" panose="020E0502030303020204" pitchFamily="34" charset="0"/>
            </a:endParaRPr>
          </a:p>
        </p:txBody>
      </p:sp>
    </p:spTree>
    <p:extLst>
      <p:ext uri="{BB962C8B-B14F-4D97-AF65-F5344CB8AC3E}">
        <p14:creationId xmlns:p14="http://schemas.microsoft.com/office/powerpoint/2010/main" val="37487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6AA9CBDE-775C-AD39-E57C-5A7E27FAD2BD}"/>
              </a:ext>
            </a:extLst>
          </p:cNvPr>
          <p:cNvSpPr txBox="1"/>
          <p:nvPr/>
        </p:nvSpPr>
        <p:spPr>
          <a:xfrm>
            <a:off x="6558916" y="1208416"/>
            <a:ext cx="5385433" cy="4154984"/>
          </a:xfrm>
          <a:prstGeom prst="rect">
            <a:avLst/>
          </a:prstGeom>
          <a:noFill/>
        </p:spPr>
        <p:txBody>
          <a:bodyPr wrap="square">
            <a:spAutoFit/>
          </a:bodyPr>
          <a:lstStyle/>
          <a:p>
            <a:pPr defTabSz="914400">
              <a:defRPr/>
            </a:pPr>
            <a:r>
              <a:rPr lang="en-US" sz="2400" b="1" baseline="30000" dirty="0">
                <a:solidFill>
                  <a:srgbClr val="FFFFFF"/>
                </a:solidFill>
                <a:latin typeface="Avenir Next LT Pro" panose="020B0504020202020204" pitchFamily="34" charset="0"/>
              </a:rPr>
              <a:t>27 </a:t>
            </a:r>
            <a:r>
              <a:rPr lang="en-US" sz="2400" dirty="0">
                <a:solidFill>
                  <a:srgbClr val="FFC000"/>
                </a:solidFill>
                <a:latin typeface="Avenir Next LT Pro" panose="020B0504020202020204" pitchFamily="34" charset="0"/>
              </a:rPr>
              <a:t>So God created man in His </a:t>
            </a:r>
            <a:r>
              <a:rPr lang="en-US" sz="2400" i="1" dirty="0">
                <a:solidFill>
                  <a:srgbClr val="FFC000"/>
                </a:solidFill>
                <a:latin typeface="Avenir Next LT Pro" panose="020B0504020202020204" pitchFamily="34" charset="0"/>
              </a:rPr>
              <a:t>own</a:t>
            </a:r>
            <a:r>
              <a:rPr lang="en-US" sz="2400" dirty="0">
                <a:solidFill>
                  <a:srgbClr val="FFC000"/>
                </a:solidFill>
                <a:latin typeface="Avenir Next LT Pro" panose="020B0504020202020204" pitchFamily="34" charset="0"/>
              </a:rPr>
              <a:t> image</a:t>
            </a:r>
            <a:r>
              <a:rPr lang="en-US" sz="2400" dirty="0">
                <a:solidFill>
                  <a:srgbClr val="FFFFFF"/>
                </a:solidFill>
                <a:latin typeface="Avenir Next LT Pro" panose="020B0504020202020204" pitchFamily="34" charset="0"/>
              </a:rPr>
              <a:t>; in the image of God </a:t>
            </a:r>
          </a:p>
          <a:p>
            <a:pPr defTabSz="914400">
              <a:defRPr/>
            </a:pPr>
            <a:r>
              <a:rPr lang="en-US" sz="2400" dirty="0">
                <a:solidFill>
                  <a:srgbClr val="FFFFFF"/>
                </a:solidFill>
                <a:latin typeface="Avenir Next LT Pro" panose="020B0504020202020204" pitchFamily="34" charset="0"/>
              </a:rPr>
              <a:t>He created him; </a:t>
            </a:r>
            <a:r>
              <a:rPr lang="en-US" sz="2400" dirty="0">
                <a:solidFill>
                  <a:srgbClr val="FFC000"/>
                </a:solidFill>
                <a:latin typeface="Avenir Next LT Pro" panose="020B0504020202020204" pitchFamily="34" charset="0"/>
              </a:rPr>
              <a:t>male and female He created them</a:t>
            </a:r>
            <a:r>
              <a:rPr lang="en-US" sz="2400" dirty="0">
                <a:solidFill>
                  <a:srgbClr val="FFFFFF"/>
                </a:solidFill>
                <a:latin typeface="Avenir Next LT Pro" panose="020B0504020202020204" pitchFamily="34" charset="0"/>
              </a:rPr>
              <a:t>. </a:t>
            </a:r>
          </a:p>
          <a:p>
            <a:pPr defTabSz="914400">
              <a:defRPr/>
            </a:pPr>
            <a:r>
              <a:rPr lang="en-US" sz="2400" b="1" baseline="30000" dirty="0">
                <a:solidFill>
                  <a:srgbClr val="FFFFFF"/>
                </a:solidFill>
                <a:latin typeface="Avenir Next LT Pro" panose="020B0504020202020204" pitchFamily="34" charset="0"/>
              </a:rPr>
              <a:t>28 </a:t>
            </a:r>
            <a:r>
              <a:rPr lang="en-US" sz="2400" dirty="0">
                <a:solidFill>
                  <a:srgbClr val="FFFFFF"/>
                </a:solidFill>
                <a:latin typeface="Avenir Next LT Pro" panose="020B0504020202020204" pitchFamily="34" charset="0"/>
              </a:rPr>
              <a:t>Then God blessed them, and God said to them, “</a:t>
            </a:r>
            <a:r>
              <a:rPr lang="en-US" sz="2400" dirty="0">
                <a:solidFill>
                  <a:srgbClr val="FFC000"/>
                </a:solidFill>
                <a:latin typeface="Avenir Next LT Pro" panose="020B0504020202020204" pitchFamily="34" charset="0"/>
              </a:rPr>
              <a:t>Be fruitful and multiply; fill the earth and subdue it; have dominion </a:t>
            </a:r>
            <a:r>
              <a:rPr lang="en-US" sz="2400" dirty="0">
                <a:solidFill>
                  <a:srgbClr val="FFFFFF"/>
                </a:solidFill>
                <a:latin typeface="Avenir Next LT Pro" panose="020B0504020202020204" pitchFamily="34" charset="0"/>
              </a:rPr>
              <a:t>over the fish of the sea, over the birds of the air, and over every living thing that moves on the earth.”</a:t>
            </a:r>
          </a:p>
        </p:txBody>
      </p:sp>
      <p:sp>
        <p:nvSpPr>
          <p:cNvPr id="10" name="TextBox 9">
            <a:extLst>
              <a:ext uri="{FF2B5EF4-FFF2-40B4-BE49-F238E27FC236}">
                <a16:creationId xmlns="" xmlns:a16="http://schemas.microsoft.com/office/drawing/2014/main" id="{59B06AF4-E691-21C6-1F7A-92CF873C3F64}"/>
              </a:ext>
            </a:extLst>
          </p:cNvPr>
          <p:cNvSpPr txBox="1"/>
          <p:nvPr/>
        </p:nvSpPr>
        <p:spPr>
          <a:xfrm>
            <a:off x="6558916" y="5625158"/>
            <a:ext cx="5545454" cy="830997"/>
          </a:xfrm>
          <a:prstGeom prst="rect">
            <a:avLst/>
          </a:prstGeom>
          <a:noFill/>
        </p:spPr>
        <p:txBody>
          <a:bodyPr wrap="square">
            <a:spAutoFit/>
          </a:bodyPr>
          <a:lstStyle/>
          <a:p>
            <a:pPr defTabSz="914400">
              <a:defRPr/>
            </a:pPr>
            <a:r>
              <a:rPr lang="en-US" sz="2400" b="1" baseline="30000" dirty="0">
                <a:solidFill>
                  <a:srgbClr val="FFFFFF"/>
                </a:solidFill>
                <a:latin typeface="Avenir Next LT Pro" panose="020B0504020202020204" pitchFamily="34" charset="0"/>
              </a:rPr>
              <a:t>31 </a:t>
            </a:r>
            <a:r>
              <a:rPr lang="en-US" sz="2400" dirty="0">
                <a:solidFill>
                  <a:srgbClr val="FFFFFF"/>
                </a:solidFill>
                <a:latin typeface="Avenir Next LT Pro" panose="020B0504020202020204" pitchFamily="34" charset="0"/>
              </a:rPr>
              <a:t>And God saw all that He had made, and behold, </a:t>
            </a:r>
            <a:r>
              <a:rPr lang="en-US" sz="2400" dirty="0">
                <a:solidFill>
                  <a:srgbClr val="FFC000"/>
                </a:solidFill>
                <a:latin typeface="Avenir Next LT Pro" panose="020B0504020202020204" pitchFamily="34" charset="0"/>
              </a:rPr>
              <a:t>it was very good</a:t>
            </a:r>
            <a:r>
              <a:rPr lang="en-US" sz="2400" dirty="0">
                <a:solidFill>
                  <a:srgbClr val="FFFFFF"/>
                </a:solidFill>
                <a:latin typeface="Avenir Next LT Pro" panose="020B0504020202020204" pitchFamily="34" charset="0"/>
              </a:rPr>
              <a:t>. </a:t>
            </a:r>
          </a:p>
        </p:txBody>
      </p:sp>
      <p:sp>
        <p:nvSpPr>
          <p:cNvPr id="12" name="TextBox 11">
            <a:extLst>
              <a:ext uri="{FF2B5EF4-FFF2-40B4-BE49-F238E27FC236}">
                <a16:creationId xmlns="" xmlns:a16="http://schemas.microsoft.com/office/drawing/2014/main" id="{F65A0EFA-F82C-2709-3AEE-FBA77180259B}"/>
              </a:ext>
            </a:extLst>
          </p:cNvPr>
          <p:cNvSpPr txBox="1"/>
          <p:nvPr/>
        </p:nvSpPr>
        <p:spPr>
          <a:xfrm>
            <a:off x="264795" y="1208416"/>
            <a:ext cx="5368290" cy="3785652"/>
          </a:xfrm>
          <a:prstGeom prst="rect">
            <a:avLst/>
          </a:prstGeom>
          <a:noFill/>
        </p:spPr>
        <p:txBody>
          <a:bodyPr wrap="square">
            <a:spAutoFit/>
          </a:bodyPr>
          <a:lstStyle/>
          <a:p>
            <a:pPr defTabSz="914400">
              <a:defRPr/>
            </a:pPr>
            <a:r>
              <a:rPr lang="es-ES" sz="2400" b="1" baseline="30000" dirty="0">
                <a:solidFill>
                  <a:srgbClr val="FFFFFF"/>
                </a:solidFill>
                <a:latin typeface="Avenir Next LT Pro" panose="020B0504020202020204" pitchFamily="34" charset="0"/>
              </a:rPr>
              <a:t>27 </a:t>
            </a:r>
            <a:r>
              <a:rPr lang="es-ES" sz="2400" dirty="0">
                <a:solidFill>
                  <a:srgbClr val="FFC715"/>
                </a:solidFill>
                <a:latin typeface="Avenir Next LT Pro" panose="020B0504020202020204" pitchFamily="34" charset="0"/>
              </a:rPr>
              <a:t>Y creó Dios al hombre a su imagen</a:t>
            </a:r>
            <a:r>
              <a:rPr lang="es-ES" sz="2400" dirty="0">
                <a:solidFill>
                  <a:srgbClr val="FFFFFF"/>
                </a:solidFill>
                <a:latin typeface="Avenir Next LT Pro" panose="020B0504020202020204" pitchFamily="34" charset="0"/>
              </a:rPr>
              <a:t>, a imagen de Dios lo creó; </a:t>
            </a:r>
            <a:r>
              <a:rPr lang="es-ES" sz="2400" dirty="0">
                <a:solidFill>
                  <a:srgbClr val="FFC715"/>
                </a:solidFill>
                <a:latin typeface="Avenir Next LT Pro" panose="020B0504020202020204" pitchFamily="34" charset="0"/>
              </a:rPr>
              <a:t>varón y hembra los creó</a:t>
            </a:r>
            <a:r>
              <a:rPr lang="es-ES" sz="2400" dirty="0">
                <a:solidFill>
                  <a:srgbClr val="FFFFFF"/>
                </a:solidFill>
                <a:latin typeface="Avenir Next LT Pro" panose="020B0504020202020204" pitchFamily="34" charset="0"/>
              </a:rPr>
              <a:t>. </a:t>
            </a:r>
            <a:br>
              <a:rPr lang="es-ES" sz="2400" dirty="0">
                <a:solidFill>
                  <a:srgbClr val="FFFFFF"/>
                </a:solidFill>
                <a:latin typeface="Avenir Next LT Pro" panose="020B0504020202020204" pitchFamily="34" charset="0"/>
              </a:rPr>
            </a:br>
            <a:endParaRPr lang="es-ES" sz="2400" dirty="0">
              <a:solidFill>
                <a:srgbClr val="FFFFFF"/>
              </a:solidFill>
              <a:latin typeface="Avenir Next LT Pro" panose="020B0504020202020204" pitchFamily="34" charset="0"/>
            </a:endParaRPr>
          </a:p>
          <a:p>
            <a:pPr defTabSz="914400">
              <a:defRPr/>
            </a:pPr>
            <a:r>
              <a:rPr lang="es-ES" sz="2400" b="1" baseline="30000" dirty="0">
                <a:solidFill>
                  <a:srgbClr val="FFFFFF"/>
                </a:solidFill>
                <a:latin typeface="Avenir Next LT Pro" panose="020B0504020202020204" pitchFamily="34" charset="0"/>
              </a:rPr>
              <a:t>28 </a:t>
            </a:r>
            <a:r>
              <a:rPr lang="es-ES" sz="2400" dirty="0">
                <a:solidFill>
                  <a:srgbClr val="FFFFFF"/>
                </a:solidFill>
                <a:latin typeface="Avenir Next LT Pro" panose="020B0504020202020204" pitchFamily="34" charset="0"/>
              </a:rPr>
              <a:t>Y los bendijo Dios, y les dijo: </a:t>
            </a:r>
            <a:r>
              <a:rPr lang="es-ES" sz="2400" dirty="0">
                <a:solidFill>
                  <a:srgbClr val="FFC715"/>
                </a:solidFill>
                <a:latin typeface="Avenir Next LT Pro" panose="020B0504020202020204" pitchFamily="34" charset="0"/>
              </a:rPr>
              <a:t>Fructificad y multiplicaos; llenad la tierra, y sojuzgadla, y señoread</a:t>
            </a:r>
            <a:r>
              <a:rPr lang="es-ES" sz="2400" dirty="0">
                <a:solidFill>
                  <a:srgbClr val="FFFFFF"/>
                </a:solidFill>
                <a:latin typeface="Avenir Next LT Pro" panose="020B0504020202020204" pitchFamily="34" charset="0"/>
              </a:rPr>
              <a:t> en los peces del mar, en las aves de los cielos, y en todas las bestias que se mueven sobre la tierra.</a:t>
            </a:r>
            <a:endParaRPr lang="en-US" sz="2400" dirty="0">
              <a:solidFill>
                <a:srgbClr val="FFFFFF"/>
              </a:solidFill>
              <a:latin typeface="Avenir Next LT Pro" panose="020B0504020202020204" pitchFamily="34" charset="0"/>
            </a:endParaRPr>
          </a:p>
        </p:txBody>
      </p:sp>
      <p:sp>
        <p:nvSpPr>
          <p:cNvPr id="14" name="TextBox 13">
            <a:extLst>
              <a:ext uri="{FF2B5EF4-FFF2-40B4-BE49-F238E27FC236}">
                <a16:creationId xmlns="" xmlns:a16="http://schemas.microsoft.com/office/drawing/2014/main" id="{86AD7F42-A5B6-91BA-3382-3134F46CB03C}"/>
              </a:ext>
            </a:extLst>
          </p:cNvPr>
          <p:cNvSpPr txBox="1"/>
          <p:nvPr/>
        </p:nvSpPr>
        <p:spPr>
          <a:xfrm>
            <a:off x="264795" y="5625158"/>
            <a:ext cx="5680710" cy="1200329"/>
          </a:xfrm>
          <a:prstGeom prst="rect">
            <a:avLst/>
          </a:prstGeom>
          <a:noFill/>
        </p:spPr>
        <p:txBody>
          <a:bodyPr wrap="square">
            <a:spAutoFit/>
          </a:bodyPr>
          <a:lstStyle/>
          <a:p>
            <a:pPr defTabSz="914400">
              <a:defRPr/>
            </a:pPr>
            <a:r>
              <a:rPr lang="es-ES" sz="2400" b="1" baseline="30000" dirty="0">
                <a:solidFill>
                  <a:srgbClr val="FFFFFF"/>
                </a:solidFill>
                <a:latin typeface="Avenir Next LT Pro" panose="020B0504020202020204" pitchFamily="34" charset="0"/>
              </a:rPr>
              <a:t>31 </a:t>
            </a:r>
            <a:r>
              <a:rPr lang="es-ES" sz="2400" dirty="0">
                <a:solidFill>
                  <a:srgbClr val="FFFFFF"/>
                </a:solidFill>
                <a:latin typeface="Avenir Next LT Pro" panose="020B0504020202020204" pitchFamily="34" charset="0"/>
              </a:rPr>
              <a:t>Y vio Dios todo lo que había hecho, </a:t>
            </a:r>
          </a:p>
          <a:p>
            <a:pPr defTabSz="914400">
              <a:defRPr/>
            </a:pPr>
            <a:r>
              <a:rPr lang="es-ES" sz="2400" dirty="0">
                <a:solidFill>
                  <a:srgbClr val="FFFFFF"/>
                </a:solidFill>
                <a:latin typeface="Avenir Next LT Pro" panose="020B0504020202020204" pitchFamily="34" charset="0"/>
              </a:rPr>
              <a:t>y he aquí que </a:t>
            </a:r>
            <a:r>
              <a:rPr lang="es-ES" sz="2400" dirty="0">
                <a:solidFill>
                  <a:srgbClr val="FFC715"/>
                </a:solidFill>
                <a:latin typeface="Avenir Next LT Pro" panose="020B0504020202020204" pitchFamily="34" charset="0"/>
              </a:rPr>
              <a:t>era bueno en gran manera</a:t>
            </a:r>
            <a:r>
              <a:rPr lang="es-ES" sz="2400" dirty="0">
                <a:solidFill>
                  <a:srgbClr val="FFFFFF"/>
                </a:solidFill>
                <a:latin typeface="Avenir Next LT Pro" panose="020B0504020202020204" pitchFamily="34" charset="0"/>
              </a:rPr>
              <a:t>. </a:t>
            </a:r>
            <a:endParaRPr lang="en-US" sz="2400" dirty="0">
              <a:solidFill>
                <a:srgbClr val="FFFFFF"/>
              </a:solidFill>
              <a:latin typeface="Avenir Next LT Pro" panose="020B0504020202020204" pitchFamily="34" charset="0"/>
            </a:endParaRPr>
          </a:p>
        </p:txBody>
      </p:sp>
      <p:sp>
        <p:nvSpPr>
          <p:cNvPr id="16" name="TextBox 15">
            <a:extLst>
              <a:ext uri="{FF2B5EF4-FFF2-40B4-BE49-F238E27FC236}">
                <a16:creationId xmlns="" xmlns:a16="http://schemas.microsoft.com/office/drawing/2014/main" id="{85DB1E89-3119-3268-AD3C-7C5306CA82FA}"/>
              </a:ext>
            </a:extLst>
          </p:cNvPr>
          <p:cNvSpPr txBox="1"/>
          <p:nvPr/>
        </p:nvSpPr>
        <p:spPr>
          <a:xfrm>
            <a:off x="6398897" y="412195"/>
            <a:ext cx="5705473" cy="461665"/>
          </a:xfrm>
          <a:prstGeom prst="rect">
            <a:avLst/>
          </a:prstGeom>
          <a:noFill/>
        </p:spPr>
        <p:txBody>
          <a:bodyPr wrap="square" rtlCol="0">
            <a:spAutoFit/>
          </a:bodyPr>
          <a:lstStyle/>
          <a:p>
            <a:pPr algn="ctr" defTabSz="914400">
              <a:defRPr/>
            </a:pPr>
            <a:r>
              <a:rPr lang="en-US" sz="2400" dirty="0">
                <a:solidFill>
                  <a:srgbClr val="FFFFFF"/>
                </a:solidFill>
                <a:latin typeface="Avenir Next LT Pro" panose="020B0504020202020204" pitchFamily="34" charset="0"/>
              </a:rPr>
              <a:t>Genesis 1</a:t>
            </a:r>
          </a:p>
        </p:txBody>
      </p:sp>
      <p:sp>
        <p:nvSpPr>
          <p:cNvPr id="18" name="TextBox 17">
            <a:extLst>
              <a:ext uri="{FF2B5EF4-FFF2-40B4-BE49-F238E27FC236}">
                <a16:creationId xmlns="" xmlns:a16="http://schemas.microsoft.com/office/drawing/2014/main" id="{D0F2283B-1F51-53DF-12C2-177123D1DF05}"/>
              </a:ext>
            </a:extLst>
          </p:cNvPr>
          <p:cNvSpPr txBox="1"/>
          <p:nvPr/>
        </p:nvSpPr>
        <p:spPr>
          <a:xfrm>
            <a:off x="415290" y="412195"/>
            <a:ext cx="5006340" cy="461665"/>
          </a:xfrm>
          <a:prstGeom prst="rect">
            <a:avLst/>
          </a:prstGeom>
          <a:noFill/>
        </p:spPr>
        <p:txBody>
          <a:bodyPr wrap="square">
            <a:spAutoFit/>
          </a:bodyPr>
          <a:lstStyle/>
          <a:p>
            <a:pPr algn="ctr" defTabSz="914400">
              <a:defRPr/>
            </a:pPr>
            <a:r>
              <a:rPr lang="en-US" sz="2400" dirty="0" err="1">
                <a:solidFill>
                  <a:srgbClr val="FFFFFF"/>
                </a:solidFill>
                <a:latin typeface="Avenir Next LT Pro" panose="020B0504020202020204" pitchFamily="34" charset="0"/>
              </a:rPr>
              <a:t>Génesis</a:t>
            </a:r>
            <a:r>
              <a:rPr lang="en-US" sz="2400" dirty="0">
                <a:solidFill>
                  <a:srgbClr val="FFFFFF"/>
                </a:solidFill>
                <a:latin typeface="Avenir Next LT Pro" panose="020B0504020202020204" pitchFamily="34" charset="0"/>
              </a:rPr>
              <a:t> 1</a:t>
            </a:r>
          </a:p>
        </p:txBody>
      </p:sp>
    </p:spTree>
    <p:extLst>
      <p:ext uri="{BB962C8B-B14F-4D97-AF65-F5344CB8AC3E}">
        <p14:creationId xmlns:p14="http://schemas.microsoft.com/office/powerpoint/2010/main" val="3379841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4D1B2B5D-7284-1AB1-3E7B-5A3822E1695E}"/>
              </a:ext>
            </a:extLst>
          </p:cNvPr>
          <p:cNvSpPr>
            <a:spLocks noGrp="1"/>
          </p:cNvSpPr>
          <p:nvPr>
            <p:ph type="sldNum" sz="quarter" idx="12"/>
          </p:nvPr>
        </p:nvSpPr>
        <p:spPr/>
        <p:txBody>
          <a:bodyPr/>
          <a:lstStyle/>
          <a:p>
            <a:pPr>
              <a:defRPr/>
            </a:pPr>
            <a:fld id="{4B9DDA58-3823-4F52-951E-FA47B68AF197}" type="slidenum">
              <a:rPr lang="en-US" altLang="en-US" smtClean="0">
                <a:solidFill>
                  <a:srgbClr val="FFFFFF"/>
                </a:solidFill>
              </a:rPr>
              <a:pPr>
                <a:defRPr/>
              </a:pPr>
              <a:t>61</a:t>
            </a:fld>
            <a:endParaRPr lang="en-US" altLang="en-US">
              <a:solidFill>
                <a:srgbClr val="FFFFFF"/>
              </a:solidFill>
            </a:endParaRPr>
          </a:p>
        </p:txBody>
      </p:sp>
      <p:sp>
        <p:nvSpPr>
          <p:cNvPr id="6" name="TextBox 5">
            <a:extLst>
              <a:ext uri="{FF2B5EF4-FFF2-40B4-BE49-F238E27FC236}">
                <a16:creationId xmlns="" xmlns:a16="http://schemas.microsoft.com/office/drawing/2014/main" id="{C76299FD-A02E-24F6-9C47-2B8237457262}"/>
              </a:ext>
            </a:extLst>
          </p:cNvPr>
          <p:cNvSpPr txBox="1"/>
          <p:nvPr/>
        </p:nvSpPr>
        <p:spPr>
          <a:xfrm>
            <a:off x="6530339" y="1089072"/>
            <a:ext cx="5848351" cy="1569660"/>
          </a:xfrm>
          <a:prstGeom prst="rect">
            <a:avLst/>
          </a:prstGeom>
          <a:noFill/>
        </p:spPr>
        <p:txBody>
          <a:bodyPr wrap="square">
            <a:spAutoFit/>
          </a:bodyPr>
          <a:lstStyle/>
          <a:p>
            <a:pPr defTabSz="914400">
              <a:defRPr/>
            </a:pPr>
            <a:r>
              <a:rPr lang="en-US" sz="2400" b="1" baseline="30000" dirty="0">
                <a:solidFill>
                  <a:srgbClr val="FFFFFF"/>
                </a:solidFill>
                <a:latin typeface="Avenir Next LT Pro" panose="020B0504020202020204" pitchFamily="34" charset="0"/>
              </a:rPr>
              <a:t>7 </a:t>
            </a:r>
            <a:r>
              <a:rPr lang="en-US" sz="2400" dirty="0">
                <a:solidFill>
                  <a:srgbClr val="FFFFFF"/>
                </a:solidFill>
                <a:latin typeface="Avenir Next LT Pro" panose="020B0504020202020204" pitchFamily="34" charset="0"/>
              </a:rPr>
              <a:t>And the </a:t>
            </a:r>
            <a:r>
              <a:rPr lang="en-US" sz="2400" cap="small" dirty="0">
                <a:solidFill>
                  <a:srgbClr val="FFFFFF"/>
                </a:solidFill>
                <a:latin typeface="Avenir Next LT Pro" panose="020B0504020202020204" pitchFamily="34" charset="0"/>
              </a:rPr>
              <a:t>Lord</a:t>
            </a:r>
            <a:r>
              <a:rPr lang="en-US" sz="2400" dirty="0">
                <a:solidFill>
                  <a:srgbClr val="FFFFFF"/>
                </a:solidFill>
                <a:latin typeface="Avenir Next LT Pro" panose="020B0504020202020204" pitchFamily="34" charset="0"/>
              </a:rPr>
              <a:t> </a:t>
            </a:r>
            <a:r>
              <a:rPr lang="en-US" sz="2400" dirty="0">
                <a:solidFill>
                  <a:srgbClr val="FFC000"/>
                </a:solidFill>
                <a:latin typeface="Avenir Next LT Pro" panose="020B0504020202020204" pitchFamily="34" charset="0"/>
              </a:rPr>
              <a:t>God formed man of</a:t>
            </a:r>
          </a:p>
          <a:p>
            <a:pPr defTabSz="914400">
              <a:defRPr/>
            </a:pPr>
            <a:r>
              <a:rPr lang="en-US" sz="2400" dirty="0">
                <a:solidFill>
                  <a:srgbClr val="FFC000"/>
                </a:solidFill>
                <a:latin typeface="Avenir Next LT Pro" panose="020B0504020202020204" pitchFamily="34" charset="0"/>
              </a:rPr>
              <a:t>the dust of the ground and breathed into his nostrils the breath of life;</a:t>
            </a:r>
            <a:r>
              <a:rPr lang="en-US" sz="2400" dirty="0">
                <a:solidFill>
                  <a:srgbClr val="FFFFFF"/>
                </a:solidFill>
                <a:latin typeface="Avenir Next LT Pro" panose="020B0504020202020204" pitchFamily="34" charset="0"/>
              </a:rPr>
              <a:t> </a:t>
            </a:r>
          </a:p>
          <a:p>
            <a:pPr defTabSz="914400">
              <a:defRPr/>
            </a:pPr>
            <a:r>
              <a:rPr lang="en-US" sz="2400" dirty="0">
                <a:solidFill>
                  <a:srgbClr val="FFFFFF"/>
                </a:solidFill>
                <a:latin typeface="Avenir Next LT Pro" panose="020B0504020202020204" pitchFamily="34" charset="0"/>
              </a:rPr>
              <a:t>and man became a living being.</a:t>
            </a:r>
          </a:p>
        </p:txBody>
      </p:sp>
      <p:sp>
        <p:nvSpPr>
          <p:cNvPr id="8" name="TextBox 7">
            <a:extLst>
              <a:ext uri="{FF2B5EF4-FFF2-40B4-BE49-F238E27FC236}">
                <a16:creationId xmlns="" xmlns:a16="http://schemas.microsoft.com/office/drawing/2014/main" id="{1860AFBE-4624-F61A-18F7-35BB9EEE0F64}"/>
              </a:ext>
            </a:extLst>
          </p:cNvPr>
          <p:cNvSpPr txBox="1"/>
          <p:nvPr/>
        </p:nvSpPr>
        <p:spPr>
          <a:xfrm>
            <a:off x="6530339" y="3025077"/>
            <a:ext cx="5242565" cy="1200329"/>
          </a:xfrm>
          <a:prstGeom prst="rect">
            <a:avLst/>
          </a:prstGeom>
          <a:noFill/>
        </p:spPr>
        <p:txBody>
          <a:bodyPr wrap="square">
            <a:spAutoFit/>
          </a:bodyPr>
          <a:lstStyle/>
          <a:p>
            <a:pPr defTabSz="914400">
              <a:defRPr/>
            </a:pPr>
            <a:r>
              <a:rPr lang="en-US" sz="2400" b="1" baseline="30000" dirty="0">
                <a:solidFill>
                  <a:srgbClr val="FFFFFF"/>
                </a:solidFill>
                <a:latin typeface="Avenir Next LT Pro" panose="020B0504020202020204" pitchFamily="34" charset="0"/>
              </a:rPr>
              <a:t>15 </a:t>
            </a:r>
            <a:r>
              <a:rPr lang="en-US" sz="2400" dirty="0">
                <a:solidFill>
                  <a:srgbClr val="FFFFFF"/>
                </a:solidFill>
                <a:latin typeface="Avenir Next LT Pro" panose="020B0504020202020204" pitchFamily="34" charset="0"/>
              </a:rPr>
              <a:t>Then the </a:t>
            </a:r>
            <a:r>
              <a:rPr lang="en-US" sz="2400" cap="small" dirty="0">
                <a:solidFill>
                  <a:srgbClr val="FFFFFF"/>
                </a:solidFill>
                <a:latin typeface="Avenir Next LT Pro" panose="020B0504020202020204" pitchFamily="34" charset="0"/>
              </a:rPr>
              <a:t>Lord</a:t>
            </a:r>
            <a:r>
              <a:rPr lang="en-US" sz="2400" dirty="0">
                <a:solidFill>
                  <a:srgbClr val="FFFFFF"/>
                </a:solidFill>
                <a:latin typeface="Avenir Next LT Pro" panose="020B0504020202020204" pitchFamily="34" charset="0"/>
              </a:rPr>
              <a:t> God took the man and </a:t>
            </a:r>
            <a:r>
              <a:rPr lang="en-US" sz="2400" dirty="0">
                <a:solidFill>
                  <a:srgbClr val="FFC000"/>
                </a:solidFill>
                <a:latin typeface="Avenir Next LT Pro" panose="020B0504020202020204" pitchFamily="34" charset="0"/>
              </a:rPr>
              <a:t>put him in the garden of Eden to tend and keep it.</a:t>
            </a:r>
          </a:p>
        </p:txBody>
      </p:sp>
      <p:sp>
        <p:nvSpPr>
          <p:cNvPr id="10" name="TextBox 9">
            <a:extLst>
              <a:ext uri="{FF2B5EF4-FFF2-40B4-BE49-F238E27FC236}">
                <a16:creationId xmlns="" xmlns:a16="http://schemas.microsoft.com/office/drawing/2014/main" id="{FA686AF6-ACA3-89A0-C689-87E73E0BC294}"/>
              </a:ext>
            </a:extLst>
          </p:cNvPr>
          <p:cNvSpPr txBox="1"/>
          <p:nvPr/>
        </p:nvSpPr>
        <p:spPr>
          <a:xfrm>
            <a:off x="6558915" y="4604473"/>
            <a:ext cx="5185412" cy="1569660"/>
          </a:xfrm>
          <a:prstGeom prst="rect">
            <a:avLst/>
          </a:prstGeom>
          <a:noFill/>
        </p:spPr>
        <p:txBody>
          <a:bodyPr wrap="square">
            <a:spAutoFit/>
          </a:bodyPr>
          <a:lstStyle/>
          <a:p>
            <a:pPr defTabSz="914400">
              <a:defRPr/>
            </a:pPr>
            <a:r>
              <a:rPr lang="en-US" sz="2400" b="1" baseline="30000" dirty="0">
                <a:solidFill>
                  <a:srgbClr val="FFFFFF"/>
                </a:solidFill>
                <a:latin typeface="Avenir Next LT Pro" panose="020B0504020202020204" pitchFamily="34" charset="0"/>
              </a:rPr>
              <a:t>18 </a:t>
            </a:r>
            <a:r>
              <a:rPr lang="en-US" sz="2400" dirty="0">
                <a:solidFill>
                  <a:srgbClr val="FFFFFF"/>
                </a:solidFill>
                <a:latin typeface="Avenir Next LT Pro" panose="020B0504020202020204" pitchFamily="34" charset="0"/>
              </a:rPr>
              <a:t>Then the </a:t>
            </a:r>
            <a:r>
              <a:rPr lang="en-US" sz="2400" cap="small" dirty="0">
                <a:solidFill>
                  <a:srgbClr val="FFFFFF"/>
                </a:solidFill>
                <a:latin typeface="Avenir Next LT Pro" panose="020B0504020202020204" pitchFamily="34" charset="0"/>
              </a:rPr>
              <a:t>Lord</a:t>
            </a:r>
            <a:r>
              <a:rPr lang="en-US" sz="2400" dirty="0">
                <a:solidFill>
                  <a:srgbClr val="FFFFFF"/>
                </a:solidFill>
                <a:latin typeface="Avenir Next LT Pro" panose="020B0504020202020204" pitchFamily="34" charset="0"/>
              </a:rPr>
              <a:t> God said, “</a:t>
            </a:r>
            <a:r>
              <a:rPr lang="en-US" sz="2400" i="1" dirty="0">
                <a:solidFill>
                  <a:srgbClr val="FFFFFF"/>
                </a:solidFill>
                <a:latin typeface="Avenir Next LT Pro" panose="020B0504020202020204" pitchFamily="34" charset="0"/>
              </a:rPr>
              <a:t>It is</a:t>
            </a:r>
            <a:r>
              <a:rPr lang="en-US" sz="2400" dirty="0">
                <a:solidFill>
                  <a:srgbClr val="FFFFFF"/>
                </a:solidFill>
                <a:latin typeface="Avenir Next LT Pro" panose="020B0504020202020204" pitchFamily="34" charset="0"/>
              </a:rPr>
              <a:t> </a:t>
            </a:r>
            <a:r>
              <a:rPr lang="en-US" sz="2400" dirty="0">
                <a:solidFill>
                  <a:srgbClr val="FFC000"/>
                </a:solidFill>
                <a:latin typeface="Avenir Next LT Pro" panose="020B0504020202020204" pitchFamily="34" charset="0"/>
              </a:rPr>
              <a:t>not good </a:t>
            </a:r>
            <a:r>
              <a:rPr lang="en-US" sz="2400" dirty="0">
                <a:solidFill>
                  <a:srgbClr val="FFFFFF"/>
                </a:solidFill>
                <a:latin typeface="Avenir Next LT Pro" panose="020B0504020202020204" pitchFamily="34" charset="0"/>
              </a:rPr>
              <a:t>that man should be alone; </a:t>
            </a:r>
          </a:p>
          <a:p>
            <a:pPr defTabSz="914400">
              <a:defRPr/>
            </a:pPr>
            <a:r>
              <a:rPr lang="en-US" sz="2400" dirty="0">
                <a:solidFill>
                  <a:srgbClr val="FFFFFF"/>
                </a:solidFill>
                <a:latin typeface="Avenir Next LT Pro" panose="020B0504020202020204" pitchFamily="34" charset="0"/>
              </a:rPr>
              <a:t>I will make him </a:t>
            </a:r>
            <a:r>
              <a:rPr lang="en-US" sz="2400" dirty="0">
                <a:solidFill>
                  <a:srgbClr val="FFC000"/>
                </a:solidFill>
                <a:latin typeface="Avenir Next LT Pro" panose="020B0504020202020204" pitchFamily="34" charset="0"/>
              </a:rPr>
              <a:t>a helper suitable </a:t>
            </a:r>
            <a:r>
              <a:rPr lang="en-US" sz="2400" dirty="0">
                <a:solidFill>
                  <a:srgbClr val="FFFFFF"/>
                </a:solidFill>
                <a:latin typeface="Avenir Next LT Pro" panose="020B0504020202020204" pitchFamily="34" charset="0"/>
              </a:rPr>
              <a:t>for him.”</a:t>
            </a:r>
          </a:p>
        </p:txBody>
      </p:sp>
      <p:sp>
        <p:nvSpPr>
          <p:cNvPr id="12" name="TextBox 11">
            <a:extLst>
              <a:ext uri="{FF2B5EF4-FFF2-40B4-BE49-F238E27FC236}">
                <a16:creationId xmlns="" xmlns:a16="http://schemas.microsoft.com/office/drawing/2014/main" id="{B3E00125-4705-9788-DF36-D819D228EE87}"/>
              </a:ext>
            </a:extLst>
          </p:cNvPr>
          <p:cNvSpPr txBox="1"/>
          <p:nvPr/>
        </p:nvSpPr>
        <p:spPr>
          <a:xfrm>
            <a:off x="132395" y="353208"/>
            <a:ext cx="5241609" cy="461665"/>
          </a:xfrm>
          <a:prstGeom prst="rect">
            <a:avLst/>
          </a:prstGeom>
          <a:noFill/>
        </p:spPr>
        <p:txBody>
          <a:bodyPr wrap="square">
            <a:spAutoFit/>
          </a:bodyPr>
          <a:lstStyle/>
          <a:p>
            <a:pPr algn="ctr" defTabSz="914400">
              <a:defRPr/>
            </a:pPr>
            <a:r>
              <a:rPr lang="en-US" sz="2400" dirty="0" err="1">
                <a:solidFill>
                  <a:srgbClr val="FFFFFF"/>
                </a:solidFill>
                <a:latin typeface="Avenir Next LT Pro" panose="020B0504020202020204" pitchFamily="34" charset="0"/>
              </a:rPr>
              <a:t>Génesis</a:t>
            </a:r>
            <a:r>
              <a:rPr lang="en-US" sz="2400" dirty="0">
                <a:solidFill>
                  <a:srgbClr val="FFFFFF"/>
                </a:solidFill>
                <a:latin typeface="Avenir Next LT Pro" panose="020B0504020202020204" pitchFamily="34" charset="0"/>
              </a:rPr>
              <a:t> 2</a:t>
            </a:r>
          </a:p>
        </p:txBody>
      </p:sp>
      <p:sp>
        <p:nvSpPr>
          <p:cNvPr id="13" name="TextBox 12">
            <a:extLst>
              <a:ext uri="{FF2B5EF4-FFF2-40B4-BE49-F238E27FC236}">
                <a16:creationId xmlns="" xmlns:a16="http://schemas.microsoft.com/office/drawing/2014/main" id="{70CE6482-BBC4-AE70-FC1F-27A1F5B72A14}"/>
              </a:ext>
            </a:extLst>
          </p:cNvPr>
          <p:cNvSpPr txBox="1"/>
          <p:nvPr/>
        </p:nvSpPr>
        <p:spPr>
          <a:xfrm>
            <a:off x="6343649" y="377673"/>
            <a:ext cx="5848351" cy="461665"/>
          </a:xfrm>
          <a:prstGeom prst="rect">
            <a:avLst/>
          </a:prstGeom>
          <a:noFill/>
        </p:spPr>
        <p:txBody>
          <a:bodyPr wrap="square" rtlCol="0">
            <a:spAutoFit/>
          </a:bodyPr>
          <a:lstStyle/>
          <a:p>
            <a:pPr algn="ctr" defTabSz="914400">
              <a:defRPr/>
            </a:pPr>
            <a:r>
              <a:rPr lang="en-US" sz="2400" dirty="0">
                <a:solidFill>
                  <a:srgbClr val="FFFFFF"/>
                </a:solidFill>
                <a:latin typeface="Avenir Next LT Pro" panose="020B0504020202020204" pitchFamily="34" charset="0"/>
              </a:rPr>
              <a:t>Genesis 2</a:t>
            </a:r>
          </a:p>
        </p:txBody>
      </p:sp>
      <p:sp>
        <p:nvSpPr>
          <p:cNvPr id="15" name="TextBox 14">
            <a:extLst>
              <a:ext uri="{FF2B5EF4-FFF2-40B4-BE49-F238E27FC236}">
                <a16:creationId xmlns="" xmlns:a16="http://schemas.microsoft.com/office/drawing/2014/main" id="{42A5C02C-9683-6C9E-49E7-F0CD18D8EA5B}"/>
              </a:ext>
            </a:extLst>
          </p:cNvPr>
          <p:cNvSpPr txBox="1"/>
          <p:nvPr/>
        </p:nvSpPr>
        <p:spPr>
          <a:xfrm>
            <a:off x="274317" y="1150811"/>
            <a:ext cx="5566410" cy="1569660"/>
          </a:xfrm>
          <a:prstGeom prst="rect">
            <a:avLst/>
          </a:prstGeom>
          <a:noFill/>
        </p:spPr>
        <p:txBody>
          <a:bodyPr wrap="square">
            <a:spAutoFit/>
          </a:bodyPr>
          <a:lstStyle/>
          <a:p>
            <a:pPr defTabSz="914400">
              <a:defRPr/>
            </a:pPr>
            <a:r>
              <a:rPr lang="es-ES" sz="2400" b="1" baseline="30000" dirty="0">
                <a:solidFill>
                  <a:srgbClr val="FFFFFF"/>
                </a:solidFill>
                <a:latin typeface="Avenir Next LT Pro" panose="020B0504020202020204" pitchFamily="34" charset="0"/>
              </a:rPr>
              <a:t>7 </a:t>
            </a:r>
            <a:r>
              <a:rPr lang="es-ES" sz="2400" dirty="0">
                <a:solidFill>
                  <a:srgbClr val="FFFFFF"/>
                </a:solidFill>
                <a:latin typeface="Avenir Next LT Pro" panose="020B0504020202020204" pitchFamily="34" charset="0"/>
              </a:rPr>
              <a:t>Entonces Jehová </a:t>
            </a:r>
            <a:r>
              <a:rPr lang="es-ES" sz="2400" dirty="0">
                <a:solidFill>
                  <a:srgbClr val="FFC715"/>
                </a:solidFill>
                <a:latin typeface="Avenir Next LT Pro" panose="020B0504020202020204" pitchFamily="34" charset="0"/>
              </a:rPr>
              <a:t>Dios formó al hombre del polvo de la tierra, y sopló en su nariz aliento de vida</a:t>
            </a:r>
            <a:r>
              <a:rPr lang="es-ES" sz="2400" dirty="0">
                <a:solidFill>
                  <a:srgbClr val="FFFFFF"/>
                </a:solidFill>
                <a:latin typeface="Avenir Next LT Pro" panose="020B0504020202020204" pitchFamily="34" charset="0"/>
              </a:rPr>
              <a:t>, y fue el hombre un ser viviente.</a:t>
            </a:r>
            <a:endParaRPr lang="en-US" sz="2400" dirty="0">
              <a:solidFill>
                <a:srgbClr val="FFFFFF"/>
              </a:solidFill>
              <a:latin typeface="Avenir Next LT Pro" panose="020B0504020202020204" pitchFamily="34" charset="0"/>
            </a:endParaRPr>
          </a:p>
        </p:txBody>
      </p:sp>
      <p:sp>
        <p:nvSpPr>
          <p:cNvPr id="17" name="TextBox 16">
            <a:extLst>
              <a:ext uri="{FF2B5EF4-FFF2-40B4-BE49-F238E27FC236}">
                <a16:creationId xmlns="" xmlns:a16="http://schemas.microsoft.com/office/drawing/2014/main" id="{1207611C-0D03-0DC1-8F8A-96DF5A5B5EBC}"/>
              </a:ext>
            </a:extLst>
          </p:cNvPr>
          <p:cNvSpPr txBox="1"/>
          <p:nvPr/>
        </p:nvSpPr>
        <p:spPr>
          <a:xfrm>
            <a:off x="274317" y="3031334"/>
            <a:ext cx="5577842" cy="1200329"/>
          </a:xfrm>
          <a:prstGeom prst="rect">
            <a:avLst/>
          </a:prstGeom>
          <a:noFill/>
        </p:spPr>
        <p:txBody>
          <a:bodyPr wrap="square">
            <a:spAutoFit/>
          </a:bodyPr>
          <a:lstStyle/>
          <a:p>
            <a:pPr defTabSz="914400">
              <a:defRPr/>
            </a:pPr>
            <a:r>
              <a:rPr lang="es-ES" sz="2400" b="1" baseline="30000" dirty="0">
                <a:solidFill>
                  <a:srgbClr val="FFFFFF"/>
                </a:solidFill>
                <a:latin typeface="Avenir Next LT Pro" panose="020B0504020202020204" pitchFamily="34" charset="0"/>
              </a:rPr>
              <a:t>15 </a:t>
            </a:r>
            <a:r>
              <a:rPr lang="es-ES" sz="2400" dirty="0">
                <a:solidFill>
                  <a:srgbClr val="FFFFFF"/>
                </a:solidFill>
                <a:latin typeface="Avenir Next LT Pro" panose="020B0504020202020204" pitchFamily="34" charset="0"/>
              </a:rPr>
              <a:t>Tomó, pues, Jehová Dios al hombre, y </a:t>
            </a:r>
            <a:r>
              <a:rPr lang="es-ES" sz="2400" dirty="0">
                <a:solidFill>
                  <a:srgbClr val="FFC715"/>
                </a:solidFill>
                <a:latin typeface="Avenir Next LT Pro" panose="020B0504020202020204" pitchFamily="34" charset="0"/>
              </a:rPr>
              <a:t>lo puso en el huerto de Edén, para que lo labrara y lo guardase</a:t>
            </a:r>
            <a:r>
              <a:rPr lang="es-ES" sz="2400" dirty="0">
                <a:solidFill>
                  <a:srgbClr val="FFFFFF"/>
                </a:solidFill>
                <a:latin typeface="Avenir Next LT Pro" panose="020B0504020202020204" pitchFamily="34" charset="0"/>
              </a:rPr>
              <a:t>.</a:t>
            </a:r>
            <a:endParaRPr lang="en-US" sz="2400" dirty="0">
              <a:solidFill>
                <a:srgbClr val="FFFFFF"/>
              </a:solidFill>
              <a:latin typeface="Avenir Next LT Pro" panose="020B0504020202020204" pitchFamily="34" charset="0"/>
            </a:endParaRPr>
          </a:p>
        </p:txBody>
      </p:sp>
      <p:sp>
        <p:nvSpPr>
          <p:cNvPr id="19" name="TextBox 18">
            <a:extLst>
              <a:ext uri="{FF2B5EF4-FFF2-40B4-BE49-F238E27FC236}">
                <a16:creationId xmlns="" xmlns:a16="http://schemas.microsoft.com/office/drawing/2014/main" id="{4E0A52E3-D399-605C-E8DF-15F0EEEE1331}"/>
              </a:ext>
            </a:extLst>
          </p:cNvPr>
          <p:cNvSpPr txBox="1"/>
          <p:nvPr/>
        </p:nvSpPr>
        <p:spPr>
          <a:xfrm>
            <a:off x="354328" y="4605118"/>
            <a:ext cx="5497831" cy="1200329"/>
          </a:xfrm>
          <a:prstGeom prst="rect">
            <a:avLst/>
          </a:prstGeom>
          <a:noFill/>
        </p:spPr>
        <p:txBody>
          <a:bodyPr wrap="square">
            <a:spAutoFit/>
          </a:bodyPr>
          <a:lstStyle/>
          <a:p>
            <a:pPr defTabSz="914400">
              <a:defRPr/>
            </a:pPr>
            <a:r>
              <a:rPr lang="es-ES" sz="2400" b="1" baseline="30000" dirty="0">
                <a:solidFill>
                  <a:srgbClr val="FFFFFF"/>
                </a:solidFill>
                <a:latin typeface="Avenir Next LT Pro" panose="020B0504020202020204" pitchFamily="34" charset="0"/>
              </a:rPr>
              <a:t>18 </a:t>
            </a:r>
            <a:r>
              <a:rPr lang="es-ES" sz="2400" dirty="0">
                <a:solidFill>
                  <a:srgbClr val="FFFFFF"/>
                </a:solidFill>
                <a:latin typeface="Avenir Next LT Pro" panose="020B0504020202020204" pitchFamily="34" charset="0"/>
              </a:rPr>
              <a:t>Y dijo Jehová Dios: </a:t>
            </a:r>
            <a:r>
              <a:rPr lang="es-ES" sz="2400" dirty="0">
                <a:solidFill>
                  <a:srgbClr val="FFC715"/>
                </a:solidFill>
                <a:latin typeface="Avenir Next LT Pro" panose="020B0504020202020204" pitchFamily="34" charset="0"/>
              </a:rPr>
              <a:t>No es bueno </a:t>
            </a:r>
            <a:r>
              <a:rPr lang="es-ES" sz="2400" dirty="0">
                <a:solidFill>
                  <a:srgbClr val="FFFFFF"/>
                </a:solidFill>
                <a:latin typeface="Avenir Next LT Pro" panose="020B0504020202020204" pitchFamily="34" charset="0"/>
              </a:rPr>
              <a:t>que el hombre esté solo; le haré </a:t>
            </a:r>
            <a:r>
              <a:rPr lang="es-ES" sz="2400" dirty="0">
                <a:solidFill>
                  <a:srgbClr val="FFC715"/>
                </a:solidFill>
                <a:latin typeface="Avenir Next LT Pro" panose="020B0504020202020204" pitchFamily="34" charset="0"/>
              </a:rPr>
              <a:t>ayuda idónea </a:t>
            </a:r>
            <a:r>
              <a:rPr lang="es-ES" sz="2400" dirty="0">
                <a:solidFill>
                  <a:srgbClr val="FFFFFF"/>
                </a:solidFill>
                <a:latin typeface="Avenir Next LT Pro" panose="020B0504020202020204" pitchFamily="34" charset="0"/>
              </a:rPr>
              <a:t>para él.</a:t>
            </a:r>
            <a:endParaRPr lang="en-US" sz="2400" dirty="0">
              <a:solidFill>
                <a:srgbClr val="FFFFFF"/>
              </a:solidFill>
              <a:latin typeface="Avenir Next LT Pro" panose="020B0504020202020204" pitchFamily="34" charset="0"/>
            </a:endParaRPr>
          </a:p>
        </p:txBody>
      </p:sp>
    </p:spTree>
    <p:extLst>
      <p:ext uri="{BB962C8B-B14F-4D97-AF65-F5344CB8AC3E}">
        <p14:creationId xmlns:p14="http://schemas.microsoft.com/office/powerpoint/2010/main" val="29352205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 xmlns:a16="http://schemas.microsoft.com/office/drawing/2014/main" id="{88F2324D-88CD-DFEE-A9CA-604DD76E509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713" r="8713"/>
          <a:stretch/>
        </p:blipFill>
        <p:spPr>
          <a:xfrm>
            <a:off x="0" y="5348"/>
            <a:ext cx="5662934" cy="6858000"/>
          </a:xfrm>
        </p:spPr>
      </p:pic>
      <p:sp>
        <p:nvSpPr>
          <p:cNvPr id="6" name="TextBox 5">
            <a:extLst>
              <a:ext uri="{FF2B5EF4-FFF2-40B4-BE49-F238E27FC236}">
                <a16:creationId xmlns="" xmlns:a16="http://schemas.microsoft.com/office/drawing/2014/main" id="{199A7F08-C973-E093-D238-479A7A028104}"/>
              </a:ext>
            </a:extLst>
          </p:cNvPr>
          <p:cNvSpPr txBox="1"/>
          <p:nvPr/>
        </p:nvSpPr>
        <p:spPr>
          <a:xfrm>
            <a:off x="5662934" y="4756475"/>
            <a:ext cx="6093618" cy="1938992"/>
          </a:xfrm>
          <a:prstGeom prst="rect">
            <a:avLst/>
          </a:prstGeom>
          <a:noFill/>
        </p:spPr>
        <p:txBody>
          <a:bodyPr wrap="square">
            <a:spAutoFit/>
          </a:bodyPr>
          <a:lstStyle/>
          <a:p>
            <a:pPr marL="342900" algn="ctr">
              <a:buClr>
                <a:srgbClr val="CE7F01"/>
              </a:buClr>
              <a:defRPr/>
            </a:pPr>
            <a:r>
              <a:rPr lang="en-US" sz="2800" dirty="0">
                <a:solidFill>
                  <a:srgbClr val="DAE3E3"/>
                </a:solidFill>
              </a:rPr>
              <a:t>Hebrew - </a:t>
            </a:r>
            <a:r>
              <a:rPr lang="en-US" sz="2800" b="1" i="1" dirty="0" err="1">
                <a:solidFill>
                  <a:srgbClr val="DAE3E3"/>
                </a:solidFill>
              </a:rPr>
              <a:t>ezer</a:t>
            </a:r>
            <a:r>
              <a:rPr lang="en-US" sz="2800" b="1" i="1" dirty="0">
                <a:solidFill>
                  <a:srgbClr val="DAE3E3"/>
                </a:solidFill>
              </a:rPr>
              <a:t> - </a:t>
            </a:r>
            <a:r>
              <a:rPr lang="en-US" sz="2800" dirty="0">
                <a:solidFill>
                  <a:srgbClr val="DAE3E3"/>
                </a:solidFill>
                <a:latin typeface="Gentium Book Basic"/>
              </a:rPr>
              <a:t>“to help”</a:t>
            </a:r>
          </a:p>
          <a:p>
            <a:pPr marL="342900" algn="ctr">
              <a:buClr>
                <a:srgbClr val="CE7F01"/>
              </a:buClr>
              <a:defRPr/>
            </a:pPr>
            <a:r>
              <a:rPr lang="en-US" sz="2800" dirty="0">
                <a:solidFill>
                  <a:srgbClr val="DAE3E3"/>
                </a:solidFill>
                <a:latin typeface="Gentium Book Basic"/>
              </a:rPr>
              <a:t>an ally or rescuer </a:t>
            </a:r>
            <a:endParaRPr lang="en-US" sz="2800" dirty="0">
              <a:solidFill>
                <a:srgbClr val="DAE3E3"/>
              </a:solidFill>
            </a:endParaRPr>
          </a:p>
          <a:p>
            <a:pPr marL="342900" algn="ctr">
              <a:buClr>
                <a:srgbClr val="CE7F01"/>
              </a:buClr>
              <a:defRPr/>
            </a:pPr>
            <a:r>
              <a:rPr lang="en-US" sz="2800" dirty="0">
                <a:solidFill>
                  <a:srgbClr val="DAE3E3"/>
                </a:solidFill>
              </a:rPr>
              <a:t> </a:t>
            </a:r>
          </a:p>
          <a:p>
            <a:pPr algn="ctr">
              <a:defRPr/>
            </a:pPr>
            <a:endParaRPr lang="en-US" sz="3600" kern="100" dirty="0">
              <a:solidFill>
                <a:srgbClr val="DAE3E3"/>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itle 30">
            <a:extLst>
              <a:ext uri="{FF2B5EF4-FFF2-40B4-BE49-F238E27FC236}">
                <a16:creationId xmlns="" xmlns:a16="http://schemas.microsoft.com/office/drawing/2014/main" id="{84574308-9294-793C-282D-BD8EB445DFAB}"/>
              </a:ext>
            </a:extLst>
          </p:cNvPr>
          <p:cNvSpPr txBox="1">
            <a:spLocks/>
          </p:cNvSpPr>
          <p:nvPr/>
        </p:nvSpPr>
        <p:spPr>
          <a:xfrm>
            <a:off x="5950584" y="-24566"/>
            <a:ext cx="5439776" cy="1077218"/>
          </a:xfrm>
          <a:prstGeom prst="rect">
            <a:avLst/>
          </a:prstGeom>
        </p:spPr>
        <p:txBody>
          <a:bodyPr vert="horz" wrap="square" lIns="0" tIns="0" rIns="0" bIns="0" rtlCol="0" anchor="b"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defRPr/>
            </a:pPr>
            <a:endParaRPr lang="en-US" sz="4800" dirty="0">
              <a:solidFill>
                <a:prstClr val="white"/>
              </a:solidFill>
              <a:latin typeface="Baguet Script" panose="00000500000000000000" pitchFamily="2" charset="0"/>
            </a:endParaRPr>
          </a:p>
        </p:txBody>
      </p:sp>
      <p:sp>
        <p:nvSpPr>
          <p:cNvPr id="10" name="Title 30">
            <a:extLst>
              <a:ext uri="{FF2B5EF4-FFF2-40B4-BE49-F238E27FC236}">
                <a16:creationId xmlns="" xmlns:a16="http://schemas.microsoft.com/office/drawing/2014/main" id="{60C511F7-96F6-7148-3070-5960470F165D}"/>
              </a:ext>
            </a:extLst>
          </p:cNvPr>
          <p:cNvSpPr txBox="1">
            <a:spLocks/>
          </p:cNvSpPr>
          <p:nvPr/>
        </p:nvSpPr>
        <p:spPr>
          <a:xfrm>
            <a:off x="6204375" y="147144"/>
            <a:ext cx="5185985" cy="1077218"/>
          </a:xfrm>
          <a:prstGeom prst="rect">
            <a:avLst/>
          </a:prstGeom>
        </p:spPr>
        <p:txBody>
          <a:bodyPr vert="horz" wrap="square" lIns="0" tIns="0" rIns="0" bIns="0" rtlCol="0" anchor="b"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defRPr/>
            </a:pPr>
            <a:endParaRPr lang="en-US" sz="4000" dirty="0" err="1">
              <a:solidFill>
                <a:prstClr val="white"/>
              </a:solidFill>
              <a:latin typeface="Baguet Script" panose="00000500000000000000" pitchFamily="2" charset="0"/>
            </a:endParaRPr>
          </a:p>
        </p:txBody>
      </p:sp>
      <p:sp>
        <p:nvSpPr>
          <p:cNvPr id="4" name="TextBox 3">
            <a:extLst>
              <a:ext uri="{FF2B5EF4-FFF2-40B4-BE49-F238E27FC236}">
                <a16:creationId xmlns="" xmlns:a16="http://schemas.microsoft.com/office/drawing/2014/main" id="{2EFCFD42-1FFB-7805-1C74-288CAB872CC2}"/>
              </a:ext>
            </a:extLst>
          </p:cNvPr>
          <p:cNvSpPr txBox="1"/>
          <p:nvPr/>
        </p:nvSpPr>
        <p:spPr>
          <a:xfrm>
            <a:off x="7406239" y="3794414"/>
            <a:ext cx="3002973" cy="707886"/>
          </a:xfrm>
          <a:prstGeom prst="rect">
            <a:avLst/>
          </a:prstGeom>
          <a:noFill/>
        </p:spPr>
        <p:txBody>
          <a:bodyPr wrap="square">
            <a:spAutoFit/>
          </a:bodyPr>
          <a:lstStyle/>
          <a:p>
            <a:pPr algn="ctr">
              <a:defRPr/>
            </a:pPr>
            <a:r>
              <a:rPr lang="en-US" sz="4000" dirty="0">
                <a:solidFill>
                  <a:srgbClr val="FEAC26"/>
                </a:solidFill>
                <a:latin typeface="Baguet Script" panose="00000500000000000000" pitchFamily="2" charset="0"/>
              </a:rPr>
              <a:t>“h</a:t>
            </a:r>
            <a:r>
              <a:rPr lang="en-US" sz="4000" dirty="0" err="1">
                <a:solidFill>
                  <a:srgbClr val="FEAC26"/>
                </a:solidFill>
                <a:latin typeface="Baguet Script" panose="00000500000000000000" pitchFamily="2" charset="0"/>
              </a:rPr>
              <a:t>elper</a:t>
            </a:r>
            <a:r>
              <a:rPr lang="en-US" sz="4000" dirty="0">
                <a:solidFill>
                  <a:srgbClr val="FEAC26"/>
                </a:solidFill>
                <a:latin typeface="Baguet Script" panose="00000500000000000000" pitchFamily="2" charset="0"/>
              </a:rPr>
              <a:t>”</a:t>
            </a:r>
          </a:p>
        </p:txBody>
      </p:sp>
      <p:sp>
        <p:nvSpPr>
          <p:cNvPr id="11" name="TextBox 10">
            <a:extLst>
              <a:ext uri="{FF2B5EF4-FFF2-40B4-BE49-F238E27FC236}">
                <a16:creationId xmlns="" xmlns:a16="http://schemas.microsoft.com/office/drawing/2014/main" id="{199A7F08-C973-E093-D238-479A7A028104}"/>
              </a:ext>
            </a:extLst>
          </p:cNvPr>
          <p:cNvSpPr txBox="1"/>
          <p:nvPr/>
        </p:nvSpPr>
        <p:spPr>
          <a:xfrm>
            <a:off x="5662934" y="1892446"/>
            <a:ext cx="6093618" cy="1938992"/>
          </a:xfrm>
          <a:prstGeom prst="rect">
            <a:avLst/>
          </a:prstGeom>
          <a:noFill/>
        </p:spPr>
        <p:txBody>
          <a:bodyPr wrap="square">
            <a:spAutoFit/>
          </a:bodyPr>
          <a:lstStyle/>
          <a:p>
            <a:pPr marL="342900" algn="ctr">
              <a:buClr>
                <a:srgbClr val="CE7F01"/>
              </a:buClr>
              <a:defRPr/>
            </a:pPr>
            <a:r>
              <a:rPr lang="en-US" sz="2800" dirty="0" err="1">
                <a:solidFill>
                  <a:srgbClr val="DAE3E3"/>
                </a:solidFill>
              </a:rPr>
              <a:t>Hebreo</a:t>
            </a:r>
            <a:r>
              <a:rPr lang="en-US" sz="2800" dirty="0">
                <a:solidFill>
                  <a:srgbClr val="DAE3E3"/>
                </a:solidFill>
              </a:rPr>
              <a:t> - </a:t>
            </a:r>
            <a:r>
              <a:rPr lang="en-US" sz="2800" b="1" i="1" dirty="0" err="1">
                <a:solidFill>
                  <a:srgbClr val="DAE3E3"/>
                </a:solidFill>
              </a:rPr>
              <a:t>ezer</a:t>
            </a:r>
            <a:r>
              <a:rPr lang="en-US" sz="2800" b="1" i="1" dirty="0">
                <a:solidFill>
                  <a:srgbClr val="DAE3E3"/>
                </a:solidFill>
              </a:rPr>
              <a:t> - </a:t>
            </a:r>
            <a:r>
              <a:rPr lang="en-US" sz="2800" dirty="0">
                <a:solidFill>
                  <a:srgbClr val="DAE3E3"/>
                </a:solidFill>
                <a:latin typeface="Gentium Book Basic"/>
              </a:rPr>
              <a:t>“</a:t>
            </a:r>
            <a:r>
              <a:rPr lang="en-US" sz="2800" dirty="0" err="1">
                <a:solidFill>
                  <a:srgbClr val="DAE3E3"/>
                </a:solidFill>
                <a:latin typeface="Gentium Book Basic"/>
              </a:rPr>
              <a:t>ayudar</a:t>
            </a:r>
            <a:r>
              <a:rPr lang="en-US" sz="2800" dirty="0">
                <a:solidFill>
                  <a:srgbClr val="DAE3E3"/>
                </a:solidFill>
                <a:latin typeface="Gentium Book Basic"/>
              </a:rPr>
              <a:t>”</a:t>
            </a:r>
          </a:p>
          <a:p>
            <a:pPr marL="342900" algn="ctr">
              <a:buClr>
                <a:srgbClr val="CE7F01"/>
              </a:buClr>
              <a:defRPr/>
            </a:pPr>
            <a:r>
              <a:rPr lang="en-US" sz="2800" dirty="0">
                <a:solidFill>
                  <a:srgbClr val="DAE3E3"/>
                </a:solidFill>
                <a:latin typeface="Gentium Book Basic"/>
              </a:rPr>
              <a:t>un </a:t>
            </a:r>
            <a:r>
              <a:rPr lang="en-US" sz="2800" dirty="0" err="1">
                <a:solidFill>
                  <a:srgbClr val="DAE3E3"/>
                </a:solidFill>
                <a:latin typeface="Gentium Book Basic"/>
              </a:rPr>
              <a:t>aliado</a:t>
            </a:r>
            <a:r>
              <a:rPr lang="en-US" sz="2800" dirty="0">
                <a:solidFill>
                  <a:srgbClr val="DAE3E3"/>
                </a:solidFill>
                <a:latin typeface="Gentium Book Basic"/>
              </a:rPr>
              <a:t> o </a:t>
            </a:r>
            <a:r>
              <a:rPr lang="en-US" sz="2800" dirty="0" err="1">
                <a:solidFill>
                  <a:srgbClr val="DAE3E3"/>
                </a:solidFill>
                <a:latin typeface="Gentium Book Basic"/>
              </a:rPr>
              <a:t>rescatador</a:t>
            </a:r>
            <a:r>
              <a:rPr lang="en-US" sz="2800" dirty="0">
                <a:solidFill>
                  <a:srgbClr val="DAE3E3"/>
                </a:solidFill>
                <a:latin typeface="Gentium Book Basic"/>
              </a:rPr>
              <a:t> </a:t>
            </a:r>
            <a:endParaRPr lang="en-US" sz="2800" dirty="0">
              <a:solidFill>
                <a:srgbClr val="DAE3E3"/>
              </a:solidFill>
            </a:endParaRPr>
          </a:p>
          <a:p>
            <a:pPr marL="342900" algn="ctr">
              <a:buClr>
                <a:srgbClr val="CE7F01"/>
              </a:buClr>
              <a:defRPr/>
            </a:pPr>
            <a:r>
              <a:rPr lang="en-US" sz="2800" dirty="0">
                <a:solidFill>
                  <a:srgbClr val="DAE3E3"/>
                </a:solidFill>
              </a:rPr>
              <a:t> </a:t>
            </a:r>
          </a:p>
          <a:p>
            <a:pPr algn="ctr">
              <a:defRPr/>
            </a:pPr>
            <a:endParaRPr lang="en-US" sz="3600" kern="100" dirty="0">
              <a:solidFill>
                <a:srgbClr val="DAE3E3"/>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 xmlns:a16="http://schemas.microsoft.com/office/drawing/2014/main" id="{2EFCFD42-1FFB-7805-1C74-288CAB872CC2}"/>
              </a:ext>
            </a:extLst>
          </p:cNvPr>
          <p:cNvSpPr txBox="1"/>
          <p:nvPr/>
        </p:nvSpPr>
        <p:spPr>
          <a:xfrm>
            <a:off x="7406239" y="930385"/>
            <a:ext cx="3002973" cy="707886"/>
          </a:xfrm>
          <a:prstGeom prst="rect">
            <a:avLst/>
          </a:prstGeom>
          <a:noFill/>
        </p:spPr>
        <p:txBody>
          <a:bodyPr wrap="square">
            <a:spAutoFit/>
          </a:bodyPr>
          <a:lstStyle/>
          <a:p>
            <a:pPr algn="ctr">
              <a:defRPr/>
            </a:pPr>
            <a:r>
              <a:rPr lang="en-US" sz="4000" dirty="0">
                <a:solidFill>
                  <a:srgbClr val="FEAC26"/>
                </a:solidFill>
                <a:latin typeface="Baguet Script" panose="00000500000000000000" pitchFamily="2" charset="0"/>
              </a:rPr>
              <a:t>“</a:t>
            </a:r>
            <a:r>
              <a:rPr lang="en-US" sz="4000" dirty="0" err="1">
                <a:solidFill>
                  <a:srgbClr val="FEAC26"/>
                </a:solidFill>
                <a:latin typeface="Baguet Script" panose="00000500000000000000" pitchFamily="2" charset="0"/>
              </a:rPr>
              <a:t>ayuda</a:t>
            </a:r>
            <a:r>
              <a:rPr lang="en-US" sz="4000" dirty="0">
                <a:solidFill>
                  <a:srgbClr val="FEAC26"/>
                </a:solidFill>
                <a:latin typeface="Baguet Script" panose="00000500000000000000" pitchFamily="2" charset="0"/>
              </a:rPr>
              <a:t>”</a:t>
            </a:r>
          </a:p>
        </p:txBody>
      </p:sp>
    </p:spTree>
    <p:extLst>
      <p:ext uri="{BB962C8B-B14F-4D97-AF65-F5344CB8AC3E}">
        <p14:creationId xmlns:p14="http://schemas.microsoft.com/office/powerpoint/2010/main" val="964212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315AD067-4C0F-4028-CB84-86975A7C88E8}"/>
              </a:ext>
            </a:extLst>
          </p:cNvPr>
          <p:cNvSpPr>
            <a:spLocks noGrp="1"/>
          </p:cNvSpPr>
          <p:nvPr>
            <p:ph type="sldNum" sz="quarter" idx="12"/>
          </p:nvPr>
        </p:nvSpPr>
        <p:spPr/>
        <p:txBody>
          <a:bodyPr/>
          <a:lstStyle/>
          <a:p>
            <a:pPr>
              <a:defRPr/>
            </a:pPr>
            <a:fld id="{4B9DDA58-3823-4F52-951E-FA47B68AF197}" type="slidenum">
              <a:rPr lang="en-US" altLang="en-US" smtClean="0">
                <a:solidFill>
                  <a:srgbClr val="FFFFFF"/>
                </a:solidFill>
              </a:rPr>
              <a:pPr>
                <a:defRPr/>
              </a:pPr>
              <a:t>63</a:t>
            </a:fld>
            <a:endParaRPr lang="en-US" altLang="en-US">
              <a:solidFill>
                <a:srgbClr val="FFFFFF"/>
              </a:solidFill>
            </a:endParaRPr>
          </a:p>
        </p:txBody>
      </p:sp>
      <p:sp>
        <p:nvSpPr>
          <p:cNvPr id="3" name="TextBox 2">
            <a:extLst>
              <a:ext uri="{FF2B5EF4-FFF2-40B4-BE49-F238E27FC236}">
                <a16:creationId xmlns="" xmlns:a16="http://schemas.microsoft.com/office/drawing/2014/main" id="{FA393EA4-4266-143A-2E3D-B2C623B5A51D}"/>
              </a:ext>
            </a:extLst>
          </p:cNvPr>
          <p:cNvSpPr txBox="1"/>
          <p:nvPr/>
        </p:nvSpPr>
        <p:spPr>
          <a:xfrm>
            <a:off x="2534306" y="495539"/>
            <a:ext cx="6751583" cy="2739211"/>
          </a:xfrm>
          <a:prstGeom prst="rect">
            <a:avLst/>
          </a:prstGeom>
          <a:solidFill>
            <a:schemeClr val="accent6">
              <a:lumMod val="50000"/>
              <a:alpha val="42745"/>
            </a:schemeClr>
          </a:solidFill>
          <a:ln w="28575">
            <a:solidFill>
              <a:schemeClr val="bg1"/>
            </a:solidFill>
          </a:ln>
        </p:spPr>
        <p:txBody>
          <a:bodyPr wrap="square">
            <a:spAutoFit/>
          </a:bodyPr>
          <a:lstStyle/>
          <a:p>
            <a:pPr algn="ctr" defTabSz="914400"/>
            <a:r>
              <a:rPr lang="es-ES" sz="2800" dirty="0">
                <a:solidFill>
                  <a:srgbClr val="FFFFFF"/>
                </a:solidFill>
                <a:latin typeface="Avenir Next LT Pro" panose="020B0504020202020204" pitchFamily="34" charset="0"/>
              </a:rPr>
              <a:t>ALZARÉ MIS OJOS A LOS MONTES;</a:t>
            </a:r>
          </a:p>
          <a:p>
            <a:pPr algn="ctr" defTabSz="914400"/>
            <a:r>
              <a:rPr lang="es-ES" sz="2800" dirty="0">
                <a:solidFill>
                  <a:srgbClr val="FFFFFF"/>
                </a:solidFill>
                <a:latin typeface="Avenir Next LT Pro" panose="020B0504020202020204" pitchFamily="34" charset="0"/>
              </a:rPr>
              <a:t>¿DE DÓNDE VENDRÁ MI SOCORRO?</a:t>
            </a:r>
          </a:p>
          <a:p>
            <a:pPr algn="ctr" defTabSz="914400"/>
            <a:r>
              <a:rPr lang="es-ES" sz="4000" b="1" dirty="0">
                <a:solidFill>
                  <a:srgbClr val="FFFFFF"/>
                </a:solidFill>
                <a:latin typeface="Avenir Next LT Pro Demi" panose="020B0704020202020204" pitchFamily="34" charset="0"/>
              </a:rPr>
              <a:t>MI SOCORRO </a:t>
            </a:r>
          </a:p>
          <a:p>
            <a:pPr algn="ctr" defTabSz="914400"/>
            <a:r>
              <a:rPr lang="es-ES" sz="4000" b="1" dirty="0">
                <a:solidFill>
                  <a:srgbClr val="FFFFFF"/>
                </a:solidFill>
                <a:latin typeface="Avenir Next LT Pro Demi" panose="020B0704020202020204" pitchFamily="34" charset="0"/>
              </a:rPr>
              <a:t>VIENE DE JEHOVÁ</a:t>
            </a:r>
            <a:r>
              <a:rPr lang="es-ES" sz="4000" b="1" dirty="0">
                <a:solidFill>
                  <a:srgbClr val="FFFFFF"/>
                </a:solidFill>
                <a:latin typeface="system-ui"/>
              </a:rPr>
              <a:t>,</a:t>
            </a:r>
            <a:endParaRPr lang="es-ES" sz="3600" b="1" dirty="0">
              <a:solidFill>
                <a:srgbClr val="FFFFFF"/>
              </a:solidFill>
              <a:latin typeface="system-ui"/>
            </a:endParaRPr>
          </a:p>
          <a:p>
            <a:pPr algn="ctr" defTabSz="914400"/>
            <a:r>
              <a:rPr lang="es-ES" sz="2800" dirty="0">
                <a:solidFill>
                  <a:srgbClr val="FFFFFF"/>
                </a:solidFill>
                <a:latin typeface="Avenir Next LT Pro" panose="020B0504020202020204" pitchFamily="34" charset="0"/>
              </a:rPr>
              <a:t>QUE HIZO LOS CIELOS Y LA TIERRA</a:t>
            </a:r>
            <a:r>
              <a:rPr lang="es-ES" sz="3600" dirty="0">
                <a:solidFill>
                  <a:srgbClr val="FFFFFF"/>
                </a:solidFill>
                <a:latin typeface="system-ui"/>
              </a:rPr>
              <a:t>.</a:t>
            </a:r>
          </a:p>
        </p:txBody>
      </p:sp>
      <p:sp>
        <p:nvSpPr>
          <p:cNvPr id="4" name="TextBox 3">
            <a:extLst>
              <a:ext uri="{FF2B5EF4-FFF2-40B4-BE49-F238E27FC236}">
                <a16:creationId xmlns="" xmlns:a16="http://schemas.microsoft.com/office/drawing/2014/main" id="{9E2D585A-1928-D012-67E3-D96F67BBDC7D}"/>
              </a:ext>
            </a:extLst>
          </p:cNvPr>
          <p:cNvSpPr txBox="1"/>
          <p:nvPr/>
        </p:nvSpPr>
        <p:spPr>
          <a:xfrm>
            <a:off x="1892518" y="3869471"/>
            <a:ext cx="8035157" cy="2492990"/>
          </a:xfrm>
          <a:prstGeom prst="rect">
            <a:avLst/>
          </a:prstGeom>
          <a:solidFill>
            <a:srgbClr val="0F0F41">
              <a:alpha val="47843"/>
            </a:srgbClr>
          </a:solidFill>
          <a:ln w="28575">
            <a:solidFill>
              <a:schemeClr val="bg1"/>
            </a:solidFill>
          </a:ln>
        </p:spPr>
        <p:txBody>
          <a:bodyPr wrap="square">
            <a:spAutoFit/>
          </a:bodyPr>
          <a:lstStyle/>
          <a:p>
            <a:pPr algn="ctr" defTabSz="914400" fontAlgn="base"/>
            <a:r>
              <a:rPr lang="en-US" sz="2800" dirty="0">
                <a:solidFill>
                  <a:srgbClr val="FFFFFF"/>
                </a:solidFill>
                <a:latin typeface="Avenir Next LT Pro" panose="020B0504020202020204" pitchFamily="34" charset="0"/>
              </a:rPr>
              <a:t>I WILL LIFT UP MY EYES TO THE MOUNTAINS; </a:t>
            </a:r>
          </a:p>
          <a:p>
            <a:pPr algn="ctr" defTabSz="914400" fontAlgn="base"/>
            <a:r>
              <a:rPr lang="en-US" sz="2800" dirty="0">
                <a:solidFill>
                  <a:srgbClr val="FFFFFF"/>
                </a:solidFill>
                <a:latin typeface="Avenir Next LT Pro" panose="020B0504020202020204" pitchFamily="34" charset="0"/>
              </a:rPr>
              <a:t>WHERE DOES MY HELP COME FROM?</a:t>
            </a:r>
          </a:p>
          <a:p>
            <a:pPr algn="ctr" defTabSz="914400" fontAlgn="base"/>
            <a:r>
              <a:rPr lang="en-US" sz="3600" b="1" dirty="0">
                <a:solidFill>
                  <a:srgbClr val="FFFFFF"/>
                </a:solidFill>
                <a:latin typeface="Avenir Next LT Pro" panose="020B0504020202020204" pitchFamily="34" charset="0"/>
              </a:rPr>
              <a:t>MY  HELP  COMES </a:t>
            </a:r>
          </a:p>
          <a:p>
            <a:pPr algn="ctr" defTabSz="914400" fontAlgn="base"/>
            <a:r>
              <a:rPr lang="en-US" sz="3600" b="1" dirty="0">
                <a:solidFill>
                  <a:srgbClr val="FFFFFF"/>
                </a:solidFill>
                <a:latin typeface="Avenir Next LT Pro" panose="020B0504020202020204" pitchFamily="34" charset="0"/>
              </a:rPr>
              <a:t>FROM  THE  LORD</a:t>
            </a:r>
            <a:endParaRPr lang="en-US" sz="3600" dirty="0">
              <a:solidFill>
                <a:srgbClr val="FFFFFF"/>
              </a:solidFill>
              <a:latin typeface="Avenir Next LT Pro" panose="020B0504020202020204" pitchFamily="34" charset="0"/>
            </a:endParaRPr>
          </a:p>
          <a:p>
            <a:pPr algn="ctr" defTabSz="914400" fontAlgn="base"/>
            <a:r>
              <a:rPr lang="en-US" sz="2800" dirty="0">
                <a:solidFill>
                  <a:srgbClr val="FFFFFF"/>
                </a:solidFill>
                <a:latin typeface="Avenir Next LT Pro" panose="020B0504020202020204" pitchFamily="34" charset="0"/>
              </a:rPr>
              <a:t>THE MAKER OF HEAVEN AND EARTH.</a:t>
            </a:r>
          </a:p>
        </p:txBody>
      </p:sp>
    </p:spTree>
    <p:extLst>
      <p:ext uri="{BB962C8B-B14F-4D97-AF65-F5344CB8AC3E}">
        <p14:creationId xmlns:p14="http://schemas.microsoft.com/office/powerpoint/2010/main" val="26577536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 xmlns:a16="http://schemas.microsoft.com/office/drawing/2014/main" id="{88F2324D-88CD-DFEE-A9CA-604DD76E509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713" r="8713"/>
          <a:stretch/>
        </p:blipFill>
        <p:spPr>
          <a:xfrm>
            <a:off x="0" y="5348"/>
            <a:ext cx="5662934" cy="6858000"/>
          </a:xfrm>
        </p:spPr>
      </p:pic>
      <p:sp>
        <p:nvSpPr>
          <p:cNvPr id="6" name="TextBox 5">
            <a:extLst>
              <a:ext uri="{FF2B5EF4-FFF2-40B4-BE49-F238E27FC236}">
                <a16:creationId xmlns="" xmlns:a16="http://schemas.microsoft.com/office/drawing/2014/main" id="{199A7F08-C973-E093-D238-479A7A028104}"/>
              </a:ext>
            </a:extLst>
          </p:cNvPr>
          <p:cNvSpPr txBox="1"/>
          <p:nvPr/>
        </p:nvSpPr>
        <p:spPr>
          <a:xfrm>
            <a:off x="5662934" y="4756475"/>
            <a:ext cx="6093618" cy="1077218"/>
          </a:xfrm>
          <a:prstGeom prst="rect">
            <a:avLst/>
          </a:prstGeom>
          <a:noFill/>
        </p:spPr>
        <p:txBody>
          <a:bodyPr wrap="square">
            <a:spAutoFit/>
          </a:bodyPr>
          <a:lstStyle/>
          <a:p>
            <a:pPr marL="342900" algn="ctr">
              <a:buClr>
                <a:srgbClr val="CE7F01"/>
              </a:buClr>
              <a:defRPr/>
            </a:pPr>
            <a:r>
              <a:rPr lang="en-US" sz="2800" dirty="0">
                <a:solidFill>
                  <a:srgbClr val="DAE3E3"/>
                </a:solidFill>
              </a:rPr>
              <a:t>Hebrew - </a:t>
            </a:r>
            <a:r>
              <a:rPr lang="en-US" sz="2800" b="1" i="1" dirty="0" err="1">
                <a:solidFill>
                  <a:srgbClr val="DAE3E3"/>
                </a:solidFill>
              </a:rPr>
              <a:t>kenegdo</a:t>
            </a:r>
            <a:endParaRPr lang="en-US" sz="2800" dirty="0">
              <a:solidFill>
                <a:srgbClr val="DAE3E3"/>
              </a:solidFill>
            </a:endParaRPr>
          </a:p>
          <a:p>
            <a:pPr algn="ctr">
              <a:defRPr/>
            </a:pPr>
            <a:r>
              <a:rPr lang="en-US" sz="3600" dirty="0">
                <a:solidFill>
                  <a:srgbClr val="081C2A"/>
                </a:solidFill>
                <a:latin typeface="Abadi" panose="020B0604020104020204" pitchFamily="34" charset="0"/>
              </a:rPr>
              <a:t>“</a:t>
            </a:r>
            <a:r>
              <a:rPr lang="en-US" sz="2800" dirty="0">
                <a:solidFill>
                  <a:srgbClr val="DAE3E3">
                    <a:lumMod val="90000"/>
                  </a:srgbClr>
                </a:solidFill>
              </a:rPr>
              <a:t>corresponding or opposite to him.</a:t>
            </a:r>
            <a:endParaRPr lang="en-US" sz="3600" kern="100" dirty="0">
              <a:solidFill>
                <a:srgbClr val="DAE3E3">
                  <a:lumMod val="90000"/>
                </a:srgbClr>
              </a:solidFill>
              <a:ea typeface="Calibri" panose="020F0502020204030204" pitchFamily="34" charset="0"/>
              <a:cs typeface="Times New Roman" panose="02020603050405020304" pitchFamily="18" charset="0"/>
            </a:endParaRPr>
          </a:p>
        </p:txBody>
      </p:sp>
      <p:sp>
        <p:nvSpPr>
          <p:cNvPr id="8" name="Title 30">
            <a:extLst>
              <a:ext uri="{FF2B5EF4-FFF2-40B4-BE49-F238E27FC236}">
                <a16:creationId xmlns="" xmlns:a16="http://schemas.microsoft.com/office/drawing/2014/main" id="{84574308-9294-793C-282D-BD8EB445DFAB}"/>
              </a:ext>
            </a:extLst>
          </p:cNvPr>
          <p:cNvSpPr txBox="1">
            <a:spLocks/>
          </p:cNvSpPr>
          <p:nvPr/>
        </p:nvSpPr>
        <p:spPr>
          <a:xfrm>
            <a:off x="5950584" y="-24566"/>
            <a:ext cx="5439776" cy="1077218"/>
          </a:xfrm>
          <a:prstGeom prst="rect">
            <a:avLst/>
          </a:prstGeom>
        </p:spPr>
        <p:txBody>
          <a:bodyPr vert="horz" wrap="square" lIns="0" tIns="0" rIns="0" bIns="0" rtlCol="0" anchor="b"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defRPr/>
            </a:pPr>
            <a:endParaRPr lang="en-US" sz="4800" dirty="0">
              <a:solidFill>
                <a:prstClr val="white"/>
              </a:solidFill>
              <a:latin typeface="Baguet Script" panose="00000500000000000000" pitchFamily="2" charset="0"/>
            </a:endParaRPr>
          </a:p>
        </p:txBody>
      </p:sp>
      <p:sp>
        <p:nvSpPr>
          <p:cNvPr id="10" name="Title 30">
            <a:extLst>
              <a:ext uri="{FF2B5EF4-FFF2-40B4-BE49-F238E27FC236}">
                <a16:creationId xmlns="" xmlns:a16="http://schemas.microsoft.com/office/drawing/2014/main" id="{60C511F7-96F6-7148-3070-5960470F165D}"/>
              </a:ext>
            </a:extLst>
          </p:cNvPr>
          <p:cNvSpPr txBox="1">
            <a:spLocks/>
          </p:cNvSpPr>
          <p:nvPr/>
        </p:nvSpPr>
        <p:spPr>
          <a:xfrm>
            <a:off x="6204375" y="147144"/>
            <a:ext cx="5185985" cy="1077218"/>
          </a:xfrm>
          <a:prstGeom prst="rect">
            <a:avLst/>
          </a:prstGeom>
        </p:spPr>
        <p:txBody>
          <a:bodyPr vert="horz" wrap="square" lIns="0" tIns="0" rIns="0" bIns="0" rtlCol="0" anchor="b" anchorCtr="0">
            <a:normAutofit/>
          </a:bodyPr>
          <a:lstStyle>
            <a:lvl1pPr algn="ctr" defTabSz="914400" rtl="0" eaLnBrk="1" latinLnBrk="0" hangingPunct="1">
              <a:lnSpc>
                <a:spcPct val="100000"/>
              </a:lnSpc>
              <a:spcBef>
                <a:spcPct val="0"/>
              </a:spcBef>
              <a:buNone/>
              <a:defRPr sz="5600" kern="1200" cap="none" baseline="0">
                <a:solidFill>
                  <a:schemeClr val="tx1"/>
                </a:solidFill>
                <a:latin typeface="+mj-lt"/>
                <a:ea typeface="+mj-ea"/>
                <a:cs typeface="+mj-cs"/>
              </a:defRPr>
            </a:lvl1pPr>
          </a:lstStyle>
          <a:p>
            <a:pPr>
              <a:defRPr/>
            </a:pPr>
            <a:endParaRPr lang="en-US" sz="4000" dirty="0" err="1">
              <a:solidFill>
                <a:prstClr val="white"/>
              </a:solidFill>
              <a:latin typeface="Baguet Script" panose="00000500000000000000" pitchFamily="2" charset="0"/>
            </a:endParaRPr>
          </a:p>
        </p:txBody>
      </p:sp>
      <p:sp>
        <p:nvSpPr>
          <p:cNvPr id="4" name="TextBox 3">
            <a:extLst>
              <a:ext uri="{FF2B5EF4-FFF2-40B4-BE49-F238E27FC236}">
                <a16:creationId xmlns="" xmlns:a16="http://schemas.microsoft.com/office/drawing/2014/main" id="{2EFCFD42-1FFB-7805-1C74-288CAB872CC2}"/>
              </a:ext>
            </a:extLst>
          </p:cNvPr>
          <p:cNvSpPr txBox="1"/>
          <p:nvPr/>
        </p:nvSpPr>
        <p:spPr>
          <a:xfrm>
            <a:off x="6647424" y="3815324"/>
            <a:ext cx="4299885" cy="769441"/>
          </a:xfrm>
          <a:prstGeom prst="rect">
            <a:avLst/>
          </a:prstGeom>
          <a:noFill/>
        </p:spPr>
        <p:txBody>
          <a:bodyPr wrap="square">
            <a:spAutoFit/>
          </a:bodyPr>
          <a:lstStyle/>
          <a:p>
            <a:pPr algn="ctr">
              <a:defRPr/>
            </a:pPr>
            <a:r>
              <a:rPr lang="en-US" sz="4400" dirty="0">
                <a:solidFill>
                  <a:srgbClr val="FEAC26"/>
                </a:solidFill>
                <a:latin typeface="Baguet Script" panose="00000500000000000000" pitchFamily="2" charset="0"/>
              </a:rPr>
              <a:t>“fit /suitable”</a:t>
            </a:r>
          </a:p>
        </p:txBody>
      </p:sp>
      <p:sp>
        <p:nvSpPr>
          <p:cNvPr id="11" name="TextBox 10">
            <a:extLst>
              <a:ext uri="{FF2B5EF4-FFF2-40B4-BE49-F238E27FC236}">
                <a16:creationId xmlns="" xmlns:a16="http://schemas.microsoft.com/office/drawing/2014/main" id="{199A7F08-C973-E093-D238-479A7A028104}"/>
              </a:ext>
            </a:extLst>
          </p:cNvPr>
          <p:cNvSpPr txBox="1"/>
          <p:nvPr/>
        </p:nvSpPr>
        <p:spPr>
          <a:xfrm>
            <a:off x="5662934" y="1993803"/>
            <a:ext cx="6093618" cy="1077218"/>
          </a:xfrm>
          <a:prstGeom prst="rect">
            <a:avLst/>
          </a:prstGeom>
          <a:noFill/>
        </p:spPr>
        <p:txBody>
          <a:bodyPr wrap="square">
            <a:spAutoFit/>
          </a:bodyPr>
          <a:lstStyle/>
          <a:p>
            <a:pPr marL="342900" algn="ctr">
              <a:buClr>
                <a:srgbClr val="CE7F01"/>
              </a:buClr>
              <a:defRPr/>
            </a:pPr>
            <a:r>
              <a:rPr lang="en-US" sz="2800" dirty="0" err="1">
                <a:solidFill>
                  <a:srgbClr val="DAE3E3"/>
                </a:solidFill>
              </a:rPr>
              <a:t>Hebreo</a:t>
            </a:r>
            <a:r>
              <a:rPr lang="en-US" sz="2800" dirty="0">
                <a:solidFill>
                  <a:srgbClr val="DAE3E3"/>
                </a:solidFill>
              </a:rPr>
              <a:t> - </a:t>
            </a:r>
            <a:r>
              <a:rPr lang="en-US" sz="2800" b="1" i="1" dirty="0" err="1">
                <a:solidFill>
                  <a:srgbClr val="DAE3E3"/>
                </a:solidFill>
              </a:rPr>
              <a:t>kenegdo</a:t>
            </a:r>
            <a:endParaRPr lang="en-US" sz="2800" dirty="0">
              <a:solidFill>
                <a:srgbClr val="DAE3E3"/>
              </a:solidFill>
            </a:endParaRPr>
          </a:p>
          <a:p>
            <a:pPr algn="ctr">
              <a:defRPr/>
            </a:pPr>
            <a:r>
              <a:rPr lang="en-US" sz="3600" dirty="0">
                <a:solidFill>
                  <a:srgbClr val="081C2A"/>
                </a:solidFill>
                <a:latin typeface="Abadi" panose="020B0604020104020204" pitchFamily="34" charset="0"/>
              </a:rPr>
              <a:t>“</a:t>
            </a:r>
            <a:r>
              <a:rPr lang="en-US" sz="2800" dirty="0" err="1">
                <a:solidFill>
                  <a:srgbClr val="DAE3E3">
                    <a:lumMod val="90000"/>
                  </a:srgbClr>
                </a:solidFill>
              </a:rPr>
              <a:t>correspondiente</a:t>
            </a:r>
            <a:r>
              <a:rPr lang="en-US" sz="2800" dirty="0">
                <a:solidFill>
                  <a:srgbClr val="DAE3E3">
                    <a:lumMod val="90000"/>
                  </a:srgbClr>
                </a:solidFill>
              </a:rPr>
              <a:t> u </a:t>
            </a:r>
            <a:r>
              <a:rPr lang="en-US" sz="2800" dirty="0" err="1">
                <a:solidFill>
                  <a:srgbClr val="DAE3E3">
                    <a:lumMod val="90000"/>
                  </a:srgbClr>
                </a:solidFill>
              </a:rPr>
              <a:t>opuesta</a:t>
            </a:r>
            <a:r>
              <a:rPr lang="en-US" sz="2800" dirty="0">
                <a:solidFill>
                  <a:srgbClr val="DAE3E3">
                    <a:lumMod val="90000"/>
                  </a:srgbClr>
                </a:solidFill>
              </a:rPr>
              <a:t> a </a:t>
            </a:r>
            <a:r>
              <a:rPr lang="en-US" sz="2800" dirty="0" err="1">
                <a:solidFill>
                  <a:srgbClr val="DAE3E3">
                    <a:lumMod val="90000"/>
                  </a:srgbClr>
                </a:solidFill>
              </a:rPr>
              <a:t>él</a:t>
            </a:r>
            <a:r>
              <a:rPr lang="en-US" sz="2800" dirty="0">
                <a:solidFill>
                  <a:srgbClr val="DAE3E3">
                    <a:lumMod val="90000"/>
                  </a:srgbClr>
                </a:solidFill>
              </a:rPr>
              <a:t>.</a:t>
            </a:r>
            <a:endParaRPr lang="en-US" sz="3600" kern="100" dirty="0">
              <a:solidFill>
                <a:srgbClr val="DAE3E3">
                  <a:lumMod val="90000"/>
                </a:srgbClr>
              </a:solidFill>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 xmlns:a16="http://schemas.microsoft.com/office/drawing/2014/main" id="{2EFCFD42-1FFB-7805-1C74-288CAB872CC2}"/>
              </a:ext>
            </a:extLst>
          </p:cNvPr>
          <p:cNvSpPr txBox="1"/>
          <p:nvPr/>
        </p:nvSpPr>
        <p:spPr>
          <a:xfrm>
            <a:off x="6385667" y="1052652"/>
            <a:ext cx="4823397" cy="769441"/>
          </a:xfrm>
          <a:prstGeom prst="rect">
            <a:avLst/>
          </a:prstGeom>
          <a:noFill/>
        </p:spPr>
        <p:txBody>
          <a:bodyPr wrap="square">
            <a:spAutoFit/>
          </a:bodyPr>
          <a:lstStyle/>
          <a:p>
            <a:pPr algn="ctr">
              <a:defRPr/>
            </a:pPr>
            <a:r>
              <a:rPr lang="en-US" sz="4400" dirty="0">
                <a:solidFill>
                  <a:srgbClr val="FEAC26"/>
                </a:solidFill>
                <a:latin typeface="Baguet Script" panose="00000500000000000000" pitchFamily="2" charset="0"/>
              </a:rPr>
              <a:t>“id</a:t>
            </a:r>
            <a:r>
              <a:rPr lang="es-ES" sz="4400" dirty="0" err="1">
                <a:solidFill>
                  <a:srgbClr val="FEAC26"/>
                </a:solidFill>
                <a:latin typeface="Baguet Script" panose="00000500000000000000" pitchFamily="2" charset="0"/>
              </a:rPr>
              <a:t>ónea</a:t>
            </a:r>
            <a:r>
              <a:rPr lang="en-US" sz="4400" dirty="0">
                <a:solidFill>
                  <a:srgbClr val="FEAC26"/>
                </a:solidFill>
                <a:latin typeface="Baguet Script" panose="00000500000000000000" pitchFamily="2" charset="0"/>
              </a:rPr>
              <a:t> /</a:t>
            </a:r>
            <a:r>
              <a:rPr lang="en-US" sz="4400" dirty="0" err="1">
                <a:solidFill>
                  <a:srgbClr val="FEAC26"/>
                </a:solidFill>
                <a:latin typeface="Baguet Script" panose="00000500000000000000" pitchFamily="2" charset="0"/>
              </a:rPr>
              <a:t>adecuada</a:t>
            </a:r>
            <a:r>
              <a:rPr lang="en-US" sz="4400" dirty="0">
                <a:solidFill>
                  <a:srgbClr val="FEAC26"/>
                </a:solidFill>
                <a:latin typeface="Baguet Script" panose="00000500000000000000" pitchFamily="2" charset="0"/>
              </a:rPr>
              <a:t>”</a:t>
            </a:r>
          </a:p>
        </p:txBody>
      </p:sp>
    </p:spTree>
    <p:extLst>
      <p:ext uri="{BB962C8B-B14F-4D97-AF65-F5344CB8AC3E}">
        <p14:creationId xmlns:p14="http://schemas.microsoft.com/office/powerpoint/2010/main" val="39200800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720A78AC-B41B-F345-62D2-7B30A692CB2C}"/>
              </a:ext>
            </a:extLst>
          </p:cNvPr>
          <p:cNvSpPr>
            <a:spLocks noGrp="1"/>
          </p:cNvSpPr>
          <p:nvPr>
            <p:ph type="sldNum" sz="quarter" idx="12"/>
          </p:nvPr>
        </p:nvSpPr>
        <p:spPr/>
        <p:txBody>
          <a:bodyPr/>
          <a:lstStyle/>
          <a:p>
            <a:pPr>
              <a:defRPr/>
            </a:pPr>
            <a:fld id="{4B9DDA58-3823-4F52-951E-FA47B68AF197}" type="slidenum">
              <a:rPr lang="en-US" altLang="en-US" smtClean="0">
                <a:solidFill>
                  <a:srgbClr val="FFFFFF"/>
                </a:solidFill>
              </a:rPr>
              <a:pPr>
                <a:defRPr/>
              </a:pPr>
              <a:t>65</a:t>
            </a:fld>
            <a:endParaRPr lang="en-US" altLang="en-US">
              <a:solidFill>
                <a:srgbClr val="FFFFFF"/>
              </a:solidFill>
            </a:endParaRPr>
          </a:p>
        </p:txBody>
      </p:sp>
      <p:sp>
        <p:nvSpPr>
          <p:cNvPr id="7" name="TextBox 6">
            <a:extLst>
              <a:ext uri="{FF2B5EF4-FFF2-40B4-BE49-F238E27FC236}">
                <a16:creationId xmlns="" xmlns:a16="http://schemas.microsoft.com/office/drawing/2014/main" id="{E675EA3E-1A0F-A172-7C79-599CBA1B0A07}"/>
              </a:ext>
            </a:extLst>
          </p:cNvPr>
          <p:cNvSpPr txBox="1"/>
          <p:nvPr/>
        </p:nvSpPr>
        <p:spPr>
          <a:xfrm>
            <a:off x="120965" y="255270"/>
            <a:ext cx="5241609" cy="523220"/>
          </a:xfrm>
          <a:prstGeom prst="rect">
            <a:avLst/>
          </a:prstGeom>
          <a:noFill/>
        </p:spPr>
        <p:txBody>
          <a:bodyPr wrap="square">
            <a:spAutoFit/>
          </a:bodyPr>
          <a:lstStyle/>
          <a:p>
            <a:pPr algn="ctr" defTabSz="914400">
              <a:defRPr/>
            </a:pPr>
            <a:r>
              <a:rPr lang="en-US" sz="2800" dirty="0" err="1">
                <a:solidFill>
                  <a:srgbClr val="FFC715"/>
                </a:solidFill>
                <a:latin typeface="Avenir Next LT Pro" panose="020B0504020202020204" pitchFamily="34" charset="0"/>
              </a:rPr>
              <a:t>Génesis</a:t>
            </a:r>
            <a:r>
              <a:rPr lang="en-US" sz="2800" dirty="0">
                <a:solidFill>
                  <a:srgbClr val="FFC715"/>
                </a:solidFill>
                <a:latin typeface="Avenir Next LT Pro" panose="020B0504020202020204" pitchFamily="34" charset="0"/>
              </a:rPr>
              <a:t> 2</a:t>
            </a:r>
          </a:p>
        </p:txBody>
      </p:sp>
      <p:sp>
        <p:nvSpPr>
          <p:cNvPr id="10" name="TextBox 9">
            <a:extLst>
              <a:ext uri="{FF2B5EF4-FFF2-40B4-BE49-F238E27FC236}">
                <a16:creationId xmlns="" xmlns:a16="http://schemas.microsoft.com/office/drawing/2014/main" id="{5F775AB5-0B38-ABD7-188B-F45EA1630C98}"/>
              </a:ext>
            </a:extLst>
          </p:cNvPr>
          <p:cNvSpPr txBox="1"/>
          <p:nvPr/>
        </p:nvSpPr>
        <p:spPr>
          <a:xfrm>
            <a:off x="6096000" y="920889"/>
            <a:ext cx="5868353" cy="5632311"/>
          </a:xfrm>
          <a:prstGeom prst="rect">
            <a:avLst/>
          </a:prstGeom>
          <a:noFill/>
        </p:spPr>
        <p:txBody>
          <a:bodyPr wrap="square">
            <a:spAutoFit/>
          </a:bodyPr>
          <a:lstStyle/>
          <a:p>
            <a:pPr defTabSz="914400">
              <a:defRPr/>
            </a:pPr>
            <a:r>
              <a:rPr lang="en-US" sz="2400" b="1" baseline="30000" dirty="0">
                <a:solidFill>
                  <a:srgbClr val="FFFFFF"/>
                </a:solidFill>
                <a:latin typeface="Avenir Next LT Pro" panose="020B0504020202020204" pitchFamily="34" charset="0"/>
              </a:rPr>
              <a:t>21 </a:t>
            </a:r>
            <a:r>
              <a:rPr lang="en-US" sz="2400" dirty="0">
                <a:solidFill>
                  <a:srgbClr val="FFFFFF"/>
                </a:solidFill>
                <a:latin typeface="Avenir Next LT Pro" panose="020B0504020202020204" pitchFamily="34" charset="0"/>
              </a:rPr>
              <a:t>And the </a:t>
            </a:r>
            <a:r>
              <a:rPr lang="en-US" sz="2400" cap="small" dirty="0">
                <a:solidFill>
                  <a:srgbClr val="FFFFFF"/>
                </a:solidFill>
                <a:latin typeface="Avenir Next LT Pro" panose="020B0504020202020204" pitchFamily="34" charset="0"/>
              </a:rPr>
              <a:t>Lord</a:t>
            </a:r>
            <a:r>
              <a:rPr lang="en-US" sz="2400" dirty="0">
                <a:solidFill>
                  <a:srgbClr val="FFFFFF"/>
                </a:solidFill>
                <a:latin typeface="Avenir Next LT Pro" panose="020B0504020202020204" pitchFamily="34" charset="0"/>
              </a:rPr>
              <a:t> God caused a deep sleep to fall on Adam, and he slept; and He took one of his ribs and closed up the flesh in its place. </a:t>
            </a:r>
          </a:p>
          <a:p>
            <a:pPr defTabSz="914400">
              <a:defRPr/>
            </a:pPr>
            <a:r>
              <a:rPr lang="en-US" sz="2400" b="1" baseline="30000" dirty="0">
                <a:solidFill>
                  <a:srgbClr val="FFFFFF"/>
                </a:solidFill>
                <a:latin typeface="Avenir Next LT Pro" panose="020B0504020202020204" pitchFamily="34" charset="0"/>
              </a:rPr>
              <a:t>22 </a:t>
            </a:r>
            <a:r>
              <a:rPr lang="en-US" sz="2400" dirty="0">
                <a:solidFill>
                  <a:srgbClr val="FFFFFF"/>
                </a:solidFill>
                <a:latin typeface="Avenir Next LT Pro" panose="020B0504020202020204" pitchFamily="34" charset="0"/>
              </a:rPr>
              <a:t>Then the rib which the </a:t>
            </a:r>
            <a:r>
              <a:rPr lang="en-US" sz="2400" cap="small" dirty="0">
                <a:solidFill>
                  <a:srgbClr val="FFFFFF"/>
                </a:solidFill>
                <a:latin typeface="Avenir Next LT Pro" panose="020B0504020202020204" pitchFamily="34" charset="0"/>
              </a:rPr>
              <a:t>Lord</a:t>
            </a:r>
            <a:r>
              <a:rPr lang="en-US" sz="2400" dirty="0">
                <a:solidFill>
                  <a:srgbClr val="FFFFFF"/>
                </a:solidFill>
                <a:latin typeface="Avenir Next LT Pro" panose="020B0504020202020204" pitchFamily="34" charset="0"/>
              </a:rPr>
              <a:t> God had taken from man He made into a woman, and He brought her to the man.</a:t>
            </a:r>
          </a:p>
          <a:p>
            <a:pPr defTabSz="914400">
              <a:defRPr/>
            </a:pPr>
            <a:r>
              <a:rPr lang="en-US" sz="2400" b="1" baseline="30000" dirty="0">
                <a:solidFill>
                  <a:srgbClr val="FFFFFF"/>
                </a:solidFill>
                <a:latin typeface="Avenir Next LT Pro" panose="020B0504020202020204" pitchFamily="34" charset="0"/>
              </a:rPr>
              <a:t>23 </a:t>
            </a:r>
            <a:r>
              <a:rPr lang="en-US" sz="2400" dirty="0">
                <a:solidFill>
                  <a:srgbClr val="FFFFFF"/>
                </a:solidFill>
                <a:latin typeface="Avenir Next LT Pro" panose="020B0504020202020204" pitchFamily="34" charset="0"/>
              </a:rPr>
              <a:t>And Adam said:</a:t>
            </a:r>
          </a:p>
          <a:p>
            <a:pPr defTabSz="914400">
              <a:defRPr/>
            </a:pPr>
            <a:r>
              <a:rPr lang="en-US" sz="2400" dirty="0">
                <a:solidFill>
                  <a:srgbClr val="FFFFFF"/>
                </a:solidFill>
                <a:latin typeface="Avenir Next LT Pro" panose="020B0504020202020204" pitchFamily="34" charset="0"/>
              </a:rPr>
              <a:t>“</a:t>
            </a:r>
            <a:r>
              <a:rPr lang="en-US" sz="2400" dirty="0">
                <a:solidFill>
                  <a:srgbClr val="FFC000"/>
                </a:solidFill>
                <a:latin typeface="Avenir Next LT Pro" panose="020B0504020202020204" pitchFamily="34" charset="0"/>
              </a:rPr>
              <a:t>At last, this </a:t>
            </a:r>
            <a:r>
              <a:rPr lang="en-US" sz="2400" i="1" dirty="0">
                <a:solidFill>
                  <a:srgbClr val="FFC000"/>
                </a:solidFill>
                <a:latin typeface="Avenir Next LT Pro" panose="020B0504020202020204" pitchFamily="34" charset="0"/>
              </a:rPr>
              <a:t>is</a:t>
            </a:r>
            <a:r>
              <a:rPr lang="en-US" sz="2400" dirty="0">
                <a:solidFill>
                  <a:srgbClr val="FFC000"/>
                </a:solidFill>
                <a:latin typeface="Avenir Next LT Pro" panose="020B0504020202020204" pitchFamily="34" charset="0"/>
              </a:rPr>
              <a:t> bone of my bones</a:t>
            </a:r>
            <a:br>
              <a:rPr lang="en-US" sz="2400" dirty="0">
                <a:solidFill>
                  <a:srgbClr val="FFC000"/>
                </a:solidFill>
                <a:latin typeface="Avenir Next LT Pro" panose="020B0504020202020204" pitchFamily="34" charset="0"/>
              </a:rPr>
            </a:br>
            <a:r>
              <a:rPr lang="en-US" sz="2400" dirty="0">
                <a:solidFill>
                  <a:srgbClr val="FFC000"/>
                </a:solidFill>
                <a:latin typeface="Avenir Next LT Pro" panose="020B0504020202020204" pitchFamily="34" charset="0"/>
              </a:rPr>
              <a:t>And flesh of my flesh;</a:t>
            </a:r>
            <a:br>
              <a:rPr lang="en-US" sz="2400" dirty="0">
                <a:solidFill>
                  <a:srgbClr val="FFC000"/>
                </a:solidFill>
                <a:latin typeface="Avenir Next LT Pro" panose="020B0504020202020204" pitchFamily="34" charset="0"/>
              </a:rPr>
            </a:br>
            <a:r>
              <a:rPr lang="en-US" sz="2400" dirty="0">
                <a:solidFill>
                  <a:srgbClr val="FFC000"/>
                </a:solidFill>
                <a:latin typeface="Avenir Next LT Pro" panose="020B0504020202020204" pitchFamily="34" charset="0"/>
              </a:rPr>
              <a:t>She shall be called Woman,</a:t>
            </a:r>
            <a:br>
              <a:rPr lang="en-US" sz="2400" dirty="0">
                <a:solidFill>
                  <a:srgbClr val="FFC000"/>
                </a:solidFill>
                <a:latin typeface="Avenir Next LT Pro" panose="020B0504020202020204" pitchFamily="34" charset="0"/>
              </a:rPr>
            </a:br>
            <a:r>
              <a:rPr lang="en-US" sz="2400" dirty="0">
                <a:solidFill>
                  <a:srgbClr val="FFC000"/>
                </a:solidFill>
                <a:latin typeface="Avenir Next LT Pro" panose="020B0504020202020204" pitchFamily="34" charset="0"/>
              </a:rPr>
              <a:t>Because she was taken out of Man.”</a:t>
            </a:r>
          </a:p>
          <a:p>
            <a:pPr defTabSz="914400">
              <a:defRPr/>
            </a:pPr>
            <a:r>
              <a:rPr lang="en-US" sz="2400" b="1" baseline="30000" dirty="0">
                <a:solidFill>
                  <a:srgbClr val="FFFFFF"/>
                </a:solidFill>
                <a:latin typeface="Avenir Next LT Pro" panose="020B0504020202020204" pitchFamily="34" charset="0"/>
              </a:rPr>
              <a:t>24 </a:t>
            </a:r>
            <a:r>
              <a:rPr lang="en-US" sz="2400" dirty="0">
                <a:solidFill>
                  <a:srgbClr val="FFFFFF"/>
                </a:solidFill>
                <a:latin typeface="Avenir Next LT Pro" panose="020B0504020202020204" pitchFamily="34" charset="0"/>
              </a:rPr>
              <a:t>Therefore a man shall </a:t>
            </a:r>
            <a:r>
              <a:rPr lang="en-US" sz="2400" dirty="0">
                <a:solidFill>
                  <a:srgbClr val="FFC000"/>
                </a:solidFill>
                <a:latin typeface="Avenir Next LT Pro" panose="020B0504020202020204" pitchFamily="34" charset="0"/>
              </a:rPr>
              <a:t>leave</a:t>
            </a:r>
            <a:r>
              <a:rPr lang="en-US" sz="2400" dirty="0">
                <a:solidFill>
                  <a:srgbClr val="FFFFFF"/>
                </a:solidFill>
                <a:latin typeface="Avenir Next LT Pro" panose="020B0504020202020204" pitchFamily="34" charset="0"/>
              </a:rPr>
              <a:t> his father and mother and be joined to his wife, and </a:t>
            </a:r>
            <a:r>
              <a:rPr lang="en-US" sz="2400" dirty="0">
                <a:solidFill>
                  <a:srgbClr val="FFC000"/>
                </a:solidFill>
                <a:latin typeface="Avenir Next LT Pro" panose="020B0504020202020204" pitchFamily="34" charset="0"/>
              </a:rPr>
              <a:t>they shall become one flesh</a:t>
            </a:r>
            <a:r>
              <a:rPr lang="en-US" sz="2400" dirty="0">
                <a:solidFill>
                  <a:srgbClr val="FFFFFF"/>
                </a:solidFill>
                <a:latin typeface="Avenir Next LT Pro" panose="020B0504020202020204" pitchFamily="34" charset="0"/>
              </a:rPr>
              <a:t>.</a:t>
            </a:r>
          </a:p>
        </p:txBody>
      </p:sp>
      <p:sp>
        <p:nvSpPr>
          <p:cNvPr id="11" name="TextBox 10">
            <a:extLst>
              <a:ext uri="{FF2B5EF4-FFF2-40B4-BE49-F238E27FC236}">
                <a16:creationId xmlns="" xmlns:a16="http://schemas.microsoft.com/office/drawing/2014/main" id="{C699987A-3361-1B79-854A-0CDAEA190D59}"/>
              </a:ext>
            </a:extLst>
          </p:cNvPr>
          <p:cNvSpPr txBox="1"/>
          <p:nvPr/>
        </p:nvSpPr>
        <p:spPr>
          <a:xfrm>
            <a:off x="6096000" y="304800"/>
            <a:ext cx="5734050" cy="523220"/>
          </a:xfrm>
          <a:prstGeom prst="rect">
            <a:avLst/>
          </a:prstGeom>
          <a:noFill/>
        </p:spPr>
        <p:txBody>
          <a:bodyPr wrap="square" rtlCol="0">
            <a:spAutoFit/>
          </a:bodyPr>
          <a:lstStyle/>
          <a:p>
            <a:pPr algn="ctr" defTabSz="914400">
              <a:defRPr/>
            </a:pPr>
            <a:r>
              <a:rPr lang="en-US" sz="2800" dirty="0">
                <a:solidFill>
                  <a:srgbClr val="FFC715"/>
                </a:solidFill>
                <a:latin typeface="Avenir Next LT Pro" panose="020B0504020202020204" pitchFamily="34" charset="0"/>
              </a:rPr>
              <a:t>Genesis 2</a:t>
            </a:r>
          </a:p>
        </p:txBody>
      </p:sp>
      <p:sp>
        <p:nvSpPr>
          <p:cNvPr id="13" name="TextBox 12">
            <a:extLst>
              <a:ext uri="{FF2B5EF4-FFF2-40B4-BE49-F238E27FC236}">
                <a16:creationId xmlns="" xmlns:a16="http://schemas.microsoft.com/office/drawing/2014/main" id="{A63289EC-BA92-77FA-8734-21FA527BAE91}"/>
              </a:ext>
            </a:extLst>
          </p:cNvPr>
          <p:cNvSpPr txBox="1"/>
          <p:nvPr/>
        </p:nvSpPr>
        <p:spPr>
          <a:xfrm>
            <a:off x="384810" y="920889"/>
            <a:ext cx="5241609" cy="5632311"/>
          </a:xfrm>
          <a:prstGeom prst="rect">
            <a:avLst/>
          </a:prstGeom>
          <a:noFill/>
        </p:spPr>
        <p:txBody>
          <a:bodyPr wrap="square">
            <a:spAutoFit/>
          </a:bodyPr>
          <a:lstStyle/>
          <a:p>
            <a:pPr defTabSz="914400">
              <a:defRPr/>
            </a:pPr>
            <a:r>
              <a:rPr lang="es-ES" sz="2400" b="1" baseline="30000" dirty="0">
                <a:solidFill>
                  <a:srgbClr val="FFFFFF"/>
                </a:solidFill>
                <a:latin typeface="Avenir Next LT Pro" panose="020B0504020202020204" pitchFamily="34" charset="0"/>
              </a:rPr>
              <a:t>21 </a:t>
            </a:r>
            <a:r>
              <a:rPr lang="es-ES" sz="2400" dirty="0">
                <a:solidFill>
                  <a:srgbClr val="FFFFFF"/>
                </a:solidFill>
                <a:latin typeface="Avenir Next LT Pro" panose="020B0504020202020204" pitchFamily="34" charset="0"/>
              </a:rPr>
              <a:t>Entonces Jehová Dios hizo caer sueño profundo sobre Adán, y mientras este dormía, tomó una de sus costillas, y cerró la carne en su lugar. </a:t>
            </a:r>
          </a:p>
          <a:p>
            <a:pPr defTabSz="914400">
              <a:defRPr/>
            </a:pPr>
            <a:r>
              <a:rPr lang="es-ES" sz="2400" b="1" baseline="30000" dirty="0">
                <a:solidFill>
                  <a:srgbClr val="FFFFFF"/>
                </a:solidFill>
                <a:latin typeface="Avenir Next LT Pro" panose="020B0504020202020204" pitchFamily="34" charset="0"/>
              </a:rPr>
              <a:t>22 </a:t>
            </a:r>
            <a:r>
              <a:rPr lang="es-ES" sz="2400" dirty="0">
                <a:solidFill>
                  <a:srgbClr val="FFFFFF"/>
                </a:solidFill>
                <a:latin typeface="Avenir Next LT Pro" panose="020B0504020202020204" pitchFamily="34" charset="0"/>
              </a:rPr>
              <a:t>Y de la costilla que Jehová Dios tomó del hombre, hizo una mujer, y la trajo al hombre. </a:t>
            </a:r>
            <a:r>
              <a:rPr lang="es-ES" sz="2400" b="1" baseline="30000" dirty="0">
                <a:solidFill>
                  <a:srgbClr val="FFFFFF"/>
                </a:solidFill>
                <a:latin typeface="Avenir Next LT Pro" panose="020B0504020202020204" pitchFamily="34" charset="0"/>
              </a:rPr>
              <a:t>23 </a:t>
            </a:r>
            <a:r>
              <a:rPr lang="es-ES" sz="2400" dirty="0">
                <a:solidFill>
                  <a:srgbClr val="FFFFFF"/>
                </a:solidFill>
                <a:latin typeface="Avenir Next LT Pro" panose="020B0504020202020204" pitchFamily="34" charset="0"/>
              </a:rPr>
              <a:t>Dijo entonces Adán: </a:t>
            </a:r>
            <a:r>
              <a:rPr lang="es-ES" sz="2400" dirty="0">
                <a:solidFill>
                  <a:srgbClr val="FFC715"/>
                </a:solidFill>
                <a:latin typeface="Avenir Next LT Pro" panose="020B0504020202020204" pitchFamily="34" charset="0"/>
              </a:rPr>
              <a:t>Esto es ahora hueso de mis huesos y carne de mi carne; esta será llamada Varona, porque del varón fue tomada</a:t>
            </a:r>
            <a:r>
              <a:rPr lang="es-ES" sz="2400" dirty="0">
                <a:solidFill>
                  <a:srgbClr val="FFFFFF"/>
                </a:solidFill>
                <a:latin typeface="Avenir Next LT Pro" panose="020B0504020202020204" pitchFamily="34" charset="0"/>
              </a:rPr>
              <a:t>. </a:t>
            </a:r>
          </a:p>
          <a:p>
            <a:pPr defTabSz="914400">
              <a:defRPr/>
            </a:pPr>
            <a:r>
              <a:rPr lang="es-ES" sz="2400" b="1" baseline="30000" dirty="0">
                <a:solidFill>
                  <a:srgbClr val="FFFFFF"/>
                </a:solidFill>
                <a:latin typeface="Avenir Next LT Pro" panose="020B0504020202020204" pitchFamily="34" charset="0"/>
              </a:rPr>
              <a:t>24 </a:t>
            </a:r>
            <a:r>
              <a:rPr lang="es-ES" sz="2400" dirty="0">
                <a:solidFill>
                  <a:srgbClr val="FFFFFF"/>
                </a:solidFill>
                <a:latin typeface="Avenir Next LT Pro" panose="020B0504020202020204" pitchFamily="34" charset="0"/>
              </a:rPr>
              <a:t>Por tanto, </a:t>
            </a:r>
            <a:r>
              <a:rPr lang="es-ES" sz="2400" dirty="0">
                <a:solidFill>
                  <a:srgbClr val="FFC715"/>
                </a:solidFill>
                <a:latin typeface="Avenir Next LT Pro" panose="020B0504020202020204" pitchFamily="34" charset="0"/>
              </a:rPr>
              <a:t>dejará</a:t>
            </a:r>
            <a:r>
              <a:rPr lang="es-ES" sz="2400" dirty="0">
                <a:solidFill>
                  <a:srgbClr val="FFFFFF"/>
                </a:solidFill>
                <a:latin typeface="Avenir Next LT Pro" panose="020B0504020202020204" pitchFamily="34" charset="0"/>
              </a:rPr>
              <a:t> el hombre a su padre y a su madre, y se unirá a su mujer, y </a:t>
            </a:r>
            <a:r>
              <a:rPr lang="es-ES" sz="2400" dirty="0">
                <a:solidFill>
                  <a:srgbClr val="FFC715"/>
                </a:solidFill>
                <a:latin typeface="Avenir Next LT Pro" panose="020B0504020202020204" pitchFamily="34" charset="0"/>
              </a:rPr>
              <a:t>serán una sola carne</a:t>
            </a:r>
            <a:r>
              <a:rPr lang="es-ES" sz="2400" dirty="0">
                <a:solidFill>
                  <a:srgbClr val="FFFFFF"/>
                </a:solidFill>
                <a:latin typeface="Avenir Next LT Pro" panose="020B0504020202020204" pitchFamily="34" charset="0"/>
              </a:rPr>
              <a:t>.</a:t>
            </a:r>
            <a:endParaRPr lang="en-US" sz="2400" dirty="0">
              <a:solidFill>
                <a:srgbClr val="FFFFFF"/>
              </a:solidFill>
              <a:latin typeface="Avenir Next LT Pro" panose="020B0504020202020204" pitchFamily="34" charset="0"/>
            </a:endParaRPr>
          </a:p>
        </p:txBody>
      </p:sp>
    </p:spTree>
    <p:extLst>
      <p:ext uri="{BB962C8B-B14F-4D97-AF65-F5344CB8AC3E}">
        <p14:creationId xmlns:p14="http://schemas.microsoft.com/office/powerpoint/2010/main" val="606781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09646535-AEF6-4883-A4F9-EEC1F8B431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useBgFill="1">
        <p:nvSpPr>
          <p:cNvPr id="26" name="Rectangle 25">
            <a:extLst>
              <a:ext uri="{FF2B5EF4-FFF2-40B4-BE49-F238E27FC236}">
                <a16:creationId xmlns="" xmlns:a16="http://schemas.microsoft.com/office/drawing/2014/main" id="{37D7CF97-C693-42F5-AFF2-9C4EBFE0E69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8" name="Rectangle 27">
            <a:extLst>
              <a:ext uri="{FF2B5EF4-FFF2-40B4-BE49-F238E27FC236}">
                <a16:creationId xmlns="" xmlns:a16="http://schemas.microsoft.com/office/drawing/2014/main" id="{477461D8-A691-44CC-94F5-FE4FCE899A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12" name="Picture Placeholder 11" descr="A snake in a tree&#10;&#10;Description automatically generated with medium confidence">
            <a:extLst>
              <a:ext uri="{FF2B5EF4-FFF2-40B4-BE49-F238E27FC236}">
                <a16:creationId xmlns="" xmlns:a16="http://schemas.microsoft.com/office/drawing/2014/main" id="{5C6965BD-C812-CBCD-1C8F-094F262E8B66}"/>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314" r="11213" b="-1"/>
          <a:stretch/>
        </p:blipFill>
        <p:spPr>
          <a:xfrm>
            <a:off x="655803" y="566413"/>
            <a:ext cx="10989393" cy="5682768"/>
          </a:xfrm>
          <a:custGeom>
            <a:avLst/>
            <a:gdLst/>
            <a:ahLst/>
            <a:cxnLst/>
            <a:rect l="l" t="t" r="r" b="b"/>
            <a:pathLst>
              <a:path w="10989393" h="5682768">
                <a:moveTo>
                  <a:pt x="8876164" y="0"/>
                </a:moveTo>
                <a:cubicBezTo>
                  <a:pt x="8876164" y="0"/>
                  <a:pt x="8876164" y="0"/>
                  <a:pt x="10361638" y="73232"/>
                </a:cubicBezTo>
                <a:cubicBezTo>
                  <a:pt x="10820117" y="146463"/>
                  <a:pt x="11021848" y="439389"/>
                  <a:pt x="10985170" y="937364"/>
                </a:cubicBezTo>
                <a:cubicBezTo>
                  <a:pt x="10985170" y="937364"/>
                  <a:pt x="10985170" y="937364"/>
                  <a:pt x="10948491" y="1742911"/>
                </a:cubicBezTo>
                <a:cubicBezTo>
                  <a:pt x="10966830" y="2021191"/>
                  <a:pt x="10985170" y="2709567"/>
                  <a:pt x="10985170" y="3778748"/>
                </a:cubicBezTo>
                <a:cubicBezTo>
                  <a:pt x="10985170" y="4144906"/>
                  <a:pt x="10985170" y="4437832"/>
                  <a:pt x="10966830" y="4657527"/>
                </a:cubicBezTo>
                <a:cubicBezTo>
                  <a:pt x="10985170" y="4730758"/>
                  <a:pt x="10985170" y="4803990"/>
                  <a:pt x="10985170" y="4891868"/>
                </a:cubicBezTo>
                <a:cubicBezTo>
                  <a:pt x="10985170" y="5067623"/>
                  <a:pt x="10966830" y="5199440"/>
                  <a:pt x="10930152" y="5301964"/>
                </a:cubicBezTo>
                <a:cubicBezTo>
                  <a:pt x="10893474" y="5404488"/>
                  <a:pt x="10801778" y="5477720"/>
                  <a:pt x="10636725" y="5550951"/>
                </a:cubicBezTo>
                <a:cubicBezTo>
                  <a:pt x="10471673" y="5624183"/>
                  <a:pt x="10214924" y="5653476"/>
                  <a:pt x="9866480" y="5653476"/>
                </a:cubicBezTo>
                <a:cubicBezTo>
                  <a:pt x="9866480" y="5653476"/>
                  <a:pt x="9866480" y="5653476"/>
                  <a:pt x="3759533" y="5653476"/>
                </a:cubicBezTo>
                <a:cubicBezTo>
                  <a:pt x="3759533" y="5653476"/>
                  <a:pt x="3759533" y="5653476"/>
                  <a:pt x="2127345" y="5682768"/>
                </a:cubicBezTo>
                <a:cubicBezTo>
                  <a:pt x="2127345" y="5682768"/>
                  <a:pt x="2127345" y="5682768"/>
                  <a:pt x="623533" y="5609537"/>
                </a:cubicBezTo>
                <a:cubicBezTo>
                  <a:pt x="165053" y="5521659"/>
                  <a:pt x="-36678" y="5243379"/>
                  <a:pt x="18340" y="4745404"/>
                </a:cubicBezTo>
                <a:cubicBezTo>
                  <a:pt x="18340" y="4745404"/>
                  <a:pt x="18340" y="4745404"/>
                  <a:pt x="55018" y="3939857"/>
                </a:cubicBezTo>
                <a:cubicBezTo>
                  <a:pt x="18340" y="3661577"/>
                  <a:pt x="18340" y="2973201"/>
                  <a:pt x="18340" y="1889374"/>
                </a:cubicBezTo>
                <a:cubicBezTo>
                  <a:pt x="18340" y="1537863"/>
                  <a:pt x="18340" y="1244936"/>
                  <a:pt x="18340" y="1025242"/>
                </a:cubicBezTo>
                <a:cubicBezTo>
                  <a:pt x="18340" y="952010"/>
                  <a:pt x="0" y="878779"/>
                  <a:pt x="0" y="790901"/>
                </a:cubicBezTo>
                <a:cubicBezTo>
                  <a:pt x="0" y="615145"/>
                  <a:pt x="18340" y="468682"/>
                  <a:pt x="55018" y="380804"/>
                </a:cubicBezTo>
                <a:cubicBezTo>
                  <a:pt x="91696" y="278280"/>
                  <a:pt x="183392" y="190402"/>
                  <a:pt x="348445" y="131817"/>
                </a:cubicBezTo>
                <a:cubicBezTo>
                  <a:pt x="513497" y="58585"/>
                  <a:pt x="770246" y="29293"/>
                  <a:pt x="1118690" y="29293"/>
                </a:cubicBezTo>
                <a:cubicBezTo>
                  <a:pt x="1118690" y="29293"/>
                  <a:pt x="1118690" y="29293"/>
                  <a:pt x="7225638" y="29293"/>
                </a:cubicBezTo>
                <a:cubicBezTo>
                  <a:pt x="7225638" y="29293"/>
                  <a:pt x="7225638" y="29293"/>
                  <a:pt x="8876164" y="0"/>
                </a:cubicBezTo>
                <a:close/>
              </a:path>
            </a:pathLst>
          </a:custGeom>
        </p:spPr>
      </p:pic>
    </p:spTree>
    <p:extLst>
      <p:ext uri="{BB962C8B-B14F-4D97-AF65-F5344CB8AC3E}">
        <p14:creationId xmlns:p14="http://schemas.microsoft.com/office/powerpoint/2010/main" val="2569061476"/>
      </p:ext>
    </p:extLst>
  </p:cSld>
  <p:clrMapOvr>
    <a:masterClrMapping/>
  </p:clrMapOvr>
  <p:transition spd="slow">
    <p:split orient="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720A78AC-B41B-F345-62D2-7B30A692CB2C}"/>
              </a:ext>
            </a:extLst>
          </p:cNvPr>
          <p:cNvSpPr>
            <a:spLocks noGrp="1"/>
          </p:cNvSpPr>
          <p:nvPr>
            <p:ph type="sldNum" sz="quarter" idx="12"/>
          </p:nvPr>
        </p:nvSpPr>
        <p:spPr/>
        <p:txBody>
          <a:bodyPr/>
          <a:lstStyle/>
          <a:p>
            <a:pPr>
              <a:defRPr/>
            </a:pPr>
            <a:fld id="{4B9DDA58-3823-4F52-951E-FA47B68AF197}" type="slidenum">
              <a:rPr lang="en-US" altLang="en-US" smtClean="0">
                <a:solidFill>
                  <a:srgbClr val="FFFFFF"/>
                </a:solidFill>
              </a:rPr>
              <a:pPr>
                <a:defRPr/>
              </a:pPr>
              <a:t>67</a:t>
            </a:fld>
            <a:endParaRPr lang="en-US" altLang="en-US">
              <a:solidFill>
                <a:srgbClr val="FFFFFF"/>
              </a:solidFill>
            </a:endParaRPr>
          </a:p>
        </p:txBody>
      </p:sp>
      <p:sp>
        <p:nvSpPr>
          <p:cNvPr id="7" name="TextBox 6">
            <a:extLst>
              <a:ext uri="{FF2B5EF4-FFF2-40B4-BE49-F238E27FC236}">
                <a16:creationId xmlns="" xmlns:a16="http://schemas.microsoft.com/office/drawing/2014/main" id="{E675EA3E-1A0F-A172-7C79-599CBA1B0A07}"/>
              </a:ext>
            </a:extLst>
          </p:cNvPr>
          <p:cNvSpPr txBox="1"/>
          <p:nvPr/>
        </p:nvSpPr>
        <p:spPr>
          <a:xfrm>
            <a:off x="666847" y="558865"/>
            <a:ext cx="5241609" cy="584775"/>
          </a:xfrm>
          <a:prstGeom prst="rect">
            <a:avLst/>
          </a:prstGeom>
          <a:noFill/>
        </p:spPr>
        <p:txBody>
          <a:bodyPr wrap="square">
            <a:spAutoFit/>
          </a:bodyPr>
          <a:lstStyle/>
          <a:p>
            <a:pPr algn="ctr" defTabSz="914400">
              <a:defRPr/>
            </a:pPr>
            <a:r>
              <a:rPr lang="en-US" sz="3200" dirty="0" err="1">
                <a:solidFill>
                  <a:srgbClr val="FFC715"/>
                </a:solidFill>
                <a:latin typeface="Avenir Next LT Pro" panose="020B0504020202020204" pitchFamily="34" charset="0"/>
              </a:rPr>
              <a:t>Génesis</a:t>
            </a:r>
            <a:r>
              <a:rPr lang="en-US" sz="2800" dirty="0">
                <a:solidFill>
                  <a:srgbClr val="FFC715"/>
                </a:solidFill>
                <a:latin typeface="Avenir Next LT Pro" panose="020B0504020202020204" pitchFamily="34" charset="0"/>
              </a:rPr>
              <a:t> 3:16</a:t>
            </a:r>
          </a:p>
        </p:txBody>
      </p:sp>
      <p:sp>
        <p:nvSpPr>
          <p:cNvPr id="11" name="TextBox 10">
            <a:extLst>
              <a:ext uri="{FF2B5EF4-FFF2-40B4-BE49-F238E27FC236}">
                <a16:creationId xmlns="" xmlns:a16="http://schemas.microsoft.com/office/drawing/2014/main" id="{C699987A-3361-1B79-854A-0CDAEA190D59}"/>
              </a:ext>
            </a:extLst>
          </p:cNvPr>
          <p:cNvSpPr txBox="1"/>
          <p:nvPr/>
        </p:nvSpPr>
        <p:spPr>
          <a:xfrm>
            <a:off x="6096000" y="527248"/>
            <a:ext cx="5734050" cy="584775"/>
          </a:xfrm>
          <a:prstGeom prst="rect">
            <a:avLst/>
          </a:prstGeom>
          <a:noFill/>
        </p:spPr>
        <p:txBody>
          <a:bodyPr wrap="square" rtlCol="0">
            <a:spAutoFit/>
          </a:bodyPr>
          <a:lstStyle/>
          <a:p>
            <a:pPr algn="ctr" defTabSz="914400">
              <a:defRPr/>
            </a:pPr>
            <a:r>
              <a:rPr lang="en-US" sz="3200" dirty="0">
                <a:solidFill>
                  <a:srgbClr val="FFC715"/>
                </a:solidFill>
                <a:latin typeface="Avenir Next LT Pro" panose="020B0504020202020204" pitchFamily="34" charset="0"/>
              </a:rPr>
              <a:t>Genesis 3:16</a:t>
            </a:r>
          </a:p>
        </p:txBody>
      </p:sp>
      <p:sp>
        <p:nvSpPr>
          <p:cNvPr id="4" name="TextBox 3">
            <a:extLst>
              <a:ext uri="{FF2B5EF4-FFF2-40B4-BE49-F238E27FC236}">
                <a16:creationId xmlns="" xmlns:a16="http://schemas.microsoft.com/office/drawing/2014/main" id="{3F593266-0AA2-3053-9FB6-7D92C361C79E}"/>
              </a:ext>
            </a:extLst>
          </p:cNvPr>
          <p:cNvSpPr txBox="1"/>
          <p:nvPr/>
        </p:nvSpPr>
        <p:spPr>
          <a:xfrm>
            <a:off x="5908456" y="1521703"/>
            <a:ext cx="6109138" cy="4031873"/>
          </a:xfrm>
          <a:prstGeom prst="rect">
            <a:avLst/>
          </a:prstGeom>
          <a:noFill/>
        </p:spPr>
        <p:txBody>
          <a:bodyPr wrap="square">
            <a:spAutoFit/>
          </a:bodyPr>
          <a:lstStyle/>
          <a:p>
            <a:pPr algn="ctr" defTabSz="914400"/>
            <a:r>
              <a:rPr lang="en-US" sz="3200" dirty="0">
                <a:solidFill>
                  <a:srgbClr val="FFFFFF"/>
                </a:solidFill>
                <a:latin typeface="Avenir Next LT Pro" panose="020B0504020202020204" pitchFamily="34" charset="0"/>
              </a:rPr>
              <a:t>To the woman He said,</a:t>
            </a:r>
          </a:p>
          <a:p>
            <a:pPr algn="ctr" defTabSz="914400"/>
            <a:r>
              <a:rPr lang="en-US" sz="3200" dirty="0">
                <a:solidFill>
                  <a:srgbClr val="FFFFFF"/>
                </a:solidFill>
                <a:latin typeface="Avenir Next LT Pro" panose="020B0504020202020204" pitchFamily="34" charset="0"/>
              </a:rPr>
              <a:t>“I will greatly multiply</a:t>
            </a:r>
            <a:br>
              <a:rPr lang="en-US" sz="3200" dirty="0">
                <a:solidFill>
                  <a:srgbClr val="FFFFFF"/>
                </a:solidFill>
                <a:latin typeface="Avenir Next LT Pro" panose="020B0504020202020204" pitchFamily="34" charset="0"/>
              </a:rPr>
            </a:br>
            <a:r>
              <a:rPr lang="en-US" sz="3200" dirty="0">
                <a:solidFill>
                  <a:srgbClr val="FFFFFF"/>
                </a:solidFill>
                <a:latin typeface="Avenir Next LT Pro" panose="020B0504020202020204" pitchFamily="34" charset="0"/>
              </a:rPr>
              <a:t>Your pain in childbirth,</a:t>
            </a:r>
            <a:br>
              <a:rPr lang="en-US" sz="3200" dirty="0">
                <a:solidFill>
                  <a:srgbClr val="FFFFFF"/>
                </a:solidFill>
                <a:latin typeface="Avenir Next LT Pro" panose="020B0504020202020204" pitchFamily="34" charset="0"/>
              </a:rPr>
            </a:br>
            <a:r>
              <a:rPr lang="en-US" sz="3200" dirty="0">
                <a:solidFill>
                  <a:srgbClr val="FFFFFF"/>
                </a:solidFill>
                <a:latin typeface="Avenir Next LT Pro" panose="020B0504020202020204" pitchFamily="34" charset="0"/>
              </a:rPr>
              <a:t>In pain you shall </a:t>
            </a:r>
          </a:p>
          <a:p>
            <a:pPr algn="ctr" defTabSz="914400"/>
            <a:r>
              <a:rPr lang="en-US" sz="3200" dirty="0">
                <a:solidFill>
                  <a:srgbClr val="FFFFFF"/>
                </a:solidFill>
                <a:latin typeface="Avenir Next LT Pro" panose="020B0504020202020204" pitchFamily="34" charset="0"/>
              </a:rPr>
              <a:t>deliver children;</a:t>
            </a:r>
            <a:br>
              <a:rPr lang="en-US" sz="3200" dirty="0">
                <a:solidFill>
                  <a:srgbClr val="FFFFFF"/>
                </a:solidFill>
                <a:latin typeface="Avenir Next LT Pro" panose="020B0504020202020204" pitchFamily="34" charset="0"/>
              </a:rPr>
            </a:br>
            <a:r>
              <a:rPr lang="en-US" sz="3200" dirty="0">
                <a:solidFill>
                  <a:srgbClr val="FFFFFF"/>
                </a:solidFill>
                <a:latin typeface="Avenir Next LT Pro" panose="020B0504020202020204" pitchFamily="34" charset="0"/>
              </a:rPr>
              <a:t>Yet your desire will be </a:t>
            </a:r>
          </a:p>
          <a:p>
            <a:pPr algn="ctr" defTabSz="914400"/>
            <a:r>
              <a:rPr lang="en-US" sz="3200" dirty="0">
                <a:solidFill>
                  <a:srgbClr val="FFFFFF"/>
                </a:solidFill>
                <a:latin typeface="Avenir Next LT Pro" panose="020B0504020202020204" pitchFamily="34" charset="0"/>
              </a:rPr>
              <a:t>for your husband,</a:t>
            </a:r>
            <a:br>
              <a:rPr lang="en-US" sz="3200" dirty="0">
                <a:solidFill>
                  <a:srgbClr val="FFFFFF"/>
                </a:solidFill>
                <a:latin typeface="Avenir Next LT Pro" panose="020B0504020202020204" pitchFamily="34" charset="0"/>
              </a:rPr>
            </a:br>
            <a:r>
              <a:rPr lang="en-US" sz="3200" dirty="0">
                <a:solidFill>
                  <a:srgbClr val="FFFFFF"/>
                </a:solidFill>
                <a:latin typeface="Avenir Next LT Pro" panose="020B0504020202020204" pitchFamily="34" charset="0"/>
              </a:rPr>
              <a:t>And he shall rule over you.”</a:t>
            </a:r>
          </a:p>
        </p:txBody>
      </p:sp>
      <p:sp>
        <p:nvSpPr>
          <p:cNvPr id="6" name="TextBox 5">
            <a:extLst>
              <a:ext uri="{FF2B5EF4-FFF2-40B4-BE49-F238E27FC236}">
                <a16:creationId xmlns="" xmlns:a16="http://schemas.microsoft.com/office/drawing/2014/main" id="{9D94FA1C-31D5-42CB-9167-3C4F513E2CB6}"/>
              </a:ext>
            </a:extLst>
          </p:cNvPr>
          <p:cNvSpPr txBox="1"/>
          <p:nvPr/>
        </p:nvSpPr>
        <p:spPr>
          <a:xfrm>
            <a:off x="989285" y="1577213"/>
            <a:ext cx="4765128" cy="4031873"/>
          </a:xfrm>
          <a:prstGeom prst="rect">
            <a:avLst/>
          </a:prstGeom>
          <a:noFill/>
        </p:spPr>
        <p:txBody>
          <a:bodyPr wrap="square">
            <a:spAutoFit/>
          </a:bodyPr>
          <a:lstStyle/>
          <a:p>
            <a:pPr algn="ctr" defTabSz="914400"/>
            <a:r>
              <a:rPr lang="es-ES" sz="3200" dirty="0">
                <a:solidFill>
                  <a:srgbClr val="FFFFFF"/>
                </a:solidFill>
                <a:latin typeface="Avenir Next LT Pro" panose="020B0504020202020204" pitchFamily="34" charset="0"/>
              </a:rPr>
              <a:t>A la mujer dijo: Multiplicaré en gran manera los dolores en tus preñeces; con dolor darás a luz los hijos; y tu deseo será para tu marido, y él se enseñoreará de ti. </a:t>
            </a:r>
            <a:endParaRPr lang="en-US" sz="3200" dirty="0">
              <a:solidFill>
                <a:srgbClr val="FFFFFF"/>
              </a:solidFill>
              <a:latin typeface="Avenir Next LT Pro" panose="020B0504020202020204" pitchFamily="34" charset="0"/>
            </a:endParaRPr>
          </a:p>
        </p:txBody>
      </p:sp>
    </p:spTree>
    <p:extLst>
      <p:ext uri="{BB962C8B-B14F-4D97-AF65-F5344CB8AC3E}">
        <p14:creationId xmlns:p14="http://schemas.microsoft.com/office/powerpoint/2010/main" val="2335019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720A78AC-B41B-F345-62D2-7B30A692CB2C}"/>
              </a:ext>
            </a:extLst>
          </p:cNvPr>
          <p:cNvSpPr>
            <a:spLocks noGrp="1"/>
          </p:cNvSpPr>
          <p:nvPr>
            <p:ph type="sldNum" sz="quarter" idx="12"/>
          </p:nvPr>
        </p:nvSpPr>
        <p:spPr/>
        <p:txBody>
          <a:bodyPr/>
          <a:lstStyle/>
          <a:p>
            <a:pPr>
              <a:defRPr/>
            </a:pPr>
            <a:fld id="{4B9DDA58-3823-4F52-951E-FA47B68AF197}" type="slidenum">
              <a:rPr lang="en-US" altLang="en-US" smtClean="0">
                <a:solidFill>
                  <a:srgbClr val="FFFFFF"/>
                </a:solidFill>
              </a:rPr>
              <a:pPr>
                <a:defRPr/>
              </a:pPr>
              <a:t>68</a:t>
            </a:fld>
            <a:endParaRPr lang="en-US" altLang="en-US">
              <a:solidFill>
                <a:srgbClr val="FFFFFF"/>
              </a:solidFill>
            </a:endParaRPr>
          </a:p>
        </p:txBody>
      </p:sp>
      <p:sp>
        <p:nvSpPr>
          <p:cNvPr id="7" name="TextBox 6">
            <a:extLst>
              <a:ext uri="{FF2B5EF4-FFF2-40B4-BE49-F238E27FC236}">
                <a16:creationId xmlns="" xmlns:a16="http://schemas.microsoft.com/office/drawing/2014/main" id="{E675EA3E-1A0F-A172-7C79-599CBA1B0A07}"/>
              </a:ext>
            </a:extLst>
          </p:cNvPr>
          <p:cNvSpPr txBox="1"/>
          <p:nvPr/>
        </p:nvSpPr>
        <p:spPr>
          <a:xfrm>
            <a:off x="320005" y="511859"/>
            <a:ext cx="5241609" cy="584775"/>
          </a:xfrm>
          <a:prstGeom prst="rect">
            <a:avLst/>
          </a:prstGeom>
          <a:noFill/>
        </p:spPr>
        <p:txBody>
          <a:bodyPr wrap="square">
            <a:spAutoFit/>
          </a:bodyPr>
          <a:lstStyle/>
          <a:p>
            <a:pPr algn="ctr" defTabSz="914400">
              <a:defRPr/>
            </a:pPr>
            <a:r>
              <a:rPr lang="en-US" sz="3200" dirty="0" err="1">
                <a:solidFill>
                  <a:srgbClr val="FFC715"/>
                </a:solidFill>
                <a:latin typeface="Avenir Next LT Pro" panose="020B0504020202020204" pitchFamily="34" charset="0"/>
              </a:rPr>
              <a:t>Génesis</a:t>
            </a:r>
            <a:r>
              <a:rPr lang="en-US" sz="2800" dirty="0">
                <a:solidFill>
                  <a:srgbClr val="FFC715"/>
                </a:solidFill>
                <a:latin typeface="Avenir Next LT Pro" panose="020B0504020202020204" pitchFamily="34" charset="0"/>
              </a:rPr>
              <a:t> 3:17</a:t>
            </a:r>
          </a:p>
        </p:txBody>
      </p:sp>
      <p:sp>
        <p:nvSpPr>
          <p:cNvPr id="11" name="TextBox 10">
            <a:extLst>
              <a:ext uri="{FF2B5EF4-FFF2-40B4-BE49-F238E27FC236}">
                <a16:creationId xmlns="" xmlns:a16="http://schemas.microsoft.com/office/drawing/2014/main" id="{C699987A-3361-1B79-854A-0CDAEA190D59}"/>
              </a:ext>
            </a:extLst>
          </p:cNvPr>
          <p:cNvSpPr txBox="1"/>
          <p:nvPr/>
        </p:nvSpPr>
        <p:spPr>
          <a:xfrm>
            <a:off x="6838621" y="519221"/>
            <a:ext cx="5734050" cy="584775"/>
          </a:xfrm>
          <a:prstGeom prst="rect">
            <a:avLst/>
          </a:prstGeom>
          <a:noFill/>
        </p:spPr>
        <p:txBody>
          <a:bodyPr wrap="square" rtlCol="0">
            <a:spAutoFit/>
          </a:bodyPr>
          <a:lstStyle/>
          <a:p>
            <a:pPr algn="ctr" defTabSz="914400">
              <a:defRPr/>
            </a:pPr>
            <a:r>
              <a:rPr lang="en-US" sz="3200" dirty="0">
                <a:solidFill>
                  <a:srgbClr val="FFC000"/>
                </a:solidFill>
                <a:latin typeface="Avenir Next LT Pro" panose="020B0504020202020204" pitchFamily="34" charset="0"/>
              </a:rPr>
              <a:t>Genesis 3:17</a:t>
            </a:r>
          </a:p>
        </p:txBody>
      </p:sp>
      <p:sp>
        <p:nvSpPr>
          <p:cNvPr id="9" name="TextBox 8">
            <a:extLst>
              <a:ext uri="{FF2B5EF4-FFF2-40B4-BE49-F238E27FC236}">
                <a16:creationId xmlns="" xmlns:a16="http://schemas.microsoft.com/office/drawing/2014/main" id="{DE98E913-F4CA-E7FE-F75E-556EC9C2A6AC}"/>
              </a:ext>
            </a:extLst>
          </p:cNvPr>
          <p:cNvSpPr txBox="1"/>
          <p:nvPr/>
        </p:nvSpPr>
        <p:spPr>
          <a:xfrm>
            <a:off x="5425309" y="1442621"/>
            <a:ext cx="6388975" cy="5262979"/>
          </a:xfrm>
          <a:prstGeom prst="rect">
            <a:avLst/>
          </a:prstGeom>
          <a:noFill/>
        </p:spPr>
        <p:txBody>
          <a:bodyPr wrap="square">
            <a:spAutoFit/>
          </a:bodyPr>
          <a:lstStyle/>
          <a:p>
            <a:pPr algn="r" defTabSz="914400">
              <a:defRPr/>
            </a:pPr>
            <a:r>
              <a:rPr lang="en-US" sz="2800" dirty="0">
                <a:solidFill>
                  <a:srgbClr val="FFFFFF"/>
                </a:solidFill>
                <a:latin typeface="Avenir Next LT Pro" panose="020B0504020202020204" pitchFamily="34" charset="0"/>
              </a:rPr>
              <a:t>Then to Adam He said, </a:t>
            </a:r>
          </a:p>
          <a:p>
            <a:pPr algn="r" defTabSz="914400">
              <a:defRPr/>
            </a:pPr>
            <a:r>
              <a:rPr lang="en-US" sz="2800" dirty="0">
                <a:solidFill>
                  <a:srgbClr val="FFC000"/>
                </a:solidFill>
                <a:latin typeface="Avenir Next LT Pro" panose="020B0504020202020204" pitchFamily="34" charset="0"/>
              </a:rPr>
              <a:t>“Because you have listened </a:t>
            </a:r>
          </a:p>
          <a:p>
            <a:pPr algn="r" defTabSz="914400">
              <a:defRPr/>
            </a:pPr>
            <a:r>
              <a:rPr lang="en-US" sz="2800" dirty="0">
                <a:solidFill>
                  <a:srgbClr val="FFC000"/>
                </a:solidFill>
                <a:latin typeface="Avenir Next LT Pro" panose="020B0504020202020204" pitchFamily="34" charset="0"/>
              </a:rPr>
              <a:t>to the voice of your wife, </a:t>
            </a:r>
          </a:p>
          <a:p>
            <a:pPr algn="r" defTabSz="914400">
              <a:defRPr/>
            </a:pPr>
            <a:r>
              <a:rPr lang="en-US" sz="2800" dirty="0">
                <a:solidFill>
                  <a:srgbClr val="FFC000"/>
                </a:solidFill>
                <a:latin typeface="Avenir Next LT Pro" panose="020B0504020202020204" pitchFamily="34" charset="0"/>
              </a:rPr>
              <a:t>and have eaten from the tree of</a:t>
            </a:r>
          </a:p>
          <a:p>
            <a:pPr algn="r" defTabSz="914400">
              <a:defRPr/>
            </a:pPr>
            <a:r>
              <a:rPr lang="en-US" sz="2800" dirty="0">
                <a:solidFill>
                  <a:srgbClr val="FFC000"/>
                </a:solidFill>
                <a:latin typeface="Avenir Next LT Pro" panose="020B0504020202020204" pitchFamily="34" charset="0"/>
              </a:rPr>
              <a:t>which I commanded you, saying, </a:t>
            </a:r>
          </a:p>
          <a:p>
            <a:pPr algn="r" defTabSz="914400">
              <a:defRPr/>
            </a:pPr>
            <a:r>
              <a:rPr lang="en-US" sz="2800" dirty="0">
                <a:solidFill>
                  <a:srgbClr val="FFC000"/>
                </a:solidFill>
                <a:latin typeface="Avenir Next LT Pro" panose="020B0504020202020204" pitchFamily="34" charset="0"/>
              </a:rPr>
              <a:t>‘You shall not eat from it’;</a:t>
            </a:r>
          </a:p>
          <a:p>
            <a:pPr algn="r" defTabSz="914400">
              <a:defRPr/>
            </a:pPr>
            <a:r>
              <a:rPr lang="en-US" sz="2800" dirty="0">
                <a:solidFill>
                  <a:srgbClr val="FFFFFF"/>
                </a:solidFill>
                <a:latin typeface="Avenir Next LT Pro" panose="020B0504020202020204" pitchFamily="34" charset="0"/>
              </a:rPr>
              <a:t>Cursed is the ground </a:t>
            </a:r>
          </a:p>
          <a:p>
            <a:pPr algn="r" defTabSz="914400">
              <a:defRPr/>
            </a:pPr>
            <a:r>
              <a:rPr lang="en-US" sz="2800" dirty="0">
                <a:solidFill>
                  <a:srgbClr val="FFFFFF"/>
                </a:solidFill>
                <a:latin typeface="Avenir Next LT Pro" panose="020B0504020202020204" pitchFamily="34" charset="0"/>
              </a:rPr>
              <a:t>because of you;</a:t>
            </a:r>
            <a:br>
              <a:rPr lang="en-US" sz="2800" dirty="0">
                <a:solidFill>
                  <a:srgbClr val="FFFFFF"/>
                </a:solidFill>
                <a:latin typeface="Avenir Next LT Pro" panose="020B0504020202020204" pitchFamily="34" charset="0"/>
              </a:rPr>
            </a:br>
            <a:r>
              <a:rPr lang="en-US" sz="2800" dirty="0">
                <a:solidFill>
                  <a:srgbClr val="FFFFFF"/>
                </a:solidFill>
                <a:latin typeface="Avenir Next LT Pro" panose="020B0504020202020204" pitchFamily="34" charset="0"/>
              </a:rPr>
              <a:t>With hard labor you </a:t>
            </a:r>
          </a:p>
          <a:p>
            <a:pPr algn="r" defTabSz="914400">
              <a:defRPr/>
            </a:pPr>
            <a:r>
              <a:rPr lang="en-US" sz="2800" dirty="0">
                <a:solidFill>
                  <a:srgbClr val="FFFFFF"/>
                </a:solidFill>
                <a:latin typeface="Avenir Next LT Pro" panose="020B0504020202020204" pitchFamily="34" charset="0"/>
              </a:rPr>
              <a:t>shall eat </a:t>
            </a:r>
            <a:r>
              <a:rPr lang="en-US" sz="2800" i="1" dirty="0">
                <a:solidFill>
                  <a:srgbClr val="FFFFFF"/>
                </a:solidFill>
                <a:latin typeface="Avenir Next LT Pro" panose="020B0504020202020204" pitchFamily="34" charset="0"/>
              </a:rPr>
              <a:t>from</a:t>
            </a:r>
            <a:r>
              <a:rPr lang="en-US" sz="2800" dirty="0">
                <a:solidFill>
                  <a:srgbClr val="FFFFFF"/>
                </a:solidFill>
                <a:latin typeface="Avenir Next LT Pro" panose="020B0504020202020204" pitchFamily="34" charset="0"/>
              </a:rPr>
              <a:t> it</a:t>
            </a:r>
            <a:br>
              <a:rPr lang="en-US" sz="2800" dirty="0">
                <a:solidFill>
                  <a:srgbClr val="FFFFFF"/>
                </a:solidFill>
                <a:latin typeface="Avenir Next LT Pro" panose="020B0504020202020204" pitchFamily="34" charset="0"/>
              </a:rPr>
            </a:br>
            <a:r>
              <a:rPr lang="en-US" sz="2800" dirty="0">
                <a:solidFill>
                  <a:srgbClr val="FFFFFF"/>
                </a:solidFill>
                <a:latin typeface="Avenir Next LT Pro" panose="020B0504020202020204" pitchFamily="34" charset="0"/>
              </a:rPr>
              <a:t>All the days of your life.</a:t>
            </a:r>
            <a:br>
              <a:rPr lang="en-US" sz="2800" dirty="0">
                <a:solidFill>
                  <a:srgbClr val="FFFFFF"/>
                </a:solidFill>
                <a:latin typeface="Avenir Next LT Pro" panose="020B0504020202020204" pitchFamily="34" charset="0"/>
              </a:rPr>
            </a:br>
            <a:endParaRPr lang="en-US" sz="2800" dirty="0">
              <a:solidFill>
                <a:srgbClr val="FFFFFF"/>
              </a:solidFill>
              <a:latin typeface="Avenir Next LT Pro" panose="020B0504020202020204" pitchFamily="34" charset="0"/>
            </a:endParaRPr>
          </a:p>
        </p:txBody>
      </p:sp>
      <p:sp>
        <p:nvSpPr>
          <p:cNvPr id="14" name="TextBox 13">
            <a:extLst>
              <a:ext uri="{FF2B5EF4-FFF2-40B4-BE49-F238E27FC236}">
                <a16:creationId xmlns="" xmlns:a16="http://schemas.microsoft.com/office/drawing/2014/main" id="{C63D90D7-63B6-5892-D62B-0A1753A21C19}"/>
              </a:ext>
            </a:extLst>
          </p:cNvPr>
          <p:cNvSpPr txBox="1"/>
          <p:nvPr/>
        </p:nvSpPr>
        <p:spPr>
          <a:xfrm>
            <a:off x="1332514" y="1514049"/>
            <a:ext cx="4229100" cy="4832092"/>
          </a:xfrm>
          <a:prstGeom prst="rect">
            <a:avLst/>
          </a:prstGeom>
          <a:noFill/>
        </p:spPr>
        <p:txBody>
          <a:bodyPr wrap="square">
            <a:spAutoFit/>
          </a:bodyPr>
          <a:lstStyle/>
          <a:p>
            <a:pPr defTabSz="914400">
              <a:defRPr/>
            </a:pPr>
            <a:r>
              <a:rPr lang="es-ES" sz="2800" dirty="0">
                <a:solidFill>
                  <a:srgbClr val="FFFFFF"/>
                </a:solidFill>
                <a:latin typeface="Avenir Next LT Pro" panose="020B0504020202020204" pitchFamily="34" charset="0"/>
              </a:rPr>
              <a:t>Y al hombre dijo:</a:t>
            </a:r>
          </a:p>
          <a:p>
            <a:pPr defTabSz="914400">
              <a:defRPr/>
            </a:pPr>
            <a:r>
              <a:rPr lang="es-ES" sz="2800" dirty="0">
                <a:solidFill>
                  <a:srgbClr val="FFC715"/>
                </a:solidFill>
                <a:latin typeface="Avenir Next LT Pro" panose="020B0504020202020204" pitchFamily="34" charset="0"/>
              </a:rPr>
              <a:t>Por cuanto obedeciste a la voz de tu mujer, </a:t>
            </a:r>
          </a:p>
          <a:p>
            <a:pPr defTabSz="914400">
              <a:defRPr/>
            </a:pPr>
            <a:r>
              <a:rPr lang="es-ES" sz="2800" dirty="0">
                <a:solidFill>
                  <a:srgbClr val="FFC715"/>
                </a:solidFill>
                <a:latin typeface="Avenir Next LT Pro" panose="020B0504020202020204" pitchFamily="34" charset="0"/>
              </a:rPr>
              <a:t>y comiste del árbol de que te mandé diciendo: No comerás de él; </a:t>
            </a:r>
            <a:r>
              <a:rPr lang="es-ES" sz="2800" dirty="0">
                <a:solidFill>
                  <a:srgbClr val="FFFFFF"/>
                </a:solidFill>
                <a:latin typeface="Avenir Next LT Pro" panose="020B0504020202020204" pitchFamily="34" charset="0"/>
              </a:rPr>
              <a:t>maldita será la tierra por tu causa; </a:t>
            </a:r>
          </a:p>
          <a:p>
            <a:pPr defTabSz="914400">
              <a:defRPr/>
            </a:pPr>
            <a:r>
              <a:rPr lang="es-ES" sz="2800" dirty="0">
                <a:solidFill>
                  <a:srgbClr val="FFFFFF"/>
                </a:solidFill>
                <a:latin typeface="Avenir Next LT Pro" panose="020B0504020202020204" pitchFamily="34" charset="0"/>
              </a:rPr>
              <a:t>con dolor comerás de ella todos los días de tu vida.</a:t>
            </a:r>
            <a:endParaRPr lang="en-US" sz="2800" dirty="0">
              <a:solidFill>
                <a:srgbClr val="FFFFFF"/>
              </a:solidFill>
              <a:latin typeface="Avenir Next LT Pro" panose="020B0504020202020204" pitchFamily="34" charset="0"/>
            </a:endParaRPr>
          </a:p>
        </p:txBody>
      </p:sp>
    </p:spTree>
    <p:extLst>
      <p:ext uri="{BB962C8B-B14F-4D97-AF65-F5344CB8AC3E}">
        <p14:creationId xmlns:p14="http://schemas.microsoft.com/office/powerpoint/2010/main" val="39877857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720A78AC-B41B-F345-62D2-7B30A692CB2C}"/>
              </a:ext>
            </a:extLst>
          </p:cNvPr>
          <p:cNvSpPr>
            <a:spLocks noGrp="1"/>
          </p:cNvSpPr>
          <p:nvPr>
            <p:ph type="sldNum" sz="quarter" idx="12"/>
          </p:nvPr>
        </p:nvSpPr>
        <p:spPr/>
        <p:txBody>
          <a:bodyPr/>
          <a:lstStyle/>
          <a:p>
            <a:pPr>
              <a:defRPr/>
            </a:pPr>
            <a:fld id="{4B9DDA58-3823-4F52-951E-FA47B68AF197}" type="slidenum">
              <a:rPr lang="en-US" altLang="en-US" smtClean="0">
                <a:solidFill>
                  <a:srgbClr val="FFFFFF"/>
                </a:solidFill>
              </a:rPr>
              <a:pPr>
                <a:defRPr/>
              </a:pPr>
              <a:t>69</a:t>
            </a:fld>
            <a:endParaRPr lang="en-US" altLang="en-US">
              <a:solidFill>
                <a:srgbClr val="FFFFFF"/>
              </a:solidFill>
            </a:endParaRPr>
          </a:p>
        </p:txBody>
      </p:sp>
      <p:sp>
        <p:nvSpPr>
          <p:cNvPr id="7" name="TextBox 6">
            <a:extLst>
              <a:ext uri="{FF2B5EF4-FFF2-40B4-BE49-F238E27FC236}">
                <a16:creationId xmlns="" xmlns:a16="http://schemas.microsoft.com/office/drawing/2014/main" id="{E675EA3E-1A0F-A172-7C79-599CBA1B0A07}"/>
              </a:ext>
            </a:extLst>
          </p:cNvPr>
          <p:cNvSpPr txBox="1"/>
          <p:nvPr/>
        </p:nvSpPr>
        <p:spPr>
          <a:xfrm>
            <a:off x="666847" y="558865"/>
            <a:ext cx="5241609" cy="584775"/>
          </a:xfrm>
          <a:prstGeom prst="rect">
            <a:avLst/>
          </a:prstGeom>
          <a:noFill/>
        </p:spPr>
        <p:txBody>
          <a:bodyPr wrap="square">
            <a:spAutoFit/>
          </a:bodyPr>
          <a:lstStyle/>
          <a:p>
            <a:pPr algn="ctr" defTabSz="914400">
              <a:defRPr/>
            </a:pPr>
            <a:r>
              <a:rPr lang="en-US" sz="3200" dirty="0" err="1">
                <a:solidFill>
                  <a:srgbClr val="FFC715"/>
                </a:solidFill>
                <a:latin typeface="Avenir Next LT Pro" panose="020B0504020202020204" pitchFamily="34" charset="0"/>
              </a:rPr>
              <a:t>Génesis</a:t>
            </a:r>
            <a:r>
              <a:rPr lang="en-US" sz="2800" dirty="0">
                <a:solidFill>
                  <a:srgbClr val="FFC715"/>
                </a:solidFill>
                <a:latin typeface="Avenir Next LT Pro" panose="020B0504020202020204" pitchFamily="34" charset="0"/>
              </a:rPr>
              <a:t> 3:16</a:t>
            </a:r>
          </a:p>
        </p:txBody>
      </p:sp>
      <p:sp>
        <p:nvSpPr>
          <p:cNvPr id="11" name="TextBox 10">
            <a:extLst>
              <a:ext uri="{FF2B5EF4-FFF2-40B4-BE49-F238E27FC236}">
                <a16:creationId xmlns="" xmlns:a16="http://schemas.microsoft.com/office/drawing/2014/main" id="{C699987A-3361-1B79-854A-0CDAEA190D59}"/>
              </a:ext>
            </a:extLst>
          </p:cNvPr>
          <p:cNvSpPr txBox="1"/>
          <p:nvPr/>
        </p:nvSpPr>
        <p:spPr>
          <a:xfrm>
            <a:off x="6096000" y="527248"/>
            <a:ext cx="5734050" cy="584775"/>
          </a:xfrm>
          <a:prstGeom prst="rect">
            <a:avLst/>
          </a:prstGeom>
          <a:noFill/>
        </p:spPr>
        <p:txBody>
          <a:bodyPr wrap="square" rtlCol="0">
            <a:spAutoFit/>
          </a:bodyPr>
          <a:lstStyle/>
          <a:p>
            <a:pPr algn="ctr" defTabSz="914400">
              <a:defRPr/>
            </a:pPr>
            <a:r>
              <a:rPr lang="en-US" sz="3200" dirty="0">
                <a:solidFill>
                  <a:srgbClr val="FFC715"/>
                </a:solidFill>
                <a:latin typeface="Avenir Next LT Pro" panose="020B0504020202020204" pitchFamily="34" charset="0"/>
              </a:rPr>
              <a:t>Genesis 3:16</a:t>
            </a:r>
          </a:p>
        </p:txBody>
      </p:sp>
      <p:sp>
        <p:nvSpPr>
          <p:cNvPr id="4" name="TextBox 3">
            <a:extLst>
              <a:ext uri="{FF2B5EF4-FFF2-40B4-BE49-F238E27FC236}">
                <a16:creationId xmlns="" xmlns:a16="http://schemas.microsoft.com/office/drawing/2014/main" id="{3F593266-0AA2-3053-9FB6-7D92C361C79E}"/>
              </a:ext>
            </a:extLst>
          </p:cNvPr>
          <p:cNvSpPr txBox="1"/>
          <p:nvPr/>
        </p:nvSpPr>
        <p:spPr>
          <a:xfrm>
            <a:off x="5908456" y="1521703"/>
            <a:ext cx="6109138" cy="4031873"/>
          </a:xfrm>
          <a:prstGeom prst="rect">
            <a:avLst/>
          </a:prstGeom>
          <a:noFill/>
        </p:spPr>
        <p:txBody>
          <a:bodyPr wrap="square">
            <a:spAutoFit/>
          </a:bodyPr>
          <a:lstStyle/>
          <a:p>
            <a:pPr algn="ctr" defTabSz="914400">
              <a:defRPr/>
            </a:pPr>
            <a:r>
              <a:rPr lang="en-US" sz="3200" dirty="0">
                <a:solidFill>
                  <a:srgbClr val="FFFFFF"/>
                </a:solidFill>
                <a:latin typeface="Avenir Next LT Pro" panose="020B0504020202020204" pitchFamily="34" charset="0"/>
              </a:rPr>
              <a:t>To the woman He said,</a:t>
            </a:r>
          </a:p>
          <a:p>
            <a:pPr algn="ctr" defTabSz="914400">
              <a:defRPr/>
            </a:pPr>
            <a:r>
              <a:rPr lang="en-US" sz="3200" dirty="0">
                <a:solidFill>
                  <a:srgbClr val="FFFFFF"/>
                </a:solidFill>
                <a:latin typeface="Avenir Next LT Pro" panose="020B0504020202020204" pitchFamily="34" charset="0"/>
              </a:rPr>
              <a:t>“I will greatly multiply</a:t>
            </a:r>
            <a:br>
              <a:rPr lang="en-US" sz="3200" dirty="0">
                <a:solidFill>
                  <a:srgbClr val="FFFFFF"/>
                </a:solidFill>
                <a:latin typeface="Avenir Next LT Pro" panose="020B0504020202020204" pitchFamily="34" charset="0"/>
              </a:rPr>
            </a:br>
            <a:r>
              <a:rPr lang="en-US" sz="3200" dirty="0">
                <a:solidFill>
                  <a:srgbClr val="FFFFFF"/>
                </a:solidFill>
                <a:latin typeface="Avenir Next LT Pro" panose="020B0504020202020204" pitchFamily="34" charset="0"/>
              </a:rPr>
              <a:t>Your pain in childbirth,</a:t>
            </a:r>
            <a:br>
              <a:rPr lang="en-US" sz="3200" dirty="0">
                <a:solidFill>
                  <a:srgbClr val="FFFFFF"/>
                </a:solidFill>
                <a:latin typeface="Avenir Next LT Pro" panose="020B0504020202020204" pitchFamily="34" charset="0"/>
              </a:rPr>
            </a:br>
            <a:r>
              <a:rPr lang="en-US" sz="3200" dirty="0">
                <a:solidFill>
                  <a:srgbClr val="FFFFFF"/>
                </a:solidFill>
                <a:latin typeface="Avenir Next LT Pro" panose="020B0504020202020204" pitchFamily="34" charset="0"/>
              </a:rPr>
              <a:t>In pain you shall </a:t>
            </a:r>
          </a:p>
          <a:p>
            <a:pPr algn="ctr" defTabSz="914400">
              <a:defRPr/>
            </a:pPr>
            <a:r>
              <a:rPr lang="en-US" sz="3200" dirty="0">
                <a:solidFill>
                  <a:srgbClr val="FFFFFF"/>
                </a:solidFill>
                <a:latin typeface="Avenir Next LT Pro" panose="020B0504020202020204" pitchFamily="34" charset="0"/>
              </a:rPr>
              <a:t>deliver children;</a:t>
            </a:r>
            <a:br>
              <a:rPr lang="en-US" sz="3200" dirty="0">
                <a:solidFill>
                  <a:srgbClr val="FFFFFF"/>
                </a:solidFill>
                <a:latin typeface="Avenir Next LT Pro" panose="020B0504020202020204" pitchFamily="34" charset="0"/>
              </a:rPr>
            </a:br>
            <a:r>
              <a:rPr lang="en-US" sz="3200" dirty="0">
                <a:solidFill>
                  <a:srgbClr val="FF9900"/>
                </a:solidFill>
                <a:latin typeface="Avenir Next LT Pro" panose="020B0504020202020204" pitchFamily="34" charset="0"/>
              </a:rPr>
              <a:t>Yet your desire will be </a:t>
            </a:r>
          </a:p>
          <a:p>
            <a:pPr algn="ctr" defTabSz="914400">
              <a:defRPr/>
            </a:pPr>
            <a:r>
              <a:rPr lang="en-US" sz="3200" dirty="0">
                <a:solidFill>
                  <a:srgbClr val="FF9900"/>
                </a:solidFill>
                <a:latin typeface="Avenir Next LT Pro" panose="020B0504020202020204" pitchFamily="34" charset="0"/>
              </a:rPr>
              <a:t>for your husband,</a:t>
            </a:r>
            <a:br>
              <a:rPr lang="en-US" sz="3200" dirty="0">
                <a:solidFill>
                  <a:srgbClr val="FF9900"/>
                </a:solidFill>
                <a:latin typeface="Avenir Next LT Pro" panose="020B0504020202020204" pitchFamily="34" charset="0"/>
              </a:rPr>
            </a:br>
            <a:r>
              <a:rPr lang="en-US" sz="3200" dirty="0">
                <a:solidFill>
                  <a:srgbClr val="FF9900"/>
                </a:solidFill>
                <a:latin typeface="Avenir Next LT Pro" panose="020B0504020202020204" pitchFamily="34" charset="0"/>
              </a:rPr>
              <a:t>And he shall rule over you.”</a:t>
            </a:r>
          </a:p>
        </p:txBody>
      </p:sp>
      <p:sp>
        <p:nvSpPr>
          <p:cNvPr id="6" name="TextBox 5">
            <a:extLst>
              <a:ext uri="{FF2B5EF4-FFF2-40B4-BE49-F238E27FC236}">
                <a16:creationId xmlns="" xmlns:a16="http://schemas.microsoft.com/office/drawing/2014/main" id="{9D94FA1C-31D5-42CB-9167-3C4F513E2CB6}"/>
              </a:ext>
            </a:extLst>
          </p:cNvPr>
          <p:cNvSpPr txBox="1"/>
          <p:nvPr/>
        </p:nvSpPr>
        <p:spPr>
          <a:xfrm>
            <a:off x="989285" y="1577213"/>
            <a:ext cx="4765128" cy="4031873"/>
          </a:xfrm>
          <a:prstGeom prst="rect">
            <a:avLst/>
          </a:prstGeom>
          <a:noFill/>
        </p:spPr>
        <p:txBody>
          <a:bodyPr wrap="square">
            <a:spAutoFit/>
          </a:bodyPr>
          <a:lstStyle/>
          <a:p>
            <a:pPr algn="ctr" defTabSz="914400">
              <a:defRPr/>
            </a:pPr>
            <a:r>
              <a:rPr lang="es-ES" sz="3200" dirty="0">
                <a:solidFill>
                  <a:srgbClr val="FFFFFF"/>
                </a:solidFill>
                <a:latin typeface="Avenir Next LT Pro" panose="020B0504020202020204" pitchFamily="34" charset="0"/>
              </a:rPr>
              <a:t>A la mujer dijo: Multiplicaré en gran manera los dolores en tus preñeces; con dolor darás a luz los hijos; </a:t>
            </a:r>
          </a:p>
          <a:p>
            <a:pPr algn="ctr" defTabSz="914400">
              <a:defRPr/>
            </a:pPr>
            <a:r>
              <a:rPr lang="es-ES" sz="3200" dirty="0">
                <a:solidFill>
                  <a:srgbClr val="FF9900"/>
                </a:solidFill>
                <a:latin typeface="Avenir Next LT Pro" panose="020B0504020202020204" pitchFamily="34" charset="0"/>
              </a:rPr>
              <a:t>y tu deseo será para tu marido, y él se enseñoreará de ti. </a:t>
            </a:r>
            <a:endParaRPr lang="en-US" sz="3200" dirty="0">
              <a:solidFill>
                <a:srgbClr val="FF9900"/>
              </a:solidFill>
              <a:latin typeface="Avenir Next LT Pro" panose="020B0504020202020204" pitchFamily="34" charset="0"/>
            </a:endParaRPr>
          </a:p>
        </p:txBody>
      </p:sp>
    </p:spTree>
    <p:extLst>
      <p:ext uri="{BB962C8B-B14F-4D97-AF65-F5344CB8AC3E}">
        <p14:creationId xmlns:p14="http://schemas.microsoft.com/office/powerpoint/2010/main" val="2107023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59A6C9E8-4594-CB83-EC37-F1AE01B84ECB}"/>
              </a:ext>
            </a:extLst>
          </p:cNvPr>
          <p:cNvSpPr txBox="1"/>
          <p:nvPr/>
        </p:nvSpPr>
        <p:spPr>
          <a:xfrm>
            <a:off x="2070652" y="4164569"/>
            <a:ext cx="8050696" cy="1015663"/>
          </a:xfrm>
          <a:prstGeom prst="rect">
            <a:avLst/>
          </a:prstGeom>
          <a:noFill/>
        </p:spPr>
        <p:txBody>
          <a:bodyPr wrap="square" rtlCol="0">
            <a:spAutoFit/>
          </a:bodyPr>
          <a:lstStyle/>
          <a:p>
            <a:pPr algn="ctr"/>
            <a:r>
              <a:rPr lang="en-US" sz="6000" dirty="0">
                <a:solidFill>
                  <a:prstClr val="black"/>
                </a:solidFill>
                <a:latin typeface="Candara Light" panose="020E0502030303020204" pitchFamily="34" charset="0"/>
              </a:rPr>
              <a:t>Abide in God’s Word</a:t>
            </a:r>
          </a:p>
        </p:txBody>
      </p:sp>
      <p:sp>
        <p:nvSpPr>
          <p:cNvPr id="2" name="TextBox 1">
            <a:extLst>
              <a:ext uri="{FF2B5EF4-FFF2-40B4-BE49-F238E27FC236}">
                <a16:creationId xmlns="" xmlns:a16="http://schemas.microsoft.com/office/drawing/2014/main" id="{D936AABA-3EFE-5EEE-5DD7-05DD561EECC9}"/>
              </a:ext>
            </a:extLst>
          </p:cNvPr>
          <p:cNvSpPr txBox="1"/>
          <p:nvPr/>
        </p:nvSpPr>
        <p:spPr>
          <a:xfrm>
            <a:off x="1494182" y="1862003"/>
            <a:ext cx="9203635" cy="2215991"/>
          </a:xfrm>
          <a:prstGeom prst="rect">
            <a:avLst/>
          </a:prstGeom>
          <a:noFill/>
        </p:spPr>
        <p:txBody>
          <a:bodyPr wrap="square" rtlCol="0">
            <a:spAutoFit/>
          </a:bodyPr>
          <a:lstStyle/>
          <a:p>
            <a:pPr algn="ctr"/>
            <a:r>
              <a:rPr lang="es-ES" sz="5500" b="1" dirty="0" smtClean="0">
                <a:solidFill>
                  <a:srgbClr val="FF0000"/>
                </a:solidFill>
                <a:latin typeface="Candara Light" panose="020E0502030303020204" pitchFamily="34" charset="0"/>
              </a:rPr>
              <a:t>Permanezca </a:t>
            </a:r>
            <a:r>
              <a:rPr lang="es-ES" sz="5500" b="1" dirty="0">
                <a:solidFill>
                  <a:srgbClr val="FF0000"/>
                </a:solidFill>
                <a:latin typeface="Candara Light" panose="020E0502030303020204" pitchFamily="34" charset="0"/>
              </a:rPr>
              <a:t>en la </a:t>
            </a:r>
            <a:r>
              <a:rPr lang="es-ES" sz="5500" b="1" dirty="0" smtClean="0">
                <a:solidFill>
                  <a:srgbClr val="FF0000"/>
                </a:solidFill>
                <a:latin typeface="Candara Light" panose="020E0502030303020204" pitchFamily="34" charset="0"/>
              </a:rPr>
              <a:t>palabra </a:t>
            </a:r>
            <a:endParaRPr lang="es-ES" sz="5500" b="1" dirty="0">
              <a:solidFill>
                <a:srgbClr val="FF0000"/>
              </a:solidFill>
              <a:latin typeface="Candara Light" panose="020E0502030303020204" pitchFamily="34" charset="0"/>
            </a:endParaRPr>
          </a:p>
          <a:p>
            <a:pPr algn="ctr"/>
            <a:r>
              <a:rPr lang="es-ES" sz="5500" b="1" dirty="0">
                <a:solidFill>
                  <a:srgbClr val="FF0000"/>
                </a:solidFill>
                <a:latin typeface="Candara Light" panose="020E0502030303020204" pitchFamily="34" charset="0"/>
              </a:rPr>
              <a:t>de Dios</a:t>
            </a:r>
          </a:p>
          <a:p>
            <a:pPr algn="ctr"/>
            <a:r>
              <a:rPr lang="es-ES" sz="2800" dirty="0">
                <a:solidFill>
                  <a:prstClr val="black"/>
                </a:solidFill>
                <a:latin typeface="Candara Light" panose="020E0502030303020204" pitchFamily="34" charset="0"/>
              </a:rPr>
              <a:t>**********</a:t>
            </a:r>
            <a:endParaRPr lang="en-US" sz="2800" dirty="0">
              <a:solidFill>
                <a:prstClr val="black"/>
              </a:solidFill>
              <a:latin typeface="Candara Light" panose="020E0502030303020204" pitchFamily="34" charset="0"/>
            </a:endParaRPr>
          </a:p>
        </p:txBody>
      </p:sp>
    </p:spTree>
    <p:extLst>
      <p:ext uri="{BB962C8B-B14F-4D97-AF65-F5344CB8AC3E}">
        <p14:creationId xmlns:p14="http://schemas.microsoft.com/office/powerpoint/2010/main" val="26986918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09646535-AEF6-4883-A4F9-EEC1F8B431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useBgFill="1">
        <p:nvSpPr>
          <p:cNvPr id="26" name="Rectangle 25">
            <a:extLst>
              <a:ext uri="{FF2B5EF4-FFF2-40B4-BE49-F238E27FC236}">
                <a16:creationId xmlns="" xmlns:a16="http://schemas.microsoft.com/office/drawing/2014/main" id="{37D7CF97-C693-42F5-AFF2-9C4EBFE0E69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28" name="Rectangle 27">
            <a:extLst>
              <a:ext uri="{FF2B5EF4-FFF2-40B4-BE49-F238E27FC236}">
                <a16:creationId xmlns="" xmlns:a16="http://schemas.microsoft.com/office/drawing/2014/main" id="{477461D8-A691-44CC-94F5-FE4FCE899A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pic>
        <p:nvPicPr>
          <p:cNvPr id="12" name="Picture Placeholder 11" descr="A snake in a tree&#10;&#10;Description automatically generated with medium confidence">
            <a:extLst>
              <a:ext uri="{FF2B5EF4-FFF2-40B4-BE49-F238E27FC236}">
                <a16:creationId xmlns="" xmlns:a16="http://schemas.microsoft.com/office/drawing/2014/main" id="{5C6965BD-C812-CBCD-1C8F-094F262E8B66}"/>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314" r="11213" b="-1"/>
          <a:stretch/>
        </p:blipFill>
        <p:spPr>
          <a:xfrm>
            <a:off x="601303" y="542765"/>
            <a:ext cx="10989393" cy="5682768"/>
          </a:xfrm>
          <a:custGeom>
            <a:avLst/>
            <a:gdLst/>
            <a:ahLst/>
            <a:cxnLst/>
            <a:rect l="l" t="t" r="r" b="b"/>
            <a:pathLst>
              <a:path w="10989393" h="5682768">
                <a:moveTo>
                  <a:pt x="8876164" y="0"/>
                </a:moveTo>
                <a:cubicBezTo>
                  <a:pt x="8876164" y="0"/>
                  <a:pt x="8876164" y="0"/>
                  <a:pt x="10361638" y="73232"/>
                </a:cubicBezTo>
                <a:cubicBezTo>
                  <a:pt x="10820117" y="146463"/>
                  <a:pt x="11021848" y="439389"/>
                  <a:pt x="10985170" y="937364"/>
                </a:cubicBezTo>
                <a:cubicBezTo>
                  <a:pt x="10985170" y="937364"/>
                  <a:pt x="10985170" y="937364"/>
                  <a:pt x="10948491" y="1742911"/>
                </a:cubicBezTo>
                <a:cubicBezTo>
                  <a:pt x="10966830" y="2021191"/>
                  <a:pt x="10985170" y="2709567"/>
                  <a:pt x="10985170" y="3778748"/>
                </a:cubicBezTo>
                <a:cubicBezTo>
                  <a:pt x="10985170" y="4144906"/>
                  <a:pt x="10985170" y="4437832"/>
                  <a:pt x="10966830" y="4657527"/>
                </a:cubicBezTo>
                <a:cubicBezTo>
                  <a:pt x="10985170" y="4730758"/>
                  <a:pt x="10985170" y="4803990"/>
                  <a:pt x="10985170" y="4891868"/>
                </a:cubicBezTo>
                <a:cubicBezTo>
                  <a:pt x="10985170" y="5067623"/>
                  <a:pt x="10966830" y="5199440"/>
                  <a:pt x="10930152" y="5301964"/>
                </a:cubicBezTo>
                <a:cubicBezTo>
                  <a:pt x="10893474" y="5404488"/>
                  <a:pt x="10801778" y="5477720"/>
                  <a:pt x="10636725" y="5550951"/>
                </a:cubicBezTo>
                <a:cubicBezTo>
                  <a:pt x="10471673" y="5624183"/>
                  <a:pt x="10214924" y="5653476"/>
                  <a:pt x="9866480" y="5653476"/>
                </a:cubicBezTo>
                <a:cubicBezTo>
                  <a:pt x="9866480" y="5653476"/>
                  <a:pt x="9866480" y="5653476"/>
                  <a:pt x="3759533" y="5653476"/>
                </a:cubicBezTo>
                <a:cubicBezTo>
                  <a:pt x="3759533" y="5653476"/>
                  <a:pt x="3759533" y="5653476"/>
                  <a:pt x="2127345" y="5682768"/>
                </a:cubicBezTo>
                <a:cubicBezTo>
                  <a:pt x="2127345" y="5682768"/>
                  <a:pt x="2127345" y="5682768"/>
                  <a:pt x="623533" y="5609537"/>
                </a:cubicBezTo>
                <a:cubicBezTo>
                  <a:pt x="165053" y="5521659"/>
                  <a:pt x="-36678" y="5243379"/>
                  <a:pt x="18340" y="4745404"/>
                </a:cubicBezTo>
                <a:cubicBezTo>
                  <a:pt x="18340" y="4745404"/>
                  <a:pt x="18340" y="4745404"/>
                  <a:pt x="55018" y="3939857"/>
                </a:cubicBezTo>
                <a:cubicBezTo>
                  <a:pt x="18340" y="3661577"/>
                  <a:pt x="18340" y="2973201"/>
                  <a:pt x="18340" y="1889374"/>
                </a:cubicBezTo>
                <a:cubicBezTo>
                  <a:pt x="18340" y="1537863"/>
                  <a:pt x="18340" y="1244936"/>
                  <a:pt x="18340" y="1025242"/>
                </a:cubicBezTo>
                <a:cubicBezTo>
                  <a:pt x="18340" y="952010"/>
                  <a:pt x="0" y="878779"/>
                  <a:pt x="0" y="790901"/>
                </a:cubicBezTo>
                <a:cubicBezTo>
                  <a:pt x="0" y="615145"/>
                  <a:pt x="18340" y="468682"/>
                  <a:pt x="55018" y="380804"/>
                </a:cubicBezTo>
                <a:cubicBezTo>
                  <a:pt x="91696" y="278280"/>
                  <a:pt x="183392" y="190402"/>
                  <a:pt x="348445" y="131817"/>
                </a:cubicBezTo>
                <a:cubicBezTo>
                  <a:pt x="513497" y="58585"/>
                  <a:pt x="770246" y="29293"/>
                  <a:pt x="1118690" y="29293"/>
                </a:cubicBezTo>
                <a:cubicBezTo>
                  <a:pt x="1118690" y="29293"/>
                  <a:pt x="1118690" y="29293"/>
                  <a:pt x="7225638" y="29293"/>
                </a:cubicBezTo>
                <a:cubicBezTo>
                  <a:pt x="7225638" y="29293"/>
                  <a:pt x="7225638" y="29293"/>
                  <a:pt x="8876164" y="0"/>
                </a:cubicBezTo>
                <a:close/>
              </a:path>
            </a:pathLst>
          </a:custGeom>
        </p:spPr>
      </p:pic>
      <p:sp>
        <p:nvSpPr>
          <p:cNvPr id="3" name="TextBox 2">
            <a:extLst>
              <a:ext uri="{FF2B5EF4-FFF2-40B4-BE49-F238E27FC236}">
                <a16:creationId xmlns="" xmlns:a16="http://schemas.microsoft.com/office/drawing/2014/main" id="{E8AECCEA-17BF-5290-7C0F-02C5A6A0C2FE}"/>
              </a:ext>
            </a:extLst>
          </p:cNvPr>
          <p:cNvSpPr txBox="1"/>
          <p:nvPr/>
        </p:nvSpPr>
        <p:spPr>
          <a:xfrm>
            <a:off x="1054406" y="880692"/>
            <a:ext cx="10192186" cy="2246769"/>
          </a:xfrm>
          <a:prstGeom prst="rect">
            <a:avLst/>
          </a:prstGeom>
          <a:solidFill>
            <a:schemeClr val="bg1"/>
          </a:solidFill>
        </p:spPr>
        <p:txBody>
          <a:bodyPr wrap="square">
            <a:spAutoFit/>
          </a:bodyPr>
          <a:lstStyle/>
          <a:p>
            <a:pPr defTabSz="914400">
              <a:defRPr/>
            </a:pPr>
            <a:r>
              <a:rPr lang="es-ES" sz="2800" b="1" baseline="30000" dirty="0">
                <a:solidFill>
                  <a:prstClr val="white"/>
                </a:solidFill>
              </a:rPr>
              <a:t>22 </a:t>
            </a:r>
            <a:r>
              <a:rPr lang="es-ES" sz="2800" dirty="0">
                <a:solidFill>
                  <a:prstClr val="white"/>
                </a:solidFill>
              </a:rPr>
              <a:t>Las casadas estén sujetas a sus propios maridos, como al Señor; </a:t>
            </a:r>
            <a:r>
              <a:rPr lang="es-ES" sz="2800" b="1" baseline="30000" dirty="0">
                <a:solidFill>
                  <a:prstClr val="white"/>
                </a:solidFill>
              </a:rPr>
              <a:t>23 </a:t>
            </a:r>
            <a:r>
              <a:rPr lang="es-ES" sz="2800" dirty="0">
                <a:solidFill>
                  <a:prstClr val="white"/>
                </a:solidFill>
              </a:rPr>
              <a:t>porque el marido es cabeza de la mujer, así como Cristo es cabeza de la iglesia, la cual es su cuerpo, y él es su Salvador. </a:t>
            </a:r>
            <a:r>
              <a:rPr lang="es-ES" sz="2800" b="1" baseline="30000" dirty="0">
                <a:solidFill>
                  <a:prstClr val="white"/>
                </a:solidFill>
              </a:rPr>
              <a:t>24 </a:t>
            </a:r>
            <a:r>
              <a:rPr lang="es-ES" sz="2800" dirty="0">
                <a:solidFill>
                  <a:prstClr val="white"/>
                </a:solidFill>
              </a:rPr>
              <a:t>Así que, como la iglesia está sujeta a Cristo, así también las casadas lo estén a sus maridos en todo.</a:t>
            </a:r>
            <a:endParaRPr lang="en-US" sz="2800" dirty="0">
              <a:solidFill>
                <a:prstClr val="white"/>
              </a:solidFill>
            </a:endParaRPr>
          </a:p>
        </p:txBody>
      </p:sp>
      <p:sp>
        <p:nvSpPr>
          <p:cNvPr id="5" name="TextBox 4">
            <a:extLst>
              <a:ext uri="{FF2B5EF4-FFF2-40B4-BE49-F238E27FC236}">
                <a16:creationId xmlns="" xmlns:a16="http://schemas.microsoft.com/office/drawing/2014/main" id="{F85A4906-520F-B9F8-A36B-95B6E357568E}"/>
              </a:ext>
            </a:extLst>
          </p:cNvPr>
          <p:cNvSpPr txBox="1"/>
          <p:nvPr/>
        </p:nvSpPr>
        <p:spPr>
          <a:xfrm>
            <a:off x="1113178" y="3384149"/>
            <a:ext cx="10133414" cy="3108543"/>
          </a:xfrm>
          <a:prstGeom prst="rect">
            <a:avLst/>
          </a:prstGeom>
          <a:solidFill>
            <a:schemeClr val="bg1"/>
          </a:solidFill>
        </p:spPr>
        <p:txBody>
          <a:bodyPr wrap="square">
            <a:spAutoFit/>
          </a:bodyPr>
          <a:lstStyle/>
          <a:p>
            <a:pPr defTabSz="914400"/>
            <a:r>
              <a:rPr lang="es-ES" sz="2800" b="1" baseline="30000" dirty="0">
                <a:solidFill>
                  <a:prstClr val="white"/>
                </a:solidFill>
              </a:rPr>
              <a:t>3 </a:t>
            </a:r>
            <a:r>
              <a:rPr lang="es-ES" sz="2800" dirty="0">
                <a:solidFill>
                  <a:prstClr val="white"/>
                </a:solidFill>
              </a:rPr>
              <a:t>Las ancianas asimismo sean reverentes en su porte; no calumniadoras, no esclavas del vino, maestras del bien; </a:t>
            </a:r>
          </a:p>
          <a:p>
            <a:pPr defTabSz="914400"/>
            <a:r>
              <a:rPr lang="es-ES" sz="2800" b="1" baseline="30000" dirty="0">
                <a:solidFill>
                  <a:prstClr val="white"/>
                </a:solidFill>
              </a:rPr>
              <a:t>4 </a:t>
            </a:r>
            <a:r>
              <a:rPr lang="es-ES" sz="2800" dirty="0">
                <a:solidFill>
                  <a:prstClr val="white"/>
                </a:solidFill>
              </a:rPr>
              <a:t>que enseñen a las mujeres jóvenes a amar a sus maridos y a sus hijos, </a:t>
            </a:r>
          </a:p>
          <a:p>
            <a:pPr defTabSz="914400"/>
            <a:r>
              <a:rPr lang="es-ES" sz="2800" b="1" baseline="30000" dirty="0">
                <a:solidFill>
                  <a:prstClr val="white"/>
                </a:solidFill>
              </a:rPr>
              <a:t>5 </a:t>
            </a:r>
            <a:r>
              <a:rPr lang="es-ES" sz="2800" dirty="0">
                <a:solidFill>
                  <a:prstClr val="white"/>
                </a:solidFill>
              </a:rPr>
              <a:t>a ser prudentes, castas, cuidadosas de su casa, buenas, sujetas a sus maridos, para que la palabra de Dios no sea blasfemada.</a:t>
            </a:r>
            <a:endParaRPr lang="en-US" sz="2800" dirty="0">
              <a:solidFill>
                <a:prstClr val="white"/>
              </a:solidFill>
            </a:endParaRPr>
          </a:p>
        </p:txBody>
      </p:sp>
    </p:spTree>
    <p:extLst>
      <p:ext uri="{BB962C8B-B14F-4D97-AF65-F5344CB8AC3E}">
        <p14:creationId xmlns:p14="http://schemas.microsoft.com/office/powerpoint/2010/main" val="302578616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09646535-AEF6-4883-A4F9-EEC1F8B431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useBgFill="1">
        <p:nvSpPr>
          <p:cNvPr id="26" name="Rectangle 25">
            <a:extLst>
              <a:ext uri="{FF2B5EF4-FFF2-40B4-BE49-F238E27FC236}">
                <a16:creationId xmlns="" xmlns:a16="http://schemas.microsoft.com/office/drawing/2014/main" id="{37D7CF97-C693-42F5-AFF2-9C4EBFE0E69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28" name="Rectangle 27">
            <a:extLst>
              <a:ext uri="{FF2B5EF4-FFF2-40B4-BE49-F238E27FC236}">
                <a16:creationId xmlns="" xmlns:a16="http://schemas.microsoft.com/office/drawing/2014/main" id="{477461D8-A691-44CC-94F5-FE4FCE899A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pic>
        <p:nvPicPr>
          <p:cNvPr id="12" name="Picture Placeholder 11" descr="A snake in a tree&#10;&#10;Description automatically generated with medium confidence">
            <a:extLst>
              <a:ext uri="{FF2B5EF4-FFF2-40B4-BE49-F238E27FC236}">
                <a16:creationId xmlns="" xmlns:a16="http://schemas.microsoft.com/office/drawing/2014/main" id="{5C6965BD-C812-CBCD-1C8F-094F262E8B66}"/>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314" r="11213" b="-1"/>
          <a:stretch/>
        </p:blipFill>
        <p:spPr>
          <a:xfrm>
            <a:off x="601303" y="542765"/>
            <a:ext cx="10989393" cy="5682768"/>
          </a:xfrm>
          <a:custGeom>
            <a:avLst/>
            <a:gdLst/>
            <a:ahLst/>
            <a:cxnLst/>
            <a:rect l="l" t="t" r="r" b="b"/>
            <a:pathLst>
              <a:path w="10989393" h="5682768">
                <a:moveTo>
                  <a:pt x="8876164" y="0"/>
                </a:moveTo>
                <a:cubicBezTo>
                  <a:pt x="8876164" y="0"/>
                  <a:pt x="8876164" y="0"/>
                  <a:pt x="10361638" y="73232"/>
                </a:cubicBezTo>
                <a:cubicBezTo>
                  <a:pt x="10820117" y="146463"/>
                  <a:pt x="11021848" y="439389"/>
                  <a:pt x="10985170" y="937364"/>
                </a:cubicBezTo>
                <a:cubicBezTo>
                  <a:pt x="10985170" y="937364"/>
                  <a:pt x="10985170" y="937364"/>
                  <a:pt x="10948491" y="1742911"/>
                </a:cubicBezTo>
                <a:cubicBezTo>
                  <a:pt x="10966830" y="2021191"/>
                  <a:pt x="10985170" y="2709567"/>
                  <a:pt x="10985170" y="3778748"/>
                </a:cubicBezTo>
                <a:cubicBezTo>
                  <a:pt x="10985170" y="4144906"/>
                  <a:pt x="10985170" y="4437832"/>
                  <a:pt x="10966830" y="4657527"/>
                </a:cubicBezTo>
                <a:cubicBezTo>
                  <a:pt x="10985170" y="4730758"/>
                  <a:pt x="10985170" y="4803990"/>
                  <a:pt x="10985170" y="4891868"/>
                </a:cubicBezTo>
                <a:cubicBezTo>
                  <a:pt x="10985170" y="5067623"/>
                  <a:pt x="10966830" y="5199440"/>
                  <a:pt x="10930152" y="5301964"/>
                </a:cubicBezTo>
                <a:cubicBezTo>
                  <a:pt x="10893474" y="5404488"/>
                  <a:pt x="10801778" y="5477720"/>
                  <a:pt x="10636725" y="5550951"/>
                </a:cubicBezTo>
                <a:cubicBezTo>
                  <a:pt x="10471673" y="5624183"/>
                  <a:pt x="10214924" y="5653476"/>
                  <a:pt x="9866480" y="5653476"/>
                </a:cubicBezTo>
                <a:cubicBezTo>
                  <a:pt x="9866480" y="5653476"/>
                  <a:pt x="9866480" y="5653476"/>
                  <a:pt x="3759533" y="5653476"/>
                </a:cubicBezTo>
                <a:cubicBezTo>
                  <a:pt x="3759533" y="5653476"/>
                  <a:pt x="3759533" y="5653476"/>
                  <a:pt x="2127345" y="5682768"/>
                </a:cubicBezTo>
                <a:cubicBezTo>
                  <a:pt x="2127345" y="5682768"/>
                  <a:pt x="2127345" y="5682768"/>
                  <a:pt x="623533" y="5609537"/>
                </a:cubicBezTo>
                <a:cubicBezTo>
                  <a:pt x="165053" y="5521659"/>
                  <a:pt x="-36678" y="5243379"/>
                  <a:pt x="18340" y="4745404"/>
                </a:cubicBezTo>
                <a:cubicBezTo>
                  <a:pt x="18340" y="4745404"/>
                  <a:pt x="18340" y="4745404"/>
                  <a:pt x="55018" y="3939857"/>
                </a:cubicBezTo>
                <a:cubicBezTo>
                  <a:pt x="18340" y="3661577"/>
                  <a:pt x="18340" y="2973201"/>
                  <a:pt x="18340" y="1889374"/>
                </a:cubicBezTo>
                <a:cubicBezTo>
                  <a:pt x="18340" y="1537863"/>
                  <a:pt x="18340" y="1244936"/>
                  <a:pt x="18340" y="1025242"/>
                </a:cubicBezTo>
                <a:cubicBezTo>
                  <a:pt x="18340" y="952010"/>
                  <a:pt x="0" y="878779"/>
                  <a:pt x="0" y="790901"/>
                </a:cubicBezTo>
                <a:cubicBezTo>
                  <a:pt x="0" y="615145"/>
                  <a:pt x="18340" y="468682"/>
                  <a:pt x="55018" y="380804"/>
                </a:cubicBezTo>
                <a:cubicBezTo>
                  <a:pt x="91696" y="278280"/>
                  <a:pt x="183392" y="190402"/>
                  <a:pt x="348445" y="131817"/>
                </a:cubicBezTo>
                <a:cubicBezTo>
                  <a:pt x="513497" y="58585"/>
                  <a:pt x="770246" y="29293"/>
                  <a:pt x="1118690" y="29293"/>
                </a:cubicBezTo>
                <a:cubicBezTo>
                  <a:pt x="1118690" y="29293"/>
                  <a:pt x="1118690" y="29293"/>
                  <a:pt x="7225638" y="29293"/>
                </a:cubicBezTo>
                <a:cubicBezTo>
                  <a:pt x="7225638" y="29293"/>
                  <a:pt x="7225638" y="29293"/>
                  <a:pt x="8876164" y="0"/>
                </a:cubicBezTo>
                <a:close/>
              </a:path>
            </a:pathLst>
          </a:custGeom>
        </p:spPr>
      </p:pic>
      <p:sp>
        <p:nvSpPr>
          <p:cNvPr id="6" name="TextBox 5">
            <a:extLst>
              <a:ext uri="{FF2B5EF4-FFF2-40B4-BE49-F238E27FC236}">
                <a16:creationId xmlns="" xmlns:a16="http://schemas.microsoft.com/office/drawing/2014/main" id="{7612337F-FF8A-63B6-D6FE-FC137B38B050}"/>
              </a:ext>
            </a:extLst>
          </p:cNvPr>
          <p:cNvSpPr txBox="1"/>
          <p:nvPr/>
        </p:nvSpPr>
        <p:spPr>
          <a:xfrm>
            <a:off x="1296505" y="2338314"/>
            <a:ext cx="9598987" cy="1384995"/>
          </a:xfrm>
          <a:prstGeom prst="rect">
            <a:avLst/>
          </a:prstGeom>
          <a:solidFill>
            <a:schemeClr val="bg1"/>
          </a:solidFill>
        </p:spPr>
        <p:txBody>
          <a:bodyPr wrap="square">
            <a:spAutoFit/>
          </a:bodyPr>
          <a:lstStyle/>
          <a:p>
            <a:pPr defTabSz="914400"/>
            <a:r>
              <a:rPr lang="es-ES" sz="2800" dirty="0">
                <a:solidFill>
                  <a:prstClr val="white"/>
                </a:solidFill>
              </a:rPr>
              <a:t>Quiero, pues, que las viudas jóvenes se casen, críen hijos, gobiernen su casa; que no den al adversario ninguna ocasión de maledicencia.</a:t>
            </a:r>
            <a:endParaRPr lang="en-US" sz="2800" dirty="0">
              <a:solidFill>
                <a:prstClr val="white"/>
              </a:solidFill>
            </a:endParaRPr>
          </a:p>
        </p:txBody>
      </p:sp>
      <p:sp>
        <p:nvSpPr>
          <p:cNvPr id="13" name="TextBox 12">
            <a:extLst>
              <a:ext uri="{FF2B5EF4-FFF2-40B4-BE49-F238E27FC236}">
                <a16:creationId xmlns="" xmlns:a16="http://schemas.microsoft.com/office/drawing/2014/main" id="{0412748B-94DE-D995-5F7F-7FF643ACCCDC}"/>
              </a:ext>
            </a:extLst>
          </p:cNvPr>
          <p:cNvSpPr txBox="1"/>
          <p:nvPr/>
        </p:nvSpPr>
        <p:spPr>
          <a:xfrm>
            <a:off x="1249416" y="1002261"/>
            <a:ext cx="9598987" cy="954107"/>
          </a:xfrm>
          <a:prstGeom prst="rect">
            <a:avLst/>
          </a:prstGeom>
          <a:solidFill>
            <a:schemeClr val="bg1"/>
          </a:solidFill>
        </p:spPr>
        <p:txBody>
          <a:bodyPr wrap="square">
            <a:spAutoFit/>
          </a:bodyPr>
          <a:lstStyle/>
          <a:p>
            <a:pPr defTabSz="914400"/>
            <a:r>
              <a:rPr lang="es-ES" sz="2800" dirty="0">
                <a:solidFill>
                  <a:prstClr val="white"/>
                </a:solidFill>
              </a:rPr>
              <a:t>Por lo demás, cada uno de vosotros ame también a su mujer como a sí mismo; y la mujer respete a su marido.</a:t>
            </a:r>
            <a:endParaRPr lang="en-US" sz="2800" dirty="0">
              <a:solidFill>
                <a:prstClr val="white"/>
              </a:solidFill>
            </a:endParaRPr>
          </a:p>
        </p:txBody>
      </p:sp>
      <p:sp>
        <p:nvSpPr>
          <p:cNvPr id="15" name="TextBox 14">
            <a:extLst>
              <a:ext uri="{FF2B5EF4-FFF2-40B4-BE49-F238E27FC236}">
                <a16:creationId xmlns="" xmlns:a16="http://schemas.microsoft.com/office/drawing/2014/main" id="{804EB3D6-B126-3B99-0B0B-FD73D1F0BFB6}"/>
              </a:ext>
            </a:extLst>
          </p:cNvPr>
          <p:cNvSpPr txBox="1"/>
          <p:nvPr/>
        </p:nvSpPr>
        <p:spPr>
          <a:xfrm>
            <a:off x="1249415" y="4105255"/>
            <a:ext cx="9817977" cy="1384995"/>
          </a:xfrm>
          <a:prstGeom prst="rect">
            <a:avLst/>
          </a:prstGeom>
          <a:solidFill>
            <a:schemeClr val="bg1"/>
          </a:solidFill>
        </p:spPr>
        <p:txBody>
          <a:bodyPr wrap="square">
            <a:spAutoFit/>
          </a:bodyPr>
          <a:lstStyle/>
          <a:p>
            <a:pPr defTabSz="914400">
              <a:defRPr/>
            </a:pPr>
            <a:r>
              <a:rPr lang="es-ES" sz="2800" dirty="0">
                <a:solidFill>
                  <a:prstClr val="white"/>
                </a:solidFill>
              </a:rPr>
              <a:t>3 Pero quiero que sepáis que Cristo es la cabeza de todo varón, y el varón es la cabeza de la mujer, y Dios la cabeza de Cristo. </a:t>
            </a:r>
            <a:endParaRPr lang="en-US" sz="2800" dirty="0">
              <a:solidFill>
                <a:prstClr val="white"/>
              </a:solidFill>
            </a:endParaRPr>
          </a:p>
        </p:txBody>
      </p:sp>
    </p:spTree>
    <p:extLst>
      <p:ext uri="{BB962C8B-B14F-4D97-AF65-F5344CB8AC3E}">
        <p14:creationId xmlns:p14="http://schemas.microsoft.com/office/powerpoint/2010/main" val="29600748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1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09646535-AEF6-4883-A4F9-EEC1F8B431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useBgFill="1">
        <p:nvSpPr>
          <p:cNvPr id="26" name="Rectangle 25">
            <a:extLst>
              <a:ext uri="{FF2B5EF4-FFF2-40B4-BE49-F238E27FC236}">
                <a16:creationId xmlns="" xmlns:a16="http://schemas.microsoft.com/office/drawing/2014/main" id="{37D7CF97-C693-42F5-AFF2-9C4EBFE0E69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28" name="Rectangle 27">
            <a:extLst>
              <a:ext uri="{FF2B5EF4-FFF2-40B4-BE49-F238E27FC236}">
                <a16:creationId xmlns="" xmlns:a16="http://schemas.microsoft.com/office/drawing/2014/main" id="{477461D8-A691-44CC-94F5-FE4FCE899A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pic>
        <p:nvPicPr>
          <p:cNvPr id="12" name="Picture Placeholder 11" descr="A snake in a tree&#10;&#10;Description automatically generated with medium confidence">
            <a:extLst>
              <a:ext uri="{FF2B5EF4-FFF2-40B4-BE49-F238E27FC236}">
                <a16:creationId xmlns="" xmlns:a16="http://schemas.microsoft.com/office/drawing/2014/main" id="{5C6965BD-C812-CBCD-1C8F-094F262E8B66}"/>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314" r="11213" b="-1"/>
          <a:stretch/>
        </p:blipFill>
        <p:spPr>
          <a:xfrm>
            <a:off x="598675" y="587616"/>
            <a:ext cx="10989393" cy="5682768"/>
          </a:xfrm>
          <a:custGeom>
            <a:avLst/>
            <a:gdLst/>
            <a:ahLst/>
            <a:cxnLst/>
            <a:rect l="l" t="t" r="r" b="b"/>
            <a:pathLst>
              <a:path w="10989393" h="5682768">
                <a:moveTo>
                  <a:pt x="8876164" y="0"/>
                </a:moveTo>
                <a:cubicBezTo>
                  <a:pt x="8876164" y="0"/>
                  <a:pt x="8876164" y="0"/>
                  <a:pt x="10361638" y="73232"/>
                </a:cubicBezTo>
                <a:cubicBezTo>
                  <a:pt x="10820117" y="146463"/>
                  <a:pt x="11021848" y="439389"/>
                  <a:pt x="10985170" y="937364"/>
                </a:cubicBezTo>
                <a:cubicBezTo>
                  <a:pt x="10985170" y="937364"/>
                  <a:pt x="10985170" y="937364"/>
                  <a:pt x="10948491" y="1742911"/>
                </a:cubicBezTo>
                <a:cubicBezTo>
                  <a:pt x="10966830" y="2021191"/>
                  <a:pt x="10985170" y="2709567"/>
                  <a:pt x="10985170" y="3778748"/>
                </a:cubicBezTo>
                <a:cubicBezTo>
                  <a:pt x="10985170" y="4144906"/>
                  <a:pt x="10985170" y="4437832"/>
                  <a:pt x="10966830" y="4657527"/>
                </a:cubicBezTo>
                <a:cubicBezTo>
                  <a:pt x="10985170" y="4730758"/>
                  <a:pt x="10985170" y="4803990"/>
                  <a:pt x="10985170" y="4891868"/>
                </a:cubicBezTo>
                <a:cubicBezTo>
                  <a:pt x="10985170" y="5067623"/>
                  <a:pt x="10966830" y="5199440"/>
                  <a:pt x="10930152" y="5301964"/>
                </a:cubicBezTo>
                <a:cubicBezTo>
                  <a:pt x="10893474" y="5404488"/>
                  <a:pt x="10801778" y="5477720"/>
                  <a:pt x="10636725" y="5550951"/>
                </a:cubicBezTo>
                <a:cubicBezTo>
                  <a:pt x="10471673" y="5624183"/>
                  <a:pt x="10214924" y="5653476"/>
                  <a:pt x="9866480" y="5653476"/>
                </a:cubicBezTo>
                <a:cubicBezTo>
                  <a:pt x="9866480" y="5653476"/>
                  <a:pt x="9866480" y="5653476"/>
                  <a:pt x="3759533" y="5653476"/>
                </a:cubicBezTo>
                <a:cubicBezTo>
                  <a:pt x="3759533" y="5653476"/>
                  <a:pt x="3759533" y="5653476"/>
                  <a:pt x="2127345" y="5682768"/>
                </a:cubicBezTo>
                <a:cubicBezTo>
                  <a:pt x="2127345" y="5682768"/>
                  <a:pt x="2127345" y="5682768"/>
                  <a:pt x="623533" y="5609537"/>
                </a:cubicBezTo>
                <a:cubicBezTo>
                  <a:pt x="165053" y="5521659"/>
                  <a:pt x="-36678" y="5243379"/>
                  <a:pt x="18340" y="4745404"/>
                </a:cubicBezTo>
                <a:cubicBezTo>
                  <a:pt x="18340" y="4745404"/>
                  <a:pt x="18340" y="4745404"/>
                  <a:pt x="55018" y="3939857"/>
                </a:cubicBezTo>
                <a:cubicBezTo>
                  <a:pt x="18340" y="3661577"/>
                  <a:pt x="18340" y="2973201"/>
                  <a:pt x="18340" y="1889374"/>
                </a:cubicBezTo>
                <a:cubicBezTo>
                  <a:pt x="18340" y="1537863"/>
                  <a:pt x="18340" y="1244936"/>
                  <a:pt x="18340" y="1025242"/>
                </a:cubicBezTo>
                <a:cubicBezTo>
                  <a:pt x="18340" y="952010"/>
                  <a:pt x="0" y="878779"/>
                  <a:pt x="0" y="790901"/>
                </a:cubicBezTo>
                <a:cubicBezTo>
                  <a:pt x="0" y="615145"/>
                  <a:pt x="18340" y="468682"/>
                  <a:pt x="55018" y="380804"/>
                </a:cubicBezTo>
                <a:cubicBezTo>
                  <a:pt x="91696" y="278280"/>
                  <a:pt x="183392" y="190402"/>
                  <a:pt x="348445" y="131817"/>
                </a:cubicBezTo>
                <a:cubicBezTo>
                  <a:pt x="513497" y="58585"/>
                  <a:pt x="770246" y="29293"/>
                  <a:pt x="1118690" y="29293"/>
                </a:cubicBezTo>
                <a:cubicBezTo>
                  <a:pt x="1118690" y="29293"/>
                  <a:pt x="1118690" y="29293"/>
                  <a:pt x="7225638" y="29293"/>
                </a:cubicBezTo>
                <a:cubicBezTo>
                  <a:pt x="7225638" y="29293"/>
                  <a:pt x="7225638" y="29293"/>
                  <a:pt x="8876164" y="0"/>
                </a:cubicBezTo>
                <a:close/>
              </a:path>
            </a:pathLst>
          </a:custGeom>
        </p:spPr>
      </p:pic>
      <p:sp>
        <p:nvSpPr>
          <p:cNvPr id="3" name="TextBox 2">
            <a:extLst>
              <a:ext uri="{FF2B5EF4-FFF2-40B4-BE49-F238E27FC236}">
                <a16:creationId xmlns="" xmlns:a16="http://schemas.microsoft.com/office/drawing/2014/main" id="{90DC5B54-E730-0EA5-B971-976D93D42461}"/>
              </a:ext>
            </a:extLst>
          </p:cNvPr>
          <p:cNvSpPr txBox="1"/>
          <p:nvPr/>
        </p:nvSpPr>
        <p:spPr>
          <a:xfrm>
            <a:off x="1012934" y="1101518"/>
            <a:ext cx="9455370" cy="2246769"/>
          </a:xfrm>
          <a:prstGeom prst="rect">
            <a:avLst/>
          </a:prstGeom>
          <a:solidFill>
            <a:schemeClr val="bg1"/>
          </a:solidFill>
        </p:spPr>
        <p:txBody>
          <a:bodyPr wrap="square">
            <a:spAutoFit/>
          </a:bodyPr>
          <a:lstStyle/>
          <a:p>
            <a:pPr defTabSz="914400"/>
            <a:r>
              <a:rPr lang="es-ES" sz="2800" dirty="0">
                <a:solidFill>
                  <a:prstClr val="white"/>
                </a:solidFill>
              </a:rPr>
              <a:t>Mujer virtuosa, ¿quién la hallará?</a:t>
            </a:r>
          </a:p>
          <a:p>
            <a:pPr defTabSz="914400"/>
            <a:r>
              <a:rPr lang="es-ES" sz="2800" dirty="0">
                <a:solidFill>
                  <a:prstClr val="white"/>
                </a:solidFill>
              </a:rPr>
              <a:t>Porque su estima sobrepasa largamente </a:t>
            </a:r>
          </a:p>
          <a:p>
            <a:pPr defTabSz="914400"/>
            <a:r>
              <a:rPr lang="es-ES" sz="2800" dirty="0">
                <a:solidFill>
                  <a:prstClr val="white"/>
                </a:solidFill>
              </a:rPr>
              <a:t>a la de las piedras preciosas.</a:t>
            </a:r>
          </a:p>
          <a:p>
            <a:pPr defTabSz="914400"/>
            <a:r>
              <a:rPr lang="es-ES" sz="2800" dirty="0">
                <a:solidFill>
                  <a:prstClr val="white"/>
                </a:solidFill>
              </a:rPr>
              <a:t>El corazón de su marido está en ella confiado,</a:t>
            </a:r>
          </a:p>
          <a:p>
            <a:pPr defTabSz="914400"/>
            <a:r>
              <a:rPr lang="es-ES" sz="2800" dirty="0">
                <a:solidFill>
                  <a:prstClr val="white"/>
                </a:solidFill>
              </a:rPr>
              <a:t>Y no carecerá de ganancias.</a:t>
            </a:r>
          </a:p>
        </p:txBody>
      </p:sp>
      <p:sp>
        <p:nvSpPr>
          <p:cNvPr id="5" name="TextBox 4">
            <a:extLst>
              <a:ext uri="{FF2B5EF4-FFF2-40B4-BE49-F238E27FC236}">
                <a16:creationId xmlns="" xmlns:a16="http://schemas.microsoft.com/office/drawing/2014/main" id="{581603B3-9ED8-CB8A-E6B7-3BC4E4188C57}"/>
              </a:ext>
            </a:extLst>
          </p:cNvPr>
          <p:cNvSpPr txBox="1"/>
          <p:nvPr/>
        </p:nvSpPr>
        <p:spPr>
          <a:xfrm>
            <a:off x="1012934" y="3873323"/>
            <a:ext cx="9455370" cy="954107"/>
          </a:xfrm>
          <a:prstGeom prst="rect">
            <a:avLst/>
          </a:prstGeom>
          <a:solidFill>
            <a:schemeClr val="bg1"/>
          </a:solidFill>
        </p:spPr>
        <p:txBody>
          <a:bodyPr wrap="square">
            <a:spAutoFit/>
          </a:bodyPr>
          <a:lstStyle/>
          <a:p>
            <a:pPr defTabSz="914400">
              <a:defRPr/>
            </a:pPr>
            <a:r>
              <a:rPr lang="es-ES" sz="2800" dirty="0">
                <a:solidFill>
                  <a:prstClr val="white"/>
                </a:solidFill>
              </a:rPr>
              <a:t>La mujer sabia edifica su casa;</a:t>
            </a:r>
          </a:p>
          <a:p>
            <a:pPr defTabSz="914400">
              <a:defRPr/>
            </a:pPr>
            <a:r>
              <a:rPr lang="es-ES" sz="2800" dirty="0">
                <a:solidFill>
                  <a:prstClr val="white"/>
                </a:solidFill>
              </a:rPr>
              <a:t>Mas la necia con sus manos la derriba.</a:t>
            </a:r>
            <a:endParaRPr lang="en-US" sz="2800" dirty="0">
              <a:solidFill>
                <a:prstClr val="white"/>
              </a:solidFill>
            </a:endParaRPr>
          </a:p>
        </p:txBody>
      </p:sp>
    </p:spTree>
    <p:extLst>
      <p:ext uri="{BB962C8B-B14F-4D97-AF65-F5344CB8AC3E}">
        <p14:creationId xmlns:p14="http://schemas.microsoft.com/office/powerpoint/2010/main" val="212813250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 xmlns:a16="http://schemas.microsoft.com/office/drawing/2014/main" id="{09646535-AEF6-4883-A4F9-EEC1F8B431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9" name="Rectangle 68">
            <a:extLst>
              <a:ext uri="{FF2B5EF4-FFF2-40B4-BE49-F238E27FC236}">
                <a16:creationId xmlns="" xmlns:a16="http://schemas.microsoft.com/office/drawing/2014/main" id="{DB7EFF05-A8DA-4B3E-9C21-7A04283D48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71" name="Rectangle 70">
            <a:extLst>
              <a:ext uri="{FF2B5EF4-FFF2-40B4-BE49-F238E27FC236}">
                <a16:creationId xmlns="" xmlns:a16="http://schemas.microsoft.com/office/drawing/2014/main" id="{0FD46528-2A0F-4BB4-A721-EAB8907C51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73" name="Rectangle 72">
            <a:extLst>
              <a:ext uri="{FF2B5EF4-FFF2-40B4-BE49-F238E27FC236}">
                <a16:creationId xmlns="" xmlns:a16="http://schemas.microsoft.com/office/drawing/2014/main" id="{0E4F595B-2962-4159-8BB7-11DADC483A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75" name="Freeform: Shape 74">
            <a:extLst>
              <a:ext uri="{FF2B5EF4-FFF2-40B4-BE49-F238E27FC236}">
                <a16:creationId xmlns="" xmlns:a16="http://schemas.microsoft.com/office/drawing/2014/main" id="{657457C6-5104-4D63-9C05-84DA1B1A42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rot="10800000">
            <a:off x="3171371" y="0"/>
            <a:ext cx="9020628" cy="6858000"/>
          </a:xfrm>
          <a:custGeom>
            <a:avLst/>
            <a:gdLst>
              <a:gd name="connsiteX0" fmla="*/ 486147 w 7781925"/>
              <a:gd name="connsiteY0" fmla="*/ 0 h 6858000"/>
              <a:gd name="connsiteX1" fmla="*/ 6657920 w 7781925"/>
              <a:gd name="connsiteY1" fmla="*/ 0 h 6858000"/>
              <a:gd name="connsiteX2" fmla="*/ 6863617 w 7781925"/>
              <a:gd name="connsiteY2" fmla="*/ 207074 h 6858000"/>
              <a:gd name="connsiteX3" fmla="*/ 7060266 w 7781925"/>
              <a:gd name="connsiteY3" fmla="*/ 457558 h 6858000"/>
              <a:gd name="connsiteX4" fmla="*/ 7781925 w 7781925"/>
              <a:gd name="connsiteY4" fmla="*/ 3182818 h 6858000"/>
              <a:gd name="connsiteX5" fmla="*/ 7621556 w 7781925"/>
              <a:gd name="connsiteY5" fmla="*/ 4465293 h 6858000"/>
              <a:gd name="connsiteX6" fmla="*/ 7140451 w 7781925"/>
              <a:gd name="connsiteY6" fmla="*/ 5747768 h 6858000"/>
              <a:gd name="connsiteX7" fmla="*/ 6226371 w 7781925"/>
              <a:gd name="connsiteY7" fmla="*/ 6831631 h 6858000"/>
              <a:gd name="connsiteX8" fmla="*/ 6191557 w 7781925"/>
              <a:gd name="connsiteY8" fmla="*/ 6858000 h 6858000"/>
              <a:gd name="connsiteX9" fmla="*/ 940388 w 7781925"/>
              <a:gd name="connsiteY9" fmla="*/ 6858000 h 6858000"/>
              <a:gd name="connsiteX10" fmla="*/ 844312 w 7781925"/>
              <a:gd name="connsiteY10" fmla="*/ 6790615 h 6858000"/>
              <a:gd name="connsiteX11" fmla="*/ 2377 w 7781925"/>
              <a:gd name="connsiteY11" fmla="*/ 5930621 h 6858000"/>
              <a:gd name="connsiteX12" fmla="*/ 0 w 7781925"/>
              <a:gd name="connsiteY12" fmla="*/ 5927208 h 6858000"/>
              <a:gd name="connsiteX13" fmla="*/ 0 w 7781925"/>
              <a:gd name="connsiteY13" fmla="*/ 542232 h 6858000"/>
              <a:gd name="connsiteX14" fmla="*/ 17725 w 7781925"/>
              <a:gd name="connsiteY14" fmla="*/ 518509 h 6858000"/>
              <a:gd name="connsiteX15" fmla="*/ 385863 w 7781925"/>
              <a:gd name="connsiteY15" fmla="*/ 976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81925" h="6858000">
                <a:moveTo>
                  <a:pt x="486147" y="0"/>
                </a:moveTo>
                <a:lnTo>
                  <a:pt x="6657920" y="0"/>
                </a:lnTo>
                <a:lnTo>
                  <a:pt x="6863617" y="207074"/>
                </a:lnTo>
                <a:cubicBezTo>
                  <a:pt x="6934561" y="287229"/>
                  <a:pt x="7000128" y="370723"/>
                  <a:pt x="7060266" y="457558"/>
                </a:cubicBezTo>
                <a:cubicBezTo>
                  <a:pt x="7541372" y="1152232"/>
                  <a:pt x="7781925" y="2060652"/>
                  <a:pt x="7781925" y="3182818"/>
                </a:cubicBezTo>
                <a:cubicBezTo>
                  <a:pt x="7781925" y="3583591"/>
                  <a:pt x="7728469" y="3984365"/>
                  <a:pt x="7621556" y="4465293"/>
                </a:cubicBezTo>
                <a:cubicBezTo>
                  <a:pt x="7487916" y="4919503"/>
                  <a:pt x="7354276" y="5346995"/>
                  <a:pt x="7140451" y="5747768"/>
                </a:cubicBezTo>
                <a:cubicBezTo>
                  <a:pt x="6873170" y="6198639"/>
                  <a:pt x="6564126" y="6555577"/>
                  <a:pt x="6226371" y="6831631"/>
                </a:cubicBezTo>
                <a:lnTo>
                  <a:pt x="6191557" y="6858000"/>
                </a:lnTo>
                <a:lnTo>
                  <a:pt x="940388" y="6858000"/>
                </a:lnTo>
                <a:lnTo>
                  <a:pt x="844312" y="6790615"/>
                </a:lnTo>
                <a:cubicBezTo>
                  <a:pt x="530257" y="6551820"/>
                  <a:pt x="249612" y="6262929"/>
                  <a:pt x="2377" y="5930621"/>
                </a:cubicBezTo>
                <a:lnTo>
                  <a:pt x="0" y="5927208"/>
                </a:lnTo>
                <a:lnTo>
                  <a:pt x="0" y="542232"/>
                </a:lnTo>
                <a:lnTo>
                  <a:pt x="17725" y="518509"/>
                </a:lnTo>
                <a:cubicBezTo>
                  <a:pt x="136122" y="368218"/>
                  <a:pt x="259113" y="227948"/>
                  <a:pt x="385863" y="97696"/>
                </a:cubicBezTo>
                <a:close/>
              </a:path>
            </a:pathLst>
          </a:custGeom>
          <a:ln>
            <a:noFill/>
          </a:ln>
        </p:spPr>
        <p:txBody>
          <a:bodyPr vert="horz" wrap="square" lIns="91440" tIns="45720" rIns="91440" bIns="45720" numCol="1" anchor="t" anchorCtr="0" compatLnSpc="1">
            <a:prstTxWarp prst="textNoShape">
              <a:avLst/>
            </a:prstTxWarp>
            <a:noAutofit/>
          </a:bodyPr>
          <a:lstStyle/>
          <a:p>
            <a:pPr>
              <a:defRPr/>
            </a:pPr>
            <a:endParaRPr lang="en-US">
              <a:solidFill>
                <a:prstClr val="white"/>
              </a:solidFill>
            </a:endParaRPr>
          </a:p>
        </p:txBody>
      </p:sp>
      <p:sp>
        <p:nvSpPr>
          <p:cNvPr id="77" name="Freeform 10">
            <a:extLst>
              <a:ext uri="{FF2B5EF4-FFF2-40B4-BE49-F238E27FC236}">
                <a16:creationId xmlns="" xmlns:a16="http://schemas.microsoft.com/office/drawing/2014/main" id="{61516266-4AD2-4299-BC89-A3D3D18F8A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rot="3600000">
            <a:off x="1872185" y="3587286"/>
            <a:ext cx="2316273" cy="2168060"/>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white"/>
              </a:solidFill>
            </a:endParaRPr>
          </a:p>
        </p:txBody>
      </p:sp>
      <p:sp>
        <p:nvSpPr>
          <p:cNvPr id="3" name="Title 8">
            <a:extLst>
              <a:ext uri="{FF2B5EF4-FFF2-40B4-BE49-F238E27FC236}">
                <a16:creationId xmlns="" xmlns:a16="http://schemas.microsoft.com/office/drawing/2014/main" id="{D4F39650-5629-A3DD-5F87-019C91646B22}"/>
              </a:ext>
            </a:extLst>
          </p:cNvPr>
          <p:cNvSpPr txBox="1">
            <a:spLocks/>
          </p:cNvSpPr>
          <p:nvPr/>
        </p:nvSpPr>
        <p:spPr>
          <a:xfrm>
            <a:off x="220912" y="182949"/>
            <a:ext cx="3171370" cy="1046694"/>
          </a:xfrm>
          <a:prstGeom prst="rect">
            <a:avLst/>
          </a:prstGeom>
        </p:spPr>
        <p:txBody>
          <a:bodyPr vert="horz" wrap="square" lIns="0" tIns="0" rIns="0" bIns="0" rtlCol="0" anchor="ctr" anchorCtr="0">
            <a:normAutofit fontScale="92500" lnSpcReduction="20000"/>
          </a:bodyPr>
          <a:lstStyle>
            <a:defPPr>
              <a:defRPr lang="en-US"/>
            </a:defPPr>
            <a:lvl1pPr marL="0" algn="l" defTabSz="457200" rtl="0" eaLnBrk="1" latinLnBrk="0" hangingPunct="1">
              <a:lnSpc>
                <a:spcPct val="120000"/>
              </a:lnSpc>
              <a:defRPr sz="1200" kern="1200" spc="20" baseline="0">
                <a:solidFill>
                  <a:schemeClr val="tx1">
                    <a:alpha val="58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sz="3600" spc="-100" dirty="0">
                <a:solidFill>
                  <a:srgbClr val="CE7F01">
                    <a:lumMod val="60000"/>
                    <a:lumOff val="40000"/>
                  </a:srgbClr>
                </a:solidFill>
                <a:latin typeface="Sagona Book"/>
              </a:rPr>
              <a:t>What’s a</a:t>
            </a:r>
          </a:p>
          <a:p>
            <a:pPr algn="ctr">
              <a:defRPr/>
            </a:pPr>
            <a:r>
              <a:rPr lang="en-US" sz="3600" spc="-100" dirty="0">
                <a:solidFill>
                  <a:srgbClr val="CE7F01">
                    <a:lumMod val="60000"/>
                    <a:lumOff val="40000"/>
                  </a:srgbClr>
                </a:solidFill>
                <a:latin typeface="Sagona Book"/>
              </a:rPr>
              <a:t>Wife to Do?</a:t>
            </a:r>
          </a:p>
        </p:txBody>
      </p:sp>
      <p:sp>
        <p:nvSpPr>
          <p:cNvPr id="4" name="Content Placeholder 14">
            <a:extLst>
              <a:ext uri="{FF2B5EF4-FFF2-40B4-BE49-F238E27FC236}">
                <a16:creationId xmlns="" xmlns:a16="http://schemas.microsoft.com/office/drawing/2014/main" id="{EEEF3EFE-7CA4-F77B-C17D-606168002208}"/>
              </a:ext>
            </a:extLst>
          </p:cNvPr>
          <p:cNvSpPr txBox="1">
            <a:spLocks/>
          </p:cNvSpPr>
          <p:nvPr/>
        </p:nvSpPr>
        <p:spPr>
          <a:xfrm>
            <a:off x="4548188" y="876495"/>
            <a:ext cx="7422900" cy="3216273"/>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a:buClr>
                <a:srgbClr val="CE7F01"/>
              </a:buClr>
              <a:defRPr/>
            </a:pPr>
            <a:r>
              <a:rPr lang="en-US" sz="2400" dirty="0">
                <a:solidFill>
                  <a:srgbClr val="FFFFFF"/>
                </a:solidFill>
              </a:rPr>
              <a:t>Submit to your husband</a:t>
            </a:r>
          </a:p>
          <a:p>
            <a:pPr marL="571500">
              <a:buClr>
                <a:srgbClr val="CE7F01"/>
              </a:buClr>
              <a:defRPr/>
            </a:pPr>
            <a:r>
              <a:rPr lang="es-ES" sz="2400" dirty="0">
                <a:solidFill>
                  <a:srgbClr val="FF9900"/>
                </a:solidFill>
              </a:rPr>
              <a:t>Sométase a su marido</a:t>
            </a:r>
            <a:endParaRPr lang="en-US" sz="2400" dirty="0">
              <a:solidFill>
                <a:srgbClr val="FF9900"/>
              </a:solidFill>
            </a:endParaRPr>
          </a:p>
          <a:p>
            <a:pPr marL="571500">
              <a:buClr>
                <a:srgbClr val="CE7F01"/>
              </a:buClr>
              <a:defRPr/>
            </a:pPr>
            <a:endParaRPr lang="en-US" sz="2400" dirty="0">
              <a:solidFill>
                <a:srgbClr val="FFFFFF"/>
              </a:solidFill>
            </a:endParaRPr>
          </a:p>
          <a:p>
            <a:pPr marL="571500">
              <a:buClr>
                <a:srgbClr val="CE7F01"/>
              </a:buClr>
              <a:defRPr/>
            </a:pPr>
            <a:r>
              <a:rPr lang="en-US" sz="2400" dirty="0">
                <a:solidFill>
                  <a:srgbClr val="FFFFFF"/>
                </a:solidFill>
              </a:rPr>
              <a:t>Dedicate your heart to honoring your husband</a:t>
            </a:r>
          </a:p>
          <a:p>
            <a:pPr marL="571500">
              <a:buClr>
                <a:srgbClr val="CE7F01"/>
              </a:buClr>
              <a:defRPr/>
            </a:pPr>
            <a:r>
              <a:rPr lang="es-ES" sz="2400" dirty="0">
                <a:solidFill>
                  <a:srgbClr val="FF9900"/>
                </a:solidFill>
              </a:rPr>
              <a:t>Dedique su corazón a honrar a su marido</a:t>
            </a:r>
            <a:endParaRPr lang="en-US" sz="2400" dirty="0">
              <a:solidFill>
                <a:srgbClr val="FF9900"/>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p:txBody>
      </p:sp>
      <p:sp>
        <p:nvSpPr>
          <p:cNvPr id="2" name="Title 8">
            <a:extLst>
              <a:ext uri="{FF2B5EF4-FFF2-40B4-BE49-F238E27FC236}">
                <a16:creationId xmlns="" xmlns:a16="http://schemas.microsoft.com/office/drawing/2014/main" id="{289B904D-B9A0-061B-3799-4BB17EC771FB}"/>
              </a:ext>
            </a:extLst>
          </p:cNvPr>
          <p:cNvSpPr txBox="1">
            <a:spLocks/>
          </p:cNvSpPr>
          <p:nvPr/>
        </p:nvSpPr>
        <p:spPr>
          <a:xfrm>
            <a:off x="220912" y="1672499"/>
            <a:ext cx="3171370" cy="1046694"/>
          </a:xfrm>
          <a:prstGeom prst="rect">
            <a:avLst/>
          </a:prstGeom>
        </p:spPr>
        <p:txBody>
          <a:bodyPr vert="horz" wrap="square" lIns="0" tIns="0" rIns="0" bIns="0" rtlCol="0" anchor="ctr" anchorCtr="0">
            <a:normAutofit fontScale="92500" lnSpcReduction="20000"/>
          </a:bodyPr>
          <a:lstStyle>
            <a:defPPr>
              <a:defRPr lang="en-US"/>
            </a:defPPr>
            <a:lvl1pPr marL="0" algn="l" defTabSz="457200" rtl="0" eaLnBrk="1" latinLnBrk="0" hangingPunct="1">
              <a:lnSpc>
                <a:spcPct val="120000"/>
              </a:lnSpc>
              <a:defRPr sz="1200" kern="1200" spc="20" baseline="0">
                <a:solidFill>
                  <a:schemeClr val="tx1">
                    <a:alpha val="58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sz="3600" spc="-100" dirty="0">
                <a:solidFill>
                  <a:srgbClr val="CE7F01">
                    <a:lumMod val="60000"/>
                    <a:lumOff val="40000"/>
                  </a:srgbClr>
                </a:solidFill>
                <a:latin typeface="Sagona Book"/>
              </a:rPr>
              <a:t>¿</a:t>
            </a:r>
            <a:r>
              <a:rPr lang="en-US" sz="3600" spc="-100" dirty="0" err="1">
                <a:solidFill>
                  <a:srgbClr val="CE7F01">
                    <a:lumMod val="60000"/>
                    <a:lumOff val="40000"/>
                  </a:srgbClr>
                </a:solidFill>
                <a:latin typeface="Sagona Book"/>
              </a:rPr>
              <a:t>Qué</a:t>
            </a:r>
            <a:r>
              <a:rPr lang="en-US" sz="3600" spc="-100" dirty="0">
                <a:solidFill>
                  <a:srgbClr val="CE7F01">
                    <a:lumMod val="60000"/>
                    <a:lumOff val="40000"/>
                  </a:srgbClr>
                </a:solidFill>
                <a:latin typeface="Sagona Book"/>
              </a:rPr>
              <a:t> </a:t>
            </a:r>
            <a:r>
              <a:rPr lang="en-US" sz="3600" spc="-100" dirty="0" err="1">
                <a:solidFill>
                  <a:srgbClr val="CE7F01">
                    <a:lumMod val="60000"/>
                    <a:lumOff val="40000"/>
                  </a:srgbClr>
                </a:solidFill>
                <a:latin typeface="Sagona Book"/>
              </a:rPr>
              <a:t>debe</a:t>
            </a:r>
            <a:r>
              <a:rPr lang="en-US" sz="3600" spc="-100" dirty="0">
                <a:solidFill>
                  <a:srgbClr val="CE7F01">
                    <a:lumMod val="60000"/>
                    <a:lumOff val="40000"/>
                  </a:srgbClr>
                </a:solidFill>
                <a:latin typeface="Sagona Book"/>
              </a:rPr>
              <a:t> </a:t>
            </a:r>
            <a:r>
              <a:rPr lang="en-US" sz="3600" spc="-100" dirty="0" err="1">
                <a:solidFill>
                  <a:srgbClr val="CE7F01">
                    <a:lumMod val="60000"/>
                    <a:lumOff val="40000"/>
                  </a:srgbClr>
                </a:solidFill>
                <a:latin typeface="Sagona Book"/>
              </a:rPr>
              <a:t>hacer</a:t>
            </a:r>
            <a:r>
              <a:rPr lang="en-US" sz="3600" spc="-100" dirty="0">
                <a:solidFill>
                  <a:srgbClr val="CE7F01">
                    <a:lumMod val="60000"/>
                    <a:lumOff val="40000"/>
                  </a:srgbClr>
                </a:solidFill>
                <a:latin typeface="Sagona Book"/>
              </a:rPr>
              <a:t> </a:t>
            </a:r>
            <a:r>
              <a:rPr lang="en-US" sz="3600" spc="-100" dirty="0" err="1">
                <a:solidFill>
                  <a:srgbClr val="CE7F01">
                    <a:lumMod val="60000"/>
                    <a:lumOff val="40000"/>
                  </a:srgbClr>
                </a:solidFill>
                <a:latin typeface="Sagona Book"/>
              </a:rPr>
              <a:t>una</a:t>
            </a:r>
            <a:r>
              <a:rPr lang="en-US" sz="3600" spc="-100" dirty="0">
                <a:solidFill>
                  <a:srgbClr val="CE7F01">
                    <a:lumMod val="60000"/>
                    <a:lumOff val="40000"/>
                  </a:srgbClr>
                </a:solidFill>
                <a:latin typeface="Sagona Book"/>
              </a:rPr>
              <a:t> </a:t>
            </a:r>
            <a:r>
              <a:rPr lang="en-US" sz="3600" spc="-100" dirty="0" err="1">
                <a:solidFill>
                  <a:srgbClr val="CE7F01">
                    <a:lumMod val="60000"/>
                    <a:lumOff val="40000"/>
                  </a:srgbClr>
                </a:solidFill>
                <a:latin typeface="Sagona Book"/>
              </a:rPr>
              <a:t>esposa</a:t>
            </a:r>
            <a:r>
              <a:rPr lang="en-US" sz="3600" spc="-100" dirty="0">
                <a:solidFill>
                  <a:srgbClr val="CE7F01">
                    <a:lumMod val="60000"/>
                    <a:lumOff val="40000"/>
                  </a:srgbClr>
                </a:solidFill>
                <a:latin typeface="Sagona Book"/>
              </a:rPr>
              <a:t>?</a:t>
            </a:r>
          </a:p>
        </p:txBody>
      </p:sp>
      <p:pic>
        <p:nvPicPr>
          <p:cNvPr id="6" name="Picture 5">
            <a:extLst>
              <a:ext uri="{FF2B5EF4-FFF2-40B4-BE49-F238E27FC236}">
                <a16:creationId xmlns="" xmlns:a16="http://schemas.microsoft.com/office/drawing/2014/main" id="{15E53C33-CE6D-BCB4-A98D-0B3C73ED42A3}"/>
              </a:ext>
            </a:extLst>
          </p:cNvPr>
          <p:cNvPicPr>
            <a:picLocks noChangeAspect="1"/>
          </p:cNvPicPr>
          <p:nvPr/>
        </p:nvPicPr>
        <p:blipFill>
          <a:blip r:embed="rId3"/>
          <a:stretch>
            <a:fillRect/>
          </a:stretch>
        </p:blipFill>
        <p:spPr>
          <a:xfrm>
            <a:off x="989902" y="556820"/>
            <a:ext cx="10212195" cy="5744359"/>
          </a:xfrm>
          <a:prstGeom prst="rect">
            <a:avLst/>
          </a:prstGeom>
          <a:ln w="38100">
            <a:solidFill>
              <a:schemeClr val="accent4">
                <a:lumMod val="60000"/>
                <a:lumOff val="40000"/>
              </a:schemeClr>
            </a:solidFill>
          </a:ln>
        </p:spPr>
      </p:pic>
    </p:spTree>
    <p:extLst>
      <p:ext uri="{BB962C8B-B14F-4D97-AF65-F5344CB8AC3E}">
        <p14:creationId xmlns:p14="http://schemas.microsoft.com/office/powerpoint/2010/main" val="229900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wipe(left)">
                                      <p:cBhvr>
                                        <p:cTn id="15" dur="500"/>
                                        <p:tgtEl>
                                          <p:spTgt spid="4">
                                            <p:txEl>
                                              <p:pRg st="3" end="3"/>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wipe(left)">
                                      <p:cBhvr>
                                        <p:cTn id="18" dur="500"/>
                                        <p:tgtEl>
                                          <p:spTgt spid="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 xmlns:a16="http://schemas.microsoft.com/office/drawing/2014/main" id="{09646535-AEF6-4883-A4F9-EEC1F8B431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9" name="Rectangle 68">
            <a:extLst>
              <a:ext uri="{FF2B5EF4-FFF2-40B4-BE49-F238E27FC236}">
                <a16:creationId xmlns="" xmlns:a16="http://schemas.microsoft.com/office/drawing/2014/main" id="{DB7EFF05-A8DA-4B3E-9C21-7A04283D48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71" name="Rectangle 70">
            <a:extLst>
              <a:ext uri="{FF2B5EF4-FFF2-40B4-BE49-F238E27FC236}">
                <a16:creationId xmlns="" xmlns:a16="http://schemas.microsoft.com/office/drawing/2014/main" id="{0FD46528-2A0F-4BB4-A721-EAB8907C51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73" name="Rectangle 72">
            <a:extLst>
              <a:ext uri="{FF2B5EF4-FFF2-40B4-BE49-F238E27FC236}">
                <a16:creationId xmlns="" xmlns:a16="http://schemas.microsoft.com/office/drawing/2014/main" id="{0E4F595B-2962-4159-8BB7-11DADC483A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75" name="Freeform: Shape 74">
            <a:extLst>
              <a:ext uri="{FF2B5EF4-FFF2-40B4-BE49-F238E27FC236}">
                <a16:creationId xmlns="" xmlns:a16="http://schemas.microsoft.com/office/drawing/2014/main" id="{657457C6-5104-4D63-9C05-84DA1B1A42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rot="10800000">
            <a:off x="3171371" y="0"/>
            <a:ext cx="9020628" cy="6858000"/>
          </a:xfrm>
          <a:custGeom>
            <a:avLst/>
            <a:gdLst>
              <a:gd name="connsiteX0" fmla="*/ 486147 w 7781925"/>
              <a:gd name="connsiteY0" fmla="*/ 0 h 6858000"/>
              <a:gd name="connsiteX1" fmla="*/ 6657920 w 7781925"/>
              <a:gd name="connsiteY1" fmla="*/ 0 h 6858000"/>
              <a:gd name="connsiteX2" fmla="*/ 6863617 w 7781925"/>
              <a:gd name="connsiteY2" fmla="*/ 207074 h 6858000"/>
              <a:gd name="connsiteX3" fmla="*/ 7060266 w 7781925"/>
              <a:gd name="connsiteY3" fmla="*/ 457558 h 6858000"/>
              <a:gd name="connsiteX4" fmla="*/ 7781925 w 7781925"/>
              <a:gd name="connsiteY4" fmla="*/ 3182818 h 6858000"/>
              <a:gd name="connsiteX5" fmla="*/ 7621556 w 7781925"/>
              <a:gd name="connsiteY5" fmla="*/ 4465293 h 6858000"/>
              <a:gd name="connsiteX6" fmla="*/ 7140451 w 7781925"/>
              <a:gd name="connsiteY6" fmla="*/ 5747768 h 6858000"/>
              <a:gd name="connsiteX7" fmla="*/ 6226371 w 7781925"/>
              <a:gd name="connsiteY7" fmla="*/ 6831631 h 6858000"/>
              <a:gd name="connsiteX8" fmla="*/ 6191557 w 7781925"/>
              <a:gd name="connsiteY8" fmla="*/ 6858000 h 6858000"/>
              <a:gd name="connsiteX9" fmla="*/ 940388 w 7781925"/>
              <a:gd name="connsiteY9" fmla="*/ 6858000 h 6858000"/>
              <a:gd name="connsiteX10" fmla="*/ 844312 w 7781925"/>
              <a:gd name="connsiteY10" fmla="*/ 6790615 h 6858000"/>
              <a:gd name="connsiteX11" fmla="*/ 2377 w 7781925"/>
              <a:gd name="connsiteY11" fmla="*/ 5930621 h 6858000"/>
              <a:gd name="connsiteX12" fmla="*/ 0 w 7781925"/>
              <a:gd name="connsiteY12" fmla="*/ 5927208 h 6858000"/>
              <a:gd name="connsiteX13" fmla="*/ 0 w 7781925"/>
              <a:gd name="connsiteY13" fmla="*/ 542232 h 6858000"/>
              <a:gd name="connsiteX14" fmla="*/ 17725 w 7781925"/>
              <a:gd name="connsiteY14" fmla="*/ 518509 h 6858000"/>
              <a:gd name="connsiteX15" fmla="*/ 385863 w 7781925"/>
              <a:gd name="connsiteY15" fmla="*/ 976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81925" h="6858000">
                <a:moveTo>
                  <a:pt x="486147" y="0"/>
                </a:moveTo>
                <a:lnTo>
                  <a:pt x="6657920" y="0"/>
                </a:lnTo>
                <a:lnTo>
                  <a:pt x="6863617" y="207074"/>
                </a:lnTo>
                <a:cubicBezTo>
                  <a:pt x="6934561" y="287229"/>
                  <a:pt x="7000128" y="370723"/>
                  <a:pt x="7060266" y="457558"/>
                </a:cubicBezTo>
                <a:cubicBezTo>
                  <a:pt x="7541372" y="1152232"/>
                  <a:pt x="7781925" y="2060652"/>
                  <a:pt x="7781925" y="3182818"/>
                </a:cubicBezTo>
                <a:cubicBezTo>
                  <a:pt x="7781925" y="3583591"/>
                  <a:pt x="7728469" y="3984365"/>
                  <a:pt x="7621556" y="4465293"/>
                </a:cubicBezTo>
                <a:cubicBezTo>
                  <a:pt x="7487916" y="4919503"/>
                  <a:pt x="7354276" y="5346995"/>
                  <a:pt x="7140451" y="5747768"/>
                </a:cubicBezTo>
                <a:cubicBezTo>
                  <a:pt x="6873170" y="6198639"/>
                  <a:pt x="6564126" y="6555577"/>
                  <a:pt x="6226371" y="6831631"/>
                </a:cubicBezTo>
                <a:lnTo>
                  <a:pt x="6191557" y="6858000"/>
                </a:lnTo>
                <a:lnTo>
                  <a:pt x="940388" y="6858000"/>
                </a:lnTo>
                <a:lnTo>
                  <a:pt x="844312" y="6790615"/>
                </a:lnTo>
                <a:cubicBezTo>
                  <a:pt x="530257" y="6551820"/>
                  <a:pt x="249612" y="6262929"/>
                  <a:pt x="2377" y="5930621"/>
                </a:cubicBezTo>
                <a:lnTo>
                  <a:pt x="0" y="5927208"/>
                </a:lnTo>
                <a:lnTo>
                  <a:pt x="0" y="542232"/>
                </a:lnTo>
                <a:lnTo>
                  <a:pt x="17725" y="518509"/>
                </a:lnTo>
                <a:cubicBezTo>
                  <a:pt x="136122" y="368218"/>
                  <a:pt x="259113" y="227948"/>
                  <a:pt x="385863" y="97696"/>
                </a:cubicBezTo>
                <a:close/>
              </a:path>
            </a:pathLst>
          </a:custGeom>
          <a:ln>
            <a:noFill/>
          </a:ln>
        </p:spPr>
        <p:txBody>
          <a:bodyPr vert="horz" wrap="square" lIns="91440" tIns="45720" rIns="91440" bIns="45720" numCol="1" anchor="t" anchorCtr="0" compatLnSpc="1">
            <a:prstTxWarp prst="textNoShape">
              <a:avLst/>
            </a:prstTxWarp>
            <a:noAutofit/>
          </a:bodyPr>
          <a:lstStyle/>
          <a:p>
            <a:pPr>
              <a:defRPr/>
            </a:pPr>
            <a:endParaRPr lang="en-US">
              <a:solidFill>
                <a:prstClr val="white"/>
              </a:solidFill>
            </a:endParaRPr>
          </a:p>
        </p:txBody>
      </p:sp>
      <p:sp>
        <p:nvSpPr>
          <p:cNvPr id="77" name="Freeform 10">
            <a:extLst>
              <a:ext uri="{FF2B5EF4-FFF2-40B4-BE49-F238E27FC236}">
                <a16:creationId xmlns="" xmlns:a16="http://schemas.microsoft.com/office/drawing/2014/main" id="{61516266-4AD2-4299-BC89-A3D3D18F8A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rot="3600000">
            <a:off x="1872185" y="3587286"/>
            <a:ext cx="2316273" cy="2168060"/>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white"/>
              </a:solidFill>
            </a:endParaRPr>
          </a:p>
        </p:txBody>
      </p:sp>
      <p:sp>
        <p:nvSpPr>
          <p:cNvPr id="3" name="Title 8">
            <a:extLst>
              <a:ext uri="{FF2B5EF4-FFF2-40B4-BE49-F238E27FC236}">
                <a16:creationId xmlns="" xmlns:a16="http://schemas.microsoft.com/office/drawing/2014/main" id="{D4F39650-5629-A3DD-5F87-019C91646B22}"/>
              </a:ext>
            </a:extLst>
          </p:cNvPr>
          <p:cNvSpPr txBox="1">
            <a:spLocks/>
          </p:cNvSpPr>
          <p:nvPr/>
        </p:nvSpPr>
        <p:spPr>
          <a:xfrm>
            <a:off x="220912" y="182949"/>
            <a:ext cx="3171370" cy="1046694"/>
          </a:xfrm>
          <a:prstGeom prst="rect">
            <a:avLst/>
          </a:prstGeom>
        </p:spPr>
        <p:txBody>
          <a:bodyPr vert="horz" wrap="square" lIns="0" tIns="0" rIns="0" bIns="0" rtlCol="0" anchor="ctr" anchorCtr="0">
            <a:normAutofit fontScale="92500" lnSpcReduction="20000"/>
          </a:bodyPr>
          <a:lstStyle>
            <a:defPPr>
              <a:defRPr lang="en-US"/>
            </a:defPPr>
            <a:lvl1pPr marL="0" algn="l" defTabSz="457200" rtl="0" eaLnBrk="1" latinLnBrk="0" hangingPunct="1">
              <a:lnSpc>
                <a:spcPct val="120000"/>
              </a:lnSpc>
              <a:defRPr sz="1200" kern="1200" spc="20" baseline="0">
                <a:solidFill>
                  <a:schemeClr val="tx1">
                    <a:alpha val="58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sz="3600" spc="-100" dirty="0">
                <a:solidFill>
                  <a:srgbClr val="CE7F01">
                    <a:lumMod val="60000"/>
                    <a:lumOff val="40000"/>
                  </a:srgbClr>
                </a:solidFill>
                <a:latin typeface="Sagona Book"/>
              </a:rPr>
              <a:t>What’s a</a:t>
            </a:r>
          </a:p>
          <a:p>
            <a:pPr algn="ctr">
              <a:defRPr/>
            </a:pPr>
            <a:r>
              <a:rPr lang="en-US" sz="3600" spc="-100" dirty="0">
                <a:solidFill>
                  <a:srgbClr val="CE7F01">
                    <a:lumMod val="60000"/>
                    <a:lumOff val="40000"/>
                  </a:srgbClr>
                </a:solidFill>
                <a:latin typeface="Sagona Book"/>
              </a:rPr>
              <a:t>Wife to Do?</a:t>
            </a:r>
          </a:p>
        </p:txBody>
      </p:sp>
      <p:sp>
        <p:nvSpPr>
          <p:cNvPr id="4" name="Content Placeholder 14">
            <a:extLst>
              <a:ext uri="{FF2B5EF4-FFF2-40B4-BE49-F238E27FC236}">
                <a16:creationId xmlns="" xmlns:a16="http://schemas.microsoft.com/office/drawing/2014/main" id="{EEEF3EFE-7CA4-F77B-C17D-606168002208}"/>
              </a:ext>
            </a:extLst>
          </p:cNvPr>
          <p:cNvSpPr txBox="1">
            <a:spLocks/>
          </p:cNvSpPr>
          <p:nvPr/>
        </p:nvSpPr>
        <p:spPr>
          <a:xfrm>
            <a:off x="4548188" y="353148"/>
            <a:ext cx="7422900" cy="3216273"/>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a:buClr>
                <a:srgbClr val="CE7F01"/>
              </a:buClr>
              <a:defRPr/>
            </a:pPr>
            <a:r>
              <a:rPr lang="en-US" sz="2400" dirty="0">
                <a:solidFill>
                  <a:srgbClr val="FFFFFF"/>
                </a:solidFill>
              </a:rPr>
              <a:t>Submit to your husband</a:t>
            </a:r>
          </a:p>
          <a:p>
            <a:pPr marL="571500">
              <a:buClr>
                <a:srgbClr val="CE7F01"/>
              </a:buClr>
              <a:defRPr/>
            </a:pPr>
            <a:r>
              <a:rPr lang="es-ES" sz="2400" dirty="0">
                <a:solidFill>
                  <a:srgbClr val="FF9900"/>
                </a:solidFill>
              </a:rPr>
              <a:t>Sométase a su marido</a:t>
            </a:r>
            <a:endParaRPr lang="en-US" sz="2400" dirty="0">
              <a:solidFill>
                <a:srgbClr val="FF9900"/>
              </a:solidFill>
            </a:endParaRPr>
          </a:p>
          <a:p>
            <a:pPr marL="571500">
              <a:buClr>
                <a:srgbClr val="CE7F01"/>
              </a:buClr>
              <a:defRPr/>
            </a:pPr>
            <a:endParaRPr lang="en-US" sz="1000" dirty="0">
              <a:solidFill>
                <a:srgbClr val="FFFFFF"/>
              </a:solidFill>
            </a:endParaRPr>
          </a:p>
          <a:p>
            <a:pPr marL="571500">
              <a:buClr>
                <a:srgbClr val="CE7F01"/>
              </a:buClr>
              <a:defRPr/>
            </a:pPr>
            <a:r>
              <a:rPr lang="en-US" sz="2400" dirty="0">
                <a:solidFill>
                  <a:srgbClr val="FFFFFF"/>
                </a:solidFill>
              </a:rPr>
              <a:t>Dedicate your heart to honoring your husband</a:t>
            </a:r>
          </a:p>
          <a:p>
            <a:pPr marL="571500">
              <a:buClr>
                <a:srgbClr val="CE7F01"/>
              </a:buClr>
              <a:defRPr/>
            </a:pPr>
            <a:r>
              <a:rPr lang="es-ES" sz="2400" dirty="0">
                <a:solidFill>
                  <a:srgbClr val="FF9900"/>
                </a:solidFill>
              </a:rPr>
              <a:t>Dedique su corazón a honrar a su marido</a:t>
            </a:r>
            <a:endParaRPr lang="en-US" sz="2400" dirty="0">
              <a:solidFill>
                <a:srgbClr val="FF9900"/>
              </a:solidFill>
            </a:endParaRPr>
          </a:p>
          <a:p>
            <a:pPr marL="571500">
              <a:buClr>
                <a:srgbClr val="CE7F01"/>
              </a:buClr>
              <a:defRPr/>
            </a:pPr>
            <a:endParaRPr lang="en-US" sz="1000" dirty="0">
              <a:solidFill>
                <a:srgbClr val="FFFFFF"/>
              </a:solidFill>
            </a:endParaRPr>
          </a:p>
          <a:p>
            <a:pPr marL="571500">
              <a:buClr>
                <a:srgbClr val="CE7F01"/>
              </a:buClr>
              <a:defRPr/>
            </a:pPr>
            <a:r>
              <a:rPr lang="en-US" sz="2400" dirty="0">
                <a:solidFill>
                  <a:srgbClr val="FFFFFF"/>
                </a:solidFill>
              </a:rPr>
              <a:t>Respect your husband</a:t>
            </a:r>
          </a:p>
          <a:p>
            <a:pPr marL="571500">
              <a:buClr>
                <a:srgbClr val="CE7F01"/>
              </a:buClr>
              <a:defRPr/>
            </a:pPr>
            <a:r>
              <a:rPr lang="es-ES" sz="2400" dirty="0">
                <a:solidFill>
                  <a:srgbClr val="FF9900"/>
                </a:solidFill>
              </a:rPr>
              <a:t>Respete a su marido</a:t>
            </a:r>
            <a:endParaRPr lang="en-US" sz="2400" dirty="0">
              <a:solidFill>
                <a:srgbClr val="FF9900"/>
              </a:solidFill>
            </a:endParaRPr>
          </a:p>
          <a:p>
            <a:pPr marL="571500">
              <a:buClr>
                <a:srgbClr val="CE7F01"/>
              </a:buClr>
              <a:defRPr/>
            </a:pPr>
            <a:endParaRPr lang="en-US" sz="1000" dirty="0">
              <a:solidFill>
                <a:srgbClr val="FFFFFF"/>
              </a:solidFill>
            </a:endParaRPr>
          </a:p>
          <a:p>
            <a:pPr marL="571500">
              <a:buClr>
                <a:srgbClr val="CE7F01"/>
              </a:buClr>
              <a:defRPr/>
            </a:pPr>
            <a:r>
              <a:rPr lang="en-US" sz="2400" dirty="0">
                <a:solidFill>
                  <a:srgbClr val="FFFFFF"/>
                </a:solidFill>
              </a:rPr>
              <a:t>Positively respond to your husband’s words                         and actions</a:t>
            </a:r>
          </a:p>
          <a:p>
            <a:pPr marL="571500">
              <a:buClr>
                <a:srgbClr val="CE7F01"/>
              </a:buClr>
              <a:defRPr/>
            </a:pPr>
            <a:r>
              <a:rPr lang="en-US" sz="2400" dirty="0">
                <a:solidFill>
                  <a:srgbClr val="FF9900"/>
                </a:solidFill>
              </a:rPr>
              <a:t>Positively respond to your husband’s words                         and actions</a:t>
            </a: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p:txBody>
      </p:sp>
      <p:sp>
        <p:nvSpPr>
          <p:cNvPr id="5" name="Title 8">
            <a:extLst>
              <a:ext uri="{FF2B5EF4-FFF2-40B4-BE49-F238E27FC236}">
                <a16:creationId xmlns="" xmlns:a16="http://schemas.microsoft.com/office/drawing/2014/main" id="{532053F0-2152-363D-9A13-683D4E8054AC}"/>
              </a:ext>
            </a:extLst>
          </p:cNvPr>
          <p:cNvSpPr txBox="1">
            <a:spLocks/>
          </p:cNvSpPr>
          <p:nvPr/>
        </p:nvSpPr>
        <p:spPr>
          <a:xfrm>
            <a:off x="226130" y="1568964"/>
            <a:ext cx="3171370" cy="1046694"/>
          </a:xfrm>
          <a:prstGeom prst="rect">
            <a:avLst/>
          </a:prstGeom>
        </p:spPr>
        <p:txBody>
          <a:bodyPr vert="horz" wrap="square" lIns="0" tIns="0" rIns="0" bIns="0" rtlCol="0" anchor="ctr" anchorCtr="0">
            <a:normAutofit fontScale="92500" lnSpcReduction="20000"/>
          </a:bodyPr>
          <a:lstStyle>
            <a:defPPr>
              <a:defRPr lang="en-US"/>
            </a:defPPr>
            <a:lvl1pPr marL="0" algn="l" defTabSz="457200" rtl="0" eaLnBrk="1" latinLnBrk="0" hangingPunct="1">
              <a:lnSpc>
                <a:spcPct val="120000"/>
              </a:lnSpc>
              <a:defRPr sz="1200" kern="1200" spc="20" baseline="0">
                <a:solidFill>
                  <a:schemeClr val="tx1">
                    <a:alpha val="58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sz="3600" spc="-100" dirty="0">
                <a:solidFill>
                  <a:srgbClr val="CE7F01">
                    <a:lumMod val="60000"/>
                    <a:lumOff val="40000"/>
                  </a:srgbClr>
                </a:solidFill>
                <a:latin typeface="Sagona Book"/>
              </a:rPr>
              <a:t>¿</a:t>
            </a:r>
            <a:r>
              <a:rPr lang="en-US" sz="3600" spc="-100" dirty="0" err="1">
                <a:solidFill>
                  <a:srgbClr val="CE7F01">
                    <a:lumMod val="60000"/>
                    <a:lumOff val="40000"/>
                  </a:srgbClr>
                </a:solidFill>
                <a:latin typeface="Sagona Book"/>
              </a:rPr>
              <a:t>Qué</a:t>
            </a:r>
            <a:r>
              <a:rPr lang="en-US" sz="3600" spc="-100" dirty="0">
                <a:solidFill>
                  <a:srgbClr val="CE7F01">
                    <a:lumMod val="60000"/>
                    <a:lumOff val="40000"/>
                  </a:srgbClr>
                </a:solidFill>
                <a:latin typeface="Sagona Book"/>
              </a:rPr>
              <a:t> </a:t>
            </a:r>
            <a:r>
              <a:rPr lang="en-US" sz="3600" spc="-100" dirty="0" err="1">
                <a:solidFill>
                  <a:srgbClr val="CE7F01">
                    <a:lumMod val="60000"/>
                    <a:lumOff val="40000"/>
                  </a:srgbClr>
                </a:solidFill>
                <a:latin typeface="Sagona Book"/>
              </a:rPr>
              <a:t>debe</a:t>
            </a:r>
            <a:r>
              <a:rPr lang="en-US" sz="3600" spc="-100" dirty="0">
                <a:solidFill>
                  <a:srgbClr val="CE7F01">
                    <a:lumMod val="60000"/>
                    <a:lumOff val="40000"/>
                  </a:srgbClr>
                </a:solidFill>
                <a:latin typeface="Sagona Book"/>
              </a:rPr>
              <a:t> </a:t>
            </a:r>
            <a:r>
              <a:rPr lang="en-US" sz="3600" spc="-100" dirty="0" err="1">
                <a:solidFill>
                  <a:srgbClr val="CE7F01">
                    <a:lumMod val="60000"/>
                    <a:lumOff val="40000"/>
                  </a:srgbClr>
                </a:solidFill>
                <a:latin typeface="Sagona Book"/>
              </a:rPr>
              <a:t>hacer</a:t>
            </a:r>
            <a:r>
              <a:rPr lang="en-US" sz="3600" spc="-100" dirty="0">
                <a:solidFill>
                  <a:srgbClr val="CE7F01">
                    <a:lumMod val="60000"/>
                    <a:lumOff val="40000"/>
                  </a:srgbClr>
                </a:solidFill>
                <a:latin typeface="Sagona Book"/>
              </a:rPr>
              <a:t> </a:t>
            </a:r>
            <a:r>
              <a:rPr lang="en-US" sz="3600" spc="-100" dirty="0" err="1">
                <a:solidFill>
                  <a:srgbClr val="CE7F01">
                    <a:lumMod val="60000"/>
                    <a:lumOff val="40000"/>
                  </a:srgbClr>
                </a:solidFill>
                <a:latin typeface="Sagona Book"/>
              </a:rPr>
              <a:t>una</a:t>
            </a:r>
            <a:r>
              <a:rPr lang="en-US" sz="3600" spc="-100" dirty="0">
                <a:solidFill>
                  <a:srgbClr val="CE7F01">
                    <a:lumMod val="60000"/>
                    <a:lumOff val="40000"/>
                  </a:srgbClr>
                </a:solidFill>
                <a:latin typeface="Sagona Book"/>
              </a:rPr>
              <a:t> </a:t>
            </a:r>
            <a:r>
              <a:rPr lang="en-US" sz="3600" spc="-100" dirty="0" err="1">
                <a:solidFill>
                  <a:srgbClr val="CE7F01">
                    <a:lumMod val="60000"/>
                    <a:lumOff val="40000"/>
                  </a:srgbClr>
                </a:solidFill>
                <a:latin typeface="Sagona Book"/>
              </a:rPr>
              <a:t>esposa</a:t>
            </a:r>
            <a:r>
              <a:rPr lang="en-US" sz="3600" spc="-100" dirty="0">
                <a:solidFill>
                  <a:srgbClr val="CE7F01">
                    <a:lumMod val="60000"/>
                    <a:lumOff val="40000"/>
                  </a:srgbClr>
                </a:solidFill>
                <a:latin typeface="Sagona Book"/>
              </a:rPr>
              <a:t>?</a:t>
            </a:r>
          </a:p>
        </p:txBody>
      </p:sp>
    </p:spTree>
    <p:extLst>
      <p:ext uri="{BB962C8B-B14F-4D97-AF65-F5344CB8AC3E}">
        <p14:creationId xmlns:p14="http://schemas.microsoft.com/office/powerpoint/2010/main" val="71569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wipe(left)">
                                      <p:cBhvr>
                                        <p:cTn id="7" dur="500"/>
                                        <p:tgtEl>
                                          <p:spTgt spid="4">
                                            <p:txEl>
                                              <p:pRg st="6" end="6"/>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7" end="7"/>
                                            </p:txEl>
                                          </p:spTgt>
                                        </p:tgtEl>
                                        <p:attrNameLst>
                                          <p:attrName>style.visibility</p:attrName>
                                        </p:attrNameLst>
                                      </p:cBhvr>
                                      <p:to>
                                        <p:strVal val="visible"/>
                                      </p:to>
                                    </p:set>
                                    <p:animEffect transition="in" filter="wipe(left)">
                                      <p:cBhvr>
                                        <p:cTn id="10" dur="500"/>
                                        <p:tgtEl>
                                          <p:spTgt spid="4">
                                            <p:txEl>
                                              <p:pRg st="7" end="7"/>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animEffect transition="in" filter="wipe(left)">
                                      <p:cBhvr>
                                        <p:cTn id="15" dur="500"/>
                                        <p:tgtEl>
                                          <p:spTgt spid="4">
                                            <p:txEl>
                                              <p:pRg st="9" end="9"/>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4">
                                            <p:txEl>
                                              <p:pRg st="10" end="10"/>
                                            </p:txEl>
                                          </p:spTgt>
                                        </p:tgtEl>
                                        <p:attrNameLst>
                                          <p:attrName>style.visibility</p:attrName>
                                        </p:attrNameLst>
                                      </p:cBhvr>
                                      <p:to>
                                        <p:strVal val="visible"/>
                                      </p:to>
                                    </p:set>
                                    <p:animEffect transition="in" filter="wipe(left)">
                                      <p:cBhvr>
                                        <p:cTn id="18"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 xmlns:a16="http://schemas.microsoft.com/office/drawing/2014/main" id="{09646535-AEF6-4883-A4F9-EEC1F8B431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9" name="Rectangle 68">
            <a:extLst>
              <a:ext uri="{FF2B5EF4-FFF2-40B4-BE49-F238E27FC236}">
                <a16:creationId xmlns="" xmlns:a16="http://schemas.microsoft.com/office/drawing/2014/main" id="{DB7EFF05-A8DA-4B3E-9C21-7A04283D48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71" name="Rectangle 70">
            <a:extLst>
              <a:ext uri="{FF2B5EF4-FFF2-40B4-BE49-F238E27FC236}">
                <a16:creationId xmlns="" xmlns:a16="http://schemas.microsoft.com/office/drawing/2014/main" id="{0FD46528-2A0F-4BB4-A721-EAB8907C51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73" name="Rectangle 72">
            <a:extLst>
              <a:ext uri="{FF2B5EF4-FFF2-40B4-BE49-F238E27FC236}">
                <a16:creationId xmlns="" xmlns:a16="http://schemas.microsoft.com/office/drawing/2014/main" id="{0E4F595B-2962-4159-8BB7-11DADC483A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75" name="Freeform: Shape 74">
            <a:extLst>
              <a:ext uri="{FF2B5EF4-FFF2-40B4-BE49-F238E27FC236}">
                <a16:creationId xmlns="" xmlns:a16="http://schemas.microsoft.com/office/drawing/2014/main" id="{657457C6-5104-4D63-9C05-84DA1B1A42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rot="10800000">
            <a:off x="3171371" y="0"/>
            <a:ext cx="9020628" cy="6858000"/>
          </a:xfrm>
          <a:custGeom>
            <a:avLst/>
            <a:gdLst>
              <a:gd name="connsiteX0" fmla="*/ 486147 w 7781925"/>
              <a:gd name="connsiteY0" fmla="*/ 0 h 6858000"/>
              <a:gd name="connsiteX1" fmla="*/ 6657920 w 7781925"/>
              <a:gd name="connsiteY1" fmla="*/ 0 h 6858000"/>
              <a:gd name="connsiteX2" fmla="*/ 6863617 w 7781925"/>
              <a:gd name="connsiteY2" fmla="*/ 207074 h 6858000"/>
              <a:gd name="connsiteX3" fmla="*/ 7060266 w 7781925"/>
              <a:gd name="connsiteY3" fmla="*/ 457558 h 6858000"/>
              <a:gd name="connsiteX4" fmla="*/ 7781925 w 7781925"/>
              <a:gd name="connsiteY4" fmla="*/ 3182818 h 6858000"/>
              <a:gd name="connsiteX5" fmla="*/ 7621556 w 7781925"/>
              <a:gd name="connsiteY5" fmla="*/ 4465293 h 6858000"/>
              <a:gd name="connsiteX6" fmla="*/ 7140451 w 7781925"/>
              <a:gd name="connsiteY6" fmla="*/ 5747768 h 6858000"/>
              <a:gd name="connsiteX7" fmla="*/ 6226371 w 7781925"/>
              <a:gd name="connsiteY7" fmla="*/ 6831631 h 6858000"/>
              <a:gd name="connsiteX8" fmla="*/ 6191557 w 7781925"/>
              <a:gd name="connsiteY8" fmla="*/ 6858000 h 6858000"/>
              <a:gd name="connsiteX9" fmla="*/ 940388 w 7781925"/>
              <a:gd name="connsiteY9" fmla="*/ 6858000 h 6858000"/>
              <a:gd name="connsiteX10" fmla="*/ 844312 w 7781925"/>
              <a:gd name="connsiteY10" fmla="*/ 6790615 h 6858000"/>
              <a:gd name="connsiteX11" fmla="*/ 2377 w 7781925"/>
              <a:gd name="connsiteY11" fmla="*/ 5930621 h 6858000"/>
              <a:gd name="connsiteX12" fmla="*/ 0 w 7781925"/>
              <a:gd name="connsiteY12" fmla="*/ 5927208 h 6858000"/>
              <a:gd name="connsiteX13" fmla="*/ 0 w 7781925"/>
              <a:gd name="connsiteY13" fmla="*/ 542232 h 6858000"/>
              <a:gd name="connsiteX14" fmla="*/ 17725 w 7781925"/>
              <a:gd name="connsiteY14" fmla="*/ 518509 h 6858000"/>
              <a:gd name="connsiteX15" fmla="*/ 385863 w 7781925"/>
              <a:gd name="connsiteY15" fmla="*/ 976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81925" h="6858000">
                <a:moveTo>
                  <a:pt x="486147" y="0"/>
                </a:moveTo>
                <a:lnTo>
                  <a:pt x="6657920" y="0"/>
                </a:lnTo>
                <a:lnTo>
                  <a:pt x="6863617" y="207074"/>
                </a:lnTo>
                <a:cubicBezTo>
                  <a:pt x="6934561" y="287229"/>
                  <a:pt x="7000128" y="370723"/>
                  <a:pt x="7060266" y="457558"/>
                </a:cubicBezTo>
                <a:cubicBezTo>
                  <a:pt x="7541372" y="1152232"/>
                  <a:pt x="7781925" y="2060652"/>
                  <a:pt x="7781925" y="3182818"/>
                </a:cubicBezTo>
                <a:cubicBezTo>
                  <a:pt x="7781925" y="3583591"/>
                  <a:pt x="7728469" y="3984365"/>
                  <a:pt x="7621556" y="4465293"/>
                </a:cubicBezTo>
                <a:cubicBezTo>
                  <a:pt x="7487916" y="4919503"/>
                  <a:pt x="7354276" y="5346995"/>
                  <a:pt x="7140451" y="5747768"/>
                </a:cubicBezTo>
                <a:cubicBezTo>
                  <a:pt x="6873170" y="6198639"/>
                  <a:pt x="6564126" y="6555577"/>
                  <a:pt x="6226371" y="6831631"/>
                </a:cubicBezTo>
                <a:lnTo>
                  <a:pt x="6191557" y="6858000"/>
                </a:lnTo>
                <a:lnTo>
                  <a:pt x="940388" y="6858000"/>
                </a:lnTo>
                <a:lnTo>
                  <a:pt x="844312" y="6790615"/>
                </a:lnTo>
                <a:cubicBezTo>
                  <a:pt x="530257" y="6551820"/>
                  <a:pt x="249612" y="6262929"/>
                  <a:pt x="2377" y="5930621"/>
                </a:cubicBezTo>
                <a:lnTo>
                  <a:pt x="0" y="5927208"/>
                </a:lnTo>
                <a:lnTo>
                  <a:pt x="0" y="542232"/>
                </a:lnTo>
                <a:lnTo>
                  <a:pt x="17725" y="518509"/>
                </a:lnTo>
                <a:cubicBezTo>
                  <a:pt x="136122" y="368218"/>
                  <a:pt x="259113" y="227948"/>
                  <a:pt x="385863" y="97696"/>
                </a:cubicBezTo>
                <a:close/>
              </a:path>
            </a:pathLst>
          </a:custGeom>
          <a:ln>
            <a:noFill/>
          </a:ln>
        </p:spPr>
        <p:txBody>
          <a:bodyPr vert="horz" wrap="square" lIns="91440" tIns="45720" rIns="91440" bIns="45720" numCol="1" anchor="t" anchorCtr="0" compatLnSpc="1">
            <a:prstTxWarp prst="textNoShape">
              <a:avLst/>
            </a:prstTxWarp>
            <a:noAutofit/>
          </a:bodyPr>
          <a:lstStyle/>
          <a:p>
            <a:pPr>
              <a:defRPr/>
            </a:pPr>
            <a:endParaRPr lang="en-US">
              <a:solidFill>
                <a:prstClr val="white"/>
              </a:solidFill>
            </a:endParaRPr>
          </a:p>
        </p:txBody>
      </p:sp>
      <p:sp>
        <p:nvSpPr>
          <p:cNvPr id="77" name="Freeform 10">
            <a:extLst>
              <a:ext uri="{FF2B5EF4-FFF2-40B4-BE49-F238E27FC236}">
                <a16:creationId xmlns="" xmlns:a16="http://schemas.microsoft.com/office/drawing/2014/main" id="{61516266-4AD2-4299-BC89-A3D3D18F8A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rot="3600000">
            <a:off x="1872185" y="3587286"/>
            <a:ext cx="2316273" cy="2168060"/>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white"/>
              </a:solidFill>
            </a:endParaRPr>
          </a:p>
        </p:txBody>
      </p:sp>
      <p:sp>
        <p:nvSpPr>
          <p:cNvPr id="3" name="Title 8">
            <a:extLst>
              <a:ext uri="{FF2B5EF4-FFF2-40B4-BE49-F238E27FC236}">
                <a16:creationId xmlns="" xmlns:a16="http://schemas.microsoft.com/office/drawing/2014/main" id="{D4F39650-5629-A3DD-5F87-019C91646B22}"/>
              </a:ext>
            </a:extLst>
          </p:cNvPr>
          <p:cNvSpPr txBox="1">
            <a:spLocks/>
          </p:cNvSpPr>
          <p:nvPr/>
        </p:nvSpPr>
        <p:spPr>
          <a:xfrm>
            <a:off x="220912" y="254795"/>
            <a:ext cx="3171370" cy="1046694"/>
          </a:xfrm>
          <a:prstGeom prst="rect">
            <a:avLst/>
          </a:prstGeom>
        </p:spPr>
        <p:txBody>
          <a:bodyPr vert="horz" wrap="square" lIns="0" tIns="0" rIns="0" bIns="0" rtlCol="0" anchor="ctr" anchorCtr="0">
            <a:normAutofit fontScale="92500" lnSpcReduction="20000"/>
          </a:bodyPr>
          <a:lstStyle>
            <a:defPPr>
              <a:defRPr lang="en-US"/>
            </a:defPPr>
            <a:lvl1pPr marL="0" algn="l" defTabSz="457200" rtl="0" eaLnBrk="1" latinLnBrk="0" hangingPunct="1">
              <a:lnSpc>
                <a:spcPct val="120000"/>
              </a:lnSpc>
              <a:defRPr sz="1200" kern="1200" spc="20" baseline="0">
                <a:solidFill>
                  <a:schemeClr val="tx1">
                    <a:alpha val="58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sz="3600" spc="-100" dirty="0">
                <a:solidFill>
                  <a:srgbClr val="CE7F01">
                    <a:lumMod val="60000"/>
                    <a:lumOff val="40000"/>
                  </a:srgbClr>
                </a:solidFill>
                <a:latin typeface="Sagona Book"/>
              </a:rPr>
              <a:t>What’s a</a:t>
            </a:r>
          </a:p>
          <a:p>
            <a:pPr algn="ctr">
              <a:defRPr/>
            </a:pPr>
            <a:r>
              <a:rPr lang="en-US" sz="3600" spc="-100" dirty="0">
                <a:solidFill>
                  <a:srgbClr val="CE7F01">
                    <a:lumMod val="60000"/>
                    <a:lumOff val="40000"/>
                  </a:srgbClr>
                </a:solidFill>
                <a:latin typeface="Sagona Book"/>
              </a:rPr>
              <a:t>Wife to Do?</a:t>
            </a:r>
          </a:p>
        </p:txBody>
      </p:sp>
      <p:sp>
        <p:nvSpPr>
          <p:cNvPr id="4" name="Content Placeholder 14">
            <a:extLst>
              <a:ext uri="{FF2B5EF4-FFF2-40B4-BE49-F238E27FC236}">
                <a16:creationId xmlns="" xmlns:a16="http://schemas.microsoft.com/office/drawing/2014/main" id="{EEEF3EFE-7CA4-F77B-C17D-606168002208}"/>
              </a:ext>
            </a:extLst>
          </p:cNvPr>
          <p:cNvSpPr txBox="1">
            <a:spLocks/>
          </p:cNvSpPr>
          <p:nvPr/>
        </p:nvSpPr>
        <p:spPr>
          <a:xfrm>
            <a:off x="4548188" y="471494"/>
            <a:ext cx="7422900" cy="3216273"/>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a:buClr>
                <a:srgbClr val="CE7F01"/>
              </a:buClr>
              <a:defRPr/>
            </a:pPr>
            <a:r>
              <a:rPr lang="en-US" sz="2400" dirty="0">
                <a:solidFill>
                  <a:srgbClr val="FFFFFF"/>
                </a:solidFill>
              </a:rPr>
              <a:t>Make your husband your number one                       human relationship</a:t>
            </a:r>
          </a:p>
          <a:p>
            <a:pPr marL="571500">
              <a:buClr>
                <a:srgbClr val="CE7F01"/>
              </a:buClr>
              <a:defRPr/>
            </a:pPr>
            <a:r>
              <a:rPr lang="es-ES" sz="2400" dirty="0">
                <a:solidFill>
                  <a:srgbClr val="FF9900"/>
                </a:solidFill>
              </a:rPr>
              <a:t>Haga que su marido sea su relación humana más importante</a:t>
            </a:r>
            <a:endParaRPr lang="en-US" sz="2400" dirty="0">
              <a:solidFill>
                <a:srgbClr val="FF9900"/>
              </a:solidFill>
            </a:endParaRPr>
          </a:p>
          <a:p>
            <a:pPr marL="571500">
              <a:buClr>
                <a:srgbClr val="CE7F01"/>
              </a:buClr>
              <a:defRPr/>
            </a:pPr>
            <a:endParaRPr lang="en-US" sz="800" dirty="0">
              <a:solidFill>
                <a:srgbClr val="FFFFFF"/>
              </a:solidFill>
            </a:endParaRPr>
          </a:p>
          <a:p>
            <a:pPr marL="571500">
              <a:buClr>
                <a:srgbClr val="CE7F01"/>
              </a:buClr>
              <a:defRPr/>
            </a:pPr>
            <a:r>
              <a:rPr lang="en-US" sz="2400" dirty="0">
                <a:solidFill>
                  <a:srgbClr val="FFFFFF"/>
                </a:solidFill>
              </a:rPr>
              <a:t>Pray for your husband daily</a:t>
            </a:r>
          </a:p>
          <a:p>
            <a:pPr marL="571500">
              <a:buClr>
                <a:srgbClr val="CE7F01"/>
              </a:buClr>
              <a:defRPr/>
            </a:pPr>
            <a:r>
              <a:rPr lang="es-ES" sz="2400" dirty="0">
                <a:solidFill>
                  <a:srgbClr val="FF9900"/>
                </a:solidFill>
              </a:rPr>
              <a:t>Ore por su marido diariamente</a:t>
            </a:r>
            <a:endParaRPr lang="en-US" sz="2400" dirty="0">
              <a:solidFill>
                <a:srgbClr val="FF9900"/>
              </a:solidFill>
            </a:endParaRPr>
          </a:p>
          <a:p>
            <a:pPr marL="571500">
              <a:buClr>
                <a:srgbClr val="CE7F01"/>
              </a:buClr>
              <a:defRPr/>
            </a:pPr>
            <a:endParaRPr lang="en-US" sz="800" dirty="0">
              <a:solidFill>
                <a:srgbClr val="FFFFFF"/>
              </a:solidFill>
            </a:endParaRPr>
          </a:p>
          <a:p>
            <a:pPr marL="571500">
              <a:buClr>
                <a:srgbClr val="CE7F01"/>
              </a:buClr>
              <a:defRPr/>
            </a:pPr>
            <a:r>
              <a:rPr lang="en-US" sz="2400" dirty="0">
                <a:solidFill>
                  <a:srgbClr val="FFFFFF"/>
                </a:solidFill>
              </a:rPr>
              <a:t>Plan for your husband daily</a:t>
            </a:r>
          </a:p>
          <a:p>
            <a:pPr marL="571500">
              <a:buClr>
                <a:srgbClr val="CE7F01"/>
              </a:buClr>
              <a:defRPr/>
            </a:pPr>
            <a:r>
              <a:rPr lang="es-ES" sz="2400" dirty="0">
                <a:solidFill>
                  <a:srgbClr val="FF9900"/>
                </a:solidFill>
              </a:rPr>
              <a:t>Planifique por su marido diariamente</a:t>
            </a:r>
            <a:endParaRPr lang="en-US" sz="2400" dirty="0">
              <a:solidFill>
                <a:srgbClr val="FF9900"/>
              </a:solidFill>
            </a:endParaRPr>
          </a:p>
          <a:p>
            <a:pPr marL="571500">
              <a:buClr>
                <a:srgbClr val="CE7F01"/>
              </a:buClr>
              <a:defRPr/>
            </a:pPr>
            <a:endParaRPr lang="en-US" sz="800" dirty="0">
              <a:solidFill>
                <a:srgbClr val="FFFFFF"/>
              </a:solidFill>
            </a:endParaRPr>
          </a:p>
          <a:p>
            <a:pPr marL="571500">
              <a:buClr>
                <a:srgbClr val="CE7F01"/>
              </a:buClr>
              <a:defRPr/>
            </a:pPr>
            <a:r>
              <a:rPr lang="en-US" sz="2400" dirty="0">
                <a:solidFill>
                  <a:srgbClr val="FFFFFF"/>
                </a:solidFill>
              </a:rPr>
              <a:t>Prepare for your husband daily</a:t>
            </a:r>
          </a:p>
          <a:p>
            <a:pPr marL="571500">
              <a:buClr>
                <a:srgbClr val="CE7F01"/>
              </a:buClr>
              <a:defRPr/>
            </a:pPr>
            <a:r>
              <a:rPr lang="es-ES" sz="2400" dirty="0">
                <a:solidFill>
                  <a:srgbClr val="FF9900"/>
                </a:solidFill>
              </a:rPr>
              <a:t>Prepare por su marido diariamente</a:t>
            </a:r>
            <a:endParaRPr lang="en-US" sz="2400" dirty="0">
              <a:solidFill>
                <a:srgbClr val="FF9900"/>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p:txBody>
      </p:sp>
      <p:sp>
        <p:nvSpPr>
          <p:cNvPr id="2" name="Title 8">
            <a:extLst>
              <a:ext uri="{FF2B5EF4-FFF2-40B4-BE49-F238E27FC236}">
                <a16:creationId xmlns="" xmlns:a16="http://schemas.microsoft.com/office/drawing/2014/main" id="{D0675056-3AC3-BE79-B603-B3728B3AFF7A}"/>
              </a:ext>
            </a:extLst>
          </p:cNvPr>
          <p:cNvSpPr txBox="1">
            <a:spLocks/>
          </p:cNvSpPr>
          <p:nvPr/>
        </p:nvSpPr>
        <p:spPr>
          <a:xfrm>
            <a:off x="220912" y="1556284"/>
            <a:ext cx="3171370" cy="1046694"/>
          </a:xfrm>
          <a:prstGeom prst="rect">
            <a:avLst/>
          </a:prstGeom>
        </p:spPr>
        <p:txBody>
          <a:bodyPr vert="horz" wrap="square" lIns="0" tIns="0" rIns="0" bIns="0" rtlCol="0" anchor="ctr" anchorCtr="0">
            <a:normAutofit fontScale="92500" lnSpcReduction="20000"/>
          </a:bodyPr>
          <a:lstStyle>
            <a:defPPr>
              <a:defRPr lang="en-US"/>
            </a:defPPr>
            <a:lvl1pPr marL="0" algn="l" defTabSz="457200" rtl="0" eaLnBrk="1" latinLnBrk="0" hangingPunct="1">
              <a:lnSpc>
                <a:spcPct val="120000"/>
              </a:lnSpc>
              <a:defRPr sz="1200" kern="1200" spc="20" baseline="0">
                <a:solidFill>
                  <a:schemeClr val="tx1">
                    <a:alpha val="58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sz="3600" spc="-100" dirty="0">
                <a:solidFill>
                  <a:srgbClr val="CE7F01">
                    <a:lumMod val="60000"/>
                    <a:lumOff val="40000"/>
                  </a:srgbClr>
                </a:solidFill>
                <a:latin typeface="Sagona Book"/>
              </a:rPr>
              <a:t>¿</a:t>
            </a:r>
            <a:r>
              <a:rPr lang="en-US" sz="3600" spc="-100" dirty="0" err="1">
                <a:solidFill>
                  <a:srgbClr val="CE7F01">
                    <a:lumMod val="60000"/>
                    <a:lumOff val="40000"/>
                  </a:srgbClr>
                </a:solidFill>
                <a:latin typeface="Sagona Book"/>
              </a:rPr>
              <a:t>Qué</a:t>
            </a:r>
            <a:r>
              <a:rPr lang="en-US" sz="3600" spc="-100" dirty="0">
                <a:solidFill>
                  <a:srgbClr val="CE7F01">
                    <a:lumMod val="60000"/>
                    <a:lumOff val="40000"/>
                  </a:srgbClr>
                </a:solidFill>
                <a:latin typeface="Sagona Book"/>
              </a:rPr>
              <a:t> </a:t>
            </a:r>
            <a:r>
              <a:rPr lang="en-US" sz="3600" spc="-100" dirty="0" err="1">
                <a:solidFill>
                  <a:srgbClr val="CE7F01">
                    <a:lumMod val="60000"/>
                    <a:lumOff val="40000"/>
                  </a:srgbClr>
                </a:solidFill>
                <a:latin typeface="Sagona Book"/>
              </a:rPr>
              <a:t>debe</a:t>
            </a:r>
            <a:r>
              <a:rPr lang="en-US" sz="3600" spc="-100" dirty="0">
                <a:solidFill>
                  <a:srgbClr val="CE7F01">
                    <a:lumMod val="60000"/>
                    <a:lumOff val="40000"/>
                  </a:srgbClr>
                </a:solidFill>
                <a:latin typeface="Sagona Book"/>
              </a:rPr>
              <a:t> </a:t>
            </a:r>
            <a:r>
              <a:rPr lang="en-US" sz="3600" spc="-100" dirty="0" err="1">
                <a:solidFill>
                  <a:srgbClr val="CE7F01">
                    <a:lumMod val="60000"/>
                    <a:lumOff val="40000"/>
                  </a:srgbClr>
                </a:solidFill>
                <a:latin typeface="Sagona Book"/>
              </a:rPr>
              <a:t>hacer</a:t>
            </a:r>
            <a:r>
              <a:rPr lang="en-US" sz="3600" spc="-100" dirty="0">
                <a:solidFill>
                  <a:srgbClr val="CE7F01">
                    <a:lumMod val="60000"/>
                    <a:lumOff val="40000"/>
                  </a:srgbClr>
                </a:solidFill>
                <a:latin typeface="Sagona Book"/>
              </a:rPr>
              <a:t> </a:t>
            </a:r>
            <a:r>
              <a:rPr lang="en-US" sz="3600" spc="-100" dirty="0" err="1">
                <a:solidFill>
                  <a:srgbClr val="CE7F01">
                    <a:lumMod val="60000"/>
                    <a:lumOff val="40000"/>
                  </a:srgbClr>
                </a:solidFill>
                <a:latin typeface="Sagona Book"/>
              </a:rPr>
              <a:t>una</a:t>
            </a:r>
            <a:r>
              <a:rPr lang="en-US" sz="3600" spc="-100" dirty="0">
                <a:solidFill>
                  <a:srgbClr val="CE7F01">
                    <a:lumMod val="60000"/>
                    <a:lumOff val="40000"/>
                  </a:srgbClr>
                </a:solidFill>
                <a:latin typeface="Sagona Book"/>
              </a:rPr>
              <a:t> </a:t>
            </a:r>
            <a:r>
              <a:rPr lang="en-US" sz="3600" spc="-100" dirty="0" err="1">
                <a:solidFill>
                  <a:srgbClr val="CE7F01">
                    <a:lumMod val="60000"/>
                    <a:lumOff val="40000"/>
                  </a:srgbClr>
                </a:solidFill>
                <a:latin typeface="Sagona Book"/>
              </a:rPr>
              <a:t>esposa</a:t>
            </a:r>
            <a:r>
              <a:rPr lang="en-US" sz="3600" spc="-100" dirty="0">
                <a:solidFill>
                  <a:srgbClr val="CE7F01">
                    <a:lumMod val="60000"/>
                    <a:lumOff val="40000"/>
                  </a:srgbClr>
                </a:solidFill>
                <a:latin typeface="Sagona Book"/>
              </a:rPr>
              <a:t>?</a:t>
            </a:r>
          </a:p>
        </p:txBody>
      </p:sp>
    </p:spTree>
    <p:extLst>
      <p:ext uri="{BB962C8B-B14F-4D97-AF65-F5344CB8AC3E}">
        <p14:creationId xmlns:p14="http://schemas.microsoft.com/office/powerpoint/2010/main" val="140443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wipe(left)">
                                      <p:cBhvr>
                                        <p:cTn id="15" dur="500"/>
                                        <p:tgtEl>
                                          <p:spTgt spid="4">
                                            <p:txEl>
                                              <p:pRg st="3" end="3"/>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wipe(left)">
                                      <p:cBhvr>
                                        <p:cTn id="18" dur="500"/>
                                        <p:tgtEl>
                                          <p:spTgt spid="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wipe(left)">
                                      <p:cBhvr>
                                        <p:cTn id="23" dur="500"/>
                                        <p:tgtEl>
                                          <p:spTgt spid="4">
                                            <p:txEl>
                                              <p:pRg st="6" end="6"/>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wipe(left)">
                                      <p:cBhvr>
                                        <p:cTn id="26" dur="500"/>
                                        <p:tgtEl>
                                          <p:spTgt spid="4">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wipe(left)">
                                      <p:cBhvr>
                                        <p:cTn id="31" dur="500"/>
                                        <p:tgtEl>
                                          <p:spTgt spid="4">
                                            <p:txEl>
                                              <p:pRg st="9" end="9"/>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4">
                                            <p:txEl>
                                              <p:pRg st="10" end="10"/>
                                            </p:txEl>
                                          </p:spTgt>
                                        </p:tgtEl>
                                        <p:attrNameLst>
                                          <p:attrName>style.visibility</p:attrName>
                                        </p:attrNameLst>
                                      </p:cBhvr>
                                      <p:to>
                                        <p:strVal val="visible"/>
                                      </p:to>
                                    </p:set>
                                    <p:animEffect transition="in" filter="wipe(left)">
                                      <p:cBhvr>
                                        <p:cTn id="34"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 xmlns:a16="http://schemas.microsoft.com/office/drawing/2014/main" id="{09646535-AEF6-4883-A4F9-EEC1F8B431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9" name="Rectangle 68">
            <a:extLst>
              <a:ext uri="{FF2B5EF4-FFF2-40B4-BE49-F238E27FC236}">
                <a16:creationId xmlns="" xmlns:a16="http://schemas.microsoft.com/office/drawing/2014/main" id="{DB7EFF05-A8DA-4B3E-9C21-7A04283D48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71" name="Rectangle 70">
            <a:extLst>
              <a:ext uri="{FF2B5EF4-FFF2-40B4-BE49-F238E27FC236}">
                <a16:creationId xmlns="" xmlns:a16="http://schemas.microsoft.com/office/drawing/2014/main" id="{0FD46528-2A0F-4BB4-A721-EAB8907C51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73" name="Rectangle 72">
            <a:extLst>
              <a:ext uri="{FF2B5EF4-FFF2-40B4-BE49-F238E27FC236}">
                <a16:creationId xmlns="" xmlns:a16="http://schemas.microsoft.com/office/drawing/2014/main" id="{0E4F595B-2962-4159-8BB7-11DADC483A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75" name="Freeform: Shape 74">
            <a:extLst>
              <a:ext uri="{FF2B5EF4-FFF2-40B4-BE49-F238E27FC236}">
                <a16:creationId xmlns="" xmlns:a16="http://schemas.microsoft.com/office/drawing/2014/main" id="{657457C6-5104-4D63-9C05-84DA1B1A42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rot="10800000">
            <a:off x="3171371" y="0"/>
            <a:ext cx="9020628" cy="6858000"/>
          </a:xfrm>
          <a:custGeom>
            <a:avLst/>
            <a:gdLst>
              <a:gd name="connsiteX0" fmla="*/ 486147 w 7781925"/>
              <a:gd name="connsiteY0" fmla="*/ 0 h 6858000"/>
              <a:gd name="connsiteX1" fmla="*/ 6657920 w 7781925"/>
              <a:gd name="connsiteY1" fmla="*/ 0 h 6858000"/>
              <a:gd name="connsiteX2" fmla="*/ 6863617 w 7781925"/>
              <a:gd name="connsiteY2" fmla="*/ 207074 h 6858000"/>
              <a:gd name="connsiteX3" fmla="*/ 7060266 w 7781925"/>
              <a:gd name="connsiteY3" fmla="*/ 457558 h 6858000"/>
              <a:gd name="connsiteX4" fmla="*/ 7781925 w 7781925"/>
              <a:gd name="connsiteY4" fmla="*/ 3182818 h 6858000"/>
              <a:gd name="connsiteX5" fmla="*/ 7621556 w 7781925"/>
              <a:gd name="connsiteY5" fmla="*/ 4465293 h 6858000"/>
              <a:gd name="connsiteX6" fmla="*/ 7140451 w 7781925"/>
              <a:gd name="connsiteY6" fmla="*/ 5747768 h 6858000"/>
              <a:gd name="connsiteX7" fmla="*/ 6226371 w 7781925"/>
              <a:gd name="connsiteY7" fmla="*/ 6831631 h 6858000"/>
              <a:gd name="connsiteX8" fmla="*/ 6191557 w 7781925"/>
              <a:gd name="connsiteY8" fmla="*/ 6858000 h 6858000"/>
              <a:gd name="connsiteX9" fmla="*/ 940388 w 7781925"/>
              <a:gd name="connsiteY9" fmla="*/ 6858000 h 6858000"/>
              <a:gd name="connsiteX10" fmla="*/ 844312 w 7781925"/>
              <a:gd name="connsiteY10" fmla="*/ 6790615 h 6858000"/>
              <a:gd name="connsiteX11" fmla="*/ 2377 w 7781925"/>
              <a:gd name="connsiteY11" fmla="*/ 5930621 h 6858000"/>
              <a:gd name="connsiteX12" fmla="*/ 0 w 7781925"/>
              <a:gd name="connsiteY12" fmla="*/ 5927208 h 6858000"/>
              <a:gd name="connsiteX13" fmla="*/ 0 w 7781925"/>
              <a:gd name="connsiteY13" fmla="*/ 542232 h 6858000"/>
              <a:gd name="connsiteX14" fmla="*/ 17725 w 7781925"/>
              <a:gd name="connsiteY14" fmla="*/ 518509 h 6858000"/>
              <a:gd name="connsiteX15" fmla="*/ 385863 w 7781925"/>
              <a:gd name="connsiteY15" fmla="*/ 976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81925" h="6858000">
                <a:moveTo>
                  <a:pt x="486147" y="0"/>
                </a:moveTo>
                <a:lnTo>
                  <a:pt x="6657920" y="0"/>
                </a:lnTo>
                <a:lnTo>
                  <a:pt x="6863617" y="207074"/>
                </a:lnTo>
                <a:cubicBezTo>
                  <a:pt x="6934561" y="287229"/>
                  <a:pt x="7000128" y="370723"/>
                  <a:pt x="7060266" y="457558"/>
                </a:cubicBezTo>
                <a:cubicBezTo>
                  <a:pt x="7541372" y="1152232"/>
                  <a:pt x="7781925" y="2060652"/>
                  <a:pt x="7781925" y="3182818"/>
                </a:cubicBezTo>
                <a:cubicBezTo>
                  <a:pt x="7781925" y="3583591"/>
                  <a:pt x="7728469" y="3984365"/>
                  <a:pt x="7621556" y="4465293"/>
                </a:cubicBezTo>
                <a:cubicBezTo>
                  <a:pt x="7487916" y="4919503"/>
                  <a:pt x="7354276" y="5346995"/>
                  <a:pt x="7140451" y="5747768"/>
                </a:cubicBezTo>
                <a:cubicBezTo>
                  <a:pt x="6873170" y="6198639"/>
                  <a:pt x="6564126" y="6555577"/>
                  <a:pt x="6226371" y="6831631"/>
                </a:cubicBezTo>
                <a:lnTo>
                  <a:pt x="6191557" y="6858000"/>
                </a:lnTo>
                <a:lnTo>
                  <a:pt x="940388" y="6858000"/>
                </a:lnTo>
                <a:lnTo>
                  <a:pt x="844312" y="6790615"/>
                </a:lnTo>
                <a:cubicBezTo>
                  <a:pt x="530257" y="6551820"/>
                  <a:pt x="249612" y="6262929"/>
                  <a:pt x="2377" y="5930621"/>
                </a:cubicBezTo>
                <a:lnTo>
                  <a:pt x="0" y="5927208"/>
                </a:lnTo>
                <a:lnTo>
                  <a:pt x="0" y="542232"/>
                </a:lnTo>
                <a:lnTo>
                  <a:pt x="17725" y="518509"/>
                </a:lnTo>
                <a:cubicBezTo>
                  <a:pt x="136122" y="368218"/>
                  <a:pt x="259113" y="227948"/>
                  <a:pt x="385863" y="97696"/>
                </a:cubicBezTo>
                <a:close/>
              </a:path>
            </a:pathLst>
          </a:custGeom>
          <a:ln>
            <a:noFill/>
          </a:ln>
        </p:spPr>
        <p:txBody>
          <a:bodyPr vert="horz" wrap="square" lIns="91440" tIns="45720" rIns="91440" bIns="45720" numCol="1" anchor="t" anchorCtr="0" compatLnSpc="1">
            <a:prstTxWarp prst="textNoShape">
              <a:avLst/>
            </a:prstTxWarp>
            <a:noAutofit/>
          </a:bodyPr>
          <a:lstStyle/>
          <a:p>
            <a:pPr>
              <a:defRPr/>
            </a:pPr>
            <a:endParaRPr lang="en-US">
              <a:solidFill>
                <a:prstClr val="white"/>
              </a:solidFill>
            </a:endParaRPr>
          </a:p>
        </p:txBody>
      </p:sp>
      <p:sp>
        <p:nvSpPr>
          <p:cNvPr id="77" name="Freeform 10">
            <a:extLst>
              <a:ext uri="{FF2B5EF4-FFF2-40B4-BE49-F238E27FC236}">
                <a16:creationId xmlns="" xmlns:a16="http://schemas.microsoft.com/office/drawing/2014/main" id="{61516266-4AD2-4299-BC89-A3D3D18F8A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rot="3600000">
            <a:off x="1872185" y="3587286"/>
            <a:ext cx="2316273" cy="2168060"/>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white"/>
              </a:solidFill>
            </a:endParaRPr>
          </a:p>
        </p:txBody>
      </p:sp>
      <p:sp>
        <p:nvSpPr>
          <p:cNvPr id="3" name="Title 8">
            <a:extLst>
              <a:ext uri="{FF2B5EF4-FFF2-40B4-BE49-F238E27FC236}">
                <a16:creationId xmlns="" xmlns:a16="http://schemas.microsoft.com/office/drawing/2014/main" id="{D4F39650-5629-A3DD-5F87-019C91646B22}"/>
              </a:ext>
            </a:extLst>
          </p:cNvPr>
          <p:cNvSpPr txBox="1">
            <a:spLocks/>
          </p:cNvSpPr>
          <p:nvPr/>
        </p:nvSpPr>
        <p:spPr>
          <a:xfrm>
            <a:off x="220912" y="353148"/>
            <a:ext cx="3171370" cy="1046694"/>
          </a:xfrm>
          <a:prstGeom prst="rect">
            <a:avLst/>
          </a:prstGeom>
        </p:spPr>
        <p:txBody>
          <a:bodyPr vert="horz" wrap="square" lIns="0" tIns="0" rIns="0" bIns="0" rtlCol="0" anchor="ctr" anchorCtr="0">
            <a:normAutofit fontScale="92500" lnSpcReduction="20000"/>
          </a:bodyPr>
          <a:lstStyle>
            <a:defPPr>
              <a:defRPr lang="en-US"/>
            </a:defPPr>
            <a:lvl1pPr marL="0" algn="l" defTabSz="457200" rtl="0" eaLnBrk="1" latinLnBrk="0" hangingPunct="1">
              <a:lnSpc>
                <a:spcPct val="120000"/>
              </a:lnSpc>
              <a:defRPr sz="1200" kern="1200" spc="20" baseline="0">
                <a:solidFill>
                  <a:schemeClr val="tx1">
                    <a:alpha val="58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sz="3600" spc="-100" dirty="0">
                <a:solidFill>
                  <a:srgbClr val="CE7F01">
                    <a:lumMod val="60000"/>
                    <a:lumOff val="40000"/>
                  </a:srgbClr>
                </a:solidFill>
                <a:latin typeface="Sagona Book"/>
              </a:rPr>
              <a:t>What’s a</a:t>
            </a:r>
          </a:p>
          <a:p>
            <a:pPr algn="ctr">
              <a:defRPr/>
            </a:pPr>
            <a:r>
              <a:rPr lang="en-US" sz="3600" spc="-100" dirty="0">
                <a:solidFill>
                  <a:srgbClr val="CE7F01">
                    <a:lumMod val="60000"/>
                    <a:lumOff val="40000"/>
                  </a:srgbClr>
                </a:solidFill>
                <a:latin typeface="Sagona Book"/>
              </a:rPr>
              <a:t>Wife to Do?</a:t>
            </a:r>
          </a:p>
        </p:txBody>
      </p:sp>
      <p:sp>
        <p:nvSpPr>
          <p:cNvPr id="4" name="Content Placeholder 14">
            <a:extLst>
              <a:ext uri="{FF2B5EF4-FFF2-40B4-BE49-F238E27FC236}">
                <a16:creationId xmlns="" xmlns:a16="http://schemas.microsoft.com/office/drawing/2014/main" id="{EEEF3EFE-7CA4-F77B-C17D-606168002208}"/>
              </a:ext>
            </a:extLst>
          </p:cNvPr>
          <p:cNvSpPr txBox="1">
            <a:spLocks/>
          </p:cNvSpPr>
          <p:nvPr/>
        </p:nvSpPr>
        <p:spPr>
          <a:xfrm>
            <a:off x="5206352" y="640519"/>
            <a:ext cx="7422900" cy="3216273"/>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0">
              <a:buClr>
                <a:srgbClr val="CE7F01"/>
              </a:buClr>
              <a:buFont typeface="The Hand Extrablack" panose="03070A02030502020204" pitchFamily="66" charset="0"/>
              <a:buNone/>
              <a:defRPr/>
            </a:pPr>
            <a:endParaRPr lang="en-US" sz="2400" dirty="0">
              <a:solidFill>
                <a:srgbClr val="FFFFFF"/>
              </a:solidFill>
            </a:endParaRPr>
          </a:p>
          <a:p>
            <a:pPr marL="571500">
              <a:buClr>
                <a:srgbClr val="CE7F01"/>
              </a:buClr>
              <a:defRPr/>
            </a:pPr>
            <a:r>
              <a:rPr lang="en-US" sz="2400" dirty="0">
                <a:solidFill>
                  <a:srgbClr val="FFFFFF"/>
                </a:solidFill>
              </a:rPr>
              <a:t>Physically love him</a:t>
            </a:r>
          </a:p>
          <a:p>
            <a:pPr marL="571500">
              <a:buClr>
                <a:srgbClr val="CE7F01"/>
              </a:buClr>
              <a:defRPr/>
            </a:pPr>
            <a:r>
              <a:rPr lang="es-ES" sz="2400" dirty="0">
                <a:solidFill>
                  <a:srgbClr val="FF9900"/>
                </a:solidFill>
              </a:rPr>
              <a:t>Ámelo físicamente</a:t>
            </a:r>
            <a:endParaRPr lang="en-US" sz="2400" dirty="0">
              <a:solidFill>
                <a:srgbClr val="FF9900"/>
              </a:solidFill>
            </a:endParaRPr>
          </a:p>
          <a:p>
            <a:pPr marL="571500">
              <a:buClr>
                <a:srgbClr val="CE7F01"/>
              </a:buClr>
              <a:defRPr/>
            </a:pPr>
            <a:endParaRPr lang="en-US" sz="2400" dirty="0">
              <a:solidFill>
                <a:srgbClr val="FFFFFF"/>
              </a:solidFill>
            </a:endParaRPr>
          </a:p>
          <a:p>
            <a:pPr marL="571500">
              <a:buClr>
                <a:srgbClr val="CE7F01"/>
              </a:buClr>
              <a:defRPr/>
            </a:pPr>
            <a:r>
              <a:rPr lang="en-US" sz="2400" dirty="0">
                <a:solidFill>
                  <a:srgbClr val="FFFFFF"/>
                </a:solidFill>
              </a:rPr>
              <a:t>Praise your husband</a:t>
            </a:r>
          </a:p>
          <a:p>
            <a:pPr marL="571500">
              <a:buClr>
                <a:srgbClr val="CE7F01"/>
              </a:buClr>
              <a:defRPr/>
            </a:pPr>
            <a:r>
              <a:rPr lang="es-ES" sz="2400" smtClean="0">
                <a:solidFill>
                  <a:srgbClr val="FF9900"/>
                </a:solidFill>
              </a:rPr>
              <a:t>Alabe </a:t>
            </a:r>
            <a:r>
              <a:rPr lang="es-ES" sz="2400" dirty="0">
                <a:solidFill>
                  <a:srgbClr val="FF9900"/>
                </a:solidFill>
              </a:rPr>
              <a:t>a su marido</a:t>
            </a:r>
            <a:endParaRPr lang="en-US" sz="2400" dirty="0">
              <a:solidFill>
                <a:srgbClr val="FF9900"/>
              </a:solidFill>
            </a:endParaRPr>
          </a:p>
          <a:p>
            <a:pPr marL="571500">
              <a:buClr>
                <a:srgbClr val="CE7F01"/>
              </a:buClr>
              <a:defRPr/>
            </a:pPr>
            <a:endParaRPr lang="en-US" sz="2400" dirty="0">
              <a:solidFill>
                <a:srgbClr val="FFFFFF"/>
              </a:solidFill>
            </a:endParaRPr>
          </a:p>
          <a:p>
            <a:pPr marL="571500">
              <a:buClr>
                <a:srgbClr val="CE7F01"/>
              </a:buClr>
              <a:defRPr/>
            </a:pPr>
            <a:r>
              <a:rPr lang="en-US" sz="2400" dirty="0">
                <a:solidFill>
                  <a:srgbClr val="FFFFFF"/>
                </a:solidFill>
              </a:rPr>
              <a:t>Pray Always</a:t>
            </a:r>
          </a:p>
          <a:p>
            <a:pPr marL="571500">
              <a:buClr>
                <a:srgbClr val="CE7F01"/>
              </a:buClr>
              <a:defRPr/>
            </a:pPr>
            <a:r>
              <a:rPr lang="es-ES" sz="2400" dirty="0">
                <a:solidFill>
                  <a:srgbClr val="FF9900"/>
                </a:solidFill>
              </a:rPr>
              <a:t>Ore siempre</a:t>
            </a: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a:p>
            <a:pPr marL="571500">
              <a:buClr>
                <a:srgbClr val="CE7F01"/>
              </a:buClr>
              <a:defRPr/>
            </a:pPr>
            <a:endParaRPr lang="en-US" sz="2400" dirty="0">
              <a:solidFill>
                <a:srgbClr val="FFFFFF"/>
              </a:solidFill>
            </a:endParaRPr>
          </a:p>
        </p:txBody>
      </p:sp>
      <p:pic>
        <p:nvPicPr>
          <p:cNvPr id="2" name="Picture 1">
            <a:extLst>
              <a:ext uri="{FF2B5EF4-FFF2-40B4-BE49-F238E27FC236}">
                <a16:creationId xmlns="" xmlns:a16="http://schemas.microsoft.com/office/drawing/2014/main" id="{C76A4C82-AD12-61FC-EA4D-18C500F6270D}"/>
              </a:ext>
            </a:extLst>
          </p:cNvPr>
          <p:cNvPicPr>
            <a:picLocks noChangeAspect="1"/>
          </p:cNvPicPr>
          <p:nvPr/>
        </p:nvPicPr>
        <p:blipFill>
          <a:blip r:embed="rId3"/>
          <a:stretch>
            <a:fillRect/>
          </a:stretch>
        </p:blipFill>
        <p:spPr>
          <a:xfrm>
            <a:off x="-49516" y="1665542"/>
            <a:ext cx="3596952" cy="1402202"/>
          </a:xfrm>
          <a:prstGeom prst="rect">
            <a:avLst/>
          </a:prstGeom>
        </p:spPr>
      </p:pic>
    </p:spTree>
    <p:extLst>
      <p:ext uri="{BB962C8B-B14F-4D97-AF65-F5344CB8AC3E}">
        <p14:creationId xmlns:p14="http://schemas.microsoft.com/office/powerpoint/2010/main" val="187327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wipe(left)">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wipe(left)">
                                      <p:cBhvr>
                                        <p:cTn id="15" dur="500"/>
                                        <p:tgtEl>
                                          <p:spTgt spid="4">
                                            <p:txEl>
                                              <p:pRg st="4" end="4"/>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4">
                                            <p:txEl>
                                              <p:pRg st="5" end="5"/>
                                            </p:txEl>
                                          </p:spTgt>
                                        </p:tgtEl>
                                        <p:attrNameLst>
                                          <p:attrName>style.visibility</p:attrName>
                                        </p:attrNameLst>
                                      </p:cBhvr>
                                      <p:to>
                                        <p:strVal val="visible"/>
                                      </p:to>
                                    </p:set>
                                    <p:animEffect transition="in" filter="wipe(left)">
                                      <p:cBhvr>
                                        <p:cTn id="18" dur="500"/>
                                        <p:tgtEl>
                                          <p:spTgt spid="4">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Effect transition="in" filter="wipe(left)">
                                      <p:cBhvr>
                                        <p:cTn id="23" dur="500"/>
                                        <p:tgtEl>
                                          <p:spTgt spid="4">
                                            <p:txEl>
                                              <p:pRg st="7" end="7"/>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4">
                                            <p:txEl>
                                              <p:pRg st="8" end="8"/>
                                            </p:txEl>
                                          </p:spTgt>
                                        </p:tgtEl>
                                        <p:attrNameLst>
                                          <p:attrName>style.visibility</p:attrName>
                                        </p:attrNameLst>
                                      </p:cBhvr>
                                      <p:to>
                                        <p:strVal val="visible"/>
                                      </p:to>
                                    </p:set>
                                    <p:animEffect transition="in" filter="wipe(left)">
                                      <p:cBhvr>
                                        <p:cTn id="26"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erson holding a child in front of a house&#10;&#10;Description automatically generated">
            <a:extLst>
              <a:ext uri="{FF2B5EF4-FFF2-40B4-BE49-F238E27FC236}">
                <a16:creationId xmlns="" xmlns:a16="http://schemas.microsoft.com/office/drawing/2014/main" id="{02EC4BF4-8182-E063-A99E-540BCC7FF2A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7785" r="7785"/>
          <a:stretch>
            <a:fillRect/>
          </a:stretch>
        </p:blipFill>
        <p:spPr/>
      </p:pic>
      <p:sp>
        <p:nvSpPr>
          <p:cNvPr id="17" name="Text Placeholder 3">
            <a:extLst>
              <a:ext uri="{FF2B5EF4-FFF2-40B4-BE49-F238E27FC236}">
                <a16:creationId xmlns="" xmlns:a16="http://schemas.microsoft.com/office/drawing/2014/main" id="{55E6AD14-36D1-954B-1DA7-C6EA6E3713CF}"/>
              </a:ext>
            </a:extLst>
          </p:cNvPr>
          <p:cNvSpPr txBox="1">
            <a:spLocks/>
          </p:cNvSpPr>
          <p:nvPr/>
        </p:nvSpPr>
        <p:spPr>
          <a:xfrm>
            <a:off x="185886" y="374646"/>
            <a:ext cx="4997302" cy="274320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0"/>
              </a:spcBef>
            </a:pPr>
            <a:r>
              <a:rPr lang="es-ES" sz="2400" dirty="0" smtClean="0">
                <a:solidFill>
                  <a:prstClr val="white"/>
                </a:solidFill>
                <a:latin typeface="Candara Light" panose="020E0502030303020204" pitchFamily="34" charset="0"/>
              </a:rPr>
              <a:t>“El </a:t>
            </a:r>
            <a:r>
              <a:rPr lang="es-ES" sz="2400" dirty="0">
                <a:solidFill>
                  <a:prstClr val="white"/>
                </a:solidFill>
                <a:latin typeface="Candara Light" panose="020E0502030303020204" pitchFamily="34" charset="0"/>
              </a:rPr>
              <a:t>proceso</a:t>
            </a:r>
          </a:p>
          <a:p>
            <a:pPr algn="ctr">
              <a:lnSpc>
                <a:spcPct val="100000"/>
              </a:lnSpc>
              <a:spcBef>
                <a:spcPts val="0"/>
              </a:spcBef>
            </a:pPr>
            <a:r>
              <a:rPr lang="es-ES" sz="2400" dirty="0">
                <a:solidFill>
                  <a:prstClr val="white"/>
                </a:solidFill>
                <a:latin typeface="Candara Light" panose="020E0502030303020204" pitchFamily="34" charset="0"/>
              </a:rPr>
              <a:t>de formar al niño…</a:t>
            </a:r>
          </a:p>
          <a:p>
            <a:pPr algn="ctr">
              <a:lnSpc>
                <a:spcPct val="100000"/>
              </a:lnSpc>
              <a:spcBef>
                <a:spcPts val="0"/>
              </a:spcBef>
            </a:pPr>
            <a:r>
              <a:rPr lang="es-ES" sz="2400" dirty="0" smtClean="0">
                <a:solidFill>
                  <a:prstClr val="white"/>
                </a:solidFill>
                <a:latin typeface="Candara Light" panose="020E0502030303020204" pitchFamily="34" charset="0"/>
              </a:rPr>
              <a:t>forma </a:t>
            </a:r>
            <a:r>
              <a:rPr lang="es-ES" sz="2400" dirty="0">
                <a:solidFill>
                  <a:prstClr val="white"/>
                </a:solidFill>
                <a:latin typeface="Candara Light" panose="020E0502030303020204" pitchFamily="34" charset="0"/>
              </a:rPr>
              <a:t>también a </a:t>
            </a:r>
            <a:r>
              <a:rPr lang="es-ES" sz="2400" dirty="0" smtClean="0">
                <a:solidFill>
                  <a:prstClr val="white"/>
                </a:solidFill>
                <a:latin typeface="Candara Light" panose="020E0502030303020204" pitchFamily="34" charset="0"/>
              </a:rPr>
              <a:t>la madre misma.</a:t>
            </a:r>
            <a:endParaRPr lang="es-ES" sz="2400" dirty="0">
              <a:solidFill>
                <a:prstClr val="white"/>
              </a:solidFill>
              <a:latin typeface="Candara Light" panose="020E0502030303020204" pitchFamily="34" charset="0"/>
            </a:endParaRPr>
          </a:p>
          <a:p>
            <a:pPr algn="ctr">
              <a:lnSpc>
                <a:spcPct val="100000"/>
              </a:lnSpc>
              <a:spcBef>
                <a:spcPts val="0"/>
              </a:spcBef>
            </a:pPr>
            <a:r>
              <a:rPr lang="es-ES" sz="2400" dirty="0">
                <a:solidFill>
                  <a:prstClr val="white"/>
                </a:solidFill>
                <a:latin typeface="Candara Light" panose="020E0502030303020204" pitchFamily="34" charset="0"/>
              </a:rPr>
              <a:t>La reverencia por su carga sagrada la llama a todo lo que es puro y bueno, </a:t>
            </a:r>
            <a:r>
              <a:rPr lang="es-ES" sz="2400" dirty="0" smtClean="0">
                <a:solidFill>
                  <a:prstClr val="white"/>
                </a:solidFill>
                <a:latin typeface="Candara Light" panose="020E0502030303020204" pitchFamily="34" charset="0"/>
              </a:rPr>
              <a:t>de manera </a:t>
            </a:r>
            <a:r>
              <a:rPr lang="es-ES" sz="2400" dirty="0">
                <a:solidFill>
                  <a:prstClr val="white"/>
                </a:solidFill>
                <a:latin typeface="Candara Light" panose="020E0502030303020204" pitchFamily="34" charset="0"/>
              </a:rPr>
              <a:t>que pueda enseñar principalmente con su propio ejemplo humilde </a:t>
            </a:r>
            <a:r>
              <a:rPr lang="es-ES" sz="2400" dirty="0" smtClean="0">
                <a:solidFill>
                  <a:prstClr val="white"/>
                </a:solidFill>
                <a:latin typeface="Candara Light" panose="020E0502030303020204" pitchFamily="34" charset="0"/>
              </a:rPr>
              <a:t>a diario”.</a:t>
            </a:r>
            <a:endParaRPr lang="en-US" sz="2400" dirty="0">
              <a:solidFill>
                <a:prstClr val="black"/>
              </a:solidFill>
            </a:endParaRPr>
          </a:p>
        </p:txBody>
      </p:sp>
      <p:sp>
        <p:nvSpPr>
          <p:cNvPr id="18" name="Text Placeholder 3">
            <a:extLst>
              <a:ext uri="{FF2B5EF4-FFF2-40B4-BE49-F238E27FC236}">
                <a16:creationId xmlns="" xmlns:a16="http://schemas.microsoft.com/office/drawing/2014/main" id="{1B0FCCF0-56EF-49C1-0825-8167320043B2}"/>
              </a:ext>
            </a:extLst>
          </p:cNvPr>
          <p:cNvSpPr>
            <a:spLocks noGrp="1"/>
          </p:cNvSpPr>
          <p:nvPr>
            <p:ph type="body" sz="half" idx="2"/>
          </p:nvPr>
        </p:nvSpPr>
        <p:spPr>
          <a:xfrm>
            <a:off x="185886" y="3424237"/>
            <a:ext cx="4997302" cy="2743202"/>
          </a:xfrm>
        </p:spPr>
        <p:txBody>
          <a:bodyPr>
            <a:normAutofit/>
          </a:bodyPr>
          <a:lstStyle/>
          <a:p>
            <a:pPr algn="ctr">
              <a:lnSpc>
                <a:spcPct val="100000"/>
              </a:lnSpc>
              <a:spcBef>
                <a:spcPts val="0"/>
              </a:spcBef>
            </a:pPr>
            <a:r>
              <a:rPr lang="en-US" sz="2400" b="1" i="0" dirty="0">
                <a:solidFill>
                  <a:srgbClr val="FFFF00"/>
                </a:solidFill>
                <a:effectLst/>
                <a:latin typeface="Candara Light" panose="020E0502030303020204" pitchFamily="34" charset="0"/>
              </a:rPr>
              <a:t>“The process </a:t>
            </a:r>
          </a:p>
          <a:p>
            <a:pPr algn="ctr">
              <a:lnSpc>
                <a:spcPct val="100000"/>
              </a:lnSpc>
              <a:spcBef>
                <a:spcPts val="0"/>
              </a:spcBef>
            </a:pPr>
            <a:r>
              <a:rPr lang="en-US" sz="2400" b="1" i="0" dirty="0">
                <a:solidFill>
                  <a:srgbClr val="FFFF00"/>
                </a:solidFill>
                <a:effectLst/>
                <a:latin typeface="Candara Light" panose="020E0502030303020204" pitchFamily="34" charset="0"/>
              </a:rPr>
              <a:t>of shaping the child…</a:t>
            </a:r>
          </a:p>
          <a:p>
            <a:pPr algn="ctr">
              <a:lnSpc>
                <a:spcPct val="100000"/>
              </a:lnSpc>
              <a:spcBef>
                <a:spcPts val="0"/>
              </a:spcBef>
            </a:pPr>
            <a:r>
              <a:rPr lang="en-US" sz="2400" b="1" i="0" dirty="0">
                <a:solidFill>
                  <a:srgbClr val="FFFF00"/>
                </a:solidFill>
                <a:effectLst/>
                <a:latin typeface="Candara Light" panose="020E0502030303020204" pitchFamily="34" charset="0"/>
              </a:rPr>
              <a:t>shapes also the mother herself. </a:t>
            </a:r>
          </a:p>
          <a:p>
            <a:pPr algn="ctr">
              <a:lnSpc>
                <a:spcPct val="100000"/>
              </a:lnSpc>
              <a:spcBef>
                <a:spcPts val="0"/>
              </a:spcBef>
            </a:pPr>
            <a:r>
              <a:rPr lang="en-US" sz="2400" b="1" i="0" dirty="0">
                <a:solidFill>
                  <a:srgbClr val="FFFF00"/>
                </a:solidFill>
                <a:effectLst/>
                <a:latin typeface="Candara Light" panose="020E0502030303020204" pitchFamily="34" charset="0"/>
              </a:rPr>
              <a:t>Reverence for her sacred burden calls her to all that is pure and good, that she may teach primarily by her own humble, daily example.”</a:t>
            </a:r>
            <a:endParaRPr lang="en-US" sz="2400" b="1" dirty="0">
              <a:solidFill>
                <a:srgbClr val="FFFF00"/>
              </a:solidFill>
            </a:endParaRPr>
          </a:p>
        </p:txBody>
      </p:sp>
      <p:sp>
        <p:nvSpPr>
          <p:cNvPr id="19" name="TextBox 18">
            <a:extLst>
              <a:ext uri="{FF2B5EF4-FFF2-40B4-BE49-F238E27FC236}">
                <a16:creationId xmlns="" xmlns:a16="http://schemas.microsoft.com/office/drawing/2014/main" id="{8E2CA222-B4A8-CDBE-06F1-4A5134761C68}"/>
              </a:ext>
            </a:extLst>
          </p:cNvPr>
          <p:cNvSpPr txBox="1"/>
          <p:nvPr/>
        </p:nvSpPr>
        <p:spPr>
          <a:xfrm>
            <a:off x="1477741" y="6252521"/>
            <a:ext cx="2413591" cy="400110"/>
          </a:xfrm>
          <a:prstGeom prst="rect">
            <a:avLst/>
          </a:prstGeom>
          <a:noFill/>
        </p:spPr>
        <p:txBody>
          <a:bodyPr wrap="square" rtlCol="0">
            <a:spAutoFit/>
          </a:bodyPr>
          <a:lstStyle/>
          <a:p>
            <a:pPr defTabSz="914400"/>
            <a:r>
              <a:rPr lang="en-US" sz="2000" dirty="0">
                <a:solidFill>
                  <a:srgbClr val="00B0F0"/>
                </a:solidFill>
              </a:rPr>
              <a:t>~Elisabeth Elliott</a:t>
            </a:r>
          </a:p>
        </p:txBody>
      </p:sp>
    </p:spTree>
    <p:extLst>
      <p:ext uri="{BB962C8B-B14F-4D97-AF65-F5344CB8AC3E}">
        <p14:creationId xmlns:p14="http://schemas.microsoft.com/office/powerpoint/2010/main" val="40620129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 xmlns:a16="http://schemas.microsoft.com/office/drawing/2014/main" id="{D4612014-8B09-3882-4D86-F70A6CEA177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6187" r="6187"/>
          <a:stretch>
            <a:fillRect/>
          </a:stretch>
        </p:blipFill>
        <p:spPr/>
      </p:pic>
      <p:sp>
        <p:nvSpPr>
          <p:cNvPr id="13" name="Text Placeholder 12">
            <a:extLst>
              <a:ext uri="{FF2B5EF4-FFF2-40B4-BE49-F238E27FC236}">
                <a16:creationId xmlns="" xmlns:a16="http://schemas.microsoft.com/office/drawing/2014/main" id="{ACFB1396-1F6D-99D2-1CD4-5B5DEF37201F}"/>
              </a:ext>
            </a:extLst>
          </p:cNvPr>
          <p:cNvSpPr>
            <a:spLocks noGrp="1"/>
          </p:cNvSpPr>
          <p:nvPr>
            <p:ph type="body" sz="half" idx="2"/>
          </p:nvPr>
        </p:nvSpPr>
        <p:spPr>
          <a:xfrm>
            <a:off x="584607" y="3503428"/>
            <a:ext cx="4263840" cy="2195624"/>
          </a:xfrm>
        </p:spPr>
        <p:txBody>
          <a:bodyPr>
            <a:noAutofit/>
          </a:bodyPr>
          <a:lstStyle/>
          <a:p>
            <a:pPr algn="ctr"/>
            <a:r>
              <a:rPr lang="en-US" sz="4800" b="1" dirty="0">
                <a:solidFill>
                  <a:srgbClr val="FFFF00"/>
                </a:solidFill>
                <a:latin typeface="Candara Light" panose="020E0502030303020204" pitchFamily="34" charset="0"/>
              </a:rPr>
              <a:t>Even when motherhood looks like this!!</a:t>
            </a:r>
          </a:p>
        </p:txBody>
      </p:sp>
      <p:sp>
        <p:nvSpPr>
          <p:cNvPr id="15" name="TextBox 14">
            <a:extLst>
              <a:ext uri="{FF2B5EF4-FFF2-40B4-BE49-F238E27FC236}">
                <a16:creationId xmlns="" xmlns:a16="http://schemas.microsoft.com/office/drawing/2014/main" id="{7C248AC3-A15F-476F-0EBB-0FD58D58749C}"/>
              </a:ext>
            </a:extLst>
          </p:cNvPr>
          <p:cNvSpPr txBox="1"/>
          <p:nvPr/>
        </p:nvSpPr>
        <p:spPr>
          <a:xfrm>
            <a:off x="584607" y="789616"/>
            <a:ext cx="4497756" cy="2123658"/>
          </a:xfrm>
          <a:prstGeom prst="rect">
            <a:avLst/>
          </a:prstGeom>
          <a:noFill/>
        </p:spPr>
        <p:txBody>
          <a:bodyPr wrap="square">
            <a:spAutoFit/>
          </a:bodyPr>
          <a:lstStyle/>
          <a:p>
            <a:pPr algn="ctr" defTabSz="914400"/>
            <a:r>
              <a:rPr lang="en-US" sz="4400" dirty="0" smtClean="0">
                <a:solidFill>
                  <a:prstClr val="white"/>
                </a:solidFill>
                <a:latin typeface="Candara Light" panose="020E0502030303020204" pitchFamily="34" charset="0"/>
              </a:rPr>
              <a:t>¡¡</a:t>
            </a:r>
            <a:r>
              <a:rPr lang="en-US" sz="4400" dirty="0" err="1" smtClean="0">
                <a:solidFill>
                  <a:prstClr val="white"/>
                </a:solidFill>
                <a:latin typeface="Candara Light" panose="020E0502030303020204" pitchFamily="34" charset="0"/>
              </a:rPr>
              <a:t>Incluso</a:t>
            </a:r>
            <a:r>
              <a:rPr lang="en-US" sz="4400" dirty="0" smtClean="0">
                <a:solidFill>
                  <a:prstClr val="white"/>
                </a:solidFill>
                <a:latin typeface="Candara Light" panose="020E0502030303020204" pitchFamily="34" charset="0"/>
              </a:rPr>
              <a:t> </a:t>
            </a:r>
            <a:r>
              <a:rPr lang="en-US" sz="4400" dirty="0" err="1">
                <a:solidFill>
                  <a:prstClr val="white"/>
                </a:solidFill>
                <a:latin typeface="Candara Light" panose="020E0502030303020204" pitchFamily="34" charset="0"/>
              </a:rPr>
              <a:t>cuando</a:t>
            </a:r>
            <a:r>
              <a:rPr lang="en-US" sz="4400" dirty="0">
                <a:solidFill>
                  <a:prstClr val="white"/>
                </a:solidFill>
                <a:latin typeface="Candara Light" panose="020E0502030303020204" pitchFamily="34" charset="0"/>
              </a:rPr>
              <a:t> </a:t>
            </a:r>
          </a:p>
          <a:p>
            <a:pPr algn="ctr" defTabSz="914400"/>
            <a:r>
              <a:rPr lang="en-US" sz="4400" dirty="0" err="1" smtClean="0">
                <a:solidFill>
                  <a:prstClr val="white"/>
                </a:solidFill>
                <a:latin typeface="Candara Light" panose="020E0502030303020204" pitchFamily="34" charset="0"/>
              </a:rPr>
              <a:t>ser</a:t>
            </a:r>
            <a:r>
              <a:rPr lang="en-US" sz="4400" dirty="0" smtClean="0">
                <a:solidFill>
                  <a:prstClr val="white"/>
                </a:solidFill>
                <a:latin typeface="Candara Light" panose="020E0502030303020204" pitchFamily="34" charset="0"/>
              </a:rPr>
              <a:t> </a:t>
            </a:r>
            <a:r>
              <a:rPr lang="en-US" sz="4400" dirty="0" err="1" smtClean="0">
                <a:solidFill>
                  <a:prstClr val="white"/>
                </a:solidFill>
                <a:latin typeface="Candara Light" panose="020E0502030303020204" pitchFamily="34" charset="0"/>
              </a:rPr>
              <a:t>madre</a:t>
            </a:r>
            <a:r>
              <a:rPr lang="en-US" sz="4400" dirty="0" smtClean="0">
                <a:solidFill>
                  <a:prstClr val="white"/>
                </a:solidFill>
                <a:latin typeface="Candara Light" panose="020E0502030303020204" pitchFamily="34" charset="0"/>
              </a:rPr>
              <a:t> </a:t>
            </a:r>
            <a:endParaRPr lang="en-US" sz="4400" dirty="0">
              <a:solidFill>
                <a:prstClr val="white"/>
              </a:solidFill>
              <a:latin typeface="Candara Light" panose="020E0502030303020204" pitchFamily="34" charset="0"/>
            </a:endParaRPr>
          </a:p>
          <a:p>
            <a:pPr algn="ctr" defTabSz="914400"/>
            <a:r>
              <a:rPr lang="en-US" sz="4400" dirty="0">
                <a:solidFill>
                  <a:prstClr val="white"/>
                </a:solidFill>
                <a:latin typeface="Candara Light" panose="020E0502030303020204" pitchFamily="34" charset="0"/>
              </a:rPr>
              <a:t>se </a:t>
            </a:r>
            <a:r>
              <a:rPr lang="en-US" sz="4400" dirty="0" err="1">
                <a:solidFill>
                  <a:prstClr val="white"/>
                </a:solidFill>
                <a:latin typeface="Candara Light" panose="020E0502030303020204" pitchFamily="34" charset="0"/>
              </a:rPr>
              <a:t>ve</a:t>
            </a:r>
            <a:r>
              <a:rPr lang="en-US" sz="4400" dirty="0">
                <a:solidFill>
                  <a:prstClr val="white"/>
                </a:solidFill>
                <a:latin typeface="Candara Light" panose="020E0502030303020204" pitchFamily="34" charset="0"/>
              </a:rPr>
              <a:t> </a:t>
            </a:r>
            <a:r>
              <a:rPr lang="en-US" sz="4400" dirty="0" err="1">
                <a:solidFill>
                  <a:prstClr val="white"/>
                </a:solidFill>
                <a:latin typeface="Candara Light" panose="020E0502030303020204" pitchFamily="34" charset="0"/>
              </a:rPr>
              <a:t>así</a:t>
            </a:r>
            <a:r>
              <a:rPr lang="en-US" sz="4400" dirty="0">
                <a:solidFill>
                  <a:prstClr val="white"/>
                </a:solidFill>
                <a:latin typeface="Candara Light" panose="020E0502030303020204" pitchFamily="34" charset="0"/>
              </a:rPr>
              <a:t>!!</a:t>
            </a:r>
          </a:p>
        </p:txBody>
      </p:sp>
    </p:spTree>
    <p:extLst>
      <p:ext uri="{BB962C8B-B14F-4D97-AF65-F5344CB8AC3E}">
        <p14:creationId xmlns:p14="http://schemas.microsoft.com/office/powerpoint/2010/main" val="243087850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53539" y="2424656"/>
            <a:ext cx="5212080" cy="3931920"/>
          </a:xfrm>
          <a:ln>
            <a:solidFill>
              <a:schemeClr val="bg1">
                <a:lumMod val="85000"/>
              </a:schemeClr>
            </a:solidFill>
          </a:ln>
        </p:spPr>
        <p:txBody>
          <a:bodyPr>
            <a:normAutofit fontScale="92500" lnSpcReduction="20000"/>
          </a:bodyPr>
          <a:lstStyle/>
          <a:p>
            <a:pPr algn="ctr">
              <a:buFont typeface="Wingdings" pitchFamily="2" charset="2"/>
              <a:buNone/>
              <a:defRPr/>
            </a:pPr>
            <a:endParaRPr lang="en-US" sz="800" u="sng" dirty="0">
              <a:solidFill>
                <a:schemeClr val="bg1"/>
              </a:solidFill>
              <a:latin typeface="SF Cartoonist Hand" panose="02000506000000020003" pitchFamily="2" charset="0"/>
            </a:endParaRPr>
          </a:p>
          <a:p>
            <a:pPr algn="ctr">
              <a:buFont typeface="Wingdings" pitchFamily="2" charset="2"/>
              <a:buNone/>
              <a:defRPr/>
            </a:pPr>
            <a:r>
              <a:rPr lang="en-US" u="sng" dirty="0">
                <a:solidFill>
                  <a:schemeClr val="bg1"/>
                </a:solidFill>
                <a:latin typeface="Candara Light" panose="020E0502030303020204" pitchFamily="34" charset="0"/>
              </a:rPr>
              <a:t>Psalm 127:5</a:t>
            </a:r>
          </a:p>
          <a:p>
            <a:pPr algn="ctr">
              <a:buFont typeface="Wingdings" pitchFamily="2" charset="2"/>
              <a:buNone/>
              <a:defRPr/>
            </a:pPr>
            <a:endParaRPr lang="en-US" dirty="0">
              <a:solidFill>
                <a:schemeClr val="bg1"/>
              </a:solidFill>
              <a:latin typeface="Candara Light" panose="020E0502030303020204" pitchFamily="34" charset="0"/>
            </a:endParaRPr>
          </a:p>
          <a:p>
            <a:pPr algn="ctr">
              <a:buFont typeface="Wingdings" pitchFamily="2" charset="2"/>
              <a:buNone/>
              <a:defRPr/>
            </a:pPr>
            <a:r>
              <a:rPr lang="en-US" dirty="0">
                <a:solidFill>
                  <a:schemeClr val="bg1"/>
                </a:solidFill>
                <a:latin typeface="Candara Light" panose="020E0502030303020204" pitchFamily="34" charset="0"/>
              </a:rPr>
              <a:t>Children are </a:t>
            </a:r>
            <a:r>
              <a:rPr lang="en-US" b="1" u="sng" dirty="0">
                <a:solidFill>
                  <a:schemeClr val="bg1"/>
                </a:solidFill>
                <a:latin typeface="Candara Light" panose="020E0502030303020204" pitchFamily="34" charset="0"/>
              </a:rPr>
              <a:t>a heritage from the Lord,</a:t>
            </a:r>
          </a:p>
          <a:p>
            <a:pPr algn="ctr">
              <a:buFont typeface="Wingdings" pitchFamily="2" charset="2"/>
              <a:buNone/>
              <a:defRPr/>
            </a:pPr>
            <a:r>
              <a:rPr lang="en-US" dirty="0">
                <a:solidFill>
                  <a:schemeClr val="bg1"/>
                </a:solidFill>
                <a:latin typeface="Candara Light" panose="020E0502030303020204" pitchFamily="34" charset="0"/>
              </a:rPr>
              <a:t>the fruit of the womb, </a:t>
            </a:r>
            <a:r>
              <a:rPr lang="en-US" b="1" u="sng" dirty="0">
                <a:solidFill>
                  <a:schemeClr val="bg1"/>
                </a:solidFill>
                <a:latin typeface="Candara Light" panose="020E0502030303020204" pitchFamily="34" charset="0"/>
              </a:rPr>
              <a:t>a reward.</a:t>
            </a:r>
          </a:p>
          <a:p>
            <a:pPr algn="ctr">
              <a:buFont typeface="Wingdings" pitchFamily="2" charset="2"/>
              <a:buNone/>
              <a:defRPr/>
            </a:pPr>
            <a:r>
              <a:rPr lang="en-US" dirty="0">
                <a:solidFill>
                  <a:schemeClr val="bg1"/>
                </a:solidFill>
                <a:latin typeface="Candara Light" panose="020E0502030303020204" pitchFamily="34" charset="0"/>
              </a:rPr>
              <a:t>Like arrows in the hand of a warrior</a:t>
            </a:r>
          </a:p>
          <a:p>
            <a:pPr algn="ctr">
              <a:buFont typeface="Wingdings" pitchFamily="2" charset="2"/>
              <a:buNone/>
              <a:defRPr/>
            </a:pPr>
            <a:r>
              <a:rPr lang="en-US" dirty="0">
                <a:solidFill>
                  <a:schemeClr val="bg1"/>
                </a:solidFill>
                <a:latin typeface="Candara Light" panose="020E0502030303020204" pitchFamily="34" charset="0"/>
              </a:rPr>
              <a:t>are the children of one’s youth.</a:t>
            </a:r>
          </a:p>
          <a:p>
            <a:pPr algn="ctr">
              <a:buFont typeface="Wingdings" pitchFamily="2" charset="2"/>
              <a:buNone/>
              <a:defRPr/>
            </a:pPr>
            <a:r>
              <a:rPr lang="en-US" b="1" u="sng" dirty="0">
                <a:solidFill>
                  <a:schemeClr val="bg1"/>
                </a:solidFill>
                <a:latin typeface="Candara Light" panose="020E0502030303020204" pitchFamily="34" charset="0"/>
              </a:rPr>
              <a:t>Blessed</a:t>
            </a:r>
            <a:r>
              <a:rPr lang="en-US" dirty="0">
                <a:solidFill>
                  <a:schemeClr val="bg1"/>
                </a:solidFill>
                <a:latin typeface="Candara Light" panose="020E0502030303020204" pitchFamily="34" charset="0"/>
              </a:rPr>
              <a:t>  is the man</a:t>
            </a:r>
            <a:endParaRPr lang="en-US" u="sng" dirty="0">
              <a:solidFill>
                <a:schemeClr val="bg1"/>
              </a:solidFill>
              <a:latin typeface="Candara Light" panose="020E0502030303020204" pitchFamily="34" charset="0"/>
            </a:endParaRPr>
          </a:p>
          <a:p>
            <a:pPr algn="ctr">
              <a:buFont typeface="Wingdings" pitchFamily="2" charset="2"/>
              <a:buNone/>
              <a:defRPr/>
            </a:pPr>
            <a:r>
              <a:rPr lang="en-US" dirty="0">
                <a:solidFill>
                  <a:schemeClr val="bg1"/>
                </a:solidFill>
                <a:latin typeface="Candara Light" panose="020E0502030303020204" pitchFamily="34" charset="0"/>
              </a:rPr>
              <a:t>who fills his quiver with them!</a:t>
            </a:r>
          </a:p>
          <a:p>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0443" y="315687"/>
            <a:ext cx="2628900" cy="1743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a:extLst>
              <a:ext uri="{FF2B5EF4-FFF2-40B4-BE49-F238E27FC236}">
                <a16:creationId xmlns="" xmlns:a16="http://schemas.microsoft.com/office/drawing/2014/main" id="{9A8C1FEC-70B4-F140-4628-26C455D17BE7}"/>
              </a:ext>
            </a:extLst>
          </p:cNvPr>
          <p:cNvSpPr txBox="1">
            <a:spLocks/>
          </p:cNvSpPr>
          <p:nvPr/>
        </p:nvSpPr>
        <p:spPr>
          <a:xfrm>
            <a:off x="382657" y="501424"/>
            <a:ext cx="8595360" cy="1371600"/>
          </a:xfrm>
          <a:prstGeom prst="rect">
            <a:avLst/>
          </a:prstGeom>
          <a:ln>
            <a:solidFill>
              <a:schemeClr val="bg1">
                <a:lumMod val="8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600" dirty="0">
                <a:solidFill>
                  <a:srgbClr val="FFC000"/>
                </a:solidFill>
                <a:latin typeface="Baguet Script" panose="00000500000000000000" pitchFamily="2" charset="0"/>
              </a:rPr>
              <a:t>¿Qué dice Dios sobre los niños?</a:t>
            </a:r>
            <a:r>
              <a:rPr lang="en-US" sz="3600" dirty="0">
                <a:solidFill>
                  <a:srgbClr val="FFC000"/>
                </a:solidFill>
                <a:latin typeface="Baguet Script" panose="00000500000000000000" pitchFamily="2" charset="0"/>
              </a:rPr>
              <a:t/>
            </a:r>
            <a:br>
              <a:rPr lang="en-US" sz="3600" dirty="0">
                <a:solidFill>
                  <a:srgbClr val="FFC000"/>
                </a:solidFill>
                <a:latin typeface="Baguet Script" panose="00000500000000000000" pitchFamily="2" charset="0"/>
              </a:rPr>
            </a:br>
            <a:r>
              <a:rPr lang="en-US" sz="2800" dirty="0">
                <a:solidFill>
                  <a:srgbClr val="00B0F0"/>
                </a:solidFill>
                <a:latin typeface="Baguet Script" panose="00000500000000000000" pitchFamily="2" charset="0"/>
              </a:rPr>
              <a:t>What does God say about children?</a:t>
            </a:r>
            <a:endParaRPr lang="en-US" sz="2800" dirty="0">
              <a:solidFill>
                <a:srgbClr val="00B0F0"/>
              </a:solidFill>
              <a:latin typeface="Century Gothic" pitchFamily="34" charset="0"/>
            </a:endParaRPr>
          </a:p>
        </p:txBody>
      </p:sp>
      <p:sp>
        <p:nvSpPr>
          <p:cNvPr id="7" name="Content Placeholder 2">
            <a:extLst>
              <a:ext uri="{FF2B5EF4-FFF2-40B4-BE49-F238E27FC236}">
                <a16:creationId xmlns="" xmlns:a16="http://schemas.microsoft.com/office/drawing/2014/main" id="{DCFC1490-C794-B33B-0B4E-9110C2807827}"/>
              </a:ext>
            </a:extLst>
          </p:cNvPr>
          <p:cNvSpPr txBox="1">
            <a:spLocks/>
          </p:cNvSpPr>
          <p:nvPr/>
        </p:nvSpPr>
        <p:spPr>
          <a:xfrm>
            <a:off x="520148" y="2424656"/>
            <a:ext cx="5212080" cy="3931920"/>
          </a:xfrm>
          <a:prstGeom prst="rect">
            <a:avLst/>
          </a:prstGeom>
          <a:ln>
            <a:solidFill>
              <a:schemeClr val="bg1">
                <a:lumMod val="85000"/>
              </a:schemeClr>
            </a:solidFill>
          </a:ln>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itchFamily="2" charset="2"/>
              <a:buNone/>
              <a:defRPr/>
            </a:pPr>
            <a:endParaRPr lang="en-US" sz="800" u="sng" dirty="0">
              <a:solidFill>
                <a:prstClr val="white"/>
              </a:solidFill>
              <a:latin typeface="SF Cartoonist Hand" panose="02000506000000020003" pitchFamily="2" charset="0"/>
            </a:endParaRPr>
          </a:p>
          <a:p>
            <a:pPr algn="ctr">
              <a:buFont typeface="Wingdings" pitchFamily="2" charset="2"/>
              <a:buNone/>
              <a:defRPr/>
            </a:pPr>
            <a:r>
              <a:rPr lang="en-US" u="sng" dirty="0" smtClean="0">
                <a:solidFill>
                  <a:prstClr val="white"/>
                </a:solidFill>
                <a:latin typeface="Candara Light" panose="020E0502030303020204" pitchFamily="34" charset="0"/>
              </a:rPr>
              <a:t>Salmo </a:t>
            </a:r>
            <a:r>
              <a:rPr lang="en-US" u="sng" dirty="0">
                <a:solidFill>
                  <a:prstClr val="white"/>
                </a:solidFill>
                <a:latin typeface="Candara Light" panose="020E0502030303020204" pitchFamily="34" charset="0"/>
              </a:rPr>
              <a:t>127:5</a:t>
            </a:r>
          </a:p>
          <a:p>
            <a:pPr algn="ctr">
              <a:buFont typeface="Wingdings" pitchFamily="2" charset="2"/>
              <a:buNone/>
              <a:defRPr/>
            </a:pPr>
            <a:endParaRPr lang="en-US" dirty="0">
              <a:solidFill>
                <a:prstClr val="white"/>
              </a:solidFill>
              <a:latin typeface="Candara Light" panose="020E0502030303020204" pitchFamily="34" charset="0"/>
            </a:endParaRPr>
          </a:p>
          <a:p>
            <a:pPr algn="ctr">
              <a:buFont typeface="Wingdings" pitchFamily="2" charset="2"/>
              <a:buNone/>
              <a:defRPr/>
            </a:pPr>
            <a:r>
              <a:rPr lang="es-ES" b="1" u="sng" dirty="0">
                <a:solidFill>
                  <a:prstClr val="white"/>
                </a:solidFill>
                <a:latin typeface="Candara Light" panose="020E0502030303020204" pitchFamily="34" charset="0"/>
              </a:rPr>
              <a:t>Un don del SEÑOR</a:t>
            </a:r>
            <a:r>
              <a:rPr lang="es-ES" b="1" dirty="0">
                <a:solidFill>
                  <a:prstClr val="white"/>
                </a:solidFill>
                <a:latin typeface="Candara Light" panose="020E0502030303020204" pitchFamily="34" charset="0"/>
              </a:rPr>
              <a:t> </a:t>
            </a:r>
            <a:r>
              <a:rPr lang="es-ES" dirty="0">
                <a:solidFill>
                  <a:prstClr val="white"/>
                </a:solidFill>
                <a:latin typeface="Candara Light" panose="020E0502030303020204" pitchFamily="34" charset="0"/>
              </a:rPr>
              <a:t>son los hijos, </a:t>
            </a:r>
          </a:p>
          <a:p>
            <a:pPr algn="ctr">
              <a:buFont typeface="Wingdings" pitchFamily="2" charset="2"/>
              <a:buNone/>
              <a:defRPr/>
            </a:pPr>
            <a:r>
              <a:rPr lang="es-ES" dirty="0" smtClean="0">
                <a:solidFill>
                  <a:prstClr val="white"/>
                </a:solidFill>
                <a:latin typeface="Candara Light" panose="020E0502030303020204" pitchFamily="34" charset="0"/>
              </a:rPr>
              <a:t>Y </a:t>
            </a:r>
            <a:r>
              <a:rPr lang="es-ES" b="1" u="sng" dirty="0">
                <a:solidFill>
                  <a:prstClr val="white"/>
                </a:solidFill>
                <a:latin typeface="Candara Light" panose="020E0502030303020204" pitchFamily="34" charset="0"/>
              </a:rPr>
              <a:t>recompensa</a:t>
            </a:r>
            <a:r>
              <a:rPr lang="es-ES" dirty="0">
                <a:solidFill>
                  <a:prstClr val="white"/>
                </a:solidFill>
                <a:latin typeface="Candara Light" panose="020E0502030303020204" pitchFamily="34" charset="0"/>
              </a:rPr>
              <a:t> es el fruto del vientre. </a:t>
            </a:r>
          </a:p>
          <a:p>
            <a:pPr algn="ctr">
              <a:buFont typeface="Wingdings" pitchFamily="2" charset="2"/>
              <a:buNone/>
              <a:defRPr/>
            </a:pPr>
            <a:r>
              <a:rPr lang="es-ES" dirty="0" smtClean="0">
                <a:solidFill>
                  <a:prstClr val="white"/>
                </a:solidFill>
                <a:latin typeface="Candara Light" panose="020E0502030303020204" pitchFamily="34" charset="0"/>
              </a:rPr>
              <a:t>Como </a:t>
            </a:r>
            <a:r>
              <a:rPr lang="es-ES" dirty="0">
                <a:solidFill>
                  <a:prstClr val="white"/>
                </a:solidFill>
                <a:latin typeface="Candara Light" panose="020E0502030303020204" pitchFamily="34" charset="0"/>
              </a:rPr>
              <a:t>flechas en la mano del </a:t>
            </a:r>
            <a:r>
              <a:rPr lang="es-ES" dirty="0" smtClean="0">
                <a:solidFill>
                  <a:prstClr val="white"/>
                </a:solidFill>
                <a:latin typeface="Candara Light" panose="020E0502030303020204" pitchFamily="34" charset="0"/>
              </a:rPr>
              <a:t>guerrero,</a:t>
            </a:r>
          </a:p>
          <a:p>
            <a:pPr algn="ctr">
              <a:buFont typeface="Wingdings" pitchFamily="2" charset="2"/>
              <a:buNone/>
              <a:defRPr/>
            </a:pPr>
            <a:r>
              <a:rPr lang="es-ES" dirty="0" smtClean="0">
                <a:solidFill>
                  <a:prstClr val="white"/>
                </a:solidFill>
                <a:latin typeface="Candara Light" panose="020E0502030303020204" pitchFamily="34" charset="0"/>
              </a:rPr>
              <a:t>Así </a:t>
            </a:r>
            <a:r>
              <a:rPr lang="es-ES" dirty="0">
                <a:solidFill>
                  <a:prstClr val="white"/>
                </a:solidFill>
                <a:latin typeface="Candara Light" panose="020E0502030303020204" pitchFamily="34" charset="0"/>
              </a:rPr>
              <a:t>son los hijos tenidos en la juventud. </a:t>
            </a:r>
          </a:p>
          <a:p>
            <a:pPr algn="ctr">
              <a:buFont typeface="Wingdings" pitchFamily="2" charset="2"/>
              <a:buNone/>
              <a:defRPr/>
            </a:pPr>
            <a:r>
              <a:rPr lang="es-ES" dirty="0" smtClean="0">
                <a:solidFill>
                  <a:prstClr val="white"/>
                </a:solidFill>
                <a:latin typeface="Candara Light" panose="020E0502030303020204" pitchFamily="34" charset="0"/>
              </a:rPr>
              <a:t>¡</a:t>
            </a:r>
            <a:r>
              <a:rPr lang="es-ES" b="1" u="sng" dirty="0" smtClean="0">
                <a:solidFill>
                  <a:prstClr val="white"/>
                </a:solidFill>
                <a:latin typeface="Candara Light" panose="020E0502030303020204" pitchFamily="34" charset="0"/>
              </a:rPr>
              <a:t>Bienaventurado</a:t>
            </a:r>
            <a:r>
              <a:rPr lang="es-ES" dirty="0" smtClean="0">
                <a:solidFill>
                  <a:prstClr val="white"/>
                </a:solidFill>
                <a:latin typeface="Candara Light" panose="020E0502030303020204" pitchFamily="34" charset="0"/>
              </a:rPr>
              <a:t> </a:t>
            </a:r>
            <a:r>
              <a:rPr lang="es-ES" dirty="0">
                <a:solidFill>
                  <a:prstClr val="white"/>
                </a:solidFill>
                <a:latin typeface="Candara Light" panose="020E0502030303020204" pitchFamily="34" charset="0"/>
              </a:rPr>
              <a:t>el </a:t>
            </a:r>
            <a:r>
              <a:rPr lang="es-ES" dirty="0" smtClean="0">
                <a:solidFill>
                  <a:prstClr val="white"/>
                </a:solidFill>
                <a:latin typeface="Candara Light" panose="020E0502030303020204" pitchFamily="34" charset="0"/>
              </a:rPr>
              <a:t>hombre</a:t>
            </a:r>
            <a:br>
              <a:rPr lang="es-ES" dirty="0" smtClean="0">
                <a:solidFill>
                  <a:prstClr val="white"/>
                </a:solidFill>
                <a:latin typeface="Candara Light" panose="020E0502030303020204" pitchFamily="34" charset="0"/>
              </a:rPr>
            </a:br>
            <a:r>
              <a:rPr lang="es-ES" dirty="0" smtClean="0">
                <a:solidFill>
                  <a:prstClr val="white"/>
                </a:solidFill>
                <a:latin typeface="Candara Light" panose="020E0502030303020204" pitchFamily="34" charset="0"/>
              </a:rPr>
              <a:t>que </a:t>
            </a:r>
            <a:r>
              <a:rPr lang="es-ES" dirty="0">
                <a:solidFill>
                  <a:prstClr val="white"/>
                </a:solidFill>
                <a:latin typeface="Candara Light" panose="020E0502030303020204" pitchFamily="34" charset="0"/>
              </a:rPr>
              <a:t>de </a:t>
            </a:r>
            <a:r>
              <a:rPr lang="es-ES" dirty="0" smtClean="0">
                <a:solidFill>
                  <a:prstClr val="white"/>
                </a:solidFill>
                <a:latin typeface="Candara Light" panose="020E0502030303020204" pitchFamily="34" charset="0"/>
              </a:rPr>
              <a:t>ellos tiene </a:t>
            </a:r>
            <a:r>
              <a:rPr lang="es-ES" dirty="0">
                <a:solidFill>
                  <a:prstClr val="white"/>
                </a:solidFill>
                <a:latin typeface="Candara Light" panose="020E0502030303020204" pitchFamily="34" charset="0"/>
              </a:rPr>
              <a:t>llena su </a:t>
            </a:r>
            <a:r>
              <a:rPr lang="es-ES" dirty="0" smtClean="0">
                <a:solidFill>
                  <a:prstClr val="white"/>
                </a:solidFill>
                <a:latin typeface="Candara Light" panose="020E0502030303020204" pitchFamily="34" charset="0"/>
              </a:rPr>
              <a:t>aljaba</a:t>
            </a:r>
            <a:r>
              <a:rPr lang="es-ES" dirty="0">
                <a:solidFill>
                  <a:prstClr val="white"/>
                </a:solidFill>
                <a:latin typeface="Candara Light" panose="020E0502030303020204" pitchFamily="34" charset="0"/>
              </a:rPr>
              <a:t>!</a:t>
            </a:r>
            <a:endParaRPr lang="en-US" dirty="0">
              <a:solidFill>
                <a:prstClr val="black"/>
              </a:solidFill>
              <a:latin typeface="Candara Light" panose="020E0502030303020204" pitchFamily="34" charset="0"/>
            </a:endParaRPr>
          </a:p>
        </p:txBody>
      </p:sp>
    </p:spTree>
    <p:extLst>
      <p:ext uri="{BB962C8B-B14F-4D97-AF65-F5344CB8AC3E}">
        <p14:creationId xmlns:p14="http://schemas.microsoft.com/office/powerpoint/2010/main" val="33631105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E66E30-F0D8-B6AD-20EF-962AF02C7DA0}"/>
              </a:ext>
            </a:extLst>
          </p:cNvPr>
          <p:cNvSpPr>
            <a:spLocks noGrp="1"/>
          </p:cNvSpPr>
          <p:nvPr>
            <p:ph type="title"/>
          </p:nvPr>
        </p:nvSpPr>
        <p:spPr>
          <a:noFill/>
          <a:ln>
            <a:solidFill>
              <a:schemeClr val="tx1">
                <a:lumMod val="50000"/>
                <a:lumOff val="50000"/>
              </a:schemeClr>
            </a:solidFill>
          </a:ln>
        </p:spPr>
        <p:txBody>
          <a:bodyPr>
            <a:noAutofit/>
          </a:bodyPr>
          <a:lstStyle/>
          <a:p>
            <a:pPr algn="ctr"/>
            <a:r>
              <a:rPr lang="es-ES" sz="3200" b="1" dirty="0" smtClean="0">
                <a:solidFill>
                  <a:srgbClr val="FF0000"/>
                </a:solidFill>
                <a:latin typeface="Candara Light" panose="020E0502030303020204" pitchFamily="34" charset="0"/>
              </a:rPr>
              <a:t>Permanezca </a:t>
            </a:r>
            <a:r>
              <a:rPr lang="es-ES" sz="3200" b="1" dirty="0">
                <a:solidFill>
                  <a:srgbClr val="FF0000"/>
                </a:solidFill>
                <a:latin typeface="Candara Light" panose="020E0502030303020204" pitchFamily="34" charset="0"/>
              </a:rPr>
              <a:t>en la </a:t>
            </a:r>
            <a:r>
              <a:rPr lang="es-ES" sz="3200" b="1" dirty="0" smtClean="0">
                <a:solidFill>
                  <a:srgbClr val="FF0000"/>
                </a:solidFill>
                <a:latin typeface="Candara Light" panose="020E0502030303020204" pitchFamily="34" charset="0"/>
              </a:rPr>
              <a:t>palabra </a:t>
            </a:r>
            <a:r>
              <a:rPr lang="es-ES" sz="3200" b="1" dirty="0">
                <a:solidFill>
                  <a:srgbClr val="FF0000"/>
                </a:solidFill>
                <a:latin typeface="Candara Light" panose="020E0502030303020204" pitchFamily="34" charset="0"/>
              </a:rPr>
              <a:t>de </a:t>
            </a:r>
            <a:r>
              <a:rPr lang="es-ES" sz="3200" b="1" dirty="0" smtClean="0">
                <a:solidFill>
                  <a:srgbClr val="FF0000"/>
                </a:solidFill>
                <a:latin typeface="Candara Light" panose="020E0502030303020204" pitchFamily="34" charset="0"/>
              </a:rPr>
              <a:t>Dios.</a:t>
            </a:r>
            <a:r>
              <a:rPr lang="es-ES" sz="3200" b="1" dirty="0">
                <a:solidFill>
                  <a:srgbClr val="FF0000"/>
                </a:solidFill>
                <a:latin typeface="Candara Light" panose="020E0502030303020204" pitchFamily="34" charset="0"/>
              </a:rPr>
              <a:t/>
            </a:r>
            <a:br>
              <a:rPr lang="es-ES" sz="3200" b="1" dirty="0">
                <a:solidFill>
                  <a:srgbClr val="FF0000"/>
                </a:solidFill>
                <a:latin typeface="Candara Light" panose="020E0502030303020204" pitchFamily="34" charset="0"/>
              </a:rPr>
            </a:br>
            <a:r>
              <a:rPr lang="en-US" sz="3200" dirty="0">
                <a:latin typeface="Candara Light" panose="020E0502030303020204" pitchFamily="34" charset="0"/>
              </a:rPr>
              <a:t>Abide in God’s Word.</a:t>
            </a:r>
          </a:p>
        </p:txBody>
      </p:sp>
      <p:sp>
        <p:nvSpPr>
          <p:cNvPr id="3" name="Text Placeholder 2">
            <a:extLst>
              <a:ext uri="{FF2B5EF4-FFF2-40B4-BE49-F238E27FC236}">
                <a16:creationId xmlns="" xmlns:a16="http://schemas.microsoft.com/office/drawing/2014/main" id="{640487DD-1189-B20C-B555-20436928840D}"/>
              </a:ext>
            </a:extLst>
          </p:cNvPr>
          <p:cNvSpPr>
            <a:spLocks noGrp="1"/>
          </p:cNvSpPr>
          <p:nvPr>
            <p:ph type="body" idx="1"/>
          </p:nvPr>
        </p:nvSpPr>
        <p:spPr>
          <a:solidFill>
            <a:srgbClr val="CCECFF"/>
          </a:solidFill>
          <a:ln>
            <a:solidFill>
              <a:schemeClr val="tx1">
                <a:lumMod val="50000"/>
                <a:lumOff val="50000"/>
              </a:schemeClr>
            </a:solidFill>
          </a:ln>
        </p:spPr>
        <p:txBody>
          <a:bodyPr>
            <a:normAutofit/>
          </a:bodyPr>
          <a:lstStyle/>
          <a:p>
            <a:r>
              <a:rPr lang="en-US" sz="2400" b="1" i="0" dirty="0" err="1">
                <a:solidFill>
                  <a:srgbClr val="000000"/>
                </a:solidFill>
                <a:effectLst/>
                <a:latin typeface="Candara Light" panose="020E0502030303020204" pitchFamily="34" charset="0"/>
              </a:rPr>
              <a:t>Salmos</a:t>
            </a:r>
            <a:r>
              <a:rPr lang="en-US" sz="2400" b="1" i="0" dirty="0">
                <a:solidFill>
                  <a:srgbClr val="000000"/>
                </a:solidFill>
                <a:effectLst/>
                <a:latin typeface="Candara Light" panose="020E0502030303020204" pitchFamily="34" charset="0"/>
              </a:rPr>
              <a:t> 119:11</a:t>
            </a:r>
            <a:endParaRPr lang="en-US" sz="2400" b="1" dirty="0">
              <a:latin typeface="Candara Light" panose="020E0502030303020204" pitchFamily="34" charset="0"/>
            </a:endParaRPr>
          </a:p>
        </p:txBody>
      </p:sp>
      <p:sp>
        <p:nvSpPr>
          <p:cNvPr id="4" name="Content Placeholder 3">
            <a:extLst>
              <a:ext uri="{FF2B5EF4-FFF2-40B4-BE49-F238E27FC236}">
                <a16:creationId xmlns="" xmlns:a16="http://schemas.microsoft.com/office/drawing/2014/main" id="{AF7F4AF1-0273-F330-F7AE-179D798546CF}"/>
              </a:ext>
            </a:extLst>
          </p:cNvPr>
          <p:cNvSpPr>
            <a:spLocks noGrp="1"/>
          </p:cNvSpPr>
          <p:nvPr>
            <p:ph sz="half" idx="2"/>
          </p:nvPr>
        </p:nvSpPr>
        <p:spPr>
          <a:ln>
            <a:solidFill>
              <a:schemeClr val="tx1">
                <a:lumMod val="50000"/>
                <a:lumOff val="50000"/>
              </a:schemeClr>
            </a:solidFill>
          </a:ln>
        </p:spPr>
        <p:txBody>
          <a:bodyPr>
            <a:normAutofit/>
          </a:bodyPr>
          <a:lstStyle/>
          <a:p>
            <a:pPr marL="0" indent="0" algn="ctr">
              <a:buNone/>
            </a:pPr>
            <a:endParaRPr lang="es-ES" sz="2800" dirty="0">
              <a:latin typeface="Candara Light" panose="020E0502030303020204" pitchFamily="34" charset="0"/>
            </a:endParaRPr>
          </a:p>
          <a:p>
            <a:pPr marL="0" indent="0" algn="ctr">
              <a:buNone/>
            </a:pPr>
            <a:r>
              <a:rPr lang="es-ES" sz="2800" dirty="0">
                <a:latin typeface="Candara Light" panose="020E0502030303020204" pitchFamily="34" charset="0"/>
              </a:rPr>
              <a:t>“</a:t>
            </a:r>
            <a:r>
              <a:rPr lang="es-ES" sz="2800" b="0" i="0" dirty="0">
                <a:solidFill>
                  <a:srgbClr val="000000"/>
                </a:solidFill>
                <a:effectLst/>
                <a:latin typeface="Candara Light" panose="020E0502030303020204" pitchFamily="34" charset="0"/>
              </a:rPr>
              <a:t>En mi corazón he guardado tus dichos,                              Para no pecar contra </a:t>
            </a:r>
            <a:r>
              <a:rPr lang="es-ES" sz="2800" b="0" i="0" dirty="0" smtClean="0">
                <a:solidFill>
                  <a:srgbClr val="000000"/>
                </a:solidFill>
                <a:effectLst/>
                <a:latin typeface="Candara Light" panose="020E0502030303020204" pitchFamily="34" charset="0"/>
              </a:rPr>
              <a:t>ti</a:t>
            </a:r>
            <a:r>
              <a:rPr lang="es-ES" sz="2800" dirty="0" smtClean="0">
                <a:latin typeface="Candara Light" panose="020E0502030303020204" pitchFamily="34" charset="0"/>
              </a:rPr>
              <a:t>”.</a:t>
            </a:r>
            <a:endParaRPr lang="en-US" sz="2800" dirty="0">
              <a:latin typeface="Candara Light" panose="020E0502030303020204" pitchFamily="34" charset="0"/>
            </a:endParaRPr>
          </a:p>
        </p:txBody>
      </p:sp>
      <p:sp>
        <p:nvSpPr>
          <p:cNvPr id="5" name="Text Placeholder 4">
            <a:extLst>
              <a:ext uri="{FF2B5EF4-FFF2-40B4-BE49-F238E27FC236}">
                <a16:creationId xmlns="" xmlns:a16="http://schemas.microsoft.com/office/drawing/2014/main" id="{456C6CA1-06A2-BC6B-2CC6-FBD6F632D613}"/>
              </a:ext>
            </a:extLst>
          </p:cNvPr>
          <p:cNvSpPr>
            <a:spLocks noGrp="1"/>
          </p:cNvSpPr>
          <p:nvPr>
            <p:ph type="body" sz="quarter" idx="3"/>
          </p:nvPr>
        </p:nvSpPr>
        <p:spPr>
          <a:solidFill>
            <a:srgbClr val="FFFFCC"/>
          </a:solidFill>
          <a:ln>
            <a:solidFill>
              <a:schemeClr val="tx1">
                <a:lumMod val="50000"/>
                <a:lumOff val="50000"/>
              </a:schemeClr>
            </a:solidFill>
          </a:ln>
        </p:spPr>
        <p:txBody>
          <a:bodyPr>
            <a:normAutofit/>
          </a:bodyPr>
          <a:lstStyle/>
          <a:p>
            <a:r>
              <a:rPr lang="en-US" sz="2400" b="1" dirty="0">
                <a:latin typeface="Candara Light" panose="020E0502030303020204" pitchFamily="34" charset="0"/>
              </a:rPr>
              <a:t>Psalm 119:11</a:t>
            </a:r>
          </a:p>
        </p:txBody>
      </p:sp>
      <p:sp>
        <p:nvSpPr>
          <p:cNvPr id="6" name="Content Placeholder 5">
            <a:extLst>
              <a:ext uri="{FF2B5EF4-FFF2-40B4-BE49-F238E27FC236}">
                <a16:creationId xmlns="" xmlns:a16="http://schemas.microsoft.com/office/drawing/2014/main" id="{CD5A5679-AB89-12D0-647F-9CD4A678F0EA}"/>
              </a:ext>
            </a:extLst>
          </p:cNvPr>
          <p:cNvSpPr>
            <a:spLocks noGrp="1"/>
          </p:cNvSpPr>
          <p:nvPr>
            <p:ph sz="quarter" idx="4"/>
          </p:nvPr>
        </p:nvSpPr>
        <p:spPr>
          <a:ln>
            <a:solidFill>
              <a:schemeClr val="tx1">
                <a:lumMod val="50000"/>
                <a:lumOff val="50000"/>
              </a:schemeClr>
            </a:solidFill>
          </a:ln>
        </p:spPr>
        <p:txBody>
          <a:bodyPr>
            <a:normAutofit/>
          </a:bodyPr>
          <a:lstStyle/>
          <a:p>
            <a:pPr marL="0" indent="0" algn="ctr">
              <a:buNone/>
            </a:pPr>
            <a:r>
              <a:rPr lang="en-US" sz="2800" b="0" i="0" dirty="0">
                <a:solidFill>
                  <a:srgbClr val="000000"/>
                </a:solidFill>
                <a:effectLst/>
                <a:latin typeface="Calibri Light" panose="020F0302020204030204" pitchFamily="34" charset="0"/>
                <a:cs typeface="Calibri Light" panose="020F0302020204030204" pitchFamily="34" charset="0"/>
              </a:rPr>
              <a:t> </a:t>
            </a:r>
          </a:p>
          <a:p>
            <a:pPr marL="0" indent="0" algn="ctr">
              <a:spcBef>
                <a:spcPts val="0"/>
              </a:spcBef>
              <a:buNone/>
            </a:pPr>
            <a:r>
              <a:rPr lang="en-US" sz="2800" b="0" i="0" dirty="0">
                <a:solidFill>
                  <a:srgbClr val="000000"/>
                </a:solidFill>
                <a:effectLst/>
                <a:latin typeface="Candara Light" panose="020E0502030303020204" pitchFamily="34" charset="0"/>
              </a:rPr>
              <a:t>“I have stored up your word </a:t>
            </a:r>
          </a:p>
          <a:p>
            <a:pPr marL="0" indent="0" algn="ctr">
              <a:spcBef>
                <a:spcPts val="0"/>
              </a:spcBef>
              <a:buNone/>
            </a:pPr>
            <a:r>
              <a:rPr lang="en-US" sz="2800" b="0" i="0" dirty="0">
                <a:solidFill>
                  <a:srgbClr val="000000"/>
                </a:solidFill>
                <a:effectLst/>
                <a:latin typeface="Candara Light" panose="020E0502030303020204" pitchFamily="34" charset="0"/>
              </a:rPr>
              <a:t>in my heart,</a:t>
            </a:r>
            <a:r>
              <a:rPr lang="en-US" sz="2800" dirty="0">
                <a:latin typeface="Candara Light" panose="020E0502030303020204" pitchFamily="34" charset="0"/>
              </a:rPr>
              <a:t/>
            </a:r>
            <a:br>
              <a:rPr lang="en-US" sz="2800" dirty="0">
                <a:latin typeface="Candara Light" panose="020E0502030303020204" pitchFamily="34" charset="0"/>
              </a:rPr>
            </a:br>
            <a:r>
              <a:rPr lang="en-US" sz="2800" b="0" i="0" dirty="0">
                <a:solidFill>
                  <a:srgbClr val="000000"/>
                </a:solidFill>
                <a:effectLst/>
                <a:latin typeface="Candara Light" panose="020E0502030303020204" pitchFamily="34" charset="0"/>
              </a:rPr>
              <a:t>    that I might not </a:t>
            </a:r>
          </a:p>
          <a:p>
            <a:pPr marL="0" indent="0" algn="ctr">
              <a:spcBef>
                <a:spcPts val="0"/>
              </a:spcBef>
              <a:buNone/>
            </a:pPr>
            <a:r>
              <a:rPr lang="en-US" sz="2800" b="0" i="0" dirty="0">
                <a:solidFill>
                  <a:srgbClr val="000000"/>
                </a:solidFill>
                <a:effectLst/>
                <a:latin typeface="Candara Light" panose="020E0502030303020204" pitchFamily="34" charset="0"/>
              </a:rPr>
              <a:t>sin against you.</a:t>
            </a:r>
            <a:r>
              <a:rPr lang="en-US" sz="2800" dirty="0">
                <a:solidFill>
                  <a:srgbClr val="000000"/>
                </a:solidFill>
                <a:latin typeface="Candara Light" panose="020E0502030303020204" pitchFamily="34" charset="0"/>
                <a:cs typeface="Calibri Light" panose="020F0302020204030204" pitchFamily="34" charset="0"/>
              </a:rPr>
              <a:t>”</a:t>
            </a:r>
            <a:endParaRPr lang="en-US" sz="2800" dirty="0">
              <a:solidFill>
                <a:srgbClr val="000000"/>
              </a:solidFill>
              <a:effectLst/>
              <a:latin typeface="Candara Light" panose="020E0502030303020204" pitchFamily="34" charset="0"/>
              <a:cs typeface="Calibri Light" panose="020F0302020204030204" pitchFamily="34" charset="0"/>
            </a:endParaRPr>
          </a:p>
        </p:txBody>
      </p:sp>
    </p:spTree>
    <p:extLst>
      <p:ext uri="{BB962C8B-B14F-4D97-AF65-F5344CB8AC3E}">
        <p14:creationId xmlns:p14="http://schemas.microsoft.com/office/powerpoint/2010/main" val="7969905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657" y="501424"/>
            <a:ext cx="8595360" cy="1371600"/>
          </a:xfrm>
          <a:ln>
            <a:solidFill>
              <a:schemeClr val="bg1">
                <a:lumMod val="85000"/>
              </a:schemeClr>
            </a:solidFill>
          </a:ln>
        </p:spPr>
        <p:txBody>
          <a:bodyPr>
            <a:normAutofit/>
          </a:bodyPr>
          <a:lstStyle/>
          <a:p>
            <a:pPr algn="ctr"/>
            <a:r>
              <a:rPr lang="es-ES" sz="3600" dirty="0">
                <a:solidFill>
                  <a:srgbClr val="FFC000"/>
                </a:solidFill>
                <a:latin typeface="Baguet Script" panose="00000500000000000000" pitchFamily="2" charset="0"/>
              </a:rPr>
              <a:t>¿Qué dice Dios sobre los niños?</a:t>
            </a:r>
            <a:r>
              <a:rPr lang="en-US" sz="3600" dirty="0">
                <a:solidFill>
                  <a:srgbClr val="FFC000"/>
                </a:solidFill>
                <a:latin typeface="Baguet Script" panose="00000500000000000000" pitchFamily="2" charset="0"/>
              </a:rPr>
              <a:t/>
            </a:r>
            <a:br>
              <a:rPr lang="en-US" sz="3600" dirty="0">
                <a:solidFill>
                  <a:srgbClr val="FFC000"/>
                </a:solidFill>
                <a:latin typeface="Baguet Script" panose="00000500000000000000" pitchFamily="2" charset="0"/>
              </a:rPr>
            </a:br>
            <a:r>
              <a:rPr lang="en-US" sz="2800" dirty="0">
                <a:solidFill>
                  <a:srgbClr val="00B0F0"/>
                </a:solidFill>
                <a:latin typeface="Baguet Script" panose="00000500000000000000" pitchFamily="2" charset="0"/>
              </a:rPr>
              <a:t>What does God say about children?</a:t>
            </a:r>
          </a:p>
        </p:txBody>
      </p:sp>
      <p:sp>
        <p:nvSpPr>
          <p:cNvPr id="3" name="Content Placeholder 2"/>
          <p:cNvSpPr>
            <a:spLocks noGrp="1"/>
          </p:cNvSpPr>
          <p:nvPr>
            <p:ph idx="1"/>
          </p:nvPr>
        </p:nvSpPr>
        <p:spPr>
          <a:xfrm>
            <a:off x="6371977" y="2431807"/>
            <a:ext cx="5212080" cy="3931920"/>
          </a:xfrm>
          <a:ln>
            <a:solidFill>
              <a:schemeClr val="bg1">
                <a:lumMod val="85000"/>
              </a:schemeClr>
            </a:solidFill>
          </a:ln>
        </p:spPr>
        <p:txBody>
          <a:bodyPr>
            <a:normAutofit fontScale="85000" lnSpcReduction="10000"/>
          </a:bodyPr>
          <a:lstStyle/>
          <a:p>
            <a:pPr algn="ctr">
              <a:buFont typeface="Wingdings" pitchFamily="2" charset="2"/>
              <a:buNone/>
              <a:defRPr/>
            </a:pPr>
            <a:endParaRPr lang="en-US" sz="800" dirty="0">
              <a:solidFill>
                <a:schemeClr val="bg1"/>
              </a:solidFill>
              <a:latin typeface="Century Gothic" pitchFamily="34" charset="0"/>
            </a:endParaRPr>
          </a:p>
          <a:p>
            <a:pPr algn="ctr">
              <a:buFont typeface="Wingdings" pitchFamily="2" charset="2"/>
              <a:buNone/>
              <a:defRPr/>
            </a:pPr>
            <a:r>
              <a:rPr lang="en-US" sz="3600" u="sng" dirty="0">
                <a:solidFill>
                  <a:schemeClr val="bg1"/>
                </a:solidFill>
                <a:latin typeface="Candara Light" panose="020E0502030303020204" pitchFamily="34" charset="0"/>
              </a:rPr>
              <a:t>Mark 10:13-16</a:t>
            </a:r>
          </a:p>
          <a:p>
            <a:pPr algn="ctr">
              <a:buFont typeface="Wingdings" pitchFamily="2" charset="2"/>
              <a:buNone/>
              <a:defRPr/>
            </a:pPr>
            <a:endParaRPr lang="en-US" sz="3600" dirty="0">
              <a:solidFill>
                <a:schemeClr val="bg1"/>
              </a:solidFill>
              <a:latin typeface="Candara Light" panose="020E0502030303020204" pitchFamily="34" charset="0"/>
            </a:endParaRPr>
          </a:p>
          <a:p>
            <a:pPr algn="ctr">
              <a:buFont typeface="Wingdings" pitchFamily="2" charset="2"/>
              <a:buNone/>
              <a:defRPr/>
            </a:pPr>
            <a:r>
              <a:rPr lang="en-US" sz="3200" dirty="0">
                <a:solidFill>
                  <a:schemeClr val="bg1"/>
                </a:solidFill>
                <a:latin typeface="Candara Light" panose="020E0502030303020204" pitchFamily="34" charset="0"/>
              </a:rPr>
              <a:t>Let the little children come to me, </a:t>
            </a:r>
          </a:p>
          <a:p>
            <a:pPr algn="ctr">
              <a:buFont typeface="Wingdings" pitchFamily="2" charset="2"/>
              <a:buNone/>
              <a:defRPr/>
            </a:pPr>
            <a:r>
              <a:rPr lang="en-US" sz="3200" dirty="0">
                <a:solidFill>
                  <a:schemeClr val="bg1"/>
                </a:solidFill>
                <a:latin typeface="Candara Light" panose="020E0502030303020204" pitchFamily="34" charset="0"/>
              </a:rPr>
              <a:t>for the kingdom of </a:t>
            </a:r>
          </a:p>
          <a:p>
            <a:pPr algn="ctr">
              <a:buFont typeface="Wingdings" pitchFamily="2" charset="2"/>
              <a:buNone/>
              <a:defRPr/>
            </a:pPr>
            <a:r>
              <a:rPr lang="en-US" sz="3200" dirty="0">
                <a:solidFill>
                  <a:schemeClr val="bg1"/>
                </a:solidFill>
                <a:latin typeface="Candara Light" panose="020E0502030303020204" pitchFamily="34" charset="0"/>
              </a:rPr>
              <a:t>Heaven belongs to such as these…</a:t>
            </a:r>
          </a:p>
          <a:p>
            <a:pPr algn="ctr">
              <a:buFont typeface="Wingdings" pitchFamily="2" charset="2"/>
              <a:buNone/>
              <a:defRPr/>
            </a:pPr>
            <a:r>
              <a:rPr lang="en-US" sz="3200" dirty="0">
                <a:solidFill>
                  <a:schemeClr val="bg1"/>
                </a:solidFill>
                <a:latin typeface="Candara Light" panose="020E0502030303020204" pitchFamily="34" charset="0"/>
              </a:rPr>
              <a:t>and </a:t>
            </a:r>
            <a:r>
              <a:rPr lang="en-US" sz="3200" b="1" u="sng" dirty="0">
                <a:solidFill>
                  <a:schemeClr val="bg1"/>
                </a:solidFill>
                <a:latin typeface="Candara Light" panose="020E0502030303020204" pitchFamily="34" charset="0"/>
              </a:rPr>
              <a:t>He took them in His arms</a:t>
            </a:r>
          </a:p>
          <a:p>
            <a:pPr algn="ctr">
              <a:buFont typeface="Wingdings" pitchFamily="2" charset="2"/>
              <a:buNone/>
              <a:defRPr/>
            </a:pPr>
            <a:r>
              <a:rPr lang="en-US" sz="3200" b="1" u="sng" dirty="0">
                <a:solidFill>
                  <a:schemeClr val="bg1"/>
                </a:solidFill>
                <a:latin typeface="Candara Light" panose="020E0502030303020204" pitchFamily="34" charset="0"/>
              </a:rPr>
              <a:t>and blessed them</a:t>
            </a:r>
            <a:r>
              <a:rPr lang="en-US" sz="3200" dirty="0">
                <a:solidFill>
                  <a:schemeClr val="bg1"/>
                </a:solidFill>
                <a:latin typeface="Candara Light" panose="020E0502030303020204" pitchFamily="34" charset="0"/>
              </a:rPr>
              <a:t>.</a:t>
            </a:r>
          </a:p>
        </p:txBody>
      </p:sp>
      <p:sp>
        <p:nvSpPr>
          <p:cNvPr id="6" name="Content Placeholder 2">
            <a:extLst>
              <a:ext uri="{FF2B5EF4-FFF2-40B4-BE49-F238E27FC236}">
                <a16:creationId xmlns="" xmlns:a16="http://schemas.microsoft.com/office/drawing/2014/main" id="{ADA4E7CD-4323-1427-5A81-FF15AE7552B9}"/>
              </a:ext>
            </a:extLst>
          </p:cNvPr>
          <p:cNvSpPr txBox="1">
            <a:spLocks/>
          </p:cNvSpPr>
          <p:nvPr/>
        </p:nvSpPr>
        <p:spPr>
          <a:xfrm>
            <a:off x="607944" y="2443320"/>
            <a:ext cx="5212080" cy="3931920"/>
          </a:xfrm>
          <a:prstGeom prst="rect">
            <a:avLst/>
          </a:prstGeom>
          <a:ln>
            <a:solidFill>
              <a:schemeClr val="bg1">
                <a:lumMod val="85000"/>
              </a:schemeClr>
            </a:solidFill>
          </a:ln>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itchFamily="2" charset="2"/>
              <a:buNone/>
              <a:defRPr/>
            </a:pPr>
            <a:endParaRPr lang="en-US" sz="800" dirty="0">
              <a:solidFill>
                <a:prstClr val="white"/>
              </a:solidFill>
              <a:latin typeface="Century Gothic" pitchFamily="34" charset="0"/>
            </a:endParaRPr>
          </a:p>
          <a:p>
            <a:pPr algn="ctr">
              <a:buFont typeface="Wingdings" pitchFamily="2" charset="2"/>
              <a:buNone/>
              <a:defRPr/>
            </a:pPr>
            <a:r>
              <a:rPr lang="en-US" sz="3900" u="sng" dirty="0">
                <a:solidFill>
                  <a:prstClr val="white"/>
                </a:solidFill>
                <a:latin typeface="Candara Light" panose="020E0502030303020204" pitchFamily="34" charset="0"/>
              </a:rPr>
              <a:t>Marcos 10:13-16</a:t>
            </a:r>
          </a:p>
          <a:p>
            <a:pPr algn="ctr">
              <a:buFont typeface="Wingdings" pitchFamily="2" charset="2"/>
              <a:buNone/>
              <a:defRPr/>
            </a:pPr>
            <a:endParaRPr lang="en-US" sz="3600" dirty="0">
              <a:solidFill>
                <a:prstClr val="white"/>
              </a:solidFill>
              <a:latin typeface="Candara Light" panose="020E0502030303020204" pitchFamily="34" charset="0"/>
            </a:endParaRPr>
          </a:p>
          <a:p>
            <a:pPr algn="ctr">
              <a:buFont typeface="Wingdings" pitchFamily="2" charset="2"/>
              <a:buNone/>
              <a:defRPr/>
            </a:pPr>
            <a:r>
              <a:rPr lang="es-ES" sz="3200" dirty="0" smtClean="0">
                <a:solidFill>
                  <a:prstClr val="white"/>
                </a:solidFill>
                <a:latin typeface="Candara Light" panose="020E0502030303020204" pitchFamily="34" charset="0"/>
              </a:rPr>
              <a:t>Dejen </a:t>
            </a:r>
            <a:r>
              <a:rPr lang="es-ES" sz="3200" dirty="0">
                <a:solidFill>
                  <a:prstClr val="white"/>
                </a:solidFill>
                <a:latin typeface="Candara Light" panose="020E0502030303020204" pitchFamily="34" charset="0"/>
              </a:rPr>
              <a:t>que los niños vengan a </a:t>
            </a:r>
            <a:r>
              <a:rPr lang="es-ES" sz="3200" dirty="0" smtClean="0">
                <a:solidFill>
                  <a:prstClr val="white"/>
                </a:solidFill>
                <a:latin typeface="Candara Light" panose="020E0502030303020204" pitchFamily="34" charset="0"/>
              </a:rPr>
              <a:t>Mí</a:t>
            </a:r>
          </a:p>
          <a:p>
            <a:pPr algn="ctr">
              <a:buFont typeface="Wingdings" pitchFamily="2" charset="2"/>
              <a:buNone/>
              <a:defRPr/>
            </a:pPr>
            <a:r>
              <a:rPr lang="es-ES" sz="3200" dirty="0" smtClean="0">
                <a:solidFill>
                  <a:prstClr val="white"/>
                </a:solidFill>
                <a:latin typeface="Candara Light" panose="020E0502030303020204" pitchFamily="34" charset="0"/>
              </a:rPr>
              <a:t>…porque </a:t>
            </a:r>
            <a:r>
              <a:rPr lang="es-ES" sz="3200" dirty="0">
                <a:solidFill>
                  <a:prstClr val="white"/>
                </a:solidFill>
                <a:latin typeface="Candara Light" panose="020E0502030303020204" pitchFamily="34" charset="0"/>
              </a:rPr>
              <a:t>de los que son como estos </a:t>
            </a:r>
            <a:endParaRPr lang="es-ES" sz="3200" dirty="0" smtClean="0">
              <a:solidFill>
                <a:prstClr val="white"/>
              </a:solidFill>
              <a:latin typeface="Candara Light" panose="020E0502030303020204" pitchFamily="34" charset="0"/>
            </a:endParaRPr>
          </a:p>
          <a:p>
            <a:pPr algn="ctr">
              <a:buFont typeface="Wingdings" pitchFamily="2" charset="2"/>
              <a:buNone/>
              <a:defRPr/>
            </a:pPr>
            <a:r>
              <a:rPr lang="es-ES" sz="3200" dirty="0" smtClean="0">
                <a:solidFill>
                  <a:prstClr val="white"/>
                </a:solidFill>
                <a:latin typeface="Candara Light" panose="020E0502030303020204" pitchFamily="34" charset="0"/>
              </a:rPr>
              <a:t>es </a:t>
            </a:r>
            <a:r>
              <a:rPr lang="es-ES" sz="3200" dirty="0">
                <a:solidFill>
                  <a:prstClr val="white"/>
                </a:solidFill>
                <a:latin typeface="Candara Light" panose="020E0502030303020204" pitchFamily="34" charset="0"/>
              </a:rPr>
              <a:t>el reino de Dios. </a:t>
            </a:r>
          </a:p>
          <a:p>
            <a:pPr algn="ctr">
              <a:buFont typeface="Wingdings" pitchFamily="2" charset="2"/>
              <a:buNone/>
              <a:defRPr/>
            </a:pPr>
            <a:r>
              <a:rPr lang="es-ES" sz="3200" dirty="0" smtClean="0">
                <a:solidFill>
                  <a:prstClr val="white"/>
                </a:solidFill>
                <a:latin typeface="Candara Light" panose="020E0502030303020204" pitchFamily="34" charset="0"/>
              </a:rPr>
              <a:t>Y </a:t>
            </a:r>
            <a:r>
              <a:rPr lang="es-ES" sz="3200" b="1" u="sng" dirty="0">
                <a:solidFill>
                  <a:prstClr val="white"/>
                </a:solidFill>
                <a:latin typeface="Candara Light" panose="020E0502030303020204" pitchFamily="34" charset="0"/>
              </a:rPr>
              <a:t>tomándolos en los brazos, </a:t>
            </a:r>
            <a:endParaRPr lang="es-ES" sz="3200" b="1" u="sng" dirty="0" smtClean="0">
              <a:solidFill>
                <a:prstClr val="white"/>
              </a:solidFill>
              <a:latin typeface="Candara Light" panose="020E0502030303020204" pitchFamily="34" charset="0"/>
            </a:endParaRPr>
          </a:p>
          <a:p>
            <a:pPr algn="ctr">
              <a:buFont typeface="Wingdings" pitchFamily="2" charset="2"/>
              <a:buNone/>
              <a:defRPr/>
            </a:pPr>
            <a:r>
              <a:rPr lang="es-ES" sz="3200" b="1" u="sng" dirty="0" smtClean="0">
                <a:solidFill>
                  <a:prstClr val="white"/>
                </a:solidFill>
                <a:latin typeface="Candara Light" panose="020E0502030303020204" pitchFamily="34" charset="0"/>
              </a:rPr>
              <a:t>los bendecía</a:t>
            </a:r>
            <a:r>
              <a:rPr lang="es-ES" sz="3200" dirty="0" smtClean="0">
                <a:solidFill>
                  <a:prstClr val="white"/>
                </a:solidFill>
                <a:latin typeface="Candara Light" panose="020E0502030303020204" pitchFamily="34" charset="0"/>
              </a:rPr>
              <a:t>.</a:t>
            </a:r>
            <a:endParaRPr lang="en-US" sz="3200" dirty="0">
              <a:solidFill>
                <a:prstClr val="white"/>
              </a:solidFill>
              <a:latin typeface="Candara Light" panose="020E0502030303020204" pitchFamily="34" charset="0"/>
            </a:endParaRPr>
          </a:p>
        </p:txBody>
      </p:sp>
      <p:pic>
        <p:nvPicPr>
          <p:cNvPr id="7" name="Picture 6">
            <a:extLst>
              <a:ext uri="{FF2B5EF4-FFF2-40B4-BE49-F238E27FC236}">
                <a16:creationId xmlns="" xmlns:a16="http://schemas.microsoft.com/office/drawing/2014/main" id="{ED0B4C87-D97C-B2ED-5745-A1E1EAEA4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0443" y="315687"/>
            <a:ext cx="2628900" cy="1743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140161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657" y="587071"/>
            <a:ext cx="8595360" cy="1371600"/>
          </a:xfrm>
          <a:ln>
            <a:solidFill>
              <a:schemeClr val="bg1">
                <a:lumMod val="85000"/>
              </a:schemeClr>
            </a:solidFill>
          </a:ln>
        </p:spPr>
        <p:txBody>
          <a:bodyPr>
            <a:normAutofit/>
          </a:bodyPr>
          <a:lstStyle/>
          <a:p>
            <a:pPr algn="ctr"/>
            <a:r>
              <a:rPr lang="es-ES" sz="3600" dirty="0">
                <a:solidFill>
                  <a:srgbClr val="FFC000"/>
                </a:solidFill>
                <a:latin typeface="Baguet Script" panose="00000500000000000000" pitchFamily="2" charset="0"/>
              </a:rPr>
              <a:t>¿Qué dice Dios sobre los niños?</a:t>
            </a:r>
            <a:r>
              <a:rPr lang="en-US" sz="3600" dirty="0">
                <a:solidFill>
                  <a:srgbClr val="FFC000"/>
                </a:solidFill>
                <a:latin typeface="Baguet Script" panose="00000500000000000000" pitchFamily="2" charset="0"/>
              </a:rPr>
              <a:t/>
            </a:r>
            <a:br>
              <a:rPr lang="en-US" sz="3600" dirty="0">
                <a:solidFill>
                  <a:srgbClr val="FFC000"/>
                </a:solidFill>
                <a:latin typeface="Baguet Script" panose="00000500000000000000" pitchFamily="2" charset="0"/>
              </a:rPr>
            </a:br>
            <a:r>
              <a:rPr lang="en-US" sz="2800" dirty="0">
                <a:solidFill>
                  <a:srgbClr val="00B0F0"/>
                </a:solidFill>
                <a:latin typeface="Baguet Script" panose="00000500000000000000" pitchFamily="2" charset="0"/>
              </a:rPr>
              <a:t>What does God say about children?</a:t>
            </a:r>
            <a:endParaRPr lang="en-US" sz="2800" dirty="0">
              <a:solidFill>
                <a:srgbClr val="00B0F0"/>
              </a:solidFill>
              <a:latin typeface="Century Gothic" pitchFamily="34" charset="0"/>
            </a:endParaRPr>
          </a:p>
        </p:txBody>
      </p:sp>
      <p:sp>
        <p:nvSpPr>
          <p:cNvPr id="5" name="Content Placeholder 4"/>
          <p:cNvSpPr>
            <a:spLocks noGrp="1"/>
          </p:cNvSpPr>
          <p:nvPr>
            <p:ph idx="1"/>
          </p:nvPr>
        </p:nvSpPr>
        <p:spPr>
          <a:xfrm>
            <a:off x="6288822" y="2315818"/>
            <a:ext cx="5212080" cy="3931920"/>
          </a:xfrm>
          <a:ln>
            <a:solidFill>
              <a:schemeClr val="bg1">
                <a:lumMod val="85000"/>
              </a:schemeClr>
            </a:solidFill>
          </a:ln>
        </p:spPr>
        <p:txBody>
          <a:bodyPr>
            <a:normAutofit fontScale="55000" lnSpcReduction="20000"/>
          </a:bodyPr>
          <a:lstStyle/>
          <a:p>
            <a:pPr marL="0" indent="0" algn="ctr">
              <a:buNone/>
            </a:pPr>
            <a:r>
              <a:rPr lang="en-US" sz="6400" u="sng" dirty="0">
                <a:solidFill>
                  <a:schemeClr val="bg1"/>
                </a:solidFill>
                <a:latin typeface="Candara Light" panose="020E0502030303020204" pitchFamily="34" charset="0"/>
              </a:rPr>
              <a:t>Matthew 18:3</a:t>
            </a:r>
          </a:p>
          <a:p>
            <a:pPr marL="0" indent="0" algn="ctr">
              <a:buNone/>
            </a:pPr>
            <a:endParaRPr lang="en-US" sz="4300" dirty="0">
              <a:solidFill>
                <a:schemeClr val="bg1"/>
              </a:solidFill>
              <a:latin typeface="Candara Light" panose="020E0502030303020204" pitchFamily="34" charset="0"/>
            </a:endParaRPr>
          </a:p>
          <a:p>
            <a:pPr marL="0" indent="0" algn="ctr">
              <a:lnSpc>
                <a:spcPct val="160000"/>
              </a:lnSpc>
              <a:spcBef>
                <a:spcPts val="0"/>
              </a:spcBef>
              <a:buNone/>
            </a:pPr>
            <a:r>
              <a:rPr lang="en-US" sz="5100" dirty="0">
                <a:solidFill>
                  <a:schemeClr val="bg1"/>
                </a:solidFill>
                <a:latin typeface="Candara Light" panose="020E0502030303020204" pitchFamily="34" charset="0"/>
              </a:rPr>
              <a:t>Assuredly, I say to you,</a:t>
            </a:r>
          </a:p>
          <a:p>
            <a:pPr marL="0" indent="0" algn="ctr">
              <a:lnSpc>
                <a:spcPct val="160000"/>
              </a:lnSpc>
              <a:spcBef>
                <a:spcPts val="0"/>
              </a:spcBef>
              <a:buNone/>
            </a:pPr>
            <a:r>
              <a:rPr lang="en-US" sz="5100" dirty="0">
                <a:solidFill>
                  <a:schemeClr val="bg1"/>
                </a:solidFill>
                <a:latin typeface="Candara Light" panose="020E0502030303020204" pitchFamily="34" charset="0"/>
              </a:rPr>
              <a:t>unless you are converted </a:t>
            </a:r>
          </a:p>
          <a:p>
            <a:pPr marL="0" indent="0" algn="ctr">
              <a:lnSpc>
                <a:spcPct val="160000"/>
              </a:lnSpc>
              <a:spcBef>
                <a:spcPts val="0"/>
              </a:spcBef>
              <a:buNone/>
            </a:pPr>
            <a:r>
              <a:rPr lang="en-US" sz="5100" dirty="0">
                <a:solidFill>
                  <a:schemeClr val="bg1"/>
                </a:solidFill>
                <a:latin typeface="Candara Light" panose="020E0502030303020204" pitchFamily="34" charset="0"/>
              </a:rPr>
              <a:t>and </a:t>
            </a:r>
            <a:r>
              <a:rPr lang="en-US" sz="5100" b="1" u="sng" dirty="0">
                <a:solidFill>
                  <a:schemeClr val="bg1"/>
                </a:solidFill>
                <a:latin typeface="Candara Light" panose="020E0502030303020204" pitchFamily="34" charset="0"/>
              </a:rPr>
              <a:t>become as little children</a:t>
            </a:r>
            <a:r>
              <a:rPr lang="en-US" sz="5100" dirty="0">
                <a:solidFill>
                  <a:schemeClr val="bg1"/>
                </a:solidFill>
                <a:latin typeface="Candara Light" panose="020E0502030303020204" pitchFamily="34" charset="0"/>
              </a:rPr>
              <a:t>, </a:t>
            </a:r>
          </a:p>
          <a:p>
            <a:pPr marL="0" indent="0" algn="ctr">
              <a:lnSpc>
                <a:spcPct val="160000"/>
              </a:lnSpc>
              <a:spcBef>
                <a:spcPts val="0"/>
              </a:spcBef>
              <a:buNone/>
            </a:pPr>
            <a:r>
              <a:rPr lang="en-US" sz="5100" dirty="0">
                <a:solidFill>
                  <a:schemeClr val="bg1"/>
                </a:solidFill>
                <a:latin typeface="Candara Light" panose="020E0502030303020204" pitchFamily="34" charset="0"/>
              </a:rPr>
              <a:t>you will by no means enter the</a:t>
            </a:r>
          </a:p>
          <a:p>
            <a:pPr marL="0" indent="0" algn="ctr">
              <a:lnSpc>
                <a:spcPct val="160000"/>
              </a:lnSpc>
              <a:spcBef>
                <a:spcPts val="0"/>
              </a:spcBef>
              <a:buNone/>
            </a:pPr>
            <a:r>
              <a:rPr lang="en-US" sz="5100" dirty="0">
                <a:solidFill>
                  <a:schemeClr val="bg1"/>
                </a:solidFill>
                <a:latin typeface="Candara Light" panose="020E0502030303020204" pitchFamily="34" charset="0"/>
              </a:rPr>
              <a:t> kingdom of heaven.</a:t>
            </a:r>
          </a:p>
          <a:p>
            <a:pPr marL="0" indent="0" algn="ctr">
              <a:buNone/>
            </a:pPr>
            <a:endParaRPr lang="en-US" sz="4000" dirty="0">
              <a:latin typeface="Century Gothic" pitchFamily="34" charset="0"/>
            </a:endParaRPr>
          </a:p>
        </p:txBody>
      </p:sp>
      <p:sp>
        <p:nvSpPr>
          <p:cNvPr id="3" name="Content Placeholder 4">
            <a:extLst>
              <a:ext uri="{FF2B5EF4-FFF2-40B4-BE49-F238E27FC236}">
                <a16:creationId xmlns="" xmlns:a16="http://schemas.microsoft.com/office/drawing/2014/main" id="{9DB5F65E-6508-61F8-43AA-AA65D311D675}"/>
              </a:ext>
            </a:extLst>
          </p:cNvPr>
          <p:cNvSpPr txBox="1">
            <a:spLocks/>
          </p:cNvSpPr>
          <p:nvPr/>
        </p:nvSpPr>
        <p:spPr>
          <a:xfrm>
            <a:off x="691100" y="2339009"/>
            <a:ext cx="5212080" cy="3931920"/>
          </a:xfrm>
          <a:prstGeom prst="rect">
            <a:avLst/>
          </a:prstGeom>
          <a:ln>
            <a:solidFill>
              <a:schemeClr val="bg2">
                <a:lumMod val="75000"/>
              </a:schemeClr>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u="sng" dirty="0">
                <a:solidFill>
                  <a:prstClr val="white"/>
                </a:solidFill>
                <a:latin typeface="Candara Light" panose="020E0502030303020204" pitchFamily="34" charset="0"/>
              </a:rPr>
              <a:t>Mateo 18:3</a:t>
            </a:r>
          </a:p>
          <a:p>
            <a:pPr marL="0" indent="0" algn="ctr">
              <a:buFont typeface="Arial" panose="020B0604020202020204" pitchFamily="34" charset="0"/>
              <a:buNone/>
            </a:pPr>
            <a:endParaRPr lang="en-US" dirty="0">
              <a:solidFill>
                <a:prstClr val="white"/>
              </a:solidFill>
              <a:latin typeface="Candara Light" panose="020E0502030303020204" pitchFamily="34" charset="0"/>
            </a:endParaRPr>
          </a:p>
          <a:p>
            <a:pPr marL="0" indent="0" algn="ctr">
              <a:lnSpc>
                <a:spcPct val="150000"/>
              </a:lnSpc>
              <a:spcBef>
                <a:spcPts val="0"/>
              </a:spcBef>
              <a:buFont typeface="Arial" panose="020B0604020202020204" pitchFamily="34" charset="0"/>
              <a:buNone/>
            </a:pPr>
            <a:r>
              <a:rPr lang="es-ES" sz="3200" dirty="0">
                <a:solidFill>
                  <a:prstClr val="white"/>
                </a:solidFill>
                <a:latin typeface="Candara Light" panose="020E0502030303020204" pitchFamily="34" charset="0"/>
              </a:rPr>
              <a:t>En verdad les digo </a:t>
            </a:r>
            <a:endParaRPr lang="es-ES" sz="3200" dirty="0" smtClean="0">
              <a:solidFill>
                <a:prstClr val="white"/>
              </a:solidFill>
              <a:latin typeface="Candara Light" panose="020E0502030303020204" pitchFamily="34" charset="0"/>
            </a:endParaRPr>
          </a:p>
          <a:p>
            <a:pPr marL="0" indent="0" algn="ctr">
              <a:lnSpc>
                <a:spcPct val="150000"/>
              </a:lnSpc>
              <a:spcBef>
                <a:spcPts val="0"/>
              </a:spcBef>
              <a:buFont typeface="Arial" panose="020B0604020202020204" pitchFamily="34" charset="0"/>
              <a:buNone/>
            </a:pPr>
            <a:r>
              <a:rPr lang="es-ES" sz="3200" dirty="0" smtClean="0">
                <a:solidFill>
                  <a:prstClr val="white"/>
                </a:solidFill>
                <a:latin typeface="Candara Light" panose="020E0502030303020204" pitchFamily="34" charset="0"/>
              </a:rPr>
              <a:t>que </a:t>
            </a:r>
            <a:r>
              <a:rPr lang="es-ES" sz="3200" dirty="0">
                <a:solidFill>
                  <a:prstClr val="white"/>
                </a:solidFill>
                <a:latin typeface="Candara Light" panose="020E0502030303020204" pitchFamily="34" charset="0"/>
              </a:rPr>
              <a:t>si no se convierten </a:t>
            </a:r>
            <a:endParaRPr lang="es-ES" sz="3200" dirty="0" smtClean="0">
              <a:solidFill>
                <a:prstClr val="white"/>
              </a:solidFill>
              <a:latin typeface="Candara Light" panose="020E0502030303020204" pitchFamily="34" charset="0"/>
            </a:endParaRPr>
          </a:p>
          <a:p>
            <a:pPr marL="0" indent="0" algn="ctr">
              <a:lnSpc>
                <a:spcPct val="150000"/>
              </a:lnSpc>
              <a:spcBef>
                <a:spcPts val="0"/>
              </a:spcBef>
              <a:buFont typeface="Arial" panose="020B0604020202020204" pitchFamily="34" charset="0"/>
              <a:buNone/>
            </a:pPr>
            <a:r>
              <a:rPr lang="es-ES" sz="3200" dirty="0" smtClean="0">
                <a:solidFill>
                  <a:prstClr val="white"/>
                </a:solidFill>
                <a:latin typeface="Candara Light" panose="020E0502030303020204" pitchFamily="34" charset="0"/>
              </a:rPr>
              <a:t>y </a:t>
            </a:r>
            <a:r>
              <a:rPr lang="es-ES" sz="3200" b="1" u="sng" dirty="0">
                <a:solidFill>
                  <a:prstClr val="white"/>
                </a:solidFill>
                <a:latin typeface="Candara Light" panose="020E0502030303020204" pitchFamily="34" charset="0"/>
              </a:rPr>
              <a:t>se hacen como niños</a:t>
            </a:r>
            <a:r>
              <a:rPr lang="es-ES" sz="3200" dirty="0">
                <a:solidFill>
                  <a:prstClr val="white"/>
                </a:solidFill>
                <a:latin typeface="Candara Light" panose="020E0502030303020204" pitchFamily="34" charset="0"/>
              </a:rPr>
              <a:t>, </a:t>
            </a:r>
            <a:endParaRPr lang="es-ES" sz="3200" dirty="0" smtClean="0">
              <a:solidFill>
                <a:prstClr val="white"/>
              </a:solidFill>
              <a:latin typeface="Candara Light" panose="020E0502030303020204" pitchFamily="34" charset="0"/>
            </a:endParaRPr>
          </a:p>
          <a:p>
            <a:pPr marL="0" indent="0" algn="ctr">
              <a:lnSpc>
                <a:spcPct val="150000"/>
              </a:lnSpc>
              <a:spcBef>
                <a:spcPts val="0"/>
              </a:spcBef>
              <a:buFont typeface="Arial" panose="020B0604020202020204" pitchFamily="34" charset="0"/>
              <a:buNone/>
            </a:pPr>
            <a:r>
              <a:rPr lang="es-ES" sz="3200" dirty="0" smtClean="0">
                <a:solidFill>
                  <a:prstClr val="white"/>
                </a:solidFill>
                <a:latin typeface="Candara Light" panose="020E0502030303020204" pitchFamily="34" charset="0"/>
              </a:rPr>
              <a:t>no </a:t>
            </a:r>
            <a:r>
              <a:rPr lang="es-ES" sz="3200" dirty="0">
                <a:solidFill>
                  <a:prstClr val="white"/>
                </a:solidFill>
                <a:latin typeface="Candara Light" panose="020E0502030303020204" pitchFamily="34" charset="0"/>
              </a:rPr>
              <a:t>entrarán </a:t>
            </a:r>
            <a:endParaRPr lang="es-ES" sz="3200" dirty="0" smtClean="0">
              <a:solidFill>
                <a:prstClr val="white"/>
              </a:solidFill>
              <a:latin typeface="Candara Light" panose="020E0502030303020204" pitchFamily="34" charset="0"/>
            </a:endParaRPr>
          </a:p>
          <a:p>
            <a:pPr marL="0" indent="0" algn="ctr">
              <a:lnSpc>
                <a:spcPct val="150000"/>
              </a:lnSpc>
              <a:spcBef>
                <a:spcPts val="0"/>
              </a:spcBef>
              <a:buFont typeface="Arial" panose="020B0604020202020204" pitchFamily="34" charset="0"/>
              <a:buNone/>
            </a:pPr>
            <a:r>
              <a:rPr lang="es-ES" sz="3200" dirty="0" smtClean="0">
                <a:solidFill>
                  <a:prstClr val="white"/>
                </a:solidFill>
                <a:latin typeface="Candara Light" panose="020E0502030303020204" pitchFamily="34" charset="0"/>
              </a:rPr>
              <a:t>en </a:t>
            </a:r>
            <a:r>
              <a:rPr lang="es-ES" sz="3200" dirty="0">
                <a:solidFill>
                  <a:prstClr val="white"/>
                </a:solidFill>
                <a:latin typeface="Candara Light" panose="020E0502030303020204" pitchFamily="34" charset="0"/>
              </a:rPr>
              <a:t>el reino de los cielos.</a:t>
            </a:r>
            <a:endParaRPr lang="en-US" sz="3200" dirty="0">
              <a:solidFill>
                <a:prstClr val="white"/>
              </a:solidFill>
              <a:latin typeface="Candara Light" panose="020E0502030303020204" pitchFamily="34" charset="0"/>
            </a:endParaRPr>
          </a:p>
        </p:txBody>
      </p:sp>
      <p:pic>
        <p:nvPicPr>
          <p:cNvPr id="6" name="Picture 5">
            <a:extLst>
              <a:ext uri="{FF2B5EF4-FFF2-40B4-BE49-F238E27FC236}">
                <a16:creationId xmlns="" xmlns:a16="http://schemas.microsoft.com/office/drawing/2014/main" id="{31E39C41-245A-88A2-7878-4636D939F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0443" y="315687"/>
            <a:ext cx="2628900" cy="1743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5810812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6D8E3612-3D36-ABBE-CC1A-372CDA0AEA55}"/>
              </a:ext>
            </a:extLst>
          </p:cNvPr>
          <p:cNvPicPr>
            <a:picLocks noChangeAspect="1"/>
          </p:cNvPicPr>
          <p:nvPr/>
        </p:nvPicPr>
        <p:blipFill rotWithShape="1">
          <a:blip r:embed="rId3"/>
          <a:srcRect t="8477" r="-778"/>
          <a:stretch/>
        </p:blipFill>
        <p:spPr>
          <a:xfrm>
            <a:off x="4939312" y="348615"/>
            <a:ext cx="4328041" cy="3657600"/>
          </a:xfrm>
          <a:prstGeom prst="rect">
            <a:avLst/>
          </a:prstGeom>
        </p:spPr>
      </p:pic>
      <p:pic>
        <p:nvPicPr>
          <p:cNvPr id="5124" name="Picture 4" descr="Health Services for Teens | DASH | CDC">
            <a:extLst>
              <a:ext uri="{FF2B5EF4-FFF2-40B4-BE49-F238E27FC236}">
                <a16:creationId xmlns="" xmlns:a16="http://schemas.microsoft.com/office/drawing/2014/main" id="{D012FA27-7F96-84D1-D82F-6A15FDBD9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281" y="3131820"/>
            <a:ext cx="4318281" cy="26197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descr="Pandemic babies - Press Office - Newcastle University">
            <a:extLst>
              <a:ext uri="{FF2B5EF4-FFF2-40B4-BE49-F238E27FC236}">
                <a16:creationId xmlns="" xmlns:a16="http://schemas.microsoft.com/office/drawing/2014/main" id="{8473FD52-D37F-01C6-E46B-B55DE26F11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110" y="809243"/>
            <a:ext cx="4287452" cy="21096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FC63F723-7B3B-2D94-C133-660E1733815D}"/>
              </a:ext>
            </a:extLst>
          </p:cNvPr>
          <p:cNvSpPr txBox="1"/>
          <p:nvPr/>
        </p:nvSpPr>
        <p:spPr>
          <a:xfrm>
            <a:off x="7863840" y="3131820"/>
            <a:ext cx="4114800" cy="3600986"/>
          </a:xfrm>
          <a:prstGeom prst="rect">
            <a:avLst/>
          </a:prstGeom>
          <a:solidFill>
            <a:schemeClr val="accent6">
              <a:lumMod val="20000"/>
              <a:lumOff val="80000"/>
            </a:schemeClr>
          </a:solidFill>
          <a:ln w="3175">
            <a:solidFill>
              <a:schemeClr val="bg2">
                <a:lumMod val="75000"/>
              </a:schemeClr>
            </a:solidFill>
          </a:ln>
        </p:spPr>
        <p:txBody>
          <a:bodyPr wrap="square" rtlCol="0">
            <a:spAutoFit/>
          </a:bodyPr>
          <a:lstStyle/>
          <a:p>
            <a:pPr algn="ctr" defTabSz="914400"/>
            <a:endParaRPr lang="es-ES" sz="1200" dirty="0">
              <a:solidFill>
                <a:prstClr val="black"/>
              </a:solidFill>
              <a:latin typeface="Candara Light" panose="020E0502030303020204" pitchFamily="34" charset="0"/>
            </a:endParaRPr>
          </a:p>
          <a:p>
            <a:pPr algn="ctr" defTabSz="914400"/>
            <a:r>
              <a:rPr lang="es-ES" sz="3000" dirty="0">
                <a:solidFill>
                  <a:prstClr val="black"/>
                </a:solidFill>
                <a:latin typeface="Candara Light" panose="020E0502030303020204" pitchFamily="34" charset="0"/>
              </a:rPr>
              <a:t>Amo a </a:t>
            </a:r>
          </a:p>
          <a:p>
            <a:pPr algn="ctr" defTabSz="914400"/>
            <a:r>
              <a:rPr lang="es-ES" sz="3000" dirty="0">
                <a:solidFill>
                  <a:prstClr val="black"/>
                </a:solidFill>
                <a:latin typeface="Candara Light" panose="020E0502030303020204" pitchFamily="34" charset="0"/>
              </a:rPr>
              <a:t>estas personitas </a:t>
            </a:r>
          </a:p>
          <a:p>
            <a:pPr algn="ctr" defTabSz="914400"/>
            <a:r>
              <a:rPr lang="es-ES" sz="3000" dirty="0">
                <a:solidFill>
                  <a:prstClr val="black"/>
                </a:solidFill>
                <a:latin typeface="Candara Light" panose="020E0502030303020204" pitchFamily="34" charset="0"/>
              </a:rPr>
              <a:t>y no es </a:t>
            </a:r>
            <a:r>
              <a:rPr lang="es-ES" sz="3000" dirty="0" smtClean="0">
                <a:solidFill>
                  <a:prstClr val="black"/>
                </a:solidFill>
                <a:latin typeface="Candara Light" panose="020E0502030303020204" pitchFamily="34" charset="0"/>
              </a:rPr>
              <a:t>poca cosa cuando </a:t>
            </a:r>
            <a:r>
              <a:rPr lang="es-ES" sz="3000" dirty="0">
                <a:solidFill>
                  <a:prstClr val="black"/>
                </a:solidFill>
                <a:latin typeface="Candara Light" panose="020E0502030303020204" pitchFamily="34" charset="0"/>
              </a:rPr>
              <a:t>los </a:t>
            </a:r>
            <a:r>
              <a:rPr lang="es-ES" sz="3000" dirty="0" smtClean="0">
                <a:solidFill>
                  <a:prstClr val="black"/>
                </a:solidFill>
                <a:latin typeface="Candara Light" panose="020E0502030303020204" pitchFamily="34" charset="0"/>
              </a:rPr>
              <a:t>recién llegados </a:t>
            </a:r>
            <a:r>
              <a:rPr lang="es-ES" sz="3000" dirty="0">
                <a:solidFill>
                  <a:prstClr val="black"/>
                </a:solidFill>
                <a:latin typeface="Candara Light" panose="020E0502030303020204" pitchFamily="34" charset="0"/>
              </a:rPr>
              <a:t>de Dios </a:t>
            </a:r>
          </a:p>
          <a:p>
            <a:pPr algn="ctr" defTabSz="914400"/>
            <a:r>
              <a:rPr lang="es-ES" sz="3000" dirty="0">
                <a:solidFill>
                  <a:prstClr val="black"/>
                </a:solidFill>
                <a:latin typeface="Candara Light" panose="020E0502030303020204" pitchFamily="34" charset="0"/>
              </a:rPr>
              <a:t>nos </a:t>
            </a:r>
            <a:r>
              <a:rPr lang="es-ES" sz="3000" dirty="0" smtClean="0">
                <a:solidFill>
                  <a:prstClr val="black"/>
                </a:solidFill>
                <a:latin typeface="Candara Light" panose="020E0502030303020204" pitchFamily="34" charset="0"/>
              </a:rPr>
              <a:t>aman a nosotros.</a:t>
            </a:r>
          </a:p>
          <a:p>
            <a:pPr algn="ctr" defTabSz="914400"/>
            <a:endParaRPr lang="es-ES" dirty="0" smtClean="0">
              <a:solidFill>
                <a:prstClr val="black"/>
              </a:solidFill>
              <a:latin typeface="Edwardian Script ITC" panose="030303020407070D0804" pitchFamily="66" charset="0"/>
            </a:endParaRPr>
          </a:p>
          <a:p>
            <a:pPr algn="ctr" defTabSz="914400"/>
            <a:r>
              <a:rPr lang="es-ES" dirty="0" smtClean="0">
                <a:solidFill>
                  <a:prstClr val="black"/>
                </a:solidFill>
                <a:latin typeface="Edwardian Script ITC" panose="030303020407070D0804" pitchFamily="66" charset="0"/>
              </a:rPr>
              <a:t>Charles Dickens</a:t>
            </a:r>
            <a:endParaRPr lang="es-ES" dirty="0">
              <a:solidFill>
                <a:prstClr val="black"/>
              </a:solidFill>
              <a:latin typeface="Edwardian Script ITC" panose="030303020407070D0804" pitchFamily="66" charset="0"/>
            </a:endParaRPr>
          </a:p>
        </p:txBody>
      </p:sp>
    </p:spTree>
    <p:extLst>
      <p:ext uri="{BB962C8B-B14F-4D97-AF65-F5344CB8AC3E}">
        <p14:creationId xmlns:p14="http://schemas.microsoft.com/office/powerpoint/2010/main" val="342145006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382D30-8151-48DA-9DDE-0293E10563F5}"/>
              </a:ext>
            </a:extLst>
          </p:cNvPr>
          <p:cNvSpPr>
            <a:spLocks noGrp="1"/>
          </p:cNvSpPr>
          <p:nvPr>
            <p:ph type="title"/>
          </p:nvPr>
        </p:nvSpPr>
        <p:spPr>
          <a:xfrm>
            <a:off x="2682240" y="440531"/>
            <a:ext cx="8554720" cy="1357789"/>
          </a:xfrm>
          <a:ln>
            <a:solidFill>
              <a:schemeClr val="bg1">
                <a:lumMod val="85000"/>
              </a:schemeClr>
            </a:solidFill>
          </a:ln>
        </p:spPr>
        <p:txBody>
          <a:bodyPr>
            <a:noAutofit/>
          </a:bodyPr>
          <a:lstStyle/>
          <a:p>
            <a:pPr algn="ctr"/>
            <a:r>
              <a:rPr lang="en-US" sz="3600" dirty="0">
                <a:solidFill>
                  <a:srgbClr val="FFC000"/>
                </a:solidFill>
                <a:latin typeface="Baguet Script" panose="00000500000000000000" pitchFamily="2" charset="0"/>
              </a:rPr>
              <a:t>¿</a:t>
            </a:r>
            <a:r>
              <a:rPr lang="en-US" sz="3600" dirty="0" err="1">
                <a:solidFill>
                  <a:srgbClr val="FFC000"/>
                </a:solidFill>
                <a:latin typeface="Baguet Script" panose="00000500000000000000" pitchFamily="2" charset="0"/>
              </a:rPr>
              <a:t>Cuál</a:t>
            </a:r>
            <a:r>
              <a:rPr lang="en-US" sz="3600" dirty="0">
                <a:solidFill>
                  <a:srgbClr val="FFC000"/>
                </a:solidFill>
                <a:latin typeface="Baguet Script" panose="00000500000000000000" pitchFamily="2" charset="0"/>
              </a:rPr>
              <a:t> es </a:t>
            </a:r>
            <a:r>
              <a:rPr lang="en-US" sz="3600" dirty="0" err="1">
                <a:solidFill>
                  <a:srgbClr val="FFC000"/>
                </a:solidFill>
                <a:latin typeface="Baguet Script" panose="00000500000000000000" pitchFamily="2" charset="0"/>
              </a:rPr>
              <a:t>nuestra</a:t>
            </a:r>
            <a:r>
              <a:rPr lang="en-US" sz="3600" dirty="0">
                <a:solidFill>
                  <a:srgbClr val="FFC000"/>
                </a:solidFill>
                <a:latin typeface="Baguet Script" panose="00000500000000000000" pitchFamily="2" charset="0"/>
              </a:rPr>
              <a:t> </a:t>
            </a:r>
            <a:r>
              <a:rPr lang="en-US" sz="3600" dirty="0" err="1">
                <a:solidFill>
                  <a:srgbClr val="FFC000"/>
                </a:solidFill>
                <a:latin typeface="Baguet Script" panose="00000500000000000000" pitchFamily="2" charset="0"/>
              </a:rPr>
              <a:t>responsabilidad</a:t>
            </a:r>
            <a:r>
              <a:rPr lang="en-US" sz="3600" dirty="0">
                <a:solidFill>
                  <a:srgbClr val="FFC000"/>
                </a:solidFill>
                <a:latin typeface="Baguet Script" panose="00000500000000000000" pitchFamily="2" charset="0"/>
              </a:rPr>
              <a:t>?</a:t>
            </a:r>
            <a:r>
              <a:rPr lang="en-US" sz="4800" dirty="0">
                <a:solidFill>
                  <a:srgbClr val="FFC000"/>
                </a:solidFill>
                <a:latin typeface="Baguet Script" panose="00000500000000000000" pitchFamily="2" charset="0"/>
              </a:rPr>
              <a:t/>
            </a:r>
            <a:br>
              <a:rPr lang="en-US" sz="4800" dirty="0">
                <a:solidFill>
                  <a:srgbClr val="FFC000"/>
                </a:solidFill>
                <a:latin typeface="Baguet Script" panose="00000500000000000000" pitchFamily="2" charset="0"/>
              </a:rPr>
            </a:br>
            <a:r>
              <a:rPr lang="en-US" sz="2800" dirty="0">
                <a:solidFill>
                  <a:srgbClr val="00B0F0"/>
                </a:solidFill>
                <a:latin typeface="Baguet Script" panose="00000500000000000000" pitchFamily="2" charset="0"/>
              </a:rPr>
              <a:t>What is our responsibility?</a:t>
            </a:r>
          </a:p>
        </p:txBody>
      </p:sp>
      <p:sp>
        <p:nvSpPr>
          <p:cNvPr id="3" name="Content Placeholder 2">
            <a:extLst>
              <a:ext uri="{FF2B5EF4-FFF2-40B4-BE49-F238E27FC236}">
                <a16:creationId xmlns="" xmlns:a16="http://schemas.microsoft.com/office/drawing/2014/main" id="{EA266499-357C-4A36-BD89-9C89EC179452}"/>
              </a:ext>
            </a:extLst>
          </p:cNvPr>
          <p:cNvSpPr>
            <a:spLocks noGrp="1"/>
          </p:cNvSpPr>
          <p:nvPr>
            <p:ph idx="1"/>
          </p:nvPr>
        </p:nvSpPr>
        <p:spPr>
          <a:xfrm>
            <a:off x="746758" y="2286658"/>
            <a:ext cx="5212080" cy="3931920"/>
          </a:xfrm>
          <a:ln>
            <a:solidFill>
              <a:schemeClr val="bg1">
                <a:lumMod val="85000"/>
              </a:schemeClr>
            </a:solidFill>
          </a:ln>
        </p:spPr>
        <p:txBody>
          <a:bodyPr>
            <a:noAutofit/>
          </a:bodyPr>
          <a:lstStyle/>
          <a:p>
            <a:pPr marL="0" indent="0" algn="ctr">
              <a:buNone/>
            </a:pPr>
            <a:r>
              <a:rPr lang="en-US" sz="3600" u="sng" dirty="0" err="1">
                <a:solidFill>
                  <a:schemeClr val="bg1"/>
                </a:solidFill>
                <a:latin typeface="Candara Light" panose="020E0502030303020204" pitchFamily="34" charset="0"/>
              </a:rPr>
              <a:t>Proverbios</a:t>
            </a:r>
            <a:r>
              <a:rPr lang="en-US" sz="3600" u="sng" dirty="0">
                <a:solidFill>
                  <a:schemeClr val="bg1"/>
                </a:solidFill>
                <a:latin typeface="Candara Light" panose="020E0502030303020204" pitchFamily="34" charset="0"/>
              </a:rPr>
              <a:t> 22:6</a:t>
            </a:r>
          </a:p>
          <a:p>
            <a:pPr marL="0" indent="0">
              <a:buNone/>
            </a:pPr>
            <a:endParaRPr lang="en-US" sz="3600" dirty="0">
              <a:solidFill>
                <a:schemeClr val="bg1"/>
              </a:solidFill>
              <a:latin typeface="Candara Light" panose="020E0502030303020204" pitchFamily="34" charset="0"/>
            </a:endParaRPr>
          </a:p>
          <a:p>
            <a:pPr marL="0" indent="0" algn="ctr">
              <a:buNone/>
            </a:pPr>
            <a:r>
              <a:rPr lang="es-ES" sz="3600" b="1" dirty="0">
                <a:solidFill>
                  <a:schemeClr val="bg1"/>
                </a:solidFill>
                <a:latin typeface="Candara Light" panose="020E0502030303020204" pitchFamily="34" charset="0"/>
              </a:rPr>
              <a:t>Instruye al </a:t>
            </a:r>
            <a:r>
              <a:rPr lang="es-ES" sz="3600" b="1" dirty="0">
                <a:solidFill>
                  <a:srgbClr val="FFFF00"/>
                </a:solidFill>
                <a:latin typeface="Candara Light" panose="020E0502030303020204" pitchFamily="34" charset="0"/>
              </a:rPr>
              <a:t>niño</a:t>
            </a:r>
            <a:r>
              <a:rPr lang="es-ES" sz="3600" b="1" dirty="0">
                <a:solidFill>
                  <a:schemeClr val="bg1"/>
                </a:solidFill>
                <a:latin typeface="Candara Light" panose="020E0502030303020204" pitchFamily="34" charset="0"/>
              </a:rPr>
              <a:t> </a:t>
            </a:r>
            <a:r>
              <a:rPr lang="es-ES" sz="3600" b="1" dirty="0" smtClean="0">
                <a:solidFill>
                  <a:schemeClr val="bg1"/>
                </a:solidFill>
                <a:latin typeface="Candara Light" panose="020E0502030303020204" pitchFamily="34" charset="0"/>
              </a:rPr>
              <a:t>en </a:t>
            </a:r>
            <a:r>
              <a:rPr lang="es-ES" sz="3600" b="1" dirty="0">
                <a:solidFill>
                  <a:schemeClr val="bg1"/>
                </a:solidFill>
                <a:latin typeface="Candara Light" panose="020E0502030303020204" pitchFamily="34" charset="0"/>
              </a:rPr>
              <a:t>el </a:t>
            </a:r>
            <a:endParaRPr lang="es-ES" sz="3600" b="1" dirty="0" smtClean="0">
              <a:solidFill>
                <a:schemeClr val="bg1"/>
              </a:solidFill>
              <a:latin typeface="Candara Light" panose="020E0502030303020204" pitchFamily="34" charset="0"/>
            </a:endParaRPr>
          </a:p>
          <a:p>
            <a:pPr marL="0" indent="0" algn="ctr">
              <a:buNone/>
            </a:pPr>
            <a:r>
              <a:rPr lang="es-ES" sz="3600" b="1" dirty="0" smtClean="0">
                <a:solidFill>
                  <a:schemeClr val="bg1"/>
                </a:solidFill>
                <a:latin typeface="Candara Light" panose="020E0502030303020204" pitchFamily="34" charset="0"/>
              </a:rPr>
              <a:t>camino </a:t>
            </a:r>
            <a:r>
              <a:rPr lang="es-ES" sz="3600" b="1" dirty="0">
                <a:solidFill>
                  <a:schemeClr val="bg1"/>
                </a:solidFill>
                <a:latin typeface="Candara Light" panose="020E0502030303020204" pitchFamily="34" charset="0"/>
              </a:rPr>
              <a:t>que debe andar, </a:t>
            </a:r>
            <a:endParaRPr lang="es-ES" sz="3600" b="1" dirty="0" smtClean="0">
              <a:solidFill>
                <a:schemeClr val="bg1"/>
              </a:solidFill>
              <a:latin typeface="Candara Light" panose="020E0502030303020204" pitchFamily="34" charset="0"/>
            </a:endParaRPr>
          </a:p>
          <a:p>
            <a:pPr marL="0" indent="0" algn="ctr">
              <a:buNone/>
            </a:pPr>
            <a:r>
              <a:rPr lang="es-ES" sz="3600" b="1" dirty="0" smtClean="0">
                <a:solidFill>
                  <a:schemeClr val="bg1"/>
                </a:solidFill>
                <a:latin typeface="Candara Light" panose="020E0502030303020204" pitchFamily="34" charset="0"/>
              </a:rPr>
              <a:t>Y </a:t>
            </a:r>
            <a:r>
              <a:rPr lang="es-ES" sz="3600" b="1" dirty="0">
                <a:solidFill>
                  <a:schemeClr val="bg1"/>
                </a:solidFill>
                <a:latin typeface="Candara Light" panose="020E0502030303020204" pitchFamily="34" charset="0"/>
              </a:rPr>
              <a:t>aun cuando sea viejo </a:t>
            </a:r>
            <a:endParaRPr lang="es-ES" sz="3600" b="1" dirty="0" smtClean="0">
              <a:solidFill>
                <a:schemeClr val="bg1"/>
              </a:solidFill>
              <a:latin typeface="Candara Light" panose="020E0502030303020204" pitchFamily="34" charset="0"/>
            </a:endParaRPr>
          </a:p>
          <a:p>
            <a:pPr marL="0" indent="0" algn="ctr">
              <a:buNone/>
            </a:pPr>
            <a:r>
              <a:rPr lang="es-ES" sz="3600" b="1" dirty="0" smtClean="0">
                <a:solidFill>
                  <a:schemeClr val="bg1"/>
                </a:solidFill>
                <a:latin typeface="Candara Light" panose="020E0502030303020204" pitchFamily="34" charset="0"/>
              </a:rPr>
              <a:t>no </a:t>
            </a:r>
            <a:r>
              <a:rPr lang="es-ES" sz="3600" b="1" dirty="0">
                <a:solidFill>
                  <a:schemeClr val="bg1"/>
                </a:solidFill>
                <a:latin typeface="Candara Light" panose="020E0502030303020204" pitchFamily="34" charset="0"/>
              </a:rPr>
              <a:t>se apartará de él. </a:t>
            </a:r>
            <a:endParaRPr lang="es-ES" sz="3600" b="1" i="0" dirty="0">
              <a:solidFill>
                <a:schemeClr val="bg1"/>
              </a:solidFill>
              <a:effectLst/>
              <a:latin typeface="Candara Light" panose="020E0502030303020204" pitchFamily="34" charset="0"/>
            </a:endParaRPr>
          </a:p>
        </p:txBody>
      </p:sp>
      <p:pic>
        <p:nvPicPr>
          <p:cNvPr id="4" name="Picture 3">
            <a:extLst>
              <a:ext uri="{FF2B5EF4-FFF2-40B4-BE49-F238E27FC236}">
                <a16:creationId xmlns="" xmlns:a16="http://schemas.microsoft.com/office/drawing/2014/main" id="{1ED81A1E-A7DA-4893-BF94-DC4BEAB71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74639"/>
            <a:ext cx="2209800" cy="1657350"/>
          </a:xfrm>
          <a:prstGeom prst="rect">
            <a:avLst/>
          </a:prstGeom>
        </p:spPr>
      </p:pic>
      <p:sp>
        <p:nvSpPr>
          <p:cNvPr id="5" name="Content Placeholder 2">
            <a:extLst>
              <a:ext uri="{FF2B5EF4-FFF2-40B4-BE49-F238E27FC236}">
                <a16:creationId xmlns="" xmlns:a16="http://schemas.microsoft.com/office/drawing/2014/main" id="{096D48A2-2B5E-B25C-9712-CB6D2C576283}"/>
              </a:ext>
            </a:extLst>
          </p:cNvPr>
          <p:cNvSpPr txBox="1">
            <a:spLocks/>
          </p:cNvSpPr>
          <p:nvPr/>
        </p:nvSpPr>
        <p:spPr>
          <a:xfrm>
            <a:off x="6233162" y="2276169"/>
            <a:ext cx="5212080" cy="3931920"/>
          </a:xfrm>
          <a:prstGeom prst="rect">
            <a:avLst/>
          </a:prstGeom>
          <a:ln>
            <a:solidFill>
              <a:schemeClr val="bg1">
                <a:lumMod val="8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u="sng" dirty="0">
                <a:solidFill>
                  <a:prstClr val="white"/>
                </a:solidFill>
                <a:latin typeface="Candara Light" panose="020E0502030303020204" pitchFamily="34" charset="0"/>
              </a:rPr>
              <a:t>Proverbs 22:6</a:t>
            </a:r>
          </a:p>
          <a:p>
            <a:pPr marL="0" indent="0">
              <a:buFont typeface="Arial" panose="020B0604020202020204" pitchFamily="34" charset="0"/>
              <a:buNone/>
            </a:pPr>
            <a:endParaRPr lang="en-US" sz="3600" dirty="0">
              <a:solidFill>
                <a:srgbClr val="FFFF00"/>
              </a:solidFill>
              <a:latin typeface="Candara Light" panose="020E0502030303020204" pitchFamily="34" charset="0"/>
            </a:endParaRPr>
          </a:p>
          <a:p>
            <a:pPr marL="0" indent="0" algn="ctr">
              <a:buFont typeface="Arial" panose="020B0604020202020204" pitchFamily="34" charset="0"/>
              <a:buNone/>
            </a:pPr>
            <a:r>
              <a:rPr lang="en-US" sz="3600" b="1" dirty="0">
                <a:solidFill>
                  <a:prstClr val="white"/>
                </a:solidFill>
                <a:latin typeface="Candara Light" panose="020E0502030303020204" pitchFamily="34" charset="0"/>
              </a:rPr>
              <a:t>Train up </a:t>
            </a:r>
            <a:r>
              <a:rPr lang="en-US" sz="3600" b="1" dirty="0">
                <a:solidFill>
                  <a:srgbClr val="FFFF00"/>
                </a:solidFill>
                <a:latin typeface="Candara Light" panose="020E0502030303020204" pitchFamily="34" charset="0"/>
              </a:rPr>
              <a:t>a child </a:t>
            </a:r>
          </a:p>
          <a:p>
            <a:pPr marL="0" indent="0" algn="ctr">
              <a:buFont typeface="Arial" panose="020B0604020202020204" pitchFamily="34" charset="0"/>
              <a:buNone/>
            </a:pPr>
            <a:r>
              <a:rPr lang="en-US" sz="3600" b="1" dirty="0">
                <a:solidFill>
                  <a:prstClr val="white"/>
                </a:solidFill>
                <a:latin typeface="Candara Light" panose="020E0502030303020204" pitchFamily="34" charset="0"/>
              </a:rPr>
              <a:t>in the way he should go.</a:t>
            </a:r>
          </a:p>
          <a:p>
            <a:pPr marL="0" indent="0" algn="ctr">
              <a:buFont typeface="Arial" panose="020B0604020202020204" pitchFamily="34" charset="0"/>
              <a:buNone/>
            </a:pPr>
            <a:r>
              <a:rPr lang="en-US" sz="3600" b="1" dirty="0">
                <a:solidFill>
                  <a:prstClr val="white"/>
                </a:solidFill>
                <a:latin typeface="Candara Light" panose="020E0502030303020204" pitchFamily="34" charset="0"/>
              </a:rPr>
              <a:t>Even when his is old </a:t>
            </a:r>
          </a:p>
          <a:p>
            <a:pPr marL="0" indent="0" algn="ctr">
              <a:buFont typeface="Arial" panose="020B0604020202020204" pitchFamily="34" charset="0"/>
              <a:buNone/>
            </a:pPr>
            <a:r>
              <a:rPr lang="en-US" sz="3600" b="1" dirty="0">
                <a:solidFill>
                  <a:prstClr val="white"/>
                </a:solidFill>
                <a:latin typeface="Candara Light" panose="020E0502030303020204" pitchFamily="34" charset="0"/>
              </a:rPr>
              <a:t>he will not depart from it</a:t>
            </a:r>
            <a:r>
              <a:rPr lang="en-US" sz="3600" b="1" dirty="0">
                <a:solidFill>
                  <a:prstClr val="white"/>
                </a:solidFill>
                <a:latin typeface="SF Cartoonist Hand" panose="02000506000000020003" pitchFamily="2" charset="0"/>
              </a:rPr>
              <a:t>.</a:t>
            </a:r>
          </a:p>
        </p:txBody>
      </p:sp>
    </p:spTree>
    <p:extLst>
      <p:ext uri="{BB962C8B-B14F-4D97-AF65-F5344CB8AC3E}">
        <p14:creationId xmlns:p14="http://schemas.microsoft.com/office/powerpoint/2010/main" val="110573913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382D30-8151-48DA-9DDE-0293E10563F5}"/>
              </a:ext>
            </a:extLst>
          </p:cNvPr>
          <p:cNvSpPr>
            <a:spLocks noGrp="1"/>
          </p:cNvSpPr>
          <p:nvPr>
            <p:ph type="title"/>
          </p:nvPr>
        </p:nvSpPr>
        <p:spPr>
          <a:xfrm>
            <a:off x="2682240" y="440531"/>
            <a:ext cx="8554720" cy="1357789"/>
          </a:xfrm>
          <a:ln>
            <a:solidFill>
              <a:schemeClr val="bg1">
                <a:lumMod val="85000"/>
              </a:schemeClr>
            </a:solidFill>
          </a:ln>
        </p:spPr>
        <p:txBody>
          <a:bodyPr>
            <a:noAutofit/>
          </a:bodyPr>
          <a:lstStyle/>
          <a:p>
            <a:pPr algn="ctr"/>
            <a:r>
              <a:rPr lang="en-US" sz="3600" dirty="0">
                <a:solidFill>
                  <a:srgbClr val="FFC000"/>
                </a:solidFill>
                <a:latin typeface="Baguet Script" panose="00000500000000000000" pitchFamily="2" charset="0"/>
              </a:rPr>
              <a:t>¿</a:t>
            </a:r>
            <a:r>
              <a:rPr lang="en-US" sz="3600" dirty="0" err="1">
                <a:solidFill>
                  <a:srgbClr val="FFC000"/>
                </a:solidFill>
                <a:latin typeface="Baguet Script" panose="00000500000000000000" pitchFamily="2" charset="0"/>
              </a:rPr>
              <a:t>Cuál</a:t>
            </a:r>
            <a:r>
              <a:rPr lang="en-US" sz="3600" dirty="0">
                <a:solidFill>
                  <a:srgbClr val="FFC000"/>
                </a:solidFill>
                <a:latin typeface="Baguet Script" panose="00000500000000000000" pitchFamily="2" charset="0"/>
              </a:rPr>
              <a:t> es </a:t>
            </a:r>
            <a:r>
              <a:rPr lang="en-US" sz="3600" dirty="0" err="1">
                <a:solidFill>
                  <a:srgbClr val="FFC000"/>
                </a:solidFill>
                <a:latin typeface="Baguet Script" panose="00000500000000000000" pitchFamily="2" charset="0"/>
              </a:rPr>
              <a:t>nuestra</a:t>
            </a:r>
            <a:r>
              <a:rPr lang="en-US" sz="3600" dirty="0">
                <a:solidFill>
                  <a:srgbClr val="FFC000"/>
                </a:solidFill>
                <a:latin typeface="Baguet Script" panose="00000500000000000000" pitchFamily="2" charset="0"/>
              </a:rPr>
              <a:t> </a:t>
            </a:r>
            <a:r>
              <a:rPr lang="en-US" sz="3600" dirty="0" err="1">
                <a:solidFill>
                  <a:srgbClr val="FFC000"/>
                </a:solidFill>
                <a:latin typeface="Baguet Script" panose="00000500000000000000" pitchFamily="2" charset="0"/>
              </a:rPr>
              <a:t>responsabilidad</a:t>
            </a:r>
            <a:r>
              <a:rPr lang="en-US" sz="3600" dirty="0">
                <a:solidFill>
                  <a:srgbClr val="FFC000"/>
                </a:solidFill>
                <a:latin typeface="Baguet Script" panose="00000500000000000000" pitchFamily="2" charset="0"/>
              </a:rPr>
              <a:t>?</a:t>
            </a:r>
            <a:r>
              <a:rPr lang="en-US" sz="4800" dirty="0">
                <a:solidFill>
                  <a:srgbClr val="FFC000"/>
                </a:solidFill>
                <a:latin typeface="Baguet Script" panose="00000500000000000000" pitchFamily="2" charset="0"/>
              </a:rPr>
              <a:t/>
            </a:r>
            <a:br>
              <a:rPr lang="en-US" sz="4800" dirty="0">
                <a:solidFill>
                  <a:srgbClr val="FFC000"/>
                </a:solidFill>
                <a:latin typeface="Baguet Script" panose="00000500000000000000" pitchFamily="2" charset="0"/>
              </a:rPr>
            </a:br>
            <a:r>
              <a:rPr lang="en-US" sz="2800" dirty="0">
                <a:solidFill>
                  <a:srgbClr val="00B0F0"/>
                </a:solidFill>
                <a:latin typeface="Baguet Script" panose="00000500000000000000" pitchFamily="2" charset="0"/>
              </a:rPr>
              <a:t>What is our responsibility?</a:t>
            </a:r>
          </a:p>
        </p:txBody>
      </p:sp>
      <p:sp>
        <p:nvSpPr>
          <p:cNvPr id="3" name="Content Placeholder 2">
            <a:extLst>
              <a:ext uri="{FF2B5EF4-FFF2-40B4-BE49-F238E27FC236}">
                <a16:creationId xmlns="" xmlns:a16="http://schemas.microsoft.com/office/drawing/2014/main" id="{EA266499-357C-4A36-BD89-9C89EC179452}"/>
              </a:ext>
            </a:extLst>
          </p:cNvPr>
          <p:cNvSpPr>
            <a:spLocks noGrp="1"/>
          </p:cNvSpPr>
          <p:nvPr>
            <p:ph idx="1"/>
          </p:nvPr>
        </p:nvSpPr>
        <p:spPr>
          <a:xfrm>
            <a:off x="746758" y="2286658"/>
            <a:ext cx="5212080" cy="3931920"/>
          </a:xfrm>
          <a:ln>
            <a:solidFill>
              <a:schemeClr val="bg1">
                <a:lumMod val="85000"/>
              </a:schemeClr>
            </a:solidFill>
          </a:ln>
        </p:spPr>
        <p:txBody>
          <a:bodyPr>
            <a:noAutofit/>
          </a:bodyPr>
          <a:lstStyle/>
          <a:p>
            <a:pPr marL="0" indent="0" algn="ctr">
              <a:buNone/>
            </a:pPr>
            <a:r>
              <a:rPr lang="en-US" sz="3600" u="sng" dirty="0" err="1">
                <a:solidFill>
                  <a:schemeClr val="bg1"/>
                </a:solidFill>
                <a:latin typeface="Candara Light" panose="020E0502030303020204" pitchFamily="34" charset="0"/>
              </a:rPr>
              <a:t>Proverbios</a:t>
            </a:r>
            <a:r>
              <a:rPr lang="en-US" sz="3600" u="sng" dirty="0">
                <a:solidFill>
                  <a:schemeClr val="bg1"/>
                </a:solidFill>
                <a:latin typeface="Candara Light" panose="020E0502030303020204" pitchFamily="34" charset="0"/>
              </a:rPr>
              <a:t> 22:6</a:t>
            </a:r>
          </a:p>
          <a:p>
            <a:pPr marL="0" indent="0">
              <a:buNone/>
            </a:pPr>
            <a:endParaRPr lang="en-US" sz="3600" dirty="0">
              <a:solidFill>
                <a:schemeClr val="bg1"/>
              </a:solidFill>
              <a:latin typeface="Candara Light" panose="020E0502030303020204" pitchFamily="34" charset="0"/>
            </a:endParaRPr>
          </a:p>
          <a:p>
            <a:pPr marL="0" indent="0" algn="ctr">
              <a:buNone/>
            </a:pPr>
            <a:r>
              <a:rPr lang="es-ES" sz="3600" b="1" dirty="0">
                <a:solidFill>
                  <a:schemeClr val="bg1"/>
                </a:solidFill>
                <a:latin typeface="Candara Light" panose="020E0502030303020204" pitchFamily="34" charset="0"/>
              </a:rPr>
              <a:t>Instruye al </a:t>
            </a:r>
            <a:r>
              <a:rPr lang="es-ES" sz="3600" b="1" dirty="0">
                <a:solidFill>
                  <a:srgbClr val="FFFF00"/>
                </a:solidFill>
                <a:latin typeface="Candara Light" panose="020E0502030303020204" pitchFamily="34" charset="0"/>
              </a:rPr>
              <a:t>niño</a:t>
            </a:r>
            <a:r>
              <a:rPr lang="es-ES" sz="3600" b="1" dirty="0">
                <a:solidFill>
                  <a:schemeClr val="bg1"/>
                </a:solidFill>
                <a:latin typeface="Candara Light" panose="020E0502030303020204" pitchFamily="34" charset="0"/>
              </a:rPr>
              <a:t> </a:t>
            </a:r>
            <a:r>
              <a:rPr lang="es-ES" sz="3600" b="1" dirty="0" smtClean="0">
                <a:solidFill>
                  <a:srgbClr val="00B0F0"/>
                </a:solidFill>
                <a:latin typeface="Candara Light" panose="020E0502030303020204" pitchFamily="34" charset="0"/>
              </a:rPr>
              <a:t>en </a:t>
            </a:r>
            <a:r>
              <a:rPr lang="es-ES" sz="3600" b="1" dirty="0">
                <a:solidFill>
                  <a:srgbClr val="00B0F0"/>
                </a:solidFill>
                <a:latin typeface="Candara Light" panose="020E0502030303020204" pitchFamily="34" charset="0"/>
              </a:rPr>
              <a:t>el </a:t>
            </a:r>
            <a:endParaRPr lang="es-ES" sz="3600" b="1" dirty="0" smtClean="0">
              <a:solidFill>
                <a:srgbClr val="00B0F0"/>
              </a:solidFill>
              <a:latin typeface="Candara Light" panose="020E0502030303020204" pitchFamily="34" charset="0"/>
            </a:endParaRPr>
          </a:p>
          <a:p>
            <a:pPr marL="0" indent="0" algn="ctr">
              <a:buNone/>
            </a:pPr>
            <a:r>
              <a:rPr lang="es-ES" sz="3600" b="1" dirty="0" smtClean="0">
                <a:solidFill>
                  <a:srgbClr val="00B0F0"/>
                </a:solidFill>
                <a:latin typeface="Candara Light" panose="020E0502030303020204" pitchFamily="34" charset="0"/>
              </a:rPr>
              <a:t>camino </a:t>
            </a:r>
            <a:r>
              <a:rPr lang="es-ES" sz="3600" b="1" dirty="0">
                <a:solidFill>
                  <a:srgbClr val="00B0F0"/>
                </a:solidFill>
                <a:latin typeface="Candara Light" panose="020E0502030303020204" pitchFamily="34" charset="0"/>
              </a:rPr>
              <a:t>que debe andar</a:t>
            </a:r>
            <a:r>
              <a:rPr lang="es-ES" sz="3600" b="1" dirty="0">
                <a:solidFill>
                  <a:schemeClr val="bg1"/>
                </a:solidFill>
                <a:latin typeface="Candara Light" panose="020E0502030303020204" pitchFamily="34" charset="0"/>
              </a:rPr>
              <a:t>, </a:t>
            </a:r>
            <a:endParaRPr lang="es-ES" sz="3600" b="1" dirty="0" smtClean="0">
              <a:solidFill>
                <a:schemeClr val="bg1"/>
              </a:solidFill>
              <a:latin typeface="Candara Light" panose="020E0502030303020204" pitchFamily="34" charset="0"/>
            </a:endParaRPr>
          </a:p>
          <a:p>
            <a:pPr marL="0" indent="0" algn="ctr">
              <a:buNone/>
            </a:pPr>
            <a:r>
              <a:rPr lang="es-ES" sz="3600" b="1" dirty="0" smtClean="0">
                <a:solidFill>
                  <a:schemeClr val="bg1"/>
                </a:solidFill>
                <a:latin typeface="Candara Light" panose="020E0502030303020204" pitchFamily="34" charset="0"/>
              </a:rPr>
              <a:t>Y </a:t>
            </a:r>
            <a:r>
              <a:rPr lang="es-ES" sz="3600" b="1" dirty="0">
                <a:solidFill>
                  <a:schemeClr val="bg1"/>
                </a:solidFill>
                <a:latin typeface="Candara Light" panose="020E0502030303020204" pitchFamily="34" charset="0"/>
              </a:rPr>
              <a:t>aun cuando sea viejo </a:t>
            </a:r>
            <a:endParaRPr lang="es-ES" sz="3600" b="1" dirty="0" smtClean="0">
              <a:solidFill>
                <a:schemeClr val="bg1"/>
              </a:solidFill>
              <a:latin typeface="Candara Light" panose="020E0502030303020204" pitchFamily="34" charset="0"/>
            </a:endParaRPr>
          </a:p>
          <a:p>
            <a:pPr marL="0" indent="0" algn="ctr">
              <a:buNone/>
            </a:pPr>
            <a:r>
              <a:rPr lang="es-ES" sz="3600" b="1" dirty="0" smtClean="0">
                <a:solidFill>
                  <a:schemeClr val="bg1"/>
                </a:solidFill>
                <a:latin typeface="Candara Light" panose="020E0502030303020204" pitchFamily="34" charset="0"/>
              </a:rPr>
              <a:t>no </a:t>
            </a:r>
            <a:r>
              <a:rPr lang="es-ES" sz="3600" b="1" dirty="0">
                <a:solidFill>
                  <a:schemeClr val="bg1"/>
                </a:solidFill>
                <a:latin typeface="Candara Light" panose="020E0502030303020204" pitchFamily="34" charset="0"/>
              </a:rPr>
              <a:t>se apartará de él. </a:t>
            </a:r>
            <a:endParaRPr lang="es-ES" sz="3600" b="1" i="0" dirty="0">
              <a:solidFill>
                <a:schemeClr val="bg1"/>
              </a:solidFill>
              <a:effectLst/>
              <a:latin typeface="Candara Light" panose="020E0502030303020204" pitchFamily="34" charset="0"/>
            </a:endParaRPr>
          </a:p>
        </p:txBody>
      </p:sp>
      <p:pic>
        <p:nvPicPr>
          <p:cNvPr id="4" name="Picture 3">
            <a:extLst>
              <a:ext uri="{FF2B5EF4-FFF2-40B4-BE49-F238E27FC236}">
                <a16:creationId xmlns="" xmlns:a16="http://schemas.microsoft.com/office/drawing/2014/main" id="{1ED81A1E-A7DA-4893-BF94-DC4BEAB71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74639"/>
            <a:ext cx="2209800" cy="1657350"/>
          </a:xfrm>
          <a:prstGeom prst="rect">
            <a:avLst/>
          </a:prstGeom>
        </p:spPr>
      </p:pic>
      <p:sp>
        <p:nvSpPr>
          <p:cNvPr id="5" name="Content Placeholder 2">
            <a:extLst>
              <a:ext uri="{FF2B5EF4-FFF2-40B4-BE49-F238E27FC236}">
                <a16:creationId xmlns="" xmlns:a16="http://schemas.microsoft.com/office/drawing/2014/main" id="{096D48A2-2B5E-B25C-9712-CB6D2C576283}"/>
              </a:ext>
            </a:extLst>
          </p:cNvPr>
          <p:cNvSpPr txBox="1">
            <a:spLocks/>
          </p:cNvSpPr>
          <p:nvPr/>
        </p:nvSpPr>
        <p:spPr>
          <a:xfrm>
            <a:off x="6233162" y="2276169"/>
            <a:ext cx="5212080" cy="3931920"/>
          </a:xfrm>
          <a:prstGeom prst="rect">
            <a:avLst/>
          </a:prstGeom>
          <a:ln>
            <a:solidFill>
              <a:schemeClr val="bg1">
                <a:lumMod val="8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u="sng" dirty="0">
                <a:solidFill>
                  <a:prstClr val="white"/>
                </a:solidFill>
                <a:latin typeface="Candara Light" panose="020E0502030303020204" pitchFamily="34" charset="0"/>
              </a:rPr>
              <a:t>Proverbs 22:6</a:t>
            </a:r>
          </a:p>
          <a:p>
            <a:pPr marL="0" indent="0">
              <a:buFont typeface="Arial" panose="020B0604020202020204" pitchFamily="34" charset="0"/>
              <a:buNone/>
            </a:pPr>
            <a:endParaRPr lang="en-US" sz="3600" dirty="0">
              <a:solidFill>
                <a:srgbClr val="FFFF00"/>
              </a:solidFill>
              <a:latin typeface="Candara Light" panose="020E0502030303020204" pitchFamily="34" charset="0"/>
            </a:endParaRPr>
          </a:p>
          <a:p>
            <a:pPr marL="0" indent="0" algn="ctr">
              <a:buFont typeface="Arial" panose="020B0604020202020204" pitchFamily="34" charset="0"/>
              <a:buNone/>
            </a:pPr>
            <a:r>
              <a:rPr lang="en-US" sz="3600" b="1" dirty="0">
                <a:solidFill>
                  <a:prstClr val="white"/>
                </a:solidFill>
                <a:latin typeface="Candara Light" panose="020E0502030303020204" pitchFamily="34" charset="0"/>
              </a:rPr>
              <a:t>Train up </a:t>
            </a:r>
            <a:r>
              <a:rPr lang="en-US" sz="3600" b="1" dirty="0">
                <a:solidFill>
                  <a:srgbClr val="FFFF00"/>
                </a:solidFill>
                <a:latin typeface="Candara Light" panose="020E0502030303020204" pitchFamily="34" charset="0"/>
              </a:rPr>
              <a:t>a child </a:t>
            </a:r>
          </a:p>
          <a:p>
            <a:pPr marL="0" indent="0" algn="ctr">
              <a:buFont typeface="Arial" panose="020B0604020202020204" pitchFamily="34" charset="0"/>
              <a:buNone/>
            </a:pPr>
            <a:r>
              <a:rPr lang="en-US" sz="3600" b="1" dirty="0">
                <a:solidFill>
                  <a:srgbClr val="00B0F0"/>
                </a:solidFill>
                <a:latin typeface="Candara Light" panose="020E0502030303020204" pitchFamily="34" charset="0"/>
              </a:rPr>
              <a:t>in the way he should go</a:t>
            </a:r>
            <a:r>
              <a:rPr lang="en-US" sz="3600" b="1" dirty="0">
                <a:solidFill>
                  <a:prstClr val="white"/>
                </a:solidFill>
                <a:latin typeface="Candara Light" panose="020E0502030303020204" pitchFamily="34" charset="0"/>
              </a:rPr>
              <a:t>.</a:t>
            </a:r>
          </a:p>
          <a:p>
            <a:pPr marL="0" indent="0" algn="ctr">
              <a:buFont typeface="Arial" panose="020B0604020202020204" pitchFamily="34" charset="0"/>
              <a:buNone/>
            </a:pPr>
            <a:r>
              <a:rPr lang="en-US" sz="3600" b="1" dirty="0">
                <a:solidFill>
                  <a:prstClr val="white"/>
                </a:solidFill>
                <a:latin typeface="Candara Light" panose="020E0502030303020204" pitchFamily="34" charset="0"/>
              </a:rPr>
              <a:t>Even when his is old </a:t>
            </a:r>
          </a:p>
          <a:p>
            <a:pPr marL="0" indent="0" algn="ctr">
              <a:buFont typeface="Arial" panose="020B0604020202020204" pitchFamily="34" charset="0"/>
              <a:buNone/>
            </a:pPr>
            <a:r>
              <a:rPr lang="en-US" sz="3600" b="1" dirty="0">
                <a:solidFill>
                  <a:prstClr val="white"/>
                </a:solidFill>
                <a:latin typeface="Candara Light" panose="020E0502030303020204" pitchFamily="34" charset="0"/>
              </a:rPr>
              <a:t>he will not depart from it</a:t>
            </a:r>
            <a:r>
              <a:rPr lang="en-US" sz="3600" b="1" dirty="0">
                <a:solidFill>
                  <a:prstClr val="white"/>
                </a:solidFill>
                <a:latin typeface="SF Cartoonist Hand" panose="02000506000000020003" pitchFamily="2" charset="0"/>
              </a:rPr>
              <a:t>.</a:t>
            </a:r>
          </a:p>
        </p:txBody>
      </p:sp>
    </p:spTree>
    <p:extLst>
      <p:ext uri="{BB962C8B-B14F-4D97-AF65-F5344CB8AC3E}">
        <p14:creationId xmlns:p14="http://schemas.microsoft.com/office/powerpoint/2010/main" val="257826157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382D30-8151-48DA-9DDE-0293E10563F5}"/>
              </a:ext>
            </a:extLst>
          </p:cNvPr>
          <p:cNvSpPr>
            <a:spLocks noGrp="1"/>
          </p:cNvSpPr>
          <p:nvPr>
            <p:ph type="title"/>
          </p:nvPr>
        </p:nvSpPr>
        <p:spPr>
          <a:xfrm>
            <a:off x="2682240" y="440531"/>
            <a:ext cx="8554720" cy="1357789"/>
          </a:xfrm>
          <a:ln>
            <a:solidFill>
              <a:schemeClr val="bg1">
                <a:lumMod val="85000"/>
              </a:schemeClr>
            </a:solidFill>
          </a:ln>
        </p:spPr>
        <p:txBody>
          <a:bodyPr>
            <a:noAutofit/>
          </a:bodyPr>
          <a:lstStyle/>
          <a:p>
            <a:pPr algn="ctr"/>
            <a:r>
              <a:rPr lang="en-US" sz="3600" dirty="0">
                <a:solidFill>
                  <a:srgbClr val="FFC000"/>
                </a:solidFill>
                <a:latin typeface="Baguet Script" panose="00000500000000000000" pitchFamily="2" charset="0"/>
              </a:rPr>
              <a:t>¿</a:t>
            </a:r>
            <a:r>
              <a:rPr lang="en-US" sz="3600" dirty="0" err="1">
                <a:solidFill>
                  <a:srgbClr val="FFC000"/>
                </a:solidFill>
                <a:latin typeface="Baguet Script" panose="00000500000000000000" pitchFamily="2" charset="0"/>
              </a:rPr>
              <a:t>Cuál</a:t>
            </a:r>
            <a:r>
              <a:rPr lang="en-US" sz="3600" dirty="0">
                <a:solidFill>
                  <a:srgbClr val="FFC000"/>
                </a:solidFill>
                <a:latin typeface="Baguet Script" panose="00000500000000000000" pitchFamily="2" charset="0"/>
              </a:rPr>
              <a:t> es </a:t>
            </a:r>
            <a:r>
              <a:rPr lang="en-US" sz="3600" dirty="0" err="1">
                <a:solidFill>
                  <a:srgbClr val="FFC000"/>
                </a:solidFill>
                <a:latin typeface="Baguet Script" panose="00000500000000000000" pitchFamily="2" charset="0"/>
              </a:rPr>
              <a:t>nuestra</a:t>
            </a:r>
            <a:r>
              <a:rPr lang="en-US" sz="3600" dirty="0">
                <a:solidFill>
                  <a:srgbClr val="FFC000"/>
                </a:solidFill>
                <a:latin typeface="Baguet Script" panose="00000500000000000000" pitchFamily="2" charset="0"/>
              </a:rPr>
              <a:t> </a:t>
            </a:r>
            <a:r>
              <a:rPr lang="en-US" sz="3600" dirty="0" err="1">
                <a:solidFill>
                  <a:srgbClr val="FFC000"/>
                </a:solidFill>
                <a:latin typeface="Baguet Script" panose="00000500000000000000" pitchFamily="2" charset="0"/>
              </a:rPr>
              <a:t>responsabilidad</a:t>
            </a:r>
            <a:r>
              <a:rPr lang="en-US" sz="3600" dirty="0">
                <a:solidFill>
                  <a:srgbClr val="FFC000"/>
                </a:solidFill>
                <a:latin typeface="Baguet Script" panose="00000500000000000000" pitchFamily="2" charset="0"/>
              </a:rPr>
              <a:t>?</a:t>
            </a:r>
            <a:r>
              <a:rPr lang="en-US" sz="4800" dirty="0">
                <a:solidFill>
                  <a:srgbClr val="FFC000"/>
                </a:solidFill>
                <a:latin typeface="Baguet Script" panose="00000500000000000000" pitchFamily="2" charset="0"/>
              </a:rPr>
              <a:t/>
            </a:r>
            <a:br>
              <a:rPr lang="en-US" sz="4800" dirty="0">
                <a:solidFill>
                  <a:srgbClr val="FFC000"/>
                </a:solidFill>
                <a:latin typeface="Baguet Script" panose="00000500000000000000" pitchFamily="2" charset="0"/>
              </a:rPr>
            </a:br>
            <a:r>
              <a:rPr lang="en-US" sz="2800" dirty="0">
                <a:solidFill>
                  <a:srgbClr val="00B0F0"/>
                </a:solidFill>
                <a:latin typeface="Baguet Script" panose="00000500000000000000" pitchFamily="2" charset="0"/>
              </a:rPr>
              <a:t>What is our responsibility?</a:t>
            </a:r>
          </a:p>
        </p:txBody>
      </p:sp>
      <p:sp>
        <p:nvSpPr>
          <p:cNvPr id="3" name="Content Placeholder 2">
            <a:extLst>
              <a:ext uri="{FF2B5EF4-FFF2-40B4-BE49-F238E27FC236}">
                <a16:creationId xmlns="" xmlns:a16="http://schemas.microsoft.com/office/drawing/2014/main" id="{EA266499-357C-4A36-BD89-9C89EC179452}"/>
              </a:ext>
            </a:extLst>
          </p:cNvPr>
          <p:cNvSpPr>
            <a:spLocks noGrp="1"/>
          </p:cNvSpPr>
          <p:nvPr>
            <p:ph idx="1"/>
          </p:nvPr>
        </p:nvSpPr>
        <p:spPr>
          <a:xfrm>
            <a:off x="746758" y="2286658"/>
            <a:ext cx="5212080" cy="3931920"/>
          </a:xfrm>
          <a:ln>
            <a:solidFill>
              <a:schemeClr val="bg1">
                <a:lumMod val="85000"/>
              </a:schemeClr>
            </a:solidFill>
          </a:ln>
        </p:spPr>
        <p:txBody>
          <a:bodyPr>
            <a:noAutofit/>
          </a:bodyPr>
          <a:lstStyle/>
          <a:p>
            <a:pPr marL="0" indent="0" algn="ctr">
              <a:buNone/>
            </a:pPr>
            <a:r>
              <a:rPr lang="en-US" sz="3600" u="sng" dirty="0" err="1">
                <a:solidFill>
                  <a:schemeClr val="bg1"/>
                </a:solidFill>
                <a:latin typeface="Candara Light" panose="020E0502030303020204" pitchFamily="34" charset="0"/>
              </a:rPr>
              <a:t>Proverbios</a:t>
            </a:r>
            <a:r>
              <a:rPr lang="en-US" sz="3600" u="sng" dirty="0">
                <a:solidFill>
                  <a:schemeClr val="bg1"/>
                </a:solidFill>
                <a:latin typeface="Candara Light" panose="020E0502030303020204" pitchFamily="34" charset="0"/>
              </a:rPr>
              <a:t> 22:6</a:t>
            </a:r>
          </a:p>
          <a:p>
            <a:pPr marL="0" indent="0">
              <a:buNone/>
            </a:pPr>
            <a:endParaRPr lang="en-US" sz="3600" dirty="0">
              <a:solidFill>
                <a:schemeClr val="bg1"/>
              </a:solidFill>
              <a:latin typeface="Candara Light" panose="020E0502030303020204" pitchFamily="34" charset="0"/>
            </a:endParaRPr>
          </a:p>
          <a:p>
            <a:pPr marL="0" indent="0" algn="ctr">
              <a:buNone/>
            </a:pPr>
            <a:r>
              <a:rPr lang="es-ES" sz="3600" b="1" dirty="0">
                <a:solidFill>
                  <a:schemeClr val="bg1"/>
                </a:solidFill>
                <a:latin typeface="Candara Light" panose="020E0502030303020204" pitchFamily="34" charset="0"/>
              </a:rPr>
              <a:t>Instruye al </a:t>
            </a:r>
            <a:r>
              <a:rPr lang="es-ES" sz="3600" b="1" dirty="0">
                <a:solidFill>
                  <a:srgbClr val="FFFF00"/>
                </a:solidFill>
                <a:latin typeface="Candara Light" panose="020E0502030303020204" pitchFamily="34" charset="0"/>
              </a:rPr>
              <a:t>niño</a:t>
            </a:r>
            <a:r>
              <a:rPr lang="es-ES" sz="3600" b="1" dirty="0">
                <a:solidFill>
                  <a:schemeClr val="bg1"/>
                </a:solidFill>
                <a:latin typeface="Candara Light" panose="020E0502030303020204" pitchFamily="34" charset="0"/>
              </a:rPr>
              <a:t> </a:t>
            </a:r>
            <a:r>
              <a:rPr lang="es-ES" sz="3600" b="1" dirty="0" smtClean="0">
                <a:solidFill>
                  <a:srgbClr val="00B0F0"/>
                </a:solidFill>
                <a:latin typeface="Candara Light" panose="020E0502030303020204" pitchFamily="34" charset="0"/>
              </a:rPr>
              <a:t>en </a:t>
            </a:r>
            <a:r>
              <a:rPr lang="es-ES" sz="3600" b="1" dirty="0">
                <a:solidFill>
                  <a:srgbClr val="00B0F0"/>
                </a:solidFill>
                <a:latin typeface="Candara Light" panose="020E0502030303020204" pitchFamily="34" charset="0"/>
              </a:rPr>
              <a:t>el </a:t>
            </a:r>
            <a:endParaRPr lang="es-ES" sz="3600" b="1" dirty="0" smtClean="0">
              <a:solidFill>
                <a:srgbClr val="00B0F0"/>
              </a:solidFill>
              <a:latin typeface="Candara Light" panose="020E0502030303020204" pitchFamily="34" charset="0"/>
            </a:endParaRPr>
          </a:p>
          <a:p>
            <a:pPr marL="0" indent="0" algn="ctr">
              <a:buNone/>
            </a:pPr>
            <a:r>
              <a:rPr lang="es-ES" sz="3600" b="1" dirty="0" smtClean="0">
                <a:solidFill>
                  <a:srgbClr val="00B0F0"/>
                </a:solidFill>
                <a:latin typeface="Candara Light" panose="020E0502030303020204" pitchFamily="34" charset="0"/>
              </a:rPr>
              <a:t>camino </a:t>
            </a:r>
            <a:r>
              <a:rPr lang="es-ES" sz="3600" b="1" dirty="0">
                <a:solidFill>
                  <a:srgbClr val="00B0F0"/>
                </a:solidFill>
                <a:latin typeface="Candara Light" panose="020E0502030303020204" pitchFamily="34" charset="0"/>
              </a:rPr>
              <a:t>que debe andar</a:t>
            </a:r>
            <a:r>
              <a:rPr lang="es-ES" sz="3600" b="1" dirty="0">
                <a:solidFill>
                  <a:schemeClr val="bg1"/>
                </a:solidFill>
                <a:latin typeface="Candara Light" panose="020E0502030303020204" pitchFamily="34" charset="0"/>
              </a:rPr>
              <a:t>, </a:t>
            </a:r>
            <a:endParaRPr lang="es-ES" sz="3600" b="1" dirty="0" smtClean="0">
              <a:solidFill>
                <a:schemeClr val="bg1"/>
              </a:solidFill>
              <a:latin typeface="Candara Light" panose="020E0502030303020204" pitchFamily="34" charset="0"/>
            </a:endParaRPr>
          </a:p>
          <a:p>
            <a:pPr marL="0" indent="0" algn="ctr">
              <a:buNone/>
            </a:pPr>
            <a:r>
              <a:rPr lang="es-ES" sz="3600" b="1" dirty="0" smtClean="0">
                <a:solidFill>
                  <a:schemeClr val="bg1"/>
                </a:solidFill>
                <a:latin typeface="Candara Light" panose="020E0502030303020204" pitchFamily="34" charset="0"/>
              </a:rPr>
              <a:t>Y </a:t>
            </a:r>
            <a:r>
              <a:rPr lang="es-ES" sz="3600" b="1" dirty="0">
                <a:solidFill>
                  <a:schemeClr val="bg1"/>
                </a:solidFill>
                <a:latin typeface="Candara Light" panose="020E0502030303020204" pitchFamily="34" charset="0"/>
              </a:rPr>
              <a:t>aun cuando sea viejo </a:t>
            </a:r>
            <a:endParaRPr lang="es-ES" sz="3600" b="1" dirty="0" smtClean="0">
              <a:solidFill>
                <a:schemeClr val="bg1"/>
              </a:solidFill>
              <a:latin typeface="Candara Light" panose="020E0502030303020204" pitchFamily="34" charset="0"/>
            </a:endParaRPr>
          </a:p>
          <a:p>
            <a:pPr marL="0" indent="0" algn="ctr">
              <a:buNone/>
            </a:pPr>
            <a:r>
              <a:rPr lang="es-ES" sz="3600" b="1" u="sng" dirty="0" smtClean="0">
                <a:solidFill>
                  <a:schemeClr val="bg1"/>
                </a:solidFill>
                <a:latin typeface="Candara Light" panose="020E0502030303020204" pitchFamily="34" charset="0"/>
              </a:rPr>
              <a:t>no </a:t>
            </a:r>
            <a:r>
              <a:rPr lang="es-ES" sz="3600" b="1" u="sng" dirty="0">
                <a:solidFill>
                  <a:schemeClr val="bg1"/>
                </a:solidFill>
                <a:latin typeface="Candara Light" panose="020E0502030303020204" pitchFamily="34" charset="0"/>
              </a:rPr>
              <a:t>se apartará de él</a:t>
            </a:r>
            <a:r>
              <a:rPr lang="es-ES" sz="3600" b="1" dirty="0">
                <a:solidFill>
                  <a:schemeClr val="bg1"/>
                </a:solidFill>
                <a:latin typeface="Candara Light" panose="020E0502030303020204" pitchFamily="34" charset="0"/>
              </a:rPr>
              <a:t>. </a:t>
            </a:r>
            <a:endParaRPr lang="es-ES" sz="3600" b="1" i="0" dirty="0">
              <a:solidFill>
                <a:schemeClr val="bg1"/>
              </a:solidFill>
              <a:effectLst/>
              <a:latin typeface="Candara Light" panose="020E0502030303020204" pitchFamily="34" charset="0"/>
            </a:endParaRPr>
          </a:p>
        </p:txBody>
      </p:sp>
      <p:pic>
        <p:nvPicPr>
          <p:cNvPr id="4" name="Picture 3">
            <a:extLst>
              <a:ext uri="{FF2B5EF4-FFF2-40B4-BE49-F238E27FC236}">
                <a16:creationId xmlns="" xmlns:a16="http://schemas.microsoft.com/office/drawing/2014/main" id="{1ED81A1E-A7DA-4893-BF94-DC4BEAB71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74639"/>
            <a:ext cx="2209800" cy="1657350"/>
          </a:xfrm>
          <a:prstGeom prst="rect">
            <a:avLst/>
          </a:prstGeom>
        </p:spPr>
      </p:pic>
      <p:sp>
        <p:nvSpPr>
          <p:cNvPr id="5" name="Content Placeholder 2">
            <a:extLst>
              <a:ext uri="{FF2B5EF4-FFF2-40B4-BE49-F238E27FC236}">
                <a16:creationId xmlns="" xmlns:a16="http://schemas.microsoft.com/office/drawing/2014/main" id="{096D48A2-2B5E-B25C-9712-CB6D2C576283}"/>
              </a:ext>
            </a:extLst>
          </p:cNvPr>
          <p:cNvSpPr txBox="1">
            <a:spLocks/>
          </p:cNvSpPr>
          <p:nvPr/>
        </p:nvSpPr>
        <p:spPr>
          <a:xfrm>
            <a:off x="6233162" y="2276169"/>
            <a:ext cx="5212080" cy="3931920"/>
          </a:xfrm>
          <a:prstGeom prst="rect">
            <a:avLst/>
          </a:prstGeom>
          <a:ln>
            <a:solidFill>
              <a:schemeClr val="bg1">
                <a:lumMod val="8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u="sng" dirty="0">
                <a:solidFill>
                  <a:prstClr val="white"/>
                </a:solidFill>
                <a:latin typeface="Candara Light" panose="020E0502030303020204" pitchFamily="34" charset="0"/>
              </a:rPr>
              <a:t>Proverbs 22:6</a:t>
            </a:r>
          </a:p>
          <a:p>
            <a:pPr marL="0" indent="0">
              <a:buFont typeface="Arial" panose="020B0604020202020204" pitchFamily="34" charset="0"/>
              <a:buNone/>
            </a:pPr>
            <a:endParaRPr lang="en-US" sz="3600" dirty="0">
              <a:solidFill>
                <a:srgbClr val="FFFF00"/>
              </a:solidFill>
              <a:latin typeface="Candara Light" panose="020E0502030303020204" pitchFamily="34" charset="0"/>
            </a:endParaRPr>
          </a:p>
          <a:p>
            <a:pPr marL="0" indent="0" algn="ctr">
              <a:buFont typeface="Arial" panose="020B0604020202020204" pitchFamily="34" charset="0"/>
              <a:buNone/>
            </a:pPr>
            <a:r>
              <a:rPr lang="en-US" sz="3600" b="1" dirty="0">
                <a:solidFill>
                  <a:prstClr val="white"/>
                </a:solidFill>
                <a:latin typeface="Candara Light" panose="020E0502030303020204" pitchFamily="34" charset="0"/>
              </a:rPr>
              <a:t>Train up </a:t>
            </a:r>
            <a:r>
              <a:rPr lang="en-US" sz="3600" b="1" dirty="0">
                <a:solidFill>
                  <a:srgbClr val="FFFF00"/>
                </a:solidFill>
                <a:latin typeface="Candara Light" panose="020E0502030303020204" pitchFamily="34" charset="0"/>
              </a:rPr>
              <a:t>a child </a:t>
            </a:r>
          </a:p>
          <a:p>
            <a:pPr marL="0" indent="0" algn="ctr">
              <a:buFont typeface="Arial" panose="020B0604020202020204" pitchFamily="34" charset="0"/>
              <a:buNone/>
            </a:pPr>
            <a:r>
              <a:rPr lang="en-US" sz="3600" b="1" dirty="0">
                <a:solidFill>
                  <a:srgbClr val="00B0F0"/>
                </a:solidFill>
                <a:latin typeface="Candara Light" panose="020E0502030303020204" pitchFamily="34" charset="0"/>
              </a:rPr>
              <a:t>in the way he should go</a:t>
            </a:r>
            <a:r>
              <a:rPr lang="en-US" sz="3600" b="1" dirty="0">
                <a:solidFill>
                  <a:prstClr val="white"/>
                </a:solidFill>
                <a:latin typeface="Candara Light" panose="020E0502030303020204" pitchFamily="34" charset="0"/>
              </a:rPr>
              <a:t>.</a:t>
            </a:r>
          </a:p>
          <a:p>
            <a:pPr marL="0" indent="0" algn="ctr">
              <a:buFont typeface="Arial" panose="020B0604020202020204" pitchFamily="34" charset="0"/>
              <a:buNone/>
            </a:pPr>
            <a:r>
              <a:rPr lang="en-US" sz="3600" b="1" dirty="0">
                <a:solidFill>
                  <a:prstClr val="white"/>
                </a:solidFill>
                <a:latin typeface="Candara Light" panose="020E0502030303020204" pitchFamily="34" charset="0"/>
              </a:rPr>
              <a:t>Even when his is old </a:t>
            </a:r>
          </a:p>
          <a:p>
            <a:pPr marL="0" indent="0" algn="ctr">
              <a:buFont typeface="Arial" panose="020B0604020202020204" pitchFamily="34" charset="0"/>
              <a:buNone/>
            </a:pPr>
            <a:r>
              <a:rPr lang="en-US" sz="3600" b="1" u="sng" dirty="0">
                <a:solidFill>
                  <a:prstClr val="white"/>
                </a:solidFill>
                <a:latin typeface="Candara Light" panose="020E0502030303020204" pitchFamily="34" charset="0"/>
              </a:rPr>
              <a:t>he will not depart from it</a:t>
            </a:r>
            <a:r>
              <a:rPr lang="en-US" sz="3600" b="1" dirty="0">
                <a:solidFill>
                  <a:prstClr val="white"/>
                </a:solidFill>
                <a:latin typeface="SF Cartoonist Hand" panose="02000506000000020003" pitchFamily="2" charset="0"/>
              </a:rPr>
              <a:t>.</a:t>
            </a:r>
          </a:p>
        </p:txBody>
      </p:sp>
    </p:spTree>
    <p:extLst>
      <p:ext uri="{BB962C8B-B14F-4D97-AF65-F5344CB8AC3E}">
        <p14:creationId xmlns:p14="http://schemas.microsoft.com/office/powerpoint/2010/main" val="21717390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EA266499-357C-4A36-BD89-9C89EC179452}"/>
              </a:ext>
            </a:extLst>
          </p:cNvPr>
          <p:cNvSpPr>
            <a:spLocks noGrp="1"/>
          </p:cNvSpPr>
          <p:nvPr>
            <p:ph idx="1"/>
          </p:nvPr>
        </p:nvSpPr>
        <p:spPr>
          <a:xfrm>
            <a:off x="629920" y="2501661"/>
            <a:ext cx="5212080" cy="3931920"/>
          </a:xfrm>
          <a:ln>
            <a:solidFill>
              <a:schemeClr val="bg1">
                <a:lumMod val="85000"/>
              </a:schemeClr>
            </a:solidFill>
          </a:ln>
        </p:spPr>
        <p:txBody>
          <a:bodyPr>
            <a:noAutofit/>
          </a:bodyPr>
          <a:lstStyle/>
          <a:p>
            <a:pPr marL="0" indent="0" algn="ctr">
              <a:buNone/>
            </a:pPr>
            <a:r>
              <a:rPr lang="en-US" sz="3600" u="sng" dirty="0" smtClean="0">
                <a:solidFill>
                  <a:schemeClr val="bg1"/>
                </a:solidFill>
                <a:latin typeface="Candara Light" panose="020E0502030303020204" pitchFamily="34" charset="0"/>
              </a:rPr>
              <a:t>Salmo </a:t>
            </a:r>
            <a:r>
              <a:rPr lang="en-US" sz="3600" u="sng" dirty="0">
                <a:solidFill>
                  <a:schemeClr val="bg1"/>
                </a:solidFill>
                <a:latin typeface="Candara Light" panose="020E0502030303020204" pitchFamily="34" charset="0"/>
              </a:rPr>
              <a:t>78:4-7</a:t>
            </a:r>
          </a:p>
          <a:p>
            <a:pPr marL="0" indent="0" algn="ctr">
              <a:buNone/>
            </a:pPr>
            <a:endParaRPr lang="en-US" sz="1400" b="1" dirty="0">
              <a:solidFill>
                <a:schemeClr val="bg1"/>
              </a:solidFill>
              <a:latin typeface="Candara Light" panose="020E0502030303020204" pitchFamily="34" charset="0"/>
            </a:endParaRPr>
          </a:p>
          <a:p>
            <a:pPr marL="0" indent="0" algn="ctr">
              <a:lnSpc>
                <a:spcPct val="100000"/>
              </a:lnSpc>
              <a:spcBef>
                <a:spcPts val="600"/>
              </a:spcBef>
              <a:buNone/>
            </a:pPr>
            <a:r>
              <a:rPr lang="es-ES" b="1" dirty="0" smtClean="0">
                <a:solidFill>
                  <a:schemeClr val="bg1"/>
                </a:solidFill>
                <a:latin typeface="Candara Light" panose="020E0502030303020204" pitchFamily="34" charset="0"/>
              </a:rPr>
              <a:t>Contaremos a </a:t>
            </a:r>
            <a:br>
              <a:rPr lang="es-ES" b="1" dirty="0" smtClean="0">
                <a:solidFill>
                  <a:schemeClr val="bg1"/>
                </a:solidFill>
                <a:latin typeface="Candara Light" panose="020E0502030303020204" pitchFamily="34" charset="0"/>
              </a:rPr>
            </a:br>
            <a:r>
              <a:rPr lang="es-ES" b="1" dirty="0" smtClean="0">
                <a:solidFill>
                  <a:srgbClr val="FFFF00"/>
                </a:solidFill>
                <a:latin typeface="Candara Light" panose="020E0502030303020204" pitchFamily="34" charset="0"/>
              </a:rPr>
              <a:t>la </a:t>
            </a:r>
            <a:r>
              <a:rPr lang="es-ES" b="1" dirty="0">
                <a:solidFill>
                  <a:srgbClr val="FFFF00"/>
                </a:solidFill>
                <a:latin typeface="Candara Light" panose="020E0502030303020204" pitchFamily="34" charset="0"/>
              </a:rPr>
              <a:t>generación venidera</a:t>
            </a:r>
            <a:r>
              <a:rPr lang="es-ES" b="1" dirty="0">
                <a:solidFill>
                  <a:schemeClr val="bg1"/>
                </a:solidFill>
                <a:latin typeface="Candara Light" panose="020E0502030303020204" pitchFamily="34" charset="0"/>
              </a:rPr>
              <a:t> </a:t>
            </a:r>
          </a:p>
          <a:p>
            <a:pPr marL="0" indent="0" algn="ctr">
              <a:lnSpc>
                <a:spcPct val="100000"/>
              </a:lnSpc>
              <a:spcBef>
                <a:spcPts val="600"/>
              </a:spcBef>
              <a:buNone/>
            </a:pPr>
            <a:r>
              <a:rPr lang="es-ES" b="1" dirty="0" smtClean="0">
                <a:solidFill>
                  <a:schemeClr val="bg1"/>
                </a:solidFill>
                <a:latin typeface="Candara Light" panose="020E0502030303020204" pitchFamily="34" charset="0"/>
              </a:rPr>
              <a:t>las </a:t>
            </a:r>
            <a:r>
              <a:rPr lang="es-ES" b="1" dirty="0">
                <a:solidFill>
                  <a:srgbClr val="00B0F0"/>
                </a:solidFill>
                <a:latin typeface="Candara Light" panose="020E0502030303020204" pitchFamily="34" charset="0"/>
              </a:rPr>
              <a:t>alabanzas del </a:t>
            </a:r>
            <a:r>
              <a:rPr lang="es-ES" b="1" dirty="0" smtClean="0">
                <a:solidFill>
                  <a:srgbClr val="00B0F0"/>
                </a:solidFill>
                <a:latin typeface="Candara Light" panose="020E0502030303020204" pitchFamily="34" charset="0"/>
              </a:rPr>
              <a:t>SEÑOR, Su poder y las maravillas que hizo</a:t>
            </a:r>
            <a:r>
              <a:rPr lang="es-ES" b="1" dirty="0" smtClean="0">
                <a:solidFill>
                  <a:schemeClr val="bg1"/>
                </a:solidFill>
                <a:latin typeface="Candara Light" panose="020E0502030303020204" pitchFamily="34" charset="0"/>
              </a:rPr>
              <a:t>… </a:t>
            </a:r>
          </a:p>
          <a:p>
            <a:pPr marL="0" indent="0" algn="ctr">
              <a:lnSpc>
                <a:spcPct val="100000"/>
              </a:lnSpc>
              <a:spcBef>
                <a:spcPts val="600"/>
              </a:spcBef>
              <a:buNone/>
            </a:pPr>
            <a:r>
              <a:rPr lang="es-ES" b="1" u="sng" dirty="0" smtClean="0">
                <a:solidFill>
                  <a:schemeClr val="bg1"/>
                </a:solidFill>
                <a:latin typeface="Candara Light" panose="020E0502030303020204" pitchFamily="34" charset="0"/>
              </a:rPr>
              <a:t>para </a:t>
            </a:r>
            <a:r>
              <a:rPr lang="es-ES" b="1" u="sng" dirty="0">
                <a:solidFill>
                  <a:schemeClr val="bg1"/>
                </a:solidFill>
                <a:latin typeface="Candara Light" panose="020E0502030303020204" pitchFamily="34" charset="0"/>
              </a:rPr>
              <a:t>que ellos pusieran </a:t>
            </a:r>
            <a:r>
              <a:rPr lang="es-ES" b="1" u="sng" dirty="0" smtClean="0">
                <a:solidFill>
                  <a:schemeClr val="bg1"/>
                </a:solidFill>
                <a:latin typeface="Candara Light" panose="020E0502030303020204" pitchFamily="34" charset="0"/>
              </a:rPr>
              <a:t>su</a:t>
            </a:r>
          </a:p>
          <a:p>
            <a:pPr marL="0" indent="0" algn="ctr">
              <a:lnSpc>
                <a:spcPct val="100000"/>
              </a:lnSpc>
              <a:spcBef>
                <a:spcPts val="600"/>
              </a:spcBef>
              <a:buNone/>
            </a:pPr>
            <a:r>
              <a:rPr lang="es-ES" b="1" u="sng" dirty="0" smtClean="0">
                <a:solidFill>
                  <a:schemeClr val="bg1"/>
                </a:solidFill>
                <a:latin typeface="Candara Light" panose="020E0502030303020204" pitchFamily="34" charset="0"/>
              </a:rPr>
              <a:t>confianza </a:t>
            </a:r>
            <a:r>
              <a:rPr lang="es-ES" b="1" u="sng" dirty="0">
                <a:solidFill>
                  <a:schemeClr val="bg1"/>
                </a:solidFill>
                <a:latin typeface="Candara Light" panose="020E0502030303020204" pitchFamily="34" charset="0"/>
              </a:rPr>
              <a:t>en </a:t>
            </a:r>
            <a:r>
              <a:rPr lang="es-ES" b="1" u="sng" dirty="0" smtClean="0">
                <a:solidFill>
                  <a:schemeClr val="bg1"/>
                </a:solidFill>
                <a:latin typeface="Candara Light" panose="020E0502030303020204" pitchFamily="34" charset="0"/>
              </a:rPr>
              <a:t>Dios</a:t>
            </a:r>
            <a:r>
              <a:rPr lang="es-ES" b="1" dirty="0" smtClean="0">
                <a:solidFill>
                  <a:schemeClr val="bg1"/>
                </a:solidFill>
                <a:latin typeface="Candara Light" panose="020E0502030303020204" pitchFamily="34" charset="0"/>
              </a:rPr>
              <a:t>…</a:t>
            </a:r>
            <a:endParaRPr lang="en-US" b="1" dirty="0">
              <a:solidFill>
                <a:schemeClr val="bg1"/>
              </a:solidFill>
              <a:latin typeface="Candara Light" panose="020E0502030303020204" pitchFamily="34" charset="0"/>
            </a:endParaRPr>
          </a:p>
        </p:txBody>
      </p:sp>
      <p:pic>
        <p:nvPicPr>
          <p:cNvPr id="4" name="Picture 3">
            <a:extLst>
              <a:ext uri="{FF2B5EF4-FFF2-40B4-BE49-F238E27FC236}">
                <a16:creationId xmlns="" xmlns:a16="http://schemas.microsoft.com/office/drawing/2014/main" id="{1ED81A1E-A7DA-4893-BF94-DC4BEAB71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74639"/>
            <a:ext cx="2209800" cy="1657350"/>
          </a:xfrm>
          <a:prstGeom prst="rect">
            <a:avLst/>
          </a:prstGeom>
        </p:spPr>
      </p:pic>
      <p:sp>
        <p:nvSpPr>
          <p:cNvPr id="5" name="Title 1">
            <a:extLst>
              <a:ext uri="{FF2B5EF4-FFF2-40B4-BE49-F238E27FC236}">
                <a16:creationId xmlns="" xmlns:a16="http://schemas.microsoft.com/office/drawing/2014/main" id="{8C8DEDB3-6A49-D377-39C1-430E17F92BF2}"/>
              </a:ext>
            </a:extLst>
          </p:cNvPr>
          <p:cNvSpPr>
            <a:spLocks noGrp="1"/>
          </p:cNvSpPr>
          <p:nvPr>
            <p:ph type="title"/>
          </p:nvPr>
        </p:nvSpPr>
        <p:spPr>
          <a:xfrm>
            <a:off x="2651760" y="424419"/>
            <a:ext cx="8417560" cy="1343421"/>
          </a:xfrm>
          <a:ln>
            <a:solidFill>
              <a:schemeClr val="bg1">
                <a:lumMod val="85000"/>
              </a:schemeClr>
            </a:solidFill>
          </a:ln>
        </p:spPr>
        <p:txBody>
          <a:bodyPr>
            <a:noAutofit/>
          </a:bodyPr>
          <a:lstStyle/>
          <a:p>
            <a:pPr algn="ctr"/>
            <a:r>
              <a:rPr lang="en-US" sz="3600" dirty="0">
                <a:solidFill>
                  <a:srgbClr val="FFC000"/>
                </a:solidFill>
                <a:latin typeface="Baguet Script" panose="00000500000000000000" pitchFamily="2" charset="0"/>
              </a:rPr>
              <a:t>¿</a:t>
            </a:r>
            <a:r>
              <a:rPr lang="en-US" sz="3600" dirty="0" err="1">
                <a:solidFill>
                  <a:srgbClr val="FFC000"/>
                </a:solidFill>
                <a:latin typeface="Baguet Script" panose="00000500000000000000" pitchFamily="2" charset="0"/>
              </a:rPr>
              <a:t>Cuál</a:t>
            </a:r>
            <a:r>
              <a:rPr lang="en-US" sz="3600" dirty="0">
                <a:solidFill>
                  <a:srgbClr val="FFC000"/>
                </a:solidFill>
                <a:latin typeface="Baguet Script" panose="00000500000000000000" pitchFamily="2" charset="0"/>
              </a:rPr>
              <a:t> es </a:t>
            </a:r>
            <a:r>
              <a:rPr lang="en-US" sz="3600" dirty="0" err="1">
                <a:solidFill>
                  <a:srgbClr val="FFC000"/>
                </a:solidFill>
                <a:latin typeface="Baguet Script" panose="00000500000000000000" pitchFamily="2" charset="0"/>
              </a:rPr>
              <a:t>nuestra</a:t>
            </a:r>
            <a:r>
              <a:rPr lang="en-US" sz="3600" dirty="0">
                <a:solidFill>
                  <a:srgbClr val="FFC000"/>
                </a:solidFill>
                <a:latin typeface="Baguet Script" panose="00000500000000000000" pitchFamily="2" charset="0"/>
              </a:rPr>
              <a:t> </a:t>
            </a:r>
            <a:r>
              <a:rPr lang="en-US" sz="3600" dirty="0" err="1">
                <a:solidFill>
                  <a:srgbClr val="FFC000"/>
                </a:solidFill>
                <a:latin typeface="Baguet Script" panose="00000500000000000000" pitchFamily="2" charset="0"/>
              </a:rPr>
              <a:t>responsabilidad</a:t>
            </a:r>
            <a:r>
              <a:rPr lang="en-US" sz="3600" dirty="0">
                <a:solidFill>
                  <a:srgbClr val="FFC000"/>
                </a:solidFill>
                <a:latin typeface="Baguet Script" panose="00000500000000000000" pitchFamily="2" charset="0"/>
              </a:rPr>
              <a:t>?</a:t>
            </a:r>
            <a:br>
              <a:rPr lang="en-US" sz="3600" dirty="0">
                <a:solidFill>
                  <a:srgbClr val="FFC000"/>
                </a:solidFill>
                <a:latin typeface="Baguet Script" panose="00000500000000000000" pitchFamily="2" charset="0"/>
              </a:rPr>
            </a:br>
            <a:r>
              <a:rPr lang="en-US" sz="2800" dirty="0">
                <a:solidFill>
                  <a:srgbClr val="00B0F0"/>
                </a:solidFill>
                <a:latin typeface="Baguet Script" panose="00000500000000000000" pitchFamily="2" charset="0"/>
              </a:rPr>
              <a:t>What is our responsibility?</a:t>
            </a:r>
          </a:p>
        </p:txBody>
      </p:sp>
      <p:sp>
        <p:nvSpPr>
          <p:cNvPr id="6" name="Content Placeholder 2">
            <a:extLst>
              <a:ext uri="{FF2B5EF4-FFF2-40B4-BE49-F238E27FC236}">
                <a16:creationId xmlns="" xmlns:a16="http://schemas.microsoft.com/office/drawing/2014/main" id="{1F4319B4-2DC7-36D2-88A2-7C2739CE9405}"/>
              </a:ext>
            </a:extLst>
          </p:cNvPr>
          <p:cNvSpPr txBox="1">
            <a:spLocks/>
          </p:cNvSpPr>
          <p:nvPr/>
        </p:nvSpPr>
        <p:spPr>
          <a:xfrm>
            <a:off x="6350000" y="2501661"/>
            <a:ext cx="5212080" cy="3931920"/>
          </a:xfrm>
          <a:prstGeom prst="rect">
            <a:avLst/>
          </a:prstGeom>
          <a:ln>
            <a:solidFill>
              <a:schemeClr val="bg1">
                <a:lumMod val="8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u="sng" dirty="0">
                <a:solidFill>
                  <a:prstClr val="white"/>
                </a:solidFill>
                <a:latin typeface="Candara Light" panose="020E0502030303020204" pitchFamily="34" charset="0"/>
              </a:rPr>
              <a:t>Psalm 78:4-7</a:t>
            </a:r>
          </a:p>
          <a:p>
            <a:pPr marL="0" indent="0" algn="ctr">
              <a:buFont typeface="Arial" panose="020B0604020202020204" pitchFamily="34" charset="0"/>
              <a:buNone/>
            </a:pPr>
            <a:endParaRPr lang="en-US" sz="1400" b="1" dirty="0">
              <a:solidFill>
                <a:prstClr val="white"/>
              </a:solidFill>
              <a:latin typeface="Candara Light" panose="020E0502030303020204" pitchFamily="34" charset="0"/>
            </a:endParaRPr>
          </a:p>
          <a:p>
            <a:pPr marL="0" indent="0" algn="ctr">
              <a:buFont typeface="Arial" panose="020B0604020202020204" pitchFamily="34" charset="0"/>
              <a:buNone/>
            </a:pPr>
            <a:r>
              <a:rPr lang="en-US" b="1" dirty="0">
                <a:solidFill>
                  <a:prstClr val="white"/>
                </a:solidFill>
                <a:latin typeface="Candara Light" panose="020E0502030303020204" pitchFamily="34" charset="0"/>
              </a:rPr>
              <a:t>We will tell </a:t>
            </a:r>
            <a:r>
              <a:rPr lang="en-US" b="1" dirty="0">
                <a:solidFill>
                  <a:srgbClr val="FFFF00"/>
                </a:solidFill>
                <a:latin typeface="Candara Light" panose="020E0502030303020204" pitchFamily="34" charset="0"/>
              </a:rPr>
              <a:t>the next generation </a:t>
            </a:r>
          </a:p>
          <a:p>
            <a:pPr marL="0" indent="0" algn="ctr">
              <a:buFont typeface="Arial" panose="020B0604020202020204" pitchFamily="34" charset="0"/>
              <a:buNone/>
            </a:pPr>
            <a:r>
              <a:rPr lang="en-US" b="1" dirty="0">
                <a:solidFill>
                  <a:prstClr val="white"/>
                </a:solidFill>
                <a:latin typeface="Candara Light" panose="020E0502030303020204" pitchFamily="34" charset="0"/>
              </a:rPr>
              <a:t>the </a:t>
            </a:r>
            <a:r>
              <a:rPr lang="en-US" b="1" dirty="0">
                <a:solidFill>
                  <a:srgbClr val="00B0F0"/>
                </a:solidFill>
                <a:latin typeface="Candara Light" panose="020E0502030303020204" pitchFamily="34" charset="0"/>
              </a:rPr>
              <a:t>praiseworthy deeds of the LORD, His power,</a:t>
            </a:r>
          </a:p>
          <a:p>
            <a:pPr marL="0" indent="0" algn="ctr">
              <a:buFont typeface="Arial" panose="020B0604020202020204" pitchFamily="34" charset="0"/>
              <a:buNone/>
            </a:pPr>
            <a:r>
              <a:rPr lang="en-US" b="1" dirty="0">
                <a:solidFill>
                  <a:srgbClr val="00B0F0"/>
                </a:solidFill>
                <a:latin typeface="Candara Light" panose="020E0502030303020204" pitchFamily="34" charset="0"/>
              </a:rPr>
              <a:t>and the wonders He has done</a:t>
            </a:r>
            <a:r>
              <a:rPr lang="en-US" b="1" dirty="0">
                <a:solidFill>
                  <a:prstClr val="white"/>
                </a:solidFill>
                <a:latin typeface="Candara Light" panose="020E0502030303020204" pitchFamily="34" charset="0"/>
              </a:rPr>
              <a:t>…</a:t>
            </a:r>
          </a:p>
          <a:p>
            <a:pPr marL="0" indent="0" algn="ctr">
              <a:buFont typeface="Arial" panose="020B0604020202020204" pitchFamily="34" charset="0"/>
              <a:buNone/>
            </a:pPr>
            <a:r>
              <a:rPr lang="en-US" b="1" u="sng" dirty="0">
                <a:solidFill>
                  <a:prstClr val="white"/>
                </a:solidFill>
                <a:latin typeface="Candara Light" panose="020E0502030303020204" pitchFamily="34" charset="0"/>
              </a:rPr>
              <a:t>that they may set their hope </a:t>
            </a:r>
          </a:p>
          <a:p>
            <a:pPr marL="0" indent="0" algn="ctr">
              <a:buFont typeface="Arial" panose="020B0604020202020204" pitchFamily="34" charset="0"/>
              <a:buNone/>
            </a:pPr>
            <a:r>
              <a:rPr lang="en-US" b="1" u="sng" dirty="0">
                <a:solidFill>
                  <a:prstClr val="white"/>
                </a:solidFill>
                <a:latin typeface="Candara Light" panose="020E0502030303020204" pitchFamily="34" charset="0"/>
              </a:rPr>
              <a:t>in GOD</a:t>
            </a:r>
            <a:r>
              <a:rPr lang="en-US" b="1" dirty="0">
                <a:solidFill>
                  <a:prstClr val="white"/>
                </a:solidFill>
                <a:latin typeface="Candara Light" panose="020E0502030303020204" pitchFamily="34" charset="0"/>
              </a:rPr>
              <a:t>…</a:t>
            </a:r>
          </a:p>
        </p:txBody>
      </p:sp>
    </p:spTree>
    <p:extLst>
      <p:ext uri="{BB962C8B-B14F-4D97-AF65-F5344CB8AC3E}">
        <p14:creationId xmlns:p14="http://schemas.microsoft.com/office/powerpoint/2010/main" val="203798693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382D30-8151-48DA-9DDE-0293E10563F5}"/>
              </a:ext>
            </a:extLst>
          </p:cNvPr>
          <p:cNvSpPr>
            <a:spLocks noGrp="1"/>
          </p:cNvSpPr>
          <p:nvPr>
            <p:ph type="title"/>
          </p:nvPr>
        </p:nvSpPr>
        <p:spPr>
          <a:xfrm>
            <a:off x="2682240" y="440531"/>
            <a:ext cx="8554720" cy="1357789"/>
          </a:xfrm>
          <a:ln>
            <a:solidFill>
              <a:schemeClr val="bg1">
                <a:lumMod val="85000"/>
              </a:schemeClr>
            </a:solidFill>
          </a:ln>
        </p:spPr>
        <p:txBody>
          <a:bodyPr>
            <a:noAutofit/>
          </a:bodyPr>
          <a:lstStyle/>
          <a:p>
            <a:pPr algn="ctr"/>
            <a:r>
              <a:rPr lang="en-US" sz="3600" dirty="0">
                <a:solidFill>
                  <a:srgbClr val="FFC000"/>
                </a:solidFill>
                <a:latin typeface="Baguet Script" panose="00000500000000000000" pitchFamily="2" charset="0"/>
              </a:rPr>
              <a:t>¿</a:t>
            </a:r>
            <a:r>
              <a:rPr lang="en-US" sz="3600" dirty="0" err="1">
                <a:solidFill>
                  <a:srgbClr val="FFC000"/>
                </a:solidFill>
                <a:latin typeface="Baguet Script" panose="00000500000000000000" pitchFamily="2" charset="0"/>
              </a:rPr>
              <a:t>Cuál</a:t>
            </a:r>
            <a:r>
              <a:rPr lang="en-US" sz="3600" dirty="0">
                <a:solidFill>
                  <a:srgbClr val="FFC000"/>
                </a:solidFill>
                <a:latin typeface="Baguet Script" panose="00000500000000000000" pitchFamily="2" charset="0"/>
              </a:rPr>
              <a:t> es </a:t>
            </a:r>
            <a:r>
              <a:rPr lang="en-US" sz="3600" dirty="0" err="1">
                <a:solidFill>
                  <a:srgbClr val="FFC000"/>
                </a:solidFill>
                <a:latin typeface="Baguet Script" panose="00000500000000000000" pitchFamily="2" charset="0"/>
              </a:rPr>
              <a:t>nuestra</a:t>
            </a:r>
            <a:r>
              <a:rPr lang="en-US" sz="3600" dirty="0">
                <a:solidFill>
                  <a:srgbClr val="FFC000"/>
                </a:solidFill>
                <a:latin typeface="Baguet Script" panose="00000500000000000000" pitchFamily="2" charset="0"/>
              </a:rPr>
              <a:t> </a:t>
            </a:r>
            <a:r>
              <a:rPr lang="en-US" sz="3600" dirty="0" err="1">
                <a:solidFill>
                  <a:srgbClr val="FFC000"/>
                </a:solidFill>
                <a:latin typeface="Baguet Script" panose="00000500000000000000" pitchFamily="2" charset="0"/>
              </a:rPr>
              <a:t>responsabilidad</a:t>
            </a:r>
            <a:r>
              <a:rPr lang="en-US" sz="3600" dirty="0">
                <a:solidFill>
                  <a:srgbClr val="FFC000"/>
                </a:solidFill>
                <a:latin typeface="Baguet Script" panose="00000500000000000000" pitchFamily="2" charset="0"/>
              </a:rPr>
              <a:t>?</a:t>
            </a:r>
            <a:r>
              <a:rPr lang="en-US" sz="4800" dirty="0">
                <a:solidFill>
                  <a:srgbClr val="FFC000"/>
                </a:solidFill>
                <a:latin typeface="Baguet Script" panose="00000500000000000000" pitchFamily="2" charset="0"/>
              </a:rPr>
              <a:t/>
            </a:r>
            <a:br>
              <a:rPr lang="en-US" sz="4800" dirty="0">
                <a:solidFill>
                  <a:srgbClr val="FFC000"/>
                </a:solidFill>
                <a:latin typeface="Baguet Script" panose="00000500000000000000" pitchFamily="2" charset="0"/>
              </a:rPr>
            </a:br>
            <a:r>
              <a:rPr lang="en-US" sz="2800" dirty="0">
                <a:solidFill>
                  <a:srgbClr val="00B0F0"/>
                </a:solidFill>
                <a:latin typeface="Baguet Script" panose="00000500000000000000" pitchFamily="2" charset="0"/>
              </a:rPr>
              <a:t>What is our responsibility?</a:t>
            </a:r>
          </a:p>
        </p:txBody>
      </p:sp>
      <p:sp>
        <p:nvSpPr>
          <p:cNvPr id="3" name="Content Placeholder 2">
            <a:extLst>
              <a:ext uri="{FF2B5EF4-FFF2-40B4-BE49-F238E27FC236}">
                <a16:creationId xmlns="" xmlns:a16="http://schemas.microsoft.com/office/drawing/2014/main" id="{EA266499-357C-4A36-BD89-9C89EC179452}"/>
              </a:ext>
            </a:extLst>
          </p:cNvPr>
          <p:cNvSpPr>
            <a:spLocks noGrp="1"/>
          </p:cNvSpPr>
          <p:nvPr>
            <p:ph idx="1"/>
          </p:nvPr>
        </p:nvSpPr>
        <p:spPr>
          <a:xfrm>
            <a:off x="746758" y="2286658"/>
            <a:ext cx="5212080" cy="3931920"/>
          </a:xfrm>
          <a:ln>
            <a:solidFill>
              <a:schemeClr val="bg1">
                <a:lumMod val="85000"/>
              </a:schemeClr>
            </a:solidFill>
          </a:ln>
        </p:spPr>
        <p:txBody>
          <a:bodyPr>
            <a:noAutofit/>
          </a:bodyPr>
          <a:lstStyle/>
          <a:p>
            <a:pPr marL="0" indent="0" algn="ctr">
              <a:buNone/>
            </a:pPr>
            <a:r>
              <a:rPr lang="en-US" sz="3600" u="sng" dirty="0" err="1">
                <a:solidFill>
                  <a:schemeClr val="bg1"/>
                </a:solidFill>
                <a:latin typeface="Candara Light" panose="020E0502030303020204" pitchFamily="34" charset="0"/>
              </a:rPr>
              <a:t>Deuteronomio</a:t>
            </a:r>
            <a:r>
              <a:rPr lang="en-US" sz="3600" u="sng" dirty="0">
                <a:solidFill>
                  <a:schemeClr val="bg1"/>
                </a:solidFill>
                <a:latin typeface="Candara Light" panose="020E0502030303020204" pitchFamily="34" charset="0"/>
              </a:rPr>
              <a:t> 4:9-10</a:t>
            </a:r>
          </a:p>
          <a:p>
            <a:pPr marL="0" indent="0">
              <a:buNone/>
            </a:pPr>
            <a:endParaRPr lang="en-US" sz="3600" dirty="0">
              <a:solidFill>
                <a:srgbClr val="FFFF00"/>
              </a:solidFill>
              <a:latin typeface="Candara Light" panose="020E0502030303020204" pitchFamily="34" charset="0"/>
            </a:endParaRPr>
          </a:p>
          <a:p>
            <a:pPr marL="0" indent="0" algn="ctr">
              <a:buNone/>
            </a:pPr>
            <a:r>
              <a:rPr lang="es-ES" sz="3600" b="1" dirty="0" smtClean="0">
                <a:solidFill>
                  <a:schemeClr val="bg1"/>
                </a:solidFill>
                <a:latin typeface="Candara Light" panose="020E0502030303020204" pitchFamily="34" charset="0"/>
              </a:rPr>
              <a:t>Enseñen </a:t>
            </a:r>
            <a:r>
              <a:rPr lang="es-ES" sz="3600" b="1" dirty="0">
                <a:solidFill>
                  <a:schemeClr val="bg1"/>
                </a:solidFill>
                <a:latin typeface="Candara Light" panose="020E0502030303020204" pitchFamily="34" charset="0"/>
              </a:rPr>
              <a:t>a </a:t>
            </a:r>
            <a:r>
              <a:rPr lang="es-ES" sz="3600" b="1" dirty="0" smtClean="0">
                <a:solidFill>
                  <a:srgbClr val="FFFF00"/>
                </a:solidFill>
                <a:latin typeface="Candara Light" panose="020E0502030303020204" pitchFamily="34" charset="0"/>
              </a:rPr>
              <a:t>sus </a:t>
            </a:r>
            <a:endParaRPr lang="es-ES" sz="3600" b="1" dirty="0">
              <a:solidFill>
                <a:srgbClr val="FFFF00"/>
              </a:solidFill>
              <a:latin typeface="Candara Light" panose="020E0502030303020204" pitchFamily="34" charset="0"/>
            </a:endParaRPr>
          </a:p>
          <a:p>
            <a:pPr marL="0" indent="0" algn="ctr">
              <a:buNone/>
            </a:pPr>
            <a:r>
              <a:rPr lang="es-ES" sz="3600" b="1" dirty="0">
                <a:solidFill>
                  <a:srgbClr val="FFFF00"/>
                </a:solidFill>
                <a:latin typeface="Candara Light" panose="020E0502030303020204" pitchFamily="34" charset="0"/>
              </a:rPr>
              <a:t>hijos y nietos</a:t>
            </a:r>
            <a:r>
              <a:rPr lang="es-ES" sz="3600" b="1" dirty="0">
                <a:solidFill>
                  <a:schemeClr val="bg1"/>
                </a:solidFill>
                <a:latin typeface="Candara Light" panose="020E0502030303020204" pitchFamily="34" charset="0"/>
              </a:rPr>
              <a:t> </a:t>
            </a:r>
            <a:endParaRPr lang="es-ES" sz="3600" b="1" dirty="0" smtClean="0">
              <a:solidFill>
                <a:schemeClr val="bg1"/>
              </a:solidFill>
              <a:latin typeface="Candara Light" panose="020E0502030303020204" pitchFamily="34" charset="0"/>
            </a:endParaRPr>
          </a:p>
          <a:p>
            <a:pPr marL="0" indent="0" algn="ctr">
              <a:buNone/>
            </a:pPr>
            <a:r>
              <a:rPr lang="es-ES" sz="3600" b="1" dirty="0" smtClean="0">
                <a:solidFill>
                  <a:srgbClr val="00B0F0"/>
                </a:solidFill>
                <a:latin typeface="Candara Light" panose="020E0502030303020204" pitchFamily="34" charset="0"/>
              </a:rPr>
              <a:t>lo </a:t>
            </a:r>
            <a:r>
              <a:rPr lang="es-ES" sz="3600" b="1" dirty="0">
                <a:solidFill>
                  <a:srgbClr val="00B0F0"/>
                </a:solidFill>
                <a:latin typeface="Candara Light" panose="020E0502030303020204" pitchFamily="34" charset="0"/>
              </a:rPr>
              <a:t>que </a:t>
            </a:r>
            <a:r>
              <a:rPr lang="es-ES" sz="3600" b="1" dirty="0" smtClean="0">
                <a:solidFill>
                  <a:srgbClr val="00B0F0"/>
                </a:solidFill>
                <a:latin typeface="Candara Light" panose="020E0502030303020204" pitchFamily="34" charset="0"/>
              </a:rPr>
              <a:t>el </a:t>
            </a:r>
            <a:r>
              <a:rPr lang="es-ES" sz="3600" b="1" dirty="0">
                <a:solidFill>
                  <a:srgbClr val="00B0F0"/>
                </a:solidFill>
                <a:latin typeface="Candara Light" panose="020E0502030303020204" pitchFamily="34" charset="0"/>
              </a:rPr>
              <a:t>Señor </a:t>
            </a:r>
          </a:p>
          <a:p>
            <a:pPr marL="0" indent="0" algn="ctr">
              <a:buNone/>
            </a:pPr>
            <a:r>
              <a:rPr lang="es-ES" sz="3600" b="1" dirty="0" smtClean="0">
                <a:solidFill>
                  <a:srgbClr val="00B0F0"/>
                </a:solidFill>
                <a:latin typeface="Candara Light" panose="020E0502030303020204" pitchFamily="34" charset="0"/>
              </a:rPr>
              <a:t>ha </a:t>
            </a:r>
            <a:r>
              <a:rPr lang="es-ES" sz="3600" b="1" dirty="0">
                <a:solidFill>
                  <a:srgbClr val="00B0F0"/>
                </a:solidFill>
                <a:latin typeface="Candara Light" panose="020E0502030303020204" pitchFamily="34" charset="0"/>
              </a:rPr>
              <a:t>hecho </a:t>
            </a:r>
            <a:r>
              <a:rPr lang="es-ES" sz="3600" b="1" dirty="0" smtClean="0">
                <a:solidFill>
                  <a:srgbClr val="00B0F0"/>
                </a:solidFill>
                <a:latin typeface="Candara Light" panose="020E0502030303020204" pitchFamily="34" charset="0"/>
              </a:rPr>
              <a:t>por ustedes</a:t>
            </a:r>
            <a:r>
              <a:rPr lang="es-ES" sz="3600" b="1" dirty="0" smtClean="0">
                <a:solidFill>
                  <a:schemeClr val="bg1"/>
                </a:solidFill>
                <a:latin typeface="Candara Light" panose="020E0502030303020204" pitchFamily="34" charset="0"/>
              </a:rPr>
              <a:t>.</a:t>
            </a:r>
            <a:endParaRPr lang="en-US" sz="3600" b="1" dirty="0">
              <a:solidFill>
                <a:schemeClr val="bg1"/>
              </a:solidFill>
              <a:latin typeface="Candara Light" panose="020E0502030303020204" pitchFamily="34" charset="0"/>
            </a:endParaRPr>
          </a:p>
        </p:txBody>
      </p:sp>
      <p:pic>
        <p:nvPicPr>
          <p:cNvPr id="4" name="Picture 3">
            <a:extLst>
              <a:ext uri="{FF2B5EF4-FFF2-40B4-BE49-F238E27FC236}">
                <a16:creationId xmlns="" xmlns:a16="http://schemas.microsoft.com/office/drawing/2014/main" id="{1ED81A1E-A7DA-4893-BF94-DC4BEAB71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74639"/>
            <a:ext cx="2209800" cy="1657350"/>
          </a:xfrm>
          <a:prstGeom prst="rect">
            <a:avLst/>
          </a:prstGeom>
        </p:spPr>
      </p:pic>
      <p:sp>
        <p:nvSpPr>
          <p:cNvPr id="5" name="Content Placeholder 2">
            <a:extLst>
              <a:ext uri="{FF2B5EF4-FFF2-40B4-BE49-F238E27FC236}">
                <a16:creationId xmlns="" xmlns:a16="http://schemas.microsoft.com/office/drawing/2014/main" id="{096D48A2-2B5E-B25C-9712-CB6D2C576283}"/>
              </a:ext>
            </a:extLst>
          </p:cNvPr>
          <p:cNvSpPr txBox="1">
            <a:spLocks/>
          </p:cNvSpPr>
          <p:nvPr/>
        </p:nvSpPr>
        <p:spPr>
          <a:xfrm>
            <a:off x="6233162" y="2276169"/>
            <a:ext cx="5212080" cy="3931920"/>
          </a:xfrm>
          <a:prstGeom prst="rect">
            <a:avLst/>
          </a:prstGeom>
          <a:ln>
            <a:solidFill>
              <a:schemeClr val="bg1">
                <a:lumMod val="8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u="sng" dirty="0">
                <a:solidFill>
                  <a:prstClr val="white"/>
                </a:solidFill>
                <a:latin typeface="Candara Light" panose="020E0502030303020204" pitchFamily="34" charset="0"/>
              </a:rPr>
              <a:t>Deuteronomy 4:9-10</a:t>
            </a:r>
          </a:p>
          <a:p>
            <a:pPr marL="0" indent="0">
              <a:buFont typeface="Arial" panose="020B0604020202020204" pitchFamily="34" charset="0"/>
              <a:buNone/>
            </a:pPr>
            <a:endParaRPr lang="en-US" sz="2000" dirty="0">
              <a:solidFill>
                <a:srgbClr val="FFFF00"/>
              </a:solidFill>
              <a:latin typeface="Candara Light" panose="020E0502030303020204" pitchFamily="34" charset="0"/>
            </a:endParaRPr>
          </a:p>
          <a:p>
            <a:pPr marL="0" indent="0" algn="ctr">
              <a:buFont typeface="Arial" panose="020B0604020202020204" pitchFamily="34" charset="0"/>
              <a:buNone/>
            </a:pPr>
            <a:r>
              <a:rPr lang="en-US" sz="3600" b="1" dirty="0">
                <a:solidFill>
                  <a:prstClr val="white"/>
                </a:solidFill>
                <a:latin typeface="Candara Light" panose="020E0502030303020204" pitchFamily="34" charset="0"/>
              </a:rPr>
              <a:t>Teach </a:t>
            </a:r>
            <a:r>
              <a:rPr lang="en-US" sz="3600" b="1" dirty="0">
                <a:solidFill>
                  <a:srgbClr val="FFFF00"/>
                </a:solidFill>
                <a:latin typeface="Candara Light" panose="020E0502030303020204" pitchFamily="34" charset="0"/>
              </a:rPr>
              <a:t>your </a:t>
            </a:r>
          </a:p>
          <a:p>
            <a:pPr marL="0" indent="0" algn="ctr">
              <a:buFont typeface="Arial" panose="020B0604020202020204" pitchFamily="34" charset="0"/>
              <a:buNone/>
            </a:pPr>
            <a:r>
              <a:rPr lang="en-US" sz="3600" b="1" dirty="0">
                <a:solidFill>
                  <a:srgbClr val="FFFF00"/>
                </a:solidFill>
                <a:latin typeface="Candara Light" panose="020E0502030303020204" pitchFamily="34" charset="0"/>
              </a:rPr>
              <a:t>children and your grandchildren</a:t>
            </a:r>
          </a:p>
          <a:p>
            <a:pPr marL="0" indent="0" algn="ctr">
              <a:buFont typeface="Arial" panose="020B0604020202020204" pitchFamily="34" charset="0"/>
              <a:buNone/>
            </a:pPr>
            <a:r>
              <a:rPr lang="en-US" sz="3600" b="1" dirty="0">
                <a:solidFill>
                  <a:srgbClr val="00B0F0"/>
                </a:solidFill>
                <a:latin typeface="Candara Light" panose="020E0502030303020204" pitchFamily="34" charset="0"/>
              </a:rPr>
              <a:t>what the Lord </a:t>
            </a:r>
          </a:p>
          <a:p>
            <a:pPr marL="0" indent="0" algn="ctr">
              <a:buFont typeface="Arial" panose="020B0604020202020204" pitchFamily="34" charset="0"/>
              <a:buNone/>
            </a:pPr>
            <a:r>
              <a:rPr lang="en-US" sz="3600" b="1" dirty="0">
                <a:solidFill>
                  <a:srgbClr val="00B0F0"/>
                </a:solidFill>
                <a:latin typeface="Candara Light" panose="020E0502030303020204" pitchFamily="34" charset="0"/>
              </a:rPr>
              <a:t>has done for you</a:t>
            </a:r>
            <a:r>
              <a:rPr lang="en-US" sz="3600" b="1" dirty="0">
                <a:solidFill>
                  <a:prstClr val="white"/>
                </a:solidFill>
                <a:latin typeface="Candara Light" panose="020E0502030303020204" pitchFamily="34" charset="0"/>
              </a:rPr>
              <a:t>.</a:t>
            </a:r>
          </a:p>
        </p:txBody>
      </p:sp>
    </p:spTree>
    <p:extLst>
      <p:ext uri="{BB962C8B-B14F-4D97-AF65-F5344CB8AC3E}">
        <p14:creationId xmlns:p14="http://schemas.microsoft.com/office/powerpoint/2010/main" val="8149298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382D30-8151-48DA-9DDE-0293E10563F5}"/>
              </a:ext>
            </a:extLst>
          </p:cNvPr>
          <p:cNvSpPr>
            <a:spLocks noGrp="1"/>
          </p:cNvSpPr>
          <p:nvPr>
            <p:ph type="title"/>
          </p:nvPr>
        </p:nvSpPr>
        <p:spPr>
          <a:xfrm>
            <a:off x="2682240" y="440530"/>
            <a:ext cx="8595360" cy="1371600"/>
          </a:xfrm>
          <a:ln>
            <a:solidFill>
              <a:schemeClr val="bg1">
                <a:lumMod val="85000"/>
              </a:schemeClr>
            </a:solidFill>
          </a:ln>
        </p:spPr>
        <p:txBody>
          <a:bodyPr>
            <a:noAutofit/>
          </a:bodyPr>
          <a:lstStyle/>
          <a:p>
            <a:pPr algn="ctr"/>
            <a:r>
              <a:rPr lang="en-US" sz="3600" dirty="0">
                <a:solidFill>
                  <a:srgbClr val="FFC000"/>
                </a:solidFill>
                <a:latin typeface="Baguet Script" panose="00000500000000000000" pitchFamily="2" charset="0"/>
              </a:rPr>
              <a:t>¿</a:t>
            </a:r>
            <a:r>
              <a:rPr lang="en-US" sz="3600" dirty="0" err="1">
                <a:solidFill>
                  <a:srgbClr val="FFC000"/>
                </a:solidFill>
                <a:latin typeface="Baguet Script" panose="00000500000000000000" pitchFamily="2" charset="0"/>
              </a:rPr>
              <a:t>Cuál</a:t>
            </a:r>
            <a:r>
              <a:rPr lang="en-US" sz="3600" dirty="0">
                <a:solidFill>
                  <a:srgbClr val="FFC000"/>
                </a:solidFill>
                <a:latin typeface="Baguet Script" panose="00000500000000000000" pitchFamily="2" charset="0"/>
              </a:rPr>
              <a:t> es </a:t>
            </a:r>
            <a:r>
              <a:rPr lang="en-US" sz="3600" dirty="0" err="1">
                <a:solidFill>
                  <a:srgbClr val="FFC000"/>
                </a:solidFill>
                <a:latin typeface="Baguet Script" panose="00000500000000000000" pitchFamily="2" charset="0"/>
              </a:rPr>
              <a:t>nuestra</a:t>
            </a:r>
            <a:r>
              <a:rPr lang="en-US" sz="3600" dirty="0">
                <a:solidFill>
                  <a:srgbClr val="FFC000"/>
                </a:solidFill>
                <a:latin typeface="Baguet Script" panose="00000500000000000000" pitchFamily="2" charset="0"/>
              </a:rPr>
              <a:t> </a:t>
            </a:r>
            <a:r>
              <a:rPr lang="en-US" sz="3600" dirty="0" err="1">
                <a:solidFill>
                  <a:srgbClr val="FFC000"/>
                </a:solidFill>
                <a:latin typeface="Baguet Script" panose="00000500000000000000" pitchFamily="2" charset="0"/>
              </a:rPr>
              <a:t>responsabilidad</a:t>
            </a:r>
            <a:r>
              <a:rPr lang="en-US" sz="3600" dirty="0">
                <a:solidFill>
                  <a:srgbClr val="FFC000"/>
                </a:solidFill>
                <a:latin typeface="Baguet Script" panose="00000500000000000000" pitchFamily="2" charset="0"/>
              </a:rPr>
              <a:t>?</a:t>
            </a:r>
            <a:br>
              <a:rPr lang="en-US" sz="3600" dirty="0">
                <a:solidFill>
                  <a:srgbClr val="FFC000"/>
                </a:solidFill>
                <a:latin typeface="Baguet Script" panose="00000500000000000000" pitchFamily="2" charset="0"/>
              </a:rPr>
            </a:br>
            <a:r>
              <a:rPr lang="en-US" sz="2800" dirty="0">
                <a:solidFill>
                  <a:srgbClr val="00B0F0"/>
                </a:solidFill>
                <a:latin typeface="Baguet Script" panose="00000500000000000000" pitchFamily="2" charset="0"/>
              </a:rPr>
              <a:t>What is our responsibility?</a:t>
            </a:r>
            <a:endParaRPr lang="en-US" sz="3600" dirty="0">
              <a:solidFill>
                <a:srgbClr val="00B0F0"/>
              </a:solidFill>
              <a:latin typeface="Baguet Script" panose="00000500000000000000" pitchFamily="2" charset="0"/>
            </a:endParaRPr>
          </a:p>
        </p:txBody>
      </p:sp>
      <p:sp>
        <p:nvSpPr>
          <p:cNvPr id="3" name="Content Placeholder 2">
            <a:extLst>
              <a:ext uri="{FF2B5EF4-FFF2-40B4-BE49-F238E27FC236}">
                <a16:creationId xmlns="" xmlns:a16="http://schemas.microsoft.com/office/drawing/2014/main" id="{EA266499-357C-4A36-BD89-9C89EC179452}"/>
              </a:ext>
            </a:extLst>
          </p:cNvPr>
          <p:cNvSpPr>
            <a:spLocks noGrp="1"/>
          </p:cNvSpPr>
          <p:nvPr>
            <p:ph idx="1"/>
          </p:nvPr>
        </p:nvSpPr>
        <p:spPr>
          <a:xfrm>
            <a:off x="746758" y="2286658"/>
            <a:ext cx="5212080" cy="3931920"/>
          </a:xfrm>
          <a:ln>
            <a:solidFill>
              <a:schemeClr val="bg1">
                <a:lumMod val="85000"/>
              </a:schemeClr>
            </a:solidFill>
          </a:ln>
        </p:spPr>
        <p:txBody>
          <a:bodyPr>
            <a:noAutofit/>
          </a:bodyPr>
          <a:lstStyle/>
          <a:p>
            <a:pPr marL="0" indent="0" algn="ctr">
              <a:buNone/>
            </a:pPr>
            <a:r>
              <a:rPr lang="en-US" sz="3200" u="sng" dirty="0" smtClean="0">
                <a:solidFill>
                  <a:schemeClr val="bg1"/>
                </a:solidFill>
                <a:latin typeface="Candara Light" panose="020E0502030303020204" pitchFamily="34" charset="0"/>
              </a:rPr>
              <a:t>Salmo </a:t>
            </a:r>
            <a:r>
              <a:rPr lang="en-US" sz="3200" u="sng" dirty="0">
                <a:solidFill>
                  <a:schemeClr val="bg1"/>
                </a:solidFill>
                <a:latin typeface="Candara Light" panose="020E0502030303020204" pitchFamily="34" charset="0"/>
              </a:rPr>
              <a:t>71:17-18</a:t>
            </a:r>
          </a:p>
          <a:p>
            <a:pPr marL="0" indent="0" algn="ctr">
              <a:buNone/>
            </a:pPr>
            <a:endParaRPr lang="en-US" sz="2000" u="sng" dirty="0">
              <a:solidFill>
                <a:schemeClr val="bg1"/>
              </a:solidFill>
              <a:latin typeface="Candara Light" panose="020E0502030303020204" pitchFamily="34" charset="0"/>
            </a:endParaRPr>
          </a:p>
          <a:p>
            <a:pPr marL="0" indent="0" algn="ctr">
              <a:lnSpc>
                <a:spcPct val="100000"/>
              </a:lnSpc>
              <a:spcBef>
                <a:spcPts val="0"/>
              </a:spcBef>
              <a:buNone/>
            </a:pPr>
            <a:r>
              <a:rPr lang="es-ES" sz="2200" dirty="0">
                <a:solidFill>
                  <a:schemeClr val="bg1"/>
                </a:solidFill>
                <a:latin typeface="Candara Light" panose="020E0502030303020204" pitchFamily="34" charset="0"/>
              </a:rPr>
              <a:t>Oh Dios, Tú me has enseñado desde mi juventud, </a:t>
            </a:r>
            <a:endParaRPr lang="es-ES" sz="2200" dirty="0" smtClean="0">
              <a:solidFill>
                <a:schemeClr val="bg1"/>
              </a:solidFill>
              <a:latin typeface="Candara Light" panose="020E0502030303020204" pitchFamily="34" charset="0"/>
            </a:endParaRPr>
          </a:p>
          <a:p>
            <a:pPr marL="0" indent="0" algn="ctr">
              <a:lnSpc>
                <a:spcPct val="100000"/>
              </a:lnSpc>
              <a:spcBef>
                <a:spcPts val="0"/>
              </a:spcBef>
              <a:buNone/>
            </a:pPr>
            <a:r>
              <a:rPr lang="es-ES" sz="2200" dirty="0" smtClean="0">
                <a:solidFill>
                  <a:schemeClr val="bg1"/>
                </a:solidFill>
                <a:latin typeface="Candara Light" panose="020E0502030303020204" pitchFamily="34" charset="0"/>
              </a:rPr>
              <a:t>Y </a:t>
            </a:r>
            <a:r>
              <a:rPr lang="es-ES" sz="2200" dirty="0">
                <a:solidFill>
                  <a:schemeClr val="bg1"/>
                </a:solidFill>
                <a:latin typeface="Candara Light" panose="020E0502030303020204" pitchFamily="34" charset="0"/>
              </a:rPr>
              <a:t>hasta ahora he anunciado </a:t>
            </a:r>
            <a:endParaRPr lang="es-ES" sz="2200" dirty="0" smtClean="0">
              <a:solidFill>
                <a:schemeClr val="bg1"/>
              </a:solidFill>
              <a:latin typeface="Candara Light" panose="020E0502030303020204" pitchFamily="34" charset="0"/>
            </a:endParaRPr>
          </a:p>
          <a:p>
            <a:pPr marL="0" indent="0" algn="ctr">
              <a:lnSpc>
                <a:spcPct val="100000"/>
              </a:lnSpc>
              <a:spcBef>
                <a:spcPts val="0"/>
              </a:spcBef>
              <a:buNone/>
            </a:pPr>
            <a:r>
              <a:rPr lang="es-ES" sz="2200" dirty="0" smtClean="0">
                <a:solidFill>
                  <a:schemeClr val="bg1"/>
                </a:solidFill>
                <a:latin typeface="Candara Light" panose="020E0502030303020204" pitchFamily="34" charset="0"/>
              </a:rPr>
              <a:t>Tus </a:t>
            </a:r>
            <a:r>
              <a:rPr lang="es-ES" sz="2200" dirty="0">
                <a:solidFill>
                  <a:schemeClr val="bg1"/>
                </a:solidFill>
                <a:latin typeface="Candara Light" panose="020E0502030303020204" pitchFamily="34" charset="0"/>
              </a:rPr>
              <a:t>maravillas. </a:t>
            </a:r>
          </a:p>
          <a:p>
            <a:pPr marL="0" indent="0" algn="ctr">
              <a:lnSpc>
                <a:spcPct val="100000"/>
              </a:lnSpc>
              <a:spcBef>
                <a:spcPts val="0"/>
              </a:spcBef>
              <a:buNone/>
            </a:pPr>
            <a:r>
              <a:rPr lang="es-ES" sz="2200" dirty="0" smtClean="0">
                <a:solidFill>
                  <a:schemeClr val="bg1"/>
                </a:solidFill>
                <a:latin typeface="Candara Light" panose="020E0502030303020204" pitchFamily="34" charset="0"/>
              </a:rPr>
              <a:t>Y </a:t>
            </a:r>
            <a:r>
              <a:rPr lang="es-ES" sz="2200" dirty="0">
                <a:solidFill>
                  <a:schemeClr val="bg1"/>
                </a:solidFill>
                <a:latin typeface="Candara Light" panose="020E0502030303020204" pitchFamily="34" charset="0"/>
              </a:rPr>
              <a:t>aun en la vejez y las canas, </a:t>
            </a:r>
            <a:endParaRPr lang="es-ES" sz="2200" dirty="0" smtClean="0">
              <a:solidFill>
                <a:schemeClr val="bg1"/>
              </a:solidFill>
              <a:latin typeface="Candara Light" panose="020E0502030303020204" pitchFamily="34" charset="0"/>
            </a:endParaRPr>
          </a:p>
          <a:p>
            <a:pPr marL="0" indent="0" algn="ctr">
              <a:lnSpc>
                <a:spcPct val="100000"/>
              </a:lnSpc>
              <a:spcBef>
                <a:spcPts val="0"/>
              </a:spcBef>
              <a:buNone/>
            </a:pPr>
            <a:r>
              <a:rPr lang="es-ES" sz="2200" dirty="0" smtClean="0">
                <a:solidFill>
                  <a:schemeClr val="bg1"/>
                </a:solidFill>
                <a:latin typeface="Candara Light" panose="020E0502030303020204" pitchFamily="34" charset="0"/>
              </a:rPr>
              <a:t>no </a:t>
            </a:r>
            <a:r>
              <a:rPr lang="es-ES" sz="2200" dirty="0">
                <a:solidFill>
                  <a:schemeClr val="bg1"/>
                </a:solidFill>
                <a:latin typeface="Candara Light" panose="020E0502030303020204" pitchFamily="34" charset="0"/>
              </a:rPr>
              <a:t>me desampares, oh Dios, </a:t>
            </a:r>
            <a:endParaRPr lang="es-ES" sz="2200" dirty="0" smtClean="0">
              <a:solidFill>
                <a:schemeClr val="bg1"/>
              </a:solidFill>
              <a:latin typeface="Candara Light" panose="020E0502030303020204" pitchFamily="34" charset="0"/>
            </a:endParaRPr>
          </a:p>
          <a:p>
            <a:pPr marL="0" indent="0" algn="ctr">
              <a:lnSpc>
                <a:spcPct val="100000"/>
              </a:lnSpc>
              <a:spcBef>
                <a:spcPts val="0"/>
              </a:spcBef>
              <a:buNone/>
            </a:pPr>
            <a:r>
              <a:rPr lang="es-ES" sz="2200" dirty="0" smtClean="0">
                <a:solidFill>
                  <a:schemeClr val="bg1"/>
                </a:solidFill>
                <a:latin typeface="Candara Light" panose="020E0502030303020204" pitchFamily="34" charset="0"/>
              </a:rPr>
              <a:t>Hasta </a:t>
            </a:r>
            <a:r>
              <a:rPr lang="es-ES" sz="2200" dirty="0">
                <a:solidFill>
                  <a:schemeClr val="bg1"/>
                </a:solidFill>
                <a:latin typeface="Candara Light" panose="020E0502030303020204" pitchFamily="34" charset="0"/>
              </a:rPr>
              <a:t>que anuncie Tu poder a </a:t>
            </a:r>
            <a:r>
              <a:rPr lang="es-ES" sz="2200" dirty="0">
                <a:solidFill>
                  <a:srgbClr val="FFFF00"/>
                </a:solidFill>
                <a:latin typeface="Candara Light" panose="020E0502030303020204" pitchFamily="34" charset="0"/>
              </a:rPr>
              <a:t>esta generación</a:t>
            </a:r>
            <a:r>
              <a:rPr lang="es-ES" sz="2200" dirty="0">
                <a:solidFill>
                  <a:schemeClr val="bg1"/>
                </a:solidFill>
                <a:latin typeface="Candara Light" panose="020E0502030303020204" pitchFamily="34" charset="0"/>
              </a:rPr>
              <a:t>, </a:t>
            </a:r>
            <a:endParaRPr lang="es-ES" sz="2200" dirty="0" smtClean="0">
              <a:solidFill>
                <a:schemeClr val="bg1"/>
              </a:solidFill>
              <a:latin typeface="Candara Light" panose="020E0502030303020204" pitchFamily="34" charset="0"/>
            </a:endParaRPr>
          </a:p>
          <a:p>
            <a:pPr marL="0" indent="0" algn="ctr">
              <a:lnSpc>
                <a:spcPct val="100000"/>
              </a:lnSpc>
              <a:spcBef>
                <a:spcPts val="0"/>
              </a:spcBef>
              <a:buNone/>
            </a:pPr>
            <a:r>
              <a:rPr lang="es-ES" sz="2200" dirty="0" smtClean="0">
                <a:solidFill>
                  <a:schemeClr val="bg1"/>
                </a:solidFill>
                <a:latin typeface="Candara Light" panose="020E0502030303020204" pitchFamily="34" charset="0"/>
              </a:rPr>
              <a:t>Tu </a:t>
            </a:r>
            <a:r>
              <a:rPr lang="es-ES" sz="2200" dirty="0">
                <a:solidFill>
                  <a:schemeClr val="bg1"/>
                </a:solidFill>
                <a:latin typeface="Candara Light" panose="020E0502030303020204" pitchFamily="34" charset="0"/>
              </a:rPr>
              <a:t>poderío a </a:t>
            </a:r>
            <a:r>
              <a:rPr lang="es-ES" sz="2200" dirty="0">
                <a:solidFill>
                  <a:srgbClr val="FFFF00"/>
                </a:solidFill>
                <a:latin typeface="Candara Light" panose="020E0502030303020204" pitchFamily="34" charset="0"/>
              </a:rPr>
              <a:t>todos los que han de venir</a:t>
            </a:r>
            <a:r>
              <a:rPr lang="es-ES" sz="2200" dirty="0">
                <a:solidFill>
                  <a:schemeClr val="bg1"/>
                </a:solidFill>
                <a:latin typeface="Candara Light" panose="020E0502030303020204" pitchFamily="34" charset="0"/>
              </a:rPr>
              <a:t>. </a:t>
            </a:r>
            <a:endParaRPr lang="en-US" sz="2200" b="1" dirty="0">
              <a:solidFill>
                <a:schemeClr val="bg1"/>
              </a:solidFill>
              <a:latin typeface="SF Cartoonist Hand" panose="02000506000000020003" pitchFamily="2" charset="0"/>
            </a:endParaRPr>
          </a:p>
        </p:txBody>
      </p:sp>
      <p:pic>
        <p:nvPicPr>
          <p:cNvPr id="4" name="Picture 3">
            <a:extLst>
              <a:ext uri="{FF2B5EF4-FFF2-40B4-BE49-F238E27FC236}">
                <a16:creationId xmlns="" xmlns:a16="http://schemas.microsoft.com/office/drawing/2014/main" id="{1ED81A1E-A7DA-4893-BF94-DC4BEAB71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74639"/>
            <a:ext cx="2209800" cy="1657350"/>
          </a:xfrm>
          <a:prstGeom prst="rect">
            <a:avLst/>
          </a:prstGeom>
        </p:spPr>
      </p:pic>
      <p:sp>
        <p:nvSpPr>
          <p:cNvPr id="5" name="Content Placeholder 2">
            <a:extLst>
              <a:ext uri="{FF2B5EF4-FFF2-40B4-BE49-F238E27FC236}">
                <a16:creationId xmlns="" xmlns:a16="http://schemas.microsoft.com/office/drawing/2014/main" id="{096D48A2-2B5E-B25C-9712-CB6D2C576283}"/>
              </a:ext>
            </a:extLst>
          </p:cNvPr>
          <p:cNvSpPr txBox="1">
            <a:spLocks/>
          </p:cNvSpPr>
          <p:nvPr/>
        </p:nvSpPr>
        <p:spPr>
          <a:xfrm>
            <a:off x="6233162" y="2276169"/>
            <a:ext cx="5212080" cy="3931920"/>
          </a:xfrm>
          <a:prstGeom prst="rect">
            <a:avLst/>
          </a:prstGeom>
          <a:ln>
            <a:solidFill>
              <a:schemeClr val="bg1">
                <a:lumMod val="8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u="sng" dirty="0">
                <a:solidFill>
                  <a:prstClr val="white"/>
                </a:solidFill>
                <a:latin typeface="Candara Light" panose="020E0502030303020204" pitchFamily="34" charset="0"/>
              </a:rPr>
              <a:t>Psalm 71:17-18</a:t>
            </a:r>
          </a:p>
          <a:p>
            <a:pPr marL="0" indent="0">
              <a:buFont typeface="Arial" panose="020B0604020202020204" pitchFamily="34" charset="0"/>
              <a:buNone/>
            </a:pPr>
            <a:endParaRPr lang="en-US" sz="2000" dirty="0">
              <a:solidFill>
                <a:prstClr val="white"/>
              </a:solidFill>
              <a:latin typeface="Candara Light" panose="020E0502030303020204" pitchFamily="34" charset="0"/>
            </a:endParaRPr>
          </a:p>
          <a:p>
            <a:pPr marL="0" indent="0" algn="ctr">
              <a:lnSpc>
                <a:spcPct val="100000"/>
              </a:lnSpc>
              <a:spcBef>
                <a:spcPts val="0"/>
              </a:spcBef>
              <a:buFont typeface="Arial" panose="020B0604020202020204" pitchFamily="34" charset="0"/>
              <a:buNone/>
            </a:pPr>
            <a:r>
              <a:rPr lang="en-US" sz="2200" dirty="0">
                <a:solidFill>
                  <a:prstClr val="white"/>
                </a:solidFill>
                <a:latin typeface="Candara Light" panose="020E0502030303020204" pitchFamily="34" charset="0"/>
              </a:rPr>
              <a:t>O God, You have taught me from my youth;</a:t>
            </a:r>
            <a:br>
              <a:rPr lang="en-US" sz="2200" dirty="0">
                <a:solidFill>
                  <a:prstClr val="white"/>
                </a:solidFill>
                <a:latin typeface="Candara Light" panose="020E0502030303020204" pitchFamily="34" charset="0"/>
              </a:rPr>
            </a:br>
            <a:r>
              <a:rPr lang="en-US" sz="2200" dirty="0">
                <a:solidFill>
                  <a:prstClr val="white"/>
                </a:solidFill>
                <a:latin typeface="Candara Light" panose="020E0502030303020204" pitchFamily="34" charset="0"/>
              </a:rPr>
              <a:t>And to this day I declare </a:t>
            </a:r>
          </a:p>
          <a:p>
            <a:pPr marL="0" indent="0" algn="ctr">
              <a:lnSpc>
                <a:spcPct val="100000"/>
              </a:lnSpc>
              <a:spcBef>
                <a:spcPts val="0"/>
              </a:spcBef>
              <a:buFont typeface="Arial" panose="020B0604020202020204" pitchFamily="34" charset="0"/>
              <a:buNone/>
            </a:pPr>
            <a:r>
              <a:rPr lang="en-US" sz="2200" dirty="0">
                <a:solidFill>
                  <a:prstClr val="white"/>
                </a:solidFill>
                <a:latin typeface="Candara Light" panose="020E0502030303020204" pitchFamily="34" charset="0"/>
              </a:rPr>
              <a:t>Your wondrous works.</a:t>
            </a:r>
            <a:br>
              <a:rPr lang="en-US" sz="2200" dirty="0">
                <a:solidFill>
                  <a:prstClr val="white"/>
                </a:solidFill>
                <a:latin typeface="Candara Light" panose="020E0502030303020204" pitchFamily="34" charset="0"/>
              </a:rPr>
            </a:br>
            <a:r>
              <a:rPr lang="en-US" sz="2200" dirty="0">
                <a:solidFill>
                  <a:prstClr val="white"/>
                </a:solidFill>
                <a:latin typeface="Candara Light" panose="020E0502030303020204" pitchFamily="34" charset="0"/>
              </a:rPr>
              <a:t>Now also when I am old and </a:t>
            </a:r>
            <a:r>
              <a:rPr lang="en-US" sz="2200" dirty="0" err="1">
                <a:solidFill>
                  <a:prstClr val="white"/>
                </a:solidFill>
                <a:latin typeface="Candara Light" panose="020E0502030303020204" pitchFamily="34" charset="0"/>
              </a:rPr>
              <a:t>grayheaded</a:t>
            </a:r>
            <a:r>
              <a:rPr lang="en-US" sz="2200" dirty="0">
                <a:solidFill>
                  <a:prstClr val="white"/>
                </a:solidFill>
                <a:latin typeface="Candara Light" panose="020E0502030303020204" pitchFamily="34" charset="0"/>
              </a:rPr>
              <a:t>,</a:t>
            </a:r>
            <a:br>
              <a:rPr lang="en-US" sz="2200" dirty="0">
                <a:solidFill>
                  <a:prstClr val="white"/>
                </a:solidFill>
                <a:latin typeface="Candara Light" panose="020E0502030303020204" pitchFamily="34" charset="0"/>
              </a:rPr>
            </a:br>
            <a:r>
              <a:rPr lang="en-US" sz="2200" dirty="0">
                <a:solidFill>
                  <a:prstClr val="white"/>
                </a:solidFill>
                <a:latin typeface="Candara Light" panose="020E0502030303020204" pitchFamily="34" charset="0"/>
              </a:rPr>
              <a:t>O God, do not forsake me, </a:t>
            </a:r>
            <a:br>
              <a:rPr lang="en-US" sz="2200" dirty="0">
                <a:solidFill>
                  <a:prstClr val="white"/>
                </a:solidFill>
                <a:latin typeface="Candara Light" panose="020E0502030303020204" pitchFamily="34" charset="0"/>
              </a:rPr>
            </a:br>
            <a:r>
              <a:rPr lang="en-US" sz="2200" dirty="0">
                <a:solidFill>
                  <a:prstClr val="white"/>
                </a:solidFill>
                <a:latin typeface="Candara Light" panose="020E0502030303020204" pitchFamily="34" charset="0"/>
              </a:rPr>
              <a:t>Until I declare Your strength to </a:t>
            </a:r>
            <a:r>
              <a:rPr lang="en-US" sz="2200" b="1" dirty="0">
                <a:solidFill>
                  <a:srgbClr val="FFFF00"/>
                </a:solidFill>
                <a:latin typeface="Candara Light" panose="020E0502030303020204" pitchFamily="34" charset="0"/>
              </a:rPr>
              <a:t>this generation, </a:t>
            </a:r>
            <a:r>
              <a:rPr lang="en-US" sz="2200" dirty="0">
                <a:solidFill>
                  <a:prstClr val="white"/>
                </a:solidFill>
                <a:latin typeface="Candara Light" panose="020E0502030303020204" pitchFamily="34" charset="0"/>
              </a:rPr>
              <a:t/>
            </a:r>
            <a:br>
              <a:rPr lang="en-US" sz="2200" dirty="0">
                <a:solidFill>
                  <a:prstClr val="white"/>
                </a:solidFill>
                <a:latin typeface="Candara Light" panose="020E0502030303020204" pitchFamily="34" charset="0"/>
              </a:rPr>
            </a:br>
            <a:r>
              <a:rPr lang="en-US" sz="2200" dirty="0">
                <a:solidFill>
                  <a:prstClr val="white"/>
                </a:solidFill>
                <a:latin typeface="Candara Light" panose="020E0502030303020204" pitchFamily="34" charset="0"/>
              </a:rPr>
              <a:t>Your power to </a:t>
            </a:r>
            <a:r>
              <a:rPr lang="en-US" sz="2200" b="1" dirty="0">
                <a:solidFill>
                  <a:srgbClr val="FFFF00"/>
                </a:solidFill>
                <a:latin typeface="Candara Light" panose="020E0502030303020204" pitchFamily="34" charset="0"/>
              </a:rPr>
              <a:t>everyone who is to come</a:t>
            </a:r>
            <a:r>
              <a:rPr lang="en-US" sz="2200" dirty="0">
                <a:solidFill>
                  <a:prstClr val="white"/>
                </a:solidFill>
                <a:latin typeface="Candara Light" panose="020E0502030303020204" pitchFamily="34" charset="0"/>
              </a:rPr>
              <a:t>.”</a:t>
            </a:r>
            <a:endParaRPr lang="en-US" sz="2200" b="1" dirty="0">
              <a:solidFill>
                <a:prstClr val="white"/>
              </a:solidFill>
              <a:latin typeface="Candara Light" panose="020E0502030303020204" pitchFamily="34" charset="0"/>
            </a:endParaRPr>
          </a:p>
        </p:txBody>
      </p:sp>
    </p:spTree>
    <p:extLst>
      <p:ext uri="{BB962C8B-B14F-4D97-AF65-F5344CB8AC3E}">
        <p14:creationId xmlns:p14="http://schemas.microsoft.com/office/powerpoint/2010/main" val="33078771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382D30-8151-48DA-9DDE-0293E10563F5}"/>
              </a:ext>
            </a:extLst>
          </p:cNvPr>
          <p:cNvSpPr>
            <a:spLocks noGrp="1"/>
          </p:cNvSpPr>
          <p:nvPr>
            <p:ph type="title"/>
          </p:nvPr>
        </p:nvSpPr>
        <p:spPr>
          <a:xfrm>
            <a:off x="2682240" y="440530"/>
            <a:ext cx="8595360" cy="1371600"/>
          </a:xfrm>
          <a:ln>
            <a:solidFill>
              <a:schemeClr val="bg1">
                <a:lumMod val="85000"/>
              </a:schemeClr>
            </a:solidFill>
          </a:ln>
        </p:spPr>
        <p:txBody>
          <a:bodyPr>
            <a:noAutofit/>
          </a:bodyPr>
          <a:lstStyle/>
          <a:p>
            <a:pPr algn="ctr"/>
            <a:r>
              <a:rPr lang="en-US" sz="3600" dirty="0">
                <a:solidFill>
                  <a:srgbClr val="FFC000"/>
                </a:solidFill>
                <a:latin typeface="Baguet Script" panose="00000500000000000000" pitchFamily="2" charset="0"/>
              </a:rPr>
              <a:t>¿</a:t>
            </a:r>
            <a:r>
              <a:rPr lang="en-US" sz="3600" dirty="0" err="1">
                <a:solidFill>
                  <a:srgbClr val="FFC000"/>
                </a:solidFill>
                <a:latin typeface="Baguet Script" panose="00000500000000000000" pitchFamily="2" charset="0"/>
              </a:rPr>
              <a:t>Cuál</a:t>
            </a:r>
            <a:r>
              <a:rPr lang="en-US" sz="3600" dirty="0">
                <a:solidFill>
                  <a:srgbClr val="FFC000"/>
                </a:solidFill>
                <a:latin typeface="Baguet Script" panose="00000500000000000000" pitchFamily="2" charset="0"/>
              </a:rPr>
              <a:t> es </a:t>
            </a:r>
            <a:r>
              <a:rPr lang="en-US" sz="3600" dirty="0" err="1">
                <a:solidFill>
                  <a:srgbClr val="FFC000"/>
                </a:solidFill>
                <a:latin typeface="Baguet Script" panose="00000500000000000000" pitchFamily="2" charset="0"/>
              </a:rPr>
              <a:t>nuestra</a:t>
            </a:r>
            <a:r>
              <a:rPr lang="en-US" sz="3600" dirty="0">
                <a:solidFill>
                  <a:srgbClr val="FFC000"/>
                </a:solidFill>
                <a:latin typeface="Baguet Script" panose="00000500000000000000" pitchFamily="2" charset="0"/>
              </a:rPr>
              <a:t> </a:t>
            </a:r>
            <a:r>
              <a:rPr lang="en-US" sz="3600" dirty="0" err="1">
                <a:solidFill>
                  <a:srgbClr val="FFC000"/>
                </a:solidFill>
                <a:latin typeface="Baguet Script" panose="00000500000000000000" pitchFamily="2" charset="0"/>
              </a:rPr>
              <a:t>responsabilidad</a:t>
            </a:r>
            <a:r>
              <a:rPr lang="en-US" sz="3600" dirty="0">
                <a:solidFill>
                  <a:srgbClr val="FFC000"/>
                </a:solidFill>
                <a:latin typeface="Baguet Script" panose="00000500000000000000" pitchFamily="2" charset="0"/>
              </a:rPr>
              <a:t>?</a:t>
            </a:r>
            <a:br>
              <a:rPr lang="en-US" sz="3600" dirty="0">
                <a:solidFill>
                  <a:srgbClr val="FFC000"/>
                </a:solidFill>
                <a:latin typeface="Baguet Script" panose="00000500000000000000" pitchFamily="2" charset="0"/>
              </a:rPr>
            </a:br>
            <a:r>
              <a:rPr lang="en-US" sz="2800" dirty="0">
                <a:solidFill>
                  <a:srgbClr val="00B0F0"/>
                </a:solidFill>
                <a:latin typeface="Baguet Script" panose="00000500000000000000" pitchFamily="2" charset="0"/>
              </a:rPr>
              <a:t>What is our responsibility?</a:t>
            </a:r>
            <a:endParaRPr lang="en-US" sz="3600" dirty="0">
              <a:solidFill>
                <a:srgbClr val="00B0F0"/>
              </a:solidFill>
              <a:latin typeface="Baguet Script" panose="00000500000000000000" pitchFamily="2" charset="0"/>
            </a:endParaRPr>
          </a:p>
        </p:txBody>
      </p:sp>
      <p:sp>
        <p:nvSpPr>
          <p:cNvPr id="3" name="Content Placeholder 2">
            <a:extLst>
              <a:ext uri="{FF2B5EF4-FFF2-40B4-BE49-F238E27FC236}">
                <a16:creationId xmlns="" xmlns:a16="http://schemas.microsoft.com/office/drawing/2014/main" id="{EA266499-357C-4A36-BD89-9C89EC179452}"/>
              </a:ext>
            </a:extLst>
          </p:cNvPr>
          <p:cNvSpPr>
            <a:spLocks noGrp="1"/>
          </p:cNvSpPr>
          <p:nvPr>
            <p:ph idx="1"/>
          </p:nvPr>
        </p:nvSpPr>
        <p:spPr>
          <a:xfrm>
            <a:off x="746758" y="2286658"/>
            <a:ext cx="5212080" cy="3931920"/>
          </a:xfrm>
          <a:ln>
            <a:solidFill>
              <a:schemeClr val="bg1">
                <a:lumMod val="85000"/>
              </a:schemeClr>
            </a:solidFill>
          </a:ln>
        </p:spPr>
        <p:txBody>
          <a:bodyPr>
            <a:noAutofit/>
          </a:bodyPr>
          <a:lstStyle/>
          <a:p>
            <a:pPr marL="0" indent="0" algn="ctr">
              <a:buNone/>
            </a:pPr>
            <a:r>
              <a:rPr lang="en-US" sz="3200" u="sng" dirty="0" smtClean="0">
                <a:solidFill>
                  <a:schemeClr val="bg1"/>
                </a:solidFill>
                <a:latin typeface="Candara Light" panose="020E0502030303020204" pitchFamily="34" charset="0"/>
              </a:rPr>
              <a:t>Salmo </a:t>
            </a:r>
            <a:r>
              <a:rPr lang="en-US" sz="3200" u="sng" dirty="0">
                <a:solidFill>
                  <a:schemeClr val="bg1"/>
                </a:solidFill>
                <a:latin typeface="Candara Light" panose="020E0502030303020204" pitchFamily="34" charset="0"/>
              </a:rPr>
              <a:t>71:17-18</a:t>
            </a:r>
          </a:p>
          <a:p>
            <a:pPr marL="0" indent="0" algn="ctr">
              <a:buNone/>
            </a:pPr>
            <a:endParaRPr lang="en-US" sz="2000" u="sng" dirty="0">
              <a:solidFill>
                <a:schemeClr val="bg1"/>
              </a:solidFill>
              <a:latin typeface="Candara Light" panose="020E0502030303020204" pitchFamily="34" charset="0"/>
            </a:endParaRPr>
          </a:p>
          <a:p>
            <a:pPr marL="0" indent="0" algn="ctr">
              <a:lnSpc>
                <a:spcPct val="100000"/>
              </a:lnSpc>
              <a:spcBef>
                <a:spcPts val="0"/>
              </a:spcBef>
              <a:buNone/>
            </a:pPr>
            <a:r>
              <a:rPr lang="es-ES" sz="2200" dirty="0">
                <a:solidFill>
                  <a:schemeClr val="bg1"/>
                </a:solidFill>
                <a:latin typeface="Candara Light" panose="020E0502030303020204" pitchFamily="34" charset="0"/>
              </a:rPr>
              <a:t>Oh Dios, Tú me has enseñado desde mi juventud, </a:t>
            </a:r>
            <a:endParaRPr lang="es-ES" sz="2200" dirty="0" smtClean="0">
              <a:solidFill>
                <a:schemeClr val="bg1"/>
              </a:solidFill>
              <a:latin typeface="Candara Light" panose="020E0502030303020204" pitchFamily="34" charset="0"/>
            </a:endParaRPr>
          </a:p>
          <a:p>
            <a:pPr marL="0" indent="0" algn="ctr">
              <a:lnSpc>
                <a:spcPct val="100000"/>
              </a:lnSpc>
              <a:spcBef>
                <a:spcPts val="0"/>
              </a:spcBef>
              <a:buNone/>
            </a:pPr>
            <a:r>
              <a:rPr lang="es-ES" sz="2200" dirty="0" smtClean="0">
                <a:solidFill>
                  <a:schemeClr val="bg1"/>
                </a:solidFill>
                <a:latin typeface="Candara Light" panose="020E0502030303020204" pitchFamily="34" charset="0"/>
              </a:rPr>
              <a:t>Y </a:t>
            </a:r>
            <a:r>
              <a:rPr lang="es-ES" sz="2200" dirty="0">
                <a:solidFill>
                  <a:schemeClr val="bg1"/>
                </a:solidFill>
                <a:latin typeface="Candara Light" panose="020E0502030303020204" pitchFamily="34" charset="0"/>
              </a:rPr>
              <a:t>hasta ahora he anunciado </a:t>
            </a:r>
            <a:endParaRPr lang="es-ES" sz="2200" dirty="0" smtClean="0">
              <a:solidFill>
                <a:schemeClr val="bg1"/>
              </a:solidFill>
              <a:latin typeface="Candara Light" panose="020E0502030303020204" pitchFamily="34" charset="0"/>
            </a:endParaRPr>
          </a:p>
          <a:p>
            <a:pPr marL="0" indent="0" algn="ctr">
              <a:lnSpc>
                <a:spcPct val="100000"/>
              </a:lnSpc>
              <a:spcBef>
                <a:spcPts val="0"/>
              </a:spcBef>
              <a:buNone/>
            </a:pPr>
            <a:r>
              <a:rPr lang="es-ES" sz="2200" b="1" dirty="0" smtClean="0">
                <a:solidFill>
                  <a:srgbClr val="00B0F0"/>
                </a:solidFill>
                <a:latin typeface="Candara Light" panose="020E0502030303020204" pitchFamily="34" charset="0"/>
              </a:rPr>
              <a:t>Tus </a:t>
            </a:r>
            <a:r>
              <a:rPr lang="es-ES" sz="2200" b="1" dirty="0">
                <a:solidFill>
                  <a:srgbClr val="00B0F0"/>
                </a:solidFill>
                <a:latin typeface="Candara Light" panose="020E0502030303020204" pitchFamily="34" charset="0"/>
              </a:rPr>
              <a:t>maravillas</a:t>
            </a:r>
            <a:r>
              <a:rPr lang="es-ES" sz="2200" dirty="0">
                <a:solidFill>
                  <a:schemeClr val="bg1"/>
                </a:solidFill>
                <a:latin typeface="Candara Light" panose="020E0502030303020204" pitchFamily="34" charset="0"/>
              </a:rPr>
              <a:t>. </a:t>
            </a:r>
          </a:p>
          <a:p>
            <a:pPr marL="0" indent="0" algn="ctr">
              <a:lnSpc>
                <a:spcPct val="100000"/>
              </a:lnSpc>
              <a:spcBef>
                <a:spcPts val="0"/>
              </a:spcBef>
              <a:buNone/>
            </a:pPr>
            <a:r>
              <a:rPr lang="es-ES" sz="2200" dirty="0" smtClean="0">
                <a:solidFill>
                  <a:schemeClr val="bg1"/>
                </a:solidFill>
                <a:latin typeface="Candara Light" panose="020E0502030303020204" pitchFamily="34" charset="0"/>
              </a:rPr>
              <a:t>Y </a:t>
            </a:r>
            <a:r>
              <a:rPr lang="es-ES" sz="2200" dirty="0">
                <a:solidFill>
                  <a:schemeClr val="bg1"/>
                </a:solidFill>
                <a:latin typeface="Candara Light" panose="020E0502030303020204" pitchFamily="34" charset="0"/>
              </a:rPr>
              <a:t>aun en la vejez y las canas, </a:t>
            </a:r>
            <a:endParaRPr lang="es-ES" sz="2200" dirty="0" smtClean="0">
              <a:solidFill>
                <a:schemeClr val="bg1"/>
              </a:solidFill>
              <a:latin typeface="Candara Light" panose="020E0502030303020204" pitchFamily="34" charset="0"/>
            </a:endParaRPr>
          </a:p>
          <a:p>
            <a:pPr marL="0" indent="0" algn="ctr">
              <a:lnSpc>
                <a:spcPct val="100000"/>
              </a:lnSpc>
              <a:spcBef>
                <a:spcPts val="0"/>
              </a:spcBef>
              <a:buNone/>
            </a:pPr>
            <a:r>
              <a:rPr lang="es-ES" sz="2200" dirty="0" smtClean="0">
                <a:solidFill>
                  <a:schemeClr val="bg1"/>
                </a:solidFill>
                <a:latin typeface="Candara Light" panose="020E0502030303020204" pitchFamily="34" charset="0"/>
              </a:rPr>
              <a:t>no </a:t>
            </a:r>
            <a:r>
              <a:rPr lang="es-ES" sz="2200" dirty="0">
                <a:solidFill>
                  <a:schemeClr val="bg1"/>
                </a:solidFill>
                <a:latin typeface="Candara Light" panose="020E0502030303020204" pitchFamily="34" charset="0"/>
              </a:rPr>
              <a:t>me desampares, oh Dios, </a:t>
            </a:r>
            <a:endParaRPr lang="es-ES" sz="2200" dirty="0" smtClean="0">
              <a:solidFill>
                <a:schemeClr val="bg1"/>
              </a:solidFill>
              <a:latin typeface="Candara Light" panose="020E0502030303020204" pitchFamily="34" charset="0"/>
            </a:endParaRPr>
          </a:p>
          <a:p>
            <a:pPr marL="0" indent="0" algn="ctr">
              <a:lnSpc>
                <a:spcPct val="100000"/>
              </a:lnSpc>
              <a:spcBef>
                <a:spcPts val="0"/>
              </a:spcBef>
              <a:buNone/>
            </a:pPr>
            <a:r>
              <a:rPr lang="es-ES" sz="2200" dirty="0" smtClean="0">
                <a:solidFill>
                  <a:schemeClr val="bg1"/>
                </a:solidFill>
                <a:latin typeface="Candara Light" panose="020E0502030303020204" pitchFamily="34" charset="0"/>
              </a:rPr>
              <a:t>Hasta </a:t>
            </a:r>
            <a:r>
              <a:rPr lang="es-ES" sz="2200" dirty="0">
                <a:solidFill>
                  <a:schemeClr val="bg1"/>
                </a:solidFill>
                <a:latin typeface="Candara Light" panose="020E0502030303020204" pitchFamily="34" charset="0"/>
              </a:rPr>
              <a:t>que anuncie </a:t>
            </a:r>
            <a:r>
              <a:rPr lang="es-ES" sz="2200" b="1" dirty="0">
                <a:solidFill>
                  <a:srgbClr val="00B0F0"/>
                </a:solidFill>
                <a:latin typeface="Candara Light" panose="020E0502030303020204" pitchFamily="34" charset="0"/>
              </a:rPr>
              <a:t>Tu poder </a:t>
            </a:r>
            <a:r>
              <a:rPr lang="es-ES" sz="2200" dirty="0">
                <a:solidFill>
                  <a:schemeClr val="bg1"/>
                </a:solidFill>
                <a:latin typeface="Candara Light" panose="020E0502030303020204" pitchFamily="34" charset="0"/>
              </a:rPr>
              <a:t>a </a:t>
            </a:r>
            <a:r>
              <a:rPr lang="es-ES" sz="2200" dirty="0">
                <a:solidFill>
                  <a:srgbClr val="FFFF00"/>
                </a:solidFill>
                <a:latin typeface="Candara Light" panose="020E0502030303020204" pitchFamily="34" charset="0"/>
              </a:rPr>
              <a:t>esta generación</a:t>
            </a:r>
            <a:r>
              <a:rPr lang="es-ES" sz="2200" dirty="0">
                <a:solidFill>
                  <a:schemeClr val="bg1"/>
                </a:solidFill>
                <a:latin typeface="Candara Light" panose="020E0502030303020204" pitchFamily="34" charset="0"/>
              </a:rPr>
              <a:t>, </a:t>
            </a:r>
            <a:endParaRPr lang="es-ES" sz="2200" dirty="0" smtClean="0">
              <a:solidFill>
                <a:schemeClr val="bg1"/>
              </a:solidFill>
              <a:latin typeface="Candara Light" panose="020E0502030303020204" pitchFamily="34" charset="0"/>
            </a:endParaRPr>
          </a:p>
          <a:p>
            <a:pPr marL="0" indent="0" algn="ctr">
              <a:lnSpc>
                <a:spcPct val="100000"/>
              </a:lnSpc>
              <a:spcBef>
                <a:spcPts val="0"/>
              </a:spcBef>
              <a:buNone/>
            </a:pPr>
            <a:r>
              <a:rPr lang="es-ES" sz="2200" b="1" dirty="0" smtClean="0">
                <a:solidFill>
                  <a:srgbClr val="00B0F0"/>
                </a:solidFill>
                <a:latin typeface="Candara Light" panose="020E0502030303020204" pitchFamily="34" charset="0"/>
              </a:rPr>
              <a:t>Tu </a:t>
            </a:r>
            <a:r>
              <a:rPr lang="es-ES" sz="2200" b="1" dirty="0">
                <a:solidFill>
                  <a:srgbClr val="00B0F0"/>
                </a:solidFill>
                <a:latin typeface="Candara Light" panose="020E0502030303020204" pitchFamily="34" charset="0"/>
              </a:rPr>
              <a:t>poderío </a:t>
            </a:r>
            <a:r>
              <a:rPr lang="es-ES" sz="2200" dirty="0">
                <a:solidFill>
                  <a:schemeClr val="bg1"/>
                </a:solidFill>
                <a:latin typeface="Candara Light" panose="020E0502030303020204" pitchFamily="34" charset="0"/>
              </a:rPr>
              <a:t>a </a:t>
            </a:r>
            <a:r>
              <a:rPr lang="es-ES" sz="2200" dirty="0">
                <a:solidFill>
                  <a:srgbClr val="FFFF00"/>
                </a:solidFill>
                <a:latin typeface="Candara Light" panose="020E0502030303020204" pitchFamily="34" charset="0"/>
              </a:rPr>
              <a:t>todos los que han de venir</a:t>
            </a:r>
            <a:r>
              <a:rPr lang="es-ES" sz="2200" dirty="0">
                <a:solidFill>
                  <a:schemeClr val="bg1"/>
                </a:solidFill>
                <a:latin typeface="Candara Light" panose="020E0502030303020204" pitchFamily="34" charset="0"/>
              </a:rPr>
              <a:t>. </a:t>
            </a:r>
            <a:endParaRPr lang="en-US" sz="2200" b="1" dirty="0">
              <a:solidFill>
                <a:schemeClr val="bg1"/>
              </a:solidFill>
              <a:latin typeface="SF Cartoonist Hand" panose="02000506000000020003" pitchFamily="2" charset="0"/>
            </a:endParaRPr>
          </a:p>
        </p:txBody>
      </p:sp>
      <p:pic>
        <p:nvPicPr>
          <p:cNvPr id="4" name="Picture 3">
            <a:extLst>
              <a:ext uri="{FF2B5EF4-FFF2-40B4-BE49-F238E27FC236}">
                <a16:creationId xmlns="" xmlns:a16="http://schemas.microsoft.com/office/drawing/2014/main" id="{1ED81A1E-A7DA-4893-BF94-DC4BEAB71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74639"/>
            <a:ext cx="2209800" cy="1657350"/>
          </a:xfrm>
          <a:prstGeom prst="rect">
            <a:avLst/>
          </a:prstGeom>
        </p:spPr>
      </p:pic>
      <p:sp>
        <p:nvSpPr>
          <p:cNvPr id="5" name="Content Placeholder 2">
            <a:extLst>
              <a:ext uri="{FF2B5EF4-FFF2-40B4-BE49-F238E27FC236}">
                <a16:creationId xmlns="" xmlns:a16="http://schemas.microsoft.com/office/drawing/2014/main" id="{096D48A2-2B5E-B25C-9712-CB6D2C576283}"/>
              </a:ext>
            </a:extLst>
          </p:cNvPr>
          <p:cNvSpPr txBox="1">
            <a:spLocks/>
          </p:cNvSpPr>
          <p:nvPr/>
        </p:nvSpPr>
        <p:spPr>
          <a:xfrm>
            <a:off x="6233162" y="2276169"/>
            <a:ext cx="5212080" cy="3931920"/>
          </a:xfrm>
          <a:prstGeom prst="rect">
            <a:avLst/>
          </a:prstGeom>
          <a:ln>
            <a:solidFill>
              <a:schemeClr val="bg1">
                <a:lumMod val="8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u="sng" dirty="0">
                <a:solidFill>
                  <a:prstClr val="white"/>
                </a:solidFill>
                <a:latin typeface="Candara Light" panose="020E0502030303020204" pitchFamily="34" charset="0"/>
              </a:rPr>
              <a:t>Psalm 71:17-18</a:t>
            </a:r>
          </a:p>
          <a:p>
            <a:pPr marL="0" indent="0">
              <a:buFont typeface="Arial" panose="020B0604020202020204" pitchFamily="34" charset="0"/>
              <a:buNone/>
            </a:pPr>
            <a:endParaRPr lang="en-US" sz="2000" dirty="0">
              <a:solidFill>
                <a:prstClr val="white"/>
              </a:solidFill>
              <a:latin typeface="Candara Light" panose="020E0502030303020204" pitchFamily="34" charset="0"/>
            </a:endParaRPr>
          </a:p>
          <a:p>
            <a:pPr marL="0" indent="0" algn="ctr">
              <a:lnSpc>
                <a:spcPct val="100000"/>
              </a:lnSpc>
              <a:spcBef>
                <a:spcPts val="0"/>
              </a:spcBef>
              <a:buFont typeface="Arial" panose="020B0604020202020204" pitchFamily="34" charset="0"/>
              <a:buNone/>
            </a:pPr>
            <a:r>
              <a:rPr lang="en-US" sz="2200" dirty="0">
                <a:solidFill>
                  <a:prstClr val="white"/>
                </a:solidFill>
                <a:latin typeface="Candara Light" panose="020E0502030303020204" pitchFamily="34" charset="0"/>
              </a:rPr>
              <a:t>O God, You have taught me from my youth;</a:t>
            </a:r>
            <a:br>
              <a:rPr lang="en-US" sz="2200" dirty="0">
                <a:solidFill>
                  <a:prstClr val="white"/>
                </a:solidFill>
                <a:latin typeface="Candara Light" panose="020E0502030303020204" pitchFamily="34" charset="0"/>
              </a:rPr>
            </a:br>
            <a:r>
              <a:rPr lang="en-US" sz="2200" dirty="0">
                <a:solidFill>
                  <a:prstClr val="white"/>
                </a:solidFill>
                <a:latin typeface="Candara Light" panose="020E0502030303020204" pitchFamily="34" charset="0"/>
              </a:rPr>
              <a:t>And to this day I declare </a:t>
            </a:r>
          </a:p>
          <a:p>
            <a:pPr marL="0" indent="0" algn="ctr">
              <a:lnSpc>
                <a:spcPct val="100000"/>
              </a:lnSpc>
              <a:spcBef>
                <a:spcPts val="0"/>
              </a:spcBef>
              <a:buFont typeface="Arial" panose="020B0604020202020204" pitchFamily="34" charset="0"/>
              <a:buNone/>
            </a:pPr>
            <a:r>
              <a:rPr lang="en-US" sz="2200" b="1" dirty="0">
                <a:solidFill>
                  <a:srgbClr val="00B0F0"/>
                </a:solidFill>
                <a:latin typeface="Candara Light" panose="020E0502030303020204" pitchFamily="34" charset="0"/>
              </a:rPr>
              <a:t>Your wondrous works</a:t>
            </a:r>
            <a:r>
              <a:rPr lang="en-US" sz="2200" dirty="0">
                <a:solidFill>
                  <a:prstClr val="white"/>
                </a:solidFill>
                <a:latin typeface="Candara Light" panose="020E0502030303020204" pitchFamily="34" charset="0"/>
              </a:rPr>
              <a:t>.</a:t>
            </a:r>
            <a:br>
              <a:rPr lang="en-US" sz="2200" dirty="0">
                <a:solidFill>
                  <a:prstClr val="white"/>
                </a:solidFill>
                <a:latin typeface="Candara Light" panose="020E0502030303020204" pitchFamily="34" charset="0"/>
              </a:rPr>
            </a:br>
            <a:r>
              <a:rPr lang="en-US" sz="2200" dirty="0">
                <a:solidFill>
                  <a:prstClr val="white"/>
                </a:solidFill>
                <a:latin typeface="Candara Light" panose="020E0502030303020204" pitchFamily="34" charset="0"/>
              </a:rPr>
              <a:t>Now also when I am old and </a:t>
            </a:r>
            <a:r>
              <a:rPr lang="en-US" sz="2200" dirty="0" err="1">
                <a:solidFill>
                  <a:prstClr val="white"/>
                </a:solidFill>
                <a:latin typeface="Candara Light" panose="020E0502030303020204" pitchFamily="34" charset="0"/>
              </a:rPr>
              <a:t>grayheaded</a:t>
            </a:r>
            <a:r>
              <a:rPr lang="en-US" sz="2200" dirty="0">
                <a:solidFill>
                  <a:prstClr val="white"/>
                </a:solidFill>
                <a:latin typeface="Candara Light" panose="020E0502030303020204" pitchFamily="34" charset="0"/>
              </a:rPr>
              <a:t>,</a:t>
            </a:r>
            <a:br>
              <a:rPr lang="en-US" sz="2200" dirty="0">
                <a:solidFill>
                  <a:prstClr val="white"/>
                </a:solidFill>
                <a:latin typeface="Candara Light" panose="020E0502030303020204" pitchFamily="34" charset="0"/>
              </a:rPr>
            </a:br>
            <a:r>
              <a:rPr lang="en-US" sz="2200" dirty="0">
                <a:solidFill>
                  <a:prstClr val="white"/>
                </a:solidFill>
                <a:latin typeface="Candara Light" panose="020E0502030303020204" pitchFamily="34" charset="0"/>
              </a:rPr>
              <a:t>O God, do not forsake me, </a:t>
            </a:r>
            <a:br>
              <a:rPr lang="en-US" sz="2200" dirty="0">
                <a:solidFill>
                  <a:prstClr val="white"/>
                </a:solidFill>
                <a:latin typeface="Candara Light" panose="020E0502030303020204" pitchFamily="34" charset="0"/>
              </a:rPr>
            </a:br>
            <a:r>
              <a:rPr lang="en-US" sz="2200" dirty="0">
                <a:solidFill>
                  <a:prstClr val="white"/>
                </a:solidFill>
                <a:latin typeface="Candara Light" panose="020E0502030303020204" pitchFamily="34" charset="0"/>
              </a:rPr>
              <a:t>Until I declare </a:t>
            </a:r>
            <a:r>
              <a:rPr lang="en-US" sz="2200" b="1" dirty="0">
                <a:solidFill>
                  <a:srgbClr val="00B0F0"/>
                </a:solidFill>
                <a:latin typeface="Candara Light" panose="020E0502030303020204" pitchFamily="34" charset="0"/>
              </a:rPr>
              <a:t>Your strength </a:t>
            </a:r>
            <a:r>
              <a:rPr lang="en-US" sz="2200" dirty="0">
                <a:solidFill>
                  <a:prstClr val="white"/>
                </a:solidFill>
                <a:latin typeface="Candara Light" panose="020E0502030303020204" pitchFamily="34" charset="0"/>
              </a:rPr>
              <a:t>to </a:t>
            </a:r>
            <a:r>
              <a:rPr lang="en-US" sz="2200" b="1" dirty="0">
                <a:solidFill>
                  <a:srgbClr val="FFFF00"/>
                </a:solidFill>
                <a:latin typeface="Candara Light" panose="020E0502030303020204" pitchFamily="34" charset="0"/>
              </a:rPr>
              <a:t>this generation, </a:t>
            </a:r>
            <a:r>
              <a:rPr lang="en-US" sz="2200" dirty="0">
                <a:solidFill>
                  <a:prstClr val="white"/>
                </a:solidFill>
                <a:latin typeface="Candara Light" panose="020E0502030303020204" pitchFamily="34" charset="0"/>
              </a:rPr>
              <a:t/>
            </a:r>
            <a:br>
              <a:rPr lang="en-US" sz="2200" dirty="0">
                <a:solidFill>
                  <a:prstClr val="white"/>
                </a:solidFill>
                <a:latin typeface="Candara Light" panose="020E0502030303020204" pitchFamily="34" charset="0"/>
              </a:rPr>
            </a:br>
            <a:r>
              <a:rPr lang="en-US" sz="2200" b="1" dirty="0">
                <a:solidFill>
                  <a:srgbClr val="00B0F0"/>
                </a:solidFill>
                <a:latin typeface="Candara Light" panose="020E0502030303020204" pitchFamily="34" charset="0"/>
              </a:rPr>
              <a:t>Your power </a:t>
            </a:r>
            <a:r>
              <a:rPr lang="en-US" sz="2200" dirty="0">
                <a:solidFill>
                  <a:prstClr val="white"/>
                </a:solidFill>
                <a:latin typeface="Candara Light" panose="020E0502030303020204" pitchFamily="34" charset="0"/>
              </a:rPr>
              <a:t>to </a:t>
            </a:r>
            <a:r>
              <a:rPr lang="en-US" sz="2200" b="1" dirty="0">
                <a:solidFill>
                  <a:srgbClr val="FFFF00"/>
                </a:solidFill>
                <a:latin typeface="Candara Light" panose="020E0502030303020204" pitchFamily="34" charset="0"/>
              </a:rPr>
              <a:t>everyone who is to come</a:t>
            </a:r>
            <a:r>
              <a:rPr lang="en-US" sz="2200" dirty="0">
                <a:solidFill>
                  <a:prstClr val="white"/>
                </a:solidFill>
                <a:latin typeface="Candara Light" panose="020E0502030303020204" pitchFamily="34" charset="0"/>
              </a:rPr>
              <a:t>.”</a:t>
            </a:r>
            <a:endParaRPr lang="en-US" sz="2200" b="1" dirty="0">
              <a:solidFill>
                <a:prstClr val="white"/>
              </a:solidFill>
              <a:latin typeface="Candara Light" panose="020E0502030303020204" pitchFamily="34" charset="0"/>
            </a:endParaRPr>
          </a:p>
        </p:txBody>
      </p:sp>
    </p:spTree>
    <p:extLst>
      <p:ext uri="{BB962C8B-B14F-4D97-AF65-F5344CB8AC3E}">
        <p14:creationId xmlns:p14="http://schemas.microsoft.com/office/powerpoint/2010/main" val="2293343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E66E30-F0D8-B6AD-20EF-962AF02C7DA0}"/>
              </a:ext>
            </a:extLst>
          </p:cNvPr>
          <p:cNvSpPr>
            <a:spLocks noGrp="1"/>
          </p:cNvSpPr>
          <p:nvPr>
            <p:ph type="title"/>
          </p:nvPr>
        </p:nvSpPr>
        <p:spPr>
          <a:noFill/>
          <a:ln>
            <a:solidFill>
              <a:schemeClr val="tx1">
                <a:lumMod val="50000"/>
                <a:lumOff val="50000"/>
              </a:schemeClr>
            </a:solidFill>
          </a:ln>
        </p:spPr>
        <p:txBody>
          <a:bodyPr>
            <a:normAutofit/>
          </a:bodyPr>
          <a:lstStyle/>
          <a:p>
            <a:pPr algn="ctr"/>
            <a:r>
              <a:rPr lang="es-ES" sz="3200" b="1" dirty="0">
                <a:solidFill>
                  <a:srgbClr val="FF0000"/>
                </a:solidFill>
                <a:latin typeface="Candara Light" panose="020E0502030303020204" pitchFamily="34" charset="0"/>
              </a:rPr>
              <a:t>Permanezca en la palabra de </a:t>
            </a:r>
            <a:r>
              <a:rPr lang="es-ES" sz="3200" b="1" dirty="0" smtClean="0">
                <a:solidFill>
                  <a:srgbClr val="FF0000"/>
                </a:solidFill>
                <a:latin typeface="Candara Light" panose="020E0502030303020204" pitchFamily="34" charset="0"/>
              </a:rPr>
              <a:t>Dios.</a:t>
            </a:r>
            <a:r>
              <a:rPr lang="es-ES" sz="3200" b="1" dirty="0">
                <a:solidFill>
                  <a:srgbClr val="FF0000"/>
                </a:solidFill>
                <a:latin typeface="Candara Light" panose="020E0502030303020204" pitchFamily="34" charset="0"/>
              </a:rPr>
              <a:t/>
            </a:r>
            <a:br>
              <a:rPr lang="es-ES" sz="3200" b="1" dirty="0">
                <a:solidFill>
                  <a:srgbClr val="FF0000"/>
                </a:solidFill>
                <a:latin typeface="Candara Light" panose="020E0502030303020204" pitchFamily="34" charset="0"/>
              </a:rPr>
            </a:br>
            <a:r>
              <a:rPr lang="en-US" sz="3200" dirty="0">
                <a:latin typeface="Candara Light" panose="020E0502030303020204" pitchFamily="34" charset="0"/>
              </a:rPr>
              <a:t>Abide in God’s Word.</a:t>
            </a:r>
          </a:p>
        </p:txBody>
      </p:sp>
      <p:sp>
        <p:nvSpPr>
          <p:cNvPr id="3" name="Text Placeholder 2">
            <a:extLst>
              <a:ext uri="{FF2B5EF4-FFF2-40B4-BE49-F238E27FC236}">
                <a16:creationId xmlns="" xmlns:a16="http://schemas.microsoft.com/office/drawing/2014/main" id="{640487DD-1189-B20C-B555-20436928840D}"/>
              </a:ext>
            </a:extLst>
          </p:cNvPr>
          <p:cNvSpPr>
            <a:spLocks noGrp="1"/>
          </p:cNvSpPr>
          <p:nvPr>
            <p:ph type="body" idx="1"/>
          </p:nvPr>
        </p:nvSpPr>
        <p:spPr>
          <a:solidFill>
            <a:srgbClr val="CCECFF"/>
          </a:solidFill>
          <a:ln>
            <a:solidFill>
              <a:schemeClr val="tx1">
                <a:lumMod val="50000"/>
                <a:lumOff val="50000"/>
              </a:schemeClr>
            </a:solidFill>
          </a:ln>
        </p:spPr>
        <p:txBody>
          <a:bodyPr>
            <a:normAutofit/>
          </a:bodyPr>
          <a:lstStyle/>
          <a:p>
            <a:r>
              <a:rPr lang="en-US" sz="2400" b="1" i="0" dirty="0" err="1">
                <a:solidFill>
                  <a:srgbClr val="000000"/>
                </a:solidFill>
                <a:effectLst/>
                <a:latin typeface="Candara Light" panose="020E0502030303020204" pitchFamily="34" charset="0"/>
              </a:rPr>
              <a:t>Salmos</a:t>
            </a:r>
            <a:r>
              <a:rPr lang="en-US" sz="2400" b="1" i="0" dirty="0">
                <a:solidFill>
                  <a:srgbClr val="000000"/>
                </a:solidFill>
                <a:effectLst/>
                <a:latin typeface="Candara Light" panose="020E0502030303020204" pitchFamily="34" charset="0"/>
              </a:rPr>
              <a:t> 1:1-6</a:t>
            </a:r>
            <a:endParaRPr lang="en-US" sz="2400" b="1" dirty="0">
              <a:latin typeface="Candara Light" panose="020E0502030303020204" pitchFamily="34" charset="0"/>
            </a:endParaRPr>
          </a:p>
        </p:txBody>
      </p:sp>
      <p:sp>
        <p:nvSpPr>
          <p:cNvPr id="4" name="Content Placeholder 3">
            <a:extLst>
              <a:ext uri="{FF2B5EF4-FFF2-40B4-BE49-F238E27FC236}">
                <a16:creationId xmlns="" xmlns:a16="http://schemas.microsoft.com/office/drawing/2014/main" id="{AF7F4AF1-0273-F330-F7AE-179D798546CF}"/>
              </a:ext>
            </a:extLst>
          </p:cNvPr>
          <p:cNvSpPr>
            <a:spLocks noGrp="1"/>
          </p:cNvSpPr>
          <p:nvPr>
            <p:ph sz="half" idx="2"/>
          </p:nvPr>
        </p:nvSpPr>
        <p:spPr>
          <a:ln>
            <a:solidFill>
              <a:schemeClr val="tx1">
                <a:lumMod val="50000"/>
                <a:lumOff val="50000"/>
              </a:schemeClr>
            </a:solidFill>
          </a:ln>
        </p:spPr>
        <p:txBody>
          <a:bodyPr>
            <a:normAutofit lnSpcReduction="10000"/>
          </a:bodyPr>
          <a:lstStyle/>
          <a:p>
            <a:pPr marL="0" indent="0" algn="ctr">
              <a:spcBef>
                <a:spcPts val="0"/>
              </a:spcBef>
              <a:buNone/>
            </a:pPr>
            <a:r>
              <a:rPr lang="es-ES" sz="2400" b="0" i="0" dirty="0">
                <a:solidFill>
                  <a:srgbClr val="000000"/>
                </a:solidFill>
                <a:effectLst/>
                <a:latin typeface="Candara Light" panose="020E0502030303020204" pitchFamily="34" charset="0"/>
              </a:rPr>
              <a:t>Bienaventurado el varón que no anduvo en consejo de malos,</a:t>
            </a:r>
          </a:p>
          <a:p>
            <a:pPr marL="0" indent="0" algn="ctr">
              <a:spcBef>
                <a:spcPts val="0"/>
              </a:spcBef>
              <a:buNone/>
            </a:pPr>
            <a:r>
              <a:rPr lang="es-ES" sz="2400" b="0" i="0" dirty="0">
                <a:solidFill>
                  <a:srgbClr val="000000"/>
                </a:solidFill>
                <a:effectLst/>
                <a:latin typeface="Candara Light" panose="020E0502030303020204" pitchFamily="34" charset="0"/>
              </a:rPr>
              <a:t>Ni estuvo en camino de pecadores,</a:t>
            </a:r>
          </a:p>
          <a:p>
            <a:pPr marL="0" indent="0" algn="ctr">
              <a:spcBef>
                <a:spcPts val="0"/>
              </a:spcBef>
              <a:buNone/>
            </a:pPr>
            <a:r>
              <a:rPr lang="es-ES" sz="2400" b="0" i="0" dirty="0">
                <a:solidFill>
                  <a:srgbClr val="000000"/>
                </a:solidFill>
                <a:effectLst/>
                <a:latin typeface="Candara Light" panose="020E0502030303020204" pitchFamily="34" charset="0"/>
              </a:rPr>
              <a:t>Ni en silla de escarnecedores se ha sentado;</a:t>
            </a:r>
          </a:p>
          <a:p>
            <a:pPr marL="0" indent="0" algn="ctr">
              <a:spcBef>
                <a:spcPts val="0"/>
              </a:spcBef>
              <a:buNone/>
            </a:pPr>
            <a:r>
              <a:rPr lang="es-ES" sz="2400" b="0" i="0" dirty="0">
                <a:solidFill>
                  <a:srgbClr val="000000"/>
                </a:solidFill>
                <a:effectLst/>
                <a:latin typeface="Candara Light" panose="020E0502030303020204" pitchFamily="34" charset="0"/>
              </a:rPr>
              <a:t>Sino que en la ley de Jehová </a:t>
            </a:r>
          </a:p>
          <a:p>
            <a:pPr marL="0" indent="0" algn="ctr">
              <a:spcBef>
                <a:spcPts val="0"/>
              </a:spcBef>
              <a:buNone/>
            </a:pPr>
            <a:r>
              <a:rPr lang="es-ES" sz="2400" b="0" i="0" dirty="0">
                <a:solidFill>
                  <a:srgbClr val="000000"/>
                </a:solidFill>
                <a:effectLst/>
                <a:latin typeface="Candara Light" panose="020E0502030303020204" pitchFamily="34" charset="0"/>
              </a:rPr>
              <a:t>está su delicia,</a:t>
            </a:r>
          </a:p>
          <a:p>
            <a:pPr marL="0" indent="0" algn="ctr">
              <a:spcBef>
                <a:spcPts val="0"/>
              </a:spcBef>
              <a:buNone/>
            </a:pPr>
            <a:r>
              <a:rPr lang="es-ES" sz="2400" b="0" i="0" dirty="0">
                <a:solidFill>
                  <a:srgbClr val="000000"/>
                </a:solidFill>
                <a:effectLst/>
                <a:latin typeface="Candara Light" panose="020E0502030303020204" pitchFamily="34" charset="0"/>
              </a:rPr>
              <a:t>Y en su ley medita de día y de noche…</a:t>
            </a:r>
          </a:p>
          <a:p>
            <a:pPr marL="0" indent="0" algn="ctr">
              <a:buNone/>
            </a:pPr>
            <a:endParaRPr lang="es-ES" sz="2800" dirty="0">
              <a:latin typeface="Candara Light" panose="020E0502030303020204" pitchFamily="34" charset="0"/>
            </a:endParaRPr>
          </a:p>
        </p:txBody>
      </p:sp>
      <p:sp>
        <p:nvSpPr>
          <p:cNvPr id="5" name="Text Placeholder 4">
            <a:extLst>
              <a:ext uri="{FF2B5EF4-FFF2-40B4-BE49-F238E27FC236}">
                <a16:creationId xmlns="" xmlns:a16="http://schemas.microsoft.com/office/drawing/2014/main" id="{456C6CA1-06A2-BC6B-2CC6-FBD6F632D613}"/>
              </a:ext>
            </a:extLst>
          </p:cNvPr>
          <p:cNvSpPr>
            <a:spLocks noGrp="1"/>
          </p:cNvSpPr>
          <p:nvPr>
            <p:ph type="body" sz="quarter" idx="3"/>
          </p:nvPr>
        </p:nvSpPr>
        <p:spPr>
          <a:solidFill>
            <a:srgbClr val="FFFFCC"/>
          </a:solidFill>
          <a:ln>
            <a:solidFill>
              <a:schemeClr val="tx1">
                <a:lumMod val="50000"/>
                <a:lumOff val="50000"/>
              </a:schemeClr>
            </a:solidFill>
          </a:ln>
        </p:spPr>
        <p:txBody>
          <a:bodyPr>
            <a:normAutofit/>
          </a:bodyPr>
          <a:lstStyle/>
          <a:p>
            <a:r>
              <a:rPr lang="en-US" sz="2400" b="1" dirty="0">
                <a:latin typeface="Candara Light" panose="020E0502030303020204" pitchFamily="34" charset="0"/>
              </a:rPr>
              <a:t>Psalm 1:1-6</a:t>
            </a:r>
          </a:p>
        </p:txBody>
      </p:sp>
      <p:sp>
        <p:nvSpPr>
          <p:cNvPr id="6" name="Content Placeholder 5">
            <a:extLst>
              <a:ext uri="{FF2B5EF4-FFF2-40B4-BE49-F238E27FC236}">
                <a16:creationId xmlns="" xmlns:a16="http://schemas.microsoft.com/office/drawing/2014/main" id="{CD5A5679-AB89-12D0-647F-9CD4A678F0EA}"/>
              </a:ext>
            </a:extLst>
          </p:cNvPr>
          <p:cNvSpPr>
            <a:spLocks noGrp="1"/>
          </p:cNvSpPr>
          <p:nvPr>
            <p:ph sz="quarter" idx="4"/>
          </p:nvPr>
        </p:nvSpPr>
        <p:spPr>
          <a:ln>
            <a:solidFill>
              <a:schemeClr val="tx1">
                <a:lumMod val="50000"/>
                <a:lumOff val="50000"/>
              </a:schemeClr>
            </a:solidFill>
          </a:ln>
        </p:spPr>
        <p:txBody>
          <a:bodyPr>
            <a:normAutofit/>
          </a:bodyPr>
          <a:lstStyle/>
          <a:p>
            <a:pPr marL="0" indent="0" algn="ctr">
              <a:spcBef>
                <a:spcPts val="0"/>
              </a:spcBef>
              <a:buNone/>
            </a:pPr>
            <a:r>
              <a:rPr lang="en-US" sz="2400" b="0" i="0" dirty="0">
                <a:solidFill>
                  <a:srgbClr val="000000"/>
                </a:solidFill>
                <a:effectLst/>
                <a:latin typeface="Candara Light" panose="020E0502030303020204" pitchFamily="34" charset="0"/>
              </a:rPr>
              <a:t>Blessed is the person who does not walk in the counsel of the wicked,</a:t>
            </a:r>
            <a:r>
              <a:rPr lang="en-US" sz="2400" dirty="0">
                <a:latin typeface="Candara Light" panose="020E0502030303020204" pitchFamily="34" charset="0"/>
              </a:rPr>
              <a:t/>
            </a:r>
            <a:br>
              <a:rPr lang="en-US" sz="2400" dirty="0">
                <a:latin typeface="Candara Light" panose="020E0502030303020204" pitchFamily="34" charset="0"/>
              </a:rPr>
            </a:br>
            <a:r>
              <a:rPr lang="en-US" sz="2400" b="0" i="0" dirty="0">
                <a:solidFill>
                  <a:srgbClr val="000000"/>
                </a:solidFill>
                <a:effectLst/>
                <a:latin typeface="Candara Light" panose="020E0502030303020204" pitchFamily="34" charset="0"/>
              </a:rPr>
              <a:t>Nor stand in the path of sinners,</a:t>
            </a:r>
            <a:r>
              <a:rPr lang="en-US" sz="2400" dirty="0">
                <a:latin typeface="Candara Light" panose="020E0502030303020204" pitchFamily="34" charset="0"/>
              </a:rPr>
              <a:t/>
            </a:r>
            <a:br>
              <a:rPr lang="en-US" sz="2400" dirty="0">
                <a:latin typeface="Candara Light" panose="020E0502030303020204" pitchFamily="34" charset="0"/>
              </a:rPr>
            </a:br>
            <a:r>
              <a:rPr lang="en-US" sz="2400" b="0" i="0" dirty="0">
                <a:solidFill>
                  <a:srgbClr val="000000"/>
                </a:solidFill>
                <a:effectLst/>
                <a:latin typeface="Candara Light" panose="020E0502030303020204" pitchFamily="34" charset="0"/>
              </a:rPr>
              <a:t>Nor sit in the seat of scoffers!</a:t>
            </a:r>
            <a:r>
              <a:rPr lang="en-US" sz="2400" dirty="0">
                <a:latin typeface="Candara Light" panose="020E0502030303020204" pitchFamily="34" charset="0"/>
              </a:rPr>
              <a:t/>
            </a:r>
            <a:br>
              <a:rPr lang="en-US" sz="2400" dirty="0">
                <a:latin typeface="Candara Light" panose="020E0502030303020204" pitchFamily="34" charset="0"/>
              </a:rPr>
            </a:br>
            <a:r>
              <a:rPr lang="en-US" sz="2400" b="0" i="0" dirty="0">
                <a:solidFill>
                  <a:srgbClr val="000000"/>
                </a:solidFill>
                <a:effectLst/>
                <a:latin typeface="Candara Light" panose="020E0502030303020204" pitchFamily="34" charset="0"/>
              </a:rPr>
              <a:t>But his delight is in </a:t>
            </a:r>
          </a:p>
          <a:p>
            <a:pPr marL="0" indent="0" algn="ctr">
              <a:spcBef>
                <a:spcPts val="0"/>
              </a:spcBef>
              <a:buNone/>
            </a:pPr>
            <a:r>
              <a:rPr lang="en-US" sz="2400" b="0" i="0" dirty="0">
                <a:solidFill>
                  <a:srgbClr val="000000"/>
                </a:solidFill>
                <a:effectLst/>
                <a:latin typeface="Candara Light" panose="020E0502030303020204" pitchFamily="34" charset="0"/>
              </a:rPr>
              <a:t>the Law of the </a:t>
            </a:r>
            <a:r>
              <a:rPr lang="en-US" sz="2400" b="0" i="0" cap="small" dirty="0">
                <a:solidFill>
                  <a:srgbClr val="000000"/>
                </a:solidFill>
                <a:effectLst/>
                <a:latin typeface="Candara Light" panose="020E0502030303020204" pitchFamily="34" charset="0"/>
              </a:rPr>
              <a:t>Lord</a:t>
            </a:r>
            <a:r>
              <a:rPr lang="en-US" sz="2400" b="0" i="0" dirty="0">
                <a:solidFill>
                  <a:srgbClr val="000000"/>
                </a:solidFill>
                <a:effectLst/>
                <a:latin typeface="Candara Light" panose="020E0502030303020204" pitchFamily="34" charset="0"/>
              </a:rPr>
              <a:t>,</a:t>
            </a:r>
            <a:r>
              <a:rPr lang="en-US" sz="2400" dirty="0">
                <a:latin typeface="Candara Light" panose="020E0502030303020204" pitchFamily="34" charset="0"/>
              </a:rPr>
              <a:t/>
            </a:r>
            <a:br>
              <a:rPr lang="en-US" sz="2400" dirty="0">
                <a:latin typeface="Candara Light" panose="020E0502030303020204" pitchFamily="34" charset="0"/>
              </a:rPr>
            </a:br>
            <a:r>
              <a:rPr lang="en-US" sz="2400" b="0" i="0" dirty="0">
                <a:solidFill>
                  <a:srgbClr val="000000"/>
                </a:solidFill>
                <a:effectLst/>
                <a:latin typeface="Candara Light" panose="020E0502030303020204" pitchFamily="34" charset="0"/>
              </a:rPr>
              <a:t>And on His Law he meditates day and night…</a:t>
            </a:r>
            <a:endParaRPr lang="en-US" sz="2400" b="0" i="0" dirty="0">
              <a:solidFill>
                <a:srgbClr val="000000"/>
              </a:solidFill>
              <a:effectLst/>
              <a:latin typeface="Candara Light" panose="020E0502030303020204" pitchFamily="34" charset="0"/>
              <a:cs typeface="Calibri Light" panose="020F0302020204030204" pitchFamily="34" charset="0"/>
            </a:endParaRPr>
          </a:p>
          <a:p>
            <a:pPr marL="0" indent="0" algn="ctr">
              <a:buNone/>
            </a:pPr>
            <a:endParaRPr lang="en-US" sz="2800" b="0" i="0" dirty="0">
              <a:solidFill>
                <a:srgbClr val="000000"/>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345496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382D30-8151-48DA-9DDE-0293E10563F5}"/>
              </a:ext>
            </a:extLst>
          </p:cNvPr>
          <p:cNvSpPr>
            <a:spLocks noGrp="1"/>
          </p:cNvSpPr>
          <p:nvPr>
            <p:ph type="title"/>
          </p:nvPr>
        </p:nvSpPr>
        <p:spPr>
          <a:xfrm>
            <a:off x="2682240" y="440531"/>
            <a:ext cx="8554720" cy="1357789"/>
          </a:xfrm>
          <a:ln>
            <a:solidFill>
              <a:schemeClr val="bg1">
                <a:lumMod val="85000"/>
              </a:schemeClr>
            </a:solidFill>
          </a:ln>
        </p:spPr>
        <p:txBody>
          <a:bodyPr>
            <a:noAutofit/>
          </a:bodyPr>
          <a:lstStyle/>
          <a:p>
            <a:pPr algn="ctr"/>
            <a:r>
              <a:rPr lang="es-ES" sz="3600" dirty="0">
                <a:solidFill>
                  <a:srgbClr val="FFC000"/>
                </a:solidFill>
                <a:latin typeface="Baguet Script" panose="00000500000000000000" pitchFamily="2" charset="0"/>
              </a:rPr>
              <a:t>Ejemplo de </a:t>
            </a:r>
            <a:r>
              <a:rPr lang="es-ES" sz="3600" dirty="0" err="1" smtClean="0">
                <a:solidFill>
                  <a:srgbClr val="FFC000"/>
                </a:solidFill>
                <a:latin typeface="Baguet Script" panose="00000500000000000000" pitchFamily="2" charset="0"/>
              </a:rPr>
              <a:t>Loida</a:t>
            </a:r>
            <a:r>
              <a:rPr lang="es-ES" sz="3600" dirty="0" smtClean="0">
                <a:solidFill>
                  <a:srgbClr val="FFC000"/>
                </a:solidFill>
                <a:latin typeface="Baguet Script" panose="00000500000000000000" pitchFamily="2" charset="0"/>
              </a:rPr>
              <a:t> </a:t>
            </a:r>
            <a:r>
              <a:rPr lang="es-ES" sz="3600" dirty="0">
                <a:solidFill>
                  <a:srgbClr val="FFC000"/>
                </a:solidFill>
                <a:latin typeface="Baguet Script" panose="00000500000000000000" pitchFamily="2" charset="0"/>
              </a:rPr>
              <a:t>y Eunice</a:t>
            </a:r>
            <a:r>
              <a:rPr lang="en-US" sz="2800" dirty="0">
                <a:solidFill>
                  <a:srgbClr val="00B0F0"/>
                </a:solidFill>
                <a:latin typeface="Baguet Script" panose="00000500000000000000" pitchFamily="2" charset="0"/>
              </a:rPr>
              <a:t/>
            </a:r>
            <a:br>
              <a:rPr lang="en-US" sz="2800" dirty="0">
                <a:solidFill>
                  <a:srgbClr val="00B0F0"/>
                </a:solidFill>
                <a:latin typeface="Baguet Script" panose="00000500000000000000" pitchFamily="2" charset="0"/>
              </a:rPr>
            </a:br>
            <a:r>
              <a:rPr lang="en-US" sz="2800" dirty="0">
                <a:solidFill>
                  <a:srgbClr val="00B0F0"/>
                </a:solidFill>
                <a:latin typeface="Baguet Script" panose="00000500000000000000" pitchFamily="2" charset="0"/>
              </a:rPr>
              <a:t>Example of Lois and Eunice</a:t>
            </a:r>
          </a:p>
        </p:txBody>
      </p:sp>
      <p:sp>
        <p:nvSpPr>
          <p:cNvPr id="3" name="Content Placeholder 2">
            <a:extLst>
              <a:ext uri="{FF2B5EF4-FFF2-40B4-BE49-F238E27FC236}">
                <a16:creationId xmlns="" xmlns:a16="http://schemas.microsoft.com/office/drawing/2014/main" id="{EA266499-357C-4A36-BD89-9C89EC179452}"/>
              </a:ext>
            </a:extLst>
          </p:cNvPr>
          <p:cNvSpPr>
            <a:spLocks noGrp="1"/>
          </p:cNvSpPr>
          <p:nvPr>
            <p:ph idx="1"/>
          </p:nvPr>
        </p:nvSpPr>
        <p:spPr>
          <a:xfrm>
            <a:off x="746758" y="2286658"/>
            <a:ext cx="5212080" cy="3931920"/>
          </a:xfrm>
          <a:ln>
            <a:solidFill>
              <a:schemeClr val="bg1">
                <a:lumMod val="85000"/>
              </a:schemeClr>
            </a:solidFill>
          </a:ln>
        </p:spPr>
        <p:txBody>
          <a:bodyPr>
            <a:noAutofit/>
          </a:bodyPr>
          <a:lstStyle/>
          <a:p>
            <a:pPr marL="0" indent="0" algn="ctr">
              <a:buNone/>
            </a:pPr>
            <a:r>
              <a:rPr lang="en-US" sz="3200" u="sng" dirty="0">
                <a:solidFill>
                  <a:schemeClr val="bg1"/>
                </a:solidFill>
                <a:latin typeface="Candara Light" panose="020E0502030303020204" pitchFamily="34" charset="0"/>
              </a:rPr>
              <a:t>2 </a:t>
            </a:r>
            <a:r>
              <a:rPr lang="en-US" sz="3200" u="sng" dirty="0" err="1">
                <a:solidFill>
                  <a:schemeClr val="bg1"/>
                </a:solidFill>
                <a:latin typeface="Candara Light" panose="020E0502030303020204" pitchFamily="34" charset="0"/>
              </a:rPr>
              <a:t>Timoteo</a:t>
            </a:r>
            <a:r>
              <a:rPr lang="en-US" sz="3200" u="sng" dirty="0">
                <a:solidFill>
                  <a:schemeClr val="bg1"/>
                </a:solidFill>
                <a:latin typeface="Candara Light" panose="020E0502030303020204" pitchFamily="34" charset="0"/>
              </a:rPr>
              <a:t> 1:5</a:t>
            </a:r>
          </a:p>
          <a:p>
            <a:pPr marL="0" indent="0" algn="ctr">
              <a:lnSpc>
                <a:spcPct val="100000"/>
              </a:lnSpc>
              <a:spcBef>
                <a:spcPts val="0"/>
              </a:spcBef>
              <a:buNone/>
            </a:pPr>
            <a:endParaRPr lang="es-ES" dirty="0">
              <a:solidFill>
                <a:schemeClr val="bg1"/>
              </a:solidFill>
              <a:latin typeface="Candara Light" panose="020E0502030303020204" pitchFamily="34" charset="0"/>
            </a:endParaRPr>
          </a:p>
          <a:p>
            <a:pPr marL="0" indent="0" algn="ctr">
              <a:lnSpc>
                <a:spcPct val="100000"/>
              </a:lnSpc>
              <a:spcBef>
                <a:spcPts val="0"/>
              </a:spcBef>
              <a:buNone/>
            </a:pPr>
            <a:r>
              <a:rPr lang="es-ES" dirty="0">
                <a:solidFill>
                  <a:schemeClr val="bg1"/>
                </a:solidFill>
                <a:latin typeface="Candara Light" panose="020E0502030303020204" pitchFamily="34" charset="0"/>
              </a:rPr>
              <a:t>Porque tengo presente </a:t>
            </a:r>
            <a:endParaRPr lang="es-ES" dirty="0" smtClean="0">
              <a:solidFill>
                <a:schemeClr val="bg1"/>
              </a:solidFill>
              <a:latin typeface="Candara Light" panose="020E0502030303020204" pitchFamily="34" charset="0"/>
            </a:endParaRPr>
          </a:p>
          <a:p>
            <a:pPr marL="0" indent="0" algn="ctr">
              <a:lnSpc>
                <a:spcPct val="100000"/>
              </a:lnSpc>
              <a:spcBef>
                <a:spcPts val="0"/>
              </a:spcBef>
              <a:buNone/>
            </a:pPr>
            <a:r>
              <a:rPr lang="es-ES" b="1" dirty="0" smtClean="0">
                <a:solidFill>
                  <a:srgbClr val="00B0F0"/>
                </a:solidFill>
                <a:latin typeface="Candara Light" panose="020E0502030303020204" pitchFamily="34" charset="0"/>
              </a:rPr>
              <a:t>la </a:t>
            </a:r>
            <a:r>
              <a:rPr lang="es-ES" b="1" dirty="0">
                <a:solidFill>
                  <a:srgbClr val="00B0F0"/>
                </a:solidFill>
                <a:latin typeface="Candara Light" panose="020E0502030303020204" pitchFamily="34" charset="0"/>
              </a:rPr>
              <a:t>fe sincera </a:t>
            </a:r>
            <a:r>
              <a:rPr lang="es-ES" dirty="0">
                <a:solidFill>
                  <a:schemeClr val="bg1"/>
                </a:solidFill>
                <a:latin typeface="Candara Light" panose="020E0502030303020204" pitchFamily="34" charset="0"/>
              </a:rPr>
              <a:t>que hay en ti, </a:t>
            </a:r>
            <a:endParaRPr lang="es-ES" dirty="0" smtClean="0">
              <a:solidFill>
                <a:schemeClr val="bg1"/>
              </a:solidFill>
              <a:latin typeface="Candara Light" panose="020E0502030303020204" pitchFamily="34" charset="0"/>
            </a:endParaRPr>
          </a:p>
          <a:p>
            <a:pPr marL="0" indent="0" algn="ctr">
              <a:lnSpc>
                <a:spcPct val="100000"/>
              </a:lnSpc>
              <a:spcBef>
                <a:spcPts val="0"/>
              </a:spcBef>
              <a:buNone/>
            </a:pPr>
            <a:r>
              <a:rPr lang="es-ES" dirty="0" smtClean="0">
                <a:solidFill>
                  <a:schemeClr val="bg1"/>
                </a:solidFill>
                <a:latin typeface="Candara Light" panose="020E0502030303020204" pitchFamily="34" charset="0"/>
              </a:rPr>
              <a:t>la </a:t>
            </a:r>
            <a:r>
              <a:rPr lang="es-ES" dirty="0">
                <a:solidFill>
                  <a:schemeClr val="bg1"/>
                </a:solidFill>
                <a:latin typeface="Candara Light" panose="020E0502030303020204" pitchFamily="34" charset="0"/>
              </a:rPr>
              <a:t>cual habitó primero </a:t>
            </a:r>
            <a:endParaRPr lang="es-ES" dirty="0" smtClean="0">
              <a:solidFill>
                <a:schemeClr val="bg1"/>
              </a:solidFill>
              <a:latin typeface="Candara Light" panose="020E0502030303020204" pitchFamily="34" charset="0"/>
            </a:endParaRPr>
          </a:p>
          <a:p>
            <a:pPr marL="0" indent="0" algn="ctr">
              <a:lnSpc>
                <a:spcPct val="100000"/>
              </a:lnSpc>
              <a:spcBef>
                <a:spcPts val="0"/>
              </a:spcBef>
              <a:buNone/>
            </a:pPr>
            <a:r>
              <a:rPr lang="es-ES" b="1" dirty="0" smtClean="0">
                <a:solidFill>
                  <a:srgbClr val="FFFF00"/>
                </a:solidFill>
                <a:latin typeface="Candara Light" panose="020E0502030303020204" pitchFamily="34" charset="0"/>
              </a:rPr>
              <a:t>en </a:t>
            </a:r>
            <a:r>
              <a:rPr lang="es-ES" b="1" dirty="0">
                <a:solidFill>
                  <a:srgbClr val="FFFF00"/>
                </a:solidFill>
                <a:latin typeface="Candara Light" panose="020E0502030303020204" pitchFamily="34" charset="0"/>
              </a:rPr>
              <a:t>tu abuela </a:t>
            </a:r>
            <a:r>
              <a:rPr lang="es-ES" b="1" dirty="0" err="1">
                <a:solidFill>
                  <a:srgbClr val="FFFF00"/>
                </a:solidFill>
                <a:latin typeface="Candara Light" panose="020E0502030303020204" pitchFamily="34" charset="0"/>
              </a:rPr>
              <a:t>Loida</a:t>
            </a:r>
            <a:r>
              <a:rPr lang="es-ES" b="1" dirty="0">
                <a:solidFill>
                  <a:srgbClr val="FFFF00"/>
                </a:solidFill>
                <a:latin typeface="Candara Light" panose="020E0502030303020204" pitchFamily="34" charset="0"/>
              </a:rPr>
              <a:t> </a:t>
            </a:r>
            <a:endParaRPr lang="es-ES" b="1" dirty="0" smtClean="0">
              <a:solidFill>
                <a:srgbClr val="FFFF00"/>
              </a:solidFill>
              <a:latin typeface="Candara Light" panose="020E0502030303020204" pitchFamily="34" charset="0"/>
            </a:endParaRPr>
          </a:p>
          <a:p>
            <a:pPr marL="0" indent="0" algn="ctr">
              <a:lnSpc>
                <a:spcPct val="100000"/>
              </a:lnSpc>
              <a:spcBef>
                <a:spcPts val="0"/>
              </a:spcBef>
              <a:buNone/>
            </a:pPr>
            <a:r>
              <a:rPr lang="es-ES" b="1" dirty="0" smtClean="0">
                <a:solidFill>
                  <a:srgbClr val="FFFF00"/>
                </a:solidFill>
                <a:latin typeface="Candara Light" panose="020E0502030303020204" pitchFamily="34" charset="0"/>
              </a:rPr>
              <a:t>y </a:t>
            </a:r>
            <a:r>
              <a:rPr lang="es-ES" b="1" dirty="0">
                <a:solidFill>
                  <a:srgbClr val="FFFF00"/>
                </a:solidFill>
                <a:latin typeface="Candara Light" panose="020E0502030303020204" pitchFamily="34" charset="0"/>
              </a:rPr>
              <a:t>en tu madre Eunice</a:t>
            </a:r>
            <a:r>
              <a:rPr lang="es-ES" dirty="0">
                <a:solidFill>
                  <a:schemeClr val="bg1"/>
                </a:solidFill>
                <a:latin typeface="Candara Light" panose="020E0502030303020204" pitchFamily="34" charset="0"/>
              </a:rPr>
              <a:t>, </a:t>
            </a:r>
            <a:endParaRPr lang="es-ES" dirty="0" smtClean="0">
              <a:solidFill>
                <a:schemeClr val="bg1"/>
              </a:solidFill>
              <a:latin typeface="Candara Light" panose="020E0502030303020204" pitchFamily="34" charset="0"/>
            </a:endParaRPr>
          </a:p>
          <a:p>
            <a:pPr marL="0" indent="0" algn="ctr">
              <a:lnSpc>
                <a:spcPct val="100000"/>
              </a:lnSpc>
              <a:spcBef>
                <a:spcPts val="0"/>
              </a:spcBef>
              <a:buNone/>
            </a:pPr>
            <a:r>
              <a:rPr lang="es-ES" dirty="0" smtClean="0">
                <a:solidFill>
                  <a:schemeClr val="bg1"/>
                </a:solidFill>
                <a:latin typeface="Candara Light" panose="020E0502030303020204" pitchFamily="34" charset="0"/>
              </a:rPr>
              <a:t>y </a:t>
            </a:r>
            <a:r>
              <a:rPr lang="es-ES" dirty="0">
                <a:solidFill>
                  <a:schemeClr val="bg1"/>
                </a:solidFill>
                <a:latin typeface="Candara Light" panose="020E0502030303020204" pitchFamily="34" charset="0"/>
              </a:rPr>
              <a:t>estoy seguro </a:t>
            </a:r>
            <a:endParaRPr lang="es-ES" dirty="0" smtClean="0">
              <a:solidFill>
                <a:schemeClr val="bg1"/>
              </a:solidFill>
              <a:latin typeface="Candara Light" panose="020E0502030303020204" pitchFamily="34" charset="0"/>
            </a:endParaRPr>
          </a:p>
          <a:p>
            <a:pPr marL="0" indent="0" algn="ctr">
              <a:lnSpc>
                <a:spcPct val="100000"/>
              </a:lnSpc>
              <a:spcBef>
                <a:spcPts val="0"/>
              </a:spcBef>
              <a:buNone/>
            </a:pPr>
            <a:r>
              <a:rPr lang="es-ES" dirty="0" smtClean="0">
                <a:solidFill>
                  <a:schemeClr val="bg1"/>
                </a:solidFill>
                <a:latin typeface="Candara Light" panose="020E0502030303020204" pitchFamily="34" charset="0"/>
              </a:rPr>
              <a:t>que </a:t>
            </a:r>
            <a:r>
              <a:rPr lang="es-ES" dirty="0">
                <a:solidFill>
                  <a:schemeClr val="bg1"/>
                </a:solidFill>
                <a:latin typeface="Candara Light" panose="020E0502030303020204" pitchFamily="34" charset="0"/>
              </a:rPr>
              <a:t>en ti </a:t>
            </a:r>
            <a:r>
              <a:rPr lang="es-ES" dirty="0" smtClean="0">
                <a:solidFill>
                  <a:schemeClr val="bg1"/>
                </a:solidFill>
                <a:latin typeface="Candara Light" panose="020E0502030303020204" pitchFamily="34" charset="0"/>
              </a:rPr>
              <a:t>también</a:t>
            </a:r>
            <a:r>
              <a:rPr lang="es-ES" b="0" i="0" dirty="0" smtClean="0">
                <a:solidFill>
                  <a:schemeClr val="bg1"/>
                </a:solidFill>
                <a:effectLst/>
                <a:latin typeface="Candara Light" panose="020E0502030303020204" pitchFamily="34" charset="0"/>
              </a:rPr>
              <a:t>.</a:t>
            </a:r>
            <a:endParaRPr lang="en-US" b="1" dirty="0">
              <a:solidFill>
                <a:schemeClr val="bg1"/>
              </a:solidFill>
              <a:latin typeface="Candara Light" panose="020E0502030303020204" pitchFamily="34" charset="0"/>
            </a:endParaRPr>
          </a:p>
        </p:txBody>
      </p:sp>
      <p:pic>
        <p:nvPicPr>
          <p:cNvPr id="4" name="Picture 3">
            <a:extLst>
              <a:ext uri="{FF2B5EF4-FFF2-40B4-BE49-F238E27FC236}">
                <a16:creationId xmlns="" xmlns:a16="http://schemas.microsoft.com/office/drawing/2014/main" id="{1ED81A1E-A7DA-4893-BF94-DC4BEAB71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74639"/>
            <a:ext cx="2209800" cy="1657350"/>
          </a:xfrm>
          <a:prstGeom prst="rect">
            <a:avLst/>
          </a:prstGeom>
        </p:spPr>
      </p:pic>
      <p:sp>
        <p:nvSpPr>
          <p:cNvPr id="5" name="Content Placeholder 2">
            <a:extLst>
              <a:ext uri="{FF2B5EF4-FFF2-40B4-BE49-F238E27FC236}">
                <a16:creationId xmlns="" xmlns:a16="http://schemas.microsoft.com/office/drawing/2014/main" id="{096D48A2-2B5E-B25C-9712-CB6D2C576283}"/>
              </a:ext>
            </a:extLst>
          </p:cNvPr>
          <p:cNvSpPr txBox="1">
            <a:spLocks/>
          </p:cNvSpPr>
          <p:nvPr/>
        </p:nvSpPr>
        <p:spPr>
          <a:xfrm>
            <a:off x="6233162" y="2276169"/>
            <a:ext cx="5212080" cy="3931920"/>
          </a:xfrm>
          <a:prstGeom prst="rect">
            <a:avLst/>
          </a:prstGeom>
          <a:ln>
            <a:solidFill>
              <a:schemeClr val="bg1">
                <a:lumMod val="8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u="sng" dirty="0">
                <a:solidFill>
                  <a:prstClr val="white"/>
                </a:solidFill>
                <a:latin typeface="Candara Light" panose="020E0502030303020204" pitchFamily="34" charset="0"/>
              </a:rPr>
              <a:t>2 Timothy 1:5</a:t>
            </a:r>
          </a:p>
          <a:p>
            <a:pPr marL="0" indent="0">
              <a:buFont typeface="Arial" panose="020B0604020202020204" pitchFamily="34" charset="0"/>
              <a:buNone/>
            </a:pPr>
            <a:endParaRPr lang="en-US" sz="2400" dirty="0">
              <a:solidFill>
                <a:prstClr val="white"/>
              </a:solidFill>
              <a:latin typeface="Candara Light" panose="020E0502030303020204" pitchFamily="34" charset="0"/>
            </a:endParaRPr>
          </a:p>
          <a:p>
            <a:pPr marL="0" indent="0" algn="ctr">
              <a:lnSpc>
                <a:spcPct val="100000"/>
              </a:lnSpc>
              <a:spcBef>
                <a:spcPts val="0"/>
              </a:spcBef>
              <a:buFont typeface="Arial" panose="020B0604020202020204" pitchFamily="34" charset="0"/>
              <a:buNone/>
            </a:pPr>
            <a:r>
              <a:rPr lang="en-US" dirty="0">
                <a:solidFill>
                  <a:prstClr val="white"/>
                </a:solidFill>
                <a:latin typeface="Candara Light" panose="020E0502030303020204" pitchFamily="34" charset="0"/>
              </a:rPr>
              <a:t>For I am mindful of the </a:t>
            </a:r>
          </a:p>
          <a:p>
            <a:pPr marL="0" indent="0" algn="ctr">
              <a:lnSpc>
                <a:spcPct val="100000"/>
              </a:lnSpc>
              <a:spcBef>
                <a:spcPts val="0"/>
              </a:spcBef>
              <a:buFont typeface="Arial" panose="020B0604020202020204" pitchFamily="34" charset="0"/>
              <a:buNone/>
            </a:pPr>
            <a:r>
              <a:rPr lang="en-US" b="1" dirty="0">
                <a:solidFill>
                  <a:srgbClr val="00B0F0"/>
                </a:solidFill>
                <a:latin typeface="Candara Light" panose="020E0502030303020204" pitchFamily="34" charset="0"/>
              </a:rPr>
              <a:t>sincere faith </a:t>
            </a:r>
            <a:r>
              <a:rPr lang="en-US" dirty="0">
                <a:solidFill>
                  <a:prstClr val="white"/>
                </a:solidFill>
                <a:latin typeface="Candara Light" panose="020E0502030303020204" pitchFamily="34" charset="0"/>
              </a:rPr>
              <a:t>within you, </a:t>
            </a:r>
          </a:p>
          <a:p>
            <a:pPr marL="0" indent="0" algn="ctr">
              <a:lnSpc>
                <a:spcPct val="100000"/>
              </a:lnSpc>
              <a:spcBef>
                <a:spcPts val="0"/>
              </a:spcBef>
              <a:buFont typeface="Arial" panose="020B0604020202020204" pitchFamily="34" charset="0"/>
              <a:buNone/>
            </a:pPr>
            <a:r>
              <a:rPr lang="en-US" dirty="0">
                <a:solidFill>
                  <a:prstClr val="white"/>
                </a:solidFill>
                <a:latin typeface="Candara Light" panose="020E0502030303020204" pitchFamily="34" charset="0"/>
              </a:rPr>
              <a:t>which first dwelled in your </a:t>
            </a:r>
            <a:r>
              <a:rPr lang="en-US" b="1" dirty="0">
                <a:solidFill>
                  <a:srgbClr val="FFFF00"/>
                </a:solidFill>
                <a:latin typeface="Candara Light" panose="020E0502030303020204" pitchFamily="34" charset="0"/>
              </a:rPr>
              <a:t>grandmother Lois and your mother Eunice</a:t>
            </a:r>
            <a:r>
              <a:rPr lang="en-US" dirty="0">
                <a:solidFill>
                  <a:prstClr val="white"/>
                </a:solidFill>
                <a:latin typeface="Candara Light" panose="020E0502030303020204" pitchFamily="34" charset="0"/>
              </a:rPr>
              <a:t>, </a:t>
            </a:r>
          </a:p>
          <a:p>
            <a:pPr marL="0" indent="0" algn="ctr">
              <a:lnSpc>
                <a:spcPct val="100000"/>
              </a:lnSpc>
              <a:spcBef>
                <a:spcPts val="0"/>
              </a:spcBef>
              <a:buFont typeface="Arial" panose="020B0604020202020204" pitchFamily="34" charset="0"/>
              <a:buNone/>
            </a:pPr>
            <a:r>
              <a:rPr lang="en-US" dirty="0">
                <a:solidFill>
                  <a:prstClr val="white"/>
                </a:solidFill>
                <a:latin typeface="Candara Light" panose="020E0502030303020204" pitchFamily="34" charset="0"/>
              </a:rPr>
              <a:t>and I am sure </a:t>
            </a:r>
          </a:p>
          <a:p>
            <a:pPr marL="0" indent="0" algn="ctr">
              <a:lnSpc>
                <a:spcPct val="100000"/>
              </a:lnSpc>
              <a:spcBef>
                <a:spcPts val="0"/>
              </a:spcBef>
              <a:buFont typeface="Arial" panose="020B0604020202020204" pitchFamily="34" charset="0"/>
              <a:buNone/>
            </a:pPr>
            <a:r>
              <a:rPr lang="en-US" dirty="0">
                <a:solidFill>
                  <a:prstClr val="white"/>
                </a:solidFill>
                <a:latin typeface="Candara Light" panose="020E0502030303020204" pitchFamily="34" charset="0"/>
              </a:rPr>
              <a:t>that it is in you as well.</a:t>
            </a:r>
            <a:endParaRPr lang="en-US" b="1" dirty="0">
              <a:solidFill>
                <a:prstClr val="white"/>
              </a:solidFill>
              <a:latin typeface="Candara Light" panose="020E0502030303020204" pitchFamily="34" charset="0"/>
            </a:endParaRPr>
          </a:p>
        </p:txBody>
      </p:sp>
    </p:spTree>
    <p:extLst>
      <p:ext uri="{BB962C8B-B14F-4D97-AF65-F5344CB8AC3E}">
        <p14:creationId xmlns:p14="http://schemas.microsoft.com/office/powerpoint/2010/main" val="253590872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382D30-8151-48DA-9DDE-0293E10563F5}"/>
              </a:ext>
            </a:extLst>
          </p:cNvPr>
          <p:cNvSpPr>
            <a:spLocks noGrp="1"/>
          </p:cNvSpPr>
          <p:nvPr>
            <p:ph type="title"/>
          </p:nvPr>
        </p:nvSpPr>
        <p:spPr>
          <a:xfrm>
            <a:off x="2682240" y="440531"/>
            <a:ext cx="8554720" cy="1357789"/>
          </a:xfrm>
          <a:ln>
            <a:solidFill>
              <a:schemeClr val="bg1">
                <a:lumMod val="85000"/>
              </a:schemeClr>
            </a:solidFill>
          </a:ln>
        </p:spPr>
        <p:txBody>
          <a:bodyPr>
            <a:noAutofit/>
          </a:bodyPr>
          <a:lstStyle/>
          <a:p>
            <a:pPr algn="ctr"/>
            <a:r>
              <a:rPr lang="es-ES" sz="3600" dirty="0">
                <a:solidFill>
                  <a:srgbClr val="FFC000"/>
                </a:solidFill>
                <a:latin typeface="Baguet Script" panose="00000500000000000000" pitchFamily="2" charset="0"/>
              </a:rPr>
              <a:t>Ejemplo de </a:t>
            </a:r>
            <a:r>
              <a:rPr lang="es-ES" sz="3600" dirty="0" err="1" smtClean="0">
                <a:solidFill>
                  <a:srgbClr val="FFC000"/>
                </a:solidFill>
                <a:latin typeface="Baguet Script" panose="00000500000000000000" pitchFamily="2" charset="0"/>
              </a:rPr>
              <a:t>Loida</a:t>
            </a:r>
            <a:r>
              <a:rPr lang="es-ES" sz="3600" dirty="0" smtClean="0">
                <a:solidFill>
                  <a:srgbClr val="FFC000"/>
                </a:solidFill>
                <a:latin typeface="Baguet Script" panose="00000500000000000000" pitchFamily="2" charset="0"/>
              </a:rPr>
              <a:t> </a:t>
            </a:r>
            <a:r>
              <a:rPr lang="es-ES" sz="3600" dirty="0">
                <a:solidFill>
                  <a:srgbClr val="FFC000"/>
                </a:solidFill>
                <a:latin typeface="Baguet Script" panose="00000500000000000000" pitchFamily="2" charset="0"/>
              </a:rPr>
              <a:t>y Eunice</a:t>
            </a:r>
            <a:r>
              <a:rPr lang="en-US" sz="2800" dirty="0">
                <a:solidFill>
                  <a:srgbClr val="00B0F0"/>
                </a:solidFill>
                <a:latin typeface="Baguet Script" panose="00000500000000000000" pitchFamily="2" charset="0"/>
              </a:rPr>
              <a:t/>
            </a:r>
            <a:br>
              <a:rPr lang="en-US" sz="2800" dirty="0">
                <a:solidFill>
                  <a:srgbClr val="00B0F0"/>
                </a:solidFill>
                <a:latin typeface="Baguet Script" panose="00000500000000000000" pitchFamily="2" charset="0"/>
              </a:rPr>
            </a:br>
            <a:r>
              <a:rPr lang="en-US" sz="2800" dirty="0">
                <a:solidFill>
                  <a:srgbClr val="00B0F0"/>
                </a:solidFill>
                <a:latin typeface="Baguet Script" panose="00000500000000000000" pitchFamily="2" charset="0"/>
              </a:rPr>
              <a:t>Example of Lois and Eunice</a:t>
            </a:r>
          </a:p>
        </p:txBody>
      </p:sp>
      <p:sp>
        <p:nvSpPr>
          <p:cNvPr id="3" name="Content Placeholder 2">
            <a:extLst>
              <a:ext uri="{FF2B5EF4-FFF2-40B4-BE49-F238E27FC236}">
                <a16:creationId xmlns="" xmlns:a16="http://schemas.microsoft.com/office/drawing/2014/main" id="{EA266499-357C-4A36-BD89-9C89EC179452}"/>
              </a:ext>
            </a:extLst>
          </p:cNvPr>
          <p:cNvSpPr>
            <a:spLocks noGrp="1"/>
          </p:cNvSpPr>
          <p:nvPr>
            <p:ph idx="1"/>
          </p:nvPr>
        </p:nvSpPr>
        <p:spPr>
          <a:xfrm>
            <a:off x="746758" y="2286658"/>
            <a:ext cx="5212080" cy="3931920"/>
          </a:xfrm>
          <a:ln>
            <a:solidFill>
              <a:schemeClr val="bg1">
                <a:lumMod val="85000"/>
              </a:schemeClr>
            </a:solidFill>
          </a:ln>
        </p:spPr>
        <p:txBody>
          <a:bodyPr>
            <a:noAutofit/>
          </a:bodyPr>
          <a:lstStyle/>
          <a:p>
            <a:pPr marL="0" indent="0" algn="ctr">
              <a:buNone/>
            </a:pPr>
            <a:r>
              <a:rPr lang="en-US" sz="3200" u="sng" dirty="0">
                <a:solidFill>
                  <a:schemeClr val="bg1"/>
                </a:solidFill>
                <a:latin typeface="Candara Light" panose="020E0502030303020204" pitchFamily="34" charset="0"/>
              </a:rPr>
              <a:t>2 </a:t>
            </a:r>
            <a:r>
              <a:rPr lang="en-US" sz="3200" u="sng" dirty="0" err="1">
                <a:solidFill>
                  <a:schemeClr val="bg1"/>
                </a:solidFill>
                <a:latin typeface="Candara Light" panose="020E0502030303020204" pitchFamily="34" charset="0"/>
              </a:rPr>
              <a:t>Timoteo</a:t>
            </a:r>
            <a:r>
              <a:rPr lang="en-US" sz="3200" u="sng" dirty="0">
                <a:solidFill>
                  <a:schemeClr val="bg1"/>
                </a:solidFill>
                <a:latin typeface="Candara Light" panose="020E0502030303020204" pitchFamily="34" charset="0"/>
              </a:rPr>
              <a:t> 3:15</a:t>
            </a:r>
            <a:endParaRPr lang="en-US" sz="1200" u="sng" dirty="0">
              <a:solidFill>
                <a:schemeClr val="bg1"/>
              </a:solidFill>
              <a:latin typeface="Candara Light" panose="020E0502030303020204" pitchFamily="34" charset="0"/>
            </a:endParaRPr>
          </a:p>
          <a:p>
            <a:pPr marL="0" indent="0" algn="ctr">
              <a:lnSpc>
                <a:spcPct val="100000"/>
              </a:lnSpc>
              <a:spcBef>
                <a:spcPts val="0"/>
              </a:spcBef>
              <a:buNone/>
            </a:pPr>
            <a:endParaRPr lang="es-ES" dirty="0">
              <a:solidFill>
                <a:schemeClr val="bg1"/>
              </a:solidFill>
              <a:latin typeface="Candara Light" panose="020E0502030303020204" pitchFamily="34" charset="0"/>
            </a:endParaRPr>
          </a:p>
          <a:p>
            <a:pPr marL="0" indent="0" algn="ctr">
              <a:lnSpc>
                <a:spcPct val="100000"/>
              </a:lnSpc>
              <a:spcBef>
                <a:spcPts val="0"/>
              </a:spcBef>
              <a:buNone/>
            </a:pPr>
            <a:r>
              <a:rPr lang="es-ES" dirty="0">
                <a:solidFill>
                  <a:schemeClr val="bg1"/>
                </a:solidFill>
                <a:latin typeface="Candara Light" panose="020E0502030303020204" pitchFamily="34" charset="0"/>
              </a:rPr>
              <a:t>Desde la niñez has sabido </a:t>
            </a:r>
            <a:endParaRPr lang="es-ES" dirty="0" smtClean="0">
              <a:solidFill>
                <a:schemeClr val="bg1"/>
              </a:solidFill>
              <a:latin typeface="Candara Light" panose="020E0502030303020204" pitchFamily="34" charset="0"/>
            </a:endParaRPr>
          </a:p>
          <a:p>
            <a:pPr marL="0" indent="0" algn="ctr">
              <a:lnSpc>
                <a:spcPct val="100000"/>
              </a:lnSpc>
              <a:spcBef>
                <a:spcPts val="0"/>
              </a:spcBef>
              <a:buNone/>
            </a:pPr>
            <a:r>
              <a:rPr lang="es-ES" b="1" dirty="0" smtClean="0">
                <a:solidFill>
                  <a:srgbClr val="00B0F0"/>
                </a:solidFill>
                <a:latin typeface="Candara Light" panose="020E0502030303020204" pitchFamily="34" charset="0"/>
              </a:rPr>
              <a:t>las</a:t>
            </a:r>
            <a:r>
              <a:rPr lang="es-ES" b="1" dirty="0" smtClean="0">
                <a:solidFill>
                  <a:schemeClr val="bg1"/>
                </a:solidFill>
                <a:latin typeface="Candara Light" panose="020E0502030303020204" pitchFamily="34" charset="0"/>
              </a:rPr>
              <a:t> </a:t>
            </a:r>
            <a:r>
              <a:rPr lang="es-ES" b="1" dirty="0">
                <a:solidFill>
                  <a:srgbClr val="00B0F0"/>
                </a:solidFill>
                <a:latin typeface="Candara Light" panose="020E0502030303020204" pitchFamily="34" charset="0"/>
              </a:rPr>
              <a:t>Sagradas Escrituras</a:t>
            </a:r>
            <a:r>
              <a:rPr lang="es-ES" dirty="0">
                <a:solidFill>
                  <a:schemeClr val="bg1"/>
                </a:solidFill>
                <a:latin typeface="Candara Light" panose="020E0502030303020204" pitchFamily="34" charset="0"/>
              </a:rPr>
              <a:t>, </a:t>
            </a:r>
            <a:endParaRPr lang="es-ES" dirty="0" smtClean="0">
              <a:solidFill>
                <a:schemeClr val="bg1"/>
              </a:solidFill>
              <a:latin typeface="Candara Light" panose="020E0502030303020204" pitchFamily="34" charset="0"/>
            </a:endParaRPr>
          </a:p>
          <a:p>
            <a:pPr marL="0" indent="0" algn="ctr">
              <a:lnSpc>
                <a:spcPct val="100000"/>
              </a:lnSpc>
              <a:spcBef>
                <a:spcPts val="0"/>
              </a:spcBef>
              <a:buNone/>
            </a:pPr>
            <a:r>
              <a:rPr lang="es-ES" dirty="0" smtClean="0">
                <a:solidFill>
                  <a:schemeClr val="bg1"/>
                </a:solidFill>
                <a:latin typeface="Candara Light" panose="020E0502030303020204" pitchFamily="34" charset="0"/>
              </a:rPr>
              <a:t>las </a:t>
            </a:r>
            <a:r>
              <a:rPr lang="es-ES" dirty="0">
                <a:solidFill>
                  <a:schemeClr val="bg1"/>
                </a:solidFill>
                <a:latin typeface="Candara Light" panose="020E0502030303020204" pitchFamily="34" charset="0"/>
              </a:rPr>
              <a:t>cuales te pueden dar </a:t>
            </a:r>
            <a:r>
              <a:rPr lang="es-ES" dirty="0" smtClean="0">
                <a:solidFill>
                  <a:schemeClr val="bg1"/>
                </a:solidFill>
                <a:latin typeface="Candara Light" panose="020E0502030303020204" pitchFamily="34" charset="0"/>
              </a:rPr>
              <a:t>la </a:t>
            </a:r>
            <a:r>
              <a:rPr lang="es-ES" b="1" u="sng" dirty="0">
                <a:solidFill>
                  <a:schemeClr val="bg1"/>
                </a:solidFill>
                <a:latin typeface="Candara Light" panose="020E0502030303020204" pitchFamily="34" charset="0"/>
              </a:rPr>
              <a:t>sabiduría que lleva a la salvación mediante la fe </a:t>
            </a:r>
            <a:endParaRPr lang="es-ES" b="1" u="sng" dirty="0" smtClean="0">
              <a:solidFill>
                <a:schemeClr val="bg1"/>
              </a:solidFill>
              <a:latin typeface="Candara Light" panose="020E0502030303020204" pitchFamily="34" charset="0"/>
            </a:endParaRPr>
          </a:p>
          <a:p>
            <a:pPr marL="0" indent="0" algn="ctr">
              <a:lnSpc>
                <a:spcPct val="100000"/>
              </a:lnSpc>
              <a:spcBef>
                <a:spcPts val="0"/>
              </a:spcBef>
              <a:buNone/>
            </a:pPr>
            <a:r>
              <a:rPr lang="es-ES" b="1" u="sng" dirty="0" smtClean="0">
                <a:solidFill>
                  <a:schemeClr val="bg1"/>
                </a:solidFill>
                <a:latin typeface="Candara Light" panose="020E0502030303020204" pitchFamily="34" charset="0"/>
              </a:rPr>
              <a:t>en </a:t>
            </a:r>
            <a:r>
              <a:rPr lang="es-ES" b="1" u="sng" dirty="0">
                <a:solidFill>
                  <a:schemeClr val="bg1"/>
                </a:solidFill>
                <a:latin typeface="Candara Light" panose="020E0502030303020204" pitchFamily="34" charset="0"/>
              </a:rPr>
              <a:t>Cristo Jesús</a:t>
            </a:r>
            <a:r>
              <a:rPr lang="es-ES" dirty="0" smtClean="0">
                <a:solidFill>
                  <a:schemeClr val="bg1"/>
                </a:solidFill>
                <a:latin typeface="Candara Light" panose="020E0502030303020204" pitchFamily="34" charset="0"/>
              </a:rPr>
              <a:t>.</a:t>
            </a:r>
            <a:endParaRPr lang="es-ES" dirty="0">
              <a:solidFill>
                <a:schemeClr val="bg1"/>
              </a:solidFill>
              <a:latin typeface="Candara Light" panose="020E0502030303020204" pitchFamily="34" charset="0"/>
            </a:endParaRPr>
          </a:p>
        </p:txBody>
      </p:sp>
      <p:pic>
        <p:nvPicPr>
          <p:cNvPr id="4" name="Picture 3">
            <a:extLst>
              <a:ext uri="{FF2B5EF4-FFF2-40B4-BE49-F238E27FC236}">
                <a16:creationId xmlns="" xmlns:a16="http://schemas.microsoft.com/office/drawing/2014/main" id="{1ED81A1E-A7DA-4893-BF94-DC4BEAB71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74639"/>
            <a:ext cx="2209800" cy="1657350"/>
          </a:xfrm>
          <a:prstGeom prst="rect">
            <a:avLst/>
          </a:prstGeom>
        </p:spPr>
      </p:pic>
      <p:sp>
        <p:nvSpPr>
          <p:cNvPr id="5" name="Content Placeholder 2">
            <a:extLst>
              <a:ext uri="{FF2B5EF4-FFF2-40B4-BE49-F238E27FC236}">
                <a16:creationId xmlns="" xmlns:a16="http://schemas.microsoft.com/office/drawing/2014/main" id="{096D48A2-2B5E-B25C-9712-CB6D2C576283}"/>
              </a:ext>
            </a:extLst>
          </p:cNvPr>
          <p:cNvSpPr txBox="1">
            <a:spLocks/>
          </p:cNvSpPr>
          <p:nvPr/>
        </p:nvSpPr>
        <p:spPr>
          <a:xfrm>
            <a:off x="6233162" y="2276169"/>
            <a:ext cx="5212080" cy="3931920"/>
          </a:xfrm>
          <a:prstGeom prst="rect">
            <a:avLst/>
          </a:prstGeom>
          <a:ln>
            <a:solidFill>
              <a:schemeClr val="bg1">
                <a:lumMod val="8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u="sng" dirty="0">
                <a:solidFill>
                  <a:prstClr val="white"/>
                </a:solidFill>
                <a:latin typeface="Candara Light" panose="020E0502030303020204" pitchFamily="34" charset="0"/>
              </a:rPr>
              <a:t>2 Timothy 3:15</a:t>
            </a:r>
          </a:p>
          <a:p>
            <a:pPr marL="0" indent="0">
              <a:buFont typeface="Arial" panose="020B0604020202020204" pitchFamily="34" charset="0"/>
              <a:buNone/>
            </a:pPr>
            <a:endParaRPr lang="en-US" dirty="0">
              <a:solidFill>
                <a:prstClr val="white"/>
              </a:solidFill>
              <a:latin typeface="Candara Light" panose="020E0502030303020204" pitchFamily="34" charset="0"/>
            </a:endParaRPr>
          </a:p>
          <a:p>
            <a:pPr marL="0" indent="0" algn="ctr">
              <a:lnSpc>
                <a:spcPct val="100000"/>
              </a:lnSpc>
              <a:spcBef>
                <a:spcPts val="0"/>
              </a:spcBef>
              <a:buFont typeface="Arial" panose="020B0604020202020204" pitchFamily="34" charset="0"/>
              <a:buNone/>
            </a:pPr>
            <a:r>
              <a:rPr lang="en-US" dirty="0">
                <a:solidFill>
                  <a:prstClr val="white"/>
                </a:solidFill>
                <a:latin typeface="Candara Light" panose="020E0502030303020204" pitchFamily="34" charset="0"/>
              </a:rPr>
              <a:t>And that from childhood you have known </a:t>
            </a:r>
            <a:r>
              <a:rPr lang="en-US" b="1" dirty="0">
                <a:solidFill>
                  <a:srgbClr val="00B0F0"/>
                </a:solidFill>
                <a:latin typeface="Candara Light" panose="020E0502030303020204" pitchFamily="34" charset="0"/>
              </a:rPr>
              <a:t>the sacred writings </a:t>
            </a:r>
            <a:r>
              <a:rPr lang="en-US" dirty="0">
                <a:solidFill>
                  <a:prstClr val="white"/>
                </a:solidFill>
                <a:latin typeface="Candara Light" panose="020E0502030303020204" pitchFamily="34" charset="0"/>
              </a:rPr>
              <a:t>which are able to give you the </a:t>
            </a:r>
            <a:r>
              <a:rPr lang="en-US" b="1" u="sng" dirty="0">
                <a:solidFill>
                  <a:prstClr val="white"/>
                </a:solidFill>
                <a:latin typeface="Candara Light" panose="020E0502030303020204" pitchFamily="34" charset="0"/>
              </a:rPr>
              <a:t>wisdom that leads to salvation through faith which is in </a:t>
            </a:r>
          </a:p>
          <a:p>
            <a:pPr marL="0" indent="0" algn="ctr">
              <a:lnSpc>
                <a:spcPct val="100000"/>
              </a:lnSpc>
              <a:spcBef>
                <a:spcPts val="0"/>
              </a:spcBef>
              <a:buFont typeface="Arial" panose="020B0604020202020204" pitchFamily="34" charset="0"/>
              <a:buNone/>
            </a:pPr>
            <a:r>
              <a:rPr lang="en-US" b="1" u="sng" dirty="0">
                <a:solidFill>
                  <a:prstClr val="white"/>
                </a:solidFill>
                <a:latin typeface="Candara Light" panose="020E0502030303020204" pitchFamily="34" charset="0"/>
              </a:rPr>
              <a:t>Christ Jesus</a:t>
            </a:r>
            <a:r>
              <a:rPr lang="en-US" b="1" dirty="0">
                <a:solidFill>
                  <a:prstClr val="white"/>
                </a:solidFill>
                <a:latin typeface="Candara Light" panose="020E0502030303020204" pitchFamily="34" charset="0"/>
              </a:rPr>
              <a:t>.</a:t>
            </a:r>
          </a:p>
        </p:txBody>
      </p:sp>
    </p:spTree>
    <p:extLst>
      <p:ext uri="{BB962C8B-B14F-4D97-AF65-F5344CB8AC3E}">
        <p14:creationId xmlns:p14="http://schemas.microsoft.com/office/powerpoint/2010/main" val="405669035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5" descr="aiming at target 2"/>
          <p:cNvPicPr>
            <a:picLocks noChangeAspect="1" noChangeArrowheads="1"/>
          </p:cNvPicPr>
          <p:nvPr/>
        </p:nvPicPr>
        <p:blipFill>
          <a:blip r:embed="rId3"/>
          <a:srcRect/>
          <a:stretch>
            <a:fillRect/>
          </a:stretch>
        </p:blipFill>
        <p:spPr>
          <a:xfrm>
            <a:off x="4088374" y="1040380"/>
            <a:ext cx="4800698" cy="4727960"/>
          </a:xfrm>
          <a:prstGeom prst="ellipse">
            <a:avLst/>
          </a:prstGeom>
          <a:noFill/>
          <a:ln/>
        </p:spPr>
      </p:pic>
      <p:sp>
        <p:nvSpPr>
          <p:cNvPr id="4" name="Oval 3"/>
          <p:cNvSpPr/>
          <p:nvPr/>
        </p:nvSpPr>
        <p:spPr>
          <a:xfrm>
            <a:off x="6248400" y="2438400"/>
            <a:ext cx="1828800" cy="1676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 name="TextBox 4"/>
          <p:cNvSpPr txBox="1"/>
          <p:nvPr/>
        </p:nvSpPr>
        <p:spPr>
          <a:xfrm>
            <a:off x="6488723" y="2553367"/>
            <a:ext cx="1651414" cy="1274195"/>
          </a:xfrm>
          <a:prstGeom prst="rect">
            <a:avLst/>
          </a:prstGeom>
          <a:noFill/>
        </p:spPr>
        <p:txBody>
          <a:bodyPr wrap="none" rtlCol="0">
            <a:spAutoFit/>
          </a:bodyPr>
          <a:lstStyle/>
          <a:p>
            <a:pPr marL="1143000" indent="-1143000" defTabSz="914400">
              <a:lnSpc>
                <a:spcPct val="80000"/>
              </a:lnSpc>
            </a:pPr>
            <a:r>
              <a:rPr lang="en-US" sz="4800" b="1" dirty="0" smtClean="0">
                <a:solidFill>
                  <a:prstClr val="white"/>
                </a:solidFill>
                <a:latin typeface="Century Gothic" pitchFamily="34" charset="0"/>
              </a:rPr>
              <a:t>GOD</a:t>
            </a:r>
          </a:p>
          <a:p>
            <a:pPr marL="1143000" indent="-1143000" defTabSz="914400">
              <a:lnSpc>
                <a:spcPct val="80000"/>
              </a:lnSpc>
            </a:pPr>
            <a:r>
              <a:rPr lang="es-ES" sz="4800" b="1" dirty="0" smtClean="0">
                <a:solidFill>
                  <a:prstClr val="white"/>
                </a:solidFill>
                <a:latin typeface="Century Gothic" pitchFamily="34" charset="0"/>
              </a:rPr>
              <a:t>DIOS</a:t>
            </a:r>
            <a:endParaRPr lang="en-US" sz="4800" b="1" dirty="0">
              <a:solidFill>
                <a:prstClr val="white"/>
              </a:solidFill>
              <a:latin typeface="Century Gothic" pitchFamily="34" charset="0"/>
            </a:endParaRPr>
          </a:p>
        </p:txBody>
      </p:sp>
      <p:sp>
        <p:nvSpPr>
          <p:cNvPr id="6" name="TextBox 5"/>
          <p:cNvSpPr txBox="1"/>
          <p:nvPr/>
        </p:nvSpPr>
        <p:spPr>
          <a:xfrm>
            <a:off x="678180" y="5768340"/>
            <a:ext cx="11407140" cy="830997"/>
          </a:xfrm>
          <a:prstGeom prst="rect">
            <a:avLst/>
          </a:prstGeom>
          <a:noFill/>
        </p:spPr>
        <p:txBody>
          <a:bodyPr wrap="square" rtlCol="0">
            <a:spAutoFit/>
          </a:bodyPr>
          <a:lstStyle/>
          <a:p>
            <a:pPr algn="ctr" defTabSz="914400"/>
            <a:r>
              <a:rPr lang="en-US" sz="4800" dirty="0">
                <a:solidFill>
                  <a:srgbClr val="FFFF00"/>
                </a:solidFill>
                <a:latin typeface="Century Gothic" pitchFamily="34" charset="0"/>
              </a:rPr>
              <a:t>I must aim my children toward God.</a:t>
            </a:r>
          </a:p>
        </p:txBody>
      </p:sp>
      <p:sp>
        <p:nvSpPr>
          <p:cNvPr id="2" name="TextBox 1">
            <a:extLst>
              <a:ext uri="{FF2B5EF4-FFF2-40B4-BE49-F238E27FC236}">
                <a16:creationId xmlns="" xmlns:a16="http://schemas.microsoft.com/office/drawing/2014/main" id="{DA5F5FE5-89BB-43EF-8506-A6150506C90B}"/>
              </a:ext>
            </a:extLst>
          </p:cNvPr>
          <p:cNvSpPr txBox="1"/>
          <p:nvPr/>
        </p:nvSpPr>
        <p:spPr>
          <a:xfrm>
            <a:off x="196215" y="68830"/>
            <a:ext cx="11799570" cy="830997"/>
          </a:xfrm>
          <a:prstGeom prst="rect">
            <a:avLst/>
          </a:prstGeom>
          <a:noFill/>
        </p:spPr>
        <p:txBody>
          <a:bodyPr wrap="square" rtlCol="0">
            <a:spAutoFit/>
          </a:bodyPr>
          <a:lstStyle/>
          <a:p>
            <a:pPr algn="ctr" defTabSz="914400"/>
            <a:r>
              <a:rPr lang="es-ES" sz="4800" dirty="0">
                <a:solidFill>
                  <a:srgbClr val="FFFF00"/>
                </a:solidFill>
                <a:latin typeface="Century Gothic" pitchFamily="34" charset="0"/>
              </a:rPr>
              <a:t>Debo </a:t>
            </a:r>
            <a:r>
              <a:rPr lang="es-ES" sz="4800" dirty="0" smtClean="0">
                <a:solidFill>
                  <a:srgbClr val="FFFF00"/>
                </a:solidFill>
                <a:latin typeface="Century Gothic" pitchFamily="34" charset="0"/>
              </a:rPr>
              <a:t>apuntar </a:t>
            </a:r>
            <a:r>
              <a:rPr lang="es-ES" sz="4800" dirty="0">
                <a:solidFill>
                  <a:srgbClr val="FFFF00"/>
                </a:solidFill>
                <a:latin typeface="Century Gothic" pitchFamily="34" charset="0"/>
              </a:rPr>
              <a:t>a mis hijos hacia Dios.</a:t>
            </a:r>
            <a:endParaRPr lang="en-US" sz="4800" dirty="0">
              <a:solidFill>
                <a:srgbClr val="FFFF00"/>
              </a:solidFill>
              <a:latin typeface="Century Gothic" pitchFamily="34" charset="0"/>
            </a:endParaRPr>
          </a:p>
        </p:txBody>
      </p:sp>
    </p:spTree>
    <p:extLst>
      <p:ext uri="{BB962C8B-B14F-4D97-AF65-F5344CB8AC3E}">
        <p14:creationId xmlns:p14="http://schemas.microsoft.com/office/powerpoint/2010/main" val="258607725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FF4AE86-FFE5-6130-7B59-5B7AFE4EDB09}"/>
              </a:ext>
            </a:extLst>
          </p:cNvPr>
          <p:cNvSpPr txBox="1"/>
          <p:nvPr/>
        </p:nvSpPr>
        <p:spPr>
          <a:xfrm>
            <a:off x="6416042" y="4128979"/>
            <a:ext cx="5486400" cy="2492990"/>
          </a:xfrm>
          <a:prstGeom prst="rect">
            <a:avLst/>
          </a:prstGeom>
          <a:noFill/>
          <a:ln w="9525">
            <a:solidFill>
              <a:schemeClr val="bg2">
                <a:lumMod val="75000"/>
              </a:schemeClr>
            </a:solidFill>
          </a:ln>
        </p:spPr>
        <p:txBody>
          <a:bodyPr wrap="square" rtlCol="0">
            <a:spAutoFit/>
          </a:bodyPr>
          <a:lstStyle/>
          <a:p>
            <a:pPr algn="ctr" defTabSz="914400"/>
            <a:r>
              <a:rPr lang="en-US" sz="3600" b="1" baseline="30000" dirty="0">
                <a:solidFill>
                  <a:srgbClr val="000000"/>
                </a:solidFill>
                <a:latin typeface="system-ui"/>
              </a:rPr>
              <a:t> </a:t>
            </a:r>
            <a:r>
              <a:rPr lang="en-US" sz="3600" b="1" dirty="0">
                <a:solidFill>
                  <a:srgbClr val="00B0F0"/>
                </a:solidFill>
                <a:latin typeface="Candara Light" panose="020E0502030303020204" pitchFamily="34" charset="0"/>
              </a:rPr>
              <a:t>I have no greater joy than to hear that my children are walking in the truth.</a:t>
            </a:r>
            <a:endParaRPr lang="en-US" sz="2400" b="1" dirty="0">
              <a:solidFill>
                <a:srgbClr val="00B0F0"/>
              </a:solidFill>
              <a:latin typeface="Candara Light" panose="020E0502030303020204" pitchFamily="34" charset="0"/>
            </a:endParaRPr>
          </a:p>
          <a:p>
            <a:pPr algn="ctr" defTabSz="914400"/>
            <a:endParaRPr lang="en-US" sz="2400" b="1" dirty="0">
              <a:solidFill>
                <a:srgbClr val="00B0F0"/>
              </a:solidFill>
              <a:latin typeface="Candara Light" panose="020E0502030303020204" pitchFamily="34" charset="0"/>
            </a:endParaRPr>
          </a:p>
          <a:p>
            <a:pPr algn="ctr" defTabSz="914400"/>
            <a:r>
              <a:rPr lang="en-US" sz="2400" b="1" dirty="0">
                <a:solidFill>
                  <a:srgbClr val="00B0F0"/>
                </a:solidFill>
                <a:latin typeface="Candara Light" panose="020E0502030303020204" pitchFamily="34" charset="0"/>
              </a:rPr>
              <a:t>~3 John 4</a:t>
            </a:r>
            <a:endParaRPr lang="en-US" sz="3600" b="1" dirty="0">
              <a:solidFill>
                <a:srgbClr val="00B0F0"/>
              </a:solidFill>
              <a:latin typeface="Candara Light" panose="020E0502030303020204" pitchFamily="34" charset="0"/>
            </a:endParaRPr>
          </a:p>
        </p:txBody>
      </p:sp>
      <p:sp>
        <p:nvSpPr>
          <p:cNvPr id="4" name="TextBox 3">
            <a:extLst>
              <a:ext uri="{FF2B5EF4-FFF2-40B4-BE49-F238E27FC236}">
                <a16:creationId xmlns="" xmlns:a16="http://schemas.microsoft.com/office/drawing/2014/main" id="{BDACBCA2-3BFE-0E9F-7976-577F4412EF31}"/>
              </a:ext>
            </a:extLst>
          </p:cNvPr>
          <p:cNvSpPr txBox="1"/>
          <p:nvPr/>
        </p:nvSpPr>
        <p:spPr>
          <a:xfrm>
            <a:off x="289560" y="4128979"/>
            <a:ext cx="5486400" cy="2492990"/>
          </a:xfrm>
          <a:prstGeom prst="rect">
            <a:avLst/>
          </a:prstGeom>
          <a:noFill/>
          <a:ln w="9525">
            <a:solidFill>
              <a:schemeClr val="bg2">
                <a:lumMod val="50000"/>
              </a:schemeClr>
            </a:solidFill>
          </a:ln>
        </p:spPr>
        <p:txBody>
          <a:bodyPr wrap="square" rtlCol="0">
            <a:spAutoFit/>
          </a:bodyPr>
          <a:lstStyle/>
          <a:p>
            <a:pPr algn="ctr" defTabSz="914400"/>
            <a:r>
              <a:rPr lang="es-ES" sz="3600" b="1" dirty="0">
                <a:solidFill>
                  <a:srgbClr val="00B0F0"/>
                </a:solidFill>
                <a:latin typeface="Candara Light" panose="020E0502030303020204" pitchFamily="34" charset="0"/>
              </a:rPr>
              <a:t>No tengo mayor gozo que este: oír que mis hijos andan en la verdad</a:t>
            </a:r>
            <a:r>
              <a:rPr lang="es-ES" sz="3600" b="1" dirty="0" smtClean="0">
                <a:solidFill>
                  <a:srgbClr val="00B0F0"/>
                </a:solidFill>
                <a:latin typeface="Candara Light" panose="020E0502030303020204" pitchFamily="34" charset="0"/>
              </a:rPr>
              <a:t>.</a:t>
            </a:r>
          </a:p>
          <a:p>
            <a:pPr algn="ctr" defTabSz="914400"/>
            <a:endParaRPr lang="es-ES" sz="2400" b="1" dirty="0">
              <a:solidFill>
                <a:srgbClr val="00B0F0"/>
              </a:solidFill>
              <a:latin typeface="Candara Light" panose="020E0502030303020204" pitchFamily="34" charset="0"/>
            </a:endParaRPr>
          </a:p>
          <a:p>
            <a:pPr algn="ctr" defTabSz="914400"/>
            <a:r>
              <a:rPr lang="es-ES" sz="2400" b="1" dirty="0" smtClean="0">
                <a:solidFill>
                  <a:srgbClr val="00B0F0"/>
                </a:solidFill>
                <a:latin typeface="Candara Light" panose="020E0502030303020204" pitchFamily="34" charset="0"/>
              </a:rPr>
              <a:t>~</a:t>
            </a:r>
            <a:r>
              <a:rPr lang="es-ES" sz="2400" b="1" dirty="0">
                <a:solidFill>
                  <a:srgbClr val="00B0F0"/>
                </a:solidFill>
                <a:latin typeface="Candara Light" panose="020E0502030303020204" pitchFamily="34" charset="0"/>
              </a:rPr>
              <a:t>3 Juan 4</a:t>
            </a:r>
            <a:endParaRPr lang="en-US" sz="2400" b="1" dirty="0">
              <a:solidFill>
                <a:srgbClr val="00B0F0"/>
              </a:solidFill>
              <a:latin typeface="Candara Light" panose="020E0502030303020204" pitchFamily="34" charset="0"/>
            </a:endParaRPr>
          </a:p>
        </p:txBody>
      </p:sp>
      <p:pic>
        <p:nvPicPr>
          <p:cNvPr id="1028" name="Picture 4" descr="Vision Stock Illustrations – 401,715 Vision Stock Illustrations, Vectors &amp;  Clipart - Dreamstime">
            <a:extLst>
              <a:ext uri="{FF2B5EF4-FFF2-40B4-BE49-F238E27FC236}">
                <a16:creationId xmlns="" xmlns:a16="http://schemas.microsoft.com/office/drawing/2014/main" id="{DBF99205-2903-9C9F-0A86-60874DEAD0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440" t="1" r="34685" b="3554"/>
          <a:stretch/>
        </p:blipFill>
        <p:spPr bwMode="auto">
          <a:xfrm>
            <a:off x="5251888" y="878342"/>
            <a:ext cx="1688223" cy="22077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 xmlns:a16="http://schemas.microsoft.com/office/drawing/2014/main" id="{E44DF88D-2CF2-D58A-D2D8-9E2CA5C5701D}"/>
              </a:ext>
            </a:extLst>
          </p:cNvPr>
          <p:cNvSpPr txBox="1"/>
          <p:nvPr/>
        </p:nvSpPr>
        <p:spPr>
          <a:xfrm>
            <a:off x="434341" y="378484"/>
            <a:ext cx="4257276" cy="3416320"/>
          </a:xfrm>
          <a:prstGeom prst="rect">
            <a:avLst/>
          </a:prstGeom>
          <a:noFill/>
        </p:spPr>
        <p:txBody>
          <a:bodyPr wrap="square" rtlCol="0">
            <a:spAutoFit/>
          </a:bodyPr>
          <a:lstStyle/>
          <a:p>
            <a:pPr algn="ctr" defTabSz="914400"/>
            <a:r>
              <a:rPr lang="es-ES" sz="3600" b="1" dirty="0">
                <a:solidFill>
                  <a:srgbClr val="FFC000">
                    <a:lumMod val="60000"/>
                    <a:lumOff val="40000"/>
                  </a:srgbClr>
                </a:solidFill>
                <a:latin typeface="Candara Light" panose="020E0502030303020204" pitchFamily="34" charset="0"/>
              </a:rPr>
              <a:t>Nuestra visión es nuestro propósito o meta final... </a:t>
            </a:r>
            <a:r>
              <a:rPr lang="es-ES" sz="3600" b="1" dirty="0" smtClean="0">
                <a:solidFill>
                  <a:srgbClr val="FFC000">
                    <a:lumMod val="60000"/>
                    <a:lumOff val="40000"/>
                  </a:srgbClr>
                </a:solidFill>
                <a:latin typeface="Candara Light" panose="020E0502030303020204" pitchFamily="34" charset="0"/>
              </a:rPr>
              <a:t>niños </a:t>
            </a:r>
            <a:r>
              <a:rPr lang="es-ES" sz="3600" b="1" dirty="0">
                <a:solidFill>
                  <a:srgbClr val="FFC000">
                    <a:lumMod val="60000"/>
                    <a:lumOff val="40000"/>
                  </a:srgbClr>
                </a:solidFill>
                <a:latin typeface="Candara Light" panose="020E0502030303020204" pitchFamily="34" charset="0"/>
              </a:rPr>
              <a:t>con una fe fuerte y </a:t>
            </a:r>
            <a:r>
              <a:rPr lang="es-ES" sz="3600" b="1" dirty="0" smtClean="0">
                <a:solidFill>
                  <a:srgbClr val="FFC000">
                    <a:lumMod val="60000"/>
                    <a:lumOff val="40000"/>
                  </a:srgbClr>
                </a:solidFill>
                <a:latin typeface="Candara Light" panose="020E0502030303020204" pitchFamily="34" charset="0"/>
              </a:rPr>
              <a:t>de por vida </a:t>
            </a:r>
            <a:r>
              <a:rPr lang="es-ES" sz="3600" b="1" dirty="0">
                <a:solidFill>
                  <a:srgbClr val="FFC000">
                    <a:lumMod val="60000"/>
                    <a:lumOff val="40000"/>
                  </a:srgbClr>
                </a:solidFill>
                <a:latin typeface="Candara Light" panose="020E0502030303020204" pitchFamily="34" charset="0"/>
              </a:rPr>
              <a:t>como hijos e hijas de Dios.</a:t>
            </a:r>
            <a:endParaRPr lang="en-US" sz="3600" b="1" dirty="0">
              <a:solidFill>
                <a:srgbClr val="FFC000">
                  <a:lumMod val="60000"/>
                  <a:lumOff val="40000"/>
                </a:srgbClr>
              </a:solidFill>
              <a:latin typeface="Candara Light" panose="020E0502030303020204" pitchFamily="34" charset="0"/>
            </a:endParaRPr>
          </a:p>
        </p:txBody>
      </p:sp>
      <p:sp>
        <p:nvSpPr>
          <p:cNvPr id="2" name="TextBox 1">
            <a:extLst>
              <a:ext uri="{FF2B5EF4-FFF2-40B4-BE49-F238E27FC236}">
                <a16:creationId xmlns="" xmlns:a16="http://schemas.microsoft.com/office/drawing/2014/main" id="{84E4B564-62DD-2AFA-30AF-B1C2D4BF114B}"/>
              </a:ext>
            </a:extLst>
          </p:cNvPr>
          <p:cNvSpPr txBox="1"/>
          <p:nvPr/>
        </p:nvSpPr>
        <p:spPr>
          <a:xfrm>
            <a:off x="7376161" y="461772"/>
            <a:ext cx="4257276" cy="3416320"/>
          </a:xfrm>
          <a:prstGeom prst="rect">
            <a:avLst/>
          </a:prstGeom>
          <a:noFill/>
        </p:spPr>
        <p:txBody>
          <a:bodyPr wrap="square" rtlCol="0">
            <a:spAutoFit/>
          </a:bodyPr>
          <a:lstStyle/>
          <a:p>
            <a:pPr algn="ctr" defTabSz="914400"/>
            <a:r>
              <a:rPr lang="en-US" sz="3600" b="1" dirty="0">
                <a:solidFill>
                  <a:srgbClr val="FFC000">
                    <a:lumMod val="60000"/>
                    <a:lumOff val="40000"/>
                  </a:srgbClr>
                </a:solidFill>
                <a:latin typeface="Candara Light" panose="020E0502030303020204" pitchFamily="34" charset="0"/>
              </a:rPr>
              <a:t>Our vision is our purpose or end goal…children with a strong life-long faith as sons and daughters of God.</a:t>
            </a:r>
          </a:p>
        </p:txBody>
      </p:sp>
    </p:spTree>
    <p:extLst>
      <p:ext uri="{BB962C8B-B14F-4D97-AF65-F5344CB8AC3E}">
        <p14:creationId xmlns:p14="http://schemas.microsoft.com/office/powerpoint/2010/main" val="1639939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4436" name="Rectangle 4"/>
          <p:cNvSpPr>
            <a:spLocks noGrp="1" noChangeArrowheads="1"/>
          </p:cNvSpPr>
          <p:nvPr>
            <p:ph type="title" idx="4294967295"/>
          </p:nvPr>
        </p:nvSpPr>
        <p:spPr>
          <a:xfrm>
            <a:off x="0" y="5560060"/>
            <a:ext cx="12192000" cy="1431925"/>
          </a:xfrm>
        </p:spPr>
        <p:txBody>
          <a:bodyPr>
            <a:noAutofit/>
          </a:bodyPr>
          <a:lstStyle/>
          <a:p>
            <a:pPr algn="ctr"/>
            <a:r>
              <a:rPr lang="en-US" sz="3600" dirty="0">
                <a:solidFill>
                  <a:srgbClr val="FFFF00"/>
                </a:solidFill>
                <a:latin typeface="Century Gothic" panose="020B0502020202020204" pitchFamily="34" charset="0"/>
              </a:rPr>
              <a:t>We want our children to be like Jesus!</a:t>
            </a:r>
            <a:endParaRPr lang="en-US" sz="3600" i="1" dirty="0">
              <a:solidFill>
                <a:srgbClr val="FFFF00"/>
              </a:solidFill>
              <a:latin typeface="Century Gothic" panose="020B0502020202020204" pitchFamily="34" charset="0"/>
            </a:endParaRPr>
          </a:p>
        </p:txBody>
      </p:sp>
      <p:sp>
        <p:nvSpPr>
          <p:cNvPr id="274444" name="Text Box 12"/>
          <p:cNvSpPr txBox="1">
            <a:spLocks noChangeArrowheads="1"/>
          </p:cNvSpPr>
          <p:nvPr/>
        </p:nvSpPr>
        <p:spPr bwMode="auto">
          <a:xfrm>
            <a:off x="3886200" y="3581401"/>
            <a:ext cx="1143000" cy="701675"/>
          </a:xfrm>
          <a:prstGeom prst="rect">
            <a:avLst/>
          </a:prstGeom>
          <a:noFill/>
          <a:ln w="9525">
            <a:noFill/>
            <a:miter lim="800000"/>
            <a:headEnd/>
            <a:tailEnd/>
          </a:ln>
          <a:effectLst/>
        </p:spPr>
        <p:txBody>
          <a:bodyPr>
            <a:spAutoFit/>
          </a:bodyPr>
          <a:lstStyle/>
          <a:p>
            <a:pPr defTabSz="914400"/>
            <a:r>
              <a:rPr lang="en-US" sz="2000" b="1">
                <a:solidFill>
                  <a:prstClr val="black"/>
                </a:solidFill>
                <a:latin typeface="Antique Olive Compact" pitchFamily="34" charset="0"/>
              </a:rPr>
              <a:t> </a:t>
            </a:r>
            <a:r>
              <a:rPr lang="en-US" sz="2000" b="1">
                <a:solidFill>
                  <a:srgbClr val="000000"/>
                </a:solidFill>
                <a:latin typeface="Antique Olive Compact" pitchFamily="34" charset="0"/>
              </a:rPr>
              <a:t>Like</a:t>
            </a:r>
          </a:p>
          <a:p>
            <a:pPr defTabSz="914400"/>
            <a:r>
              <a:rPr lang="en-US" sz="2000" b="1">
                <a:solidFill>
                  <a:srgbClr val="000000"/>
                </a:solidFill>
                <a:latin typeface="Antique Olive Compact" pitchFamily="34" charset="0"/>
              </a:rPr>
              <a:t>Jesus</a:t>
            </a:r>
          </a:p>
        </p:txBody>
      </p:sp>
      <p:pic>
        <p:nvPicPr>
          <p:cNvPr id="7" name="Picture 6" descr="target arch.jpg"/>
          <p:cNvPicPr>
            <a:picLocks noChangeAspect="1"/>
          </p:cNvPicPr>
          <p:nvPr/>
        </p:nvPicPr>
        <p:blipFill>
          <a:blip r:embed="rId3"/>
          <a:stretch>
            <a:fillRect/>
          </a:stretch>
        </p:blipFill>
        <p:spPr>
          <a:xfrm>
            <a:off x="4221480" y="1550778"/>
            <a:ext cx="3931920" cy="3931920"/>
          </a:xfrm>
          <a:prstGeom prst="rect">
            <a:avLst/>
          </a:prstGeom>
        </p:spPr>
      </p:pic>
      <p:sp>
        <p:nvSpPr>
          <p:cNvPr id="9" name="Oval 8"/>
          <p:cNvSpPr/>
          <p:nvPr/>
        </p:nvSpPr>
        <p:spPr>
          <a:xfrm>
            <a:off x="5412566" y="2720482"/>
            <a:ext cx="1561864" cy="1562594"/>
          </a:xfrm>
          <a:prstGeom prst="ellipse">
            <a:avLst/>
          </a:prstGeom>
          <a:solidFill>
            <a:srgbClr val="FF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TextBox 9"/>
          <p:cNvSpPr txBox="1"/>
          <p:nvPr/>
        </p:nvSpPr>
        <p:spPr>
          <a:xfrm>
            <a:off x="5303520" y="3086390"/>
            <a:ext cx="1767840" cy="707886"/>
          </a:xfrm>
          <a:prstGeom prst="rect">
            <a:avLst/>
          </a:prstGeom>
          <a:noFill/>
        </p:spPr>
        <p:txBody>
          <a:bodyPr wrap="square" rtlCol="0">
            <a:spAutoFit/>
          </a:bodyPr>
          <a:lstStyle/>
          <a:p>
            <a:pPr algn="ctr" defTabSz="914400"/>
            <a:r>
              <a:rPr lang="en-US" sz="2000" b="1" dirty="0">
                <a:solidFill>
                  <a:prstClr val="black"/>
                </a:solidFill>
                <a:latin typeface="Century Gothic" pitchFamily="34" charset="0"/>
              </a:rPr>
              <a:t>Like </a:t>
            </a:r>
            <a:r>
              <a:rPr lang="en-US" sz="2000" b="1" dirty="0" smtClean="0">
                <a:solidFill>
                  <a:prstClr val="black"/>
                </a:solidFill>
                <a:latin typeface="Century Gothic" pitchFamily="34" charset="0"/>
              </a:rPr>
              <a:t>Jesus</a:t>
            </a:r>
          </a:p>
          <a:p>
            <a:pPr algn="ctr" defTabSz="914400"/>
            <a:r>
              <a:rPr lang="es-ES" sz="2000" b="1" dirty="0" smtClean="0">
                <a:solidFill>
                  <a:prstClr val="black"/>
                </a:solidFill>
                <a:latin typeface="Century Gothic" pitchFamily="34" charset="0"/>
              </a:rPr>
              <a:t>Como Jesús</a:t>
            </a:r>
            <a:endParaRPr lang="en-US" sz="2000" b="1" dirty="0">
              <a:solidFill>
                <a:prstClr val="black"/>
              </a:solidFill>
              <a:latin typeface="Century Gothic" pitchFamily="34" charset="0"/>
            </a:endParaRPr>
          </a:p>
        </p:txBody>
      </p:sp>
      <p:sp>
        <p:nvSpPr>
          <p:cNvPr id="2" name="Rectangle 4">
            <a:extLst>
              <a:ext uri="{FF2B5EF4-FFF2-40B4-BE49-F238E27FC236}">
                <a16:creationId xmlns="" xmlns:a16="http://schemas.microsoft.com/office/drawing/2014/main" id="{DEA2860C-7BEC-AB83-CC65-8DC99A8F9104}"/>
              </a:ext>
            </a:extLst>
          </p:cNvPr>
          <p:cNvSpPr txBox="1">
            <a:spLocks noChangeArrowheads="1"/>
          </p:cNvSpPr>
          <p:nvPr/>
        </p:nvSpPr>
        <p:spPr>
          <a:xfrm>
            <a:off x="91440" y="62290"/>
            <a:ext cx="12192000" cy="14319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600" dirty="0">
                <a:solidFill>
                  <a:srgbClr val="FFFF00"/>
                </a:solidFill>
                <a:latin typeface="Century Gothic" panose="020B0502020202020204" pitchFamily="34" charset="0"/>
              </a:rPr>
              <a:t>¡Queremos que nuestros hijos sean como Jesús!</a:t>
            </a:r>
            <a:endParaRPr lang="en-US" sz="3600" i="1" dirty="0">
              <a:solidFill>
                <a:srgbClr val="FFFF00"/>
              </a:solidFill>
              <a:latin typeface="Century Gothic" panose="020B0502020202020204" pitchFamily="34" charset="0"/>
            </a:endParaRPr>
          </a:p>
        </p:txBody>
      </p:sp>
    </p:spTree>
    <p:extLst>
      <p:ext uri="{BB962C8B-B14F-4D97-AF65-F5344CB8AC3E}">
        <p14:creationId xmlns:p14="http://schemas.microsoft.com/office/powerpoint/2010/main" val="857012854"/>
      </p:ext>
    </p:extLst>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descr="aiming at target 2">
            <a:extLst>
              <a:ext uri="{FF2B5EF4-FFF2-40B4-BE49-F238E27FC236}">
                <a16:creationId xmlns="" xmlns:a16="http://schemas.microsoft.com/office/drawing/2014/main" id="{92528835-7D85-A29D-401B-8E35D281024D}"/>
              </a:ext>
            </a:extLst>
          </p:cNvPr>
          <p:cNvPicPr>
            <a:picLocks noChangeAspect="1" noChangeArrowheads="1"/>
          </p:cNvPicPr>
          <p:nvPr/>
        </p:nvPicPr>
        <p:blipFill>
          <a:blip r:embed="rId3"/>
          <a:srcRect/>
          <a:stretch>
            <a:fillRect/>
          </a:stretch>
        </p:blipFill>
        <p:spPr>
          <a:xfrm>
            <a:off x="141878" y="218430"/>
            <a:ext cx="1537979" cy="1514677"/>
          </a:xfrm>
          <a:prstGeom prst="ellipse">
            <a:avLst/>
          </a:prstGeom>
          <a:noFill/>
          <a:ln/>
        </p:spPr>
      </p:pic>
      <p:sp>
        <p:nvSpPr>
          <p:cNvPr id="3" name="TextBox 2">
            <a:extLst>
              <a:ext uri="{FF2B5EF4-FFF2-40B4-BE49-F238E27FC236}">
                <a16:creationId xmlns="" xmlns:a16="http://schemas.microsoft.com/office/drawing/2014/main" id="{731D392E-65EC-FB1B-8F08-8C2EF0D0B30F}"/>
              </a:ext>
            </a:extLst>
          </p:cNvPr>
          <p:cNvSpPr txBox="1"/>
          <p:nvPr/>
        </p:nvSpPr>
        <p:spPr>
          <a:xfrm>
            <a:off x="733507" y="440471"/>
            <a:ext cx="934023" cy="830997"/>
          </a:xfrm>
          <a:prstGeom prst="rect">
            <a:avLst/>
          </a:prstGeom>
          <a:noFill/>
        </p:spPr>
        <p:txBody>
          <a:bodyPr wrap="square" rtlCol="0">
            <a:spAutoFit/>
          </a:bodyPr>
          <a:lstStyle/>
          <a:p>
            <a:pPr marL="1143000" indent="-1143000" defTabSz="914400"/>
            <a:r>
              <a:rPr lang="en-US" sz="2400" b="1" dirty="0" smtClean="0">
                <a:solidFill>
                  <a:prstClr val="white"/>
                </a:solidFill>
                <a:latin typeface="Century Gothic" pitchFamily="34" charset="0"/>
              </a:rPr>
              <a:t>GOD</a:t>
            </a:r>
          </a:p>
          <a:p>
            <a:pPr marL="1143000" indent="-1143000" defTabSz="914400"/>
            <a:r>
              <a:rPr lang="es-ES" sz="2400" b="1" dirty="0" smtClean="0">
                <a:solidFill>
                  <a:prstClr val="white"/>
                </a:solidFill>
                <a:latin typeface="Century Gothic" pitchFamily="34" charset="0"/>
              </a:rPr>
              <a:t>DIOS</a:t>
            </a:r>
            <a:endParaRPr lang="en-US" sz="2400" b="1" dirty="0">
              <a:solidFill>
                <a:prstClr val="white"/>
              </a:solidFill>
              <a:latin typeface="Century Gothic" pitchFamily="34" charset="0"/>
            </a:endParaRPr>
          </a:p>
        </p:txBody>
      </p:sp>
      <p:pic>
        <p:nvPicPr>
          <p:cNvPr id="4" name="Picture 3" descr="target arch.jpg">
            <a:extLst>
              <a:ext uri="{FF2B5EF4-FFF2-40B4-BE49-F238E27FC236}">
                <a16:creationId xmlns="" xmlns:a16="http://schemas.microsoft.com/office/drawing/2014/main" id="{E0607781-DA0C-8962-81D1-0C91FE085FDF}"/>
              </a:ext>
            </a:extLst>
          </p:cNvPr>
          <p:cNvPicPr>
            <a:picLocks noChangeAspect="1"/>
          </p:cNvPicPr>
          <p:nvPr/>
        </p:nvPicPr>
        <p:blipFill>
          <a:blip r:embed="rId4"/>
          <a:stretch>
            <a:fillRect/>
          </a:stretch>
        </p:blipFill>
        <p:spPr>
          <a:xfrm>
            <a:off x="10272822" y="4954771"/>
            <a:ext cx="1768549" cy="1768549"/>
          </a:xfrm>
          <a:prstGeom prst="rect">
            <a:avLst/>
          </a:prstGeom>
        </p:spPr>
      </p:pic>
      <p:sp>
        <p:nvSpPr>
          <p:cNvPr id="5" name="TextBox 4">
            <a:extLst>
              <a:ext uri="{FF2B5EF4-FFF2-40B4-BE49-F238E27FC236}">
                <a16:creationId xmlns="" xmlns:a16="http://schemas.microsoft.com/office/drawing/2014/main" id="{7D3AE7AC-1777-3E1D-A388-4A737560D1ED}"/>
              </a:ext>
            </a:extLst>
          </p:cNvPr>
          <p:cNvSpPr txBox="1"/>
          <p:nvPr/>
        </p:nvSpPr>
        <p:spPr>
          <a:xfrm>
            <a:off x="10412463" y="5515879"/>
            <a:ext cx="1489266" cy="523220"/>
          </a:xfrm>
          <a:prstGeom prst="rect">
            <a:avLst/>
          </a:prstGeom>
          <a:noFill/>
        </p:spPr>
        <p:txBody>
          <a:bodyPr wrap="square" rtlCol="0">
            <a:spAutoFit/>
          </a:bodyPr>
          <a:lstStyle/>
          <a:p>
            <a:pPr algn="ctr" defTabSz="914400"/>
            <a:r>
              <a:rPr lang="en-US" sz="1400" b="1" dirty="0">
                <a:solidFill>
                  <a:prstClr val="black"/>
                </a:solidFill>
                <a:latin typeface="Century Gothic" pitchFamily="34" charset="0"/>
              </a:rPr>
              <a:t>Like </a:t>
            </a:r>
            <a:r>
              <a:rPr lang="en-US" sz="1400" b="1" dirty="0" smtClean="0">
                <a:solidFill>
                  <a:prstClr val="black"/>
                </a:solidFill>
                <a:latin typeface="Century Gothic" pitchFamily="34" charset="0"/>
              </a:rPr>
              <a:t>Jesus</a:t>
            </a:r>
          </a:p>
          <a:p>
            <a:pPr algn="ctr" defTabSz="914400"/>
            <a:r>
              <a:rPr lang="es-ES" sz="1400" b="1" dirty="0" smtClean="0">
                <a:solidFill>
                  <a:prstClr val="black"/>
                </a:solidFill>
                <a:latin typeface="Century Gothic" pitchFamily="34" charset="0"/>
              </a:rPr>
              <a:t>Como Jesús</a:t>
            </a:r>
            <a:endParaRPr lang="en-US" sz="1400" b="1" dirty="0">
              <a:solidFill>
                <a:prstClr val="black"/>
              </a:solidFill>
              <a:latin typeface="Century Gothic" pitchFamily="34" charset="0"/>
            </a:endParaRPr>
          </a:p>
        </p:txBody>
      </p:sp>
      <p:sp>
        <p:nvSpPr>
          <p:cNvPr id="6" name="Content Placeholder 2">
            <a:extLst>
              <a:ext uri="{FF2B5EF4-FFF2-40B4-BE49-F238E27FC236}">
                <a16:creationId xmlns="" xmlns:a16="http://schemas.microsoft.com/office/drawing/2014/main" id="{8B44202D-87ED-6AAF-B563-91BE314AF05A}"/>
              </a:ext>
            </a:extLst>
          </p:cNvPr>
          <p:cNvSpPr txBox="1">
            <a:spLocks/>
          </p:cNvSpPr>
          <p:nvPr/>
        </p:nvSpPr>
        <p:spPr>
          <a:xfrm>
            <a:off x="6755955" y="225607"/>
            <a:ext cx="4862237" cy="4736340"/>
          </a:xfrm>
          <a:prstGeom prst="rect">
            <a:avLst/>
          </a:prstGeom>
          <a:ln>
            <a:solidFill>
              <a:schemeClr val="bg1">
                <a:lumMod val="85000"/>
              </a:schemeClr>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u="sng" dirty="0">
                <a:solidFill>
                  <a:srgbClr val="00B0F0"/>
                </a:solidFill>
                <a:latin typeface="Baguet Script" panose="00000500000000000000" pitchFamily="2" charset="0"/>
              </a:rPr>
              <a:t>When and Where?</a:t>
            </a:r>
          </a:p>
          <a:p>
            <a:pPr>
              <a:buFont typeface="Symbol" panose="05050102010706020507" pitchFamily="18" charset="2"/>
              <a:buChar char=""/>
            </a:pPr>
            <a:r>
              <a:rPr lang="en-US" sz="3200" b="1" dirty="0">
                <a:solidFill>
                  <a:prstClr val="white"/>
                </a:solidFill>
                <a:latin typeface="Candara Light" panose="020E0502030303020204" pitchFamily="34" charset="0"/>
              </a:rPr>
              <a:t>Sit in your house</a:t>
            </a:r>
          </a:p>
          <a:p>
            <a:pPr>
              <a:buFont typeface="Symbol" panose="05050102010706020507" pitchFamily="18" charset="2"/>
              <a:buChar char=""/>
            </a:pPr>
            <a:r>
              <a:rPr lang="en-US" sz="3200" b="1" dirty="0">
                <a:solidFill>
                  <a:prstClr val="white"/>
                </a:solidFill>
                <a:latin typeface="Candara Light" panose="020E0502030303020204" pitchFamily="34" charset="0"/>
              </a:rPr>
              <a:t>Walk by the way</a:t>
            </a:r>
          </a:p>
          <a:p>
            <a:pPr>
              <a:buFont typeface="Symbol" panose="05050102010706020507" pitchFamily="18" charset="2"/>
              <a:buChar char=""/>
            </a:pPr>
            <a:r>
              <a:rPr lang="en-US" sz="3200" b="1" dirty="0">
                <a:solidFill>
                  <a:prstClr val="white"/>
                </a:solidFill>
                <a:latin typeface="Candara Light" panose="020E0502030303020204" pitchFamily="34" charset="0"/>
              </a:rPr>
              <a:t>Lie down</a:t>
            </a:r>
          </a:p>
          <a:p>
            <a:pPr>
              <a:buFont typeface="Symbol" panose="05050102010706020507" pitchFamily="18" charset="2"/>
              <a:buChar char=""/>
            </a:pPr>
            <a:r>
              <a:rPr lang="en-US" sz="3200" b="1" dirty="0">
                <a:solidFill>
                  <a:prstClr val="white"/>
                </a:solidFill>
                <a:latin typeface="Candara Light" panose="020E0502030303020204" pitchFamily="34" charset="0"/>
              </a:rPr>
              <a:t>Rise up</a:t>
            </a:r>
          </a:p>
          <a:p>
            <a:pPr>
              <a:buFont typeface="Symbol" panose="05050102010706020507" pitchFamily="18" charset="2"/>
              <a:buChar char=""/>
            </a:pPr>
            <a:r>
              <a:rPr lang="en-US" sz="3200" b="1" dirty="0">
                <a:solidFill>
                  <a:prstClr val="white"/>
                </a:solidFill>
                <a:latin typeface="Candara Light" panose="020E0502030303020204" pitchFamily="34" charset="0"/>
              </a:rPr>
              <a:t>Bind on hands </a:t>
            </a:r>
            <a:r>
              <a:rPr lang="en-US" sz="3200" b="1" dirty="0" smtClean="0">
                <a:solidFill>
                  <a:prstClr val="white"/>
                </a:solidFill>
                <a:latin typeface="Candara Light" panose="020E0502030303020204" pitchFamily="34" charset="0"/>
              </a:rPr>
              <a:t>and</a:t>
            </a:r>
            <a:br>
              <a:rPr lang="en-US" sz="3200" b="1" dirty="0" smtClean="0">
                <a:solidFill>
                  <a:prstClr val="white"/>
                </a:solidFill>
                <a:latin typeface="Candara Light" panose="020E0502030303020204" pitchFamily="34" charset="0"/>
              </a:rPr>
            </a:br>
            <a:r>
              <a:rPr lang="en-US" sz="3200" b="1" dirty="0" smtClean="0">
                <a:solidFill>
                  <a:prstClr val="white"/>
                </a:solidFill>
                <a:latin typeface="Candara Light" panose="020E0502030303020204" pitchFamily="34" charset="0"/>
              </a:rPr>
              <a:t>forehead</a:t>
            </a:r>
            <a:endParaRPr lang="en-US" sz="3200" b="1" dirty="0">
              <a:solidFill>
                <a:prstClr val="white"/>
              </a:solidFill>
              <a:latin typeface="Candara Light" panose="020E0502030303020204" pitchFamily="34" charset="0"/>
            </a:endParaRPr>
          </a:p>
          <a:p>
            <a:pPr>
              <a:buFont typeface="Symbol" panose="05050102010706020507" pitchFamily="18" charset="2"/>
              <a:buChar char=""/>
            </a:pPr>
            <a:r>
              <a:rPr lang="en-US" sz="3200" b="1" dirty="0">
                <a:solidFill>
                  <a:prstClr val="white"/>
                </a:solidFill>
                <a:latin typeface="Candara Light" panose="020E0502030303020204" pitchFamily="34" charset="0"/>
              </a:rPr>
              <a:t>Write on doorposts </a:t>
            </a:r>
            <a:r>
              <a:rPr lang="en-US" sz="3200" b="1" dirty="0" smtClean="0">
                <a:solidFill>
                  <a:prstClr val="white"/>
                </a:solidFill>
                <a:latin typeface="Candara Light" panose="020E0502030303020204" pitchFamily="34" charset="0"/>
              </a:rPr>
              <a:t/>
            </a:r>
            <a:br>
              <a:rPr lang="en-US" sz="3200" b="1" dirty="0" smtClean="0">
                <a:solidFill>
                  <a:prstClr val="white"/>
                </a:solidFill>
                <a:latin typeface="Candara Light" panose="020E0502030303020204" pitchFamily="34" charset="0"/>
              </a:rPr>
            </a:br>
            <a:r>
              <a:rPr lang="en-US" sz="3200" b="1" dirty="0" smtClean="0">
                <a:solidFill>
                  <a:prstClr val="white"/>
                </a:solidFill>
                <a:latin typeface="Candara Light" panose="020E0502030303020204" pitchFamily="34" charset="0"/>
              </a:rPr>
              <a:t>and </a:t>
            </a:r>
            <a:r>
              <a:rPr lang="en-US" sz="3200" b="1" dirty="0">
                <a:solidFill>
                  <a:prstClr val="white"/>
                </a:solidFill>
                <a:latin typeface="Candara Light" panose="020E0502030303020204" pitchFamily="34" charset="0"/>
              </a:rPr>
              <a:t>gates</a:t>
            </a:r>
          </a:p>
        </p:txBody>
      </p:sp>
      <p:sp>
        <p:nvSpPr>
          <p:cNvPr id="7" name="Content Placeholder 2">
            <a:extLst>
              <a:ext uri="{FF2B5EF4-FFF2-40B4-BE49-F238E27FC236}">
                <a16:creationId xmlns="" xmlns:a16="http://schemas.microsoft.com/office/drawing/2014/main" id="{C282716E-6B6B-C766-433C-3219465196BB}"/>
              </a:ext>
            </a:extLst>
          </p:cNvPr>
          <p:cNvSpPr txBox="1">
            <a:spLocks/>
          </p:cNvSpPr>
          <p:nvPr/>
        </p:nvSpPr>
        <p:spPr>
          <a:xfrm>
            <a:off x="1930995" y="228562"/>
            <a:ext cx="4561495" cy="4951145"/>
          </a:xfrm>
          <a:prstGeom prst="rect">
            <a:avLst/>
          </a:prstGeom>
          <a:ln>
            <a:solidFill>
              <a:schemeClr val="bg1">
                <a:lumMod val="85000"/>
              </a:schemeClr>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u="sng" dirty="0">
                <a:solidFill>
                  <a:srgbClr val="00B0F0"/>
                </a:solidFill>
                <a:latin typeface="Baguet Script" panose="00000500000000000000" pitchFamily="2" charset="0"/>
              </a:rPr>
              <a:t>¿</a:t>
            </a:r>
            <a:r>
              <a:rPr lang="en-US" sz="4000" b="1" u="sng" dirty="0" err="1" smtClean="0">
                <a:solidFill>
                  <a:srgbClr val="00B0F0"/>
                </a:solidFill>
                <a:latin typeface="Baguet Script" panose="00000500000000000000" pitchFamily="2" charset="0"/>
              </a:rPr>
              <a:t>Cuándo</a:t>
            </a:r>
            <a:r>
              <a:rPr lang="en-US" sz="4000" b="1" u="sng" dirty="0" smtClean="0">
                <a:solidFill>
                  <a:srgbClr val="00B0F0"/>
                </a:solidFill>
                <a:latin typeface="Baguet Script" panose="00000500000000000000" pitchFamily="2" charset="0"/>
              </a:rPr>
              <a:t> </a:t>
            </a:r>
            <a:r>
              <a:rPr lang="en-US" sz="4000" b="1" u="sng" dirty="0">
                <a:solidFill>
                  <a:srgbClr val="00B0F0"/>
                </a:solidFill>
                <a:latin typeface="Baguet Script" panose="00000500000000000000" pitchFamily="2" charset="0"/>
              </a:rPr>
              <a:t>y </a:t>
            </a:r>
            <a:r>
              <a:rPr lang="en-US" sz="4000" b="1" u="sng" dirty="0" err="1" smtClean="0">
                <a:solidFill>
                  <a:srgbClr val="00B0F0"/>
                </a:solidFill>
                <a:latin typeface="Baguet Script" panose="00000500000000000000" pitchFamily="2" charset="0"/>
              </a:rPr>
              <a:t>dónde</a:t>
            </a:r>
            <a:r>
              <a:rPr lang="en-US" sz="4000" b="1" u="sng" dirty="0">
                <a:solidFill>
                  <a:srgbClr val="00B0F0"/>
                </a:solidFill>
                <a:latin typeface="Baguet Script" panose="00000500000000000000" pitchFamily="2" charset="0"/>
              </a:rPr>
              <a:t>?</a:t>
            </a:r>
          </a:p>
          <a:p>
            <a:pPr>
              <a:buFont typeface="Symbol" panose="05050102010706020507" pitchFamily="18" charset="2"/>
              <a:buChar char=""/>
            </a:pPr>
            <a:r>
              <a:rPr lang="en-US" sz="3200" b="1" dirty="0" smtClean="0">
                <a:solidFill>
                  <a:prstClr val="white"/>
                </a:solidFill>
                <a:latin typeface="Candara Light" panose="020E0502030303020204" pitchFamily="34" charset="0"/>
              </a:rPr>
              <a:t>Al </a:t>
            </a:r>
            <a:r>
              <a:rPr lang="en-US" sz="3200" b="1" dirty="0" err="1" smtClean="0">
                <a:solidFill>
                  <a:prstClr val="white"/>
                </a:solidFill>
                <a:latin typeface="Candara Light" panose="020E0502030303020204" pitchFamily="34" charset="0"/>
              </a:rPr>
              <a:t>sentarte</a:t>
            </a:r>
            <a:r>
              <a:rPr lang="en-US" sz="3200" b="1" dirty="0" smtClean="0">
                <a:solidFill>
                  <a:prstClr val="white"/>
                </a:solidFill>
                <a:latin typeface="Candara Light" panose="020E0502030303020204" pitchFamily="34" charset="0"/>
              </a:rPr>
              <a:t> </a:t>
            </a:r>
            <a:r>
              <a:rPr lang="en-US" sz="3200" b="1" dirty="0" err="1" smtClean="0">
                <a:solidFill>
                  <a:prstClr val="white"/>
                </a:solidFill>
                <a:latin typeface="Candara Light" panose="020E0502030303020204" pitchFamily="34" charset="0"/>
              </a:rPr>
              <a:t>en</a:t>
            </a:r>
            <a:r>
              <a:rPr lang="en-US" sz="3200" b="1" dirty="0" smtClean="0">
                <a:solidFill>
                  <a:prstClr val="white"/>
                </a:solidFill>
                <a:latin typeface="Candara Light" panose="020E0502030303020204" pitchFamily="34" charset="0"/>
              </a:rPr>
              <a:t> </a:t>
            </a:r>
            <a:r>
              <a:rPr lang="en-US" sz="3200" b="1" dirty="0" err="1">
                <a:solidFill>
                  <a:prstClr val="white"/>
                </a:solidFill>
                <a:latin typeface="Candara Light" panose="020E0502030303020204" pitchFamily="34" charset="0"/>
              </a:rPr>
              <a:t>tu</a:t>
            </a:r>
            <a:r>
              <a:rPr lang="en-US" sz="3200" b="1" dirty="0">
                <a:solidFill>
                  <a:prstClr val="white"/>
                </a:solidFill>
                <a:latin typeface="Candara Light" panose="020E0502030303020204" pitchFamily="34" charset="0"/>
              </a:rPr>
              <a:t> </a:t>
            </a:r>
            <a:r>
              <a:rPr lang="en-US" sz="3200" b="1" dirty="0" smtClean="0">
                <a:solidFill>
                  <a:prstClr val="white"/>
                </a:solidFill>
                <a:latin typeface="Candara Light" panose="020E0502030303020204" pitchFamily="34" charset="0"/>
              </a:rPr>
              <a:t>casa</a:t>
            </a:r>
            <a:endParaRPr lang="en-US" sz="3200" b="1" dirty="0">
              <a:solidFill>
                <a:prstClr val="white"/>
              </a:solidFill>
              <a:latin typeface="Candara Light" panose="020E0502030303020204" pitchFamily="34" charset="0"/>
            </a:endParaRPr>
          </a:p>
          <a:p>
            <a:pPr>
              <a:buFont typeface="Symbol" panose="05050102010706020507" pitchFamily="18" charset="2"/>
              <a:buChar char=""/>
            </a:pPr>
            <a:r>
              <a:rPr lang="en-US" sz="3200" b="1" dirty="0" smtClean="0">
                <a:solidFill>
                  <a:prstClr val="white"/>
                </a:solidFill>
                <a:latin typeface="Candara Light" panose="020E0502030303020204" pitchFamily="34" charset="0"/>
              </a:rPr>
              <a:t>Al </a:t>
            </a:r>
            <a:r>
              <a:rPr lang="en-US" sz="3200" b="1" dirty="0" err="1" smtClean="0">
                <a:solidFill>
                  <a:prstClr val="white"/>
                </a:solidFill>
                <a:latin typeface="Candara Light" panose="020E0502030303020204" pitchFamily="34" charset="0"/>
              </a:rPr>
              <a:t>andar</a:t>
            </a:r>
            <a:r>
              <a:rPr lang="en-US" sz="3200" b="1" dirty="0" smtClean="0">
                <a:solidFill>
                  <a:prstClr val="white"/>
                </a:solidFill>
                <a:latin typeface="Candara Light" panose="020E0502030303020204" pitchFamily="34" charset="0"/>
              </a:rPr>
              <a:t> </a:t>
            </a:r>
            <a:r>
              <a:rPr lang="en-US" sz="3200" b="1" dirty="0" err="1">
                <a:solidFill>
                  <a:prstClr val="white"/>
                </a:solidFill>
                <a:latin typeface="Candara Light" panose="020E0502030303020204" pitchFamily="34" charset="0"/>
              </a:rPr>
              <a:t>por</a:t>
            </a:r>
            <a:r>
              <a:rPr lang="en-US" sz="3200" b="1" dirty="0">
                <a:solidFill>
                  <a:prstClr val="white"/>
                </a:solidFill>
                <a:latin typeface="Candara Light" panose="020E0502030303020204" pitchFamily="34" charset="0"/>
              </a:rPr>
              <a:t> el </a:t>
            </a:r>
            <a:r>
              <a:rPr lang="en-US" sz="3200" b="1" dirty="0" err="1">
                <a:solidFill>
                  <a:prstClr val="white"/>
                </a:solidFill>
                <a:latin typeface="Candara Light" panose="020E0502030303020204" pitchFamily="34" charset="0"/>
              </a:rPr>
              <a:t>camino</a:t>
            </a:r>
            <a:endParaRPr lang="en-US" sz="3200" b="1" dirty="0">
              <a:solidFill>
                <a:prstClr val="white"/>
              </a:solidFill>
              <a:latin typeface="Candara Light" panose="020E0502030303020204" pitchFamily="34" charset="0"/>
            </a:endParaRPr>
          </a:p>
          <a:p>
            <a:pPr>
              <a:buFont typeface="Symbol" panose="05050102010706020507" pitchFamily="18" charset="2"/>
              <a:buChar char=""/>
            </a:pPr>
            <a:r>
              <a:rPr lang="en-US" sz="3200" b="1" dirty="0" smtClean="0">
                <a:solidFill>
                  <a:prstClr val="white"/>
                </a:solidFill>
                <a:latin typeface="Candara Light" panose="020E0502030303020204" pitchFamily="34" charset="0"/>
              </a:rPr>
              <a:t>Al </a:t>
            </a:r>
            <a:r>
              <a:rPr lang="en-US" sz="3200" b="1" dirty="0" err="1" smtClean="0">
                <a:solidFill>
                  <a:prstClr val="white"/>
                </a:solidFill>
                <a:latin typeface="Candara Light" panose="020E0502030303020204" pitchFamily="34" charset="0"/>
              </a:rPr>
              <a:t>acostarte</a:t>
            </a:r>
            <a:endParaRPr lang="en-US" sz="3200" b="1" dirty="0">
              <a:solidFill>
                <a:prstClr val="white"/>
              </a:solidFill>
              <a:latin typeface="Candara Light" panose="020E0502030303020204" pitchFamily="34" charset="0"/>
            </a:endParaRPr>
          </a:p>
          <a:p>
            <a:pPr>
              <a:buFont typeface="Symbol" panose="05050102010706020507" pitchFamily="18" charset="2"/>
              <a:buChar char=""/>
            </a:pPr>
            <a:r>
              <a:rPr lang="en-US" sz="3200" b="1" dirty="0" smtClean="0">
                <a:solidFill>
                  <a:prstClr val="white"/>
                </a:solidFill>
                <a:latin typeface="Candara Light" panose="020E0502030303020204" pitchFamily="34" charset="0"/>
              </a:rPr>
              <a:t>Al </a:t>
            </a:r>
            <a:r>
              <a:rPr lang="en-US" sz="3200" b="1" dirty="0" err="1" smtClean="0">
                <a:solidFill>
                  <a:prstClr val="white"/>
                </a:solidFill>
                <a:latin typeface="Candara Light" panose="020E0502030303020204" pitchFamily="34" charset="0"/>
              </a:rPr>
              <a:t>levantarte</a:t>
            </a:r>
            <a:endParaRPr lang="en-US" sz="3200" b="1" dirty="0">
              <a:solidFill>
                <a:prstClr val="white"/>
              </a:solidFill>
              <a:latin typeface="Candara Light" panose="020E0502030303020204" pitchFamily="34" charset="0"/>
            </a:endParaRPr>
          </a:p>
          <a:p>
            <a:pPr>
              <a:buFont typeface="Symbol" panose="05050102010706020507" pitchFamily="18" charset="2"/>
              <a:buChar char=""/>
            </a:pPr>
            <a:r>
              <a:rPr lang="es-ES" sz="3200" b="1" dirty="0" smtClean="0">
                <a:solidFill>
                  <a:prstClr val="white"/>
                </a:solidFill>
                <a:latin typeface="Candara Light" panose="020E0502030303020204" pitchFamily="34" charset="0"/>
              </a:rPr>
              <a:t>Átalas </a:t>
            </a:r>
            <a:r>
              <a:rPr lang="es-ES" sz="3200" b="1" dirty="0">
                <a:solidFill>
                  <a:prstClr val="white"/>
                </a:solidFill>
                <a:latin typeface="Candara Light" panose="020E0502030303020204" pitchFamily="34" charset="0"/>
              </a:rPr>
              <a:t>en </a:t>
            </a:r>
            <a:r>
              <a:rPr lang="es-ES" sz="3200" b="1" dirty="0" smtClean="0">
                <a:solidFill>
                  <a:prstClr val="white"/>
                </a:solidFill>
                <a:latin typeface="Candara Light" panose="020E0502030303020204" pitchFamily="34" charset="0"/>
              </a:rPr>
              <a:t>tu mano y entre tus ojos</a:t>
            </a:r>
            <a:endParaRPr lang="es-ES" sz="3200" b="1" dirty="0">
              <a:solidFill>
                <a:prstClr val="white"/>
              </a:solidFill>
              <a:latin typeface="Candara Light" panose="020E0502030303020204" pitchFamily="34" charset="0"/>
            </a:endParaRPr>
          </a:p>
          <a:p>
            <a:pPr>
              <a:buFont typeface="Symbol" panose="05050102010706020507" pitchFamily="18" charset="2"/>
              <a:buChar char=""/>
            </a:pPr>
            <a:r>
              <a:rPr lang="es-ES" sz="3200" b="1" dirty="0" smtClean="0">
                <a:solidFill>
                  <a:prstClr val="white"/>
                </a:solidFill>
                <a:latin typeface="Candara Light" panose="020E0502030303020204" pitchFamily="34" charset="0"/>
              </a:rPr>
              <a:t>Escríbelas </a:t>
            </a:r>
            <a:r>
              <a:rPr lang="es-ES" sz="3200" b="1" dirty="0">
                <a:solidFill>
                  <a:prstClr val="white"/>
                </a:solidFill>
                <a:latin typeface="Candara Light" panose="020E0502030303020204" pitchFamily="34" charset="0"/>
              </a:rPr>
              <a:t>en </a:t>
            </a:r>
            <a:r>
              <a:rPr lang="es-ES" sz="3200" b="1" dirty="0" smtClean="0">
                <a:solidFill>
                  <a:prstClr val="white"/>
                </a:solidFill>
                <a:latin typeface="Candara Light" panose="020E0502030303020204" pitchFamily="34" charset="0"/>
              </a:rPr>
              <a:t>los postes </a:t>
            </a:r>
            <a:r>
              <a:rPr lang="es-ES" sz="3200" b="1" dirty="0">
                <a:solidFill>
                  <a:prstClr val="white"/>
                </a:solidFill>
                <a:latin typeface="Candara Light" panose="020E0502030303020204" pitchFamily="34" charset="0"/>
              </a:rPr>
              <a:t>y </a:t>
            </a:r>
            <a:r>
              <a:rPr lang="es-ES" sz="3200" b="1" dirty="0" smtClean="0">
                <a:solidFill>
                  <a:prstClr val="white"/>
                </a:solidFill>
                <a:latin typeface="Candara Light" panose="020E0502030303020204" pitchFamily="34" charset="0"/>
              </a:rPr>
              <a:t>puertas</a:t>
            </a:r>
            <a:endParaRPr lang="en-US" sz="3200" b="1" dirty="0">
              <a:solidFill>
                <a:prstClr val="white"/>
              </a:solidFill>
              <a:latin typeface="Candara Light" panose="020E0502030303020204" pitchFamily="34" charset="0"/>
            </a:endParaRPr>
          </a:p>
        </p:txBody>
      </p:sp>
      <p:sp>
        <p:nvSpPr>
          <p:cNvPr id="8" name="TextBox 7">
            <a:extLst>
              <a:ext uri="{FF2B5EF4-FFF2-40B4-BE49-F238E27FC236}">
                <a16:creationId xmlns="" xmlns:a16="http://schemas.microsoft.com/office/drawing/2014/main" id="{77B43AEB-8D2B-3FB2-E5ED-749101394D90}"/>
              </a:ext>
            </a:extLst>
          </p:cNvPr>
          <p:cNvSpPr txBox="1"/>
          <p:nvPr/>
        </p:nvSpPr>
        <p:spPr>
          <a:xfrm>
            <a:off x="5122040" y="5361991"/>
            <a:ext cx="2989937" cy="830997"/>
          </a:xfrm>
          <a:prstGeom prst="rect">
            <a:avLst/>
          </a:prstGeom>
          <a:noFill/>
          <a:ln>
            <a:solidFill>
              <a:schemeClr val="bg2">
                <a:lumMod val="75000"/>
              </a:schemeClr>
            </a:solidFill>
          </a:ln>
        </p:spPr>
        <p:txBody>
          <a:bodyPr wrap="square" rtlCol="0">
            <a:spAutoFit/>
          </a:bodyPr>
          <a:lstStyle/>
          <a:p>
            <a:pPr defTabSz="914400"/>
            <a:r>
              <a:rPr lang="en-US" sz="2400" b="1" dirty="0" err="1">
                <a:solidFill>
                  <a:srgbClr val="FFC000">
                    <a:lumMod val="60000"/>
                    <a:lumOff val="40000"/>
                  </a:srgbClr>
                </a:solidFill>
                <a:latin typeface="Candara Light" panose="020E0502030303020204" pitchFamily="34" charset="0"/>
              </a:rPr>
              <a:t>Deuteronomio</a:t>
            </a:r>
            <a:r>
              <a:rPr lang="en-US" sz="2400" b="1" dirty="0">
                <a:solidFill>
                  <a:srgbClr val="FFC000">
                    <a:lumMod val="60000"/>
                    <a:lumOff val="40000"/>
                  </a:srgbClr>
                </a:solidFill>
                <a:latin typeface="Candara Light" panose="020E0502030303020204" pitchFamily="34" charset="0"/>
              </a:rPr>
              <a:t> 6:4-9</a:t>
            </a:r>
          </a:p>
          <a:p>
            <a:pPr defTabSz="914400"/>
            <a:r>
              <a:rPr lang="en-US" sz="2400" b="1" dirty="0">
                <a:solidFill>
                  <a:srgbClr val="00B0F0"/>
                </a:solidFill>
                <a:latin typeface="Candara Light" panose="020E0502030303020204" pitchFamily="34" charset="0"/>
              </a:rPr>
              <a:t>Deuteronomy 6:4-9</a:t>
            </a:r>
          </a:p>
        </p:txBody>
      </p:sp>
    </p:spTree>
    <p:extLst>
      <p:ext uri="{BB962C8B-B14F-4D97-AF65-F5344CB8AC3E}">
        <p14:creationId xmlns:p14="http://schemas.microsoft.com/office/powerpoint/2010/main" val="93837100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96673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BFAA6EDA-2F9A-A215-7B0D-01B79C1CD9F8}"/>
              </a:ext>
            </a:extLst>
          </p:cNvPr>
          <p:cNvSpPr txBox="1"/>
          <p:nvPr/>
        </p:nvSpPr>
        <p:spPr>
          <a:xfrm>
            <a:off x="251460" y="160567"/>
            <a:ext cx="11670029" cy="6032421"/>
          </a:xfrm>
          <a:prstGeom prst="rect">
            <a:avLst/>
          </a:prstGeom>
          <a:noFill/>
        </p:spPr>
        <p:txBody>
          <a:bodyPr wrap="square" rtlCol="0">
            <a:spAutoFit/>
          </a:bodyPr>
          <a:lstStyle/>
          <a:p>
            <a:pPr defTabSz="914400"/>
            <a:endParaRPr lang="en-US" b="1" dirty="0">
              <a:solidFill>
                <a:prstClr val="black"/>
              </a:solidFill>
              <a:latin typeface="Candara Light" panose="020E0502030303020204" pitchFamily="34" charset="0"/>
            </a:endParaRPr>
          </a:p>
          <a:p>
            <a:pPr marL="285750" indent="-285750" defTabSz="914400">
              <a:buFont typeface="Symbol" panose="05050102010706020507" pitchFamily="18" charset="2"/>
              <a:buChar char=""/>
            </a:pPr>
            <a:r>
              <a:rPr lang="es-ES" sz="3200" b="1" dirty="0" smtClean="0">
                <a:solidFill>
                  <a:srgbClr val="FFC000">
                    <a:lumMod val="60000"/>
                    <a:lumOff val="40000"/>
                  </a:srgbClr>
                </a:solidFill>
                <a:latin typeface="Candara Light" panose="020E0502030303020204" pitchFamily="34" charset="0"/>
              </a:rPr>
              <a:t>Comparte </a:t>
            </a:r>
            <a:r>
              <a:rPr lang="es-ES" sz="3200" b="1" dirty="0">
                <a:solidFill>
                  <a:srgbClr val="FFC000">
                    <a:lumMod val="60000"/>
                    <a:lumOff val="40000"/>
                  </a:srgbClr>
                </a:solidFill>
                <a:latin typeface="Candara Light" panose="020E0502030303020204" pitchFamily="34" charset="0"/>
              </a:rPr>
              <a:t>la historia de Dios con ellos.</a:t>
            </a:r>
            <a:endParaRPr lang="en-US" sz="3200" b="1" dirty="0">
              <a:solidFill>
                <a:srgbClr val="FFC000">
                  <a:lumMod val="60000"/>
                  <a:lumOff val="40000"/>
                </a:srgbClr>
              </a:solidFill>
              <a:latin typeface="Candara Light" panose="020E0502030303020204" pitchFamily="34" charset="0"/>
            </a:endParaRPr>
          </a:p>
          <a:p>
            <a:pPr marL="285750" indent="-285750" defTabSz="914400">
              <a:buFont typeface="Symbol" panose="05050102010706020507" pitchFamily="18" charset="2"/>
              <a:buChar char=""/>
            </a:pPr>
            <a:r>
              <a:rPr lang="en-US" sz="3200" b="1" dirty="0">
                <a:solidFill>
                  <a:srgbClr val="00B0F0"/>
                </a:solidFill>
                <a:latin typeface="Candara Light" panose="020E0502030303020204" pitchFamily="34" charset="0"/>
              </a:rPr>
              <a:t>Share God’s story with them.</a:t>
            </a:r>
          </a:p>
          <a:p>
            <a:pPr defTabSz="914400"/>
            <a:endParaRPr lang="en-US" sz="1200" b="1" dirty="0">
              <a:solidFill>
                <a:srgbClr val="00B0F0"/>
              </a:solidFill>
              <a:latin typeface="Candara Light" panose="020E0502030303020204" pitchFamily="34" charset="0"/>
            </a:endParaRPr>
          </a:p>
          <a:p>
            <a:pPr marL="285750" indent="-285750" defTabSz="914400">
              <a:buFont typeface="Symbol" panose="05050102010706020507" pitchFamily="18" charset="2"/>
              <a:buChar char=""/>
            </a:pPr>
            <a:r>
              <a:rPr lang="es-ES" sz="3200" b="1" dirty="0">
                <a:solidFill>
                  <a:srgbClr val="FFC000">
                    <a:lumMod val="60000"/>
                    <a:lumOff val="40000"/>
                  </a:srgbClr>
                </a:solidFill>
                <a:latin typeface="Candara Light" panose="020E0502030303020204" pitchFamily="34" charset="0"/>
              </a:rPr>
              <a:t>Ora frecuentemente con tus hijos.</a:t>
            </a:r>
            <a:endParaRPr lang="en-US" sz="3200" b="1" dirty="0">
              <a:solidFill>
                <a:srgbClr val="FFC000">
                  <a:lumMod val="60000"/>
                  <a:lumOff val="40000"/>
                </a:srgbClr>
              </a:solidFill>
              <a:latin typeface="Candara Light" panose="020E0502030303020204" pitchFamily="34" charset="0"/>
            </a:endParaRPr>
          </a:p>
          <a:p>
            <a:pPr marL="285750" indent="-285750" defTabSz="914400">
              <a:buFont typeface="Symbol" panose="05050102010706020507" pitchFamily="18" charset="2"/>
              <a:buChar char=""/>
            </a:pPr>
            <a:r>
              <a:rPr lang="en-US" sz="3200" b="1" dirty="0">
                <a:solidFill>
                  <a:srgbClr val="00B0F0"/>
                </a:solidFill>
                <a:latin typeface="Candara Light" panose="020E0502030303020204" pitchFamily="34" charset="0"/>
              </a:rPr>
              <a:t>Pray often with your children.</a:t>
            </a:r>
          </a:p>
          <a:p>
            <a:pPr defTabSz="914400"/>
            <a:endParaRPr lang="en-US" sz="1200" b="1" dirty="0">
              <a:solidFill>
                <a:srgbClr val="00B0F0"/>
              </a:solidFill>
              <a:latin typeface="Candara Light" panose="020E0502030303020204" pitchFamily="34" charset="0"/>
            </a:endParaRPr>
          </a:p>
          <a:p>
            <a:pPr marL="285750" indent="-285750" defTabSz="914400">
              <a:buFont typeface="Symbol" panose="05050102010706020507" pitchFamily="18" charset="2"/>
              <a:buChar char=""/>
            </a:pPr>
            <a:r>
              <a:rPr lang="en-US" sz="3200" b="1" dirty="0" err="1">
                <a:solidFill>
                  <a:srgbClr val="FFC000">
                    <a:lumMod val="60000"/>
                    <a:lumOff val="40000"/>
                  </a:srgbClr>
                </a:solidFill>
                <a:latin typeface="Candara Light" panose="020E0502030303020204" pitchFamily="34" charset="0"/>
              </a:rPr>
              <a:t>Canta</a:t>
            </a:r>
            <a:r>
              <a:rPr lang="en-US" sz="3200" b="1" dirty="0">
                <a:solidFill>
                  <a:srgbClr val="FFC000">
                    <a:lumMod val="60000"/>
                    <a:lumOff val="40000"/>
                  </a:srgbClr>
                </a:solidFill>
                <a:latin typeface="Candara Light" panose="020E0502030303020204" pitchFamily="34" charset="0"/>
              </a:rPr>
              <a:t> con </a:t>
            </a:r>
            <a:r>
              <a:rPr lang="en-US" sz="3200" b="1" dirty="0" err="1">
                <a:solidFill>
                  <a:srgbClr val="FFC000">
                    <a:lumMod val="60000"/>
                    <a:lumOff val="40000"/>
                  </a:srgbClr>
                </a:solidFill>
                <a:latin typeface="Candara Light" panose="020E0502030303020204" pitchFamily="34" charset="0"/>
              </a:rPr>
              <a:t>ellos</a:t>
            </a:r>
            <a:r>
              <a:rPr lang="en-US" sz="3200" b="1" dirty="0">
                <a:solidFill>
                  <a:srgbClr val="FFC000">
                    <a:lumMod val="60000"/>
                    <a:lumOff val="40000"/>
                  </a:srgbClr>
                </a:solidFill>
                <a:latin typeface="Candara Light" panose="020E0502030303020204" pitchFamily="34" charset="0"/>
              </a:rPr>
              <a:t>.</a:t>
            </a:r>
          </a:p>
          <a:p>
            <a:pPr marL="285750" indent="-285750" defTabSz="914400">
              <a:buFont typeface="Symbol" panose="05050102010706020507" pitchFamily="18" charset="2"/>
              <a:buChar char=""/>
            </a:pPr>
            <a:r>
              <a:rPr lang="en-US" sz="3200" b="1" dirty="0">
                <a:solidFill>
                  <a:srgbClr val="00B0F0"/>
                </a:solidFill>
                <a:latin typeface="Candara Light" panose="020E0502030303020204" pitchFamily="34" charset="0"/>
              </a:rPr>
              <a:t>Sing with them.</a:t>
            </a:r>
          </a:p>
          <a:p>
            <a:pPr defTabSz="914400"/>
            <a:endParaRPr lang="en-US" sz="1200" b="1" dirty="0">
              <a:solidFill>
                <a:srgbClr val="00B0F0"/>
              </a:solidFill>
              <a:latin typeface="Candara Light" panose="020E0502030303020204" pitchFamily="34" charset="0"/>
            </a:endParaRPr>
          </a:p>
          <a:p>
            <a:pPr marL="285750" indent="-285750" defTabSz="914400">
              <a:buFont typeface="Symbol" panose="05050102010706020507" pitchFamily="18" charset="2"/>
              <a:buChar char=""/>
            </a:pPr>
            <a:r>
              <a:rPr lang="en-US" sz="3200" b="1" dirty="0" err="1" smtClean="0">
                <a:solidFill>
                  <a:srgbClr val="FFC000">
                    <a:lumMod val="60000"/>
                    <a:lumOff val="40000"/>
                  </a:srgbClr>
                </a:solidFill>
                <a:latin typeface="Candara Light" panose="020E0502030303020204" pitchFamily="34" charset="0"/>
              </a:rPr>
              <a:t>Disciplínalos</a:t>
            </a:r>
            <a:r>
              <a:rPr lang="en-US" sz="3200" b="1" dirty="0" smtClean="0">
                <a:solidFill>
                  <a:srgbClr val="FFC000">
                    <a:lumMod val="60000"/>
                    <a:lumOff val="40000"/>
                  </a:srgbClr>
                </a:solidFill>
                <a:latin typeface="Candara Light" panose="020E0502030303020204" pitchFamily="34" charset="0"/>
              </a:rPr>
              <a:t> e </a:t>
            </a:r>
            <a:r>
              <a:rPr lang="en-US" sz="3200" b="1" dirty="0" err="1" smtClean="0">
                <a:solidFill>
                  <a:srgbClr val="FFC000">
                    <a:lumMod val="60000"/>
                    <a:lumOff val="40000"/>
                  </a:srgbClr>
                </a:solidFill>
                <a:latin typeface="Candara Light" panose="020E0502030303020204" pitchFamily="34" charset="0"/>
              </a:rPr>
              <a:t>instrúyelos</a:t>
            </a:r>
            <a:r>
              <a:rPr lang="en-US" sz="3200" b="1" dirty="0" smtClean="0">
                <a:solidFill>
                  <a:srgbClr val="FFC000">
                    <a:lumMod val="60000"/>
                    <a:lumOff val="40000"/>
                  </a:srgbClr>
                </a:solidFill>
                <a:latin typeface="Candara Light" panose="020E0502030303020204" pitchFamily="34" charset="0"/>
              </a:rPr>
              <a:t>.</a:t>
            </a:r>
            <a:endParaRPr lang="en-US" sz="3200" b="1" dirty="0">
              <a:solidFill>
                <a:srgbClr val="FFC000">
                  <a:lumMod val="60000"/>
                  <a:lumOff val="40000"/>
                </a:srgbClr>
              </a:solidFill>
              <a:latin typeface="Candara Light" panose="020E0502030303020204" pitchFamily="34" charset="0"/>
            </a:endParaRPr>
          </a:p>
          <a:p>
            <a:pPr marL="285750" indent="-285750" defTabSz="914400">
              <a:buFont typeface="Symbol" panose="05050102010706020507" pitchFamily="18" charset="2"/>
              <a:buChar char=""/>
            </a:pPr>
            <a:r>
              <a:rPr lang="en-US" sz="3200" b="1" dirty="0">
                <a:solidFill>
                  <a:srgbClr val="00B0F0"/>
                </a:solidFill>
                <a:latin typeface="Candara Light" panose="020E0502030303020204" pitchFamily="34" charset="0"/>
              </a:rPr>
              <a:t>Discipline and train them.</a:t>
            </a:r>
          </a:p>
          <a:p>
            <a:pPr defTabSz="914400"/>
            <a:endParaRPr lang="en-US" sz="1200" b="1" dirty="0">
              <a:solidFill>
                <a:srgbClr val="00B0F0"/>
              </a:solidFill>
              <a:latin typeface="Candara Light" panose="020E0502030303020204" pitchFamily="34" charset="0"/>
            </a:endParaRPr>
          </a:p>
          <a:p>
            <a:pPr marL="285750" indent="-285750" defTabSz="914400">
              <a:buFont typeface="Symbol" panose="05050102010706020507" pitchFamily="18" charset="2"/>
              <a:buChar char=""/>
            </a:pPr>
            <a:r>
              <a:rPr lang="es-ES" sz="3200" b="1" dirty="0" smtClean="0">
                <a:solidFill>
                  <a:srgbClr val="FFC000">
                    <a:lumMod val="60000"/>
                    <a:lumOff val="40000"/>
                  </a:srgbClr>
                </a:solidFill>
                <a:latin typeface="Candara Light" panose="020E0502030303020204" pitchFamily="34" charset="0"/>
              </a:rPr>
              <a:t>Explica el </a:t>
            </a:r>
            <a:r>
              <a:rPr lang="es-ES" sz="3200" b="1" dirty="0">
                <a:solidFill>
                  <a:srgbClr val="FFC000">
                    <a:lumMod val="60000"/>
                    <a:lumOff val="40000"/>
                  </a:srgbClr>
                </a:solidFill>
                <a:latin typeface="Candara Light" panose="020E0502030303020204" pitchFamily="34" charset="0"/>
              </a:rPr>
              <a:t>"por qué" y </a:t>
            </a:r>
            <a:r>
              <a:rPr lang="es-ES" sz="3200" b="1" dirty="0" smtClean="0">
                <a:solidFill>
                  <a:srgbClr val="FFC000">
                    <a:lumMod val="60000"/>
                    <a:lumOff val="40000"/>
                  </a:srgbClr>
                </a:solidFill>
                <a:latin typeface="Candara Light" panose="020E0502030303020204" pitchFamily="34" charset="0"/>
              </a:rPr>
              <a:t>contesta </a:t>
            </a:r>
            <a:r>
              <a:rPr lang="es-ES" sz="3200" b="1" dirty="0">
                <a:solidFill>
                  <a:srgbClr val="FFC000">
                    <a:lumMod val="60000"/>
                    <a:lumOff val="40000"/>
                  </a:srgbClr>
                </a:solidFill>
                <a:latin typeface="Candara Light" panose="020E0502030303020204" pitchFamily="34" charset="0"/>
              </a:rPr>
              <a:t>sus preguntas.</a:t>
            </a:r>
            <a:endParaRPr lang="en-US" sz="3200" b="1" dirty="0">
              <a:solidFill>
                <a:srgbClr val="FFC000">
                  <a:lumMod val="60000"/>
                  <a:lumOff val="40000"/>
                </a:srgbClr>
              </a:solidFill>
              <a:latin typeface="Candara Light" panose="020E0502030303020204" pitchFamily="34" charset="0"/>
            </a:endParaRPr>
          </a:p>
          <a:p>
            <a:pPr marL="285750" indent="-285750" defTabSz="914400">
              <a:buFont typeface="Symbol" panose="05050102010706020507" pitchFamily="18" charset="2"/>
              <a:buChar char=""/>
            </a:pPr>
            <a:r>
              <a:rPr lang="en-US" sz="3200" b="1" dirty="0">
                <a:solidFill>
                  <a:srgbClr val="00B0F0"/>
                </a:solidFill>
                <a:latin typeface="Candara Light" panose="020E0502030303020204" pitchFamily="34" charset="0"/>
              </a:rPr>
              <a:t>Explain why and answer their questions.</a:t>
            </a:r>
          </a:p>
        </p:txBody>
      </p:sp>
      <p:sp>
        <p:nvSpPr>
          <p:cNvPr id="13" name="TextBox 12">
            <a:extLst>
              <a:ext uri="{FF2B5EF4-FFF2-40B4-BE49-F238E27FC236}">
                <a16:creationId xmlns="" xmlns:a16="http://schemas.microsoft.com/office/drawing/2014/main" id="{F9AD9A91-CC95-AE6E-2C41-9415D8D7FAE1}"/>
              </a:ext>
            </a:extLst>
          </p:cNvPr>
          <p:cNvSpPr txBox="1"/>
          <p:nvPr/>
        </p:nvSpPr>
        <p:spPr>
          <a:xfrm>
            <a:off x="10652935" y="5485102"/>
            <a:ext cx="1008321" cy="707886"/>
          </a:xfrm>
          <a:prstGeom prst="rect">
            <a:avLst/>
          </a:prstGeom>
          <a:noFill/>
        </p:spPr>
        <p:txBody>
          <a:bodyPr wrap="square" rtlCol="0">
            <a:spAutoFit/>
          </a:bodyPr>
          <a:lstStyle/>
          <a:p>
            <a:pPr algn="ctr" defTabSz="914400"/>
            <a:r>
              <a:rPr lang="en-US" sz="2000" b="1" dirty="0">
                <a:solidFill>
                  <a:prstClr val="black"/>
                </a:solidFill>
                <a:latin typeface="Century Gothic" pitchFamily="34" charset="0"/>
              </a:rPr>
              <a:t>Like Jesus</a:t>
            </a:r>
          </a:p>
        </p:txBody>
      </p:sp>
    </p:spTree>
    <p:extLst>
      <p:ext uri="{BB962C8B-B14F-4D97-AF65-F5344CB8AC3E}">
        <p14:creationId xmlns:p14="http://schemas.microsoft.com/office/powerpoint/2010/main" val="254072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fade">
                                      <p:cBhvr>
                                        <p:cTn id="10" dur="500"/>
                                        <p:tgtEl>
                                          <p:spTgt spid="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fade">
                                      <p:cBhvr>
                                        <p:cTn id="15" dur="500"/>
                                        <p:tgtEl>
                                          <p:spTgt spid="9">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5" end="5"/>
                                            </p:txEl>
                                          </p:spTgt>
                                        </p:tgtEl>
                                        <p:attrNameLst>
                                          <p:attrName>style.visibility</p:attrName>
                                        </p:attrNameLst>
                                      </p:cBhvr>
                                      <p:to>
                                        <p:strVal val="visible"/>
                                      </p:to>
                                    </p:set>
                                    <p:animEffect transition="in" filter="fade">
                                      <p:cBhvr>
                                        <p:cTn id="18" dur="500"/>
                                        <p:tgtEl>
                                          <p:spTgt spid="9">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animEffect transition="in" filter="fade">
                                      <p:cBhvr>
                                        <p:cTn id="23" dur="500"/>
                                        <p:tgtEl>
                                          <p:spTgt spid="9">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xEl>
                                              <p:pRg st="8" end="8"/>
                                            </p:txEl>
                                          </p:spTgt>
                                        </p:tgtEl>
                                        <p:attrNameLst>
                                          <p:attrName>style.visibility</p:attrName>
                                        </p:attrNameLst>
                                      </p:cBhvr>
                                      <p:to>
                                        <p:strVal val="visible"/>
                                      </p:to>
                                    </p:set>
                                    <p:animEffect transition="in" filter="fade">
                                      <p:cBhvr>
                                        <p:cTn id="26" dur="500"/>
                                        <p:tgtEl>
                                          <p:spTgt spid="9">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10" end="10"/>
                                            </p:txEl>
                                          </p:spTgt>
                                        </p:tgtEl>
                                        <p:attrNameLst>
                                          <p:attrName>style.visibility</p:attrName>
                                        </p:attrNameLst>
                                      </p:cBhvr>
                                      <p:to>
                                        <p:strVal val="visible"/>
                                      </p:to>
                                    </p:set>
                                    <p:animEffect transition="in" filter="fade">
                                      <p:cBhvr>
                                        <p:cTn id="31" dur="500"/>
                                        <p:tgtEl>
                                          <p:spTgt spid="9">
                                            <p:txEl>
                                              <p:pRg st="10" end="1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
                                            <p:txEl>
                                              <p:pRg st="11" end="11"/>
                                            </p:txEl>
                                          </p:spTgt>
                                        </p:tgtEl>
                                        <p:attrNameLst>
                                          <p:attrName>style.visibility</p:attrName>
                                        </p:attrNameLst>
                                      </p:cBhvr>
                                      <p:to>
                                        <p:strVal val="visible"/>
                                      </p:to>
                                    </p:set>
                                    <p:animEffect transition="in" filter="fade">
                                      <p:cBhvr>
                                        <p:cTn id="34" dur="500"/>
                                        <p:tgtEl>
                                          <p:spTgt spid="9">
                                            <p:txEl>
                                              <p:pRg st="11" end="1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13" end="13"/>
                                            </p:txEl>
                                          </p:spTgt>
                                        </p:tgtEl>
                                        <p:attrNameLst>
                                          <p:attrName>style.visibility</p:attrName>
                                        </p:attrNameLst>
                                      </p:cBhvr>
                                      <p:to>
                                        <p:strVal val="visible"/>
                                      </p:to>
                                    </p:set>
                                    <p:animEffect transition="in" filter="fade">
                                      <p:cBhvr>
                                        <p:cTn id="39" dur="500"/>
                                        <p:tgtEl>
                                          <p:spTgt spid="9">
                                            <p:txEl>
                                              <p:pRg st="13" end="1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9">
                                            <p:txEl>
                                              <p:pRg st="14" end="14"/>
                                            </p:txEl>
                                          </p:spTgt>
                                        </p:tgtEl>
                                        <p:attrNameLst>
                                          <p:attrName>style.visibility</p:attrName>
                                        </p:attrNameLst>
                                      </p:cBhvr>
                                      <p:to>
                                        <p:strVal val="visible"/>
                                      </p:to>
                                    </p:set>
                                    <p:animEffect transition="in" filter="fade">
                                      <p:cBhvr>
                                        <p:cTn id="42" dur="500"/>
                                        <p:tgtEl>
                                          <p:spTgt spid="9">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88C4BF-DA14-FF05-F66F-0CDFAE588411}"/>
              </a:ext>
            </a:extLst>
          </p:cNvPr>
          <p:cNvSpPr>
            <a:spLocks noGrp="1"/>
          </p:cNvSpPr>
          <p:nvPr>
            <p:ph type="ctrTitle"/>
          </p:nvPr>
        </p:nvSpPr>
        <p:spPr>
          <a:xfrm>
            <a:off x="2340734" y="3627782"/>
            <a:ext cx="8915399" cy="2262781"/>
          </a:xfrm>
        </p:spPr>
        <p:txBody>
          <a:bodyPr/>
          <a:lstStyle/>
          <a:p>
            <a:pPr algn="ctr"/>
            <a:r>
              <a:rPr lang="en-US" i="1" dirty="0">
                <a:latin typeface="Calibri" panose="020F0502020204030204" pitchFamily="34" charset="0"/>
                <a:cs typeface="Calibri" panose="020F0502020204030204" pitchFamily="34" charset="0"/>
              </a:rPr>
              <a:t>When Things Don’t Go </a:t>
            </a:r>
            <a:br>
              <a:rPr lang="en-US" i="1" dirty="0">
                <a:latin typeface="Calibri" panose="020F0502020204030204" pitchFamily="34" charset="0"/>
                <a:cs typeface="Calibri" panose="020F0502020204030204" pitchFamily="34" charset="0"/>
              </a:rPr>
            </a:br>
            <a:r>
              <a:rPr lang="en-US" i="1" dirty="0">
                <a:latin typeface="Calibri" panose="020F0502020204030204" pitchFamily="34" charset="0"/>
                <a:cs typeface="Calibri" panose="020F0502020204030204" pitchFamily="34" charset="0"/>
              </a:rPr>
              <a:t>as Planned</a:t>
            </a:r>
          </a:p>
        </p:txBody>
      </p:sp>
      <p:sp>
        <p:nvSpPr>
          <p:cNvPr id="5" name="TextBox 4">
            <a:extLst>
              <a:ext uri="{FF2B5EF4-FFF2-40B4-BE49-F238E27FC236}">
                <a16:creationId xmlns="" xmlns:a16="http://schemas.microsoft.com/office/drawing/2014/main" id="{792F96DA-D9EC-D72C-706F-765C6A3C7DA2}"/>
              </a:ext>
            </a:extLst>
          </p:cNvPr>
          <p:cNvSpPr txBox="1"/>
          <p:nvPr/>
        </p:nvSpPr>
        <p:spPr>
          <a:xfrm>
            <a:off x="2738299" y="785338"/>
            <a:ext cx="8120270" cy="1938992"/>
          </a:xfrm>
          <a:prstGeom prst="rect">
            <a:avLst/>
          </a:prstGeom>
          <a:noFill/>
        </p:spPr>
        <p:txBody>
          <a:bodyPr wrap="square">
            <a:spAutoFit/>
          </a:bodyPr>
          <a:lstStyle/>
          <a:p>
            <a:pPr algn="ctr"/>
            <a:r>
              <a:rPr lang="en-US" sz="6000" i="1" dirty="0" err="1">
                <a:solidFill>
                  <a:srgbClr val="C00000"/>
                </a:solidFill>
                <a:latin typeface="Calibri" panose="020F0502020204030204" pitchFamily="34" charset="0"/>
                <a:cs typeface="Calibri" panose="020F0502020204030204" pitchFamily="34" charset="0"/>
              </a:rPr>
              <a:t>Cuando</a:t>
            </a:r>
            <a:r>
              <a:rPr lang="en-US" sz="6000" i="1" dirty="0">
                <a:solidFill>
                  <a:srgbClr val="C00000"/>
                </a:solidFill>
                <a:latin typeface="Calibri" panose="020F0502020204030204" pitchFamily="34" charset="0"/>
                <a:cs typeface="Calibri" panose="020F0502020204030204" pitchFamily="34" charset="0"/>
              </a:rPr>
              <a:t> las </a:t>
            </a:r>
            <a:r>
              <a:rPr lang="en-US" sz="6000" i="1" dirty="0" err="1" smtClean="0">
                <a:solidFill>
                  <a:srgbClr val="C00000"/>
                </a:solidFill>
                <a:latin typeface="Calibri" panose="020F0502020204030204" pitchFamily="34" charset="0"/>
                <a:cs typeface="Calibri" panose="020F0502020204030204" pitchFamily="34" charset="0"/>
              </a:rPr>
              <a:t>cosas</a:t>
            </a:r>
            <a:r>
              <a:rPr lang="en-US" sz="6000" i="1" dirty="0" smtClean="0">
                <a:solidFill>
                  <a:srgbClr val="C00000"/>
                </a:solidFill>
                <a:latin typeface="Calibri" panose="020F0502020204030204" pitchFamily="34" charset="0"/>
                <a:cs typeface="Calibri" panose="020F0502020204030204" pitchFamily="34" charset="0"/>
              </a:rPr>
              <a:t> </a:t>
            </a:r>
            <a:r>
              <a:rPr lang="en-US" sz="6000" i="1" dirty="0">
                <a:solidFill>
                  <a:srgbClr val="C00000"/>
                </a:solidFill>
                <a:latin typeface="Calibri" panose="020F0502020204030204" pitchFamily="34" charset="0"/>
                <a:cs typeface="Calibri" panose="020F0502020204030204" pitchFamily="34" charset="0"/>
              </a:rPr>
              <a:t>no </a:t>
            </a:r>
            <a:r>
              <a:rPr lang="en-US" sz="6000" i="1" dirty="0" smtClean="0">
                <a:solidFill>
                  <a:srgbClr val="C00000"/>
                </a:solidFill>
                <a:latin typeface="Calibri" panose="020F0502020204030204" pitchFamily="34" charset="0"/>
                <a:cs typeface="Calibri" panose="020F0502020204030204" pitchFamily="34" charset="0"/>
              </a:rPr>
              <a:t>van de </a:t>
            </a:r>
            <a:r>
              <a:rPr lang="en-US" sz="6000" i="1" dirty="0" err="1" smtClean="0">
                <a:solidFill>
                  <a:srgbClr val="C00000"/>
                </a:solidFill>
                <a:latin typeface="Calibri" panose="020F0502020204030204" pitchFamily="34" charset="0"/>
                <a:cs typeface="Calibri" panose="020F0502020204030204" pitchFamily="34" charset="0"/>
              </a:rPr>
              <a:t>acuerdo</a:t>
            </a:r>
            <a:r>
              <a:rPr lang="en-US" sz="6000" i="1" dirty="0" smtClean="0">
                <a:solidFill>
                  <a:srgbClr val="C00000"/>
                </a:solidFill>
                <a:latin typeface="Calibri" panose="020F0502020204030204" pitchFamily="34" charset="0"/>
                <a:cs typeface="Calibri" panose="020F0502020204030204" pitchFamily="34" charset="0"/>
              </a:rPr>
              <a:t> al plan</a:t>
            </a:r>
            <a:endParaRPr lang="en-US" sz="6000" i="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129116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1C11D5-6F4F-AC73-A953-280F3CFA1570}"/>
              </a:ext>
            </a:extLst>
          </p:cNvPr>
          <p:cNvSpPr>
            <a:spLocks noGrp="1"/>
          </p:cNvSpPr>
          <p:nvPr>
            <p:ph type="title"/>
          </p:nvPr>
        </p:nvSpPr>
        <p:spPr>
          <a:ln w="3175">
            <a:solidFill>
              <a:schemeClr val="accent3">
                <a:lumMod val="75000"/>
              </a:schemeClr>
            </a:solidFill>
          </a:ln>
        </p:spPr>
        <p:txBody>
          <a:bodyPr/>
          <a:lstStyle/>
          <a:p>
            <a:pPr algn="ctr"/>
            <a:r>
              <a:rPr lang="en-US" i="1" dirty="0" err="1">
                <a:latin typeface="Calibri" panose="020F0502020204030204" pitchFamily="34" charset="0"/>
                <a:cs typeface="Calibri" panose="020F0502020204030204" pitchFamily="34" charset="0"/>
              </a:rPr>
              <a:t>Proverbios</a:t>
            </a:r>
            <a:r>
              <a:rPr lang="en-US" i="1" dirty="0">
                <a:latin typeface="Calibri" panose="020F0502020204030204" pitchFamily="34" charset="0"/>
                <a:cs typeface="Calibri" panose="020F0502020204030204" pitchFamily="34" charset="0"/>
              </a:rPr>
              <a:t> 3:5-6</a:t>
            </a:r>
            <a:br>
              <a:rPr lang="en-US" i="1" dirty="0">
                <a:latin typeface="Calibri" panose="020F0502020204030204" pitchFamily="34" charset="0"/>
                <a:cs typeface="Calibri" panose="020F0502020204030204" pitchFamily="34" charset="0"/>
              </a:rPr>
            </a:br>
            <a:r>
              <a:rPr lang="en-US" i="1" dirty="0">
                <a:solidFill>
                  <a:srgbClr val="C00000"/>
                </a:solidFill>
                <a:latin typeface="Calibri" panose="020F0502020204030204" pitchFamily="34" charset="0"/>
                <a:cs typeface="Calibri" panose="020F0502020204030204" pitchFamily="34" charset="0"/>
              </a:rPr>
              <a:t>Proverbs 3:5-6</a:t>
            </a:r>
            <a:endParaRPr lang="en-US" i="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 xmlns:a16="http://schemas.microsoft.com/office/drawing/2014/main" id="{0F3F90B8-78B9-4792-285F-A2896A63BD9D}"/>
              </a:ext>
            </a:extLst>
          </p:cNvPr>
          <p:cNvSpPr>
            <a:spLocks noGrp="1"/>
          </p:cNvSpPr>
          <p:nvPr>
            <p:ph sz="half" idx="1"/>
          </p:nvPr>
        </p:nvSpPr>
        <p:spPr>
          <a:ln w="3175">
            <a:solidFill>
              <a:schemeClr val="accent3">
                <a:lumMod val="75000"/>
              </a:schemeClr>
            </a:solidFill>
          </a:ln>
        </p:spPr>
        <p:txBody>
          <a:bodyPr>
            <a:normAutofit lnSpcReduction="10000"/>
          </a:bodyPr>
          <a:lstStyle/>
          <a:p>
            <a:pPr marL="0" indent="0" algn="ctr">
              <a:spcBef>
                <a:spcPts val="0"/>
              </a:spcBef>
              <a:buNone/>
            </a:pPr>
            <a:endParaRPr lang="es-ES" sz="2800" b="0" i="1" dirty="0">
              <a:solidFill>
                <a:srgbClr val="000000"/>
              </a:solidFill>
              <a:effectLst/>
              <a:latin typeface="Calibri" panose="020F0502020204030204" pitchFamily="34" charset="0"/>
              <a:cs typeface="Calibri" panose="020F0502020204030204" pitchFamily="34" charset="0"/>
            </a:endParaRPr>
          </a:p>
          <a:p>
            <a:pPr marL="0" indent="0" algn="ctr">
              <a:spcBef>
                <a:spcPts val="0"/>
              </a:spcBef>
              <a:buNone/>
            </a:pPr>
            <a:r>
              <a:rPr lang="es-ES" sz="2800" b="0" i="1" dirty="0">
                <a:solidFill>
                  <a:srgbClr val="000000"/>
                </a:solidFill>
                <a:effectLst/>
                <a:latin typeface="Calibri" panose="020F0502020204030204" pitchFamily="34" charset="0"/>
                <a:cs typeface="Calibri" panose="020F0502020204030204" pitchFamily="34" charset="0"/>
              </a:rPr>
              <a:t>Fíate de Jehová </a:t>
            </a:r>
          </a:p>
          <a:p>
            <a:pPr marL="0" indent="0" algn="ctr">
              <a:spcBef>
                <a:spcPts val="0"/>
              </a:spcBef>
              <a:buNone/>
            </a:pPr>
            <a:r>
              <a:rPr lang="es-ES" sz="2800" b="0" i="1" dirty="0">
                <a:solidFill>
                  <a:srgbClr val="000000"/>
                </a:solidFill>
                <a:effectLst/>
                <a:latin typeface="Calibri" panose="020F0502020204030204" pitchFamily="34" charset="0"/>
                <a:cs typeface="Calibri" panose="020F0502020204030204" pitchFamily="34" charset="0"/>
              </a:rPr>
              <a:t>de todo tu corazón,</a:t>
            </a:r>
          </a:p>
          <a:p>
            <a:pPr marL="0" indent="0" algn="ctr">
              <a:spcBef>
                <a:spcPts val="0"/>
              </a:spcBef>
              <a:buNone/>
            </a:pPr>
            <a:r>
              <a:rPr lang="es-ES" sz="2800" b="0" i="1" dirty="0">
                <a:solidFill>
                  <a:srgbClr val="000000"/>
                </a:solidFill>
                <a:effectLst/>
                <a:latin typeface="Calibri" panose="020F0502020204030204" pitchFamily="34" charset="0"/>
                <a:cs typeface="Calibri" panose="020F0502020204030204" pitchFamily="34" charset="0"/>
              </a:rPr>
              <a:t>Y no te apoyes </a:t>
            </a:r>
          </a:p>
          <a:p>
            <a:pPr marL="0" indent="0" algn="ctr">
              <a:spcBef>
                <a:spcPts val="0"/>
              </a:spcBef>
              <a:buNone/>
            </a:pPr>
            <a:r>
              <a:rPr lang="es-ES" sz="2800" b="0" i="1" dirty="0">
                <a:solidFill>
                  <a:srgbClr val="000000"/>
                </a:solidFill>
                <a:effectLst/>
                <a:latin typeface="Calibri" panose="020F0502020204030204" pitchFamily="34" charset="0"/>
                <a:cs typeface="Calibri" panose="020F0502020204030204" pitchFamily="34" charset="0"/>
              </a:rPr>
              <a:t>en tu propia prudencia.</a:t>
            </a:r>
          </a:p>
          <a:p>
            <a:pPr marL="0" indent="0" algn="ctr">
              <a:spcBef>
                <a:spcPts val="0"/>
              </a:spcBef>
              <a:buNone/>
            </a:pPr>
            <a:r>
              <a:rPr lang="es-ES" sz="2800" b="0" i="1" dirty="0">
                <a:solidFill>
                  <a:srgbClr val="000000"/>
                </a:solidFill>
                <a:effectLst/>
                <a:latin typeface="Calibri" panose="020F0502020204030204" pitchFamily="34" charset="0"/>
                <a:cs typeface="Calibri" panose="020F0502020204030204" pitchFamily="34" charset="0"/>
              </a:rPr>
              <a:t>Reconócelo </a:t>
            </a:r>
            <a:r>
              <a:rPr lang="es-ES" sz="2800" b="0" i="1" dirty="0" smtClean="0">
                <a:solidFill>
                  <a:srgbClr val="000000"/>
                </a:solidFill>
                <a:effectLst/>
                <a:latin typeface="Calibri" panose="020F0502020204030204" pitchFamily="34" charset="0"/>
                <a:cs typeface="Calibri" panose="020F0502020204030204" pitchFamily="34" charset="0"/>
              </a:rPr>
              <a:t/>
            </a:r>
            <a:br>
              <a:rPr lang="es-ES" sz="2800" b="0" i="1" dirty="0" smtClean="0">
                <a:solidFill>
                  <a:srgbClr val="000000"/>
                </a:solidFill>
                <a:effectLst/>
                <a:latin typeface="Calibri" panose="020F0502020204030204" pitchFamily="34" charset="0"/>
                <a:cs typeface="Calibri" panose="020F0502020204030204" pitchFamily="34" charset="0"/>
              </a:rPr>
            </a:br>
            <a:r>
              <a:rPr lang="es-ES" sz="2800" b="0" i="1" dirty="0" smtClean="0">
                <a:solidFill>
                  <a:srgbClr val="000000"/>
                </a:solidFill>
                <a:effectLst/>
                <a:latin typeface="Calibri" panose="020F0502020204030204" pitchFamily="34" charset="0"/>
                <a:cs typeface="Calibri" panose="020F0502020204030204" pitchFamily="34" charset="0"/>
              </a:rPr>
              <a:t>en </a:t>
            </a:r>
            <a:r>
              <a:rPr lang="es-ES" sz="2800" b="0" i="1" dirty="0">
                <a:solidFill>
                  <a:srgbClr val="000000"/>
                </a:solidFill>
                <a:effectLst/>
                <a:latin typeface="Calibri" panose="020F0502020204030204" pitchFamily="34" charset="0"/>
                <a:cs typeface="Calibri" panose="020F0502020204030204" pitchFamily="34" charset="0"/>
              </a:rPr>
              <a:t>todos </a:t>
            </a:r>
            <a:r>
              <a:rPr lang="es-ES" sz="2800" b="0" i="1" dirty="0" smtClean="0">
                <a:solidFill>
                  <a:srgbClr val="000000"/>
                </a:solidFill>
                <a:effectLst/>
                <a:latin typeface="Calibri" panose="020F0502020204030204" pitchFamily="34" charset="0"/>
                <a:cs typeface="Calibri" panose="020F0502020204030204" pitchFamily="34" charset="0"/>
              </a:rPr>
              <a:t>tus </a:t>
            </a:r>
            <a:r>
              <a:rPr lang="es-ES" sz="2800" b="0" i="1" dirty="0">
                <a:solidFill>
                  <a:srgbClr val="000000"/>
                </a:solidFill>
                <a:effectLst/>
                <a:latin typeface="Calibri" panose="020F0502020204030204" pitchFamily="34" charset="0"/>
                <a:cs typeface="Calibri" panose="020F0502020204030204" pitchFamily="34" charset="0"/>
              </a:rPr>
              <a:t>caminos,</a:t>
            </a:r>
          </a:p>
          <a:p>
            <a:pPr marL="0" indent="0" algn="ctr">
              <a:spcBef>
                <a:spcPts val="0"/>
              </a:spcBef>
              <a:buNone/>
            </a:pPr>
            <a:r>
              <a:rPr lang="es-ES" sz="2800" b="0" i="1" dirty="0">
                <a:solidFill>
                  <a:srgbClr val="000000"/>
                </a:solidFill>
                <a:effectLst/>
                <a:latin typeface="Calibri" panose="020F0502020204030204" pitchFamily="34" charset="0"/>
                <a:cs typeface="Calibri" panose="020F0502020204030204" pitchFamily="34" charset="0"/>
              </a:rPr>
              <a:t>Y él enderezará </a:t>
            </a:r>
            <a:r>
              <a:rPr lang="es-ES" sz="2800" b="0" i="1" dirty="0" smtClean="0">
                <a:solidFill>
                  <a:srgbClr val="000000"/>
                </a:solidFill>
                <a:effectLst/>
                <a:latin typeface="Calibri" panose="020F0502020204030204" pitchFamily="34" charset="0"/>
                <a:cs typeface="Calibri" panose="020F0502020204030204" pitchFamily="34" charset="0"/>
              </a:rPr>
              <a:t/>
            </a:r>
            <a:br>
              <a:rPr lang="es-ES" sz="2800" b="0" i="1" dirty="0" smtClean="0">
                <a:solidFill>
                  <a:srgbClr val="000000"/>
                </a:solidFill>
                <a:effectLst/>
                <a:latin typeface="Calibri" panose="020F0502020204030204" pitchFamily="34" charset="0"/>
                <a:cs typeface="Calibri" panose="020F0502020204030204" pitchFamily="34" charset="0"/>
              </a:rPr>
            </a:br>
            <a:r>
              <a:rPr lang="es-ES" sz="2800" b="0" i="1" dirty="0" smtClean="0">
                <a:solidFill>
                  <a:srgbClr val="000000"/>
                </a:solidFill>
                <a:effectLst/>
                <a:latin typeface="Calibri" panose="020F0502020204030204" pitchFamily="34" charset="0"/>
                <a:cs typeface="Calibri" panose="020F0502020204030204" pitchFamily="34" charset="0"/>
              </a:rPr>
              <a:t>tus </a:t>
            </a:r>
            <a:r>
              <a:rPr lang="es-ES" sz="2800" b="0" i="1" dirty="0">
                <a:solidFill>
                  <a:srgbClr val="000000"/>
                </a:solidFill>
                <a:effectLst/>
                <a:latin typeface="Calibri" panose="020F0502020204030204" pitchFamily="34" charset="0"/>
                <a:cs typeface="Calibri" panose="020F0502020204030204" pitchFamily="34" charset="0"/>
              </a:rPr>
              <a:t>veredas.</a:t>
            </a:r>
            <a:endParaRPr lang="en-US" sz="2800" i="1" dirty="0">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 xmlns:a16="http://schemas.microsoft.com/office/drawing/2014/main" id="{ABE2419B-7946-829C-0573-BE71BA658B79}"/>
              </a:ext>
            </a:extLst>
          </p:cNvPr>
          <p:cNvSpPr>
            <a:spLocks noGrp="1"/>
          </p:cNvSpPr>
          <p:nvPr>
            <p:ph sz="half" idx="2"/>
          </p:nvPr>
        </p:nvSpPr>
        <p:spPr>
          <a:ln w="3175">
            <a:solidFill>
              <a:schemeClr val="accent3">
                <a:lumMod val="75000"/>
              </a:schemeClr>
            </a:solidFill>
          </a:ln>
        </p:spPr>
        <p:txBody>
          <a:bodyPr>
            <a:normAutofit lnSpcReduction="10000"/>
          </a:bodyPr>
          <a:lstStyle/>
          <a:p>
            <a:pPr marL="0" indent="0" algn="ctr">
              <a:spcBef>
                <a:spcPts val="0"/>
              </a:spcBef>
              <a:buNone/>
            </a:pPr>
            <a:endParaRPr lang="en-US" sz="2800" b="0" i="1" dirty="0">
              <a:solidFill>
                <a:srgbClr val="000000"/>
              </a:solidFill>
              <a:effectLst/>
              <a:latin typeface="Calibri" panose="020F0502020204030204" pitchFamily="34" charset="0"/>
              <a:cs typeface="Calibri" panose="020F0502020204030204" pitchFamily="34" charset="0"/>
            </a:endParaRPr>
          </a:p>
          <a:p>
            <a:pPr marL="0" indent="0" algn="ctr">
              <a:spcBef>
                <a:spcPts val="0"/>
              </a:spcBef>
              <a:buNone/>
            </a:pPr>
            <a:r>
              <a:rPr lang="en-US" sz="2800" b="0" i="1" dirty="0">
                <a:solidFill>
                  <a:srgbClr val="000000"/>
                </a:solidFill>
                <a:effectLst/>
                <a:latin typeface="Calibri" panose="020F0502020204030204" pitchFamily="34" charset="0"/>
                <a:cs typeface="Calibri" panose="020F0502020204030204" pitchFamily="34" charset="0"/>
              </a:rPr>
              <a:t>Trust in the </a:t>
            </a:r>
            <a:r>
              <a:rPr lang="en-US" sz="2800" b="0" i="1" cap="small" dirty="0">
                <a:solidFill>
                  <a:srgbClr val="000000"/>
                </a:solidFill>
                <a:effectLst/>
                <a:latin typeface="Calibri" panose="020F0502020204030204" pitchFamily="34" charset="0"/>
                <a:cs typeface="Calibri" panose="020F0502020204030204" pitchFamily="34" charset="0"/>
              </a:rPr>
              <a:t>Lord</a:t>
            </a:r>
            <a:r>
              <a:rPr lang="en-US" sz="2800" b="0" i="1" dirty="0">
                <a:solidFill>
                  <a:srgbClr val="000000"/>
                </a:solidFill>
                <a:effectLst/>
                <a:latin typeface="Calibri" panose="020F0502020204030204" pitchFamily="34" charset="0"/>
                <a:cs typeface="Calibri" panose="020F0502020204030204" pitchFamily="34" charset="0"/>
              </a:rPr>
              <a:t> </a:t>
            </a:r>
          </a:p>
          <a:p>
            <a:pPr marL="0" indent="0" algn="ctr">
              <a:spcBef>
                <a:spcPts val="0"/>
              </a:spcBef>
              <a:buNone/>
            </a:pPr>
            <a:r>
              <a:rPr lang="en-US" sz="2800" b="0" i="1" dirty="0">
                <a:solidFill>
                  <a:srgbClr val="000000"/>
                </a:solidFill>
                <a:effectLst/>
                <a:latin typeface="Calibri" panose="020F0502020204030204" pitchFamily="34" charset="0"/>
                <a:cs typeface="Calibri" panose="020F0502020204030204" pitchFamily="34" charset="0"/>
              </a:rPr>
              <a:t>with all your heart</a:t>
            </a:r>
            <a:r>
              <a:rPr lang="en-US" sz="2800" i="1" dirty="0">
                <a:latin typeface="Calibri" panose="020F0502020204030204" pitchFamily="34" charset="0"/>
                <a:cs typeface="Calibri" panose="020F0502020204030204" pitchFamily="34" charset="0"/>
              </a:rPr>
              <a:t/>
            </a:r>
            <a:br>
              <a:rPr lang="en-US" sz="2800" i="1" dirty="0">
                <a:latin typeface="Calibri" panose="020F0502020204030204" pitchFamily="34" charset="0"/>
                <a:cs typeface="Calibri" panose="020F0502020204030204" pitchFamily="34" charset="0"/>
              </a:rPr>
            </a:br>
            <a:r>
              <a:rPr lang="en-US" sz="2800" i="1" dirty="0">
                <a:solidFill>
                  <a:srgbClr val="000000"/>
                </a:solidFill>
                <a:latin typeface="Calibri" panose="020F0502020204030204" pitchFamily="34" charset="0"/>
                <a:cs typeface="Calibri" panose="020F0502020204030204" pitchFamily="34" charset="0"/>
              </a:rPr>
              <a:t>a</a:t>
            </a:r>
            <a:r>
              <a:rPr lang="en-US" sz="2800" b="0" i="1" dirty="0">
                <a:solidFill>
                  <a:srgbClr val="000000"/>
                </a:solidFill>
                <a:effectLst/>
                <a:latin typeface="Calibri" panose="020F0502020204030204" pitchFamily="34" charset="0"/>
                <a:cs typeface="Calibri" panose="020F0502020204030204" pitchFamily="34" charset="0"/>
              </a:rPr>
              <a:t>nd do not lean </a:t>
            </a:r>
          </a:p>
          <a:p>
            <a:pPr marL="0" indent="0" algn="ctr">
              <a:spcBef>
                <a:spcPts val="0"/>
              </a:spcBef>
              <a:buNone/>
            </a:pPr>
            <a:r>
              <a:rPr lang="en-US" sz="2800" b="0" i="1" dirty="0">
                <a:solidFill>
                  <a:srgbClr val="000000"/>
                </a:solidFill>
                <a:effectLst/>
                <a:latin typeface="Calibri" panose="020F0502020204030204" pitchFamily="34" charset="0"/>
                <a:cs typeface="Calibri" panose="020F0502020204030204" pitchFamily="34" charset="0"/>
              </a:rPr>
              <a:t>on your own understanding.</a:t>
            </a:r>
            <a:r>
              <a:rPr lang="en-US" sz="2800" i="1" dirty="0">
                <a:latin typeface="Calibri" panose="020F0502020204030204" pitchFamily="34" charset="0"/>
                <a:cs typeface="Calibri" panose="020F0502020204030204" pitchFamily="34" charset="0"/>
              </a:rPr>
              <a:t/>
            </a:r>
            <a:br>
              <a:rPr lang="en-US" sz="2800" i="1" dirty="0">
                <a:latin typeface="Calibri" panose="020F0502020204030204" pitchFamily="34" charset="0"/>
                <a:cs typeface="Calibri" panose="020F0502020204030204" pitchFamily="34" charset="0"/>
              </a:rPr>
            </a:br>
            <a:r>
              <a:rPr lang="en-US" sz="2800" b="0" i="1" dirty="0">
                <a:solidFill>
                  <a:srgbClr val="000000"/>
                </a:solidFill>
                <a:effectLst/>
                <a:latin typeface="Calibri" panose="020F0502020204030204" pitchFamily="34" charset="0"/>
                <a:cs typeface="Calibri" panose="020F0502020204030204" pitchFamily="34" charset="0"/>
              </a:rPr>
              <a:t>In all your ways </a:t>
            </a:r>
          </a:p>
          <a:p>
            <a:pPr marL="0" indent="0" algn="ctr">
              <a:spcBef>
                <a:spcPts val="0"/>
              </a:spcBef>
              <a:buNone/>
            </a:pPr>
            <a:r>
              <a:rPr lang="en-US" sz="2800" b="0" i="1" dirty="0">
                <a:solidFill>
                  <a:srgbClr val="000000"/>
                </a:solidFill>
                <a:effectLst/>
                <a:latin typeface="Calibri" panose="020F0502020204030204" pitchFamily="34" charset="0"/>
                <a:cs typeface="Calibri" panose="020F0502020204030204" pitchFamily="34" charset="0"/>
              </a:rPr>
              <a:t>acknowledge Him,</a:t>
            </a:r>
            <a:r>
              <a:rPr lang="en-US" sz="2800" i="1" dirty="0">
                <a:latin typeface="Calibri" panose="020F0502020204030204" pitchFamily="34" charset="0"/>
                <a:cs typeface="Calibri" panose="020F0502020204030204" pitchFamily="34" charset="0"/>
              </a:rPr>
              <a:t/>
            </a:r>
            <a:br>
              <a:rPr lang="en-US" sz="2800" i="1" dirty="0">
                <a:latin typeface="Calibri" panose="020F0502020204030204" pitchFamily="34" charset="0"/>
                <a:cs typeface="Calibri" panose="020F0502020204030204" pitchFamily="34" charset="0"/>
              </a:rPr>
            </a:br>
            <a:r>
              <a:rPr lang="en-US" sz="2800" b="0" i="1" dirty="0">
                <a:solidFill>
                  <a:srgbClr val="000000"/>
                </a:solidFill>
                <a:effectLst/>
                <a:latin typeface="Calibri" panose="020F0502020204030204" pitchFamily="34" charset="0"/>
                <a:cs typeface="Calibri" panose="020F0502020204030204" pitchFamily="34" charset="0"/>
              </a:rPr>
              <a:t>And He will make </a:t>
            </a:r>
          </a:p>
          <a:p>
            <a:pPr marL="0" indent="0" algn="ctr">
              <a:spcBef>
                <a:spcPts val="0"/>
              </a:spcBef>
              <a:buNone/>
            </a:pPr>
            <a:r>
              <a:rPr lang="en-US" sz="2800" b="0" i="1" dirty="0">
                <a:solidFill>
                  <a:srgbClr val="000000"/>
                </a:solidFill>
                <a:effectLst/>
                <a:latin typeface="Calibri" panose="020F0502020204030204" pitchFamily="34" charset="0"/>
                <a:cs typeface="Calibri" panose="020F0502020204030204" pitchFamily="34" charset="0"/>
              </a:rPr>
              <a:t>your paths straight.</a:t>
            </a:r>
            <a:endParaRPr lang="en-US" sz="2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2398602"/>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obVTI">
  <a:themeElements>
    <a:clrScheme name="Blob V2">
      <a:dk1>
        <a:sysClr val="windowText" lastClr="000000"/>
      </a:dk1>
      <a:lt1>
        <a:sysClr val="window" lastClr="FFFFFF"/>
      </a:lt1>
      <a:dk2>
        <a:srgbClr val="0B2827"/>
      </a:dk2>
      <a:lt2>
        <a:srgbClr val="DAE3E3"/>
      </a:lt2>
      <a:accent1>
        <a:srgbClr val="B495C2"/>
      </a:accent1>
      <a:accent2>
        <a:srgbClr val="767E37"/>
      </a:accent2>
      <a:accent3>
        <a:srgbClr val="8FA3A3"/>
      </a:accent3>
      <a:accent4>
        <a:srgbClr val="CE7F01"/>
      </a:accent4>
      <a:accent5>
        <a:srgbClr val="D15A29"/>
      </a:accent5>
      <a:accent6>
        <a:srgbClr val="B88470"/>
      </a:accent6>
      <a:hlink>
        <a:srgbClr val="B57001"/>
      </a:hlink>
      <a:folHlink>
        <a:srgbClr val="996209"/>
      </a:folHlink>
    </a:clrScheme>
    <a:fontScheme name="Blob">
      <a:majorFont>
        <a:latin typeface="Sagona Book"/>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10.xml><?xml version="1.0" encoding="utf-8"?>
<a:theme xmlns:a="http://schemas.openxmlformats.org/drawingml/2006/main" name="1_Savo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Savo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4.xml><?xml version="1.0" encoding="utf-8"?>
<a:theme xmlns:a="http://schemas.openxmlformats.org/drawingml/2006/main" name="1_BlobVTI">
  <a:themeElements>
    <a:clrScheme name="Blob V2">
      <a:dk1>
        <a:sysClr val="windowText" lastClr="000000"/>
      </a:dk1>
      <a:lt1>
        <a:sysClr val="window" lastClr="FFFFFF"/>
      </a:lt1>
      <a:dk2>
        <a:srgbClr val="0B2827"/>
      </a:dk2>
      <a:lt2>
        <a:srgbClr val="DAE3E3"/>
      </a:lt2>
      <a:accent1>
        <a:srgbClr val="B495C2"/>
      </a:accent1>
      <a:accent2>
        <a:srgbClr val="767E37"/>
      </a:accent2>
      <a:accent3>
        <a:srgbClr val="8FA3A3"/>
      </a:accent3>
      <a:accent4>
        <a:srgbClr val="CE7F01"/>
      </a:accent4>
      <a:accent5>
        <a:srgbClr val="D15A29"/>
      </a:accent5>
      <a:accent6>
        <a:srgbClr val="B88470"/>
      </a:accent6>
      <a:hlink>
        <a:srgbClr val="B57001"/>
      </a:hlink>
      <a:folHlink>
        <a:srgbClr val="996209"/>
      </a:folHlink>
    </a:clrScheme>
    <a:fontScheme name="Blob">
      <a:majorFont>
        <a:latin typeface="Sagona Book"/>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8.xml><?xml version="1.0" encoding="utf-8"?>
<a:theme xmlns:a="http://schemas.openxmlformats.org/drawingml/2006/main" name="2_BlobVTI">
  <a:themeElements>
    <a:clrScheme name="Blob V2">
      <a:dk1>
        <a:sysClr val="windowText" lastClr="000000"/>
      </a:dk1>
      <a:lt1>
        <a:sysClr val="window" lastClr="FFFFFF"/>
      </a:lt1>
      <a:dk2>
        <a:srgbClr val="0B2827"/>
      </a:dk2>
      <a:lt2>
        <a:srgbClr val="DAE3E3"/>
      </a:lt2>
      <a:accent1>
        <a:srgbClr val="B495C2"/>
      </a:accent1>
      <a:accent2>
        <a:srgbClr val="767E37"/>
      </a:accent2>
      <a:accent3>
        <a:srgbClr val="8FA3A3"/>
      </a:accent3>
      <a:accent4>
        <a:srgbClr val="CE7F01"/>
      </a:accent4>
      <a:accent5>
        <a:srgbClr val="D15A29"/>
      </a:accent5>
      <a:accent6>
        <a:srgbClr val="B88470"/>
      </a:accent6>
      <a:hlink>
        <a:srgbClr val="B57001"/>
      </a:hlink>
      <a:folHlink>
        <a:srgbClr val="996209"/>
      </a:folHlink>
    </a:clrScheme>
    <a:fontScheme name="Blob">
      <a:majorFont>
        <a:latin typeface="Sagona Book"/>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12735</TotalTime>
  <Words>13071</Words>
  <Application>Microsoft Office PowerPoint</Application>
  <PresentationFormat>Widescreen</PresentationFormat>
  <Paragraphs>1744</Paragraphs>
  <Slides>139</Slides>
  <Notes>101</Notes>
  <HiddenSlides>0</HiddenSlides>
  <MMClips>0</MMClips>
  <ScaleCrop>false</ScaleCrop>
  <HeadingPairs>
    <vt:vector size="6" baseType="variant">
      <vt:variant>
        <vt:lpstr>Fonts Used</vt:lpstr>
      </vt:variant>
      <vt:variant>
        <vt:i4>34</vt:i4>
      </vt:variant>
      <vt:variant>
        <vt:lpstr>Theme</vt:lpstr>
      </vt:variant>
      <vt:variant>
        <vt:i4>10</vt:i4>
      </vt:variant>
      <vt:variant>
        <vt:lpstr>Slide Titles</vt:lpstr>
      </vt:variant>
      <vt:variant>
        <vt:i4>139</vt:i4>
      </vt:variant>
    </vt:vector>
  </HeadingPairs>
  <TitlesOfParts>
    <vt:vector size="183" baseType="lpstr">
      <vt:lpstr>Candara Light</vt:lpstr>
      <vt:lpstr>Avenir Next LT Pro Demi</vt:lpstr>
      <vt:lpstr>system-ui</vt:lpstr>
      <vt:lpstr>Garamond</vt:lpstr>
      <vt:lpstr>Symbol</vt:lpstr>
      <vt:lpstr>SF Cartoonist Hand</vt:lpstr>
      <vt:lpstr>ui-sans-serif</vt:lpstr>
      <vt:lpstr>Avenir Next LT Pro</vt:lpstr>
      <vt:lpstr>Daytona Condensed Light</vt:lpstr>
      <vt:lpstr>Calibri</vt:lpstr>
      <vt:lpstr>Amasis MT Pro Light</vt:lpstr>
      <vt:lpstr>Bodoni MT Condensed</vt:lpstr>
      <vt:lpstr>Open Sans</vt:lpstr>
      <vt:lpstr>Sagona Book</vt:lpstr>
      <vt:lpstr>Baguet Script</vt:lpstr>
      <vt:lpstr>Courier New</vt:lpstr>
      <vt:lpstr>Abadi</vt:lpstr>
      <vt:lpstr>Roboto</vt:lpstr>
      <vt:lpstr>Fave Script Bold Pro</vt:lpstr>
      <vt:lpstr>Segoe UI</vt:lpstr>
      <vt:lpstr>Arial</vt:lpstr>
      <vt:lpstr>fira-sans</vt:lpstr>
      <vt:lpstr>Antique Olive Compact</vt:lpstr>
      <vt:lpstr>Times New Roman</vt:lpstr>
      <vt:lpstr>Gentium Book Basic</vt:lpstr>
      <vt:lpstr>Calibri Light</vt:lpstr>
      <vt:lpstr>Wingdings</vt:lpstr>
      <vt:lpstr>Franklin Gothic Book</vt:lpstr>
      <vt:lpstr>Century Gothic</vt:lpstr>
      <vt:lpstr>Wingdings 3</vt:lpstr>
      <vt:lpstr>Amatic SC</vt:lpstr>
      <vt:lpstr>Dubai</vt:lpstr>
      <vt:lpstr>Edwardian Script ITC</vt:lpstr>
      <vt:lpstr>The Hand Extrablack</vt:lpstr>
      <vt:lpstr>BlobVTI</vt:lpstr>
      <vt:lpstr>2_Office Theme</vt:lpstr>
      <vt:lpstr>Savon</vt:lpstr>
      <vt:lpstr>1_BlobVTI</vt:lpstr>
      <vt:lpstr>Default Design</vt:lpstr>
      <vt:lpstr>Office Theme</vt:lpstr>
      <vt:lpstr>Wisp</vt:lpstr>
      <vt:lpstr>2_BlobVTI</vt:lpstr>
      <vt:lpstr>1_Office Theme</vt:lpstr>
      <vt:lpstr>1_Savon</vt:lpstr>
      <vt:lpstr>PowerPoint Presentation</vt:lpstr>
      <vt:lpstr>Escoja la buena parte - la parte necesaria, mejor, eterna Choose the good part - the necessary, best, eternal part</vt:lpstr>
      <vt:lpstr>Escoja la buena parte - la parte necesaria, mejor, eterna Choose the good part - the necessary, best, eternal part</vt:lpstr>
      <vt:lpstr>Escoja la buena parte - la parte necesaria, mejor, eterna Choose the good part - the necessary, best, eternal part</vt:lpstr>
      <vt:lpstr>PowerPoint Presentation</vt:lpstr>
      <vt:lpstr>PowerPoint Presentation</vt:lpstr>
      <vt:lpstr>PowerPoint Presentation</vt:lpstr>
      <vt:lpstr>Permanezca en la palabra de Dios. Abide in God’s Word.</vt:lpstr>
      <vt:lpstr>Permanezca en la palabra de Dios. Abide in God’s Word.</vt:lpstr>
      <vt:lpstr>Permanezca en la palabra de Dios. Abide in God’s Word.</vt:lpstr>
      <vt:lpstr>PowerPoint Presentation</vt:lpstr>
      <vt:lpstr>PowerPoint Presentation</vt:lpstr>
      <vt:lpstr>PowerPoint Presentation</vt:lpstr>
      <vt:lpstr>Sea diligente en la oración. Be diligent in prayer.</vt:lpstr>
      <vt:lpstr>Sea diligente en la oración. Be diligent in prayer.</vt:lpstr>
      <vt:lpstr>Sea diligente en la oración. Be diligent in prayer.</vt:lpstr>
      <vt:lpstr>PowerPoint Presentation</vt:lpstr>
      <vt:lpstr>PowerPoint Presentation</vt:lpstr>
      <vt:lpstr>Tome decisiones conforme a la voluntad de Dios Make Godly Decisions</vt:lpstr>
      <vt:lpstr>PowerPoint Presentation</vt:lpstr>
      <vt:lpstr>PowerPoint Presentation</vt:lpstr>
      <vt:lpstr>PowerPoint Presentation</vt:lpstr>
      <vt:lpstr>A Woman  Devoted to Others:</vt:lpstr>
      <vt:lpstr>A Woman  Devoted to Family:</vt:lpstr>
      <vt:lpstr> Prayer</vt:lpstr>
      <vt:lpstr>PowerPoint Presentation</vt:lpstr>
      <vt:lpstr>Creating Godly Families -  </vt:lpstr>
      <vt:lpstr>Submission</vt:lpstr>
      <vt:lpstr>PowerPoint Presentation</vt:lpstr>
      <vt:lpstr> Activity</vt:lpstr>
      <vt:lpstr>PowerPoint Presentation</vt:lpstr>
      <vt:lpstr>PowerPoint Presentation</vt:lpstr>
      <vt:lpstr>Matthew 26:39  Mateo 26:39 </vt:lpstr>
      <vt:lpstr>PowerPoint Presentation</vt:lpstr>
      <vt:lpstr>Ephesians 5</vt:lpstr>
      <vt:lpstr>Ephesians 5</vt:lpstr>
      <vt:lpstr>Ephesians 5</vt:lpstr>
      <vt:lpstr>Ephesians 5</vt:lpstr>
      <vt:lpstr>Ephesians 5</vt:lpstr>
      <vt:lpstr>Colossians 3:18 Colosenses 3:18 </vt:lpstr>
      <vt:lpstr>PowerPoint Presentation</vt:lpstr>
      <vt:lpstr>Ephesians 5</vt:lpstr>
      <vt:lpstr>PowerPoint Presentation</vt:lpstr>
      <vt:lpstr>PowerPoint Presentation</vt:lpstr>
      <vt:lpstr>Attitudes &amp; Character Required?</vt:lpstr>
      <vt:lpstr>PowerPoint Presentation</vt:lpstr>
      <vt:lpstr>PowerPoint Presentation</vt:lpstr>
      <vt:lpstr>PowerPoint Presentation</vt:lpstr>
      <vt:lpstr>PowerPoint Presentation</vt:lpstr>
      <vt:lpstr>Génesis 2:18/Genesis 2:18</vt:lpstr>
      <vt:lpstr>PowerPoint Presentation</vt:lpstr>
      <vt:lpstr>PowerPoint Presentation</vt:lpstr>
      <vt:lpstr>PowerPoint Presentation</vt:lpstr>
      <vt:lpstr>PowerPoint Presentation</vt:lpstr>
      <vt:lpstr>Ánimo para servir Encouragement to Serve</vt:lpstr>
      <vt:lpstr>A Woman  Devoted to Family:</vt:lpstr>
      <vt:lpstr> Prayer</vt:lpstr>
      <vt:lpstr>PowerPoint Presentation</vt:lpstr>
      <vt:lpstr>A Woman  Devoted to Family: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¿Qué dice Dios sobre los niños? What does God say about children?</vt:lpstr>
      <vt:lpstr>¿Qué dice Dios sobre los niños? What does God say about children?</vt:lpstr>
      <vt:lpstr>PowerPoint Presentation</vt:lpstr>
      <vt:lpstr>¿Cuál es nuestra responsabilidad? What is our responsibility?</vt:lpstr>
      <vt:lpstr>¿Cuál es nuestra responsabilidad? What is our responsibility?</vt:lpstr>
      <vt:lpstr>¿Cuál es nuestra responsabilidad? What is our responsibility?</vt:lpstr>
      <vt:lpstr>¿Cuál es nuestra responsabilidad? What is our responsibility?</vt:lpstr>
      <vt:lpstr>¿Cuál es nuestra responsabilidad? What is our responsibility?</vt:lpstr>
      <vt:lpstr>¿Cuál es nuestra responsabilidad? What is our responsibility?</vt:lpstr>
      <vt:lpstr>¿Cuál es nuestra responsabilidad? What is our responsibility?</vt:lpstr>
      <vt:lpstr>Ejemplo de Loida y Eunice Example of Lois and Eunice</vt:lpstr>
      <vt:lpstr>Ejemplo de Loida y Eunice Example of Lois and Eunice</vt:lpstr>
      <vt:lpstr>PowerPoint Presentation</vt:lpstr>
      <vt:lpstr>PowerPoint Presentation</vt:lpstr>
      <vt:lpstr>We want our children to be like Jesus!</vt:lpstr>
      <vt:lpstr>PowerPoint Presentation</vt:lpstr>
      <vt:lpstr>PowerPoint Presentation</vt:lpstr>
      <vt:lpstr>PowerPoint Presentation</vt:lpstr>
      <vt:lpstr>When Things Don’t Go  as Planned</vt:lpstr>
      <vt:lpstr>Proverbios 3:5-6 Proverbs 3:5-6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Lamentaciones 3:21-24 Lamentations 3:21-24</vt:lpstr>
      <vt:lpstr>A  Worthy  Woman</vt:lpstr>
      <vt:lpstr> Prayer</vt:lpstr>
      <vt:lpstr>A  Worthy  Woman</vt:lpstr>
      <vt:lpstr>PowerPoint Presentation</vt:lpstr>
      <vt:lpstr>El propósito de Proverbios</vt:lpstr>
      <vt:lpstr>PowerPoint Presentation</vt:lpstr>
      <vt:lpstr>PowerPoint Presentation</vt:lpstr>
      <vt:lpstr>PowerPoint Presentation</vt:lpstr>
      <vt:lpstr>Biblical Wisdom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 LaGrone</dc:creator>
  <cp:lastModifiedBy>Esther Eubanks</cp:lastModifiedBy>
  <cp:revision>50</cp:revision>
  <cp:lastPrinted>2023-11-12T12:24:10Z</cp:lastPrinted>
  <dcterms:created xsi:type="dcterms:W3CDTF">2023-11-06T16:16:17Z</dcterms:created>
  <dcterms:modified xsi:type="dcterms:W3CDTF">2023-12-19T00:02:45Z</dcterms:modified>
</cp:coreProperties>
</file>