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8"/>
  </p:notesMasterIdLst>
  <p:handoutMasterIdLst>
    <p:handoutMasterId r:id="rId9"/>
  </p:handoutMasterIdLst>
  <p:sldIdLst>
    <p:sldId id="297" r:id="rId2"/>
    <p:sldId id="313" r:id="rId3"/>
    <p:sldId id="314" r:id="rId4"/>
    <p:sldId id="315" r:id="rId5"/>
    <p:sldId id="316" r:id="rId6"/>
    <p:sldId id="317" r:id="rId7"/>
  </p:sldIdLst>
  <p:sldSz cx="10160000" cy="5715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8" userDrawn="1">
          <p15:clr>
            <a:srgbClr val="A4A3A4"/>
          </p15:clr>
        </p15:guide>
        <p15:guide id="2" pos="2929" userDrawn="1">
          <p15:clr>
            <a:srgbClr val="A4A3A4"/>
          </p15:clr>
        </p15:guide>
        <p15:guide id="3" orient="horz" pos="2209" userDrawn="1">
          <p15:clr>
            <a:srgbClr val="A4A3A4"/>
          </p15:clr>
        </p15:guide>
        <p15:guide id="4" orient="horz" pos="2875" userDrawn="1">
          <p15:clr>
            <a:srgbClr val="A4A3A4"/>
          </p15:clr>
        </p15:guide>
        <p15:guide id="5" orient="horz" pos="2929" userDrawn="1">
          <p15:clr>
            <a:srgbClr val="A4A3A4"/>
          </p15:clr>
        </p15:guide>
        <p15:guide id="6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C641"/>
    <a:srgbClr val="59DE3A"/>
    <a:srgbClr val="0ECCF2"/>
    <a:srgbClr val="FB2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FA7C4C-F67F-45C3-A35F-8E91F6B3814D}" v="105" dt="2023-06-02T02:03:20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0610" autoAdjust="0"/>
  </p:normalViewPr>
  <p:slideViewPr>
    <p:cSldViewPr snapToGrid="0">
      <p:cViewPr varScale="1">
        <p:scale>
          <a:sx n="72" d="100"/>
          <a:sy n="72" d="100"/>
        </p:scale>
        <p:origin x="68" y="1316"/>
      </p:cViewPr>
      <p:guideLst>
        <p:guide orient="horz" pos="18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22" y="-108"/>
      </p:cViewPr>
      <p:guideLst>
        <p:guide orient="horz" pos="2168"/>
        <p:guide pos="2929"/>
        <p:guide orient="horz" pos="2209"/>
        <p:guide orient="horz" pos="2875"/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 LaGrone" userId="b680fa769da6443c" providerId="LiveId" clId="{DBFA7C4C-F67F-45C3-A35F-8E91F6B3814D}"/>
    <pc:docChg chg="custSel delSld modSld">
      <pc:chgData name="Russ LaGrone" userId="b680fa769da6443c" providerId="LiveId" clId="{DBFA7C4C-F67F-45C3-A35F-8E91F6B3814D}" dt="2023-06-02T02:03:20.696" v="129" actId="20577"/>
      <pc:docMkLst>
        <pc:docMk/>
      </pc:docMkLst>
      <pc:sldChg chg="del">
        <pc:chgData name="Russ LaGrone" userId="b680fa769da6443c" providerId="LiveId" clId="{DBFA7C4C-F67F-45C3-A35F-8E91F6B3814D}" dt="2023-06-02T01:58:11.118" v="0" actId="47"/>
        <pc:sldMkLst>
          <pc:docMk/>
          <pc:sldMk cId="3623786449" sldId="258"/>
        </pc:sldMkLst>
      </pc:sldChg>
      <pc:sldChg chg="addSp modSp mod modAnim">
        <pc:chgData name="Russ LaGrone" userId="b680fa769da6443c" providerId="LiveId" clId="{DBFA7C4C-F67F-45C3-A35F-8E91F6B3814D}" dt="2023-06-02T02:00:31.438" v="66" actId="20577"/>
        <pc:sldMkLst>
          <pc:docMk/>
          <pc:sldMk cId="3704831369" sldId="314"/>
        </pc:sldMkLst>
        <pc:spChg chg="mod">
          <ac:chgData name="Russ LaGrone" userId="b680fa769da6443c" providerId="LiveId" clId="{DBFA7C4C-F67F-45C3-A35F-8E91F6B3814D}" dt="2023-06-02T01:58:29.999" v="2" actId="1076"/>
          <ac:spMkLst>
            <pc:docMk/>
            <pc:sldMk cId="3704831369" sldId="314"/>
            <ac:spMk id="7" creationId="{00000000-0000-0000-0000-000000000000}"/>
          </ac:spMkLst>
        </pc:spChg>
        <pc:spChg chg="add mod">
          <ac:chgData name="Russ LaGrone" userId="b680fa769da6443c" providerId="LiveId" clId="{DBFA7C4C-F67F-45C3-A35F-8E91F6B3814D}" dt="2023-06-02T02:00:31.438" v="66" actId="20577"/>
          <ac:spMkLst>
            <pc:docMk/>
            <pc:sldMk cId="3704831369" sldId="314"/>
            <ac:spMk id="8" creationId="{AE3C7EBA-19E1-718A-A97D-4643B28F3A35}"/>
          </ac:spMkLst>
        </pc:spChg>
      </pc:sldChg>
      <pc:sldChg chg="modSp mod">
        <pc:chgData name="Russ LaGrone" userId="b680fa769da6443c" providerId="LiveId" clId="{DBFA7C4C-F67F-45C3-A35F-8E91F6B3814D}" dt="2023-06-02T02:01:24.210" v="80" actId="20577"/>
        <pc:sldMkLst>
          <pc:docMk/>
          <pc:sldMk cId="2739825984" sldId="316"/>
        </pc:sldMkLst>
        <pc:spChg chg="mod">
          <ac:chgData name="Russ LaGrone" userId="b680fa769da6443c" providerId="LiveId" clId="{DBFA7C4C-F67F-45C3-A35F-8E91F6B3814D}" dt="2023-06-02T02:01:24.210" v="80" actId="20577"/>
          <ac:spMkLst>
            <pc:docMk/>
            <pc:sldMk cId="2739825984" sldId="316"/>
            <ac:spMk id="2" creationId="{00000000-0000-0000-0000-000000000000}"/>
          </ac:spMkLst>
        </pc:spChg>
      </pc:sldChg>
      <pc:sldChg chg="modSp mod modAnim">
        <pc:chgData name="Russ LaGrone" userId="b680fa769da6443c" providerId="LiveId" clId="{DBFA7C4C-F67F-45C3-A35F-8E91F6B3814D}" dt="2023-06-02T02:03:20.696" v="129" actId="20577"/>
        <pc:sldMkLst>
          <pc:docMk/>
          <pc:sldMk cId="3206209652" sldId="317"/>
        </pc:sldMkLst>
        <pc:spChg chg="mod">
          <ac:chgData name="Russ LaGrone" userId="b680fa769da6443c" providerId="LiveId" clId="{DBFA7C4C-F67F-45C3-A35F-8E91F6B3814D}" dt="2023-06-02T02:01:59.014" v="84" actId="20577"/>
          <ac:spMkLst>
            <pc:docMk/>
            <pc:sldMk cId="3206209652" sldId="317"/>
            <ac:spMk id="2" creationId="{00000000-0000-0000-0000-000000000000}"/>
          </ac:spMkLst>
        </pc:spChg>
        <pc:spChg chg="mod">
          <ac:chgData name="Russ LaGrone" userId="b680fa769da6443c" providerId="LiveId" clId="{DBFA7C4C-F67F-45C3-A35F-8E91F6B3814D}" dt="2023-06-02T02:03:20.696" v="129" actId="20577"/>
          <ac:spMkLst>
            <pc:docMk/>
            <pc:sldMk cId="3206209652" sldId="317"/>
            <ac:spMk id="3" creationId="{00000000-0000-0000-0000-000000000000}"/>
          </ac:spMkLst>
        </pc:spChg>
      </pc:sldChg>
      <pc:sldChg chg="del">
        <pc:chgData name="Russ LaGrone" userId="b680fa769da6443c" providerId="LiveId" clId="{DBFA7C4C-F67F-45C3-A35F-8E91F6B3814D}" dt="2023-06-02T01:58:13.480" v="1" actId="47"/>
        <pc:sldMkLst>
          <pc:docMk/>
          <pc:sldMk cId="3756228458" sldId="31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2434" tIns="46218" rIns="92434" bIns="462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1"/>
            <a:ext cx="3037840" cy="464820"/>
          </a:xfrm>
          <a:prstGeom prst="rect">
            <a:avLst/>
          </a:prstGeom>
        </p:spPr>
        <p:txBody>
          <a:bodyPr vert="horz" lIns="92434" tIns="46218" rIns="92434" bIns="46218" rtlCol="0"/>
          <a:lstStyle>
            <a:lvl1pPr algn="r">
              <a:defRPr sz="1200"/>
            </a:lvl1pPr>
          </a:lstStyle>
          <a:p>
            <a:fld id="{FBA6B3C6-8700-41E6-BA62-94D07E8ADFC1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34" tIns="46218" rIns="92434" bIns="462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2434" tIns="46218" rIns="92434" bIns="46218" rtlCol="0" anchor="b"/>
          <a:lstStyle>
            <a:lvl1pPr algn="r">
              <a:defRPr sz="1200"/>
            </a:lvl1pPr>
          </a:lstStyle>
          <a:p>
            <a:fld id="{FB2D296B-6C30-4C8A-92A5-238801DA3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99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4"/>
          </a:xfrm>
          <a:prstGeom prst="rect">
            <a:avLst/>
          </a:prstGeom>
        </p:spPr>
        <p:txBody>
          <a:bodyPr vert="horz" lIns="92434" tIns="46218" rIns="92434" bIns="462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6434"/>
          </a:xfrm>
          <a:prstGeom prst="rect">
            <a:avLst/>
          </a:prstGeom>
        </p:spPr>
        <p:txBody>
          <a:bodyPr vert="horz" lIns="92434" tIns="46218" rIns="92434" bIns="46218" rtlCol="0"/>
          <a:lstStyle>
            <a:lvl1pPr algn="r">
              <a:defRPr sz="1200"/>
            </a:lvl1pPr>
          </a:lstStyle>
          <a:p>
            <a:fld id="{B048B65D-4972-4072-A0EB-5803DD0EFEEF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4" tIns="46218" rIns="92434" bIns="462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3" y="4473894"/>
            <a:ext cx="5608319" cy="3660458"/>
          </a:xfrm>
          <a:prstGeom prst="rect">
            <a:avLst/>
          </a:prstGeom>
        </p:spPr>
        <p:txBody>
          <a:bodyPr vert="horz" lIns="92434" tIns="46218" rIns="92434" bIns="462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3037840" cy="466434"/>
          </a:xfrm>
          <a:prstGeom prst="rect">
            <a:avLst/>
          </a:prstGeom>
        </p:spPr>
        <p:txBody>
          <a:bodyPr vert="horz" lIns="92434" tIns="46218" rIns="92434" bIns="462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9"/>
            <a:ext cx="3037840" cy="466434"/>
          </a:xfrm>
          <a:prstGeom prst="rect">
            <a:avLst/>
          </a:prstGeom>
        </p:spPr>
        <p:txBody>
          <a:bodyPr vert="horz" lIns="92434" tIns="46218" rIns="92434" bIns="46218" rtlCol="0" anchor="b"/>
          <a:lstStyle>
            <a:lvl1pPr algn="r">
              <a:defRPr sz="1200"/>
            </a:lvl1pPr>
          </a:lstStyle>
          <a:p>
            <a:fld id="{0B8FE52C-4B9C-40A3-AEE8-F0F386536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2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1500" y="3720024"/>
            <a:ext cx="7620000" cy="1367908"/>
          </a:xfrm>
        </p:spPr>
        <p:txBody>
          <a:bodyPr wrap="none" anchor="t">
            <a:normAutofit/>
          </a:bodyPr>
          <a:lstStyle>
            <a:lvl1pPr algn="r">
              <a:defRPr sz="8000" b="0" spc="-25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1499" y="3078646"/>
            <a:ext cx="7620000" cy="628354"/>
          </a:xfrm>
        </p:spPr>
        <p:txBody>
          <a:bodyPr anchor="b">
            <a:normAutofit/>
          </a:bodyPr>
          <a:lstStyle>
            <a:lvl1pPr marL="0" indent="0" algn="r">
              <a:buNone/>
              <a:defRPr sz="2667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639300"/>
            <a:ext cx="8763000" cy="682796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823" y="822855"/>
            <a:ext cx="8763000" cy="2816446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3" y="4322097"/>
            <a:ext cx="8761677" cy="568727"/>
          </a:xfrm>
        </p:spPr>
        <p:txBody>
          <a:bodyPr/>
          <a:lstStyle>
            <a:lvl1pPr marL="0" indent="0">
              <a:buNone/>
              <a:defRPr sz="1333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2945287"/>
          </a:xfrm>
        </p:spPr>
        <p:txBody>
          <a:bodyPr anchor="ctr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3" y="3741166"/>
            <a:ext cx="8761677" cy="1251522"/>
          </a:xfrm>
        </p:spPr>
        <p:txBody>
          <a:bodyPr anchor="ctr"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63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177" y="304271"/>
            <a:ext cx="7752293" cy="2494087"/>
          </a:xfrm>
        </p:spPr>
        <p:txBody>
          <a:bodyPr anchor="ctr"/>
          <a:lstStyle>
            <a:lvl1pPr>
              <a:defRPr sz="3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33870" y="2804631"/>
            <a:ext cx="7293583" cy="457473"/>
          </a:xfrm>
        </p:spPr>
        <p:txBody>
          <a:bodyPr anchor="t">
            <a:normAutofit/>
          </a:bodyPr>
          <a:lstStyle>
            <a:lvl1pPr marL="0" indent="0">
              <a:buNone/>
              <a:defRPr sz="1167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500" y="3751441"/>
            <a:ext cx="8760353" cy="1241247"/>
          </a:xfrm>
        </p:spPr>
        <p:txBody>
          <a:bodyPr anchor="ctr">
            <a:normAutofit/>
          </a:bodyPr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25870" y="655687"/>
            <a:ext cx="508000" cy="487313"/>
          </a:xfrm>
          <a:prstGeom prst="rect">
            <a:avLst/>
          </a:prstGeom>
        </p:spPr>
        <p:txBody>
          <a:bodyPr vert="horz" lIns="76200" tIns="38100" rIns="76200" bIns="3810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6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98177" y="2286000"/>
            <a:ext cx="508000" cy="487313"/>
          </a:xfrm>
          <a:prstGeom prst="rect">
            <a:avLst/>
          </a:prstGeom>
        </p:spPr>
        <p:txBody>
          <a:bodyPr vert="horz" lIns="76200" tIns="38100" rIns="76200" bIns="3810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66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0813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1939140"/>
            <a:ext cx="8763000" cy="2093196"/>
          </a:xfrm>
        </p:spPr>
        <p:txBody>
          <a:bodyPr anchor="b">
            <a:normAutofit/>
          </a:bodyPr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3" y="4042151"/>
            <a:ext cx="8761677" cy="950537"/>
          </a:xfrm>
        </p:spPr>
        <p:txBody>
          <a:bodyPr anchor="t"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17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14402" y="1571625"/>
            <a:ext cx="2455722" cy="48021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30665" y="2143125"/>
            <a:ext cx="2439458" cy="2991115"/>
          </a:xfrm>
        </p:spPr>
        <p:txBody>
          <a:bodyPr anchor="t">
            <a:normAutofit/>
          </a:bodyPr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3329" y="1571625"/>
            <a:ext cx="2446868" cy="480218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14534" y="2143125"/>
            <a:ext cx="2455662" cy="2991115"/>
          </a:xfrm>
        </p:spPr>
        <p:txBody>
          <a:bodyPr anchor="t">
            <a:normAutofit/>
          </a:bodyPr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24196" y="1571625"/>
            <a:ext cx="2443428" cy="480218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0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524196" y="2143125"/>
            <a:ext cx="2443428" cy="2991115"/>
          </a:xfrm>
        </p:spPr>
        <p:txBody>
          <a:bodyPr anchor="t">
            <a:normAutofit/>
          </a:bodyPr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86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10071" y="3581253"/>
            <a:ext cx="2450042" cy="48021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10071" y="1880295"/>
            <a:ext cx="2450042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380985" indent="0">
              <a:buNone/>
              <a:defRPr sz="1333"/>
            </a:lvl2pPr>
            <a:lvl3pPr marL="761970" indent="0">
              <a:buNone/>
              <a:defRPr sz="1333"/>
            </a:lvl3pPr>
            <a:lvl4pPr marL="1142954" indent="0">
              <a:buNone/>
              <a:defRPr sz="1333"/>
            </a:lvl4pPr>
            <a:lvl5pPr marL="1523939" indent="0">
              <a:buNone/>
              <a:defRPr sz="1333"/>
            </a:lvl5pPr>
            <a:lvl6pPr marL="1904924" indent="0">
              <a:buNone/>
              <a:defRPr sz="1333"/>
            </a:lvl6pPr>
            <a:lvl7pPr marL="2285909" indent="0">
              <a:buNone/>
              <a:defRPr sz="1333"/>
            </a:lvl7pPr>
            <a:lvl8pPr marL="2666893" indent="0">
              <a:buNone/>
              <a:defRPr sz="1333"/>
            </a:lvl8pPr>
            <a:lvl9pPr marL="3047878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10071" y="4061471"/>
            <a:ext cx="2450042" cy="549324"/>
          </a:xfrm>
        </p:spPr>
        <p:txBody>
          <a:bodyPr anchor="t">
            <a:normAutofit/>
          </a:bodyPr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7498" y="3581253"/>
            <a:ext cx="2442104" cy="48021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07497" y="1880295"/>
            <a:ext cx="2442104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380985" indent="0">
              <a:buNone/>
              <a:defRPr sz="1333"/>
            </a:lvl2pPr>
            <a:lvl3pPr marL="761970" indent="0">
              <a:buNone/>
              <a:defRPr sz="1333"/>
            </a:lvl3pPr>
            <a:lvl4pPr marL="1142954" indent="0">
              <a:buNone/>
              <a:defRPr sz="1333"/>
            </a:lvl4pPr>
            <a:lvl5pPr marL="1523939" indent="0">
              <a:buNone/>
              <a:defRPr sz="1333"/>
            </a:lvl5pPr>
            <a:lvl6pPr marL="1904924" indent="0">
              <a:buNone/>
              <a:defRPr sz="1333"/>
            </a:lvl6pPr>
            <a:lvl7pPr marL="2285909" indent="0">
              <a:buNone/>
              <a:defRPr sz="1333"/>
            </a:lvl7pPr>
            <a:lvl8pPr marL="2666893" indent="0">
              <a:buNone/>
              <a:defRPr sz="1333"/>
            </a:lvl8pPr>
            <a:lvl9pPr marL="3047878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06370" y="4061471"/>
            <a:ext cx="2445338" cy="549324"/>
          </a:xfrm>
        </p:spPr>
        <p:txBody>
          <a:bodyPr anchor="t">
            <a:normAutofit/>
          </a:bodyPr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03602" y="3581253"/>
            <a:ext cx="2443428" cy="48021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503601" y="1880295"/>
            <a:ext cx="2443428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380985" indent="0">
              <a:buNone/>
              <a:defRPr sz="1333"/>
            </a:lvl2pPr>
            <a:lvl3pPr marL="761970" indent="0">
              <a:buNone/>
              <a:defRPr sz="1333"/>
            </a:lvl3pPr>
            <a:lvl4pPr marL="1142954" indent="0">
              <a:buNone/>
              <a:defRPr sz="1333"/>
            </a:lvl4pPr>
            <a:lvl5pPr marL="1523939" indent="0">
              <a:buNone/>
              <a:defRPr sz="1333"/>
            </a:lvl5pPr>
            <a:lvl6pPr marL="1904924" indent="0">
              <a:buNone/>
              <a:defRPr sz="1333"/>
            </a:lvl6pPr>
            <a:lvl7pPr marL="2285909" indent="0">
              <a:buNone/>
              <a:defRPr sz="1333"/>
            </a:lvl7pPr>
            <a:lvl8pPr marL="2666893" indent="0">
              <a:buNone/>
              <a:defRPr sz="1333"/>
            </a:lvl8pPr>
            <a:lvl9pPr marL="3047878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503498" y="4061469"/>
            <a:ext cx="2446664" cy="549324"/>
          </a:xfrm>
        </p:spPr>
        <p:txBody>
          <a:bodyPr anchor="t">
            <a:normAutofit/>
          </a:bodyPr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99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58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2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12110" y="3720024"/>
            <a:ext cx="7620000" cy="1367908"/>
          </a:xfrm>
        </p:spPr>
        <p:txBody>
          <a:bodyPr wrap="none" anchor="t">
            <a:normAutofit/>
          </a:bodyPr>
          <a:lstStyle>
            <a:lvl1pPr algn="l">
              <a:defRPr sz="8000" b="0" spc="-25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2110" y="3078062"/>
            <a:ext cx="7620000" cy="628354"/>
          </a:xfrm>
        </p:spPr>
        <p:txBody>
          <a:bodyPr anchor="b">
            <a:normAutofit/>
          </a:bodyPr>
          <a:lstStyle>
            <a:lvl1pPr marL="0" indent="0" algn="l">
              <a:buNone/>
              <a:defRPr sz="2667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3333" y="1521354"/>
            <a:ext cx="418768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6533" y="1521354"/>
            <a:ext cx="4194967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0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33" y="1400969"/>
            <a:ext cx="4187680" cy="686593"/>
          </a:xfrm>
        </p:spPr>
        <p:txBody>
          <a:bodyPr anchor="b"/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3333" y="2087563"/>
            <a:ext cx="418768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6533" y="1400969"/>
            <a:ext cx="4196290" cy="68659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66533" y="2087563"/>
            <a:ext cx="419629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3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9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5"/>
            <a:ext cx="5143500" cy="40613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3334" y="1714500"/>
            <a:ext cx="3043354" cy="3176323"/>
          </a:xfrm>
        </p:spPr>
        <p:txBody>
          <a:bodyPr/>
          <a:lstStyle>
            <a:lvl1pPr marL="0" indent="0">
              <a:buNone/>
              <a:defRPr sz="1333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3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822855"/>
            <a:ext cx="5143500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3334" y="1714500"/>
            <a:ext cx="3043354" cy="3176323"/>
          </a:xfrm>
        </p:spPr>
        <p:txBody>
          <a:bodyPr/>
          <a:lstStyle>
            <a:lvl1pPr marL="0" indent="0">
              <a:buNone/>
              <a:defRPr sz="1333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6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33" y="1521354"/>
            <a:ext cx="8528167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A1D5703-6475-4E0A-AC42-37C2C4DFA938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62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45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err="1">
                <a:solidFill>
                  <a:srgbClr val="FFFF00"/>
                </a:solidFill>
              </a:rPr>
              <a:t>Pregunta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antes de la </a:t>
            </a:r>
            <a:r>
              <a:rPr lang="en-US" dirty="0">
                <a:solidFill>
                  <a:srgbClr val="FFFF00"/>
                </a:solidFill>
              </a:rPr>
              <a:t>clase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773" y="1255885"/>
            <a:ext cx="7972981" cy="381756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4000" dirty="0"/>
              <a:t>¿Cuáles son algunas diferencias en Embry Hills entre los miembros en términos de creencias, prácticas y puntos de vista? Incluya, pero no limite sus respuestas a asuntos espirituales o de la iglesia.</a:t>
            </a:r>
            <a:endParaRPr lang="en-US" sz="4400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4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01" y="186284"/>
            <a:ext cx="9094429" cy="934594"/>
          </a:xfrm>
        </p:spPr>
        <p:txBody>
          <a:bodyPr/>
          <a:lstStyle/>
          <a:p>
            <a:pPr algn="ctr" rtl="0"/>
            <a:r>
              <a:rPr lang="en-US" b="1" dirty="0">
                <a:solidFill>
                  <a:srgbClr val="FFFF00"/>
                </a:solidFill>
              </a:rPr>
              <a:t>Áreas de diferencias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578" y="1120878"/>
            <a:ext cx="5476488" cy="3950298"/>
          </a:xfrm>
        </p:spPr>
        <p:txBody>
          <a:bodyPr>
            <a:normAutofit/>
          </a:bodyPr>
          <a:lstStyle/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/>
              <a:t>Política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 smtClean="0"/>
              <a:t>Alimentos</a:t>
            </a:r>
            <a:endParaRPr lang="en-US" sz="2400" dirty="0"/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 smtClean="0"/>
              <a:t>Fiestas (</a:t>
            </a:r>
            <a:r>
              <a:rPr lang="en-US" sz="2400" dirty="0" err="1" smtClean="0"/>
              <a:t>anuales</a:t>
            </a:r>
            <a:r>
              <a:rPr lang="en-US" sz="2400" dirty="0" smtClean="0"/>
              <a:t>)</a:t>
            </a:r>
            <a:endParaRPr lang="en-US" sz="2400" dirty="0"/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 err="1" smtClean="0"/>
              <a:t>Educación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casa/</a:t>
            </a:r>
            <a:r>
              <a:rPr lang="en-US" sz="2400" dirty="0" err="1" smtClean="0"/>
              <a:t>escuelas</a:t>
            </a:r>
            <a:r>
              <a:rPr lang="en-US" sz="2400" dirty="0" smtClean="0"/>
              <a:t> </a:t>
            </a:r>
            <a:r>
              <a:rPr lang="en-US" sz="2400" dirty="0" err="1" smtClean="0"/>
              <a:t>públicas</a:t>
            </a:r>
            <a:endParaRPr lang="en-US" sz="2400" dirty="0"/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 err="1" smtClean="0"/>
              <a:t>Posesión</a:t>
            </a:r>
            <a:r>
              <a:rPr lang="en-US" sz="2400" dirty="0" smtClean="0"/>
              <a:t> </a:t>
            </a:r>
            <a:r>
              <a:rPr lang="en-US" sz="2400" dirty="0"/>
              <a:t>de </a:t>
            </a:r>
            <a:r>
              <a:rPr lang="en-US" sz="2400" dirty="0" err="1" smtClean="0"/>
              <a:t>armas</a:t>
            </a:r>
            <a:r>
              <a:rPr lang="en-US" sz="2400" dirty="0" smtClean="0"/>
              <a:t> de </a:t>
            </a:r>
            <a:r>
              <a:rPr lang="en-US" sz="2400" dirty="0" err="1" smtClean="0"/>
              <a:t>fuego</a:t>
            </a:r>
            <a:endParaRPr lang="en-US" sz="2400" dirty="0"/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 err="1" smtClean="0"/>
              <a:t>Música</a:t>
            </a:r>
            <a:r>
              <a:rPr lang="en-US" sz="2400" dirty="0" smtClean="0"/>
              <a:t> </a:t>
            </a:r>
            <a:r>
              <a:rPr lang="en-US" sz="2400" dirty="0"/>
              <a:t>cristiana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/>
              <a:t>Ropa - Modestia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/>
              <a:t>Servicio militar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/>
              <a:t>Cena del Señor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681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01" y="186284"/>
            <a:ext cx="9094429" cy="934594"/>
          </a:xfrm>
        </p:spPr>
        <p:txBody>
          <a:bodyPr/>
          <a:lstStyle/>
          <a:p>
            <a:pPr algn="ctr" rtl="0"/>
            <a:r>
              <a:rPr lang="en-US" b="1" dirty="0">
                <a:solidFill>
                  <a:srgbClr val="FFFF00"/>
                </a:solidFill>
              </a:rPr>
              <a:t>Romanos 14 y 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082" y="1654090"/>
            <a:ext cx="9346292" cy="1207097"/>
          </a:xfrm>
        </p:spPr>
        <p:txBody>
          <a:bodyPr>
            <a:normAutofit/>
          </a:bodyPr>
          <a:lstStyle/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3200" dirty="0"/>
              <a:t>No </a:t>
            </a:r>
            <a:r>
              <a:rPr lang="en-US" sz="3200" dirty="0" smtClean="0"/>
              <a:t>comer carne 			Comer carne</a:t>
            </a:r>
            <a:endParaRPr lang="en-US" sz="3200" dirty="0"/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3200" dirty="0" err="1" smtClean="0"/>
              <a:t>Guardar</a:t>
            </a:r>
            <a:r>
              <a:rPr lang="en-US" sz="3200" dirty="0" smtClean="0"/>
              <a:t> </a:t>
            </a:r>
            <a:r>
              <a:rPr lang="en-US" sz="3200" dirty="0"/>
              <a:t>un </a:t>
            </a:r>
            <a:r>
              <a:rPr lang="en-US" sz="3200" dirty="0" err="1"/>
              <a:t>día</a:t>
            </a:r>
            <a:r>
              <a:rPr lang="en-US" sz="3200" dirty="0"/>
              <a:t> </a:t>
            </a:r>
            <a:r>
              <a:rPr lang="en-US" sz="3200" dirty="0" smtClean="0"/>
              <a:t>			</a:t>
            </a:r>
            <a:r>
              <a:rPr lang="en-US" sz="3200" dirty="0" err="1" smtClean="0"/>
              <a:t>Todos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días</a:t>
            </a:r>
            <a:r>
              <a:rPr lang="en-US" sz="3200" dirty="0" smtClean="0"/>
              <a:t> </a:t>
            </a:r>
            <a:r>
              <a:rPr lang="en-US" sz="3200" dirty="0" err="1" smtClean="0"/>
              <a:t>iguales</a:t>
            </a:r>
            <a:endParaRPr lang="en-US" sz="3200" dirty="0"/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48082" y="719496"/>
            <a:ext cx="7109585" cy="934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61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600" u="sng" dirty="0" smtClean="0">
                <a:solidFill>
                  <a:schemeClr val="tx1"/>
                </a:solidFill>
              </a:rPr>
              <a:t>Dos </a:t>
            </a:r>
            <a:r>
              <a:rPr lang="en-US" sz="3600" u="sng" dirty="0">
                <a:solidFill>
                  <a:schemeClr val="tx1"/>
                </a:solidFill>
              </a:rPr>
              <a:t>ejemplos</a:t>
            </a:r>
          </a:p>
        </p:txBody>
      </p:sp>
      <p:sp>
        <p:nvSpPr>
          <p:cNvPr id="5" name="Speech Bubble: Rectangle 4"/>
          <p:cNvSpPr/>
          <p:nvPr/>
        </p:nvSpPr>
        <p:spPr>
          <a:xfrm>
            <a:off x="1578077" y="2996192"/>
            <a:ext cx="2389239" cy="796413"/>
          </a:xfrm>
          <a:prstGeom prst="wedgeRectCallout">
            <a:avLst>
              <a:gd name="adj1" fmla="val 3200"/>
              <a:gd name="adj2" fmla="val -9392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200" dirty="0"/>
              <a:t>Débil</a:t>
            </a:r>
          </a:p>
        </p:txBody>
      </p:sp>
      <p:sp>
        <p:nvSpPr>
          <p:cNvPr id="6" name="Speech Bubble: Rectangle 5"/>
          <p:cNvSpPr/>
          <p:nvPr/>
        </p:nvSpPr>
        <p:spPr>
          <a:xfrm>
            <a:off x="5963264" y="2996192"/>
            <a:ext cx="2389239" cy="796413"/>
          </a:xfrm>
          <a:prstGeom prst="wedgeRectCallout">
            <a:avLst>
              <a:gd name="adj1" fmla="val 3200"/>
              <a:gd name="adj2" fmla="val -9392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200" dirty="0"/>
              <a:t>Fuerte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313076" y="4588251"/>
            <a:ext cx="9431554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800" dirty="0">
                <a:solidFill>
                  <a:srgbClr val="FFFF00"/>
                </a:solidFill>
              </a:rPr>
              <a:t>¿Cuál de estos dos </a:t>
            </a:r>
            <a:r>
              <a:rPr lang="en-US" sz="2800" dirty="0" err="1">
                <a:solidFill>
                  <a:srgbClr val="FFFF00"/>
                </a:solidFill>
              </a:rPr>
              <a:t>establece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una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norma</a:t>
            </a:r>
            <a:r>
              <a:rPr lang="en-US" sz="2800" dirty="0" smtClean="0">
                <a:solidFill>
                  <a:srgbClr val="FFFF00"/>
                </a:solidFill>
              </a:rPr>
              <a:t> de </a:t>
            </a:r>
            <a:r>
              <a:rPr lang="en-US" sz="2800" dirty="0">
                <a:solidFill>
                  <a:srgbClr val="FFFF00"/>
                </a:solidFill>
              </a:rPr>
              <a:t>conducta </a:t>
            </a:r>
            <a:r>
              <a:rPr lang="en-US" sz="2800" dirty="0" err="1">
                <a:solidFill>
                  <a:srgbClr val="FFFF00"/>
                </a:solidFill>
              </a:rPr>
              <a:t>más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alta</a:t>
            </a:r>
            <a:r>
              <a:rPr lang="en-US" sz="2800" dirty="0" smtClean="0">
                <a:solidFill>
                  <a:srgbClr val="FFFF00"/>
                </a:solidFill>
              </a:rPr>
              <a:t>?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AE3C7EBA-19E1-718A-A97D-4643B28F3A35}"/>
              </a:ext>
            </a:extLst>
          </p:cNvPr>
          <p:cNvSpPr txBox="1">
            <a:spLocks/>
          </p:cNvSpPr>
          <p:nvPr/>
        </p:nvSpPr>
        <p:spPr>
          <a:xfrm>
            <a:off x="1884783" y="3927610"/>
            <a:ext cx="9156721" cy="660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0492" indent="-190492" algn="l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Char char="•"/>
              <a:defRPr sz="2333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571477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52462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667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33447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714431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095416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76401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386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8370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Clr>
                <a:srgbClr val="FFFF00"/>
              </a:buClr>
              <a:buSzPct val="131000"/>
              <a:buNone/>
            </a:pPr>
            <a:r>
              <a:rPr lang="en-US" sz="2800" i="1" dirty="0"/>
              <a:t>(No </a:t>
            </a:r>
            <a:r>
              <a:rPr lang="en-US" sz="2800" i="1" dirty="0" err="1" smtClean="0"/>
              <a:t>juzgue</a:t>
            </a:r>
            <a:r>
              <a:rPr lang="en-US" sz="2800" i="1" dirty="0" smtClean="0"/>
              <a:t>) 			(</a:t>
            </a:r>
            <a:r>
              <a:rPr lang="en-US" sz="2800" i="1" dirty="0"/>
              <a:t>No </a:t>
            </a:r>
            <a:r>
              <a:rPr lang="en-US" sz="2800" i="1" dirty="0" err="1" smtClean="0"/>
              <a:t>desprecie</a:t>
            </a:r>
            <a:r>
              <a:rPr lang="en-US" sz="2800" i="1" dirty="0" smtClean="0"/>
              <a:t>)</a:t>
            </a:r>
            <a:endParaRPr lang="en-US" sz="2800" i="1" dirty="0"/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483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77" y="0"/>
            <a:ext cx="9511891" cy="934594"/>
          </a:xfrm>
        </p:spPr>
        <p:txBody>
          <a:bodyPr>
            <a:noAutofit/>
          </a:bodyPr>
          <a:lstStyle/>
          <a:p>
            <a:pPr algn="ctr" rtl="0"/>
            <a:r>
              <a:rPr lang="en-US" sz="3600" b="1" dirty="0">
                <a:solidFill>
                  <a:srgbClr val="FFFF00"/>
                </a:solidFill>
              </a:rPr>
              <a:t>Romanos 14 y 15 – </a:t>
            </a:r>
            <a:r>
              <a:rPr lang="en-US" sz="3600" b="1" dirty="0" err="1" smtClean="0">
                <a:solidFill>
                  <a:srgbClr val="FFFF00"/>
                </a:solidFill>
              </a:rPr>
              <a:t>Mandamientos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y </a:t>
            </a:r>
            <a:r>
              <a:rPr lang="en-US" sz="3600" b="1" dirty="0" err="1" smtClean="0">
                <a:solidFill>
                  <a:srgbClr val="FFFF00"/>
                </a:solidFill>
              </a:rPr>
              <a:t>principios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77" y="934594"/>
            <a:ext cx="9912022" cy="4651187"/>
          </a:xfrm>
        </p:spPr>
        <p:txBody>
          <a:bodyPr>
            <a:normAutofit lnSpcReduction="10000"/>
          </a:bodyPr>
          <a:lstStyle/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FFFF00"/>
                </a:solidFill>
              </a:rPr>
              <a:t>Romanos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14:1,3 </a:t>
            </a:r>
            <a:r>
              <a:rPr lang="en-US" sz="2400" dirty="0" err="1" smtClean="0"/>
              <a:t>Aceptar</a:t>
            </a:r>
            <a:r>
              <a:rPr lang="en-US" sz="2400" dirty="0" smtClean="0"/>
              <a:t> al </a:t>
            </a:r>
            <a:r>
              <a:rPr lang="en-US" sz="2400" dirty="0" err="1" smtClean="0"/>
              <a:t>débil</a:t>
            </a:r>
            <a:r>
              <a:rPr lang="en-US" sz="2400" dirty="0" smtClean="0"/>
              <a:t>, no para </a:t>
            </a:r>
            <a:r>
              <a:rPr lang="en-US" sz="2400" dirty="0" err="1" smtClean="0"/>
              <a:t>juzgar</a:t>
            </a:r>
            <a:r>
              <a:rPr lang="en-US" sz="2400" dirty="0" smtClean="0"/>
              <a:t> [o </a:t>
            </a:r>
            <a:r>
              <a:rPr lang="en-US" sz="2400" dirty="0" err="1" smtClean="0"/>
              <a:t>discutir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/>
              <a:t>]</a:t>
            </a:r>
            <a:r>
              <a:rPr lang="en-US" sz="2400" dirty="0" smtClean="0"/>
              <a:t> </a:t>
            </a:r>
            <a:r>
              <a:rPr lang="en-US" sz="2400" dirty="0" err="1" smtClean="0"/>
              <a:t>opiniones</a:t>
            </a:r>
            <a:endParaRPr lang="en-US" sz="2400" dirty="0"/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FFFF00"/>
                </a:solidFill>
              </a:rPr>
              <a:t>Romanos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14:3-4 </a:t>
            </a:r>
            <a:r>
              <a:rPr lang="en-US" sz="2400" dirty="0" smtClean="0"/>
              <a:t>No </a:t>
            </a:r>
            <a:r>
              <a:rPr lang="en-US" sz="2400" dirty="0" err="1" smtClean="0"/>
              <a:t>juzgar</a:t>
            </a:r>
            <a:endParaRPr lang="en-US" sz="2400" dirty="0"/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FFFF00"/>
                </a:solidFill>
              </a:rPr>
              <a:t>Romanos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14:8-9 </a:t>
            </a:r>
            <a:r>
              <a:rPr lang="en-US" sz="2400" dirty="0" err="1" smtClean="0"/>
              <a:t>Vivir</a:t>
            </a:r>
            <a:r>
              <a:rPr lang="en-US" sz="2400" dirty="0" smtClean="0"/>
              <a:t> </a:t>
            </a:r>
            <a:r>
              <a:rPr lang="en-US" sz="2400" dirty="0"/>
              <a:t>para el Señor (nosotros le pertenecemos)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FFFF00"/>
                </a:solidFill>
              </a:rPr>
              <a:t>Romanos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14:10-11 </a:t>
            </a:r>
            <a:r>
              <a:rPr lang="en-US" sz="2400" dirty="0" smtClean="0"/>
              <a:t>No </a:t>
            </a:r>
            <a:r>
              <a:rPr lang="en-US" sz="2400" dirty="0" err="1" smtClean="0"/>
              <a:t>despreciar</a:t>
            </a:r>
            <a:r>
              <a:rPr lang="en-US" sz="2400" dirty="0" smtClean="0"/>
              <a:t>, </a:t>
            </a:r>
            <a:r>
              <a:rPr lang="en-US" sz="2400" dirty="0"/>
              <a:t>no </a:t>
            </a:r>
            <a:r>
              <a:rPr lang="en-US" sz="2400" dirty="0" err="1" smtClean="0"/>
              <a:t>juzgar</a:t>
            </a:r>
            <a:endParaRPr lang="en-US" sz="2400" dirty="0"/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FF00"/>
                </a:solidFill>
              </a:rPr>
              <a:t>Romanos 14:13-15, </a:t>
            </a:r>
            <a:r>
              <a:rPr lang="en-US" sz="2400" dirty="0" smtClean="0">
                <a:solidFill>
                  <a:srgbClr val="FFFF00"/>
                </a:solidFill>
              </a:rPr>
              <a:t>20 </a:t>
            </a:r>
            <a:r>
              <a:rPr lang="en-US" sz="2400" dirty="0" smtClean="0"/>
              <a:t>No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/>
              <a:t>piedra de tropiezo ni obstáculo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FFFF00"/>
                </a:solidFill>
              </a:rPr>
              <a:t>Romanos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14:16-17 </a:t>
            </a:r>
            <a:r>
              <a:rPr lang="en-US" sz="2400" dirty="0" err="1" smtClean="0"/>
              <a:t>Procurar</a:t>
            </a:r>
            <a:r>
              <a:rPr lang="en-US" sz="2400" dirty="0" smtClean="0"/>
              <a:t> la </a:t>
            </a:r>
            <a:r>
              <a:rPr lang="en-US" sz="2400" dirty="0" err="1" smtClean="0"/>
              <a:t>justicia</a:t>
            </a:r>
            <a:r>
              <a:rPr lang="en-US" sz="2400" dirty="0"/>
              <a:t>, la paz y </a:t>
            </a:r>
            <a:r>
              <a:rPr lang="en-US" sz="2400" dirty="0" smtClean="0"/>
              <a:t>el </a:t>
            </a:r>
            <a:r>
              <a:rPr lang="en-US" sz="2400" dirty="0" err="1" smtClean="0"/>
              <a:t>gozo</a:t>
            </a:r>
            <a:endParaRPr lang="en-US" sz="2400" dirty="0"/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FFFF00"/>
                </a:solidFill>
              </a:rPr>
              <a:t>Romanos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14:19 </a:t>
            </a:r>
            <a:r>
              <a:rPr lang="en-US" sz="2400" dirty="0" err="1" smtClean="0"/>
              <a:t>Procurar</a:t>
            </a:r>
            <a:r>
              <a:rPr lang="en-US" sz="2400" dirty="0" smtClean="0"/>
              <a:t> </a:t>
            </a:r>
            <a:r>
              <a:rPr lang="en-US" sz="2400" dirty="0"/>
              <a:t>la paz y la edificación mutua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FFFF00"/>
                </a:solidFill>
              </a:rPr>
              <a:t>Romanos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15:1 </a:t>
            </a:r>
            <a:r>
              <a:rPr lang="en-US" sz="2400" dirty="0" err="1" smtClean="0"/>
              <a:t>Sobrellevar</a:t>
            </a:r>
            <a:r>
              <a:rPr lang="en-US" sz="2400" dirty="0" smtClean="0"/>
              <a:t> las </a:t>
            </a:r>
            <a:r>
              <a:rPr lang="en-US" sz="2400" dirty="0" err="1" smtClean="0"/>
              <a:t>flaquezas</a:t>
            </a:r>
            <a:r>
              <a:rPr lang="en-US" sz="2400" dirty="0" smtClean="0"/>
              <a:t> de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débiles</a:t>
            </a:r>
            <a:endParaRPr lang="en-US" sz="2400" dirty="0"/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FFFF00"/>
                </a:solidFill>
              </a:rPr>
              <a:t>Romanos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15:2-3 </a:t>
            </a:r>
            <a:r>
              <a:rPr lang="en-US" sz="2400" dirty="0" err="1" smtClean="0"/>
              <a:t>Agradar</a:t>
            </a:r>
            <a:r>
              <a:rPr lang="en-US" sz="2400" dirty="0" smtClean="0"/>
              <a:t> a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demás</a:t>
            </a:r>
            <a:r>
              <a:rPr lang="en-US" sz="2400" dirty="0" smtClean="0"/>
              <a:t> para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/>
              <a:t>bien y edificación.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FFFF00"/>
                </a:solidFill>
              </a:rPr>
              <a:t>Romanos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15:4 </a:t>
            </a:r>
            <a:r>
              <a:rPr lang="en-US" sz="2400" dirty="0" smtClean="0"/>
              <a:t>Consuelo de </a:t>
            </a:r>
            <a:r>
              <a:rPr lang="en-US" sz="2400" dirty="0"/>
              <a:t>las Escrituras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FFFF00"/>
                </a:solidFill>
              </a:rPr>
              <a:t>Romanos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15:7 </a:t>
            </a:r>
            <a:r>
              <a:rPr lang="en-US" sz="2400" dirty="0" err="1" smtClean="0"/>
              <a:t>Aceptarse</a:t>
            </a:r>
            <a:r>
              <a:rPr lang="en-US" sz="2400" dirty="0" smtClean="0"/>
              <a:t> </a:t>
            </a:r>
            <a:r>
              <a:rPr lang="en-US" sz="2400" dirty="0"/>
              <a:t>unos a otros como Cristo </a:t>
            </a:r>
            <a:r>
              <a:rPr lang="en-US" sz="2400" dirty="0" err="1" smtClean="0"/>
              <a:t>acepta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99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067" y="127291"/>
            <a:ext cx="6547012" cy="934594"/>
          </a:xfrm>
        </p:spPr>
        <p:txBody>
          <a:bodyPr>
            <a:noAutofit/>
          </a:bodyPr>
          <a:lstStyle/>
          <a:p>
            <a:pPr algn="ctr" rtl="0"/>
            <a:r>
              <a:rPr lang="en-US" sz="4000" b="1" dirty="0">
                <a:solidFill>
                  <a:srgbClr val="FFFF00"/>
                </a:solidFill>
              </a:rPr>
              <a:t>Romanos 14 y 15 –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FF00"/>
                </a:solidFill>
              </a:rPr>
              <a:t>Responsabilidad personal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226" y="1533833"/>
            <a:ext cx="9748684" cy="2639961"/>
          </a:xfrm>
        </p:spPr>
        <p:txBody>
          <a:bodyPr>
            <a:normAutofit/>
          </a:bodyPr>
          <a:lstStyle/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rgbClr val="FFFF00"/>
                </a:solidFill>
              </a:rPr>
              <a:t>Romanos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14:5	</a:t>
            </a:r>
            <a:r>
              <a:rPr lang="en-US" sz="2800" dirty="0" err="1" smtClean="0"/>
              <a:t>Cada</a:t>
            </a:r>
            <a:r>
              <a:rPr lang="en-US" sz="2800" dirty="0" smtClean="0"/>
              <a:t> </a:t>
            </a:r>
            <a:r>
              <a:rPr lang="en-US" sz="2800" dirty="0" err="1" smtClean="0"/>
              <a:t>cual</a:t>
            </a:r>
            <a:r>
              <a:rPr lang="en-US" sz="2800" dirty="0" smtClean="0"/>
              <a:t> </a:t>
            </a:r>
            <a:r>
              <a:rPr lang="en-US" sz="2800" dirty="0" err="1" smtClean="0"/>
              <a:t>esté</a:t>
            </a:r>
            <a:r>
              <a:rPr lang="en-US" sz="2800" dirty="0" smtClean="0"/>
              <a:t> </a:t>
            </a:r>
            <a:r>
              <a:rPr lang="en-US" sz="2800" dirty="0" err="1" smtClean="0"/>
              <a:t>plenamente</a:t>
            </a:r>
            <a:r>
              <a:rPr lang="en-US" sz="2800" dirty="0" smtClean="0"/>
              <a:t> </a:t>
            </a:r>
            <a:r>
              <a:rPr lang="en-US" sz="2800" dirty="0"/>
              <a:t>convencido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rgbClr val="FFFF00"/>
                </a:solidFill>
              </a:rPr>
              <a:t>Romanos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14:12	</a:t>
            </a:r>
            <a:r>
              <a:rPr lang="en-US" sz="2800" dirty="0" err="1" smtClean="0"/>
              <a:t>Cada</a:t>
            </a:r>
            <a:r>
              <a:rPr lang="en-US" sz="2800" dirty="0" smtClean="0"/>
              <a:t> </a:t>
            </a:r>
            <a:r>
              <a:rPr lang="en-US" sz="2800" dirty="0"/>
              <a:t>uno </a:t>
            </a:r>
            <a:r>
              <a:rPr lang="en-US" sz="2800" dirty="0" err="1"/>
              <a:t>dará</a:t>
            </a:r>
            <a:r>
              <a:rPr lang="en-US" sz="2800" dirty="0"/>
              <a:t> </a:t>
            </a:r>
            <a:r>
              <a:rPr lang="en-US" sz="2800" dirty="0" smtClean="0"/>
              <a:t>a Dios </a:t>
            </a:r>
            <a:r>
              <a:rPr lang="en-US" sz="2800" dirty="0" err="1" smtClean="0"/>
              <a:t>cuenta</a:t>
            </a:r>
            <a:endParaRPr lang="en-US" sz="2800" dirty="0"/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rgbClr val="FFFF00"/>
                </a:solidFill>
              </a:rPr>
              <a:t>Romanos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14:23	</a:t>
            </a:r>
            <a:r>
              <a:rPr lang="en-US" sz="2800" dirty="0" err="1" smtClean="0"/>
              <a:t>Todo</a:t>
            </a:r>
            <a:r>
              <a:rPr lang="en-US" sz="2800" dirty="0" smtClean="0"/>
              <a:t> </a:t>
            </a:r>
            <a:r>
              <a:rPr lang="en-US" sz="2800" dirty="0"/>
              <a:t>lo que no procede de </a:t>
            </a:r>
            <a:r>
              <a:rPr lang="en-US" sz="2800" dirty="0" err="1" smtClean="0"/>
              <a:t>fe</a:t>
            </a:r>
            <a:r>
              <a:rPr lang="en-US" sz="2800" dirty="0" smtClean="0"/>
              <a:t>, </a:t>
            </a:r>
            <a:r>
              <a:rPr lang="en-US" sz="2800" dirty="0"/>
              <a:t>es pecado</a:t>
            </a:r>
          </a:p>
        </p:txBody>
      </p:sp>
    </p:spTree>
    <p:extLst>
      <p:ext uri="{BB962C8B-B14F-4D97-AF65-F5344CB8AC3E}">
        <p14:creationId xmlns:p14="http://schemas.microsoft.com/office/powerpoint/2010/main" val="273982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36" y="136169"/>
            <a:ext cx="7086673" cy="934594"/>
          </a:xfrm>
        </p:spPr>
        <p:txBody>
          <a:bodyPr>
            <a:noAutofit/>
          </a:bodyPr>
          <a:lstStyle/>
          <a:p>
            <a:pPr algn="ctr" rtl="0"/>
            <a:r>
              <a:rPr lang="en-US" sz="4000" b="1" dirty="0">
                <a:solidFill>
                  <a:srgbClr val="FFFF00"/>
                </a:solidFill>
              </a:rPr>
              <a:t>Romanos 14 y 15 –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FF00"/>
                </a:solidFill>
              </a:rPr>
              <a:t>Mis observaciones personales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31" y="1348699"/>
            <a:ext cx="9748684" cy="4011560"/>
          </a:xfrm>
        </p:spPr>
        <p:txBody>
          <a:bodyPr>
            <a:normAutofit fontScale="92500" lnSpcReduction="20000"/>
          </a:bodyPr>
          <a:lstStyle/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El objetivo final es la paz y la edificación mutua (Romanos 14:13, 19; 15:6, cf. </a:t>
            </a:r>
            <a:r>
              <a:rPr lang="en-US" sz="2800" dirty="0" err="1" smtClean="0">
                <a:solidFill>
                  <a:schemeClr val="tx1"/>
                </a:solidFill>
              </a:rPr>
              <a:t>Ef</a:t>
            </a:r>
            <a:r>
              <a:rPr lang="en-US" sz="2800" dirty="0" smtClean="0">
                <a:solidFill>
                  <a:schemeClr val="tx1"/>
                </a:solidFill>
              </a:rPr>
              <a:t>. 4:1-3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Gál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>
                <a:solidFill>
                  <a:schemeClr val="tx1"/>
                </a:solidFill>
              </a:rPr>
              <a:t>3:28)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Prácticas que no </a:t>
            </a:r>
            <a:r>
              <a:rPr lang="en-US" sz="2800" dirty="0" err="1" smtClean="0">
                <a:solidFill>
                  <a:schemeClr val="tx1"/>
                </a:solidFill>
              </a:rPr>
              <a:t>exigen</a:t>
            </a:r>
            <a:r>
              <a:rPr lang="en-US" sz="2800" dirty="0" smtClean="0">
                <a:solidFill>
                  <a:schemeClr val="tx1"/>
                </a:solidFill>
              </a:rPr>
              <a:t> la </a:t>
            </a:r>
            <a:r>
              <a:rPr lang="en-US" sz="2800" dirty="0" err="1" smtClean="0">
                <a:solidFill>
                  <a:schemeClr val="tx1"/>
                </a:solidFill>
              </a:rPr>
              <a:t>participación</a:t>
            </a:r>
            <a:r>
              <a:rPr lang="en-US" sz="2800" dirty="0" smtClean="0">
                <a:solidFill>
                  <a:schemeClr val="tx1"/>
                </a:solidFill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</a:rPr>
              <a:t>todo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el grupo (Rom. 14:12)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Pasajes difíciles sin consenso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Temas no abordados directamente en las Escrituras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Temas que requieren un elemento de juicio en la aplicación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Evitar la enseñanza o los </a:t>
            </a:r>
            <a:r>
              <a:rPr lang="en-US" sz="2800" dirty="0" err="1">
                <a:solidFill>
                  <a:schemeClr val="tx1"/>
                </a:solidFill>
              </a:rPr>
              <a:t>actos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perturbadores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El ejercicio de los principios brinda la oportunidad de acercarse a la verdad y a los demás.</a:t>
            </a:r>
          </a:p>
          <a:p>
            <a:pPr marL="280988" indent="-280988" algn="l" rtl="0">
              <a:buClr>
                <a:srgbClr val="FFFF00"/>
              </a:buClr>
              <a:buSzPct val="131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El valor de que </a:t>
            </a:r>
            <a:r>
              <a:rPr lang="en-US" sz="2800" dirty="0" err="1">
                <a:solidFill>
                  <a:schemeClr val="tx1"/>
                </a:solidFill>
              </a:rPr>
              <a:t>los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ancianos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tomen</a:t>
            </a:r>
            <a:r>
              <a:rPr lang="en-US" sz="2800" dirty="0" smtClean="0">
                <a:solidFill>
                  <a:schemeClr val="tx1"/>
                </a:solidFill>
              </a:rPr>
              <a:t> las </a:t>
            </a:r>
            <a:r>
              <a:rPr lang="en-US" sz="2800" dirty="0" err="1">
                <a:solidFill>
                  <a:schemeClr val="tx1"/>
                </a:solidFill>
              </a:rPr>
              <a:t>decisiones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20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3784</TotalTime>
  <Words>320</Words>
  <Application>Microsoft Office PowerPoint</Application>
  <PresentationFormat>Custom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Wingdings</vt:lpstr>
      <vt:lpstr>Depth</vt:lpstr>
      <vt:lpstr>Pregunta antes de la clase</vt:lpstr>
      <vt:lpstr>Áreas de diferencias</vt:lpstr>
      <vt:lpstr>Romanos 14 y 15</vt:lpstr>
      <vt:lpstr>Romanos 14 y 15 – Mandamientos y principios</vt:lpstr>
      <vt:lpstr>Romanos 14 y 15 – Responsabilidad personal</vt:lpstr>
      <vt:lpstr>Romanos 14 y 15 – Mis observaciones personales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God’s Will</dc:title>
  <dc:creator>Owner</dc:creator>
  <cp:lastModifiedBy>Esther Eubanks</cp:lastModifiedBy>
  <cp:revision>171</cp:revision>
  <cp:lastPrinted>2023-05-30T16:31:16Z</cp:lastPrinted>
  <dcterms:created xsi:type="dcterms:W3CDTF">2014-10-30T23:01:40Z</dcterms:created>
  <dcterms:modified xsi:type="dcterms:W3CDTF">2023-06-02T14:17:44Z</dcterms:modified>
</cp:coreProperties>
</file>