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9"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6" d="100"/>
          <a:sy n="96" d="100"/>
        </p:scale>
        <p:origin x="-3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pt-BR" smtClean="0"/>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8852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0682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42777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1913" y="2514602"/>
            <a:ext cx="6686549" cy="2262781"/>
          </a:xfrm>
        </p:spPr>
        <p:txBody>
          <a:bodyPr anchor="b">
            <a:normAutofit/>
          </a:bodyPr>
          <a:lstStyle>
            <a:lvl1pPr>
              <a:defRPr sz="4050"/>
            </a:lvl1pPr>
          </a:lstStyle>
          <a:p>
            <a:r>
              <a:rPr lang="pt-BR" smtClean="0"/>
              <a:t>Clique para editar o título mestre</a:t>
            </a:r>
            <a:endParaRPr lang="en-US" dirty="0"/>
          </a:p>
        </p:txBody>
      </p:sp>
      <p:sp>
        <p:nvSpPr>
          <p:cNvPr id="3" name="Subtitle 2"/>
          <p:cNvSpPr>
            <a:spLocks noGrp="1"/>
          </p:cNvSpPr>
          <p:nvPr>
            <p:ph type="subTitle" idx="1"/>
          </p:nvPr>
        </p:nvSpPr>
        <p:spPr>
          <a:xfrm>
            <a:off x="1941913" y="4777382"/>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3"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3" y="4529542"/>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74047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944697" y="624110"/>
            <a:ext cx="6683765"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486900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41913" y="2058750"/>
            <a:ext cx="6686549" cy="1468800"/>
          </a:xfrm>
        </p:spPr>
        <p:txBody>
          <a:bodyPr anchor="b"/>
          <a:lstStyle>
            <a:lvl1pPr algn="l">
              <a:defRPr sz="3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941913"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3" y="3244142"/>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49853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3" y="787784"/>
            <a:ext cx="584825" cy="365125"/>
          </a:xfrm>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56638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204533"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29975"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3" y="787784"/>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57780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87323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79603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1913" y="446088"/>
            <a:ext cx="2628899" cy="976312"/>
          </a:xfrm>
        </p:spPr>
        <p:txBody>
          <a:bodyPr anchor="b"/>
          <a:lstStyle>
            <a:lvl1pPr algn="l">
              <a:defRPr sz="1500" b="0"/>
            </a:lvl1pPr>
          </a:lstStyle>
          <a:p>
            <a:r>
              <a:rPr lang="pt-BR" smtClean="0"/>
              <a:t>Clique para editar o título mestre</a:t>
            </a:r>
            <a:endParaRPr lang="en-US" dirty="0"/>
          </a:p>
        </p:txBody>
      </p:sp>
      <p:sp>
        <p:nvSpPr>
          <p:cNvPr id="3" name="Content Placeholder 2"/>
          <p:cNvSpPr>
            <a:spLocks noGrp="1"/>
          </p:cNvSpPr>
          <p:nvPr>
            <p:ph idx="1"/>
          </p:nvPr>
        </p:nvSpPr>
        <p:spPr>
          <a:xfrm>
            <a:off x="4742259" y="446091"/>
            <a:ext cx="38862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941913" y="1598614"/>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2A54C80-263E-416B-A8E0-580EDEADCBDC}"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92505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62344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941909" y="634966"/>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941910" y="5367339"/>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0"/>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1048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941913" y="609600"/>
            <a:ext cx="6686549" cy="3117040"/>
          </a:xfrm>
        </p:spPr>
        <p:txBody>
          <a:bodyPr anchor="ctr">
            <a:normAutofit/>
          </a:bodyPr>
          <a:lstStyle>
            <a:lvl1pPr algn="l">
              <a:defRPr sz="36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941913" y="4354048"/>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3" y="3244142"/>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86428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137465" y="609600"/>
            <a:ext cx="6295445" cy="2895600"/>
          </a:xfrm>
        </p:spPr>
        <p:txBody>
          <a:bodyPr anchor="ctr">
            <a:normAutofit/>
          </a:bodyPr>
          <a:lstStyle>
            <a:lvl1pPr algn="l">
              <a:defRPr sz="36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1941913" y="4354048"/>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1781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3" y="3244142"/>
            <a:ext cx="584825" cy="365125"/>
          </a:xfrm>
        </p:spPr>
        <p:txBody>
          <a:bodyPr/>
          <a:lstStyle/>
          <a:p>
            <a:fld id="{D57F1E4F-1CFF-5643-939E-217C01CDF565}" type="slidenum">
              <a:rPr lang="en-US" smtClean="0"/>
              <a:pPr/>
              <a:t>‹#›</a:t>
            </a:fld>
            <a:endParaRPr lang="en-US" dirty="0"/>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defTabSz="713232"/>
            <a:r>
              <a:rPr lang="en-US" sz="6000" dirty="0">
                <a:ln w="3175" cmpd="sng">
                  <a:noFill/>
                </a:ln>
                <a:solidFill>
                  <a:srgbClr val="A53010"/>
                </a:solidFill>
                <a:latin typeface="Arial"/>
              </a:rPr>
              <a:t>“</a:t>
            </a:r>
          </a:p>
        </p:txBody>
      </p:sp>
      <p:sp>
        <p:nvSpPr>
          <p:cNvPr id="15" name="TextBox 14"/>
          <p:cNvSpPr txBox="1"/>
          <p:nvPr/>
        </p:nvSpPr>
        <p:spPr>
          <a:xfrm>
            <a:off x="8336139" y="2905307"/>
            <a:ext cx="457200" cy="584776"/>
          </a:xfrm>
          <a:prstGeom prst="rect">
            <a:avLst/>
          </a:prstGeom>
        </p:spPr>
        <p:txBody>
          <a:bodyPr vert="horz" lIns="68580" tIns="34290" rIns="68580" bIns="34290" rtlCol="0" anchor="ctr">
            <a:noAutofit/>
          </a:bodyPr>
          <a:lstStyle/>
          <a:p>
            <a:pPr defTabSz="713232"/>
            <a:r>
              <a:rPr lang="en-US" sz="6000" dirty="0">
                <a:ln w="3175" cmpd="sng">
                  <a:noFill/>
                </a:ln>
                <a:solidFill>
                  <a:srgbClr val="A53010"/>
                </a:solidFill>
                <a:latin typeface="Arial"/>
              </a:rPr>
              <a:t>”</a:t>
            </a:r>
          </a:p>
        </p:txBody>
      </p:sp>
    </p:spTree>
    <p:extLst>
      <p:ext uri="{BB962C8B-B14F-4D97-AF65-F5344CB8AC3E}">
        <p14:creationId xmlns:p14="http://schemas.microsoft.com/office/powerpoint/2010/main" xmlns="" val="1396587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0"/>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85713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137465" y="609600"/>
            <a:ext cx="6295445" cy="2895600"/>
          </a:xfrm>
        </p:spPr>
        <p:txBody>
          <a:bodyPr anchor="ctr">
            <a:normAutofit/>
          </a:bodyPr>
          <a:lstStyle>
            <a:lvl1pPr algn="l">
              <a:defRPr sz="36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491172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0"/>
            <a:ext cx="584825" cy="365125"/>
          </a:xfrm>
        </p:spPr>
        <p:txBody>
          <a:bodyPr/>
          <a:lstStyle/>
          <a:p>
            <a:fld id="{D57F1E4F-1CFF-5643-939E-217C01CDF565}" type="slidenum">
              <a:rPr lang="en-US" smtClean="0"/>
              <a:pPr/>
              <a:t>‹#›</a:t>
            </a:fld>
            <a:endParaRPr lang="en-US" dirty="0"/>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defTabSz="713232"/>
            <a:r>
              <a:rPr lang="en-US" sz="6000" dirty="0">
                <a:ln w="3175" cmpd="sng">
                  <a:noFill/>
                </a:ln>
                <a:solidFill>
                  <a:srgbClr val="A53010"/>
                </a:solidFill>
                <a:latin typeface="Arial"/>
              </a:rPr>
              <a:t>“</a:t>
            </a:r>
          </a:p>
        </p:txBody>
      </p:sp>
      <p:sp>
        <p:nvSpPr>
          <p:cNvPr id="18" name="TextBox 17"/>
          <p:cNvSpPr txBox="1"/>
          <p:nvPr/>
        </p:nvSpPr>
        <p:spPr>
          <a:xfrm>
            <a:off x="8336139" y="2905307"/>
            <a:ext cx="457200" cy="584776"/>
          </a:xfrm>
          <a:prstGeom prst="rect">
            <a:avLst/>
          </a:prstGeom>
        </p:spPr>
        <p:txBody>
          <a:bodyPr vert="horz" lIns="68580" tIns="34290" rIns="68580" bIns="34290" rtlCol="0" anchor="ctr">
            <a:noAutofit/>
          </a:bodyPr>
          <a:lstStyle/>
          <a:p>
            <a:pPr defTabSz="713232"/>
            <a:r>
              <a:rPr lang="en-US" sz="6000" dirty="0">
                <a:ln w="3175" cmpd="sng">
                  <a:noFill/>
                </a:ln>
                <a:solidFill>
                  <a:srgbClr val="A53010"/>
                </a:solidFill>
                <a:latin typeface="Arial"/>
              </a:rPr>
              <a:t>”</a:t>
            </a:r>
          </a:p>
        </p:txBody>
      </p:sp>
    </p:spTree>
    <p:extLst>
      <p:ext uri="{BB962C8B-B14F-4D97-AF65-F5344CB8AC3E}">
        <p14:creationId xmlns:p14="http://schemas.microsoft.com/office/powerpoint/2010/main" xmlns="" val="2619881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941913" y="627409"/>
            <a:ext cx="6686549" cy="2880020"/>
          </a:xfrm>
        </p:spPr>
        <p:txBody>
          <a:bodyPr anchor="ctr">
            <a:normAutofit/>
          </a:bodyPr>
          <a:lstStyle>
            <a:lvl1pPr algn="l">
              <a:defRPr sz="36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0"/>
            <a:ext cx="584825"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554305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4927927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12" y="627408"/>
            <a:ext cx="16557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941909" y="627408"/>
            <a:ext cx="485775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5"/>
            <a:ext cx="1191395" cy="50729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29305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96457" y="1122363"/>
            <a:ext cx="6751097" cy="2387600"/>
          </a:xfrm>
        </p:spPr>
        <p:txBody>
          <a:bodyPr anchor="b">
            <a:normAutofit/>
          </a:bodyPr>
          <a:lstStyle>
            <a:lvl1pPr algn="ct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1196457" y="3602038"/>
            <a:ext cx="6751097"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329892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4637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845932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30"/>
            <a:ext cx="7300134" cy="2852737"/>
          </a:xfrm>
        </p:spPr>
        <p:txBody>
          <a:bodyPr anchor="b">
            <a:normAutofit/>
          </a:bodyPr>
          <a:lstStyle>
            <a:lvl1pPr>
              <a:defRPr sz="255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40"/>
            <a:ext cx="7300134" cy="1500187"/>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06142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52" y="609600"/>
            <a:ext cx="7765321" cy="132632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51" y="2088319"/>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19"/>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8337816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52" y="609600"/>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6359" y="2088323"/>
            <a:ext cx="3659399" cy="82391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1502" y="2088323"/>
            <a:ext cx="3649166" cy="82391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2116531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762861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015125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100"/>
            </a:lvl1pPr>
          </a:lstStyle>
          <a:p>
            <a:r>
              <a:rPr lang="en-US" smtClean="0"/>
              <a:t>Click to edit Master title style</a:t>
            </a:r>
            <a:endParaRPr lang="en-US" dirty="0"/>
          </a:p>
        </p:txBody>
      </p:sp>
      <p:sp>
        <p:nvSpPr>
          <p:cNvPr id="3" name="Content Placeholder 2"/>
          <p:cNvSpPr>
            <a:spLocks noGrp="1"/>
          </p:cNvSpPr>
          <p:nvPr>
            <p:ph idx="1"/>
          </p:nvPr>
        </p:nvSpPr>
        <p:spPr>
          <a:xfrm>
            <a:off x="3808553"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3"/>
            <a:ext cx="2949178" cy="2819399"/>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8954112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447330" cy="2362200"/>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68608" y="758881"/>
            <a:ext cx="2441517"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85350" y="2971800"/>
            <a:ext cx="4451213" cy="2819400"/>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033629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60" y="4289375"/>
            <a:ext cx="7775673" cy="819355"/>
          </a:xfrm>
        </p:spPr>
        <p:txBody>
          <a:bodyPr anchor="b">
            <a:normAutofit/>
          </a:bodyPr>
          <a:lstStyle>
            <a:lvl1pPr>
              <a:defRPr sz="21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60" y="621324"/>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85351" y="5108728"/>
            <a:ext cx="7774499" cy="682472"/>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4542704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4"/>
            <a:ext cx="7765322" cy="3424859"/>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52" y="4204821"/>
            <a:ext cx="7765321" cy="1592186"/>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1907203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3"/>
            <a:ext cx="6977064" cy="2992904"/>
          </a:xfrm>
        </p:spPr>
        <p:txBody>
          <a:bodyPr anchor="ctr"/>
          <a:lstStyle>
            <a:lvl1pPr>
              <a:defRPr sz="2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5"/>
            <a:ext cx="6564224" cy="426812"/>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85345" y="4204823"/>
            <a:ext cx="7765322" cy="1586380"/>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
        <p:nvSpPr>
          <p:cNvPr id="11" name="TextBox 10"/>
          <p:cNvSpPr txBox="1"/>
          <p:nvPr/>
        </p:nvSpPr>
        <p:spPr>
          <a:xfrm>
            <a:off x="627459" y="73524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342900"/>
            <a:r>
              <a:rPr lang="en-US" sz="6000" dirty="0">
                <a:solidFill>
                  <a:prstClr val="black"/>
                </a:solidFill>
                <a:effectLst/>
              </a:rPr>
              <a:t>“</a:t>
            </a:r>
          </a:p>
        </p:txBody>
      </p:sp>
      <p:sp>
        <p:nvSpPr>
          <p:cNvPr id="13" name="TextBox 12"/>
          <p:cNvSpPr txBox="1"/>
          <p:nvPr/>
        </p:nvSpPr>
        <p:spPr>
          <a:xfrm>
            <a:off x="7993467" y="297209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342900"/>
            <a:r>
              <a:rPr lang="en-US" sz="6000" dirty="0">
                <a:solidFill>
                  <a:prstClr val="black"/>
                </a:solidFill>
                <a:effectLst/>
              </a:rPr>
              <a:t>”</a:t>
            </a:r>
          </a:p>
        </p:txBody>
      </p:sp>
    </p:spTree>
    <p:extLst>
      <p:ext uri="{BB962C8B-B14F-4D97-AF65-F5344CB8AC3E}">
        <p14:creationId xmlns:p14="http://schemas.microsoft.com/office/powerpoint/2010/main" xmlns="" val="418955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893145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60" y="2126945"/>
            <a:ext cx="7766495" cy="2511835"/>
          </a:xfrm>
        </p:spPr>
        <p:txBody>
          <a:bodyPr anchor="b"/>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2523051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0"/>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51" y="2088319"/>
            <a:ext cx="2474217" cy="823306"/>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685351" y="2911624"/>
            <a:ext cx="2474217"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333663" y="2088321"/>
            <a:ext cx="2473919" cy="823304"/>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979974" y="2088321"/>
            <a:ext cx="2468408" cy="823304"/>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0652735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0"/>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4195899"/>
            <a:ext cx="2474216"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298988"/>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772161"/>
            <a:ext cx="2474216" cy="101903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332031" y="4195899"/>
            <a:ext cx="2474237"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98988"/>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72160"/>
            <a:ext cx="2475252" cy="101903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980072" y="4195899"/>
            <a:ext cx="2467425"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8" y="2298988"/>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772161"/>
            <a:ext cx="2470694" cy="101903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9336802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4118988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80" y="609603"/>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51" y="609603"/>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prstClr val="black">
                    <a:tint val="75000"/>
                  </a:prstClr>
                </a:solidFill>
              </a:rPr>
              <a:pPr/>
              <a:t>10/8/2014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92511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4" name="Content Placeholder 3"/>
          <p:cNvSpPr>
            <a:spLocks noGrp="1"/>
          </p:cNvSpPr>
          <p:nvPr>
            <p:ph sz="half" idx="2"/>
          </p:nvPr>
        </p:nvSpPr>
        <p:spPr>
          <a:xfrm>
            <a:off x="629842" y="2505076"/>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6" name="Content Placeholder 5"/>
          <p:cNvSpPr>
            <a:spLocks noGrp="1"/>
          </p:cNvSpPr>
          <p:nvPr>
            <p:ph sz="quarter" idx="4"/>
          </p:nvPr>
        </p:nvSpPr>
        <p:spPr>
          <a:xfrm>
            <a:off x="4629151" y="2505076"/>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4370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888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8694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58018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0242FBA-06E4-4520-AA5E-750142041D3A}" type="datetimeFigureOut">
              <a:rPr lang="en-US" smtClean="0">
                <a:solidFill>
                  <a:prstClr val="black">
                    <a:tint val="75000"/>
                  </a:prstClr>
                </a:solidFill>
              </a:rPr>
              <a:pPr/>
              <a:t>10/8/2014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86D417-C7DF-4C00-B53C-3A351D60E77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9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713232"/>
            <a:fld id="{E0242FBA-06E4-4520-AA5E-750142041D3A}" type="datetimeFigureOut">
              <a:rPr lang="en-US" smtClean="0">
                <a:solidFill>
                  <a:prstClr val="black">
                    <a:tint val="75000"/>
                  </a:prstClr>
                </a:solidFill>
              </a:rPr>
              <a:pPr defTabSz="713232"/>
              <a:t>10/8/2014</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713232"/>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713232"/>
            <a:fld id="{1B86D417-C7DF-4C00-B53C-3A351D60E772}" type="slidenum">
              <a:rPr lang="en-US" smtClean="0">
                <a:solidFill>
                  <a:prstClr val="black">
                    <a:tint val="75000"/>
                  </a:prstClr>
                </a:solidFill>
              </a:rPr>
              <a:pPr defTabSz="713232"/>
              <a:t>‹#›</a:t>
            </a:fld>
            <a:endParaRPr lang="en-US">
              <a:solidFill>
                <a:prstClr val="black">
                  <a:tint val="75000"/>
                </a:prstClr>
              </a:solidFill>
            </a:endParaRPr>
          </a:p>
        </p:txBody>
      </p:sp>
    </p:spTree>
    <p:extLst>
      <p:ext uri="{BB962C8B-B14F-4D97-AF65-F5344CB8AC3E}">
        <p14:creationId xmlns:p14="http://schemas.microsoft.com/office/powerpoint/2010/main" xmlns="" val="290931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22"/>
          <p:cNvGrpSpPr/>
          <p:nvPr/>
        </p:nvGrpSpPr>
        <p:grpSpPr>
          <a:xfrm>
            <a:off x="4"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7" y="624110"/>
            <a:ext cx="6683765"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771210" y="6130439"/>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pPr defTabSz="342900"/>
            <a:fld id="{C764DE79-268F-4C1A-8933-263129D2AF90}" type="datetimeFigureOut">
              <a:rPr lang="en-US" smtClean="0">
                <a:solidFill>
                  <a:prstClr val="black">
                    <a:tint val="75000"/>
                  </a:prstClr>
                </a:solidFill>
              </a:rPr>
              <a:pPr defTabSz="342900"/>
              <a:t>10/8/2014</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3" y="6135811"/>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pPr defTabSz="3429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3" y="787784"/>
            <a:ext cx="584825" cy="365125"/>
          </a:xfrm>
          <a:prstGeom prst="rect">
            <a:avLst/>
          </a:prstGeom>
        </p:spPr>
        <p:txBody>
          <a:bodyPr vert="horz" lIns="91440" tIns="45720" rIns="91440" bIns="45720" rtlCol="0" anchor="ctr"/>
          <a:lstStyle>
            <a:lvl1pPr algn="r">
              <a:defRPr sz="1500">
                <a:solidFill>
                  <a:srgbClr val="FEFFFF"/>
                </a:solidFill>
              </a:defRPr>
            </a:lvl1pPr>
          </a:lstStyle>
          <a:p>
            <a:pPr defTabSz="342900"/>
            <a:fld id="{48F63A3B-78C7-47BE-AE5E-E10140E04643}" type="slidenum">
              <a:rPr lang="en-US" smtClean="0">
                <a:solidFill>
                  <a:prstClr val="black">
                    <a:tint val="75000"/>
                  </a:prstClr>
                </a:solidFill>
              </a:rPr>
              <a:pPr defTabSz="342900"/>
              <a:t>‹#›</a:t>
            </a:fld>
            <a:endParaRPr lang="en-US" dirty="0">
              <a:solidFill>
                <a:prstClr val="black">
                  <a:tint val="75000"/>
                </a:prstClr>
              </a:solidFill>
            </a:endParaRPr>
          </a:p>
        </p:txBody>
      </p:sp>
    </p:spTree>
    <p:extLst>
      <p:ext uri="{BB962C8B-B14F-4D97-AF65-F5344CB8AC3E}">
        <p14:creationId xmlns:p14="http://schemas.microsoft.com/office/powerpoint/2010/main" xmlns="" val="11212841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52" y="609600"/>
            <a:ext cx="7765321" cy="132632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9"/>
            <a:ext cx="2057400" cy="365125"/>
          </a:xfrm>
          <a:prstGeom prst="rect">
            <a:avLst/>
          </a:prstGeom>
        </p:spPr>
        <p:txBody>
          <a:bodyPr vert="horz" lIns="91440" tIns="45720" rIns="91440" bIns="45720" rtlCol="0" anchor="ctr"/>
          <a:lstStyle>
            <a:lvl1pPr algn="r">
              <a:defRPr sz="750">
                <a:solidFill>
                  <a:schemeClr val="tx1">
                    <a:tint val="75000"/>
                  </a:schemeClr>
                </a:solidFill>
              </a:defRPr>
            </a:lvl1pPr>
          </a:lstStyle>
          <a:p>
            <a:pPr defTabSz="342900"/>
            <a:fld id="{C764DE79-268F-4C1A-8933-263129D2AF90}" type="datetimeFigureOut">
              <a:rPr lang="en-US" smtClean="0">
                <a:solidFill>
                  <a:prstClr val="black">
                    <a:tint val="75000"/>
                  </a:prstClr>
                </a:solidFill>
              </a:rPr>
              <a:pPr defTabSz="342900"/>
              <a:t>10/8/2014</a:t>
            </a:fld>
            <a:endParaRPr lang="en-US" dirty="0">
              <a:solidFill>
                <a:prstClr val="black">
                  <a:tint val="75000"/>
                </a:prstClr>
              </a:solidFill>
            </a:endParaRPr>
          </a:p>
        </p:txBody>
      </p:sp>
      <p:sp>
        <p:nvSpPr>
          <p:cNvPr id="5" name="Footer Placeholder 4"/>
          <p:cNvSpPr>
            <a:spLocks noGrp="1"/>
          </p:cNvSpPr>
          <p:nvPr>
            <p:ph type="ftr" sz="quarter" idx="3"/>
          </p:nvPr>
        </p:nvSpPr>
        <p:spPr>
          <a:xfrm>
            <a:off x="685350" y="5883279"/>
            <a:ext cx="5004649" cy="365125"/>
          </a:xfrm>
          <a:prstGeom prst="rect">
            <a:avLst/>
          </a:prstGeom>
        </p:spPr>
        <p:txBody>
          <a:bodyPr vert="horz" lIns="91440" tIns="45720" rIns="91440" bIns="45720" rtlCol="0" anchor="ctr"/>
          <a:lstStyle>
            <a:lvl1pPr algn="l">
              <a:defRPr sz="750">
                <a:solidFill>
                  <a:schemeClr val="tx1">
                    <a:tint val="75000"/>
                  </a:schemeClr>
                </a:solidFill>
              </a:defRPr>
            </a:lvl1pPr>
          </a:lstStyle>
          <a:p>
            <a:pPr defTabSz="342900"/>
            <a:endParaRPr lang="en-US" dirty="0">
              <a:solidFill>
                <a:prstClr val="black">
                  <a:tint val="75000"/>
                </a:prstClr>
              </a:solidFill>
            </a:endParaRPr>
          </a:p>
        </p:txBody>
      </p:sp>
      <p:sp>
        <p:nvSpPr>
          <p:cNvPr id="6" name="Slide Number Placeholder 5"/>
          <p:cNvSpPr>
            <a:spLocks noGrp="1"/>
          </p:cNvSpPr>
          <p:nvPr>
            <p:ph type="sldNum" sz="quarter" idx="4"/>
          </p:nvPr>
        </p:nvSpPr>
        <p:spPr>
          <a:xfrm>
            <a:off x="7885514" y="5883279"/>
            <a:ext cx="565159" cy="365125"/>
          </a:xfrm>
          <a:prstGeom prst="rect">
            <a:avLst/>
          </a:prstGeom>
        </p:spPr>
        <p:txBody>
          <a:bodyPr vert="horz" lIns="91440" tIns="45720" rIns="91440" bIns="45720" rtlCol="0" anchor="ctr"/>
          <a:lstStyle>
            <a:lvl1pPr algn="r">
              <a:defRPr sz="750">
                <a:solidFill>
                  <a:schemeClr val="tx1">
                    <a:tint val="75000"/>
                  </a:schemeClr>
                </a:solidFill>
              </a:defRPr>
            </a:lvl1pPr>
          </a:lstStyle>
          <a:p>
            <a:pPr defTabSz="342900"/>
            <a:fld id="{48F63A3B-78C7-47BE-AE5E-E10140E04643}" type="slidenum">
              <a:rPr lang="en-US" smtClean="0">
                <a:solidFill>
                  <a:prstClr val="black">
                    <a:tint val="75000"/>
                  </a:prstClr>
                </a:solidFill>
              </a:rPr>
              <a:pPr defTabSz="342900"/>
              <a:t>‹#›</a:t>
            </a:fld>
            <a:endParaRPr lang="en-US" dirty="0">
              <a:solidFill>
                <a:prstClr val="black">
                  <a:tint val="75000"/>
                </a:prstClr>
              </a:solidFill>
            </a:endParaRPr>
          </a:p>
        </p:txBody>
      </p:sp>
    </p:spTree>
    <p:extLst>
      <p:ext uri="{BB962C8B-B14F-4D97-AF65-F5344CB8AC3E}">
        <p14:creationId xmlns:p14="http://schemas.microsoft.com/office/powerpoint/2010/main" xmlns="" val="13600098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ctr" defTabSz="685800" rtl="0" eaLnBrk="1" latinLnBrk="0" hangingPunct="1">
        <a:lnSpc>
          <a:spcPct val="90000"/>
        </a:lnSpc>
        <a:spcBef>
          <a:spcPct val="0"/>
        </a:spcBef>
        <a:buNone/>
        <a:defRPr sz="255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500" kern="1200">
          <a:solidFill>
            <a:schemeClr val="tx1"/>
          </a:solidFill>
          <a:effectLst>
            <a:outerShdw blurRad="50800" dist="38100" dir="2700000" algn="tl" rotWithShape="0">
              <a:srgbClr val="000000">
                <a:alpha val="48000"/>
              </a:srgbClr>
            </a:outerShdw>
          </a:effectLst>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sz="1350" kern="1200">
          <a:solidFill>
            <a:schemeClr val="tx1"/>
          </a:solidFill>
          <a:effectLst>
            <a:outerShdw blurRad="50800" dist="38100" dir="2700000" algn="tl" rotWithShape="0">
              <a:srgbClr val="000000">
                <a:alpha val="48000"/>
              </a:srgbClr>
            </a:outerShdw>
          </a:effectLst>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sz="1050" kern="1200">
          <a:solidFill>
            <a:schemeClr val="tx1"/>
          </a:solidFill>
          <a:effectLst>
            <a:outerShdw blurRad="50800" dist="38100" dir="2700000" algn="tl" rotWithShape="0">
              <a:srgbClr val="000000">
                <a:alpha val="48000"/>
              </a:srgbClr>
            </a:outerShdw>
          </a:effectLst>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5pPr>
      <a:lvl6pPr marL="18859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2288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7pPr>
      <a:lvl8pPr marL="25717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8pPr>
      <a:lvl9pPr marL="29146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33A"/>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smtClean="0">
                <a:solidFill>
                  <a:schemeClr val="accent1">
                    <a:lumMod val="20000"/>
                    <a:lumOff val="80000"/>
                  </a:schemeClr>
                </a:solidFill>
              </a:rPr>
              <a:t>The Earth</a:t>
            </a:r>
            <a:br>
              <a:rPr lang="pt-BR" b="1" dirty="0" smtClean="0">
                <a:solidFill>
                  <a:schemeClr val="accent1">
                    <a:lumMod val="20000"/>
                    <a:lumOff val="80000"/>
                  </a:schemeClr>
                </a:solidFill>
              </a:rPr>
            </a:br>
            <a:r>
              <a:rPr lang="pt-BR" b="1" dirty="0" err="1" smtClean="0">
                <a:solidFill>
                  <a:schemeClr val="accent1">
                    <a:lumMod val="20000"/>
                    <a:lumOff val="80000"/>
                  </a:schemeClr>
                </a:solidFill>
              </a:rPr>
              <a:t>Shook</a:t>
            </a:r>
            <a:r>
              <a:rPr lang="pt-BR" b="1" dirty="0" smtClean="0">
                <a:solidFill>
                  <a:schemeClr val="accent1">
                    <a:lumMod val="20000"/>
                    <a:lumOff val="80000"/>
                  </a:schemeClr>
                </a:solidFill>
              </a:rPr>
              <a:t> </a:t>
            </a:r>
            <a:r>
              <a:rPr lang="pt-BR" b="1" dirty="0" err="1" smtClean="0">
                <a:solidFill>
                  <a:schemeClr val="accent1">
                    <a:lumMod val="20000"/>
                    <a:lumOff val="80000"/>
                  </a:schemeClr>
                </a:solidFill>
              </a:rPr>
              <a:t>Under</a:t>
            </a:r>
            <a:r>
              <a:rPr lang="pt-BR" b="1" dirty="0" smtClean="0">
                <a:solidFill>
                  <a:schemeClr val="accent1">
                    <a:lumMod val="20000"/>
                    <a:lumOff val="80000"/>
                  </a:schemeClr>
                </a:solidFill>
              </a:rPr>
              <a:t> His </a:t>
            </a:r>
            <a:r>
              <a:rPr lang="pt-BR" b="1" dirty="0" err="1" smtClean="0">
                <a:solidFill>
                  <a:schemeClr val="accent1">
                    <a:lumMod val="20000"/>
                    <a:lumOff val="80000"/>
                  </a:schemeClr>
                </a:solidFill>
              </a:rPr>
              <a:t>Feet</a:t>
            </a:r>
            <a:endParaRPr lang="en-US" b="1" dirty="0">
              <a:solidFill>
                <a:schemeClr val="accent1">
                  <a:lumMod val="20000"/>
                  <a:lumOff val="80000"/>
                </a:schemeClr>
              </a:solidFill>
            </a:endParaRPr>
          </a:p>
        </p:txBody>
      </p:sp>
      <p:sp>
        <p:nvSpPr>
          <p:cNvPr id="3" name="Subtítulo 2"/>
          <p:cNvSpPr>
            <a:spLocks noGrp="1"/>
          </p:cNvSpPr>
          <p:nvPr>
            <p:ph type="subTitle" idx="1"/>
          </p:nvPr>
        </p:nvSpPr>
        <p:spPr/>
        <p:txBody>
          <a:bodyPr>
            <a:normAutofit/>
          </a:bodyPr>
          <a:lstStyle/>
          <a:p>
            <a:r>
              <a:rPr lang="en-US" sz="3300" dirty="0">
                <a:solidFill>
                  <a:schemeClr val="accent2">
                    <a:lumMod val="60000"/>
                    <a:lumOff val="40000"/>
                  </a:schemeClr>
                </a:solidFill>
              </a:rPr>
              <a:t>A Roman Soldier </a:t>
            </a:r>
          </a:p>
          <a:p>
            <a:r>
              <a:rPr lang="en-US" sz="3300" dirty="0">
                <a:solidFill>
                  <a:schemeClr val="accent2">
                    <a:lumMod val="60000"/>
                    <a:lumOff val="40000"/>
                  </a:schemeClr>
                </a:solidFill>
              </a:rPr>
              <a:t>on the Day that Changed Eternity</a:t>
            </a:r>
          </a:p>
        </p:txBody>
      </p:sp>
    </p:spTree>
    <p:extLst>
      <p:ext uri="{BB962C8B-B14F-4D97-AF65-F5344CB8AC3E}">
        <p14:creationId xmlns:p14="http://schemas.microsoft.com/office/powerpoint/2010/main" xmlns="" val="3118630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How</a:t>
            </a:r>
            <a:r>
              <a:rPr lang="pt-BR" sz="2400" dirty="0"/>
              <a:t> do </a:t>
            </a:r>
            <a:r>
              <a:rPr lang="pt-BR" sz="2400" dirty="0" err="1"/>
              <a:t>we</a:t>
            </a:r>
            <a:r>
              <a:rPr lang="pt-BR" sz="2400" dirty="0"/>
              <a:t> </a:t>
            </a:r>
            <a:r>
              <a:rPr lang="pt-BR" sz="2400" dirty="0" err="1"/>
              <a:t>respond</a:t>
            </a:r>
            <a:r>
              <a:rPr lang="pt-BR" sz="2400" dirty="0"/>
              <a:t> </a:t>
            </a:r>
            <a:r>
              <a:rPr lang="pt-BR" sz="2400" dirty="0" err="1"/>
              <a:t>to</a:t>
            </a:r>
            <a:r>
              <a:rPr lang="pt-BR" sz="2400" dirty="0"/>
              <a:t> </a:t>
            </a:r>
            <a:r>
              <a:rPr lang="pt-BR" sz="2400" dirty="0" err="1"/>
              <a:t>the</a:t>
            </a:r>
            <a:r>
              <a:rPr lang="pt-BR" sz="2400" dirty="0"/>
              <a:t> </a:t>
            </a:r>
            <a:r>
              <a:rPr lang="pt-BR" sz="2400" dirty="0" err="1"/>
              <a:t>threat</a:t>
            </a:r>
            <a:r>
              <a:rPr lang="pt-BR" sz="2400" dirty="0"/>
              <a:t>?</a:t>
            </a:r>
          </a:p>
          <a:p>
            <a:r>
              <a:rPr lang="pt-BR" sz="2400" dirty="0"/>
              <a:t>Do </a:t>
            </a:r>
            <a:r>
              <a:rPr lang="pt-BR" sz="2400" dirty="0" err="1"/>
              <a:t>we</a:t>
            </a:r>
            <a:r>
              <a:rPr lang="pt-BR" sz="2400" dirty="0"/>
              <a:t> </a:t>
            </a:r>
            <a:r>
              <a:rPr lang="pt-BR" sz="2400" dirty="0" err="1"/>
              <a:t>trust</a:t>
            </a:r>
            <a:r>
              <a:rPr lang="pt-BR" sz="2400" dirty="0"/>
              <a:t> </a:t>
            </a:r>
            <a:r>
              <a:rPr lang="pt-BR" sz="2400" dirty="0" err="1"/>
              <a:t>the</a:t>
            </a:r>
            <a:r>
              <a:rPr lang="pt-BR" sz="2400" dirty="0"/>
              <a:t> </a:t>
            </a:r>
            <a:r>
              <a:rPr lang="pt-BR" sz="2400" dirty="0" err="1"/>
              <a:t>weapons</a:t>
            </a:r>
            <a:r>
              <a:rPr lang="pt-BR" sz="2400" dirty="0"/>
              <a:t> </a:t>
            </a:r>
            <a:r>
              <a:rPr lang="pt-BR" sz="2400" dirty="0" err="1"/>
              <a:t>our</a:t>
            </a:r>
            <a:r>
              <a:rPr lang="pt-BR" sz="2400" dirty="0"/>
              <a:t> </a:t>
            </a:r>
            <a:r>
              <a:rPr lang="pt-BR" sz="2400" dirty="0" err="1"/>
              <a:t>Commander</a:t>
            </a:r>
            <a:r>
              <a:rPr lang="pt-BR" sz="2400" dirty="0"/>
              <a:t> </a:t>
            </a:r>
            <a:r>
              <a:rPr lang="pt-BR" sz="2400" dirty="0" err="1"/>
              <a:t>has</a:t>
            </a:r>
            <a:r>
              <a:rPr lang="pt-BR" sz="2400" dirty="0"/>
              <a:t> </a:t>
            </a:r>
            <a:r>
              <a:rPr lang="pt-BR" sz="2400" dirty="0" err="1"/>
              <a:t>given</a:t>
            </a:r>
            <a:r>
              <a:rPr lang="pt-BR" sz="2400" dirty="0"/>
              <a:t> </a:t>
            </a:r>
            <a:r>
              <a:rPr lang="pt-BR" sz="2400" dirty="0" err="1"/>
              <a:t>us</a:t>
            </a:r>
            <a:r>
              <a:rPr lang="pt-BR" sz="2400" dirty="0"/>
              <a:t>? (2 Corinthians 10:3-6; </a:t>
            </a:r>
            <a:r>
              <a:rPr lang="pt-BR" sz="2400" dirty="0" err="1"/>
              <a:t>Ephesians</a:t>
            </a:r>
            <a:r>
              <a:rPr lang="pt-BR" sz="2400" dirty="0"/>
              <a:t> 6:11-17)</a:t>
            </a:r>
          </a:p>
          <a:p>
            <a:endParaRPr lang="en-US" sz="1800" dirty="0"/>
          </a:p>
        </p:txBody>
      </p:sp>
    </p:spTree>
    <p:extLst>
      <p:ext uri="{BB962C8B-B14F-4D97-AF65-F5344CB8AC3E}">
        <p14:creationId xmlns:p14="http://schemas.microsoft.com/office/powerpoint/2010/main" xmlns="" val="622691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How</a:t>
            </a:r>
            <a:r>
              <a:rPr lang="pt-BR" sz="2400" dirty="0"/>
              <a:t> do </a:t>
            </a:r>
            <a:r>
              <a:rPr lang="pt-BR" sz="2400" dirty="0" err="1"/>
              <a:t>we</a:t>
            </a:r>
            <a:r>
              <a:rPr lang="pt-BR" sz="2400" dirty="0"/>
              <a:t> </a:t>
            </a:r>
            <a:r>
              <a:rPr lang="pt-BR" sz="2400" dirty="0" err="1"/>
              <a:t>respond</a:t>
            </a:r>
            <a:r>
              <a:rPr lang="pt-BR" sz="2400" dirty="0"/>
              <a:t> </a:t>
            </a:r>
            <a:r>
              <a:rPr lang="pt-BR" sz="2400" dirty="0" err="1"/>
              <a:t>to</a:t>
            </a:r>
            <a:r>
              <a:rPr lang="pt-BR" sz="2400" dirty="0"/>
              <a:t> </a:t>
            </a:r>
            <a:r>
              <a:rPr lang="pt-BR" sz="2400" dirty="0" err="1"/>
              <a:t>the</a:t>
            </a:r>
            <a:r>
              <a:rPr lang="pt-BR" sz="2400" dirty="0"/>
              <a:t> </a:t>
            </a:r>
            <a:r>
              <a:rPr lang="pt-BR" sz="2400" dirty="0" err="1"/>
              <a:t>threat</a:t>
            </a:r>
            <a:r>
              <a:rPr lang="pt-BR" sz="2400" dirty="0"/>
              <a:t>?</a:t>
            </a:r>
          </a:p>
          <a:p>
            <a:r>
              <a:rPr lang="pt-BR" sz="2400" dirty="0"/>
              <a:t>Do </a:t>
            </a:r>
            <a:r>
              <a:rPr lang="pt-BR" sz="2400" dirty="0" err="1"/>
              <a:t>we</a:t>
            </a:r>
            <a:r>
              <a:rPr lang="pt-BR" sz="2400" dirty="0"/>
              <a:t> </a:t>
            </a:r>
            <a:r>
              <a:rPr lang="pt-BR" sz="2400" dirty="0" err="1"/>
              <a:t>trust</a:t>
            </a:r>
            <a:r>
              <a:rPr lang="pt-BR" sz="2400" dirty="0"/>
              <a:t> </a:t>
            </a:r>
            <a:r>
              <a:rPr lang="pt-BR" sz="2400" dirty="0" err="1"/>
              <a:t>the</a:t>
            </a:r>
            <a:r>
              <a:rPr lang="pt-BR" sz="2400" dirty="0"/>
              <a:t> </a:t>
            </a:r>
            <a:r>
              <a:rPr lang="pt-BR" sz="2400" dirty="0" err="1"/>
              <a:t>weapons</a:t>
            </a:r>
            <a:r>
              <a:rPr lang="pt-BR" sz="2400" dirty="0"/>
              <a:t> </a:t>
            </a:r>
            <a:r>
              <a:rPr lang="pt-BR" sz="2400" dirty="0" err="1"/>
              <a:t>our</a:t>
            </a:r>
            <a:r>
              <a:rPr lang="pt-BR" sz="2400" dirty="0"/>
              <a:t> </a:t>
            </a:r>
            <a:r>
              <a:rPr lang="pt-BR" sz="2400" dirty="0" err="1"/>
              <a:t>Commander</a:t>
            </a:r>
            <a:r>
              <a:rPr lang="pt-BR" sz="2400" dirty="0"/>
              <a:t> </a:t>
            </a:r>
            <a:r>
              <a:rPr lang="pt-BR" sz="2400" dirty="0" err="1"/>
              <a:t>has</a:t>
            </a:r>
            <a:r>
              <a:rPr lang="pt-BR" sz="2400" dirty="0"/>
              <a:t> </a:t>
            </a:r>
            <a:r>
              <a:rPr lang="pt-BR" sz="2400" dirty="0" err="1"/>
              <a:t>given</a:t>
            </a:r>
            <a:r>
              <a:rPr lang="pt-BR" sz="2400" dirty="0"/>
              <a:t> </a:t>
            </a:r>
            <a:r>
              <a:rPr lang="pt-BR" sz="2400" dirty="0" err="1"/>
              <a:t>us</a:t>
            </a:r>
            <a:r>
              <a:rPr lang="pt-BR" sz="2400" dirty="0"/>
              <a:t>? (2 Corinthians 10:3-6; </a:t>
            </a:r>
            <a:r>
              <a:rPr lang="pt-BR" sz="2400" dirty="0" err="1"/>
              <a:t>Ephesians</a:t>
            </a:r>
            <a:r>
              <a:rPr lang="pt-BR" sz="2400" dirty="0"/>
              <a:t> 6:11-17)</a:t>
            </a:r>
          </a:p>
          <a:p>
            <a:r>
              <a:rPr lang="pt-BR" sz="2400" dirty="0"/>
              <a:t>Do </a:t>
            </a:r>
            <a:r>
              <a:rPr lang="pt-BR" sz="2400" dirty="0" err="1"/>
              <a:t>we</a:t>
            </a:r>
            <a:r>
              <a:rPr lang="pt-BR" sz="2400" dirty="0"/>
              <a:t> </a:t>
            </a:r>
            <a:r>
              <a:rPr lang="pt-BR" sz="2400" dirty="0" err="1"/>
              <a:t>know</a:t>
            </a:r>
            <a:r>
              <a:rPr lang="pt-BR" sz="2400" dirty="0"/>
              <a:t> </a:t>
            </a:r>
            <a:r>
              <a:rPr lang="pt-BR" sz="2400" dirty="0" err="1"/>
              <a:t>where</a:t>
            </a:r>
            <a:r>
              <a:rPr lang="pt-BR" sz="2400" dirty="0"/>
              <a:t> </a:t>
            </a:r>
            <a:r>
              <a:rPr lang="pt-BR" sz="2400" dirty="0" err="1"/>
              <a:t>the</a:t>
            </a:r>
            <a:r>
              <a:rPr lang="pt-BR" sz="2400" dirty="0"/>
              <a:t> </a:t>
            </a:r>
            <a:r>
              <a:rPr lang="pt-BR" sz="2400" dirty="0" err="1"/>
              <a:t>primary</a:t>
            </a:r>
            <a:r>
              <a:rPr lang="pt-BR" sz="2400" dirty="0"/>
              <a:t> </a:t>
            </a:r>
            <a:r>
              <a:rPr lang="pt-BR" sz="2400" dirty="0" err="1"/>
              <a:t>battle</a:t>
            </a:r>
            <a:r>
              <a:rPr lang="pt-BR" sz="2400" dirty="0"/>
              <a:t> </a:t>
            </a:r>
            <a:r>
              <a:rPr lang="pt-BR" sz="2400" dirty="0" err="1"/>
              <a:t>line</a:t>
            </a:r>
            <a:r>
              <a:rPr lang="pt-BR" sz="2400" dirty="0"/>
              <a:t> </a:t>
            </a:r>
            <a:r>
              <a:rPr lang="pt-BR" sz="2400" dirty="0" err="1"/>
              <a:t>has</a:t>
            </a:r>
            <a:r>
              <a:rPr lang="pt-BR" sz="2400" dirty="0"/>
              <a:t> </a:t>
            </a:r>
            <a:r>
              <a:rPr lang="pt-BR" sz="2400" dirty="0" err="1"/>
              <a:t>been</a:t>
            </a:r>
            <a:r>
              <a:rPr lang="pt-BR" sz="2400" dirty="0"/>
              <a:t> </a:t>
            </a:r>
            <a:r>
              <a:rPr lang="pt-BR" sz="2400" dirty="0" err="1"/>
              <a:t>drawn</a:t>
            </a:r>
            <a:r>
              <a:rPr lang="pt-BR" sz="2400" dirty="0"/>
              <a:t>? (1 Corinthians 1:26 – 2:2)</a:t>
            </a:r>
          </a:p>
          <a:p>
            <a:endParaRPr lang="en-US" sz="1800" dirty="0"/>
          </a:p>
        </p:txBody>
      </p:sp>
    </p:spTree>
    <p:extLst>
      <p:ext uri="{BB962C8B-B14F-4D97-AF65-F5344CB8AC3E}">
        <p14:creationId xmlns:p14="http://schemas.microsoft.com/office/powerpoint/2010/main" xmlns="" val="1484067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a:t>The </a:t>
            </a:r>
            <a:r>
              <a:rPr lang="pt-BR" sz="2400" dirty="0" err="1"/>
              <a:t>defeat</a:t>
            </a:r>
            <a:r>
              <a:rPr lang="pt-BR" sz="2400" dirty="0"/>
              <a:t> </a:t>
            </a:r>
            <a:r>
              <a:rPr lang="pt-BR" sz="2400" dirty="0" err="1"/>
              <a:t>of</a:t>
            </a:r>
            <a:r>
              <a:rPr lang="pt-BR" sz="2400" dirty="0"/>
              <a:t> </a:t>
            </a:r>
            <a:r>
              <a:rPr lang="pt-BR" sz="2400" dirty="0" err="1"/>
              <a:t>Christianity</a:t>
            </a:r>
            <a:r>
              <a:rPr lang="pt-BR" sz="2400" dirty="0"/>
              <a:t> </a:t>
            </a:r>
            <a:r>
              <a:rPr lang="pt-BR" sz="2400" dirty="0" err="1"/>
              <a:t>will</a:t>
            </a:r>
            <a:r>
              <a:rPr lang="pt-BR" sz="2400" dirty="0"/>
              <a:t> </a:t>
            </a:r>
            <a:r>
              <a:rPr lang="pt-BR" sz="2400" dirty="0" err="1"/>
              <a:t>not</a:t>
            </a:r>
            <a:r>
              <a:rPr lang="pt-BR" sz="2400" dirty="0"/>
              <a:t> </a:t>
            </a:r>
            <a:r>
              <a:rPr lang="pt-BR" sz="2400" dirty="0" err="1"/>
              <a:t>happen</a:t>
            </a:r>
            <a:r>
              <a:rPr lang="pt-BR" sz="2400" dirty="0"/>
              <a:t> </a:t>
            </a:r>
            <a:r>
              <a:rPr lang="pt-BR" sz="2400" dirty="0" err="1"/>
              <a:t>on</a:t>
            </a:r>
            <a:r>
              <a:rPr lang="pt-BR" sz="2400" dirty="0"/>
              <a:t> </a:t>
            </a:r>
            <a:r>
              <a:rPr lang="pt-BR" sz="2400" dirty="0" err="1"/>
              <a:t>battle</a:t>
            </a:r>
            <a:r>
              <a:rPr lang="pt-BR" sz="2400" dirty="0"/>
              <a:t> </a:t>
            </a:r>
            <a:r>
              <a:rPr lang="pt-BR" sz="2400" dirty="0" err="1"/>
              <a:t>fields</a:t>
            </a:r>
            <a:r>
              <a:rPr lang="pt-BR" sz="2400" dirty="0"/>
              <a:t> in </a:t>
            </a:r>
            <a:r>
              <a:rPr lang="pt-BR" sz="2400" dirty="0" err="1"/>
              <a:t>the</a:t>
            </a:r>
            <a:r>
              <a:rPr lang="pt-BR" sz="2400" dirty="0"/>
              <a:t> </a:t>
            </a:r>
            <a:r>
              <a:rPr lang="pt-BR" sz="2400" dirty="0" err="1"/>
              <a:t>Middle</a:t>
            </a:r>
            <a:r>
              <a:rPr lang="pt-BR" sz="2400" dirty="0"/>
              <a:t> </a:t>
            </a:r>
            <a:r>
              <a:rPr lang="pt-BR" sz="2400" dirty="0" err="1"/>
              <a:t>East</a:t>
            </a:r>
            <a:r>
              <a:rPr lang="pt-BR" sz="2400" dirty="0"/>
              <a:t>, </a:t>
            </a:r>
            <a:r>
              <a:rPr lang="pt-BR" sz="2400" dirty="0" err="1"/>
              <a:t>northern</a:t>
            </a:r>
            <a:r>
              <a:rPr lang="pt-BR" sz="2400" dirty="0"/>
              <a:t> </a:t>
            </a:r>
            <a:r>
              <a:rPr lang="pt-BR" sz="2400" dirty="0" err="1"/>
              <a:t>Africa</a:t>
            </a:r>
            <a:r>
              <a:rPr lang="pt-BR" sz="2400" dirty="0"/>
              <a:t> </a:t>
            </a:r>
            <a:r>
              <a:rPr lang="pt-BR" sz="2400" dirty="0" err="1"/>
              <a:t>or</a:t>
            </a:r>
            <a:r>
              <a:rPr lang="pt-BR" sz="2400" dirty="0"/>
              <a:t> </a:t>
            </a:r>
            <a:r>
              <a:rPr lang="pt-BR" sz="2400" dirty="0" err="1"/>
              <a:t>the</a:t>
            </a:r>
            <a:r>
              <a:rPr lang="pt-BR" sz="2400" dirty="0"/>
              <a:t> American </a:t>
            </a:r>
            <a:r>
              <a:rPr lang="pt-BR" sz="2400" dirty="0" err="1"/>
              <a:t>Midwest</a:t>
            </a:r>
            <a:endParaRPr lang="en-US" sz="2400" dirty="0"/>
          </a:p>
        </p:txBody>
      </p:sp>
    </p:spTree>
    <p:extLst>
      <p:ext uri="{BB962C8B-B14F-4D97-AF65-F5344CB8AC3E}">
        <p14:creationId xmlns:p14="http://schemas.microsoft.com/office/powerpoint/2010/main" xmlns="" val="1307182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a:t>The </a:t>
            </a:r>
            <a:r>
              <a:rPr lang="pt-BR" sz="2400" dirty="0" err="1"/>
              <a:t>defeat</a:t>
            </a:r>
            <a:r>
              <a:rPr lang="pt-BR" sz="2400" dirty="0"/>
              <a:t> </a:t>
            </a:r>
            <a:r>
              <a:rPr lang="pt-BR" sz="2400" dirty="0" err="1"/>
              <a:t>of</a:t>
            </a:r>
            <a:r>
              <a:rPr lang="pt-BR" sz="2400" dirty="0"/>
              <a:t> </a:t>
            </a:r>
            <a:r>
              <a:rPr lang="pt-BR" sz="2400" dirty="0" err="1"/>
              <a:t>Christianity</a:t>
            </a:r>
            <a:r>
              <a:rPr lang="pt-BR" sz="2400" dirty="0"/>
              <a:t> </a:t>
            </a:r>
            <a:r>
              <a:rPr lang="pt-BR" sz="2400" dirty="0" err="1"/>
              <a:t>will</a:t>
            </a:r>
            <a:r>
              <a:rPr lang="pt-BR" sz="2400" dirty="0"/>
              <a:t> </a:t>
            </a:r>
            <a:r>
              <a:rPr lang="pt-BR" sz="2400" dirty="0" err="1"/>
              <a:t>not</a:t>
            </a:r>
            <a:r>
              <a:rPr lang="pt-BR" sz="2400" dirty="0"/>
              <a:t> </a:t>
            </a:r>
            <a:r>
              <a:rPr lang="pt-BR" sz="2400" dirty="0" err="1"/>
              <a:t>happen</a:t>
            </a:r>
            <a:r>
              <a:rPr lang="pt-BR" sz="2400" dirty="0"/>
              <a:t> </a:t>
            </a:r>
            <a:r>
              <a:rPr lang="pt-BR" sz="2400" dirty="0" err="1"/>
              <a:t>on</a:t>
            </a:r>
            <a:r>
              <a:rPr lang="pt-BR" sz="2400" dirty="0"/>
              <a:t> </a:t>
            </a:r>
            <a:r>
              <a:rPr lang="pt-BR" sz="2400" dirty="0" err="1"/>
              <a:t>battle</a:t>
            </a:r>
            <a:r>
              <a:rPr lang="pt-BR" sz="2400" dirty="0"/>
              <a:t> </a:t>
            </a:r>
            <a:r>
              <a:rPr lang="pt-BR" sz="2400" dirty="0" err="1"/>
              <a:t>fields</a:t>
            </a:r>
            <a:r>
              <a:rPr lang="pt-BR" sz="2400" dirty="0"/>
              <a:t> in </a:t>
            </a:r>
            <a:r>
              <a:rPr lang="pt-BR" sz="2400" dirty="0" err="1"/>
              <a:t>the</a:t>
            </a:r>
            <a:r>
              <a:rPr lang="pt-BR" sz="2400" dirty="0"/>
              <a:t> </a:t>
            </a:r>
            <a:r>
              <a:rPr lang="pt-BR" sz="2400" dirty="0" err="1"/>
              <a:t>Middle</a:t>
            </a:r>
            <a:r>
              <a:rPr lang="pt-BR" sz="2400" dirty="0"/>
              <a:t> </a:t>
            </a:r>
            <a:r>
              <a:rPr lang="pt-BR" sz="2400" dirty="0" err="1"/>
              <a:t>East</a:t>
            </a:r>
            <a:r>
              <a:rPr lang="pt-BR" sz="2400" dirty="0"/>
              <a:t>, </a:t>
            </a:r>
            <a:r>
              <a:rPr lang="pt-BR" sz="2400" dirty="0" err="1"/>
              <a:t>northern</a:t>
            </a:r>
            <a:r>
              <a:rPr lang="pt-BR" sz="2400" dirty="0"/>
              <a:t> </a:t>
            </a:r>
            <a:r>
              <a:rPr lang="pt-BR" sz="2400" dirty="0" err="1"/>
              <a:t>Africa</a:t>
            </a:r>
            <a:r>
              <a:rPr lang="pt-BR" sz="2400" dirty="0"/>
              <a:t> </a:t>
            </a:r>
            <a:r>
              <a:rPr lang="pt-BR" sz="2400" dirty="0" err="1"/>
              <a:t>or</a:t>
            </a:r>
            <a:r>
              <a:rPr lang="pt-BR" sz="2400" dirty="0"/>
              <a:t> </a:t>
            </a:r>
            <a:r>
              <a:rPr lang="pt-BR" sz="2400" dirty="0" err="1"/>
              <a:t>the</a:t>
            </a:r>
            <a:r>
              <a:rPr lang="pt-BR" sz="2400" dirty="0"/>
              <a:t> American </a:t>
            </a:r>
            <a:r>
              <a:rPr lang="pt-BR" sz="2400" dirty="0" err="1"/>
              <a:t>Midwest</a:t>
            </a:r>
            <a:endParaRPr lang="pt-BR" sz="2400" dirty="0"/>
          </a:p>
          <a:p>
            <a:r>
              <a:rPr lang="pt-BR" sz="2400" dirty="0"/>
              <a:t>It </a:t>
            </a:r>
            <a:r>
              <a:rPr lang="pt-BR" sz="2400" dirty="0" err="1"/>
              <a:t>will</a:t>
            </a:r>
            <a:r>
              <a:rPr lang="pt-BR" sz="2400" dirty="0"/>
              <a:t> </a:t>
            </a:r>
            <a:r>
              <a:rPr lang="pt-BR" sz="2400" dirty="0" err="1"/>
              <a:t>not</a:t>
            </a:r>
            <a:r>
              <a:rPr lang="pt-BR" sz="2400" dirty="0"/>
              <a:t> </a:t>
            </a:r>
            <a:r>
              <a:rPr lang="pt-BR" sz="2400" dirty="0" err="1"/>
              <a:t>happen</a:t>
            </a:r>
            <a:r>
              <a:rPr lang="pt-BR" sz="2400" dirty="0"/>
              <a:t> </a:t>
            </a:r>
            <a:r>
              <a:rPr lang="pt-BR" sz="2400" dirty="0" err="1"/>
              <a:t>because</a:t>
            </a:r>
            <a:r>
              <a:rPr lang="pt-BR" sz="2400" dirty="0"/>
              <a:t> </a:t>
            </a:r>
            <a:r>
              <a:rPr lang="pt-BR" sz="2400" dirty="0" err="1"/>
              <a:t>of</a:t>
            </a:r>
            <a:r>
              <a:rPr lang="pt-BR" sz="2400" dirty="0"/>
              <a:t> suicide </a:t>
            </a:r>
            <a:r>
              <a:rPr lang="pt-BR" sz="2400" dirty="0" err="1"/>
              <a:t>bombers</a:t>
            </a:r>
            <a:r>
              <a:rPr lang="pt-BR" sz="2400" dirty="0"/>
              <a:t> in New York </a:t>
            </a:r>
            <a:r>
              <a:rPr lang="pt-BR" sz="2400" dirty="0" err="1"/>
              <a:t>or</a:t>
            </a:r>
            <a:r>
              <a:rPr lang="pt-BR" sz="2400" dirty="0"/>
              <a:t> Los Angeles</a:t>
            </a:r>
            <a:endParaRPr lang="en-US" sz="2400" dirty="0"/>
          </a:p>
        </p:txBody>
      </p:sp>
    </p:spTree>
    <p:extLst>
      <p:ext uri="{BB962C8B-B14F-4D97-AF65-F5344CB8AC3E}">
        <p14:creationId xmlns:p14="http://schemas.microsoft.com/office/powerpoint/2010/main" xmlns="" val="44412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a:t>The </a:t>
            </a:r>
            <a:r>
              <a:rPr lang="pt-BR" sz="2400" dirty="0" err="1"/>
              <a:t>defeat</a:t>
            </a:r>
            <a:r>
              <a:rPr lang="pt-BR" sz="2400" dirty="0"/>
              <a:t> </a:t>
            </a:r>
            <a:r>
              <a:rPr lang="pt-BR" sz="2400" dirty="0" err="1"/>
              <a:t>of</a:t>
            </a:r>
            <a:r>
              <a:rPr lang="pt-BR" sz="2400" dirty="0"/>
              <a:t> </a:t>
            </a:r>
            <a:r>
              <a:rPr lang="pt-BR" sz="2400" dirty="0" err="1"/>
              <a:t>Christianity</a:t>
            </a:r>
            <a:r>
              <a:rPr lang="pt-BR" sz="2400" dirty="0"/>
              <a:t> </a:t>
            </a:r>
            <a:r>
              <a:rPr lang="pt-BR" sz="2400" dirty="0" err="1"/>
              <a:t>will</a:t>
            </a:r>
            <a:r>
              <a:rPr lang="pt-BR" sz="2400" dirty="0"/>
              <a:t> </a:t>
            </a:r>
            <a:r>
              <a:rPr lang="pt-BR" sz="2400" dirty="0" err="1"/>
              <a:t>not</a:t>
            </a:r>
            <a:r>
              <a:rPr lang="pt-BR" sz="2400" dirty="0"/>
              <a:t> </a:t>
            </a:r>
            <a:r>
              <a:rPr lang="pt-BR" sz="2400" dirty="0" err="1"/>
              <a:t>happen</a:t>
            </a:r>
            <a:r>
              <a:rPr lang="pt-BR" sz="2400" dirty="0"/>
              <a:t> </a:t>
            </a:r>
            <a:r>
              <a:rPr lang="pt-BR" sz="2400" dirty="0" err="1"/>
              <a:t>on</a:t>
            </a:r>
            <a:r>
              <a:rPr lang="pt-BR" sz="2400" dirty="0"/>
              <a:t> </a:t>
            </a:r>
            <a:r>
              <a:rPr lang="pt-BR" sz="2400" dirty="0" err="1"/>
              <a:t>battle</a:t>
            </a:r>
            <a:r>
              <a:rPr lang="pt-BR" sz="2400" dirty="0"/>
              <a:t> </a:t>
            </a:r>
            <a:r>
              <a:rPr lang="pt-BR" sz="2400" dirty="0" err="1"/>
              <a:t>fields</a:t>
            </a:r>
            <a:r>
              <a:rPr lang="pt-BR" sz="2400" dirty="0"/>
              <a:t> in </a:t>
            </a:r>
            <a:r>
              <a:rPr lang="pt-BR" sz="2400" dirty="0" err="1"/>
              <a:t>the</a:t>
            </a:r>
            <a:r>
              <a:rPr lang="pt-BR" sz="2400" dirty="0"/>
              <a:t> </a:t>
            </a:r>
            <a:r>
              <a:rPr lang="pt-BR" sz="2400" dirty="0" err="1"/>
              <a:t>Middle</a:t>
            </a:r>
            <a:r>
              <a:rPr lang="pt-BR" sz="2400" dirty="0"/>
              <a:t> </a:t>
            </a:r>
            <a:r>
              <a:rPr lang="pt-BR" sz="2400" dirty="0" err="1"/>
              <a:t>East</a:t>
            </a:r>
            <a:r>
              <a:rPr lang="pt-BR" sz="2400" dirty="0"/>
              <a:t>, </a:t>
            </a:r>
            <a:r>
              <a:rPr lang="pt-BR" sz="2400" dirty="0" err="1"/>
              <a:t>northern</a:t>
            </a:r>
            <a:r>
              <a:rPr lang="pt-BR" sz="2400" dirty="0"/>
              <a:t> </a:t>
            </a:r>
            <a:r>
              <a:rPr lang="pt-BR" sz="2400" dirty="0" err="1"/>
              <a:t>Africa</a:t>
            </a:r>
            <a:r>
              <a:rPr lang="pt-BR" sz="2400" dirty="0"/>
              <a:t> </a:t>
            </a:r>
            <a:r>
              <a:rPr lang="pt-BR" sz="2400" dirty="0" err="1"/>
              <a:t>or</a:t>
            </a:r>
            <a:r>
              <a:rPr lang="pt-BR" sz="2400" dirty="0"/>
              <a:t> </a:t>
            </a:r>
            <a:r>
              <a:rPr lang="pt-BR" sz="2400" dirty="0" err="1"/>
              <a:t>the</a:t>
            </a:r>
            <a:r>
              <a:rPr lang="pt-BR" sz="2400" dirty="0"/>
              <a:t> American </a:t>
            </a:r>
            <a:r>
              <a:rPr lang="pt-BR" sz="2400" dirty="0" err="1"/>
              <a:t>Midwest</a:t>
            </a:r>
            <a:endParaRPr lang="pt-BR" sz="2400" dirty="0"/>
          </a:p>
          <a:p>
            <a:r>
              <a:rPr lang="pt-BR" sz="2400" dirty="0"/>
              <a:t>It </a:t>
            </a:r>
            <a:r>
              <a:rPr lang="pt-BR" sz="2400" dirty="0" err="1"/>
              <a:t>will</a:t>
            </a:r>
            <a:r>
              <a:rPr lang="pt-BR" sz="2400" dirty="0"/>
              <a:t> </a:t>
            </a:r>
            <a:r>
              <a:rPr lang="pt-BR" sz="2400" dirty="0" err="1"/>
              <a:t>not</a:t>
            </a:r>
            <a:r>
              <a:rPr lang="pt-BR" sz="2400" dirty="0"/>
              <a:t> </a:t>
            </a:r>
            <a:r>
              <a:rPr lang="pt-BR" sz="2400" dirty="0" err="1"/>
              <a:t>happen</a:t>
            </a:r>
            <a:r>
              <a:rPr lang="pt-BR" sz="2400" dirty="0"/>
              <a:t> </a:t>
            </a:r>
            <a:r>
              <a:rPr lang="pt-BR" sz="2400" dirty="0" err="1"/>
              <a:t>because</a:t>
            </a:r>
            <a:r>
              <a:rPr lang="pt-BR" sz="2400" dirty="0"/>
              <a:t> </a:t>
            </a:r>
            <a:r>
              <a:rPr lang="pt-BR" sz="2400" dirty="0" err="1"/>
              <a:t>of</a:t>
            </a:r>
            <a:r>
              <a:rPr lang="pt-BR" sz="2400" dirty="0"/>
              <a:t> suicide </a:t>
            </a:r>
            <a:r>
              <a:rPr lang="pt-BR" sz="2400" dirty="0" err="1"/>
              <a:t>bombers</a:t>
            </a:r>
            <a:r>
              <a:rPr lang="pt-BR" sz="2400" dirty="0"/>
              <a:t> in New York </a:t>
            </a:r>
            <a:r>
              <a:rPr lang="pt-BR" sz="2400" dirty="0" err="1"/>
              <a:t>or</a:t>
            </a:r>
            <a:r>
              <a:rPr lang="pt-BR" sz="2400" dirty="0"/>
              <a:t> Los Angeles</a:t>
            </a:r>
          </a:p>
          <a:p>
            <a:r>
              <a:rPr lang="pt-BR" sz="2400" dirty="0" err="1"/>
              <a:t>Christ</a:t>
            </a:r>
            <a:r>
              <a:rPr lang="pt-BR" sz="2400" dirty="0"/>
              <a:t> </a:t>
            </a:r>
            <a:r>
              <a:rPr lang="pt-BR" sz="2400" dirty="0" err="1"/>
              <a:t>will</a:t>
            </a:r>
            <a:r>
              <a:rPr lang="pt-BR" sz="2400" dirty="0"/>
              <a:t> </a:t>
            </a:r>
            <a:r>
              <a:rPr lang="pt-BR" sz="2400" dirty="0" err="1"/>
              <a:t>not</a:t>
            </a:r>
            <a:r>
              <a:rPr lang="pt-BR" sz="2400" dirty="0"/>
              <a:t> </a:t>
            </a:r>
            <a:r>
              <a:rPr lang="pt-BR" sz="2400" dirty="0" err="1"/>
              <a:t>be</a:t>
            </a:r>
            <a:r>
              <a:rPr lang="pt-BR" sz="2400" dirty="0"/>
              <a:t> </a:t>
            </a:r>
            <a:r>
              <a:rPr lang="pt-BR" sz="2400" dirty="0" err="1"/>
              <a:t>defeated</a:t>
            </a:r>
            <a:r>
              <a:rPr lang="pt-BR" sz="2400" dirty="0"/>
              <a:t>, </a:t>
            </a:r>
            <a:r>
              <a:rPr lang="pt-BR" sz="2400" dirty="0" err="1"/>
              <a:t>but</a:t>
            </a:r>
            <a:r>
              <a:rPr lang="pt-BR" sz="2400" dirty="0"/>
              <a:t> </a:t>
            </a:r>
            <a:r>
              <a:rPr lang="pt-BR" sz="2400" dirty="0" err="1"/>
              <a:t>we</a:t>
            </a:r>
            <a:r>
              <a:rPr lang="pt-BR" sz="2400" dirty="0"/>
              <a:t> are </a:t>
            </a:r>
            <a:r>
              <a:rPr lang="pt-BR" sz="2400" dirty="0" err="1"/>
              <a:t>vulnerable</a:t>
            </a:r>
            <a:r>
              <a:rPr lang="pt-BR" sz="2400" dirty="0"/>
              <a:t> (</a:t>
            </a:r>
            <a:r>
              <a:rPr lang="pt-BR" sz="2400" dirty="0" err="1"/>
              <a:t>Revelation</a:t>
            </a:r>
            <a:r>
              <a:rPr lang="pt-BR" sz="2400" dirty="0"/>
              <a:t> 12:10-12)</a:t>
            </a:r>
            <a:endParaRPr lang="en-US" sz="2400" dirty="0"/>
          </a:p>
        </p:txBody>
      </p:sp>
    </p:spTree>
    <p:extLst>
      <p:ext uri="{BB962C8B-B14F-4D97-AF65-F5344CB8AC3E}">
        <p14:creationId xmlns:p14="http://schemas.microsoft.com/office/powerpoint/2010/main" xmlns="" val="1783359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We</a:t>
            </a:r>
            <a:r>
              <a:rPr lang="pt-BR" sz="2400" dirty="0"/>
              <a:t> must </a:t>
            </a:r>
            <a:r>
              <a:rPr lang="pt-BR" sz="2400" dirty="0" err="1"/>
              <a:t>shore</a:t>
            </a:r>
            <a:r>
              <a:rPr lang="pt-BR" sz="2400" dirty="0"/>
              <a:t> </a:t>
            </a:r>
            <a:r>
              <a:rPr lang="pt-BR" sz="2400" dirty="0" err="1"/>
              <a:t>up</a:t>
            </a:r>
            <a:r>
              <a:rPr lang="pt-BR" sz="2400" dirty="0"/>
              <a:t> </a:t>
            </a:r>
            <a:r>
              <a:rPr lang="pt-BR" sz="2400" dirty="0" err="1"/>
              <a:t>our</a:t>
            </a:r>
            <a:r>
              <a:rPr lang="pt-BR" sz="2400" dirty="0"/>
              <a:t> </a:t>
            </a:r>
            <a:r>
              <a:rPr lang="pt-BR" sz="2400" dirty="0" err="1"/>
              <a:t>defense</a:t>
            </a:r>
            <a:r>
              <a:rPr lang="pt-BR" sz="2400" dirty="0"/>
              <a:t> system</a:t>
            </a:r>
            <a:endParaRPr lang="en-US" sz="2400" dirty="0"/>
          </a:p>
        </p:txBody>
      </p:sp>
    </p:spTree>
    <p:extLst>
      <p:ext uri="{BB962C8B-B14F-4D97-AF65-F5344CB8AC3E}">
        <p14:creationId xmlns:p14="http://schemas.microsoft.com/office/powerpoint/2010/main" xmlns="" val="2356034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We</a:t>
            </a:r>
            <a:r>
              <a:rPr lang="pt-BR" sz="2400" dirty="0"/>
              <a:t> must </a:t>
            </a:r>
            <a:r>
              <a:rPr lang="pt-BR" sz="2400" dirty="0" err="1"/>
              <a:t>shore</a:t>
            </a:r>
            <a:r>
              <a:rPr lang="pt-BR" sz="2400" dirty="0"/>
              <a:t> </a:t>
            </a:r>
            <a:r>
              <a:rPr lang="pt-BR" sz="2400" dirty="0" err="1"/>
              <a:t>up</a:t>
            </a:r>
            <a:r>
              <a:rPr lang="pt-BR" sz="2400" dirty="0"/>
              <a:t> </a:t>
            </a:r>
            <a:r>
              <a:rPr lang="pt-BR" sz="2400" dirty="0" err="1"/>
              <a:t>our</a:t>
            </a:r>
            <a:r>
              <a:rPr lang="pt-BR" sz="2400" dirty="0"/>
              <a:t> </a:t>
            </a:r>
            <a:r>
              <a:rPr lang="pt-BR" sz="2400" dirty="0" err="1"/>
              <a:t>defense</a:t>
            </a:r>
            <a:r>
              <a:rPr lang="pt-BR" sz="2400" dirty="0"/>
              <a:t> system</a:t>
            </a:r>
          </a:p>
          <a:p>
            <a:r>
              <a:rPr lang="pt-BR" sz="2400" dirty="0" err="1"/>
              <a:t>That</a:t>
            </a:r>
            <a:r>
              <a:rPr lang="pt-BR" sz="2400" dirty="0"/>
              <a:t> </a:t>
            </a:r>
            <a:r>
              <a:rPr lang="pt-BR" sz="2400" dirty="0" err="1"/>
              <a:t>defense</a:t>
            </a:r>
            <a:r>
              <a:rPr lang="pt-BR" sz="2400" dirty="0"/>
              <a:t> starts </a:t>
            </a:r>
            <a:r>
              <a:rPr lang="pt-BR" sz="2400" dirty="0" err="1"/>
              <a:t>and</a:t>
            </a:r>
            <a:r>
              <a:rPr lang="pt-BR" sz="2400" dirty="0"/>
              <a:t> </a:t>
            </a:r>
            <a:r>
              <a:rPr lang="pt-BR" sz="2400" dirty="0" err="1"/>
              <a:t>ends</a:t>
            </a:r>
            <a:r>
              <a:rPr lang="pt-BR" sz="2400" dirty="0"/>
              <a:t> </a:t>
            </a:r>
            <a:r>
              <a:rPr lang="pt-BR" sz="2400" dirty="0" err="1"/>
              <a:t>with</a:t>
            </a:r>
            <a:r>
              <a:rPr lang="pt-BR" sz="2400" dirty="0"/>
              <a:t> Jesus </a:t>
            </a:r>
            <a:r>
              <a:rPr lang="pt-BR" sz="2400" dirty="0" err="1"/>
              <a:t>Christ</a:t>
            </a:r>
            <a:endParaRPr lang="en-US" sz="2400" dirty="0"/>
          </a:p>
        </p:txBody>
      </p:sp>
    </p:spTree>
    <p:extLst>
      <p:ext uri="{BB962C8B-B14F-4D97-AF65-F5344CB8AC3E}">
        <p14:creationId xmlns:p14="http://schemas.microsoft.com/office/powerpoint/2010/main" xmlns="" val="3013948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We</a:t>
            </a:r>
            <a:r>
              <a:rPr lang="pt-BR" sz="2400" dirty="0"/>
              <a:t> must </a:t>
            </a:r>
            <a:r>
              <a:rPr lang="pt-BR" sz="2400" dirty="0" err="1"/>
              <a:t>shore</a:t>
            </a:r>
            <a:r>
              <a:rPr lang="pt-BR" sz="2400" dirty="0"/>
              <a:t> </a:t>
            </a:r>
            <a:r>
              <a:rPr lang="pt-BR" sz="2400" dirty="0" err="1"/>
              <a:t>up</a:t>
            </a:r>
            <a:r>
              <a:rPr lang="pt-BR" sz="2400" dirty="0"/>
              <a:t> </a:t>
            </a:r>
            <a:r>
              <a:rPr lang="pt-BR" sz="2400" dirty="0" err="1"/>
              <a:t>our</a:t>
            </a:r>
            <a:r>
              <a:rPr lang="pt-BR" sz="2400" dirty="0"/>
              <a:t> </a:t>
            </a:r>
            <a:r>
              <a:rPr lang="pt-BR" sz="2400" dirty="0" err="1"/>
              <a:t>defense</a:t>
            </a:r>
            <a:r>
              <a:rPr lang="pt-BR" sz="2400" dirty="0"/>
              <a:t> system</a:t>
            </a:r>
          </a:p>
          <a:p>
            <a:r>
              <a:rPr lang="pt-BR" sz="2400" dirty="0" err="1"/>
              <a:t>That</a:t>
            </a:r>
            <a:r>
              <a:rPr lang="pt-BR" sz="2400" dirty="0"/>
              <a:t> </a:t>
            </a:r>
            <a:r>
              <a:rPr lang="pt-BR" sz="2400" dirty="0" err="1"/>
              <a:t>defense</a:t>
            </a:r>
            <a:r>
              <a:rPr lang="pt-BR" sz="2400" dirty="0"/>
              <a:t> starts </a:t>
            </a:r>
            <a:r>
              <a:rPr lang="pt-BR" sz="2400" dirty="0" err="1"/>
              <a:t>and</a:t>
            </a:r>
            <a:r>
              <a:rPr lang="pt-BR" sz="2400" dirty="0"/>
              <a:t> </a:t>
            </a:r>
            <a:r>
              <a:rPr lang="pt-BR" sz="2400" dirty="0" err="1"/>
              <a:t>ends</a:t>
            </a:r>
            <a:r>
              <a:rPr lang="pt-BR" sz="2400" dirty="0"/>
              <a:t> </a:t>
            </a:r>
            <a:r>
              <a:rPr lang="pt-BR" sz="2400" dirty="0" err="1"/>
              <a:t>with</a:t>
            </a:r>
            <a:r>
              <a:rPr lang="pt-BR" sz="2400" dirty="0"/>
              <a:t> Jesus </a:t>
            </a:r>
            <a:r>
              <a:rPr lang="pt-BR" sz="2400" dirty="0" err="1"/>
              <a:t>Christ</a:t>
            </a:r>
            <a:endParaRPr lang="pt-BR" sz="2400" dirty="0"/>
          </a:p>
          <a:p>
            <a:r>
              <a:rPr lang="pt-BR" sz="2400" dirty="0" err="1"/>
              <a:t>What</a:t>
            </a:r>
            <a:r>
              <a:rPr lang="pt-BR" sz="2400" dirty="0"/>
              <a:t> </a:t>
            </a:r>
            <a:r>
              <a:rPr lang="pt-BR" sz="2400" dirty="0" err="1"/>
              <a:t>is</a:t>
            </a:r>
            <a:r>
              <a:rPr lang="pt-BR" sz="2400" dirty="0"/>
              <a:t> </a:t>
            </a:r>
            <a:r>
              <a:rPr lang="pt-BR" sz="2400" dirty="0" err="1"/>
              <a:t>desperately</a:t>
            </a:r>
            <a:r>
              <a:rPr lang="pt-BR" sz="2400" dirty="0"/>
              <a:t> </a:t>
            </a:r>
            <a:r>
              <a:rPr lang="pt-BR" sz="2400" dirty="0" err="1"/>
              <a:t>needed</a:t>
            </a:r>
            <a:r>
              <a:rPr lang="pt-BR" sz="2400" dirty="0"/>
              <a:t> in </a:t>
            </a:r>
            <a:r>
              <a:rPr lang="pt-BR" sz="2400" dirty="0" err="1"/>
              <a:t>our</a:t>
            </a:r>
            <a:r>
              <a:rPr lang="pt-BR" sz="2400" dirty="0"/>
              <a:t> time </a:t>
            </a:r>
            <a:r>
              <a:rPr lang="pt-BR" sz="2400" dirty="0" err="1"/>
              <a:t>is</a:t>
            </a:r>
            <a:r>
              <a:rPr lang="pt-BR" sz="2400" dirty="0"/>
              <a:t> a </a:t>
            </a:r>
            <a:r>
              <a:rPr lang="pt-BR" sz="2400" dirty="0" err="1"/>
              <a:t>correct</a:t>
            </a:r>
            <a:r>
              <a:rPr lang="pt-BR" sz="2400" dirty="0"/>
              <a:t> </a:t>
            </a:r>
            <a:r>
              <a:rPr lang="pt-BR" sz="2400" dirty="0" err="1"/>
              <a:t>understanding</a:t>
            </a:r>
            <a:r>
              <a:rPr lang="pt-BR" sz="2400" dirty="0"/>
              <a:t> </a:t>
            </a:r>
            <a:r>
              <a:rPr lang="pt-BR" sz="2400" dirty="0" err="1"/>
              <a:t>of</a:t>
            </a:r>
            <a:r>
              <a:rPr lang="pt-BR" sz="2400" dirty="0"/>
              <a:t> Jesus </a:t>
            </a:r>
            <a:r>
              <a:rPr lang="pt-BR" sz="2400" dirty="0" err="1"/>
              <a:t>Christ</a:t>
            </a:r>
            <a:endParaRPr lang="en-US" sz="2400" dirty="0"/>
          </a:p>
        </p:txBody>
      </p:sp>
    </p:spTree>
    <p:extLst>
      <p:ext uri="{BB962C8B-B14F-4D97-AF65-F5344CB8AC3E}">
        <p14:creationId xmlns:p14="http://schemas.microsoft.com/office/powerpoint/2010/main" xmlns="" val="634416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We</a:t>
            </a:r>
            <a:r>
              <a:rPr lang="pt-BR" sz="2400" dirty="0"/>
              <a:t> must </a:t>
            </a:r>
            <a:r>
              <a:rPr lang="pt-BR" sz="2400" dirty="0" err="1"/>
              <a:t>shore</a:t>
            </a:r>
            <a:r>
              <a:rPr lang="pt-BR" sz="2400" dirty="0"/>
              <a:t> </a:t>
            </a:r>
            <a:r>
              <a:rPr lang="pt-BR" sz="2400" dirty="0" err="1"/>
              <a:t>up</a:t>
            </a:r>
            <a:r>
              <a:rPr lang="pt-BR" sz="2400" dirty="0"/>
              <a:t> </a:t>
            </a:r>
            <a:r>
              <a:rPr lang="pt-BR" sz="2400" dirty="0" err="1"/>
              <a:t>our</a:t>
            </a:r>
            <a:r>
              <a:rPr lang="pt-BR" sz="2400" dirty="0"/>
              <a:t> </a:t>
            </a:r>
            <a:r>
              <a:rPr lang="pt-BR" sz="2400" dirty="0" err="1"/>
              <a:t>defense</a:t>
            </a:r>
            <a:r>
              <a:rPr lang="pt-BR" sz="2400" dirty="0"/>
              <a:t> system</a:t>
            </a:r>
          </a:p>
          <a:p>
            <a:r>
              <a:rPr lang="pt-BR" sz="2400" dirty="0" err="1"/>
              <a:t>That</a:t>
            </a:r>
            <a:r>
              <a:rPr lang="pt-BR" sz="2400" dirty="0"/>
              <a:t> </a:t>
            </a:r>
            <a:r>
              <a:rPr lang="pt-BR" sz="2400" dirty="0" err="1"/>
              <a:t>defense</a:t>
            </a:r>
            <a:r>
              <a:rPr lang="pt-BR" sz="2400" dirty="0"/>
              <a:t> starts </a:t>
            </a:r>
            <a:r>
              <a:rPr lang="pt-BR" sz="2400" dirty="0" err="1"/>
              <a:t>and</a:t>
            </a:r>
            <a:r>
              <a:rPr lang="pt-BR" sz="2400" dirty="0"/>
              <a:t> </a:t>
            </a:r>
            <a:r>
              <a:rPr lang="pt-BR" sz="2400" dirty="0" err="1"/>
              <a:t>ends</a:t>
            </a:r>
            <a:r>
              <a:rPr lang="pt-BR" sz="2400" dirty="0"/>
              <a:t> </a:t>
            </a:r>
            <a:r>
              <a:rPr lang="pt-BR" sz="2400" dirty="0" err="1"/>
              <a:t>with</a:t>
            </a:r>
            <a:r>
              <a:rPr lang="pt-BR" sz="2400" dirty="0"/>
              <a:t> Jesus </a:t>
            </a:r>
            <a:r>
              <a:rPr lang="pt-BR" sz="2400" dirty="0" err="1"/>
              <a:t>Christ</a:t>
            </a:r>
            <a:endParaRPr lang="pt-BR" sz="2400" dirty="0"/>
          </a:p>
          <a:p>
            <a:r>
              <a:rPr lang="pt-BR" sz="2400" dirty="0" err="1"/>
              <a:t>What</a:t>
            </a:r>
            <a:r>
              <a:rPr lang="pt-BR" sz="2400" dirty="0"/>
              <a:t> </a:t>
            </a:r>
            <a:r>
              <a:rPr lang="pt-BR" sz="2400" dirty="0" err="1"/>
              <a:t>is</a:t>
            </a:r>
            <a:r>
              <a:rPr lang="pt-BR" sz="2400" dirty="0"/>
              <a:t> </a:t>
            </a:r>
            <a:r>
              <a:rPr lang="pt-BR" sz="2400" dirty="0" err="1"/>
              <a:t>desperately</a:t>
            </a:r>
            <a:r>
              <a:rPr lang="pt-BR" sz="2400" dirty="0"/>
              <a:t> </a:t>
            </a:r>
            <a:r>
              <a:rPr lang="pt-BR" sz="2400" dirty="0" err="1"/>
              <a:t>needed</a:t>
            </a:r>
            <a:r>
              <a:rPr lang="pt-BR" sz="2400" dirty="0"/>
              <a:t> in </a:t>
            </a:r>
            <a:r>
              <a:rPr lang="pt-BR" sz="2400" dirty="0" err="1"/>
              <a:t>our</a:t>
            </a:r>
            <a:r>
              <a:rPr lang="pt-BR" sz="2400" dirty="0"/>
              <a:t> time </a:t>
            </a:r>
            <a:r>
              <a:rPr lang="pt-BR" sz="2400" dirty="0" err="1"/>
              <a:t>is</a:t>
            </a:r>
            <a:r>
              <a:rPr lang="pt-BR" sz="2400" dirty="0"/>
              <a:t> a </a:t>
            </a:r>
            <a:r>
              <a:rPr lang="pt-BR" sz="2400" dirty="0" err="1"/>
              <a:t>correct</a:t>
            </a:r>
            <a:r>
              <a:rPr lang="pt-BR" sz="2400" dirty="0"/>
              <a:t> </a:t>
            </a:r>
            <a:r>
              <a:rPr lang="pt-BR" sz="2400" dirty="0" err="1"/>
              <a:t>understanding</a:t>
            </a:r>
            <a:r>
              <a:rPr lang="pt-BR" sz="2400" dirty="0"/>
              <a:t> </a:t>
            </a:r>
            <a:r>
              <a:rPr lang="pt-BR" sz="2400" dirty="0" err="1"/>
              <a:t>of</a:t>
            </a:r>
            <a:r>
              <a:rPr lang="pt-BR" sz="2400" dirty="0"/>
              <a:t> Jesus </a:t>
            </a:r>
            <a:r>
              <a:rPr lang="pt-BR" sz="2400" dirty="0" err="1"/>
              <a:t>Christ</a:t>
            </a:r>
            <a:endParaRPr lang="pt-BR" sz="2400" dirty="0"/>
          </a:p>
          <a:p>
            <a:pPr lvl="1"/>
            <a:r>
              <a:rPr lang="pt-BR" sz="2250" dirty="0"/>
              <a:t>More </a:t>
            </a:r>
            <a:r>
              <a:rPr lang="pt-BR" sz="2250" dirty="0" err="1"/>
              <a:t>than</a:t>
            </a:r>
            <a:r>
              <a:rPr lang="pt-BR" sz="2250" dirty="0"/>
              <a:t> </a:t>
            </a:r>
            <a:r>
              <a:rPr lang="pt-BR" sz="2250" dirty="0" err="1"/>
              <a:t>simplistic</a:t>
            </a:r>
            <a:r>
              <a:rPr lang="pt-BR" sz="2250" dirty="0"/>
              <a:t> platitudes</a:t>
            </a:r>
            <a:endParaRPr lang="en-US" sz="2250" dirty="0"/>
          </a:p>
        </p:txBody>
      </p:sp>
    </p:spTree>
    <p:extLst>
      <p:ext uri="{BB962C8B-B14F-4D97-AF65-F5344CB8AC3E}">
        <p14:creationId xmlns:p14="http://schemas.microsoft.com/office/powerpoint/2010/main" xmlns="" val="275965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We</a:t>
            </a:r>
            <a:r>
              <a:rPr lang="pt-BR" sz="2400" dirty="0"/>
              <a:t> must </a:t>
            </a:r>
            <a:r>
              <a:rPr lang="pt-BR" sz="2400" dirty="0" err="1"/>
              <a:t>shore</a:t>
            </a:r>
            <a:r>
              <a:rPr lang="pt-BR" sz="2400" dirty="0"/>
              <a:t> </a:t>
            </a:r>
            <a:r>
              <a:rPr lang="pt-BR" sz="2400" dirty="0" err="1"/>
              <a:t>up</a:t>
            </a:r>
            <a:r>
              <a:rPr lang="pt-BR" sz="2400" dirty="0"/>
              <a:t> </a:t>
            </a:r>
            <a:r>
              <a:rPr lang="pt-BR" sz="2400" dirty="0" err="1"/>
              <a:t>our</a:t>
            </a:r>
            <a:r>
              <a:rPr lang="pt-BR" sz="2400" dirty="0"/>
              <a:t> </a:t>
            </a:r>
            <a:r>
              <a:rPr lang="pt-BR" sz="2400" dirty="0" err="1"/>
              <a:t>defense</a:t>
            </a:r>
            <a:r>
              <a:rPr lang="pt-BR" sz="2400" dirty="0"/>
              <a:t> system</a:t>
            </a:r>
          </a:p>
          <a:p>
            <a:r>
              <a:rPr lang="pt-BR" sz="2400" dirty="0" err="1"/>
              <a:t>That</a:t>
            </a:r>
            <a:r>
              <a:rPr lang="pt-BR" sz="2400" dirty="0"/>
              <a:t> </a:t>
            </a:r>
            <a:r>
              <a:rPr lang="pt-BR" sz="2400" dirty="0" err="1"/>
              <a:t>defense</a:t>
            </a:r>
            <a:r>
              <a:rPr lang="pt-BR" sz="2400" dirty="0"/>
              <a:t> starts </a:t>
            </a:r>
            <a:r>
              <a:rPr lang="pt-BR" sz="2400" dirty="0" err="1"/>
              <a:t>and</a:t>
            </a:r>
            <a:r>
              <a:rPr lang="pt-BR" sz="2400" dirty="0"/>
              <a:t> </a:t>
            </a:r>
            <a:r>
              <a:rPr lang="pt-BR" sz="2400" dirty="0" err="1"/>
              <a:t>ends</a:t>
            </a:r>
            <a:r>
              <a:rPr lang="pt-BR" sz="2400" dirty="0"/>
              <a:t> </a:t>
            </a:r>
            <a:r>
              <a:rPr lang="pt-BR" sz="2400" dirty="0" err="1"/>
              <a:t>with</a:t>
            </a:r>
            <a:r>
              <a:rPr lang="pt-BR" sz="2400" dirty="0"/>
              <a:t> Jesus </a:t>
            </a:r>
            <a:r>
              <a:rPr lang="pt-BR" sz="2400" dirty="0" err="1"/>
              <a:t>Christ</a:t>
            </a:r>
            <a:endParaRPr lang="pt-BR" sz="2400" dirty="0"/>
          </a:p>
          <a:p>
            <a:r>
              <a:rPr lang="pt-BR" sz="2400" dirty="0" err="1"/>
              <a:t>What</a:t>
            </a:r>
            <a:r>
              <a:rPr lang="pt-BR" sz="2400" dirty="0"/>
              <a:t> </a:t>
            </a:r>
            <a:r>
              <a:rPr lang="pt-BR" sz="2400" dirty="0" err="1"/>
              <a:t>is</a:t>
            </a:r>
            <a:r>
              <a:rPr lang="pt-BR" sz="2400" dirty="0"/>
              <a:t> </a:t>
            </a:r>
            <a:r>
              <a:rPr lang="pt-BR" sz="2400" dirty="0" err="1"/>
              <a:t>desperately</a:t>
            </a:r>
            <a:r>
              <a:rPr lang="pt-BR" sz="2400" dirty="0"/>
              <a:t> </a:t>
            </a:r>
            <a:r>
              <a:rPr lang="pt-BR" sz="2400" dirty="0" err="1"/>
              <a:t>needed</a:t>
            </a:r>
            <a:r>
              <a:rPr lang="pt-BR" sz="2400" dirty="0"/>
              <a:t> in </a:t>
            </a:r>
            <a:r>
              <a:rPr lang="pt-BR" sz="2400" dirty="0" err="1"/>
              <a:t>our</a:t>
            </a:r>
            <a:r>
              <a:rPr lang="pt-BR" sz="2400" dirty="0"/>
              <a:t> time </a:t>
            </a:r>
            <a:r>
              <a:rPr lang="pt-BR" sz="2400" dirty="0" err="1"/>
              <a:t>is</a:t>
            </a:r>
            <a:r>
              <a:rPr lang="pt-BR" sz="2400" dirty="0"/>
              <a:t> a </a:t>
            </a:r>
            <a:r>
              <a:rPr lang="pt-BR" sz="2400" dirty="0" err="1"/>
              <a:t>correct</a:t>
            </a:r>
            <a:r>
              <a:rPr lang="pt-BR" sz="2400" dirty="0"/>
              <a:t> </a:t>
            </a:r>
            <a:r>
              <a:rPr lang="pt-BR" sz="2400" dirty="0" err="1"/>
              <a:t>understanding</a:t>
            </a:r>
            <a:r>
              <a:rPr lang="pt-BR" sz="2400" dirty="0"/>
              <a:t> </a:t>
            </a:r>
            <a:r>
              <a:rPr lang="pt-BR" sz="2400" dirty="0" err="1"/>
              <a:t>of</a:t>
            </a:r>
            <a:r>
              <a:rPr lang="pt-BR" sz="2400" dirty="0"/>
              <a:t> Jesus </a:t>
            </a:r>
            <a:r>
              <a:rPr lang="pt-BR" sz="2400" dirty="0" err="1"/>
              <a:t>Christ</a:t>
            </a:r>
            <a:endParaRPr lang="pt-BR" sz="2400" dirty="0"/>
          </a:p>
          <a:p>
            <a:pPr lvl="1"/>
            <a:r>
              <a:rPr lang="pt-BR" sz="2250" dirty="0"/>
              <a:t>More </a:t>
            </a:r>
            <a:r>
              <a:rPr lang="pt-BR" sz="2250" dirty="0" err="1"/>
              <a:t>than</a:t>
            </a:r>
            <a:r>
              <a:rPr lang="pt-BR" sz="2250" dirty="0"/>
              <a:t> </a:t>
            </a:r>
            <a:r>
              <a:rPr lang="pt-BR" sz="2250" dirty="0" err="1"/>
              <a:t>simplistic</a:t>
            </a:r>
            <a:r>
              <a:rPr lang="pt-BR" sz="2250" dirty="0"/>
              <a:t> platitudes</a:t>
            </a:r>
          </a:p>
          <a:p>
            <a:pPr lvl="1"/>
            <a:r>
              <a:rPr lang="pt-BR" sz="2250" dirty="0"/>
              <a:t>More </a:t>
            </a:r>
            <a:r>
              <a:rPr lang="pt-BR" sz="2250" dirty="0" err="1"/>
              <a:t>than</a:t>
            </a:r>
            <a:r>
              <a:rPr lang="pt-BR" sz="2250" dirty="0"/>
              <a:t> superficial </a:t>
            </a:r>
            <a:r>
              <a:rPr lang="pt-BR" sz="2250" dirty="0" err="1"/>
              <a:t>arguments</a:t>
            </a:r>
            <a:endParaRPr lang="en-US" sz="2250" dirty="0"/>
          </a:p>
        </p:txBody>
      </p:sp>
    </p:spTree>
    <p:extLst>
      <p:ext uri="{BB962C8B-B14F-4D97-AF65-F5344CB8AC3E}">
        <p14:creationId xmlns:p14="http://schemas.microsoft.com/office/powerpoint/2010/main" xmlns="" val="634642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5000">
              <a:srgbClr val="2E1504"/>
            </a:gs>
            <a:gs pos="0">
              <a:schemeClr val="bg2">
                <a:tint val="90000"/>
                <a:satMod val="92000"/>
                <a:lumMod val="120000"/>
              </a:schemeClr>
            </a:gs>
            <a:gs pos="20000">
              <a:schemeClr val="accent2">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11945" y="757964"/>
            <a:ext cx="7976382" cy="838368"/>
          </a:xfrm>
        </p:spPr>
        <p:txBody>
          <a:bodyPr>
            <a:normAutofit/>
          </a:bodyPr>
          <a:lstStyle/>
          <a:p>
            <a:r>
              <a:rPr lang="pt-BR" b="1" dirty="0" err="1">
                <a:solidFill>
                  <a:srgbClr val="FFFF00"/>
                </a:solidFill>
              </a:rPr>
              <a:t>Christianity</a:t>
            </a:r>
            <a:r>
              <a:rPr lang="pt-BR" b="1" dirty="0">
                <a:solidFill>
                  <a:srgbClr val="FFFF00"/>
                </a:solidFill>
              </a:rPr>
              <a:t> </a:t>
            </a:r>
            <a:r>
              <a:rPr lang="pt-BR" b="1" dirty="0" err="1" smtClean="0">
                <a:solidFill>
                  <a:srgbClr val="FFFF00"/>
                </a:solidFill>
              </a:rPr>
              <a:t>Under</a:t>
            </a:r>
            <a:r>
              <a:rPr lang="pt-BR" b="1" dirty="0" smtClean="0">
                <a:solidFill>
                  <a:srgbClr val="FFFF00"/>
                </a:solidFill>
              </a:rPr>
              <a:t> </a:t>
            </a:r>
            <a:r>
              <a:rPr lang="pt-BR" b="1" dirty="0" err="1" smtClean="0">
                <a:solidFill>
                  <a:srgbClr val="FFFF00"/>
                </a:solidFill>
              </a:rPr>
              <a:t>Attack</a:t>
            </a:r>
            <a:endParaRPr lang="en-US" b="1" dirty="0">
              <a:solidFill>
                <a:schemeClr val="accent1">
                  <a:lumMod val="20000"/>
                  <a:lumOff val="80000"/>
                </a:schemeClr>
              </a:solidFill>
            </a:endParaRPr>
          </a:p>
        </p:txBody>
      </p:sp>
      <p:sp>
        <p:nvSpPr>
          <p:cNvPr id="3" name="Subtítulo 2"/>
          <p:cNvSpPr>
            <a:spLocks noGrp="1"/>
          </p:cNvSpPr>
          <p:nvPr>
            <p:ph type="subTitle" idx="1"/>
          </p:nvPr>
        </p:nvSpPr>
        <p:spPr>
          <a:xfrm>
            <a:off x="1174652" y="1912855"/>
            <a:ext cx="6858000" cy="3431110"/>
          </a:xfrm>
        </p:spPr>
        <p:txBody>
          <a:bodyPr>
            <a:normAutofit/>
          </a:bodyPr>
          <a:lstStyle/>
          <a:p>
            <a:r>
              <a:rPr lang="en-US" sz="3300" b="1" dirty="0">
                <a:solidFill>
                  <a:schemeClr val="accent2">
                    <a:lumMod val="60000"/>
                    <a:lumOff val="40000"/>
                  </a:schemeClr>
                </a:solidFill>
              </a:rPr>
              <a:t>Why We Need to</a:t>
            </a:r>
          </a:p>
          <a:p>
            <a:endParaRPr lang="en-US" sz="3300" b="1" dirty="0">
              <a:solidFill>
                <a:schemeClr val="accent2">
                  <a:lumMod val="60000"/>
                  <a:lumOff val="40000"/>
                </a:schemeClr>
              </a:solidFill>
            </a:endParaRPr>
          </a:p>
          <a:p>
            <a:r>
              <a:rPr lang="en-US" sz="4050" b="1" dirty="0">
                <a:solidFill>
                  <a:schemeClr val="bg2">
                    <a:lumMod val="10000"/>
                  </a:schemeClr>
                </a:solidFill>
              </a:rPr>
              <a:t>Focus</a:t>
            </a:r>
          </a:p>
          <a:p>
            <a:endParaRPr lang="en-US" sz="4050" b="1" dirty="0">
              <a:solidFill>
                <a:schemeClr val="bg2">
                  <a:lumMod val="10000"/>
                </a:schemeClr>
              </a:solidFill>
            </a:endParaRPr>
          </a:p>
          <a:p>
            <a:r>
              <a:rPr lang="en-US" sz="3300" b="1" dirty="0">
                <a:solidFill>
                  <a:schemeClr val="accent2">
                    <a:lumMod val="60000"/>
                    <a:lumOff val="40000"/>
                  </a:schemeClr>
                </a:solidFill>
              </a:rPr>
              <a:t>on Jesus Christ and Him Crucified</a:t>
            </a:r>
          </a:p>
        </p:txBody>
      </p:sp>
    </p:spTree>
    <p:extLst>
      <p:ext uri="{BB962C8B-B14F-4D97-AF65-F5344CB8AC3E}">
        <p14:creationId xmlns:p14="http://schemas.microsoft.com/office/powerpoint/2010/main" xmlns="" val="1524666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250" dirty="0" err="1"/>
              <a:t>Many</a:t>
            </a:r>
            <a:r>
              <a:rPr lang="pt-BR" sz="2250" dirty="0"/>
              <a:t> </a:t>
            </a:r>
            <a:r>
              <a:rPr lang="pt-BR" sz="2250" dirty="0" err="1"/>
              <a:t>of</a:t>
            </a:r>
            <a:r>
              <a:rPr lang="pt-BR" sz="2250" dirty="0"/>
              <a:t> </a:t>
            </a:r>
            <a:r>
              <a:rPr lang="pt-BR" sz="2250" dirty="0" err="1"/>
              <a:t>the</a:t>
            </a:r>
            <a:r>
              <a:rPr lang="pt-BR" sz="2250" dirty="0"/>
              <a:t> </a:t>
            </a:r>
            <a:r>
              <a:rPr lang="pt-BR" sz="2250" dirty="0" err="1"/>
              <a:t>most</a:t>
            </a:r>
            <a:r>
              <a:rPr lang="pt-BR" sz="2250" dirty="0"/>
              <a:t> </a:t>
            </a:r>
            <a:r>
              <a:rPr lang="pt-BR" sz="2250" dirty="0" err="1"/>
              <a:t>dangerous</a:t>
            </a:r>
            <a:r>
              <a:rPr lang="pt-BR" sz="2250" dirty="0"/>
              <a:t> </a:t>
            </a:r>
            <a:r>
              <a:rPr lang="pt-BR" sz="2250" dirty="0" err="1"/>
              <a:t>threats</a:t>
            </a:r>
            <a:r>
              <a:rPr lang="pt-BR" sz="2250" dirty="0"/>
              <a:t> come </a:t>
            </a:r>
            <a:r>
              <a:rPr lang="pt-BR" sz="2250" dirty="0" err="1"/>
              <a:t>from</a:t>
            </a:r>
            <a:r>
              <a:rPr lang="pt-BR" sz="2250" dirty="0"/>
              <a:t> </a:t>
            </a:r>
            <a:r>
              <a:rPr lang="pt-BR" sz="2250" dirty="0" err="1"/>
              <a:t>those</a:t>
            </a:r>
            <a:r>
              <a:rPr lang="pt-BR" sz="2250" dirty="0"/>
              <a:t> </a:t>
            </a:r>
            <a:r>
              <a:rPr lang="pt-BR" sz="2250" dirty="0" err="1"/>
              <a:t>who</a:t>
            </a:r>
            <a:r>
              <a:rPr lang="pt-BR" sz="2250" dirty="0"/>
              <a:t> </a:t>
            </a:r>
            <a:r>
              <a:rPr lang="pt-BR" sz="2250" dirty="0" err="1"/>
              <a:t>claim</a:t>
            </a:r>
            <a:r>
              <a:rPr lang="pt-BR" sz="2250" dirty="0"/>
              <a:t> </a:t>
            </a:r>
            <a:r>
              <a:rPr lang="pt-BR" sz="2250" dirty="0" err="1"/>
              <a:t>to</a:t>
            </a:r>
            <a:r>
              <a:rPr lang="pt-BR" sz="2250" dirty="0"/>
              <a:t> </a:t>
            </a:r>
            <a:r>
              <a:rPr lang="pt-BR" sz="2250" dirty="0" err="1"/>
              <a:t>be</a:t>
            </a:r>
            <a:r>
              <a:rPr lang="pt-BR" sz="2250" dirty="0"/>
              <a:t> </a:t>
            </a:r>
            <a:r>
              <a:rPr lang="pt-BR" sz="2250" dirty="0" err="1"/>
              <a:t>Christians</a:t>
            </a:r>
            <a:r>
              <a:rPr lang="pt-BR" sz="2250" dirty="0"/>
              <a:t>!</a:t>
            </a:r>
            <a:endParaRPr lang="en-US" sz="2250" dirty="0"/>
          </a:p>
        </p:txBody>
      </p:sp>
    </p:spTree>
    <p:extLst>
      <p:ext uri="{BB962C8B-B14F-4D97-AF65-F5344CB8AC3E}">
        <p14:creationId xmlns:p14="http://schemas.microsoft.com/office/powerpoint/2010/main" xmlns="" val="1238285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250" dirty="0" err="1"/>
              <a:t>Many</a:t>
            </a:r>
            <a:r>
              <a:rPr lang="pt-BR" sz="2250" dirty="0"/>
              <a:t> </a:t>
            </a:r>
            <a:r>
              <a:rPr lang="pt-BR" sz="2250" dirty="0" err="1"/>
              <a:t>of</a:t>
            </a:r>
            <a:r>
              <a:rPr lang="pt-BR" sz="2250" dirty="0"/>
              <a:t> </a:t>
            </a:r>
            <a:r>
              <a:rPr lang="pt-BR" sz="2250" dirty="0" err="1"/>
              <a:t>the</a:t>
            </a:r>
            <a:r>
              <a:rPr lang="pt-BR" sz="2250" dirty="0"/>
              <a:t> </a:t>
            </a:r>
            <a:r>
              <a:rPr lang="pt-BR" sz="2250" dirty="0" err="1"/>
              <a:t>most</a:t>
            </a:r>
            <a:r>
              <a:rPr lang="pt-BR" sz="2250" dirty="0"/>
              <a:t> </a:t>
            </a:r>
            <a:r>
              <a:rPr lang="pt-BR" sz="2250" dirty="0" err="1"/>
              <a:t>dangerous</a:t>
            </a:r>
            <a:r>
              <a:rPr lang="pt-BR" sz="2250" dirty="0"/>
              <a:t> </a:t>
            </a:r>
            <a:r>
              <a:rPr lang="pt-BR" sz="2250" dirty="0" err="1"/>
              <a:t>threats</a:t>
            </a:r>
            <a:r>
              <a:rPr lang="pt-BR" sz="2250" dirty="0"/>
              <a:t> come </a:t>
            </a:r>
            <a:r>
              <a:rPr lang="pt-BR" sz="2250" dirty="0" err="1"/>
              <a:t>from</a:t>
            </a:r>
            <a:r>
              <a:rPr lang="pt-BR" sz="2250" dirty="0"/>
              <a:t> </a:t>
            </a:r>
            <a:r>
              <a:rPr lang="pt-BR" sz="2250" dirty="0" err="1"/>
              <a:t>those</a:t>
            </a:r>
            <a:r>
              <a:rPr lang="pt-BR" sz="2250" dirty="0"/>
              <a:t> </a:t>
            </a:r>
            <a:r>
              <a:rPr lang="pt-BR" sz="2250" dirty="0" err="1"/>
              <a:t>who</a:t>
            </a:r>
            <a:r>
              <a:rPr lang="pt-BR" sz="2250" dirty="0"/>
              <a:t> </a:t>
            </a:r>
            <a:r>
              <a:rPr lang="pt-BR" sz="2250" dirty="0" err="1"/>
              <a:t>claim</a:t>
            </a:r>
            <a:r>
              <a:rPr lang="pt-BR" sz="2250" dirty="0"/>
              <a:t> </a:t>
            </a:r>
            <a:r>
              <a:rPr lang="pt-BR" sz="2250" dirty="0" err="1"/>
              <a:t>to</a:t>
            </a:r>
            <a:r>
              <a:rPr lang="pt-BR" sz="2250" dirty="0"/>
              <a:t> </a:t>
            </a:r>
            <a:r>
              <a:rPr lang="pt-BR" sz="2250" dirty="0" err="1"/>
              <a:t>be</a:t>
            </a:r>
            <a:r>
              <a:rPr lang="pt-BR" sz="2250" dirty="0"/>
              <a:t> </a:t>
            </a:r>
            <a:r>
              <a:rPr lang="pt-BR" sz="2250" dirty="0" err="1"/>
              <a:t>Christians</a:t>
            </a:r>
            <a:r>
              <a:rPr lang="pt-BR" sz="2250" dirty="0"/>
              <a:t>!</a:t>
            </a:r>
          </a:p>
          <a:p>
            <a:r>
              <a:rPr lang="pt-BR" sz="2250" dirty="0"/>
              <a:t>Some </a:t>
            </a:r>
            <a:r>
              <a:rPr lang="pt-BR" sz="2250" dirty="0" err="1"/>
              <a:t>theologians</a:t>
            </a:r>
            <a:r>
              <a:rPr lang="pt-BR" sz="2250" dirty="0"/>
              <a:t> </a:t>
            </a:r>
            <a:r>
              <a:rPr lang="pt-BR" sz="2250" dirty="0" err="1"/>
              <a:t>and</a:t>
            </a:r>
            <a:r>
              <a:rPr lang="pt-BR" sz="2250" dirty="0"/>
              <a:t> </a:t>
            </a:r>
            <a:r>
              <a:rPr lang="pt-BR" sz="2250" dirty="0" err="1"/>
              <a:t>people</a:t>
            </a:r>
            <a:r>
              <a:rPr lang="pt-BR" sz="2250" dirty="0"/>
              <a:t> </a:t>
            </a:r>
            <a:r>
              <a:rPr lang="pt-BR" sz="2250" dirty="0" err="1"/>
              <a:t>who</a:t>
            </a:r>
            <a:r>
              <a:rPr lang="pt-BR" sz="2250" dirty="0"/>
              <a:t> </a:t>
            </a:r>
            <a:r>
              <a:rPr lang="pt-BR" sz="2250" dirty="0" err="1"/>
              <a:t>think</a:t>
            </a:r>
            <a:r>
              <a:rPr lang="pt-BR" sz="2250" dirty="0"/>
              <a:t> </a:t>
            </a:r>
            <a:r>
              <a:rPr lang="pt-BR" sz="2250" dirty="0" err="1"/>
              <a:t>they</a:t>
            </a:r>
            <a:r>
              <a:rPr lang="pt-BR" sz="2250" dirty="0"/>
              <a:t> are </a:t>
            </a:r>
            <a:r>
              <a:rPr lang="pt-BR" sz="2250" dirty="0" err="1"/>
              <a:t>rediscovering</a:t>
            </a:r>
            <a:r>
              <a:rPr lang="pt-BR" sz="2250" dirty="0"/>
              <a:t> </a:t>
            </a:r>
            <a:r>
              <a:rPr lang="pt-BR" sz="2250" dirty="0" err="1"/>
              <a:t>the</a:t>
            </a:r>
            <a:r>
              <a:rPr lang="pt-BR" sz="2250" dirty="0"/>
              <a:t> real Jesus </a:t>
            </a:r>
            <a:r>
              <a:rPr lang="pt-BR" sz="2250" dirty="0" err="1"/>
              <a:t>and</a:t>
            </a:r>
            <a:r>
              <a:rPr lang="pt-BR" sz="2250" dirty="0"/>
              <a:t> </a:t>
            </a:r>
            <a:r>
              <a:rPr lang="pt-BR" sz="2250" dirty="0" err="1"/>
              <a:t>the</a:t>
            </a:r>
            <a:r>
              <a:rPr lang="pt-BR" sz="2250" dirty="0"/>
              <a:t> real </a:t>
            </a:r>
            <a:r>
              <a:rPr lang="pt-BR" sz="2250" dirty="0" err="1"/>
              <a:t>meaning</a:t>
            </a:r>
            <a:r>
              <a:rPr lang="pt-BR" sz="2250" dirty="0"/>
              <a:t> </a:t>
            </a:r>
            <a:r>
              <a:rPr lang="pt-BR" sz="2250" dirty="0" err="1"/>
              <a:t>of</a:t>
            </a:r>
            <a:r>
              <a:rPr lang="pt-BR" sz="2250" dirty="0"/>
              <a:t> </a:t>
            </a:r>
            <a:r>
              <a:rPr lang="pt-BR" sz="2250" dirty="0" err="1"/>
              <a:t>Christianity</a:t>
            </a:r>
            <a:endParaRPr lang="en-US" sz="2250" dirty="0"/>
          </a:p>
        </p:txBody>
      </p:sp>
    </p:spTree>
    <p:extLst>
      <p:ext uri="{BB962C8B-B14F-4D97-AF65-F5344CB8AC3E}">
        <p14:creationId xmlns:p14="http://schemas.microsoft.com/office/powerpoint/2010/main" xmlns="" val="2470171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endParaRPr lang="en-US" sz="1800" dirty="0"/>
          </a:p>
        </p:txBody>
      </p:sp>
    </p:spTree>
    <p:extLst>
      <p:ext uri="{BB962C8B-B14F-4D97-AF65-F5344CB8AC3E}">
        <p14:creationId xmlns:p14="http://schemas.microsoft.com/office/powerpoint/2010/main" xmlns="" val="657621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a:t>The Jesus </a:t>
            </a:r>
            <a:r>
              <a:rPr lang="pt-BR" sz="2400" dirty="0" err="1"/>
              <a:t>Seminar</a:t>
            </a:r>
            <a:endParaRPr lang="en-US" sz="2400" dirty="0"/>
          </a:p>
        </p:txBody>
      </p:sp>
    </p:spTree>
    <p:extLst>
      <p:ext uri="{BB962C8B-B14F-4D97-AF65-F5344CB8AC3E}">
        <p14:creationId xmlns:p14="http://schemas.microsoft.com/office/powerpoint/2010/main" xmlns="" val="3331685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a:t>Some </a:t>
            </a:r>
            <a:r>
              <a:rPr lang="pt-BR" sz="3000" b="1" dirty="0" err="1"/>
              <a:t>of</a:t>
            </a:r>
            <a:r>
              <a:rPr lang="pt-BR" sz="3000" b="1" dirty="0"/>
              <a:t> </a:t>
            </a:r>
            <a:r>
              <a:rPr lang="pt-BR" sz="3000" b="1" dirty="0" err="1"/>
              <a:t>the</a:t>
            </a:r>
            <a:r>
              <a:rPr lang="pt-BR" sz="3000" b="1" dirty="0"/>
              <a:t> </a:t>
            </a:r>
            <a:r>
              <a:rPr lang="pt-BR" sz="3000" b="1" dirty="0" err="1"/>
              <a:t>conclusions</a:t>
            </a:r>
            <a:r>
              <a:rPr lang="pt-BR" sz="3000" b="1" dirty="0"/>
              <a:t/>
            </a:r>
            <a:br>
              <a:rPr lang="pt-BR" sz="3000" b="1" dirty="0"/>
            </a:br>
            <a:r>
              <a:rPr lang="pt-BR" sz="3000" b="1" dirty="0" err="1"/>
              <a:t>of</a:t>
            </a:r>
            <a:r>
              <a:rPr lang="pt-BR" sz="3000" b="1" dirty="0"/>
              <a:t> </a:t>
            </a:r>
            <a:r>
              <a:rPr lang="pt-BR" sz="3000" b="1" dirty="0" err="1"/>
              <a:t>the</a:t>
            </a:r>
            <a:r>
              <a:rPr lang="pt-BR" sz="3000" b="1" dirty="0"/>
              <a:t> Jesus </a:t>
            </a:r>
            <a:r>
              <a:rPr lang="pt-BR" sz="3000" b="1" dirty="0" err="1"/>
              <a:t>Seminar</a:t>
            </a:r>
            <a:endParaRPr lang="en-US" sz="3000" b="1" dirty="0"/>
          </a:p>
        </p:txBody>
      </p:sp>
      <p:sp>
        <p:nvSpPr>
          <p:cNvPr id="3" name="Espaço Reservado para Conteúdo 2"/>
          <p:cNvSpPr>
            <a:spLocks noGrp="1"/>
          </p:cNvSpPr>
          <p:nvPr>
            <p:ph idx="1"/>
          </p:nvPr>
        </p:nvSpPr>
        <p:spPr>
          <a:xfrm>
            <a:off x="1941909" y="2263143"/>
            <a:ext cx="6686550" cy="3979751"/>
          </a:xfrm>
        </p:spPr>
        <p:txBody>
          <a:bodyPr>
            <a:normAutofit/>
          </a:bodyPr>
          <a:lstStyle/>
          <a:p>
            <a:r>
              <a:rPr lang="en-US" sz="1800" dirty="0"/>
              <a:t>Jesus did not believe that his execution was necessary in order for those who trust in him as Lord and Savior would be saved from eternal damnation.</a:t>
            </a:r>
          </a:p>
          <a:p>
            <a:r>
              <a:rPr lang="en-US" sz="1800" dirty="0"/>
              <a:t>The Gospel of John was unique among the canonical Gospels: none of the words attributed to Jesus were rated red. There was only one pink passage. One was gray (Jesus did not say this, but it contains ideas similar to his). The vast majority of sayings were rated black. </a:t>
            </a:r>
          </a:p>
          <a:p>
            <a:endParaRPr lang="pt-BR" sz="1800" dirty="0"/>
          </a:p>
          <a:p>
            <a:pPr marL="0" indent="0">
              <a:buNone/>
            </a:pPr>
            <a:r>
              <a:rPr lang="pt-BR" sz="1200" dirty="0" err="1"/>
              <a:t>Source</a:t>
            </a:r>
            <a:r>
              <a:rPr lang="pt-BR" sz="1200" dirty="0"/>
              <a:t>: http://ulc.net/forum/index.php/topic/122519-conclusions-of-the-jesus-seminar/</a:t>
            </a:r>
            <a:endParaRPr lang="en-US" sz="1200" dirty="0"/>
          </a:p>
        </p:txBody>
      </p:sp>
    </p:spTree>
    <p:extLst>
      <p:ext uri="{BB962C8B-B14F-4D97-AF65-F5344CB8AC3E}">
        <p14:creationId xmlns:p14="http://schemas.microsoft.com/office/powerpoint/2010/main" xmlns="" val="31071467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a:t>Some </a:t>
            </a:r>
            <a:r>
              <a:rPr lang="pt-BR" sz="3000" b="1" dirty="0" err="1"/>
              <a:t>of</a:t>
            </a:r>
            <a:r>
              <a:rPr lang="pt-BR" sz="3000" b="1" dirty="0"/>
              <a:t> </a:t>
            </a:r>
            <a:r>
              <a:rPr lang="pt-BR" sz="3000" b="1" dirty="0" err="1"/>
              <a:t>the</a:t>
            </a:r>
            <a:r>
              <a:rPr lang="pt-BR" sz="3000" b="1" dirty="0"/>
              <a:t> </a:t>
            </a:r>
            <a:r>
              <a:rPr lang="pt-BR" sz="3000" b="1" dirty="0" err="1"/>
              <a:t>conclusions</a:t>
            </a:r>
            <a:r>
              <a:rPr lang="pt-BR" sz="3000" b="1" dirty="0"/>
              <a:t/>
            </a:r>
            <a:br>
              <a:rPr lang="pt-BR" sz="3000" b="1" dirty="0"/>
            </a:br>
            <a:r>
              <a:rPr lang="pt-BR" sz="3000" b="1" dirty="0" err="1"/>
              <a:t>of</a:t>
            </a:r>
            <a:r>
              <a:rPr lang="pt-BR" sz="3000" b="1" dirty="0"/>
              <a:t> </a:t>
            </a:r>
            <a:r>
              <a:rPr lang="pt-BR" sz="3000" b="1" dirty="0" err="1"/>
              <a:t>the</a:t>
            </a:r>
            <a:r>
              <a:rPr lang="pt-BR" sz="3000" b="1" dirty="0"/>
              <a:t> Jesus </a:t>
            </a:r>
            <a:r>
              <a:rPr lang="pt-BR" sz="3000" b="1" dirty="0" err="1"/>
              <a:t>Seminar</a:t>
            </a:r>
            <a:endParaRPr lang="en-US" sz="3000" b="1" dirty="0"/>
          </a:p>
        </p:txBody>
      </p:sp>
      <p:sp>
        <p:nvSpPr>
          <p:cNvPr id="3" name="Espaço Reservado para Conteúdo 2"/>
          <p:cNvSpPr>
            <a:spLocks noGrp="1"/>
          </p:cNvSpPr>
          <p:nvPr>
            <p:ph idx="1"/>
          </p:nvPr>
        </p:nvSpPr>
        <p:spPr>
          <a:xfrm>
            <a:off x="1941909" y="2263143"/>
            <a:ext cx="6686550" cy="3979751"/>
          </a:xfrm>
        </p:spPr>
        <p:txBody>
          <a:bodyPr>
            <a:normAutofit/>
          </a:bodyPr>
          <a:lstStyle/>
          <a:p>
            <a:r>
              <a:rPr lang="en-US" sz="2100" dirty="0"/>
              <a:t>Jesus rarely spoke of himself in the first person. The many "I am" statements in John originated from the Gospel author, not from Jesus.  </a:t>
            </a:r>
          </a:p>
          <a:p>
            <a:r>
              <a:rPr lang="en-US" sz="2100" dirty="0"/>
              <a:t>Jesus did not claim to be the Messiah.  </a:t>
            </a:r>
          </a:p>
          <a:p>
            <a:r>
              <a:rPr lang="en-US" sz="2100" dirty="0"/>
              <a:t>Jesus did not claim to be God.  </a:t>
            </a:r>
          </a:p>
          <a:p>
            <a:endParaRPr lang="pt-BR" sz="2100" dirty="0"/>
          </a:p>
          <a:p>
            <a:endParaRPr lang="pt-BR" sz="2100" dirty="0"/>
          </a:p>
          <a:p>
            <a:pPr marL="0" indent="0">
              <a:buNone/>
            </a:pPr>
            <a:r>
              <a:rPr lang="en-US" sz="1200" dirty="0"/>
              <a:t>Source: http://ulc.net/forum/index.php/topic/122519-conclusions-of-the-jesus-seminar/</a:t>
            </a:r>
          </a:p>
        </p:txBody>
      </p:sp>
    </p:spTree>
    <p:extLst>
      <p:ext uri="{BB962C8B-B14F-4D97-AF65-F5344CB8AC3E}">
        <p14:creationId xmlns:p14="http://schemas.microsoft.com/office/powerpoint/2010/main" xmlns="" val="883604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a:t>The Jesus </a:t>
            </a:r>
            <a:r>
              <a:rPr lang="pt-BR" sz="2400" dirty="0" err="1"/>
              <a:t>Seminar</a:t>
            </a:r>
            <a:endParaRPr lang="pt-BR" sz="2400" dirty="0"/>
          </a:p>
          <a:p>
            <a:r>
              <a:rPr lang="pt-BR" sz="2400" dirty="0"/>
              <a:t>Dan Brown </a:t>
            </a:r>
            <a:endParaRPr lang="en-US" sz="2400" dirty="0"/>
          </a:p>
        </p:txBody>
      </p:sp>
    </p:spTree>
    <p:extLst>
      <p:ext uri="{BB962C8B-B14F-4D97-AF65-F5344CB8AC3E}">
        <p14:creationId xmlns:p14="http://schemas.microsoft.com/office/powerpoint/2010/main" xmlns="" val="904570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a:t>The Jesus </a:t>
            </a:r>
            <a:r>
              <a:rPr lang="pt-BR" sz="2400" dirty="0" err="1"/>
              <a:t>Seminar</a:t>
            </a:r>
            <a:endParaRPr lang="pt-BR" sz="2400" dirty="0"/>
          </a:p>
          <a:p>
            <a:r>
              <a:rPr lang="pt-BR" sz="2400" dirty="0"/>
              <a:t>Dan Brown </a:t>
            </a:r>
            <a:endParaRPr lang="en-US" sz="2400" dirty="0"/>
          </a:p>
        </p:txBody>
      </p:sp>
      <p:pic>
        <p:nvPicPr>
          <p:cNvPr id="2050" name="Picture 2" descr="http://upload.wikimedia.org/wikipedia/en/6/6b/DaVinciCod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53932">
            <a:off x="5972357" y="1576623"/>
            <a:ext cx="2286000" cy="4106228"/>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phandroid.s3.amazonaws.com/wp-content/uploads/2013/03/the-da-vinci-code-e136392045568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94601" y="3337541"/>
            <a:ext cx="4107656" cy="30003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68161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a:t>The Jesus </a:t>
            </a:r>
            <a:r>
              <a:rPr lang="pt-BR" sz="2400" dirty="0" err="1"/>
              <a:t>Seminar</a:t>
            </a:r>
            <a:endParaRPr lang="pt-BR" sz="2400" dirty="0"/>
          </a:p>
          <a:p>
            <a:r>
              <a:rPr lang="pt-BR" sz="2400" dirty="0"/>
              <a:t>Dan Brown</a:t>
            </a:r>
          </a:p>
          <a:p>
            <a:r>
              <a:rPr lang="pt-BR" sz="2400" dirty="0"/>
              <a:t>William P. Young </a:t>
            </a:r>
            <a:endParaRPr lang="en-US" sz="2400" dirty="0"/>
          </a:p>
        </p:txBody>
      </p:sp>
    </p:spTree>
    <p:extLst>
      <p:ext uri="{BB962C8B-B14F-4D97-AF65-F5344CB8AC3E}">
        <p14:creationId xmlns:p14="http://schemas.microsoft.com/office/powerpoint/2010/main" xmlns="" val="993131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a:t>The Jesus </a:t>
            </a:r>
            <a:r>
              <a:rPr lang="pt-BR" sz="2400" dirty="0" err="1"/>
              <a:t>Seminar</a:t>
            </a:r>
            <a:endParaRPr lang="pt-BR" sz="2400" dirty="0"/>
          </a:p>
          <a:p>
            <a:r>
              <a:rPr lang="pt-BR" sz="2400" dirty="0"/>
              <a:t>Dan Brown</a:t>
            </a:r>
          </a:p>
          <a:p>
            <a:r>
              <a:rPr lang="pt-BR" sz="2400" dirty="0"/>
              <a:t>William P. Young </a:t>
            </a:r>
            <a:endParaRPr lang="en-US" sz="2400" dirty="0"/>
          </a:p>
        </p:txBody>
      </p:sp>
      <p:pic>
        <p:nvPicPr>
          <p:cNvPr id="4098" name="Picture 2" descr="http://www.wmpaulyoung.com/images/projects/theshack-3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63753" y="1620273"/>
            <a:ext cx="3364706" cy="4320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8518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p:txBody>
          <a:bodyPr>
            <a:normAutofit/>
          </a:bodyPr>
          <a:lstStyle/>
          <a:p>
            <a:endParaRPr lang="pt-BR" sz="2400" dirty="0"/>
          </a:p>
        </p:txBody>
      </p:sp>
    </p:spTree>
    <p:extLst>
      <p:ext uri="{BB962C8B-B14F-4D97-AF65-F5344CB8AC3E}">
        <p14:creationId xmlns:p14="http://schemas.microsoft.com/office/powerpoint/2010/main" xmlns="" val="518198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xmlns="" val="1715289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err="1"/>
              <a:t>We</a:t>
            </a:r>
            <a:r>
              <a:rPr lang="pt-BR" sz="2400" dirty="0"/>
              <a:t> </a:t>
            </a:r>
            <a:r>
              <a:rPr lang="pt-BR" sz="2400" dirty="0" err="1"/>
              <a:t>know</a:t>
            </a:r>
            <a:r>
              <a:rPr lang="pt-BR" sz="2400" dirty="0"/>
              <a:t> </a:t>
            </a:r>
            <a:r>
              <a:rPr lang="pt-BR" sz="2400" dirty="0" err="1"/>
              <a:t>that</a:t>
            </a:r>
            <a:r>
              <a:rPr lang="pt-BR" sz="2400" dirty="0"/>
              <a:t> Jesus </a:t>
            </a:r>
            <a:r>
              <a:rPr lang="pt-BR" sz="2400" dirty="0" err="1"/>
              <a:t>humanized</a:t>
            </a:r>
            <a:r>
              <a:rPr lang="pt-BR" sz="2400" dirty="0"/>
              <a:t> </a:t>
            </a:r>
            <a:r>
              <a:rPr lang="pt-BR" sz="2400" dirty="0" err="1"/>
              <a:t>Himself</a:t>
            </a:r>
            <a:r>
              <a:rPr lang="pt-BR" sz="2400" dirty="0"/>
              <a:t> (</a:t>
            </a:r>
            <a:r>
              <a:rPr lang="pt-BR" sz="2400" dirty="0" err="1"/>
              <a:t>Philippians</a:t>
            </a:r>
            <a:r>
              <a:rPr lang="pt-BR" sz="2400" dirty="0"/>
              <a:t> 2:5-8; </a:t>
            </a:r>
            <a:r>
              <a:rPr lang="pt-BR" sz="2400" dirty="0" err="1"/>
              <a:t>Hebrews</a:t>
            </a:r>
            <a:r>
              <a:rPr lang="pt-BR" sz="2400" dirty="0"/>
              <a:t> 4:14-16)</a:t>
            </a:r>
            <a:endParaRPr lang="en-US" sz="2400" dirty="0"/>
          </a:p>
        </p:txBody>
      </p:sp>
    </p:spTree>
    <p:extLst>
      <p:ext uri="{BB962C8B-B14F-4D97-AF65-F5344CB8AC3E}">
        <p14:creationId xmlns:p14="http://schemas.microsoft.com/office/powerpoint/2010/main" xmlns="" val="1890605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err="1"/>
              <a:t>We</a:t>
            </a:r>
            <a:r>
              <a:rPr lang="pt-BR" sz="2400" dirty="0"/>
              <a:t> </a:t>
            </a:r>
            <a:r>
              <a:rPr lang="pt-BR" sz="2400" dirty="0" err="1"/>
              <a:t>know</a:t>
            </a:r>
            <a:r>
              <a:rPr lang="pt-BR" sz="2400" dirty="0"/>
              <a:t> </a:t>
            </a:r>
            <a:r>
              <a:rPr lang="pt-BR" sz="2400" dirty="0" err="1"/>
              <a:t>that</a:t>
            </a:r>
            <a:r>
              <a:rPr lang="pt-BR" sz="2400" dirty="0"/>
              <a:t> Jesus </a:t>
            </a:r>
            <a:r>
              <a:rPr lang="pt-BR" sz="2400" dirty="0" err="1"/>
              <a:t>humanized</a:t>
            </a:r>
            <a:r>
              <a:rPr lang="pt-BR" sz="2400" dirty="0"/>
              <a:t> </a:t>
            </a:r>
            <a:r>
              <a:rPr lang="pt-BR" sz="2400" dirty="0" err="1"/>
              <a:t>Himself</a:t>
            </a:r>
            <a:r>
              <a:rPr lang="pt-BR" sz="2400" dirty="0"/>
              <a:t> (</a:t>
            </a:r>
            <a:r>
              <a:rPr lang="pt-BR" sz="2400" dirty="0" err="1"/>
              <a:t>Philippians</a:t>
            </a:r>
            <a:r>
              <a:rPr lang="pt-BR" sz="2400" dirty="0"/>
              <a:t> 2:5-8; </a:t>
            </a:r>
            <a:r>
              <a:rPr lang="pt-BR" sz="2400" dirty="0" err="1"/>
              <a:t>Hebrews</a:t>
            </a:r>
            <a:r>
              <a:rPr lang="pt-BR" sz="2400" dirty="0"/>
              <a:t> 4:14-16)</a:t>
            </a:r>
          </a:p>
          <a:p>
            <a:r>
              <a:rPr lang="pt-BR" sz="2400" dirty="0"/>
              <a:t>Jesus </a:t>
            </a:r>
            <a:r>
              <a:rPr lang="pt-BR" sz="2400" dirty="0" err="1"/>
              <a:t>Seminar</a:t>
            </a:r>
            <a:r>
              <a:rPr lang="en-US" sz="2400" dirty="0"/>
              <a:t>’s denials</a:t>
            </a:r>
          </a:p>
        </p:txBody>
      </p:sp>
    </p:spTree>
    <p:extLst>
      <p:ext uri="{BB962C8B-B14F-4D97-AF65-F5344CB8AC3E}">
        <p14:creationId xmlns:p14="http://schemas.microsoft.com/office/powerpoint/2010/main" xmlns="" val="1955283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err="1"/>
              <a:t>We</a:t>
            </a:r>
            <a:r>
              <a:rPr lang="pt-BR" sz="2400" dirty="0"/>
              <a:t> </a:t>
            </a:r>
            <a:r>
              <a:rPr lang="pt-BR" sz="2400" dirty="0" err="1"/>
              <a:t>know</a:t>
            </a:r>
            <a:r>
              <a:rPr lang="pt-BR" sz="2400" dirty="0"/>
              <a:t> </a:t>
            </a:r>
            <a:r>
              <a:rPr lang="pt-BR" sz="2400" dirty="0" err="1"/>
              <a:t>that</a:t>
            </a:r>
            <a:r>
              <a:rPr lang="pt-BR" sz="2400" dirty="0"/>
              <a:t> Jesus </a:t>
            </a:r>
            <a:r>
              <a:rPr lang="pt-BR" sz="2400" dirty="0" err="1"/>
              <a:t>humanized</a:t>
            </a:r>
            <a:r>
              <a:rPr lang="pt-BR" sz="2400" dirty="0"/>
              <a:t> </a:t>
            </a:r>
            <a:r>
              <a:rPr lang="pt-BR" sz="2400" dirty="0" err="1"/>
              <a:t>Himself</a:t>
            </a:r>
            <a:r>
              <a:rPr lang="pt-BR" sz="2400" dirty="0"/>
              <a:t> (</a:t>
            </a:r>
            <a:r>
              <a:rPr lang="pt-BR" sz="2400" dirty="0" err="1"/>
              <a:t>Philippians</a:t>
            </a:r>
            <a:r>
              <a:rPr lang="pt-BR" sz="2400" dirty="0"/>
              <a:t> 2:5-8; </a:t>
            </a:r>
            <a:r>
              <a:rPr lang="pt-BR" sz="2400" dirty="0" err="1"/>
              <a:t>Hebrews</a:t>
            </a:r>
            <a:r>
              <a:rPr lang="pt-BR" sz="2400" dirty="0"/>
              <a:t> 4:14-16)</a:t>
            </a:r>
          </a:p>
          <a:p>
            <a:r>
              <a:rPr lang="pt-BR" sz="2400" dirty="0"/>
              <a:t>Jesus </a:t>
            </a:r>
            <a:r>
              <a:rPr lang="pt-BR" sz="2400" dirty="0" err="1"/>
              <a:t>Seminar</a:t>
            </a:r>
            <a:r>
              <a:rPr lang="en-US" sz="2400" dirty="0"/>
              <a:t>’s denials </a:t>
            </a:r>
          </a:p>
          <a:p>
            <a:r>
              <a:rPr lang="pt-BR" sz="2400" dirty="0" err="1"/>
              <a:t>Young´s</a:t>
            </a:r>
            <a:r>
              <a:rPr lang="pt-BR" sz="2400" dirty="0"/>
              <a:t> motives vs. His </a:t>
            </a:r>
            <a:r>
              <a:rPr lang="pt-BR" sz="2400" dirty="0" err="1"/>
              <a:t>methods</a:t>
            </a:r>
            <a:endParaRPr lang="en-US" sz="2400" dirty="0"/>
          </a:p>
        </p:txBody>
      </p:sp>
    </p:spTree>
    <p:extLst>
      <p:ext uri="{BB962C8B-B14F-4D97-AF65-F5344CB8AC3E}">
        <p14:creationId xmlns:p14="http://schemas.microsoft.com/office/powerpoint/2010/main" xmlns="" val="480055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err="1"/>
              <a:t>We</a:t>
            </a:r>
            <a:r>
              <a:rPr lang="pt-BR" sz="2400" dirty="0"/>
              <a:t> </a:t>
            </a:r>
            <a:r>
              <a:rPr lang="pt-BR" sz="2400" dirty="0" err="1"/>
              <a:t>know</a:t>
            </a:r>
            <a:r>
              <a:rPr lang="pt-BR" sz="2400" dirty="0"/>
              <a:t> </a:t>
            </a:r>
            <a:r>
              <a:rPr lang="pt-BR" sz="2400" dirty="0" err="1"/>
              <a:t>that</a:t>
            </a:r>
            <a:r>
              <a:rPr lang="pt-BR" sz="2400" dirty="0"/>
              <a:t> Jesus </a:t>
            </a:r>
            <a:r>
              <a:rPr lang="pt-BR" sz="2400" dirty="0" err="1"/>
              <a:t>humanized</a:t>
            </a:r>
            <a:r>
              <a:rPr lang="pt-BR" sz="2400" dirty="0"/>
              <a:t> </a:t>
            </a:r>
            <a:r>
              <a:rPr lang="pt-BR" sz="2400" dirty="0" err="1"/>
              <a:t>Himself</a:t>
            </a:r>
            <a:r>
              <a:rPr lang="pt-BR" sz="2400" dirty="0"/>
              <a:t> (</a:t>
            </a:r>
            <a:r>
              <a:rPr lang="pt-BR" sz="2400" dirty="0" err="1"/>
              <a:t>Philippians</a:t>
            </a:r>
            <a:r>
              <a:rPr lang="pt-BR" sz="2400" dirty="0"/>
              <a:t> 2:5-8; </a:t>
            </a:r>
            <a:r>
              <a:rPr lang="pt-BR" sz="2400" dirty="0" err="1"/>
              <a:t>Hebrews</a:t>
            </a:r>
            <a:r>
              <a:rPr lang="pt-BR" sz="2400" dirty="0"/>
              <a:t> 4:14-16)</a:t>
            </a:r>
          </a:p>
          <a:p>
            <a:r>
              <a:rPr lang="pt-BR" sz="2400" dirty="0"/>
              <a:t>Jesus </a:t>
            </a:r>
            <a:r>
              <a:rPr lang="pt-BR" sz="2400" dirty="0" err="1"/>
              <a:t>Seminar</a:t>
            </a:r>
            <a:r>
              <a:rPr lang="en-US" sz="2400" dirty="0"/>
              <a:t>’s denials </a:t>
            </a:r>
          </a:p>
          <a:p>
            <a:r>
              <a:rPr lang="pt-BR" sz="2400" dirty="0" err="1"/>
              <a:t>Young´s</a:t>
            </a:r>
            <a:r>
              <a:rPr lang="pt-BR" sz="2400" dirty="0"/>
              <a:t> motives vs. His </a:t>
            </a:r>
            <a:r>
              <a:rPr lang="pt-BR" sz="2400" dirty="0" err="1"/>
              <a:t>methods</a:t>
            </a:r>
            <a:endParaRPr lang="pt-BR" sz="2400" dirty="0"/>
          </a:p>
          <a:p>
            <a:r>
              <a:rPr lang="pt-BR" sz="2400" dirty="0"/>
              <a:t>Brown, </a:t>
            </a:r>
            <a:r>
              <a:rPr lang="pt-BR" sz="2400" dirty="0" err="1"/>
              <a:t>Gnostics</a:t>
            </a:r>
            <a:r>
              <a:rPr lang="pt-BR" sz="2400" dirty="0"/>
              <a:t> </a:t>
            </a:r>
            <a:r>
              <a:rPr lang="pt-BR" sz="2400" dirty="0" err="1"/>
              <a:t>and</a:t>
            </a:r>
            <a:r>
              <a:rPr lang="pt-BR" sz="2400" dirty="0"/>
              <a:t> </a:t>
            </a:r>
            <a:r>
              <a:rPr lang="pt-BR" sz="2400" dirty="0" err="1"/>
              <a:t>Conspiracy</a:t>
            </a:r>
            <a:r>
              <a:rPr lang="pt-BR" sz="2400" dirty="0"/>
              <a:t> </a:t>
            </a:r>
            <a:r>
              <a:rPr lang="pt-BR" sz="2400" dirty="0" err="1"/>
              <a:t>Theorists</a:t>
            </a:r>
            <a:endParaRPr lang="en-US" sz="2400" dirty="0"/>
          </a:p>
        </p:txBody>
      </p:sp>
    </p:spTree>
    <p:extLst>
      <p:ext uri="{BB962C8B-B14F-4D97-AF65-F5344CB8AC3E}">
        <p14:creationId xmlns:p14="http://schemas.microsoft.com/office/powerpoint/2010/main" xmlns="" val="11938795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p:txBody>
          <a:bodyPr>
            <a:normAutofit/>
          </a:bodyPr>
          <a:lstStyle/>
          <a:p>
            <a:r>
              <a:rPr lang="pt-BR" sz="2400" dirty="0" err="1"/>
              <a:t>We</a:t>
            </a:r>
            <a:r>
              <a:rPr lang="pt-BR" sz="2400" dirty="0"/>
              <a:t> </a:t>
            </a:r>
            <a:r>
              <a:rPr lang="pt-BR" sz="2400" dirty="0" err="1"/>
              <a:t>know</a:t>
            </a:r>
            <a:r>
              <a:rPr lang="pt-BR" sz="2400" dirty="0"/>
              <a:t> </a:t>
            </a:r>
            <a:r>
              <a:rPr lang="pt-BR" sz="2400" dirty="0" err="1"/>
              <a:t>that</a:t>
            </a:r>
            <a:r>
              <a:rPr lang="pt-BR" sz="2400" dirty="0"/>
              <a:t> Jesus </a:t>
            </a:r>
            <a:r>
              <a:rPr lang="pt-BR" sz="2400" dirty="0" err="1"/>
              <a:t>humanized</a:t>
            </a:r>
            <a:r>
              <a:rPr lang="pt-BR" sz="2400" dirty="0"/>
              <a:t> </a:t>
            </a:r>
            <a:r>
              <a:rPr lang="pt-BR" sz="2400" dirty="0" err="1"/>
              <a:t>Himself</a:t>
            </a:r>
            <a:r>
              <a:rPr lang="pt-BR" sz="2400" dirty="0"/>
              <a:t> (</a:t>
            </a:r>
            <a:r>
              <a:rPr lang="pt-BR" sz="2400" dirty="0" err="1"/>
              <a:t>Philippians</a:t>
            </a:r>
            <a:r>
              <a:rPr lang="pt-BR" sz="2400" dirty="0"/>
              <a:t> 2:5-8; </a:t>
            </a:r>
            <a:r>
              <a:rPr lang="pt-BR" sz="2400" dirty="0" err="1"/>
              <a:t>Hebrews</a:t>
            </a:r>
            <a:r>
              <a:rPr lang="pt-BR" sz="2400" dirty="0"/>
              <a:t> 4:14-16)</a:t>
            </a:r>
          </a:p>
          <a:p>
            <a:r>
              <a:rPr lang="pt-BR" sz="2400" dirty="0"/>
              <a:t>Jesus </a:t>
            </a:r>
            <a:r>
              <a:rPr lang="pt-BR" sz="2400" dirty="0" err="1"/>
              <a:t>Seminar</a:t>
            </a:r>
            <a:r>
              <a:rPr lang="en-US" sz="2400" dirty="0"/>
              <a:t>’s denials</a:t>
            </a:r>
            <a:endParaRPr lang="pt-BR" sz="2400" dirty="0"/>
          </a:p>
          <a:p>
            <a:r>
              <a:rPr lang="pt-BR" sz="2400" dirty="0" err="1"/>
              <a:t>Young´s</a:t>
            </a:r>
            <a:r>
              <a:rPr lang="pt-BR" sz="2400" dirty="0"/>
              <a:t> motives vs. His </a:t>
            </a:r>
            <a:r>
              <a:rPr lang="pt-BR" sz="2400" dirty="0" err="1"/>
              <a:t>methods</a:t>
            </a:r>
            <a:endParaRPr lang="pt-BR" sz="2400" dirty="0"/>
          </a:p>
          <a:p>
            <a:r>
              <a:rPr lang="pt-BR" sz="2400" dirty="0"/>
              <a:t>Brown, </a:t>
            </a:r>
            <a:r>
              <a:rPr lang="pt-BR" sz="2400" dirty="0" err="1"/>
              <a:t>Gnostics</a:t>
            </a:r>
            <a:r>
              <a:rPr lang="pt-BR" sz="2400" dirty="0"/>
              <a:t> </a:t>
            </a:r>
            <a:r>
              <a:rPr lang="pt-BR" sz="2400" dirty="0" err="1"/>
              <a:t>and</a:t>
            </a:r>
            <a:r>
              <a:rPr lang="pt-BR" sz="2400" dirty="0"/>
              <a:t> </a:t>
            </a:r>
            <a:r>
              <a:rPr lang="pt-BR" sz="2400" dirty="0" err="1"/>
              <a:t>Conspiracy</a:t>
            </a:r>
            <a:r>
              <a:rPr lang="pt-BR" sz="2400" dirty="0"/>
              <a:t> </a:t>
            </a:r>
            <a:r>
              <a:rPr lang="pt-BR" sz="2400" dirty="0" err="1"/>
              <a:t>Theorists</a:t>
            </a:r>
            <a:endParaRPr lang="pt-BR" sz="2400" dirty="0"/>
          </a:p>
          <a:p>
            <a:r>
              <a:rPr lang="pt-BR" sz="2400" dirty="0" err="1"/>
              <a:t>Pagan</a:t>
            </a:r>
            <a:r>
              <a:rPr lang="pt-BR" sz="2400" dirty="0"/>
              <a:t> </a:t>
            </a:r>
            <a:r>
              <a:rPr lang="pt-BR" sz="2400" dirty="0" err="1"/>
              <a:t>mythology</a:t>
            </a:r>
            <a:r>
              <a:rPr lang="pt-BR" sz="2400" dirty="0"/>
              <a:t> </a:t>
            </a:r>
            <a:r>
              <a:rPr lang="pt-BR" sz="2400" dirty="0" err="1"/>
              <a:t>and</a:t>
            </a:r>
            <a:r>
              <a:rPr lang="pt-BR" sz="2400" dirty="0"/>
              <a:t> </a:t>
            </a:r>
            <a:r>
              <a:rPr lang="pt-BR" sz="2400" dirty="0" err="1"/>
              <a:t>flawed</a:t>
            </a:r>
            <a:r>
              <a:rPr lang="pt-BR" sz="2400" dirty="0"/>
              <a:t> </a:t>
            </a:r>
            <a:r>
              <a:rPr lang="pt-BR" sz="2400" dirty="0" err="1"/>
              <a:t>heroes</a:t>
            </a:r>
            <a:endParaRPr lang="en-US" sz="2400" dirty="0"/>
          </a:p>
        </p:txBody>
      </p:sp>
    </p:spTree>
    <p:extLst>
      <p:ext uri="{BB962C8B-B14F-4D97-AF65-F5344CB8AC3E}">
        <p14:creationId xmlns:p14="http://schemas.microsoft.com/office/powerpoint/2010/main" xmlns="" val="13735088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a:xfrm>
            <a:off x="1941909" y="2263140"/>
            <a:ext cx="6686550" cy="3817298"/>
          </a:xfrm>
        </p:spPr>
        <p:txBody>
          <a:bodyPr>
            <a:normAutofit/>
          </a:bodyPr>
          <a:lstStyle/>
          <a:p>
            <a:r>
              <a:rPr lang="pt-BR" sz="2400" dirty="0" err="1"/>
              <a:t>Dangers</a:t>
            </a:r>
            <a:r>
              <a:rPr lang="pt-BR" sz="2400" dirty="0"/>
              <a:t> in </a:t>
            </a:r>
            <a:r>
              <a:rPr lang="pt-BR" sz="2400" dirty="0" err="1"/>
              <a:t>our</a:t>
            </a:r>
            <a:r>
              <a:rPr lang="pt-BR" sz="2400" dirty="0"/>
              <a:t> </a:t>
            </a:r>
            <a:r>
              <a:rPr lang="pt-BR" sz="2400" dirty="0" err="1"/>
              <a:t>own</a:t>
            </a:r>
            <a:r>
              <a:rPr lang="pt-BR" sz="2400" dirty="0"/>
              <a:t> </a:t>
            </a:r>
            <a:r>
              <a:rPr lang="pt-BR" sz="2400" dirty="0" err="1"/>
              <a:t>presentations</a:t>
            </a:r>
            <a:r>
              <a:rPr lang="pt-BR" sz="2400" dirty="0"/>
              <a:t> </a:t>
            </a:r>
            <a:r>
              <a:rPr lang="pt-BR" sz="2400" dirty="0" err="1"/>
              <a:t>of</a:t>
            </a:r>
            <a:r>
              <a:rPr lang="pt-BR" sz="2400" dirty="0"/>
              <a:t> Jesus</a:t>
            </a:r>
          </a:p>
        </p:txBody>
      </p:sp>
    </p:spTree>
    <p:extLst>
      <p:ext uri="{BB962C8B-B14F-4D97-AF65-F5344CB8AC3E}">
        <p14:creationId xmlns:p14="http://schemas.microsoft.com/office/powerpoint/2010/main" xmlns="" val="37892493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a:xfrm>
            <a:off x="1941909" y="2263140"/>
            <a:ext cx="6686550" cy="3817298"/>
          </a:xfrm>
        </p:spPr>
        <p:txBody>
          <a:bodyPr>
            <a:normAutofit/>
          </a:bodyPr>
          <a:lstStyle/>
          <a:p>
            <a:r>
              <a:rPr lang="pt-BR" sz="2400" dirty="0" err="1"/>
              <a:t>Dangers</a:t>
            </a:r>
            <a:r>
              <a:rPr lang="pt-BR" sz="2400" dirty="0"/>
              <a:t> in </a:t>
            </a:r>
            <a:r>
              <a:rPr lang="pt-BR" sz="2400" dirty="0" err="1"/>
              <a:t>our</a:t>
            </a:r>
            <a:r>
              <a:rPr lang="pt-BR" sz="2400" dirty="0"/>
              <a:t> </a:t>
            </a:r>
            <a:r>
              <a:rPr lang="pt-BR" sz="2400" dirty="0" err="1"/>
              <a:t>own</a:t>
            </a:r>
            <a:r>
              <a:rPr lang="pt-BR" sz="2400" dirty="0"/>
              <a:t> </a:t>
            </a:r>
            <a:r>
              <a:rPr lang="pt-BR" sz="2400" dirty="0" err="1"/>
              <a:t>presentations</a:t>
            </a:r>
            <a:r>
              <a:rPr lang="pt-BR" sz="2400" dirty="0"/>
              <a:t> </a:t>
            </a:r>
            <a:r>
              <a:rPr lang="pt-BR" sz="2400" dirty="0" err="1"/>
              <a:t>of</a:t>
            </a:r>
            <a:r>
              <a:rPr lang="pt-BR" sz="2400" dirty="0"/>
              <a:t> Jesus</a:t>
            </a:r>
          </a:p>
          <a:p>
            <a:pPr lvl="1"/>
            <a:r>
              <a:rPr lang="pt-BR" sz="2250" dirty="0" err="1"/>
              <a:t>Politically</a:t>
            </a:r>
            <a:r>
              <a:rPr lang="pt-BR" sz="2250" dirty="0"/>
              <a:t> </a:t>
            </a:r>
            <a:r>
              <a:rPr lang="pt-BR" sz="2250" dirty="0" err="1"/>
              <a:t>acceptable</a:t>
            </a:r>
            <a:endParaRPr lang="pt-BR" sz="2250" dirty="0"/>
          </a:p>
        </p:txBody>
      </p:sp>
    </p:spTree>
    <p:extLst>
      <p:ext uri="{BB962C8B-B14F-4D97-AF65-F5344CB8AC3E}">
        <p14:creationId xmlns:p14="http://schemas.microsoft.com/office/powerpoint/2010/main" xmlns="" val="41427476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a:xfrm>
            <a:off x="1941909" y="2263140"/>
            <a:ext cx="6686550" cy="3817298"/>
          </a:xfrm>
        </p:spPr>
        <p:txBody>
          <a:bodyPr>
            <a:normAutofit/>
          </a:bodyPr>
          <a:lstStyle/>
          <a:p>
            <a:r>
              <a:rPr lang="pt-BR" sz="2400" dirty="0" err="1"/>
              <a:t>Dangers</a:t>
            </a:r>
            <a:r>
              <a:rPr lang="pt-BR" sz="2400" dirty="0"/>
              <a:t> in </a:t>
            </a:r>
            <a:r>
              <a:rPr lang="pt-BR" sz="2400" dirty="0" err="1"/>
              <a:t>our</a:t>
            </a:r>
            <a:r>
              <a:rPr lang="pt-BR" sz="2400" dirty="0"/>
              <a:t> </a:t>
            </a:r>
            <a:r>
              <a:rPr lang="pt-BR" sz="2400" dirty="0" err="1"/>
              <a:t>own</a:t>
            </a:r>
            <a:r>
              <a:rPr lang="pt-BR" sz="2400" dirty="0"/>
              <a:t> </a:t>
            </a:r>
            <a:r>
              <a:rPr lang="pt-BR" sz="2400" dirty="0" err="1"/>
              <a:t>presentations</a:t>
            </a:r>
            <a:r>
              <a:rPr lang="pt-BR" sz="2400" dirty="0"/>
              <a:t> </a:t>
            </a:r>
            <a:r>
              <a:rPr lang="pt-BR" sz="2400" dirty="0" err="1"/>
              <a:t>of</a:t>
            </a:r>
            <a:r>
              <a:rPr lang="pt-BR" sz="2400" dirty="0"/>
              <a:t> Jesus</a:t>
            </a:r>
          </a:p>
          <a:p>
            <a:pPr lvl="1"/>
            <a:r>
              <a:rPr lang="pt-BR" sz="2250" dirty="0" err="1"/>
              <a:t>Politically</a:t>
            </a:r>
            <a:r>
              <a:rPr lang="pt-BR" sz="2250" dirty="0"/>
              <a:t> </a:t>
            </a:r>
            <a:r>
              <a:rPr lang="pt-BR" sz="2250" dirty="0" err="1"/>
              <a:t>acceptable</a:t>
            </a:r>
            <a:endParaRPr lang="pt-BR" sz="2250" dirty="0"/>
          </a:p>
          <a:p>
            <a:pPr lvl="1"/>
            <a:r>
              <a:rPr lang="pt-BR" sz="2250" dirty="0" err="1"/>
              <a:t>Popularly</a:t>
            </a:r>
            <a:r>
              <a:rPr lang="pt-BR" sz="2250" dirty="0"/>
              <a:t> </a:t>
            </a:r>
            <a:r>
              <a:rPr lang="pt-BR" sz="2250" dirty="0" err="1"/>
              <a:t>palatable</a:t>
            </a:r>
            <a:endParaRPr lang="pt-BR" sz="2250" dirty="0"/>
          </a:p>
        </p:txBody>
      </p:sp>
    </p:spTree>
    <p:extLst>
      <p:ext uri="{BB962C8B-B14F-4D97-AF65-F5344CB8AC3E}">
        <p14:creationId xmlns:p14="http://schemas.microsoft.com/office/powerpoint/2010/main" xmlns="" val="40705003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Deliberate</a:t>
            </a:r>
            <a:r>
              <a:rPr lang="pt-BR" sz="3000" b="1" dirty="0"/>
              <a:t> </a:t>
            </a:r>
            <a:r>
              <a:rPr lang="pt-BR" sz="3000" b="1" dirty="0" err="1"/>
              <a:t>efforts</a:t>
            </a:r>
            <a:r>
              <a:rPr lang="pt-BR" sz="3000" b="1" dirty="0"/>
              <a:t/>
            </a:r>
            <a:br>
              <a:rPr lang="pt-BR" sz="3000" b="1" dirty="0"/>
            </a:br>
            <a:r>
              <a:rPr lang="pt-BR" sz="3000" b="1" dirty="0" err="1"/>
              <a:t>to</a:t>
            </a:r>
            <a:r>
              <a:rPr lang="pt-BR" sz="3000" b="1" dirty="0"/>
              <a:t> humanize Jesus</a:t>
            </a:r>
            <a:endParaRPr lang="en-US" sz="3000" b="1" dirty="0"/>
          </a:p>
        </p:txBody>
      </p:sp>
      <p:sp>
        <p:nvSpPr>
          <p:cNvPr id="3" name="Espaço Reservado para Conteúdo 2"/>
          <p:cNvSpPr>
            <a:spLocks noGrp="1"/>
          </p:cNvSpPr>
          <p:nvPr>
            <p:ph idx="1"/>
          </p:nvPr>
        </p:nvSpPr>
        <p:spPr>
          <a:xfrm>
            <a:off x="1941909" y="2263140"/>
            <a:ext cx="6686550" cy="3817298"/>
          </a:xfrm>
        </p:spPr>
        <p:txBody>
          <a:bodyPr>
            <a:normAutofit/>
          </a:bodyPr>
          <a:lstStyle/>
          <a:p>
            <a:r>
              <a:rPr lang="pt-BR" sz="2400" dirty="0" err="1"/>
              <a:t>Dangers</a:t>
            </a:r>
            <a:r>
              <a:rPr lang="pt-BR" sz="2400" dirty="0"/>
              <a:t> in </a:t>
            </a:r>
            <a:r>
              <a:rPr lang="pt-BR" sz="2400" dirty="0" err="1"/>
              <a:t>our</a:t>
            </a:r>
            <a:r>
              <a:rPr lang="pt-BR" sz="2400" dirty="0"/>
              <a:t> </a:t>
            </a:r>
            <a:r>
              <a:rPr lang="pt-BR" sz="2400" dirty="0" err="1"/>
              <a:t>own</a:t>
            </a:r>
            <a:r>
              <a:rPr lang="pt-BR" sz="2400" dirty="0"/>
              <a:t> </a:t>
            </a:r>
            <a:r>
              <a:rPr lang="pt-BR" sz="2400" dirty="0" err="1"/>
              <a:t>presentations</a:t>
            </a:r>
            <a:r>
              <a:rPr lang="pt-BR" sz="2400" dirty="0"/>
              <a:t> </a:t>
            </a:r>
            <a:r>
              <a:rPr lang="pt-BR" sz="2400" dirty="0" err="1"/>
              <a:t>of</a:t>
            </a:r>
            <a:r>
              <a:rPr lang="pt-BR" sz="2400" dirty="0"/>
              <a:t> Jesus</a:t>
            </a:r>
          </a:p>
          <a:p>
            <a:pPr lvl="1"/>
            <a:r>
              <a:rPr lang="pt-BR" sz="2250" dirty="0" err="1"/>
              <a:t>Politically</a:t>
            </a:r>
            <a:r>
              <a:rPr lang="pt-BR" sz="2250" dirty="0"/>
              <a:t> </a:t>
            </a:r>
            <a:r>
              <a:rPr lang="pt-BR" sz="2250" dirty="0" err="1"/>
              <a:t>acceptable</a:t>
            </a:r>
            <a:endParaRPr lang="pt-BR" sz="2250" dirty="0"/>
          </a:p>
          <a:p>
            <a:pPr lvl="1"/>
            <a:r>
              <a:rPr lang="pt-BR" sz="2250" dirty="0" err="1"/>
              <a:t>Popularly</a:t>
            </a:r>
            <a:r>
              <a:rPr lang="pt-BR" sz="2250" dirty="0"/>
              <a:t> </a:t>
            </a:r>
            <a:r>
              <a:rPr lang="pt-BR" sz="2250" dirty="0" err="1"/>
              <a:t>palatable</a:t>
            </a:r>
            <a:endParaRPr lang="pt-BR" sz="2250" dirty="0"/>
          </a:p>
          <a:p>
            <a:r>
              <a:rPr lang="pt-BR" sz="2400" dirty="0"/>
              <a:t>The </a:t>
            </a:r>
            <a:r>
              <a:rPr lang="pt-BR" sz="2400" dirty="0" err="1"/>
              <a:t>Truth</a:t>
            </a:r>
            <a:r>
              <a:rPr lang="pt-BR" sz="2400" dirty="0"/>
              <a:t> </a:t>
            </a:r>
            <a:r>
              <a:rPr lang="pt-BR" sz="2400" dirty="0" err="1"/>
              <a:t>will</a:t>
            </a:r>
            <a:r>
              <a:rPr lang="pt-BR" sz="2400" dirty="0"/>
              <a:t> </a:t>
            </a:r>
            <a:r>
              <a:rPr lang="pt-BR" sz="2400" dirty="0" err="1"/>
              <a:t>never</a:t>
            </a:r>
            <a:r>
              <a:rPr lang="pt-BR" sz="2400" dirty="0"/>
              <a:t> </a:t>
            </a:r>
            <a:r>
              <a:rPr lang="pt-BR" sz="2400" dirty="0" err="1"/>
              <a:t>be</a:t>
            </a:r>
            <a:r>
              <a:rPr lang="pt-BR" sz="2400" dirty="0"/>
              <a:t> </a:t>
            </a:r>
            <a:r>
              <a:rPr lang="pt-BR" sz="2400" dirty="0" err="1"/>
              <a:t>palatable</a:t>
            </a:r>
            <a:r>
              <a:rPr lang="pt-BR" sz="2400" dirty="0"/>
              <a:t> </a:t>
            </a:r>
            <a:r>
              <a:rPr lang="pt-BR" sz="2400" dirty="0" err="1"/>
              <a:t>to</a:t>
            </a:r>
            <a:r>
              <a:rPr lang="pt-BR" sz="2400" dirty="0"/>
              <a:t> a </a:t>
            </a:r>
            <a:r>
              <a:rPr lang="pt-BR" sz="2400" dirty="0" err="1"/>
              <a:t>pluralistic</a:t>
            </a:r>
            <a:r>
              <a:rPr lang="pt-BR" sz="2400" dirty="0"/>
              <a:t> </a:t>
            </a:r>
            <a:r>
              <a:rPr lang="pt-BR" sz="2400" dirty="0" err="1"/>
              <a:t>society</a:t>
            </a:r>
            <a:endParaRPr lang="en-US" sz="2400" dirty="0"/>
          </a:p>
        </p:txBody>
      </p:sp>
    </p:spTree>
    <p:extLst>
      <p:ext uri="{BB962C8B-B14F-4D97-AF65-F5344CB8AC3E}">
        <p14:creationId xmlns:p14="http://schemas.microsoft.com/office/powerpoint/2010/main" xmlns="" val="259309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p:txBody>
          <a:bodyPr>
            <a:normAutofit/>
          </a:bodyPr>
          <a:lstStyle/>
          <a:p>
            <a:r>
              <a:rPr lang="pt-BR" sz="2400" dirty="0" err="1"/>
              <a:t>What</a:t>
            </a:r>
            <a:r>
              <a:rPr lang="pt-BR" sz="2400" dirty="0"/>
              <a:t> do </a:t>
            </a:r>
            <a:r>
              <a:rPr lang="pt-BR" sz="2400" dirty="0" err="1"/>
              <a:t>we</a:t>
            </a:r>
            <a:r>
              <a:rPr lang="pt-BR" sz="2400" dirty="0"/>
              <a:t> </a:t>
            </a:r>
            <a:r>
              <a:rPr lang="pt-BR" sz="2400" dirty="0" err="1"/>
              <a:t>fear</a:t>
            </a:r>
            <a:r>
              <a:rPr lang="pt-BR" sz="2400" dirty="0"/>
              <a:t>?</a:t>
            </a:r>
          </a:p>
        </p:txBody>
      </p:sp>
    </p:spTree>
    <p:extLst>
      <p:ext uri="{BB962C8B-B14F-4D97-AF65-F5344CB8AC3E}">
        <p14:creationId xmlns:p14="http://schemas.microsoft.com/office/powerpoint/2010/main" xmlns="" val="19854765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Why</a:t>
            </a:r>
            <a:r>
              <a:rPr lang="pt-BR" sz="3000" b="1" dirty="0"/>
              <a:t> </a:t>
            </a:r>
            <a:r>
              <a:rPr lang="pt-BR" sz="3000" b="1" dirty="0" err="1"/>
              <a:t>reject</a:t>
            </a:r>
            <a:r>
              <a:rPr lang="pt-BR" sz="3000" b="1" dirty="0"/>
              <a:t> </a:t>
            </a:r>
            <a:r>
              <a:rPr lang="pt-BR" sz="3000" b="1" dirty="0" err="1"/>
              <a:t>the</a:t>
            </a:r>
            <a:r>
              <a:rPr lang="pt-BR" sz="3000" b="1" dirty="0"/>
              <a:t> </a:t>
            </a:r>
            <a:r>
              <a:rPr lang="pt-BR" sz="3000" b="1" dirty="0" err="1"/>
              <a:t>Deity</a:t>
            </a:r>
            <a:r>
              <a:rPr lang="pt-BR" sz="3000" b="1" dirty="0"/>
              <a:t> </a:t>
            </a:r>
            <a:r>
              <a:rPr lang="pt-BR" sz="3000" b="1" dirty="0" err="1"/>
              <a:t>of</a:t>
            </a:r>
            <a:r>
              <a:rPr lang="pt-BR" sz="3000" b="1" dirty="0"/>
              <a:t> Jesus?</a:t>
            </a:r>
            <a:endParaRPr lang="en-US" sz="3000" b="1" dirty="0"/>
          </a:p>
        </p:txBody>
      </p:sp>
      <p:sp>
        <p:nvSpPr>
          <p:cNvPr id="3" name="Espaço Reservado para Conteúdo 2"/>
          <p:cNvSpPr>
            <a:spLocks noGrp="1"/>
          </p:cNvSpPr>
          <p:nvPr>
            <p:ph idx="1"/>
          </p:nvPr>
        </p:nvSpPr>
        <p:spPr>
          <a:xfrm>
            <a:off x="1941909" y="2263140"/>
            <a:ext cx="6686550" cy="3817298"/>
          </a:xfrm>
        </p:spPr>
        <p:txBody>
          <a:bodyPr>
            <a:normAutofit/>
          </a:bodyPr>
          <a:lstStyle/>
          <a:p>
            <a:endParaRPr lang="en-US" sz="2250" dirty="0"/>
          </a:p>
        </p:txBody>
      </p:sp>
    </p:spTree>
    <p:extLst>
      <p:ext uri="{BB962C8B-B14F-4D97-AF65-F5344CB8AC3E}">
        <p14:creationId xmlns:p14="http://schemas.microsoft.com/office/powerpoint/2010/main" xmlns="" val="12885576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Why</a:t>
            </a:r>
            <a:r>
              <a:rPr lang="pt-BR" sz="3000" b="1" dirty="0"/>
              <a:t> </a:t>
            </a:r>
            <a:r>
              <a:rPr lang="pt-BR" sz="3000" b="1" dirty="0" err="1"/>
              <a:t>reject</a:t>
            </a:r>
            <a:r>
              <a:rPr lang="pt-BR" sz="3000" b="1" dirty="0"/>
              <a:t> </a:t>
            </a:r>
            <a:r>
              <a:rPr lang="pt-BR" sz="3000" b="1" dirty="0" err="1"/>
              <a:t>the</a:t>
            </a:r>
            <a:r>
              <a:rPr lang="pt-BR" sz="3000" b="1" dirty="0"/>
              <a:t> </a:t>
            </a:r>
            <a:r>
              <a:rPr lang="pt-BR" sz="3000" b="1" dirty="0" err="1"/>
              <a:t>Deity</a:t>
            </a:r>
            <a:r>
              <a:rPr lang="pt-BR" sz="3000" b="1" dirty="0"/>
              <a:t> </a:t>
            </a:r>
            <a:r>
              <a:rPr lang="pt-BR" sz="3000" b="1" dirty="0" err="1"/>
              <a:t>of</a:t>
            </a:r>
            <a:r>
              <a:rPr lang="pt-BR" sz="3000" b="1" dirty="0"/>
              <a:t> Jesus?</a:t>
            </a:r>
            <a:endParaRPr lang="en-US" sz="3000" b="1" dirty="0"/>
          </a:p>
        </p:txBody>
      </p:sp>
      <p:sp>
        <p:nvSpPr>
          <p:cNvPr id="3" name="Espaço Reservado para Conteúdo 2"/>
          <p:cNvSpPr>
            <a:spLocks noGrp="1"/>
          </p:cNvSpPr>
          <p:nvPr>
            <p:ph idx="1"/>
          </p:nvPr>
        </p:nvSpPr>
        <p:spPr>
          <a:xfrm>
            <a:off x="1941909" y="1799501"/>
            <a:ext cx="6686550" cy="4396848"/>
          </a:xfrm>
        </p:spPr>
        <p:txBody>
          <a:bodyPr>
            <a:noAutofit/>
          </a:bodyPr>
          <a:lstStyle/>
          <a:p>
            <a:r>
              <a:rPr lang="pt-BR" sz="2400" dirty="0" err="1"/>
              <a:t>If</a:t>
            </a:r>
            <a:r>
              <a:rPr lang="pt-BR" sz="2400" dirty="0"/>
              <a:t> He </a:t>
            </a:r>
            <a:r>
              <a:rPr lang="pt-BR" sz="2400" dirty="0" err="1"/>
              <a:t>is</a:t>
            </a:r>
            <a:r>
              <a:rPr lang="pt-BR" sz="2400" dirty="0"/>
              <a:t> </a:t>
            </a:r>
            <a:r>
              <a:rPr lang="pt-BR" sz="2400" dirty="0" err="1"/>
              <a:t>just</a:t>
            </a:r>
            <a:r>
              <a:rPr lang="pt-BR" sz="2400" dirty="0"/>
              <a:t> a </a:t>
            </a:r>
            <a:r>
              <a:rPr lang="pt-BR" sz="2400" dirty="0" err="1"/>
              <a:t>philosopher</a:t>
            </a:r>
            <a:r>
              <a:rPr lang="pt-BR" sz="2400" dirty="0"/>
              <a:t>, </a:t>
            </a:r>
            <a:r>
              <a:rPr lang="pt-BR" sz="2400" dirty="0" err="1"/>
              <a:t>salesman</a:t>
            </a:r>
            <a:r>
              <a:rPr lang="pt-BR" sz="2400" dirty="0"/>
              <a:t>, </a:t>
            </a:r>
            <a:r>
              <a:rPr lang="pt-BR" sz="2400" dirty="0" err="1"/>
              <a:t>teacher</a:t>
            </a:r>
            <a:r>
              <a:rPr lang="pt-BR" sz="2400" dirty="0"/>
              <a:t>, </a:t>
            </a:r>
            <a:r>
              <a:rPr lang="pt-BR" sz="2400" dirty="0" err="1"/>
              <a:t>healer</a:t>
            </a:r>
            <a:r>
              <a:rPr lang="pt-BR" sz="2400" dirty="0"/>
              <a:t> </a:t>
            </a:r>
            <a:r>
              <a:rPr lang="pt-BR" sz="2400" dirty="0" err="1"/>
              <a:t>or</a:t>
            </a:r>
            <a:r>
              <a:rPr lang="pt-BR" sz="2400" dirty="0"/>
              <a:t> </a:t>
            </a:r>
            <a:r>
              <a:rPr lang="pt-BR" sz="2400" dirty="0" err="1"/>
              <a:t>even</a:t>
            </a:r>
            <a:r>
              <a:rPr lang="pt-BR" sz="2400" dirty="0"/>
              <a:t> </a:t>
            </a:r>
            <a:r>
              <a:rPr lang="pt-BR" sz="2400" dirty="0" err="1"/>
              <a:t>savior</a:t>
            </a:r>
            <a:r>
              <a:rPr lang="pt-BR" sz="2400" dirty="0"/>
              <a:t>, </a:t>
            </a:r>
            <a:r>
              <a:rPr lang="pt-BR" sz="2400" dirty="0" err="1"/>
              <a:t>and</a:t>
            </a:r>
            <a:r>
              <a:rPr lang="pt-BR" sz="2400" dirty="0"/>
              <a:t> </a:t>
            </a:r>
            <a:r>
              <a:rPr lang="pt-BR" sz="2400" dirty="0" err="1"/>
              <a:t>nothing</a:t>
            </a:r>
            <a:r>
              <a:rPr lang="pt-BR" sz="2400" dirty="0"/>
              <a:t> </a:t>
            </a:r>
            <a:r>
              <a:rPr lang="pt-BR" sz="2400" dirty="0" err="1"/>
              <a:t>else</a:t>
            </a:r>
            <a:r>
              <a:rPr lang="pt-BR" sz="2400" dirty="0"/>
              <a:t>, </a:t>
            </a:r>
            <a:r>
              <a:rPr lang="pt-BR" sz="2400" dirty="0" err="1"/>
              <a:t>he</a:t>
            </a:r>
            <a:r>
              <a:rPr lang="pt-BR" sz="2400" dirty="0"/>
              <a:t> does </a:t>
            </a:r>
            <a:r>
              <a:rPr lang="pt-BR" sz="2400" dirty="0" err="1"/>
              <a:t>not</a:t>
            </a:r>
            <a:r>
              <a:rPr lang="pt-BR" sz="2400" dirty="0"/>
              <a:t> </a:t>
            </a:r>
            <a:r>
              <a:rPr lang="pt-BR" sz="2400" dirty="0" err="1"/>
              <a:t>threaten</a:t>
            </a:r>
            <a:r>
              <a:rPr lang="pt-BR" sz="2400" dirty="0"/>
              <a:t> </a:t>
            </a:r>
            <a:r>
              <a:rPr lang="pt-BR" sz="2400" dirty="0" err="1"/>
              <a:t>our</a:t>
            </a:r>
            <a:r>
              <a:rPr lang="pt-BR" sz="2400" dirty="0"/>
              <a:t> </a:t>
            </a:r>
            <a:r>
              <a:rPr lang="pt-BR" sz="2400" dirty="0" err="1"/>
              <a:t>lifestyle</a:t>
            </a:r>
            <a:endParaRPr lang="pt-BR" sz="2400" dirty="0"/>
          </a:p>
        </p:txBody>
      </p:sp>
    </p:spTree>
    <p:extLst>
      <p:ext uri="{BB962C8B-B14F-4D97-AF65-F5344CB8AC3E}">
        <p14:creationId xmlns:p14="http://schemas.microsoft.com/office/powerpoint/2010/main" xmlns="" val="22606314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Why</a:t>
            </a:r>
            <a:r>
              <a:rPr lang="pt-BR" sz="3000" b="1" dirty="0"/>
              <a:t> </a:t>
            </a:r>
            <a:r>
              <a:rPr lang="pt-BR" sz="3000" b="1" dirty="0" err="1"/>
              <a:t>reject</a:t>
            </a:r>
            <a:r>
              <a:rPr lang="pt-BR" sz="3000" b="1" dirty="0"/>
              <a:t> </a:t>
            </a:r>
            <a:r>
              <a:rPr lang="pt-BR" sz="3000" b="1" dirty="0" err="1"/>
              <a:t>the</a:t>
            </a:r>
            <a:r>
              <a:rPr lang="pt-BR" sz="3000" b="1" dirty="0"/>
              <a:t> </a:t>
            </a:r>
            <a:r>
              <a:rPr lang="pt-BR" sz="3000" b="1" dirty="0" err="1"/>
              <a:t>Deity</a:t>
            </a:r>
            <a:r>
              <a:rPr lang="pt-BR" sz="3000" b="1" dirty="0"/>
              <a:t> </a:t>
            </a:r>
            <a:r>
              <a:rPr lang="pt-BR" sz="3000" b="1" dirty="0" err="1"/>
              <a:t>of</a:t>
            </a:r>
            <a:r>
              <a:rPr lang="pt-BR" sz="3000" b="1" dirty="0"/>
              <a:t> Jesus?</a:t>
            </a:r>
            <a:endParaRPr lang="en-US" sz="3000" b="1" dirty="0"/>
          </a:p>
        </p:txBody>
      </p:sp>
      <p:sp>
        <p:nvSpPr>
          <p:cNvPr id="3" name="Espaço Reservado para Conteúdo 2"/>
          <p:cNvSpPr>
            <a:spLocks noGrp="1"/>
          </p:cNvSpPr>
          <p:nvPr>
            <p:ph idx="1"/>
          </p:nvPr>
        </p:nvSpPr>
        <p:spPr>
          <a:xfrm>
            <a:off x="1941909" y="1799501"/>
            <a:ext cx="6686550" cy="4396848"/>
          </a:xfrm>
        </p:spPr>
        <p:txBody>
          <a:bodyPr>
            <a:noAutofit/>
          </a:bodyPr>
          <a:lstStyle/>
          <a:p>
            <a:r>
              <a:rPr lang="pt-BR" sz="2400" dirty="0" err="1"/>
              <a:t>If</a:t>
            </a:r>
            <a:r>
              <a:rPr lang="pt-BR" sz="2400" dirty="0"/>
              <a:t> He </a:t>
            </a:r>
            <a:r>
              <a:rPr lang="pt-BR" sz="2400" dirty="0" err="1"/>
              <a:t>is</a:t>
            </a:r>
            <a:r>
              <a:rPr lang="pt-BR" sz="2400" dirty="0"/>
              <a:t> </a:t>
            </a:r>
            <a:r>
              <a:rPr lang="pt-BR" sz="2400" dirty="0" err="1"/>
              <a:t>just</a:t>
            </a:r>
            <a:r>
              <a:rPr lang="pt-BR" sz="2400" dirty="0"/>
              <a:t> a </a:t>
            </a:r>
            <a:r>
              <a:rPr lang="pt-BR" sz="2400" dirty="0" err="1"/>
              <a:t>philosopher</a:t>
            </a:r>
            <a:r>
              <a:rPr lang="pt-BR" sz="2400" dirty="0"/>
              <a:t>, </a:t>
            </a:r>
            <a:r>
              <a:rPr lang="pt-BR" sz="2400" dirty="0" err="1"/>
              <a:t>salesman</a:t>
            </a:r>
            <a:r>
              <a:rPr lang="pt-BR" sz="2400" dirty="0"/>
              <a:t>, </a:t>
            </a:r>
            <a:r>
              <a:rPr lang="pt-BR" sz="2400" dirty="0" err="1"/>
              <a:t>teacher</a:t>
            </a:r>
            <a:r>
              <a:rPr lang="pt-BR" sz="2400" dirty="0"/>
              <a:t>, </a:t>
            </a:r>
            <a:r>
              <a:rPr lang="pt-BR" sz="2400" dirty="0" err="1"/>
              <a:t>healer</a:t>
            </a:r>
            <a:r>
              <a:rPr lang="pt-BR" sz="2400" dirty="0"/>
              <a:t> </a:t>
            </a:r>
            <a:r>
              <a:rPr lang="pt-BR" sz="2400" dirty="0" err="1"/>
              <a:t>or</a:t>
            </a:r>
            <a:r>
              <a:rPr lang="pt-BR" sz="2400" dirty="0"/>
              <a:t> </a:t>
            </a:r>
            <a:r>
              <a:rPr lang="pt-BR" sz="2400" dirty="0" err="1"/>
              <a:t>even</a:t>
            </a:r>
            <a:r>
              <a:rPr lang="pt-BR" sz="2400" dirty="0"/>
              <a:t> </a:t>
            </a:r>
            <a:r>
              <a:rPr lang="pt-BR" sz="2400" dirty="0" err="1"/>
              <a:t>savior</a:t>
            </a:r>
            <a:r>
              <a:rPr lang="pt-BR" sz="2400" dirty="0"/>
              <a:t>, </a:t>
            </a:r>
            <a:r>
              <a:rPr lang="pt-BR" sz="2400" dirty="0" err="1"/>
              <a:t>and</a:t>
            </a:r>
            <a:r>
              <a:rPr lang="pt-BR" sz="2400" dirty="0"/>
              <a:t> </a:t>
            </a:r>
            <a:r>
              <a:rPr lang="pt-BR" sz="2400" dirty="0" err="1"/>
              <a:t>nothing</a:t>
            </a:r>
            <a:r>
              <a:rPr lang="pt-BR" sz="2400" dirty="0"/>
              <a:t> </a:t>
            </a:r>
            <a:r>
              <a:rPr lang="pt-BR" sz="2400" dirty="0" err="1"/>
              <a:t>else</a:t>
            </a:r>
            <a:r>
              <a:rPr lang="pt-BR" sz="2400" dirty="0"/>
              <a:t>, </a:t>
            </a:r>
            <a:r>
              <a:rPr lang="pt-BR" sz="2400" dirty="0" err="1"/>
              <a:t>he</a:t>
            </a:r>
            <a:r>
              <a:rPr lang="pt-BR" sz="2400" dirty="0"/>
              <a:t> does </a:t>
            </a:r>
            <a:r>
              <a:rPr lang="pt-BR" sz="2400" dirty="0" err="1"/>
              <a:t>not</a:t>
            </a:r>
            <a:r>
              <a:rPr lang="pt-BR" sz="2400" dirty="0"/>
              <a:t> </a:t>
            </a:r>
            <a:r>
              <a:rPr lang="pt-BR" sz="2400" dirty="0" err="1"/>
              <a:t>threaten</a:t>
            </a:r>
            <a:r>
              <a:rPr lang="pt-BR" sz="2400" dirty="0"/>
              <a:t> </a:t>
            </a:r>
            <a:r>
              <a:rPr lang="pt-BR" sz="2400" dirty="0" err="1"/>
              <a:t>our</a:t>
            </a:r>
            <a:r>
              <a:rPr lang="pt-BR" sz="2400" dirty="0"/>
              <a:t> </a:t>
            </a:r>
            <a:r>
              <a:rPr lang="pt-BR" sz="2400" dirty="0" err="1"/>
              <a:t>lifestyle</a:t>
            </a:r>
            <a:endParaRPr lang="pt-BR" sz="2400" dirty="0"/>
          </a:p>
          <a:p>
            <a:r>
              <a:rPr lang="pt-BR" sz="2400" dirty="0" err="1"/>
              <a:t>But</a:t>
            </a:r>
            <a:r>
              <a:rPr lang="pt-BR" sz="2400" dirty="0"/>
              <a:t> </a:t>
            </a:r>
            <a:r>
              <a:rPr lang="pt-BR" sz="2400" dirty="0" err="1"/>
              <a:t>if</a:t>
            </a:r>
            <a:r>
              <a:rPr lang="pt-BR" sz="2400" dirty="0"/>
              <a:t> He </a:t>
            </a:r>
            <a:r>
              <a:rPr lang="pt-BR" sz="2400" dirty="0" err="1"/>
              <a:t>is</a:t>
            </a:r>
            <a:r>
              <a:rPr lang="pt-BR" sz="2400" dirty="0"/>
              <a:t> </a:t>
            </a:r>
            <a:r>
              <a:rPr lang="pt-BR" sz="2400" dirty="0" err="1"/>
              <a:t>the</a:t>
            </a:r>
            <a:r>
              <a:rPr lang="pt-BR" sz="2400" dirty="0"/>
              <a:t> </a:t>
            </a:r>
            <a:r>
              <a:rPr lang="pt-BR" sz="2400" dirty="0" err="1"/>
              <a:t>fiery-eyed</a:t>
            </a:r>
            <a:r>
              <a:rPr lang="pt-BR" sz="2400" dirty="0"/>
              <a:t> Judge </a:t>
            </a:r>
            <a:r>
              <a:rPr lang="pt-BR" sz="2400" dirty="0" err="1"/>
              <a:t>who</a:t>
            </a:r>
            <a:r>
              <a:rPr lang="pt-BR" sz="2400" dirty="0"/>
              <a:t> </a:t>
            </a:r>
            <a:r>
              <a:rPr lang="pt-BR" sz="2400" dirty="0" err="1"/>
              <a:t>created</a:t>
            </a:r>
            <a:r>
              <a:rPr lang="pt-BR" sz="2400" dirty="0"/>
              <a:t>, </a:t>
            </a:r>
            <a:r>
              <a:rPr lang="pt-BR" sz="2400" dirty="0" err="1"/>
              <a:t>sustains</a:t>
            </a:r>
            <a:r>
              <a:rPr lang="pt-BR" sz="2400" dirty="0"/>
              <a:t> </a:t>
            </a:r>
            <a:r>
              <a:rPr lang="pt-BR" sz="2400" dirty="0" err="1"/>
              <a:t>and</a:t>
            </a:r>
            <a:r>
              <a:rPr lang="pt-BR" sz="2400" dirty="0"/>
              <a:t> </a:t>
            </a:r>
            <a:r>
              <a:rPr lang="pt-BR" sz="2400" dirty="0" err="1"/>
              <a:t>will</a:t>
            </a:r>
            <a:r>
              <a:rPr lang="pt-BR" sz="2400" dirty="0"/>
              <a:t> </a:t>
            </a:r>
            <a:r>
              <a:rPr lang="pt-BR" sz="2400" dirty="0" err="1"/>
              <a:t>destroy</a:t>
            </a:r>
            <a:r>
              <a:rPr lang="pt-BR" sz="2400" dirty="0"/>
              <a:t> </a:t>
            </a:r>
            <a:r>
              <a:rPr lang="pt-BR" sz="2400" dirty="0" err="1"/>
              <a:t>the</a:t>
            </a:r>
            <a:r>
              <a:rPr lang="pt-BR" sz="2400" dirty="0"/>
              <a:t> </a:t>
            </a:r>
            <a:r>
              <a:rPr lang="pt-BR" sz="2400" dirty="0" err="1"/>
              <a:t>universe</a:t>
            </a:r>
            <a:r>
              <a:rPr lang="pt-BR" sz="2400" dirty="0"/>
              <a:t>, </a:t>
            </a:r>
            <a:r>
              <a:rPr lang="pt-BR" sz="2400" dirty="0" err="1"/>
              <a:t>he</a:t>
            </a:r>
            <a:r>
              <a:rPr lang="pt-BR" sz="2400" dirty="0"/>
              <a:t> </a:t>
            </a:r>
            <a:r>
              <a:rPr lang="pt-BR" sz="2400" dirty="0" err="1"/>
              <a:t>turns</a:t>
            </a:r>
            <a:r>
              <a:rPr lang="pt-BR" sz="2400" dirty="0"/>
              <a:t> </a:t>
            </a:r>
            <a:r>
              <a:rPr lang="pt-BR" sz="2400" dirty="0" err="1"/>
              <a:t>our</a:t>
            </a:r>
            <a:r>
              <a:rPr lang="pt-BR" sz="2400" dirty="0"/>
              <a:t> world </a:t>
            </a:r>
            <a:r>
              <a:rPr lang="pt-BR" sz="2400" dirty="0" err="1"/>
              <a:t>upside</a:t>
            </a:r>
            <a:r>
              <a:rPr lang="pt-BR" sz="2400" dirty="0"/>
              <a:t> </a:t>
            </a:r>
            <a:r>
              <a:rPr lang="pt-BR" sz="2400" dirty="0" err="1"/>
              <a:t>down</a:t>
            </a:r>
            <a:endParaRPr lang="pt-BR" sz="2400" dirty="0"/>
          </a:p>
        </p:txBody>
      </p:sp>
    </p:spTree>
    <p:extLst>
      <p:ext uri="{BB962C8B-B14F-4D97-AF65-F5344CB8AC3E}">
        <p14:creationId xmlns:p14="http://schemas.microsoft.com/office/powerpoint/2010/main" xmlns="" val="4175885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err="1"/>
              <a:t>Why</a:t>
            </a:r>
            <a:r>
              <a:rPr lang="pt-BR" sz="3000" b="1" dirty="0"/>
              <a:t> </a:t>
            </a:r>
            <a:r>
              <a:rPr lang="pt-BR" sz="3000" b="1" dirty="0" err="1"/>
              <a:t>reject</a:t>
            </a:r>
            <a:r>
              <a:rPr lang="pt-BR" sz="3000" b="1" dirty="0"/>
              <a:t> </a:t>
            </a:r>
            <a:r>
              <a:rPr lang="pt-BR" sz="3000" b="1" dirty="0" err="1"/>
              <a:t>the</a:t>
            </a:r>
            <a:r>
              <a:rPr lang="pt-BR" sz="3000" b="1" dirty="0"/>
              <a:t> </a:t>
            </a:r>
            <a:r>
              <a:rPr lang="pt-BR" sz="3000" b="1" dirty="0" err="1"/>
              <a:t>Deity</a:t>
            </a:r>
            <a:r>
              <a:rPr lang="pt-BR" sz="3000" b="1" dirty="0"/>
              <a:t> </a:t>
            </a:r>
            <a:r>
              <a:rPr lang="pt-BR" sz="3000" b="1" dirty="0" err="1"/>
              <a:t>of</a:t>
            </a:r>
            <a:r>
              <a:rPr lang="pt-BR" sz="3000" b="1" dirty="0"/>
              <a:t> Jesus?</a:t>
            </a:r>
            <a:endParaRPr lang="en-US" sz="3000" b="1" dirty="0"/>
          </a:p>
        </p:txBody>
      </p:sp>
      <p:sp>
        <p:nvSpPr>
          <p:cNvPr id="3" name="Espaço Reservado para Conteúdo 2"/>
          <p:cNvSpPr>
            <a:spLocks noGrp="1"/>
          </p:cNvSpPr>
          <p:nvPr>
            <p:ph idx="1"/>
          </p:nvPr>
        </p:nvSpPr>
        <p:spPr>
          <a:xfrm>
            <a:off x="1941909" y="1799501"/>
            <a:ext cx="6686550" cy="4396848"/>
          </a:xfrm>
        </p:spPr>
        <p:txBody>
          <a:bodyPr>
            <a:noAutofit/>
          </a:bodyPr>
          <a:lstStyle/>
          <a:p>
            <a:r>
              <a:rPr lang="pt-BR" sz="2400" dirty="0" err="1"/>
              <a:t>If</a:t>
            </a:r>
            <a:r>
              <a:rPr lang="pt-BR" sz="2400" dirty="0"/>
              <a:t> He </a:t>
            </a:r>
            <a:r>
              <a:rPr lang="pt-BR" sz="2400" dirty="0" err="1"/>
              <a:t>is</a:t>
            </a:r>
            <a:r>
              <a:rPr lang="pt-BR" sz="2400" dirty="0"/>
              <a:t> </a:t>
            </a:r>
            <a:r>
              <a:rPr lang="pt-BR" sz="2400" dirty="0" err="1"/>
              <a:t>just</a:t>
            </a:r>
            <a:r>
              <a:rPr lang="pt-BR" sz="2400" dirty="0"/>
              <a:t> a </a:t>
            </a:r>
            <a:r>
              <a:rPr lang="pt-BR" sz="2400" dirty="0" err="1"/>
              <a:t>philosopher</a:t>
            </a:r>
            <a:r>
              <a:rPr lang="pt-BR" sz="2400" dirty="0"/>
              <a:t>, </a:t>
            </a:r>
            <a:r>
              <a:rPr lang="pt-BR" sz="2400" dirty="0" err="1"/>
              <a:t>salesman</a:t>
            </a:r>
            <a:r>
              <a:rPr lang="pt-BR" sz="2400" dirty="0"/>
              <a:t>, </a:t>
            </a:r>
            <a:r>
              <a:rPr lang="pt-BR" sz="2400" dirty="0" err="1"/>
              <a:t>teacher</a:t>
            </a:r>
            <a:r>
              <a:rPr lang="pt-BR" sz="2400" dirty="0"/>
              <a:t>, </a:t>
            </a:r>
            <a:r>
              <a:rPr lang="pt-BR" sz="2400" dirty="0" err="1"/>
              <a:t>healer</a:t>
            </a:r>
            <a:r>
              <a:rPr lang="pt-BR" sz="2400" dirty="0"/>
              <a:t> </a:t>
            </a:r>
            <a:r>
              <a:rPr lang="pt-BR" sz="2400" dirty="0" err="1"/>
              <a:t>or</a:t>
            </a:r>
            <a:r>
              <a:rPr lang="pt-BR" sz="2400" dirty="0"/>
              <a:t> </a:t>
            </a:r>
            <a:r>
              <a:rPr lang="pt-BR" sz="2400" dirty="0" err="1"/>
              <a:t>even</a:t>
            </a:r>
            <a:r>
              <a:rPr lang="pt-BR" sz="2400" dirty="0"/>
              <a:t> </a:t>
            </a:r>
            <a:r>
              <a:rPr lang="pt-BR" sz="2400" dirty="0" err="1"/>
              <a:t>savior</a:t>
            </a:r>
            <a:r>
              <a:rPr lang="pt-BR" sz="2400" dirty="0"/>
              <a:t>, </a:t>
            </a:r>
            <a:r>
              <a:rPr lang="pt-BR" sz="2400" dirty="0" err="1"/>
              <a:t>and</a:t>
            </a:r>
            <a:r>
              <a:rPr lang="pt-BR" sz="2400" dirty="0"/>
              <a:t> </a:t>
            </a:r>
            <a:r>
              <a:rPr lang="pt-BR" sz="2400" dirty="0" err="1"/>
              <a:t>nothing</a:t>
            </a:r>
            <a:r>
              <a:rPr lang="pt-BR" sz="2400" dirty="0"/>
              <a:t> </a:t>
            </a:r>
            <a:r>
              <a:rPr lang="pt-BR" sz="2400" dirty="0" err="1"/>
              <a:t>else</a:t>
            </a:r>
            <a:r>
              <a:rPr lang="pt-BR" sz="2400" dirty="0"/>
              <a:t>, </a:t>
            </a:r>
            <a:r>
              <a:rPr lang="pt-BR" sz="2400" dirty="0" err="1"/>
              <a:t>he</a:t>
            </a:r>
            <a:r>
              <a:rPr lang="pt-BR" sz="2400" dirty="0"/>
              <a:t> does </a:t>
            </a:r>
            <a:r>
              <a:rPr lang="pt-BR" sz="2400" dirty="0" err="1"/>
              <a:t>not</a:t>
            </a:r>
            <a:r>
              <a:rPr lang="pt-BR" sz="2400" dirty="0"/>
              <a:t> </a:t>
            </a:r>
            <a:r>
              <a:rPr lang="pt-BR" sz="2400" dirty="0" err="1"/>
              <a:t>threaten</a:t>
            </a:r>
            <a:r>
              <a:rPr lang="pt-BR" sz="2400" dirty="0"/>
              <a:t> </a:t>
            </a:r>
            <a:r>
              <a:rPr lang="pt-BR" sz="2400" dirty="0" err="1"/>
              <a:t>our</a:t>
            </a:r>
            <a:r>
              <a:rPr lang="pt-BR" sz="2400" dirty="0"/>
              <a:t> </a:t>
            </a:r>
            <a:r>
              <a:rPr lang="pt-BR" sz="2400" dirty="0" err="1"/>
              <a:t>lifestyle</a:t>
            </a:r>
            <a:endParaRPr lang="pt-BR" sz="2400" dirty="0"/>
          </a:p>
          <a:p>
            <a:r>
              <a:rPr lang="pt-BR" sz="2400" dirty="0" err="1"/>
              <a:t>But</a:t>
            </a:r>
            <a:r>
              <a:rPr lang="pt-BR" sz="2400" dirty="0"/>
              <a:t> </a:t>
            </a:r>
            <a:r>
              <a:rPr lang="pt-BR" sz="2400" dirty="0" err="1"/>
              <a:t>if</a:t>
            </a:r>
            <a:r>
              <a:rPr lang="pt-BR" sz="2400" dirty="0"/>
              <a:t> He </a:t>
            </a:r>
            <a:r>
              <a:rPr lang="pt-BR" sz="2400" dirty="0" err="1"/>
              <a:t>is</a:t>
            </a:r>
            <a:r>
              <a:rPr lang="pt-BR" sz="2400" dirty="0"/>
              <a:t> </a:t>
            </a:r>
            <a:r>
              <a:rPr lang="pt-BR" sz="2400" dirty="0" err="1"/>
              <a:t>the</a:t>
            </a:r>
            <a:r>
              <a:rPr lang="pt-BR" sz="2400" dirty="0"/>
              <a:t> </a:t>
            </a:r>
            <a:r>
              <a:rPr lang="pt-BR" sz="2400" dirty="0" err="1"/>
              <a:t>fiery-eyed</a:t>
            </a:r>
            <a:r>
              <a:rPr lang="pt-BR" sz="2400" dirty="0"/>
              <a:t> Judge </a:t>
            </a:r>
            <a:r>
              <a:rPr lang="pt-BR" sz="2400" dirty="0" err="1"/>
              <a:t>who</a:t>
            </a:r>
            <a:r>
              <a:rPr lang="pt-BR" sz="2400" dirty="0"/>
              <a:t> </a:t>
            </a:r>
            <a:r>
              <a:rPr lang="pt-BR" sz="2400" dirty="0" err="1"/>
              <a:t>created</a:t>
            </a:r>
            <a:r>
              <a:rPr lang="pt-BR" sz="2400" dirty="0"/>
              <a:t>, </a:t>
            </a:r>
            <a:r>
              <a:rPr lang="pt-BR" sz="2400" dirty="0" err="1"/>
              <a:t>sustains</a:t>
            </a:r>
            <a:r>
              <a:rPr lang="pt-BR" sz="2400" dirty="0"/>
              <a:t> </a:t>
            </a:r>
            <a:r>
              <a:rPr lang="pt-BR" sz="2400" dirty="0" err="1"/>
              <a:t>and</a:t>
            </a:r>
            <a:r>
              <a:rPr lang="pt-BR" sz="2400" dirty="0"/>
              <a:t> </a:t>
            </a:r>
            <a:r>
              <a:rPr lang="pt-BR" sz="2400" dirty="0" err="1"/>
              <a:t>will</a:t>
            </a:r>
            <a:r>
              <a:rPr lang="pt-BR" sz="2400" dirty="0"/>
              <a:t> </a:t>
            </a:r>
            <a:r>
              <a:rPr lang="pt-BR" sz="2400" dirty="0" err="1"/>
              <a:t>destroy</a:t>
            </a:r>
            <a:r>
              <a:rPr lang="pt-BR" sz="2400" dirty="0"/>
              <a:t> </a:t>
            </a:r>
            <a:r>
              <a:rPr lang="pt-BR" sz="2400" dirty="0" err="1"/>
              <a:t>the</a:t>
            </a:r>
            <a:r>
              <a:rPr lang="pt-BR" sz="2400" dirty="0"/>
              <a:t> </a:t>
            </a:r>
            <a:r>
              <a:rPr lang="pt-BR" sz="2400" dirty="0" err="1"/>
              <a:t>universe</a:t>
            </a:r>
            <a:r>
              <a:rPr lang="pt-BR" sz="2400" dirty="0"/>
              <a:t>, </a:t>
            </a:r>
            <a:r>
              <a:rPr lang="pt-BR" sz="2400" dirty="0" err="1"/>
              <a:t>he</a:t>
            </a:r>
            <a:r>
              <a:rPr lang="pt-BR" sz="2400" dirty="0"/>
              <a:t> </a:t>
            </a:r>
            <a:r>
              <a:rPr lang="pt-BR" sz="2400" dirty="0" err="1"/>
              <a:t>turns</a:t>
            </a:r>
            <a:r>
              <a:rPr lang="pt-BR" sz="2400" dirty="0"/>
              <a:t> </a:t>
            </a:r>
            <a:r>
              <a:rPr lang="pt-BR" sz="2400" dirty="0" err="1"/>
              <a:t>our</a:t>
            </a:r>
            <a:r>
              <a:rPr lang="pt-BR" sz="2400" dirty="0"/>
              <a:t> world </a:t>
            </a:r>
            <a:r>
              <a:rPr lang="pt-BR" sz="2400" dirty="0" err="1"/>
              <a:t>upside</a:t>
            </a:r>
            <a:r>
              <a:rPr lang="pt-BR" sz="2400" dirty="0"/>
              <a:t> </a:t>
            </a:r>
            <a:r>
              <a:rPr lang="pt-BR" sz="2400" dirty="0" err="1"/>
              <a:t>down</a:t>
            </a:r>
            <a:endParaRPr lang="pt-BR" sz="2400" dirty="0"/>
          </a:p>
          <a:p>
            <a:r>
              <a:rPr lang="pt-BR" sz="2400" dirty="0" err="1"/>
              <a:t>Either</a:t>
            </a:r>
            <a:r>
              <a:rPr lang="pt-BR" sz="2400" dirty="0"/>
              <a:t> Jesus </a:t>
            </a:r>
            <a:r>
              <a:rPr lang="pt-BR" sz="2400" dirty="0" err="1"/>
              <a:t>rejects</a:t>
            </a:r>
            <a:r>
              <a:rPr lang="pt-BR" sz="2400" dirty="0"/>
              <a:t> </a:t>
            </a:r>
            <a:r>
              <a:rPr lang="pt-BR" sz="2400" dirty="0" err="1"/>
              <a:t>my</a:t>
            </a:r>
            <a:r>
              <a:rPr lang="pt-BR" sz="2400" dirty="0"/>
              <a:t> </a:t>
            </a:r>
            <a:r>
              <a:rPr lang="pt-BR" sz="2400" dirty="0" err="1"/>
              <a:t>sinful</a:t>
            </a:r>
            <a:r>
              <a:rPr lang="pt-BR" sz="2400" dirty="0"/>
              <a:t> self, </a:t>
            </a:r>
            <a:r>
              <a:rPr lang="pt-BR" sz="2400" dirty="0" err="1"/>
              <a:t>or</a:t>
            </a:r>
            <a:r>
              <a:rPr lang="pt-BR" sz="2400" dirty="0"/>
              <a:t> I </a:t>
            </a:r>
            <a:r>
              <a:rPr lang="pt-BR" sz="2400" dirty="0" err="1"/>
              <a:t>reject</a:t>
            </a:r>
            <a:r>
              <a:rPr lang="pt-BR" sz="2400" dirty="0"/>
              <a:t> His </a:t>
            </a:r>
            <a:r>
              <a:rPr lang="pt-BR" sz="2400" dirty="0" err="1"/>
              <a:t>divine</a:t>
            </a:r>
            <a:r>
              <a:rPr lang="pt-BR" sz="2400" dirty="0"/>
              <a:t> self</a:t>
            </a:r>
            <a:endParaRPr lang="en-US" sz="2400" dirty="0"/>
          </a:p>
        </p:txBody>
      </p:sp>
    </p:spTree>
    <p:extLst>
      <p:ext uri="{BB962C8B-B14F-4D97-AF65-F5344CB8AC3E}">
        <p14:creationId xmlns:p14="http://schemas.microsoft.com/office/powerpoint/2010/main" xmlns="" val="40123144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5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0817743">
            <a:off x="516534" y="2765362"/>
            <a:ext cx="7934134" cy="1193689"/>
          </a:xfrm>
        </p:spPr>
        <p:txBody>
          <a:bodyPr>
            <a:noAutofit/>
          </a:bodyPr>
          <a:lstStyle/>
          <a:p>
            <a:r>
              <a:rPr lang="pt-BR" sz="6000" dirty="0">
                <a:solidFill>
                  <a:schemeClr val="accent2">
                    <a:lumMod val="60000"/>
                    <a:lumOff val="40000"/>
                  </a:schemeClr>
                </a:solidFill>
              </a:rPr>
              <a:t>A </a:t>
            </a:r>
            <a:r>
              <a:rPr lang="pt-BR" sz="6000" dirty="0" err="1">
                <a:solidFill>
                  <a:schemeClr val="accent2">
                    <a:lumMod val="60000"/>
                    <a:lumOff val="40000"/>
                  </a:schemeClr>
                </a:solidFill>
              </a:rPr>
              <a:t>Soldier´s</a:t>
            </a:r>
            <a:r>
              <a:rPr lang="pt-BR" sz="6000" dirty="0">
                <a:solidFill>
                  <a:schemeClr val="accent2">
                    <a:lumMod val="60000"/>
                    <a:lumOff val="40000"/>
                  </a:schemeClr>
                </a:solidFill>
              </a:rPr>
              <a:t> Perspective</a:t>
            </a:r>
            <a:endParaRPr lang="en-US" sz="6000" dirty="0">
              <a:solidFill>
                <a:schemeClr val="accent2">
                  <a:lumMod val="60000"/>
                  <a:lumOff val="40000"/>
                </a:schemeClr>
              </a:solidFill>
            </a:endParaRPr>
          </a:p>
        </p:txBody>
      </p:sp>
      <p:sp>
        <p:nvSpPr>
          <p:cNvPr id="3" name="Content Placeholder 2"/>
          <p:cNvSpPr>
            <a:spLocks noGrp="1"/>
          </p:cNvSpPr>
          <p:nvPr>
            <p:ph idx="1"/>
          </p:nvPr>
        </p:nvSpPr>
        <p:spPr>
          <a:xfrm>
            <a:off x="685346" y="1836893"/>
            <a:ext cx="7765322" cy="4431323"/>
          </a:xfrm>
        </p:spPr>
        <p:txBody>
          <a:bodyPr>
            <a:normAutofit/>
          </a:bodyPr>
          <a:lstStyle/>
          <a:p>
            <a:endParaRPr lang="pt-BR" sz="2250" dirty="0"/>
          </a:p>
        </p:txBody>
      </p:sp>
    </p:spTree>
    <p:extLst>
      <p:ext uri="{BB962C8B-B14F-4D97-AF65-F5344CB8AC3E}">
        <p14:creationId xmlns:p14="http://schemas.microsoft.com/office/powerpoint/2010/main" xmlns="" val="37914924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endParaRPr lang="pt-BR" sz="2250" dirty="0"/>
          </a:p>
        </p:txBody>
      </p:sp>
    </p:spTree>
    <p:extLst>
      <p:ext uri="{BB962C8B-B14F-4D97-AF65-F5344CB8AC3E}">
        <p14:creationId xmlns:p14="http://schemas.microsoft.com/office/powerpoint/2010/main" xmlns="" val="35210469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p:txBody>
      </p:sp>
    </p:spTree>
    <p:extLst>
      <p:ext uri="{BB962C8B-B14F-4D97-AF65-F5344CB8AC3E}">
        <p14:creationId xmlns:p14="http://schemas.microsoft.com/office/powerpoint/2010/main" xmlns="" val="25122232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p>
          <a:p>
            <a:pPr lvl="1"/>
            <a:r>
              <a:rPr lang="pt-BR" sz="2100" dirty="0" err="1"/>
              <a:t>Seasoned</a:t>
            </a:r>
            <a:r>
              <a:rPr lang="pt-BR" sz="2100" dirty="0"/>
              <a:t> </a:t>
            </a:r>
            <a:r>
              <a:rPr lang="pt-BR" sz="2100" dirty="0" err="1"/>
              <a:t>executioners</a:t>
            </a:r>
            <a:endParaRPr lang="pt-BR" sz="2100" dirty="0"/>
          </a:p>
        </p:txBody>
      </p:sp>
    </p:spTree>
    <p:extLst>
      <p:ext uri="{BB962C8B-B14F-4D97-AF65-F5344CB8AC3E}">
        <p14:creationId xmlns:p14="http://schemas.microsoft.com/office/powerpoint/2010/main" xmlns="" val="19395765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p>
          <a:p>
            <a:pPr lvl="1"/>
            <a:r>
              <a:rPr lang="pt-BR" sz="2100" dirty="0" err="1"/>
              <a:t>Seasoned</a:t>
            </a:r>
            <a:r>
              <a:rPr lang="pt-BR" sz="2100" dirty="0"/>
              <a:t> </a:t>
            </a:r>
            <a:r>
              <a:rPr lang="pt-BR" sz="2100" dirty="0" err="1"/>
              <a:t>executioners</a:t>
            </a:r>
            <a:endParaRPr lang="pt-BR" sz="2100" dirty="0"/>
          </a:p>
          <a:p>
            <a:pPr lvl="1"/>
            <a:r>
              <a:rPr lang="pt-BR" sz="2100" dirty="0" err="1"/>
              <a:t>This</a:t>
            </a:r>
            <a:r>
              <a:rPr lang="pt-BR" sz="2100" dirty="0"/>
              <a:t> </a:t>
            </a:r>
            <a:r>
              <a:rPr lang="pt-BR" sz="2100" dirty="0" err="1"/>
              <a:t>day</a:t>
            </a:r>
            <a:r>
              <a:rPr lang="pt-BR" sz="2100" dirty="0"/>
              <a:t> </a:t>
            </a:r>
            <a:r>
              <a:rPr lang="pt-BR" sz="2100" dirty="0" err="1"/>
              <a:t>was</a:t>
            </a:r>
            <a:r>
              <a:rPr lang="pt-BR" sz="2100" dirty="0"/>
              <a:t> </a:t>
            </a:r>
            <a:r>
              <a:rPr lang="pt-BR" sz="2100" dirty="0" err="1"/>
              <a:t>different</a:t>
            </a:r>
            <a:endParaRPr lang="pt-BR" sz="2100" dirty="0"/>
          </a:p>
        </p:txBody>
      </p:sp>
    </p:spTree>
    <p:extLst>
      <p:ext uri="{BB962C8B-B14F-4D97-AF65-F5344CB8AC3E}">
        <p14:creationId xmlns:p14="http://schemas.microsoft.com/office/powerpoint/2010/main" xmlns="" val="11030013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p>
          <a:p>
            <a:pPr lvl="1"/>
            <a:r>
              <a:rPr lang="pt-BR" sz="2100" dirty="0" err="1"/>
              <a:t>Seasoned</a:t>
            </a:r>
            <a:r>
              <a:rPr lang="pt-BR" sz="2100" dirty="0"/>
              <a:t> </a:t>
            </a:r>
            <a:r>
              <a:rPr lang="pt-BR" sz="2100" dirty="0" err="1"/>
              <a:t>executioners</a:t>
            </a:r>
            <a:endParaRPr lang="pt-BR" sz="2100" dirty="0"/>
          </a:p>
          <a:p>
            <a:pPr lvl="1"/>
            <a:r>
              <a:rPr lang="pt-BR" sz="2100" dirty="0" err="1"/>
              <a:t>This</a:t>
            </a:r>
            <a:r>
              <a:rPr lang="pt-BR" sz="2100" dirty="0"/>
              <a:t> </a:t>
            </a:r>
            <a:r>
              <a:rPr lang="pt-BR" sz="2100" dirty="0" err="1"/>
              <a:t>day</a:t>
            </a:r>
            <a:r>
              <a:rPr lang="pt-BR" sz="2100" dirty="0"/>
              <a:t> </a:t>
            </a:r>
            <a:r>
              <a:rPr lang="pt-BR" sz="2100" dirty="0" err="1"/>
              <a:t>was</a:t>
            </a:r>
            <a:r>
              <a:rPr lang="pt-BR" sz="2100" dirty="0"/>
              <a:t> </a:t>
            </a:r>
            <a:r>
              <a:rPr lang="pt-BR" sz="2100" dirty="0" err="1"/>
              <a:t>different</a:t>
            </a:r>
            <a:endParaRPr lang="pt-BR" sz="2100" dirty="0"/>
          </a:p>
          <a:p>
            <a:pPr lvl="2"/>
            <a:r>
              <a:rPr lang="pt-BR" sz="1950" dirty="0"/>
              <a:t>3 hours </a:t>
            </a:r>
            <a:r>
              <a:rPr lang="pt-BR" sz="1950" dirty="0" err="1"/>
              <a:t>of</a:t>
            </a:r>
            <a:r>
              <a:rPr lang="pt-BR" sz="1950" dirty="0"/>
              <a:t> </a:t>
            </a:r>
            <a:r>
              <a:rPr lang="pt-BR" sz="1950" dirty="0" err="1"/>
              <a:t>darkness</a:t>
            </a:r>
            <a:r>
              <a:rPr lang="pt-BR" sz="1950" dirty="0"/>
              <a:t> in </a:t>
            </a:r>
            <a:r>
              <a:rPr lang="pt-BR" sz="1950" dirty="0" err="1"/>
              <a:t>the</a:t>
            </a:r>
            <a:r>
              <a:rPr lang="pt-BR" sz="1950" dirty="0"/>
              <a:t> </a:t>
            </a:r>
            <a:r>
              <a:rPr lang="pt-BR" sz="1950" dirty="0" err="1"/>
              <a:t>middle</a:t>
            </a:r>
            <a:r>
              <a:rPr lang="pt-BR" sz="1950" dirty="0"/>
              <a:t> </a:t>
            </a:r>
            <a:r>
              <a:rPr lang="pt-BR" sz="1950" dirty="0" err="1"/>
              <a:t>of</a:t>
            </a:r>
            <a:r>
              <a:rPr lang="pt-BR" sz="1950" dirty="0"/>
              <a:t> </a:t>
            </a:r>
            <a:r>
              <a:rPr lang="pt-BR" sz="1950" dirty="0" err="1"/>
              <a:t>the</a:t>
            </a:r>
            <a:r>
              <a:rPr lang="pt-BR" sz="1950" dirty="0"/>
              <a:t> </a:t>
            </a:r>
            <a:r>
              <a:rPr lang="pt-BR" sz="1950" dirty="0" err="1"/>
              <a:t>day</a:t>
            </a:r>
            <a:endParaRPr lang="pt-BR" sz="1950" dirty="0"/>
          </a:p>
        </p:txBody>
      </p:sp>
    </p:spTree>
    <p:extLst>
      <p:ext uri="{BB962C8B-B14F-4D97-AF65-F5344CB8AC3E}">
        <p14:creationId xmlns:p14="http://schemas.microsoft.com/office/powerpoint/2010/main" xmlns="" val="3275749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p:txBody>
          <a:bodyPr>
            <a:normAutofit/>
          </a:bodyPr>
          <a:lstStyle/>
          <a:p>
            <a:r>
              <a:rPr lang="pt-BR" sz="2400" dirty="0" err="1"/>
              <a:t>What</a:t>
            </a:r>
            <a:r>
              <a:rPr lang="pt-BR" sz="2400" dirty="0"/>
              <a:t> do </a:t>
            </a:r>
            <a:r>
              <a:rPr lang="pt-BR" sz="2400" dirty="0" err="1"/>
              <a:t>we</a:t>
            </a:r>
            <a:r>
              <a:rPr lang="pt-BR" sz="2400" dirty="0"/>
              <a:t> </a:t>
            </a:r>
            <a:r>
              <a:rPr lang="pt-BR" sz="2400" dirty="0" err="1"/>
              <a:t>fear</a:t>
            </a:r>
            <a:r>
              <a:rPr lang="pt-BR" sz="2400" dirty="0"/>
              <a:t>?</a:t>
            </a:r>
          </a:p>
          <a:p>
            <a:r>
              <a:rPr lang="pt-BR" sz="2400" dirty="0" err="1"/>
              <a:t>Is</a:t>
            </a:r>
            <a:r>
              <a:rPr lang="pt-BR" sz="2400" dirty="0"/>
              <a:t> </a:t>
            </a:r>
            <a:r>
              <a:rPr lang="pt-BR" sz="2400" dirty="0" err="1"/>
              <a:t>the</a:t>
            </a:r>
            <a:r>
              <a:rPr lang="pt-BR" sz="2400" dirty="0"/>
              <a:t> </a:t>
            </a:r>
            <a:r>
              <a:rPr lang="pt-BR" sz="2400" dirty="0" err="1"/>
              <a:t>biggest</a:t>
            </a:r>
            <a:r>
              <a:rPr lang="pt-BR" sz="2400" dirty="0"/>
              <a:t> </a:t>
            </a:r>
            <a:r>
              <a:rPr lang="pt-BR" sz="2400" dirty="0" err="1"/>
              <a:t>threat</a:t>
            </a:r>
            <a:r>
              <a:rPr lang="pt-BR" sz="2400" dirty="0"/>
              <a:t> </a:t>
            </a:r>
            <a:r>
              <a:rPr lang="pt-BR" sz="2400" dirty="0" err="1"/>
              <a:t>from</a:t>
            </a:r>
            <a:r>
              <a:rPr lang="pt-BR" sz="2400" dirty="0"/>
              <a:t> </a:t>
            </a:r>
            <a:r>
              <a:rPr lang="pt-BR" sz="2400" dirty="0" err="1"/>
              <a:t>the</a:t>
            </a:r>
            <a:r>
              <a:rPr lang="pt-BR" sz="2400" dirty="0"/>
              <a:t> </a:t>
            </a:r>
            <a:r>
              <a:rPr lang="pt-BR" sz="2400" dirty="0" err="1"/>
              <a:t>violence</a:t>
            </a:r>
            <a:r>
              <a:rPr lang="pt-BR" sz="2400" dirty="0"/>
              <a:t> </a:t>
            </a:r>
            <a:r>
              <a:rPr lang="pt-BR" sz="2400" dirty="0" err="1"/>
              <a:t>of</a:t>
            </a:r>
            <a:r>
              <a:rPr lang="pt-BR" sz="2400" dirty="0"/>
              <a:t> radical </a:t>
            </a:r>
            <a:r>
              <a:rPr lang="pt-BR" sz="2400" dirty="0" err="1"/>
              <a:t>islamists</a:t>
            </a:r>
            <a:r>
              <a:rPr lang="pt-BR" sz="2400" dirty="0"/>
              <a:t>?</a:t>
            </a:r>
          </a:p>
          <a:p>
            <a:endParaRPr lang="en-US" sz="1800" dirty="0"/>
          </a:p>
        </p:txBody>
      </p:sp>
    </p:spTree>
    <p:extLst>
      <p:ext uri="{BB962C8B-B14F-4D97-AF65-F5344CB8AC3E}">
        <p14:creationId xmlns:p14="http://schemas.microsoft.com/office/powerpoint/2010/main" xmlns="" val="21710889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p>
          <a:p>
            <a:pPr lvl="1"/>
            <a:r>
              <a:rPr lang="pt-BR" sz="2100" dirty="0" err="1"/>
              <a:t>Seasoned</a:t>
            </a:r>
            <a:r>
              <a:rPr lang="pt-BR" sz="2100" dirty="0"/>
              <a:t> </a:t>
            </a:r>
            <a:r>
              <a:rPr lang="pt-BR" sz="2100" dirty="0" err="1"/>
              <a:t>executioners</a:t>
            </a:r>
            <a:endParaRPr lang="pt-BR" sz="2100" dirty="0"/>
          </a:p>
          <a:p>
            <a:pPr lvl="1"/>
            <a:r>
              <a:rPr lang="pt-BR" sz="2100" dirty="0" err="1"/>
              <a:t>This</a:t>
            </a:r>
            <a:r>
              <a:rPr lang="pt-BR" sz="2100" dirty="0"/>
              <a:t> </a:t>
            </a:r>
            <a:r>
              <a:rPr lang="pt-BR" sz="2100" dirty="0" err="1"/>
              <a:t>day</a:t>
            </a:r>
            <a:r>
              <a:rPr lang="pt-BR" sz="2100" dirty="0"/>
              <a:t> </a:t>
            </a:r>
            <a:r>
              <a:rPr lang="pt-BR" sz="2100" dirty="0" err="1"/>
              <a:t>was</a:t>
            </a:r>
            <a:r>
              <a:rPr lang="pt-BR" sz="2100" dirty="0"/>
              <a:t> </a:t>
            </a:r>
            <a:r>
              <a:rPr lang="pt-BR" sz="2100" dirty="0" err="1"/>
              <a:t>different</a:t>
            </a:r>
            <a:endParaRPr lang="pt-BR" sz="2100" dirty="0"/>
          </a:p>
          <a:p>
            <a:pPr lvl="2"/>
            <a:r>
              <a:rPr lang="pt-BR" sz="1950" dirty="0"/>
              <a:t>3 hours </a:t>
            </a:r>
            <a:r>
              <a:rPr lang="pt-BR" sz="1950" dirty="0" err="1"/>
              <a:t>of</a:t>
            </a:r>
            <a:r>
              <a:rPr lang="pt-BR" sz="1950" dirty="0"/>
              <a:t> </a:t>
            </a:r>
            <a:r>
              <a:rPr lang="pt-BR" sz="1950" dirty="0" err="1"/>
              <a:t>darkness</a:t>
            </a:r>
            <a:r>
              <a:rPr lang="pt-BR" sz="1950" dirty="0"/>
              <a:t> in </a:t>
            </a:r>
            <a:r>
              <a:rPr lang="pt-BR" sz="1950" dirty="0" err="1"/>
              <a:t>the</a:t>
            </a:r>
            <a:r>
              <a:rPr lang="pt-BR" sz="1950" dirty="0"/>
              <a:t> </a:t>
            </a:r>
            <a:r>
              <a:rPr lang="pt-BR" sz="1950" dirty="0" err="1"/>
              <a:t>middle</a:t>
            </a:r>
            <a:r>
              <a:rPr lang="pt-BR" sz="1950" dirty="0"/>
              <a:t> </a:t>
            </a:r>
            <a:r>
              <a:rPr lang="pt-BR" sz="1950" dirty="0" err="1"/>
              <a:t>of</a:t>
            </a:r>
            <a:r>
              <a:rPr lang="pt-BR" sz="1950" dirty="0"/>
              <a:t> </a:t>
            </a:r>
            <a:r>
              <a:rPr lang="pt-BR" sz="1950" dirty="0" err="1"/>
              <a:t>the</a:t>
            </a:r>
            <a:r>
              <a:rPr lang="pt-BR" sz="1950" dirty="0"/>
              <a:t> </a:t>
            </a:r>
            <a:r>
              <a:rPr lang="pt-BR" sz="1950" dirty="0" err="1"/>
              <a:t>day</a:t>
            </a:r>
            <a:endParaRPr lang="pt-BR" sz="1950" dirty="0"/>
          </a:p>
          <a:p>
            <a:pPr lvl="2"/>
            <a:r>
              <a:rPr lang="pt-BR" sz="1950" dirty="0" err="1"/>
              <a:t>An</a:t>
            </a:r>
            <a:r>
              <a:rPr lang="pt-BR" sz="1950" dirty="0"/>
              <a:t> </a:t>
            </a:r>
            <a:r>
              <a:rPr lang="pt-BR" sz="1950" dirty="0" err="1"/>
              <a:t>earthquake</a:t>
            </a:r>
            <a:endParaRPr lang="pt-BR" sz="1950" dirty="0"/>
          </a:p>
        </p:txBody>
      </p:sp>
    </p:spTree>
    <p:extLst>
      <p:ext uri="{BB962C8B-B14F-4D97-AF65-F5344CB8AC3E}">
        <p14:creationId xmlns:p14="http://schemas.microsoft.com/office/powerpoint/2010/main" xmlns="" val="30662919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p>
          <a:p>
            <a:pPr lvl="1"/>
            <a:r>
              <a:rPr lang="pt-BR" sz="2100" dirty="0" err="1"/>
              <a:t>Seasoned</a:t>
            </a:r>
            <a:r>
              <a:rPr lang="pt-BR" sz="2100" dirty="0"/>
              <a:t> </a:t>
            </a:r>
            <a:r>
              <a:rPr lang="pt-BR" sz="2100" dirty="0" err="1"/>
              <a:t>executioners</a:t>
            </a:r>
            <a:endParaRPr lang="pt-BR" sz="2100" dirty="0"/>
          </a:p>
          <a:p>
            <a:pPr lvl="1"/>
            <a:r>
              <a:rPr lang="pt-BR" sz="2100" dirty="0" err="1"/>
              <a:t>This</a:t>
            </a:r>
            <a:r>
              <a:rPr lang="pt-BR" sz="2100" dirty="0"/>
              <a:t> </a:t>
            </a:r>
            <a:r>
              <a:rPr lang="pt-BR" sz="2100" dirty="0" err="1"/>
              <a:t>day</a:t>
            </a:r>
            <a:r>
              <a:rPr lang="pt-BR" sz="2100" dirty="0"/>
              <a:t> </a:t>
            </a:r>
            <a:r>
              <a:rPr lang="pt-BR" sz="2100" dirty="0" err="1"/>
              <a:t>was</a:t>
            </a:r>
            <a:r>
              <a:rPr lang="pt-BR" sz="2100" dirty="0"/>
              <a:t> </a:t>
            </a:r>
            <a:r>
              <a:rPr lang="pt-BR" sz="2100" dirty="0" err="1"/>
              <a:t>different</a:t>
            </a:r>
            <a:endParaRPr lang="pt-BR" sz="2100" dirty="0"/>
          </a:p>
          <a:p>
            <a:pPr lvl="2"/>
            <a:r>
              <a:rPr lang="pt-BR" sz="1950" dirty="0"/>
              <a:t>3 hours </a:t>
            </a:r>
            <a:r>
              <a:rPr lang="pt-BR" sz="1950" dirty="0" err="1"/>
              <a:t>of</a:t>
            </a:r>
            <a:r>
              <a:rPr lang="pt-BR" sz="1950" dirty="0"/>
              <a:t> </a:t>
            </a:r>
            <a:r>
              <a:rPr lang="pt-BR" sz="1950" dirty="0" err="1"/>
              <a:t>darkness</a:t>
            </a:r>
            <a:r>
              <a:rPr lang="pt-BR" sz="1950" dirty="0"/>
              <a:t> in </a:t>
            </a:r>
            <a:r>
              <a:rPr lang="pt-BR" sz="1950" dirty="0" err="1"/>
              <a:t>the</a:t>
            </a:r>
            <a:r>
              <a:rPr lang="pt-BR" sz="1950" dirty="0"/>
              <a:t> </a:t>
            </a:r>
            <a:r>
              <a:rPr lang="pt-BR" sz="1950" dirty="0" err="1"/>
              <a:t>middle</a:t>
            </a:r>
            <a:r>
              <a:rPr lang="pt-BR" sz="1950" dirty="0"/>
              <a:t> </a:t>
            </a:r>
            <a:r>
              <a:rPr lang="pt-BR" sz="1950" dirty="0" err="1"/>
              <a:t>of</a:t>
            </a:r>
            <a:r>
              <a:rPr lang="pt-BR" sz="1950" dirty="0"/>
              <a:t> </a:t>
            </a:r>
            <a:r>
              <a:rPr lang="pt-BR" sz="1950" dirty="0" err="1"/>
              <a:t>the</a:t>
            </a:r>
            <a:r>
              <a:rPr lang="pt-BR" sz="1950" dirty="0"/>
              <a:t> </a:t>
            </a:r>
            <a:r>
              <a:rPr lang="pt-BR" sz="1950" dirty="0" err="1"/>
              <a:t>day</a:t>
            </a:r>
            <a:endParaRPr lang="pt-BR" sz="1950" dirty="0"/>
          </a:p>
          <a:p>
            <a:pPr lvl="2"/>
            <a:r>
              <a:rPr lang="pt-BR" sz="1950" dirty="0" err="1"/>
              <a:t>An</a:t>
            </a:r>
            <a:r>
              <a:rPr lang="pt-BR" sz="1950" dirty="0"/>
              <a:t> </a:t>
            </a:r>
            <a:r>
              <a:rPr lang="pt-BR" sz="1950" dirty="0" err="1"/>
              <a:t>earthquake</a:t>
            </a:r>
            <a:endParaRPr lang="pt-BR" sz="1950" dirty="0"/>
          </a:p>
          <a:p>
            <a:pPr lvl="2"/>
            <a:r>
              <a:rPr lang="pt-BR" sz="1950" dirty="0"/>
              <a:t>The </a:t>
            </a:r>
            <a:r>
              <a:rPr lang="pt-BR" sz="1950" dirty="0" err="1"/>
              <a:t>temple</a:t>
            </a:r>
            <a:r>
              <a:rPr lang="pt-BR" sz="1950" dirty="0"/>
              <a:t> </a:t>
            </a:r>
            <a:r>
              <a:rPr lang="pt-BR" sz="1950" dirty="0" err="1"/>
              <a:t>veil</a:t>
            </a:r>
            <a:r>
              <a:rPr lang="pt-BR" sz="1950" dirty="0"/>
              <a:t> </a:t>
            </a:r>
            <a:r>
              <a:rPr lang="pt-BR" sz="1950" dirty="0" err="1"/>
              <a:t>torn</a:t>
            </a:r>
            <a:r>
              <a:rPr lang="pt-BR" sz="1950" dirty="0"/>
              <a:t> </a:t>
            </a:r>
            <a:r>
              <a:rPr lang="pt-BR" sz="1950" dirty="0" err="1"/>
              <a:t>from</a:t>
            </a:r>
            <a:r>
              <a:rPr lang="pt-BR" sz="1950" dirty="0"/>
              <a:t> top </a:t>
            </a:r>
            <a:r>
              <a:rPr lang="pt-BR" sz="1950" dirty="0" err="1"/>
              <a:t>to</a:t>
            </a:r>
            <a:r>
              <a:rPr lang="pt-BR" sz="1950" dirty="0"/>
              <a:t> </a:t>
            </a:r>
            <a:r>
              <a:rPr lang="pt-BR" sz="1950" dirty="0" err="1"/>
              <a:t>bottom</a:t>
            </a:r>
            <a:endParaRPr lang="pt-BR" sz="1950" dirty="0"/>
          </a:p>
        </p:txBody>
      </p:sp>
    </p:spTree>
    <p:extLst>
      <p:ext uri="{BB962C8B-B14F-4D97-AF65-F5344CB8AC3E}">
        <p14:creationId xmlns:p14="http://schemas.microsoft.com/office/powerpoint/2010/main" xmlns="" val="6075811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AD6B80"/>
            </a:gs>
            <a:gs pos="100000">
              <a:srgbClr val="C00000"/>
            </a:gs>
            <a:gs pos="74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solidFill>
                  <a:srgbClr val="FFFF00"/>
                </a:solidFill>
              </a:rPr>
              <a:t>The </a:t>
            </a:r>
            <a:r>
              <a:rPr lang="pt-BR" sz="3600" dirty="0" err="1">
                <a:solidFill>
                  <a:srgbClr val="FFFF00"/>
                </a:solidFill>
              </a:rPr>
              <a:t>Torn</a:t>
            </a:r>
            <a:r>
              <a:rPr lang="pt-BR" sz="3600" dirty="0">
                <a:solidFill>
                  <a:srgbClr val="FFFF00"/>
                </a:solidFill>
              </a:rPr>
              <a:t> </a:t>
            </a:r>
            <a:r>
              <a:rPr lang="pt-BR" sz="3600" dirty="0" err="1">
                <a:solidFill>
                  <a:srgbClr val="FFFF00"/>
                </a:solidFill>
              </a:rPr>
              <a:t>veil</a:t>
            </a:r>
            <a:endParaRPr lang="en-US" sz="3600" dirty="0">
              <a:solidFill>
                <a:srgbClr val="FFFF00"/>
              </a:solidFill>
            </a:endParaRPr>
          </a:p>
        </p:txBody>
      </p:sp>
      <p:sp>
        <p:nvSpPr>
          <p:cNvPr id="3" name="Espaço Reservado para Conteúdo 2"/>
          <p:cNvSpPr>
            <a:spLocks noGrp="1"/>
          </p:cNvSpPr>
          <p:nvPr>
            <p:ph idx="1"/>
          </p:nvPr>
        </p:nvSpPr>
        <p:spPr>
          <a:xfrm>
            <a:off x="685346" y="2085228"/>
            <a:ext cx="7765322" cy="3917104"/>
          </a:xfrm>
        </p:spPr>
        <p:txBody>
          <a:bodyPr>
            <a:normAutofit/>
          </a:bodyPr>
          <a:lstStyle/>
          <a:p>
            <a:pPr marL="0" indent="0">
              <a:buNone/>
            </a:pPr>
            <a:endParaRPr lang="pt-BR" sz="2250" dirty="0"/>
          </a:p>
          <a:p>
            <a:endParaRPr lang="en-US" sz="2250" dirty="0"/>
          </a:p>
        </p:txBody>
      </p:sp>
    </p:spTree>
    <p:extLst>
      <p:ext uri="{BB962C8B-B14F-4D97-AF65-F5344CB8AC3E}">
        <p14:creationId xmlns:p14="http://schemas.microsoft.com/office/powerpoint/2010/main" xmlns="" val="26517539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AD6B80"/>
            </a:gs>
            <a:gs pos="100000">
              <a:srgbClr val="C00000"/>
            </a:gs>
            <a:gs pos="74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solidFill>
                  <a:srgbClr val="FFFF00"/>
                </a:solidFill>
              </a:rPr>
              <a:t>The </a:t>
            </a:r>
            <a:r>
              <a:rPr lang="pt-BR" sz="3600" dirty="0" err="1">
                <a:solidFill>
                  <a:srgbClr val="FFFF00"/>
                </a:solidFill>
              </a:rPr>
              <a:t>Torn</a:t>
            </a:r>
            <a:r>
              <a:rPr lang="pt-BR" sz="3600" dirty="0">
                <a:solidFill>
                  <a:srgbClr val="FFFF00"/>
                </a:solidFill>
              </a:rPr>
              <a:t> </a:t>
            </a:r>
            <a:r>
              <a:rPr lang="pt-BR" sz="3600" dirty="0" err="1">
                <a:solidFill>
                  <a:srgbClr val="FFFF00"/>
                </a:solidFill>
              </a:rPr>
              <a:t>veil</a:t>
            </a:r>
            <a:endParaRPr lang="en-US" sz="3600" dirty="0">
              <a:solidFill>
                <a:srgbClr val="FFFF00"/>
              </a:solidFill>
            </a:endParaRPr>
          </a:p>
        </p:txBody>
      </p:sp>
      <p:sp>
        <p:nvSpPr>
          <p:cNvPr id="3" name="Espaço Reservado para Conteúdo 2"/>
          <p:cNvSpPr>
            <a:spLocks noGrp="1"/>
          </p:cNvSpPr>
          <p:nvPr>
            <p:ph idx="1"/>
          </p:nvPr>
        </p:nvSpPr>
        <p:spPr>
          <a:xfrm>
            <a:off x="685346" y="2085228"/>
            <a:ext cx="7765322" cy="3917104"/>
          </a:xfrm>
        </p:spPr>
        <p:txBody>
          <a:bodyPr>
            <a:normAutofit/>
          </a:bodyPr>
          <a:lstStyle/>
          <a:p>
            <a:r>
              <a:rPr lang="pt-BR" sz="2250" dirty="0" err="1">
                <a:solidFill>
                  <a:schemeClr val="bg2">
                    <a:lumMod val="10000"/>
                  </a:schemeClr>
                </a:solidFill>
              </a:rPr>
              <a:t>Barrier</a:t>
            </a:r>
            <a:r>
              <a:rPr lang="pt-BR" sz="2250" dirty="0">
                <a:solidFill>
                  <a:schemeClr val="bg2">
                    <a:lumMod val="10000"/>
                  </a:schemeClr>
                </a:solidFill>
              </a:rPr>
              <a:t> </a:t>
            </a:r>
            <a:r>
              <a:rPr lang="pt-BR" sz="2250" dirty="0" err="1">
                <a:solidFill>
                  <a:schemeClr val="bg2">
                    <a:lumMod val="10000"/>
                  </a:schemeClr>
                </a:solidFill>
              </a:rPr>
              <a:t>between</a:t>
            </a:r>
            <a:r>
              <a:rPr lang="pt-BR" sz="2250" dirty="0">
                <a:solidFill>
                  <a:schemeClr val="bg2">
                    <a:lumMod val="10000"/>
                  </a:schemeClr>
                </a:solidFill>
              </a:rPr>
              <a:t> </a:t>
            </a:r>
            <a:r>
              <a:rPr lang="pt-BR" sz="2250" dirty="0" err="1">
                <a:solidFill>
                  <a:schemeClr val="bg2">
                    <a:lumMod val="10000"/>
                  </a:schemeClr>
                </a:solidFill>
              </a:rPr>
              <a:t>men</a:t>
            </a:r>
            <a:r>
              <a:rPr lang="pt-BR" sz="2250" dirty="0">
                <a:solidFill>
                  <a:schemeClr val="bg2">
                    <a:lumMod val="10000"/>
                  </a:schemeClr>
                </a:solidFill>
              </a:rPr>
              <a:t> </a:t>
            </a:r>
            <a:r>
              <a:rPr lang="pt-BR" sz="2250" dirty="0" err="1">
                <a:solidFill>
                  <a:schemeClr val="bg2">
                    <a:lumMod val="10000"/>
                  </a:schemeClr>
                </a:solidFill>
              </a:rPr>
              <a:t>and</a:t>
            </a:r>
            <a:r>
              <a:rPr lang="pt-BR" sz="2250" dirty="0">
                <a:solidFill>
                  <a:schemeClr val="bg2">
                    <a:lumMod val="10000"/>
                  </a:schemeClr>
                </a:solidFill>
              </a:rPr>
              <a:t> </a:t>
            </a:r>
            <a:r>
              <a:rPr lang="pt-BR" sz="2250" dirty="0" err="1">
                <a:solidFill>
                  <a:schemeClr val="bg2">
                    <a:lumMod val="10000"/>
                  </a:schemeClr>
                </a:solidFill>
              </a:rPr>
              <a:t>God</a:t>
            </a:r>
            <a:r>
              <a:rPr lang="pt-BR" sz="2250" dirty="0">
                <a:solidFill>
                  <a:schemeClr val="bg2">
                    <a:lumMod val="10000"/>
                  </a:schemeClr>
                </a:solidFill>
              </a:rPr>
              <a:t>: </a:t>
            </a:r>
            <a:r>
              <a:rPr lang="pt-BR" sz="2250" dirty="0" err="1">
                <a:solidFill>
                  <a:schemeClr val="bg2">
                    <a:lumMod val="10000"/>
                  </a:schemeClr>
                </a:solidFill>
              </a:rPr>
              <a:t>Holy</a:t>
            </a:r>
            <a:r>
              <a:rPr lang="pt-BR" sz="2250" dirty="0">
                <a:solidFill>
                  <a:schemeClr val="bg2">
                    <a:lumMod val="10000"/>
                  </a:schemeClr>
                </a:solidFill>
              </a:rPr>
              <a:t> </a:t>
            </a:r>
            <a:r>
              <a:rPr lang="pt-BR" sz="2250" dirty="0" err="1">
                <a:solidFill>
                  <a:schemeClr val="bg2">
                    <a:lumMod val="10000"/>
                  </a:schemeClr>
                </a:solidFill>
              </a:rPr>
              <a:t>of</a:t>
            </a:r>
            <a:r>
              <a:rPr lang="pt-BR" sz="2250" dirty="0">
                <a:solidFill>
                  <a:schemeClr val="bg2">
                    <a:lumMod val="10000"/>
                  </a:schemeClr>
                </a:solidFill>
              </a:rPr>
              <a:t> </a:t>
            </a:r>
            <a:r>
              <a:rPr lang="pt-BR" sz="2250" dirty="0" err="1">
                <a:solidFill>
                  <a:schemeClr val="bg2">
                    <a:lumMod val="10000"/>
                  </a:schemeClr>
                </a:solidFill>
              </a:rPr>
              <a:t>Holies</a:t>
            </a:r>
            <a:r>
              <a:rPr lang="pt-BR" sz="2250" dirty="0">
                <a:solidFill>
                  <a:schemeClr val="bg2">
                    <a:lumMod val="10000"/>
                  </a:schemeClr>
                </a:solidFill>
              </a:rPr>
              <a:t> as </a:t>
            </a:r>
            <a:r>
              <a:rPr lang="pt-BR" sz="2250" dirty="0" err="1">
                <a:solidFill>
                  <a:schemeClr val="bg2">
                    <a:lumMod val="10000"/>
                  </a:schemeClr>
                </a:solidFill>
              </a:rPr>
              <a:t>God´s</a:t>
            </a:r>
            <a:r>
              <a:rPr lang="pt-BR" sz="2250" dirty="0">
                <a:solidFill>
                  <a:schemeClr val="bg2">
                    <a:lumMod val="10000"/>
                  </a:schemeClr>
                </a:solidFill>
              </a:rPr>
              <a:t> </a:t>
            </a:r>
            <a:r>
              <a:rPr lang="pt-BR" sz="2250" dirty="0" err="1">
                <a:solidFill>
                  <a:schemeClr val="bg2">
                    <a:lumMod val="10000"/>
                  </a:schemeClr>
                </a:solidFill>
              </a:rPr>
              <a:t>throne</a:t>
            </a:r>
            <a:r>
              <a:rPr lang="pt-BR" sz="2250" dirty="0">
                <a:solidFill>
                  <a:schemeClr val="bg2">
                    <a:lumMod val="10000"/>
                  </a:schemeClr>
                </a:solidFill>
              </a:rPr>
              <a:t> </a:t>
            </a:r>
            <a:r>
              <a:rPr lang="pt-BR" sz="2250" dirty="0" err="1">
                <a:solidFill>
                  <a:schemeClr val="bg2">
                    <a:lumMod val="10000"/>
                  </a:schemeClr>
                </a:solidFill>
              </a:rPr>
              <a:t>room</a:t>
            </a:r>
            <a:endParaRPr lang="pt-BR" sz="2250" dirty="0">
              <a:solidFill>
                <a:schemeClr val="bg2">
                  <a:lumMod val="10000"/>
                </a:schemeClr>
              </a:solidFill>
            </a:endParaRPr>
          </a:p>
          <a:p>
            <a:endParaRPr lang="pt-BR" sz="2250" dirty="0"/>
          </a:p>
          <a:p>
            <a:endParaRPr lang="en-US" sz="2250" dirty="0"/>
          </a:p>
        </p:txBody>
      </p:sp>
    </p:spTree>
    <p:extLst>
      <p:ext uri="{BB962C8B-B14F-4D97-AF65-F5344CB8AC3E}">
        <p14:creationId xmlns:p14="http://schemas.microsoft.com/office/powerpoint/2010/main" xmlns="" val="3913618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AD6B80"/>
            </a:gs>
            <a:gs pos="100000">
              <a:srgbClr val="C00000"/>
            </a:gs>
            <a:gs pos="74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solidFill>
                  <a:srgbClr val="FFFF00"/>
                </a:solidFill>
              </a:rPr>
              <a:t>The </a:t>
            </a:r>
            <a:r>
              <a:rPr lang="pt-BR" sz="3600" dirty="0" err="1">
                <a:solidFill>
                  <a:srgbClr val="FFFF00"/>
                </a:solidFill>
              </a:rPr>
              <a:t>Torn</a:t>
            </a:r>
            <a:r>
              <a:rPr lang="pt-BR" sz="3600" dirty="0">
                <a:solidFill>
                  <a:srgbClr val="FFFF00"/>
                </a:solidFill>
              </a:rPr>
              <a:t> </a:t>
            </a:r>
            <a:r>
              <a:rPr lang="pt-BR" sz="3600" dirty="0" err="1">
                <a:solidFill>
                  <a:srgbClr val="FFFF00"/>
                </a:solidFill>
              </a:rPr>
              <a:t>veil</a:t>
            </a:r>
            <a:endParaRPr lang="en-US" sz="3600" dirty="0">
              <a:solidFill>
                <a:srgbClr val="FFFF00"/>
              </a:solidFill>
            </a:endParaRPr>
          </a:p>
        </p:txBody>
      </p:sp>
      <p:sp>
        <p:nvSpPr>
          <p:cNvPr id="3" name="Espaço Reservado para Conteúdo 2"/>
          <p:cNvSpPr>
            <a:spLocks noGrp="1"/>
          </p:cNvSpPr>
          <p:nvPr>
            <p:ph idx="1"/>
          </p:nvPr>
        </p:nvSpPr>
        <p:spPr>
          <a:xfrm>
            <a:off x="685346" y="2085228"/>
            <a:ext cx="7765322" cy="3917104"/>
          </a:xfrm>
        </p:spPr>
        <p:txBody>
          <a:bodyPr>
            <a:normAutofit/>
          </a:bodyPr>
          <a:lstStyle/>
          <a:p>
            <a:r>
              <a:rPr lang="pt-BR" sz="2250" dirty="0" err="1">
                <a:solidFill>
                  <a:schemeClr val="bg2">
                    <a:lumMod val="10000"/>
                  </a:schemeClr>
                </a:solidFill>
              </a:rPr>
              <a:t>Barrier</a:t>
            </a:r>
            <a:r>
              <a:rPr lang="pt-BR" sz="2250" dirty="0">
                <a:solidFill>
                  <a:schemeClr val="bg2">
                    <a:lumMod val="10000"/>
                  </a:schemeClr>
                </a:solidFill>
              </a:rPr>
              <a:t> </a:t>
            </a:r>
            <a:r>
              <a:rPr lang="pt-BR" sz="2250" dirty="0" err="1">
                <a:solidFill>
                  <a:schemeClr val="bg2">
                    <a:lumMod val="10000"/>
                  </a:schemeClr>
                </a:solidFill>
              </a:rPr>
              <a:t>between</a:t>
            </a:r>
            <a:r>
              <a:rPr lang="pt-BR" sz="2250" dirty="0">
                <a:solidFill>
                  <a:schemeClr val="bg2">
                    <a:lumMod val="10000"/>
                  </a:schemeClr>
                </a:solidFill>
              </a:rPr>
              <a:t> </a:t>
            </a:r>
            <a:r>
              <a:rPr lang="pt-BR" sz="2250" dirty="0" err="1">
                <a:solidFill>
                  <a:schemeClr val="bg2">
                    <a:lumMod val="10000"/>
                  </a:schemeClr>
                </a:solidFill>
              </a:rPr>
              <a:t>men</a:t>
            </a:r>
            <a:r>
              <a:rPr lang="pt-BR" sz="2250" dirty="0">
                <a:solidFill>
                  <a:schemeClr val="bg2">
                    <a:lumMod val="10000"/>
                  </a:schemeClr>
                </a:solidFill>
              </a:rPr>
              <a:t> </a:t>
            </a:r>
            <a:r>
              <a:rPr lang="pt-BR" sz="2250" dirty="0" err="1">
                <a:solidFill>
                  <a:schemeClr val="bg2">
                    <a:lumMod val="10000"/>
                  </a:schemeClr>
                </a:solidFill>
              </a:rPr>
              <a:t>and</a:t>
            </a:r>
            <a:r>
              <a:rPr lang="pt-BR" sz="2250" dirty="0">
                <a:solidFill>
                  <a:schemeClr val="bg2">
                    <a:lumMod val="10000"/>
                  </a:schemeClr>
                </a:solidFill>
              </a:rPr>
              <a:t> </a:t>
            </a:r>
            <a:r>
              <a:rPr lang="pt-BR" sz="2250" dirty="0" err="1">
                <a:solidFill>
                  <a:schemeClr val="bg2">
                    <a:lumMod val="10000"/>
                  </a:schemeClr>
                </a:solidFill>
              </a:rPr>
              <a:t>God</a:t>
            </a:r>
            <a:r>
              <a:rPr lang="pt-BR" sz="2250" dirty="0">
                <a:solidFill>
                  <a:schemeClr val="bg2">
                    <a:lumMod val="10000"/>
                  </a:schemeClr>
                </a:solidFill>
              </a:rPr>
              <a:t>: </a:t>
            </a:r>
            <a:r>
              <a:rPr lang="pt-BR" sz="2250" dirty="0" err="1">
                <a:solidFill>
                  <a:schemeClr val="bg2">
                    <a:lumMod val="10000"/>
                  </a:schemeClr>
                </a:solidFill>
              </a:rPr>
              <a:t>Holy</a:t>
            </a:r>
            <a:r>
              <a:rPr lang="pt-BR" sz="2250" dirty="0">
                <a:solidFill>
                  <a:schemeClr val="bg2">
                    <a:lumMod val="10000"/>
                  </a:schemeClr>
                </a:solidFill>
              </a:rPr>
              <a:t> </a:t>
            </a:r>
            <a:r>
              <a:rPr lang="pt-BR" sz="2250" dirty="0" err="1">
                <a:solidFill>
                  <a:schemeClr val="bg2">
                    <a:lumMod val="10000"/>
                  </a:schemeClr>
                </a:solidFill>
              </a:rPr>
              <a:t>of</a:t>
            </a:r>
            <a:r>
              <a:rPr lang="pt-BR" sz="2250" dirty="0">
                <a:solidFill>
                  <a:schemeClr val="bg2">
                    <a:lumMod val="10000"/>
                  </a:schemeClr>
                </a:solidFill>
              </a:rPr>
              <a:t> </a:t>
            </a:r>
            <a:r>
              <a:rPr lang="pt-BR" sz="2250" dirty="0" err="1">
                <a:solidFill>
                  <a:schemeClr val="bg2">
                    <a:lumMod val="10000"/>
                  </a:schemeClr>
                </a:solidFill>
              </a:rPr>
              <a:t>Holies</a:t>
            </a:r>
            <a:r>
              <a:rPr lang="pt-BR" sz="2250" dirty="0">
                <a:solidFill>
                  <a:schemeClr val="bg2">
                    <a:lumMod val="10000"/>
                  </a:schemeClr>
                </a:solidFill>
              </a:rPr>
              <a:t> as </a:t>
            </a:r>
            <a:r>
              <a:rPr lang="pt-BR" sz="2250" dirty="0" err="1">
                <a:solidFill>
                  <a:schemeClr val="bg2">
                    <a:lumMod val="10000"/>
                  </a:schemeClr>
                </a:solidFill>
              </a:rPr>
              <a:t>God´s</a:t>
            </a:r>
            <a:r>
              <a:rPr lang="pt-BR" sz="2250" dirty="0">
                <a:solidFill>
                  <a:schemeClr val="bg2">
                    <a:lumMod val="10000"/>
                  </a:schemeClr>
                </a:solidFill>
              </a:rPr>
              <a:t> </a:t>
            </a:r>
            <a:r>
              <a:rPr lang="pt-BR" sz="2250" dirty="0" err="1">
                <a:solidFill>
                  <a:schemeClr val="bg2">
                    <a:lumMod val="10000"/>
                  </a:schemeClr>
                </a:solidFill>
              </a:rPr>
              <a:t>throne</a:t>
            </a:r>
            <a:r>
              <a:rPr lang="pt-BR" sz="2250" dirty="0">
                <a:solidFill>
                  <a:schemeClr val="bg2">
                    <a:lumMod val="10000"/>
                  </a:schemeClr>
                </a:solidFill>
              </a:rPr>
              <a:t> </a:t>
            </a:r>
            <a:r>
              <a:rPr lang="pt-BR" sz="2250" dirty="0" err="1">
                <a:solidFill>
                  <a:schemeClr val="bg2">
                    <a:lumMod val="10000"/>
                  </a:schemeClr>
                </a:solidFill>
              </a:rPr>
              <a:t>room</a:t>
            </a:r>
            <a:endParaRPr lang="pt-BR" sz="2250" dirty="0">
              <a:solidFill>
                <a:schemeClr val="bg2">
                  <a:lumMod val="10000"/>
                </a:schemeClr>
              </a:solidFill>
            </a:endParaRPr>
          </a:p>
          <a:p>
            <a:r>
              <a:rPr lang="pt-BR" sz="2250" dirty="0" err="1">
                <a:solidFill>
                  <a:schemeClr val="bg2">
                    <a:lumMod val="10000"/>
                  </a:schemeClr>
                </a:solidFill>
              </a:rPr>
              <a:t>Stayed</a:t>
            </a:r>
            <a:r>
              <a:rPr lang="pt-BR" sz="2250" dirty="0">
                <a:solidFill>
                  <a:schemeClr val="bg2">
                    <a:lumMod val="10000"/>
                  </a:schemeClr>
                </a:solidFill>
              </a:rPr>
              <a:t> in </a:t>
            </a:r>
            <a:r>
              <a:rPr lang="pt-BR" sz="2250" dirty="0" err="1">
                <a:solidFill>
                  <a:schemeClr val="bg2">
                    <a:lumMod val="10000"/>
                  </a:schemeClr>
                </a:solidFill>
              </a:rPr>
              <a:t>place</a:t>
            </a:r>
            <a:r>
              <a:rPr lang="pt-BR" sz="2250" dirty="0">
                <a:solidFill>
                  <a:schemeClr val="bg2">
                    <a:lumMod val="10000"/>
                  </a:schemeClr>
                </a:solidFill>
              </a:rPr>
              <a:t> as </a:t>
            </a:r>
            <a:r>
              <a:rPr lang="pt-BR" sz="2250" dirty="0" err="1">
                <a:solidFill>
                  <a:schemeClr val="bg2">
                    <a:lumMod val="10000"/>
                  </a:schemeClr>
                </a:solidFill>
              </a:rPr>
              <a:t>long</a:t>
            </a:r>
            <a:r>
              <a:rPr lang="pt-BR" sz="2250" dirty="0">
                <a:solidFill>
                  <a:schemeClr val="bg2">
                    <a:lumMod val="10000"/>
                  </a:schemeClr>
                </a:solidFill>
              </a:rPr>
              <a:t> as </a:t>
            </a:r>
            <a:r>
              <a:rPr lang="pt-BR" sz="2250" dirty="0" err="1">
                <a:solidFill>
                  <a:schemeClr val="bg2">
                    <a:lumMod val="10000"/>
                  </a:schemeClr>
                </a:solidFill>
              </a:rPr>
              <a:t>sin</a:t>
            </a:r>
            <a:r>
              <a:rPr lang="pt-BR" sz="2250" dirty="0">
                <a:solidFill>
                  <a:schemeClr val="bg2">
                    <a:lumMod val="10000"/>
                  </a:schemeClr>
                </a:solidFill>
              </a:rPr>
              <a:t> </a:t>
            </a:r>
            <a:r>
              <a:rPr lang="pt-BR" sz="2250" dirty="0" err="1">
                <a:solidFill>
                  <a:schemeClr val="bg2">
                    <a:lumMod val="10000"/>
                  </a:schemeClr>
                </a:solidFill>
              </a:rPr>
              <a:t>was</a:t>
            </a:r>
            <a:r>
              <a:rPr lang="pt-BR" sz="2250" dirty="0">
                <a:solidFill>
                  <a:schemeClr val="bg2">
                    <a:lumMod val="10000"/>
                  </a:schemeClr>
                </a:solidFill>
              </a:rPr>
              <a:t> </a:t>
            </a:r>
            <a:r>
              <a:rPr lang="pt-BR" sz="2250" dirty="0" err="1">
                <a:solidFill>
                  <a:schemeClr val="bg2">
                    <a:lumMod val="10000"/>
                  </a:schemeClr>
                </a:solidFill>
              </a:rPr>
              <a:t>there</a:t>
            </a:r>
            <a:r>
              <a:rPr lang="pt-BR" sz="2250" dirty="0">
                <a:solidFill>
                  <a:schemeClr val="bg2">
                    <a:lumMod val="10000"/>
                  </a:schemeClr>
                </a:solidFill>
              </a:rPr>
              <a:t> (</a:t>
            </a:r>
            <a:r>
              <a:rPr lang="pt-BR" sz="2250" dirty="0" err="1">
                <a:solidFill>
                  <a:schemeClr val="bg2">
                    <a:lumMod val="10000"/>
                  </a:schemeClr>
                </a:solidFill>
              </a:rPr>
              <a:t>Isaiah</a:t>
            </a:r>
            <a:r>
              <a:rPr lang="pt-BR" sz="2250" dirty="0">
                <a:solidFill>
                  <a:schemeClr val="bg2">
                    <a:lumMod val="10000"/>
                  </a:schemeClr>
                </a:solidFill>
              </a:rPr>
              <a:t> 59:1-3)</a:t>
            </a:r>
          </a:p>
          <a:p>
            <a:endParaRPr lang="pt-BR" sz="2250" dirty="0"/>
          </a:p>
          <a:p>
            <a:endParaRPr lang="en-US" sz="2250" dirty="0"/>
          </a:p>
        </p:txBody>
      </p:sp>
    </p:spTree>
    <p:extLst>
      <p:ext uri="{BB962C8B-B14F-4D97-AF65-F5344CB8AC3E}">
        <p14:creationId xmlns:p14="http://schemas.microsoft.com/office/powerpoint/2010/main" xmlns="" val="39794735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AD6B80"/>
            </a:gs>
            <a:gs pos="100000">
              <a:srgbClr val="C00000"/>
            </a:gs>
            <a:gs pos="74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solidFill>
                  <a:srgbClr val="FFFF00"/>
                </a:solidFill>
              </a:rPr>
              <a:t>The </a:t>
            </a:r>
            <a:r>
              <a:rPr lang="pt-BR" sz="3600" dirty="0" err="1">
                <a:solidFill>
                  <a:srgbClr val="FFFF00"/>
                </a:solidFill>
              </a:rPr>
              <a:t>Torn</a:t>
            </a:r>
            <a:r>
              <a:rPr lang="pt-BR" sz="3600" dirty="0">
                <a:solidFill>
                  <a:srgbClr val="FFFF00"/>
                </a:solidFill>
              </a:rPr>
              <a:t> </a:t>
            </a:r>
            <a:r>
              <a:rPr lang="pt-BR" sz="3600" dirty="0" err="1">
                <a:solidFill>
                  <a:srgbClr val="FFFF00"/>
                </a:solidFill>
              </a:rPr>
              <a:t>veil</a:t>
            </a:r>
            <a:endParaRPr lang="en-US" sz="3600" dirty="0">
              <a:solidFill>
                <a:srgbClr val="FFFF00"/>
              </a:solidFill>
            </a:endParaRPr>
          </a:p>
        </p:txBody>
      </p:sp>
      <p:sp>
        <p:nvSpPr>
          <p:cNvPr id="3" name="Espaço Reservado para Conteúdo 2"/>
          <p:cNvSpPr>
            <a:spLocks noGrp="1"/>
          </p:cNvSpPr>
          <p:nvPr>
            <p:ph idx="1"/>
          </p:nvPr>
        </p:nvSpPr>
        <p:spPr>
          <a:xfrm>
            <a:off x="685346" y="2085228"/>
            <a:ext cx="7765322" cy="3917104"/>
          </a:xfrm>
        </p:spPr>
        <p:txBody>
          <a:bodyPr>
            <a:normAutofit/>
          </a:bodyPr>
          <a:lstStyle/>
          <a:p>
            <a:r>
              <a:rPr lang="pt-BR" sz="2250" dirty="0" err="1">
                <a:solidFill>
                  <a:schemeClr val="bg2">
                    <a:lumMod val="10000"/>
                  </a:schemeClr>
                </a:solidFill>
              </a:rPr>
              <a:t>Barrier</a:t>
            </a:r>
            <a:r>
              <a:rPr lang="pt-BR" sz="2250" dirty="0">
                <a:solidFill>
                  <a:schemeClr val="bg2">
                    <a:lumMod val="10000"/>
                  </a:schemeClr>
                </a:solidFill>
              </a:rPr>
              <a:t> </a:t>
            </a:r>
            <a:r>
              <a:rPr lang="pt-BR" sz="2250" dirty="0" err="1">
                <a:solidFill>
                  <a:schemeClr val="bg2">
                    <a:lumMod val="10000"/>
                  </a:schemeClr>
                </a:solidFill>
              </a:rPr>
              <a:t>between</a:t>
            </a:r>
            <a:r>
              <a:rPr lang="pt-BR" sz="2250" dirty="0">
                <a:solidFill>
                  <a:schemeClr val="bg2">
                    <a:lumMod val="10000"/>
                  </a:schemeClr>
                </a:solidFill>
              </a:rPr>
              <a:t> </a:t>
            </a:r>
            <a:r>
              <a:rPr lang="pt-BR" sz="2250" dirty="0" err="1">
                <a:solidFill>
                  <a:schemeClr val="bg2">
                    <a:lumMod val="10000"/>
                  </a:schemeClr>
                </a:solidFill>
              </a:rPr>
              <a:t>men</a:t>
            </a:r>
            <a:r>
              <a:rPr lang="pt-BR" sz="2250" dirty="0">
                <a:solidFill>
                  <a:schemeClr val="bg2">
                    <a:lumMod val="10000"/>
                  </a:schemeClr>
                </a:solidFill>
              </a:rPr>
              <a:t> </a:t>
            </a:r>
            <a:r>
              <a:rPr lang="pt-BR" sz="2250" dirty="0" err="1">
                <a:solidFill>
                  <a:schemeClr val="bg2">
                    <a:lumMod val="10000"/>
                  </a:schemeClr>
                </a:solidFill>
              </a:rPr>
              <a:t>and</a:t>
            </a:r>
            <a:r>
              <a:rPr lang="pt-BR" sz="2250" dirty="0">
                <a:solidFill>
                  <a:schemeClr val="bg2">
                    <a:lumMod val="10000"/>
                  </a:schemeClr>
                </a:solidFill>
              </a:rPr>
              <a:t> </a:t>
            </a:r>
            <a:r>
              <a:rPr lang="pt-BR" sz="2250" dirty="0" err="1">
                <a:solidFill>
                  <a:schemeClr val="bg2">
                    <a:lumMod val="10000"/>
                  </a:schemeClr>
                </a:solidFill>
              </a:rPr>
              <a:t>God</a:t>
            </a:r>
            <a:r>
              <a:rPr lang="pt-BR" sz="2250" dirty="0">
                <a:solidFill>
                  <a:schemeClr val="bg2">
                    <a:lumMod val="10000"/>
                  </a:schemeClr>
                </a:solidFill>
              </a:rPr>
              <a:t>: </a:t>
            </a:r>
            <a:r>
              <a:rPr lang="pt-BR" sz="2250" dirty="0" err="1">
                <a:solidFill>
                  <a:schemeClr val="bg2">
                    <a:lumMod val="10000"/>
                  </a:schemeClr>
                </a:solidFill>
              </a:rPr>
              <a:t>Holy</a:t>
            </a:r>
            <a:r>
              <a:rPr lang="pt-BR" sz="2250" dirty="0">
                <a:solidFill>
                  <a:schemeClr val="bg2">
                    <a:lumMod val="10000"/>
                  </a:schemeClr>
                </a:solidFill>
              </a:rPr>
              <a:t> </a:t>
            </a:r>
            <a:r>
              <a:rPr lang="pt-BR" sz="2250" dirty="0" err="1">
                <a:solidFill>
                  <a:schemeClr val="bg2">
                    <a:lumMod val="10000"/>
                  </a:schemeClr>
                </a:solidFill>
              </a:rPr>
              <a:t>of</a:t>
            </a:r>
            <a:r>
              <a:rPr lang="pt-BR" sz="2250" dirty="0">
                <a:solidFill>
                  <a:schemeClr val="bg2">
                    <a:lumMod val="10000"/>
                  </a:schemeClr>
                </a:solidFill>
              </a:rPr>
              <a:t> </a:t>
            </a:r>
            <a:r>
              <a:rPr lang="pt-BR" sz="2250" dirty="0" err="1">
                <a:solidFill>
                  <a:schemeClr val="bg2">
                    <a:lumMod val="10000"/>
                  </a:schemeClr>
                </a:solidFill>
              </a:rPr>
              <a:t>Holies</a:t>
            </a:r>
            <a:r>
              <a:rPr lang="pt-BR" sz="2250" dirty="0">
                <a:solidFill>
                  <a:schemeClr val="bg2">
                    <a:lumMod val="10000"/>
                  </a:schemeClr>
                </a:solidFill>
              </a:rPr>
              <a:t> as </a:t>
            </a:r>
            <a:r>
              <a:rPr lang="pt-BR" sz="2250" dirty="0" err="1">
                <a:solidFill>
                  <a:schemeClr val="bg2">
                    <a:lumMod val="10000"/>
                  </a:schemeClr>
                </a:solidFill>
              </a:rPr>
              <a:t>God´s</a:t>
            </a:r>
            <a:r>
              <a:rPr lang="pt-BR" sz="2250" dirty="0">
                <a:solidFill>
                  <a:schemeClr val="bg2">
                    <a:lumMod val="10000"/>
                  </a:schemeClr>
                </a:solidFill>
              </a:rPr>
              <a:t> </a:t>
            </a:r>
            <a:r>
              <a:rPr lang="pt-BR" sz="2250" dirty="0" err="1">
                <a:solidFill>
                  <a:schemeClr val="bg2">
                    <a:lumMod val="10000"/>
                  </a:schemeClr>
                </a:solidFill>
              </a:rPr>
              <a:t>throne</a:t>
            </a:r>
            <a:r>
              <a:rPr lang="pt-BR" sz="2250" dirty="0">
                <a:solidFill>
                  <a:schemeClr val="bg2">
                    <a:lumMod val="10000"/>
                  </a:schemeClr>
                </a:solidFill>
              </a:rPr>
              <a:t> </a:t>
            </a:r>
            <a:r>
              <a:rPr lang="pt-BR" sz="2250" dirty="0" err="1">
                <a:solidFill>
                  <a:schemeClr val="bg2">
                    <a:lumMod val="10000"/>
                  </a:schemeClr>
                </a:solidFill>
              </a:rPr>
              <a:t>room</a:t>
            </a:r>
            <a:endParaRPr lang="pt-BR" sz="2250" dirty="0">
              <a:solidFill>
                <a:schemeClr val="bg2">
                  <a:lumMod val="10000"/>
                </a:schemeClr>
              </a:solidFill>
            </a:endParaRPr>
          </a:p>
          <a:p>
            <a:r>
              <a:rPr lang="pt-BR" sz="2250" dirty="0" err="1">
                <a:solidFill>
                  <a:schemeClr val="bg2">
                    <a:lumMod val="10000"/>
                  </a:schemeClr>
                </a:solidFill>
              </a:rPr>
              <a:t>Stayed</a:t>
            </a:r>
            <a:r>
              <a:rPr lang="pt-BR" sz="2250" dirty="0">
                <a:solidFill>
                  <a:schemeClr val="bg2">
                    <a:lumMod val="10000"/>
                  </a:schemeClr>
                </a:solidFill>
              </a:rPr>
              <a:t> in </a:t>
            </a:r>
            <a:r>
              <a:rPr lang="pt-BR" sz="2250" dirty="0" err="1">
                <a:solidFill>
                  <a:schemeClr val="bg2">
                    <a:lumMod val="10000"/>
                  </a:schemeClr>
                </a:solidFill>
              </a:rPr>
              <a:t>place</a:t>
            </a:r>
            <a:r>
              <a:rPr lang="pt-BR" sz="2250" dirty="0">
                <a:solidFill>
                  <a:schemeClr val="bg2">
                    <a:lumMod val="10000"/>
                  </a:schemeClr>
                </a:solidFill>
              </a:rPr>
              <a:t> as </a:t>
            </a:r>
            <a:r>
              <a:rPr lang="pt-BR" sz="2250" dirty="0" err="1">
                <a:solidFill>
                  <a:schemeClr val="bg2">
                    <a:lumMod val="10000"/>
                  </a:schemeClr>
                </a:solidFill>
              </a:rPr>
              <a:t>long</a:t>
            </a:r>
            <a:r>
              <a:rPr lang="pt-BR" sz="2250" dirty="0">
                <a:solidFill>
                  <a:schemeClr val="bg2">
                    <a:lumMod val="10000"/>
                  </a:schemeClr>
                </a:solidFill>
              </a:rPr>
              <a:t> as </a:t>
            </a:r>
            <a:r>
              <a:rPr lang="pt-BR" sz="2250" dirty="0" err="1">
                <a:solidFill>
                  <a:schemeClr val="bg2">
                    <a:lumMod val="10000"/>
                  </a:schemeClr>
                </a:solidFill>
              </a:rPr>
              <a:t>sin</a:t>
            </a:r>
            <a:r>
              <a:rPr lang="pt-BR" sz="2250" dirty="0">
                <a:solidFill>
                  <a:schemeClr val="bg2">
                    <a:lumMod val="10000"/>
                  </a:schemeClr>
                </a:solidFill>
              </a:rPr>
              <a:t> </a:t>
            </a:r>
            <a:r>
              <a:rPr lang="pt-BR" sz="2250" dirty="0" err="1">
                <a:solidFill>
                  <a:schemeClr val="bg2">
                    <a:lumMod val="10000"/>
                  </a:schemeClr>
                </a:solidFill>
              </a:rPr>
              <a:t>was</a:t>
            </a:r>
            <a:r>
              <a:rPr lang="pt-BR" sz="2250" dirty="0">
                <a:solidFill>
                  <a:schemeClr val="bg2">
                    <a:lumMod val="10000"/>
                  </a:schemeClr>
                </a:solidFill>
              </a:rPr>
              <a:t> </a:t>
            </a:r>
            <a:r>
              <a:rPr lang="pt-BR" sz="2250" dirty="0" err="1">
                <a:solidFill>
                  <a:schemeClr val="bg2">
                    <a:lumMod val="10000"/>
                  </a:schemeClr>
                </a:solidFill>
              </a:rPr>
              <a:t>there</a:t>
            </a:r>
            <a:r>
              <a:rPr lang="pt-BR" sz="2250" dirty="0">
                <a:solidFill>
                  <a:schemeClr val="bg2">
                    <a:lumMod val="10000"/>
                  </a:schemeClr>
                </a:solidFill>
              </a:rPr>
              <a:t> (</a:t>
            </a:r>
            <a:r>
              <a:rPr lang="pt-BR" sz="2250" dirty="0" err="1">
                <a:solidFill>
                  <a:schemeClr val="bg2">
                    <a:lumMod val="10000"/>
                  </a:schemeClr>
                </a:solidFill>
              </a:rPr>
              <a:t>Isaiah</a:t>
            </a:r>
            <a:r>
              <a:rPr lang="pt-BR" sz="2250" dirty="0">
                <a:solidFill>
                  <a:schemeClr val="bg2">
                    <a:lumMod val="10000"/>
                  </a:schemeClr>
                </a:solidFill>
              </a:rPr>
              <a:t> 59:1-3)</a:t>
            </a:r>
          </a:p>
          <a:p>
            <a:r>
              <a:rPr lang="pt-BR" sz="2250" dirty="0">
                <a:solidFill>
                  <a:schemeClr val="bg2">
                    <a:lumMod val="10000"/>
                  </a:schemeClr>
                </a:solidFill>
              </a:rPr>
              <a:t>The </a:t>
            </a:r>
            <a:r>
              <a:rPr lang="pt-BR" sz="2250" dirty="0" err="1">
                <a:solidFill>
                  <a:schemeClr val="bg2">
                    <a:lumMod val="10000"/>
                  </a:schemeClr>
                </a:solidFill>
              </a:rPr>
              <a:t>heavenly</a:t>
            </a:r>
            <a:r>
              <a:rPr lang="pt-BR" sz="2250" dirty="0">
                <a:solidFill>
                  <a:schemeClr val="bg2">
                    <a:lumMod val="10000"/>
                  </a:schemeClr>
                </a:solidFill>
              </a:rPr>
              <a:t> </a:t>
            </a:r>
            <a:r>
              <a:rPr lang="pt-BR" sz="2250" dirty="0" err="1">
                <a:solidFill>
                  <a:schemeClr val="bg2">
                    <a:lumMod val="10000"/>
                  </a:schemeClr>
                </a:solidFill>
              </a:rPr>
              <a:t>significance</a:t>
            </a:r>
            <a:r>
              <a:rPr lang="pt-BR" sz="2250" dirty="0">
                <a:solidFill>
                  <a:schemeClr val="bg2">
                    <a:lumMod val="10000"/>
                  </a:schemeClr>
                </a:solidFill>
              </a:rPr>
              <a:t> </a:t>
            </a:r>
          </a:p>
          <a:p>
            <a:endParaRPr lang="pt-BR" sz="2250" dirty="0"/>
          </a:p>
          <a:p>
            <a:endParaRPr lang="en-US" sz="2250" dirty="0"/>
          </a:p>
        </p:txBody>
      </p:sp>
    </p:spTree>
    <p:extLst>
      <p:ext uri="{BB962C8B-B14F-4D97-AF65-F5344CB8AC3E}">
        <p14:creationId xmlns:p14="http://schemas.microsoft.com/office/powerpoint/2010/main" xmlns="" val="20484717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AD6B80"/>
            </a:gs>
            <a:gs pos="100000">
              <a:srgbClr val="C00000"/>
            </a:gs>
            <a:gs pos="74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solidFill>
                  <a:srgbClr val="FFFF00"/>
                </a:solidFill>
              </a:rPr>
              <a:t>The </a:t>
            </a:r>
            <a:r>
              <a:rPr lang="pt-BR" sz="3600" dirty="0" err="1">
                <a:solidFill>
                  <a:srgbClr val="FFFF00"/>
                </a:solidFill>
              </a:rPr>
              <a:t>Torn</a:t>
            </a:r>
            <a:r>
              <a:rPr lang="pt-BR" sz="3600" dirty="0">
                <a:solidFill>
                  <a:srgbClr val="FFFF00"/>
                </a:solidFill>
              </a:rPr>
              <a:t> </a:t>
            </a:r>
            <a:r>
              <a:rPr lang="pt-BR" sz="3600" dirty="0" err="1">
                <a:solidFill>
                  <a:srgbClr val="FFFF00"/>
                </a:solidFill>
              </a:rPr>
              <a:t>veil</a:t>
            </a:r>
            <a:endParaRPr lang="en-US" sz="3600" dirty="0">
              <a:solidFill>
                <a:srgbClr val="FFFF00"/>
              </a:solidFill>
            </a:endParaRPr>
          </a:p>
        </p:txBody>
      </p:sp>
      <p:sp>
        <p:nvSpPr>
          <p:cNvPr id="3" name="Espaço Reservado para Conteúdo 2"/>
          <p:cNvSpPr>
            <a:spLocks noGrp="1"/>
          </p:cNvSpPr>
          <p:nvPr>
            <p:ph idx="1"/>
          </p:nvPr>
        </p:nvSpPr>
        <p:spPr>
          <a:xfrm>
            <a:off x="685346" y="2085228"/>
            <a:ext cx="7765322" cy="3917104"/>
          </a:xfrm>
        </p:spPr>
        <p:txBody>
          <a:bodyPr>
            <a:normAutofit/>
          </a:bodyPr>
          <a:lstStyle/>
          <a:p>
            <a:r>
              <a:rPr lang="pt-BR" sz="2250" dirty="0" err="1">
                <a:solidFill>
                  <a:schemeClr val="bg2">
                    <a:lumMod val="10000"/>
                  </a:schemeClr>
                </a:solidFill>
              </a:rPr>
              <a:t>Barrier</a:t>
            </a:r>
            <a:r>
              <a:rPr lang="pt-BR" sz="2250" dirty="0">
                <a:solidFill>
                  <a:schemeClr val="bg2">
                    <a:lumMod val="10000"/>
                  </a:schemeClr>
                </a:solidFill>
              </a:rPr>
              <a:t> </a:t>
            </a:r>
            <a:r>
              <a:rPr lang="pt-BR" sz="2250" dirty="0" err="1">
                <a:solidFill>
                  <a:schemeClr val="bg2">
                    <a:lumMod val="10000"/>
                  </a:schemeClr>
                </a:solidFill>
              </a:rPr>
              <a:t>between</a:t>
            </a:r>
            <a:r>
              <a:rPr lang="pt-BR" sz="2250" dirty="0">
                <a:solidFill>
                  <a:schemeClr val="bg2">
                    <a:lumMod val="10000"/>
                  </a:schemeClr>
                </a:solidFill>
              </a:rPr>
              <a:t> </a:t>
            </a:r>
            <a:r>
              <a:rPr lang="pt-BR" sz="2250" dirty="0" err="1">
                <a:solidFill>
                  <a:schemeClr val="bg2">
                    <a:lumMod val="10000"/>
                  </a:schemeClr>
                </a:solidFill>
              </a:rPr>
              <a:t>men</a:t>
            </a:r>
            <a:r>
              <a:rPr lang="pt-BR" sz="2250" dirty="0">
                <a:solidFill>
                  <a:schemeClr val="bg2">
                    <a:lumMod val="10000"/>
                  </a:schemeClr>
                </a:solidFill>
              </a:rPr>
              <a:t> </a:t>
            </a:r>
            <a:r>
              <a:rPr lang="pt-BR" sz="2250" dirty="0" err="1">
                <a:solidFill>
                  <a:schemeClr val="bg2">
                    <a:lumMod val="10000"/>
                  </a:schemeClr>
                </a:solidFill>
              </a:rPr>
              <a:t>and</a:t>
            </a:r>
            <a:r>
              <a:rPr lang="pt-BR" sz="2250" dirty="0">
                <a:solidFill>
                  <a:schemeClr val="bg2">
                    <a:lumMod val="10000"/>
                  </a:schemeClr>
                </a:solidFill>
              </a:rPr>
              <a:t> </a:t>
            </a:r>
            <a:r>
              <a:rPr lang="pt-BR" sz="2250" dirty="0" err="1">
                <a:solidFill>
                  <a:schemeClr val="bg2">
                    <a:lumMod val="10000"/>
                  </a:schemeClr>
                </a:solidFill>
              </a:rPr>
              <a:t>God</a:t>
            </a:r>
            <a:r>
              <a:rPr lang="pt-BR" sz="2250" dirty="0">
                <a:solidFill>
                  <a:schemeClr val="bg2">
                    <a:lumMod val="10000"/>
                  </a:schemeClr>
                </a:solidFill>
              </a:rPr>
              <a:t>: </a:t>
            </a:r>
            <a:r>
              <a:rPr lang="pt-BR" sz="2250" dirty="0" err="1">
                <a:solidFill>
                  <a:schemeClr val="bg2">
                    <a:lumMod val="10000"/>
                  </a:schemeClr>
                </a:solidFill>
              </a:rPr>
              <a:t>Holy</a:t>
            </a:r>
            <a:r>
              <a:rPr lang="pt-BR" sz="2250" dirty="0">
                <a:solidFill>
                  <a:schemeClr val="bg2">
                    <a:lumMod val="10000"/>
                  </a:schemeClr>
                </a:solidFill>
              </a:rPr>
              <a:t> </a:t>
            </a:r>
            <a:r>
              <a:rPr lang="pt-BR" sz="2250" dirty="0" err="1">
                <a:solidFill>
                  <a:schemeClr val="bg2">
                    <a:lumMod val="10000"/>
                  </a:schemeClr>
                </a:solidFill>
              </a:rPr>
              <a:t>of</a:t>
            </a:r>
            <a:r>
              <a:rPr lang="pt-BR" sz="2250" dirty="0">
                <a:solidFill>
                  <a:schemeClr val="bg2">
                    <a:lumMod val="10000"/>
                  </a:schemeClr>
                </a:solidFill>
              </a:rPr>
              <a:t> </a:t>
            </a:r>
            <a:r>
              <a:rPr lang="pt-BR" sz="2250" dirty="0" err="1">
                <a:solidFill>
                  <a:schemeClr val="bg2">
                    <a:lumMod val="10000"/>
                  </a:schemeClr>
                </a:solidFill>
              </a:rPr>
              <a:t>Holies</a:t>
            </a:r>
            <a:r>
              <a:rPr lang="pt-BR" sz="2250" dirty="0">
                <a:solidFill>
                  <a:schemeClr val="bg2">
                    <a:lumMod val="10000"/>
                  </a:schemeClr>
                </a:solidFill>
              </a:rPr>
              <a:t> as </a:t>
            </a:r>
            <a:r>
              <a:rPr lang="pt-BR" sz="2250" dirty="0" err="1">
                <a:solidFill>
                  <a:schemeClr val="bg2">
                    <a:lumMod val="10000"/>
                  </a:schemeClr>
                </a:solidFill>
              </a:rPr>
              <a:t>God´s</a:t>
            </a:r>
            <a:r>
              <a:rPr lang="pt-BR" sz="2250" dirty="0">
                <a:solidFill>
                  <a:schemeClr val="bg2">
                    <a:lumMod val="10000"/>
                  </a:schemeClr>
                </a:solidFill>
              </a:rPr>
              <a:t> </a:t>
            </a:r>
            <a:r>
              <a:rPr lang="pt-BR" sz="2250" dirty="0" err="1">
                <a:solidFill>
                  <a:schemeClr val="bg2">
                    <a:lumMod val="10000"/>
                  </a:schemeClr>
                </a:solidFill>
              </a:rPr>
              <a:t>throne</a:t>
            </a:r>
            <a:r>
              <a:rPr lang="pt-BR" sz="2250" dirty="0">
                <a:solidFill>
                  <a:schemeClr val="bg2">
                    <a:lumMod val="10000"/>
                  </a:schemeClr>
                </a:solidFill>
              </a:rPr>
              <a:t> </a:t>
            </a:r>
            <a:r>
              <a:rPr lang="pt-BR" sz="2250" dirty="0" err="1">
                <a:solidFill>
                  <a:schemeClr val="bg2">
                    <a:lumMod val="10000"/>
                  </a:schemeClr>
                </a:solidFill>
              </a:rPr>
              <a:t>room</a:t>
            </a:r>
            <a:endParaRPr lang="pt-BR" sz="2250" dirty="0">
              <a:solidFill>
                <a:schemeClr val="bg2">
                  <a:lumMod val="10000"/>
                </a:schemeClr>
              </a:solidFill>
            </a:endParaRPr>
          </a:p>
          <a:p>
            <a:r>
              <a:rPr lang="pt-BR" sz="2250" dirty="0" err="1">
                <a:solidFill>
                  <a:schemeClr val="bg2">
                    <a:lumMod val="10000"/>
                  </a:schemeClr>
                </a:solidFill>
              </a:rPr>
              <a:t>Stayed</a:t>
            </a:r>
            <a:r>
              <a:rPr lang="pt-BR" sz="2250" dirty="0">
                <a:solidFill>
                  <a:schemeClr val="bg2">
                    <a:lumMod val="10000"/>
                  </a:schemeClr>
                </a:solidFill>
              </a:rPr>
              <a:t> in </a:t>
            </a:r>
            <a:r>
              <a:rPr lang="pt-BR" sz="2250" dirty="0" err="1">
                <a:solidFill>
                  <a:schemeClr val="bg2">
                    <a:lumMod val="10000"/>
                  </a:schemeClr>
                </a:solidFill>
              </a:rPr>
              <a:t>place</a:t>
            </a:r>
            <a:r>
              <a:rPr lang="pt-BR" sz="2250" dirty="0">
                <a:solidFill>
                  <a:schemeClr val="bg2">
                    <a:lumMod val="10000"/>
                  </a:schemeClr>
                </a:solidFill>
              </a:rPr>
              <a:t> as </a:t>
            </a:r>
            <a:r>
              <a:rPr lang="pt-BR" sz="2250" dirty="0" err="1">
                <a:solidFill>
                  <a:schemeClr val="bg2">
                    <a:lumMod val="10000"/>
                  </a:schemeClr>
                </a:solidFill>
              </a:rPr>
              <a:t>long</a:t>
            </a:r>
            <a:r>
              <a:rPr lang="pt-BR" sz="2250" dirty="0">
                <a:solidFill>
                  <a:schemeClr val="bg2">
                    <a:lumMod val="10000"/>
                  </a:schemeClr>
                </a:solidFill>
              </a:rPr>
              <a:t> as </a:t>
            </a:r>
            <a:r>
              <a:rPr lang="pt-BR" sz="2250" dirty="0" err="1">
                <a:solidFill>
                  <a:schemeClr val="bg2">
                    <a:lumMod val="10000"/>
                  </a:schemeClr>
                </a:solidFill>
              </a:rPr>
              <a:t>sin</a:t>
            </a:r>
            <a:r>
              <a:rPr lang="pt-BR" sz="2250" dirty="0">
                <a:solidFill>
                  <a:schemeClr val="bg2">
                    <a:lumMod val="10000"/>
                  </a:schemeClr>
                </a:solidFill>
              </a:rPr>
              <a:t> </a:t>
            </a:r>
            <a:r>
              <a:rPr lang="pt-BR" sz="2250" dirty="0" err="1">
                <a:solidFill>
                  <a:schemeClr val="bg2">
                    <a:lumMod val="10000"/>
                  </a:schemeClr>
                </a:solidFill>
              </a:rPr>
              <a:t>was</a:t>
            </a:r>
            <a:r>
              <a:rPr lang="pt-BR" sz="2250" dirty="0">
                <a:solidFill>
                  <a:schemeClr val="bg2">
                    <a:lumMod val="10000"/>
                  </a:schemeClr>
                </a:solidFill>
              </a:rPr>
              <a:t> </a:t>
            </a:r>
            <a:r>
              <a:rPr lang="pt-BR" sz="2250" dirty="0" err="1">
                <a:solidFill>
                  <a:schemeClr val="bg2">
                    <a:lumMod val="10000"/>
                  </a:schemeClr>
                </a:solidFill>
              </a:rPr>
              <a:t>there</a:t>
            </a:r>
            <a:r>
              <a:rPr lang="pt-BR" sz="2250" dirty="0">
                <a:solidFill>
                  <a:schemeClr val="bg2">
                    <a:lumMod val="10000"/>
                  </a:schemeClr>
                </a:solidFill>
              </a:rPr>
              <a:t> (</a:t>
            </a:r>
            <a:r>
              <a:rPr lang="pt-BR" sz="2250" dirty="0" err="1">
                <a:solidFill>
                  <a:schemeClr val="bg2">
                    <a:lumMod val="10000"/>
                  </a:schemeClr>
                </a:solidFill>
              </a:rPr>
              <a:t>Isaiah</a:t>
            </a:r>
            <a:r>
              <a:rPr lang="pt-BR" sz="2250" dirty="0">
                <a:solidFill>
                  <a:schemeClr val="bg2">
                    <a:lumMod val="10000"/>
                  </a:schemeClr>
                </a:solidFill>
              </a:rPr>
              <a:t> 59:1-3)</a:t>
            </a:r>
          </a:p>
          <a:p>
            <a:r>
              <a:rPr lang="pt-BR" sz="2250" dirty="0">
                <a:solidFill>
                  <a:schemeClr val="bg2">
                    <a:lumMod val="10000"/>
                  </a:schemeClr>
                </a:solidFill>
              </a:rPr>
              <a:t>The </a:t>
            </a:r>
            <a:r>
              <a:rPr lang="pt-BR" sz="2250" dirty="0" err="1">
                <a:solidFill>
                  <a:schemeClr val="bg2">
                    <a:lumMod val="10000"/>
                  </a:schemeClr>
                </a:solidFill>
              </a:rPr>
              <a:t>heavenly</a:t>
            </a:r>
            <a:r>
              <a:rPr lang="pt-BR" sz="2250" dirty="0">
                <a:solidFill>
                  <a:schemeClr val="bg2">
                    <a:lumMod val="10000"/>
                  </a:schemeClr>
                </a:solidFill>
              </a:rPr>
              <a:t> </a:t>
            </a:r>
            <a:r>
              <a:rPr lang="pt-BR" sz="2250" dirty="0" err="1">
                <a:solidFill>
                  <a:schemeClr val="bg2">
                    <a:lumMod val="10000"/>
                  </a:schemeClr>
                </a:solidFill>
              </a:rPr>
              <a:t>significance</a:t>
            </a:r>
            <a:r>
              <a:rPr lang="pt-BR" sz="2250" dirty="0">
                <a:solidFill>
                  <a:schemeClr val="bg2">
                    <a:lumMod val="10000"/>
                  </a:schemeClr>
                </a:solidFill>
              </a:rPr>
              <a:t> </a:t>
            </a:r>
          </a:p>
          <a:p>
            <a:pPr lvl="1"/>
            <a:r>
              <a:rPr lang="pt-BR" sz="2100" dirty="0" err="1">
                <a:solidFill>
                  <a:schemeClr val="bg2">
                    <a:lumMod val="10000"/>
                  </a:schemeClr>
                </a:solidFill>
              </a:rPr>
              <a:t>Hebrews</a:t>
            </a:r>
            <a:r>
              <a:rPr lang="pt-BR" sz="2100" dirty="0">
                <a:solidFill>
                  <a:schemeClr val="bg2">
                    <a:lumMod val="10000"/>
                  </a:schemeClr>
                </a:solidFill>
              </a:rPr>
              <a:t> 6:19-20</a:t>
            </a:r>
          </a:p>
          <a:p>
            <a:endParaRPr lang="pt-BR" sz="2250" dirty="0"/>
          </a:p>
          <a:p>
            <a:endParaRPr lang="en-US" sz="2250" dirty="0"/>
          </a:p>
        </p:txBody>
      </p:sp>
    </p:spTree>
    <p:extLst>
      <p:ext uri="{BB962C8B-B14F-4D97-AF65-F5344CB8AC3E}">
        <p14:creationId xmlns:p14="http://schemas.microsoft.com/office/powerpoint/2010/main" xmlns="" val="12187311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AD6B80"/>
            </a:gs>
            <a:gs pos="100000">
              <a:srgbClr val="C00000"/>
            </a:gs>
            <a:gs pos="74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solidFill>
                  <a:srgbClr val="FFFF00"/>
                </a:solidFill>
              </a:rPr>
              <a:t>The </a:t>
            </a:r>
            <a:r>
              <a:rPr lang="pt-BR" sz="3600" dirty="0" err="1">
                <a:solidFill>
                  <a:srgbClr val="FFFF00"/>
                </a:solidFill>
              </a:rPr>
              <a:t>Torn</a:t>
            </a:r>
            <a:r>
              <a:rPr lang="pt-BR" sz="3600" dirty="0">
                <a:solidFill>
                  <a:srgbClr val="FFFF00"/>
                </a:solidFill>
              </a:rPr>
              <a:t> </a:t>
            </a:r>
            <a:r>
              <a:rPr lang="pt-BR" sz="3600" dirty="0" err="1">
                <a:solidFill>
                  <a:srgbClr val="FFFF00"/>
                </a:solidFill>
              </a:rPr>
              <a:t>veil</a:t>
            </a:r>
            <a:endParaRPr lang="en-US" sz="3600" dirty="0">
              <a:solidFill>
                <a:srgbClr val="FFFF00"/>
              </a:solidFill>
            </a:endParaRPr>
          </a:p>
        </p:txBody>
      </p:sp>
      <p:sp>
        <p:nvSpPr>
          <p:cNvPr id="3" name="Espaço Reservado para Conteúdo 2"/>
          <p:cNvSpPr>
            <a:spLocks noGrp="1"/>
          </p:cNvSpPr>
          <p:nvPr>
            <p:ph idx="1"/>
          </p:nvPr>
        </p:nvSpPr>
        <p:spPr>
          <a:xfrm>
            <a:off x="685346" y="2085228"/>
            <a:ext cx="7765322" cy="3917104"/>
          </a:xfrm>
        </p:spPr>
        <p:txBody>
          <a:bodyPr>
            <a:normAutofit/>
          </a:bodyPr>
          <a:lstStyle/>
          <a:p>
            <a:r>
              <a:rPr lang="pt-BR" sz="2250" dirty="0" err="1">
                <a:solidFill>
                  <a:schemeClr val="bg2">
                    <a:lumMod val="10000"/>
                  </a:schemeClr>
                </a:solidFill>
              </a:rPr>
              <a:t>Barrier</a:t>
            </a:r>
            <a:r>
              <a:rPr lang="pt-BR" sz="2250" dirty="0">
                <a:solidFill>
                  <a:schemeClr val="bg2">
                    <a:lumMod val="10000"/>
                  </a:schemeClr>
                </a:solidFill>
              </a:rPr>
              <a:t> </a:t>
            </a:r>
            <a:r>
              <a:rPr lang="pt-BR" sz="2250" dirty="0" err="1">
                <a:solidFill>
                  <a:schemeClr val="bg2">
                    <a:lumMod val="10000"/>
                  </a:schemeClr>
                </a:solidFill>
              </a:rPr>
              <a:t>between</a:t>
            </a:r>
            <a:r>
              <a:rPr lang="pt-BR" sz="2250" dirty="0">
                <a:solidFill>
                  <a:schemeClr val="bg2">
                    <a:lumMod val="10000"/>
                  </a:schemeClr>
                </a:solidFill>
              </a:rPr>
              <a:t> </a:t>
            </a:r>
            <a:r>
              <a:rPr lang="pt-BR" sz="2250" dirty="0" err="1">
                <a:solidFill>
                  <a:schemeClr val="bg2">
                    <a:lumMod val="10000"/>
                  </a:schemeClr>
                </a:solidFill>
              </a:rPr>
              <a:t>men</a:t>
            </a:r>
            <a:r>
              <a:rPr lang="pt-BR" sz="2250" dirty="0">
                <a:solidFill>
                  <a:schemeClr val="bg2">
                    <a:lumMod val="10000"/>
                  </a:schemeClr>
                </a:solidFill>
              </a:rPr>
              <a:t> </a:t>
            </a:r>
            <a:r>
              <a:rPr lang="pt-BR" sz="2250" dirty="0" err="1">
                <a:solidFill>
                  <a:schemeClr val="bg2">
                    <a:lumMod val="10000"/>
                  </a:schemeClr>
                </a:solidFill>
              </a:rPr>
              <a:t>and</a:t>
            </a:r>
            <a:r>
              <a:rPr lang="pt-BR" sz="2250" dirty="0">
                <a:solidFill>
                  <a:schemeClr val="bg2">
                    <a:lumMod val="10000"/>
                  </a:schemeClr>
                </a:solidFill>
              </a:rPr>
              <a:t> </a:t>
            </a:r>
            <a:r>
              <a:rPr lang="pt-BR" sz="2250" dirty="0" err="1">
                <a:solidFill>
                  <a:schemeClr val="bg2">
                    <a:lumMod val="10000"/>
                  </a:schemeClr>
                </a:solidFill>
              </a:rPr>
              <a:t>God</a:t>
            </a:r>
            <a:r>
              <a:rPr lang="pt-BR" sz="2250" dirty="0">
                <a:solidFill>
                  <a:schemeClr val="bg2">
                    <a:lumMod val="10000"/>
                  </a:schemeClr>
                </a:solidFill>
              </a:rPr>
              <a:t>: </a:t>
            </a:r>
            <a:r>
              <a:rPr lang="pt-BR" sz="2250" dirty="0" err="1">
                <a:solidFill>
                  <a:schemeClr val="bg2">
                    <a:lumMod val="10000"/>
                  </a:schemeClr>
                </a:solidFill>
              </a:rPr>
              <a:t>Holy</a:t>
            </a:r>
            <a:r>
              <a:rPr lang="pt-BR" sz="2250" dirty="0">
                <a:solidFill>
                  <a:schemeClr val="bg2">
                    <a:lumMod val="10000"/>
                  </a:schemeClr>
                </a:solidFill>
              </a:rPr>
              <a:t> </a:t>
            </a:r>
            <a:r>
              <a:rPr lang="pt-BR" sz="2250" dirty="0" err="1">
                <a:solidFill>
                  <a:schemeClr val="bg2">
                    <a:lumMod val="10000"/>
                  </a:schemeClr>
                </a:solidFill>
              </a:rPr>
              <a:t>of</a:t>
            </a:r>
            <a:r>
              <a:rPr lang="pt-BR" sz="2250" dirty="0">
                <a:solidFill>
                  <a:schemeClr val="bg2">
                    <a:lumMod val="10000"/>
                  </a:schemeClr>
                </a:solidFill>
              </a:rPr>
              <a:t> </a:t>
            </a:r>
            <a:r>
              <a:rPr lang="pt-BR" sz="2250" dirty="0" err="1">
                <a:solidFill>
                  <a:schemeClr val="bg2">
                    <a:lumMod val="10000"/>
                  </a:schemeClr>
                </a:solidFill>
              </a:rPr>
              <a:t>Holies</a:t>
            </a:r>
            <a:r>
              <a:rPr lang="pt-BR" sz="2250" dirty="0">
                <a:solidFill>
                  <a:schemeClr val="bg2">
                    <a:lumMod val="10000"/>
                  </a:schemeClr>
                </a:solidFill>
              </a:rPr>
              <a:t> as </a:t>
            </a:r>
            <a:r>
              <a:rPr lang="pt-BR" sz="2250" dirty="0" err="1">
                <a:solidFill>
                  <a:schemeClr val="bg2">
                    <a:lumMod val="10000"/>
                  </a:schemeClr>
                </a:solidFill>
              </a:rPr>
              <a:t>God´s</a:t>
            </a:r>
            <a:r>
              <a:rPr lang="pt-BR" sz="2250" dirty="0">
                <a:solidFill>
                  <a:schemeClr val="bg2">
                    <a:lumMod val="10000"/>
                  </a:schemeClr>
                </a:solidFill>
              </a:rPr>
              <a:t> </a:t>
            </a:r>
            <a:r>
              <a:rPr lang="pt-BR" sz="2250" dirty="0" err="1">
                <a:solidFill>
                  <a:schemeClr val="bg2">
                    <a:lumMod val="10000"/>
                  </a:schemeClr>
                </a:solidFill>
              </a:rPr>
              <a:t>throne</a:t>
            </a:r>
            <a:r>
              <a:rPr lang="pt-BR" sz="2250" dirty="0">
                <a:solidFill>
                  <a:schemeClr val="bg2">
                    <a:lumMod val="10000"/>
                  </a:schemeClr>
                </a:solidFill>
              </a:rPr>
              <a:t> </a:t>
            </a:r>
            <a:r>
              <a:rPr lang="pt-BR" sz="2250" dirty="0" err="1">
                <a:solidFill>
                  <a:schemeClr val="bg2">
                    <a:lumMod val="10000"/>
                  </a:schemeClr>
                </a:solidFill>
              </a:rPr>
              <a:t>room</a:t>
            </a:r>
            <a:endParaRPr lang="pt-BR" sz="2250" dirty="0">
              <a:solidFill>
                <a:schemeClr val="bg2">
                  <a:lumMod val="10000"/>
                </a:schemeClr>
              </a:solidFill>
            </a:endParaRPr>
          </a:p>
          <a:p>
            <a:r>
              <a:rPr lang="pt-BR" sz="2250" dirty="0" err="1">
                <a:solidFill>
                  <a:schemeClr val="bg2">
                    <a:lumMod val="10000"/>
                  </a:schemeClr>
                </a:solidFill>
              </a:rPr>
              <a:t>Stayed</a:t>
            </a:r>
            <a:r>
              <a:rPr lang="pt-BR" sz="2250" dirty="0">
                <a:solidFill>
                  <a:schemeClr val="bg2">
                    <a:lumMod val="10000"/>
                  </a:schemeClr>
                </a:solidFill>
              </a:rPr>
              <a:t> in </a:t>
            </a:r>
            <a:r>
              <a:rPr lang="pt-BR" sz="2250" dirty="0" err="1">
                <a:solidFill>
                  <a:schemeClr val="bg2">
                    <a:lumMod val="10000"/>
                  </a:schemeClr>
                </a:solidFill>
              </a:rPr>
              <a:t>place</a:t>
            </a:r>
            <a:r>
              <a:rPr lang="pt-BR" sz="2250" dirty="0">
                <a:solidFill>
                  <a:schemeClr val="bg2">
                    <a:lumMod val="10000"/>
                  </a:schemeClr>
                </a:solidFill>
              </a:rPr>
              <a:t> as </a:t>
            </a:r>
            <a:r>
              <a:rPr lang="pt-BR" sz="2250" dirty="0" err="1">
                <a:solidFill>
                  <a:schemeClr val="bg2">
                    <a:lumMod val="10000"/>
                  </a:schemeClr>
                </a:solidFill>
              </a:rPr>
              <a:t>long</a:t>
            </a:r>
            <a:r>
              <a:rPr lang="pt-BR" sz="2250" dirty="0">
                <a:solidFill>
                  <a:schemeClr val="bg2">
                    <a:lumMod val="10000"/>
                  </a:schemeClr>
                </a:solidFill>
              </a:rPr>
              <a:t> as </a:t>
            </a:r>
            <a:r>
              <a:rPr lang="pt-BR" sz="2250" dirty="0" err="1">
                <a:solidFill>
                  <a:schemeClr val="bg2">
                    <a:lumMod val="10000"/>
                  </a:schemeClr>
                </a:solidFill>
              </a:rPr>
              <a:t>sin</a:t>
            </a:r>
            <a:r>
              <a:rPr lang="pt-BR" sz="2250" dirty="0">
                <a:solidFill>
                  <a:schemeClr val="bg2">
                    <a:lumMod val="10000"/>
                  </a:schemeClr>
                </a:solidFill>
              </a:rPr>
              <a:t> </a:t>
            </a:r>
            <a:r>
              <a:rPr lang="pt-BR" sz="2250" dirty="0" err="1">
                <a:solidFill>
                  <a:schemeClr val="bg2">
                    <a:lumMod val="10000"/>
                  </a:schemeClr>
                </a:solidFill>
              </a:rPr>
              <a:t>was</a:t>
            </a:r>
            <a:r>
              <a:rPr lang="pt-BR" sz="2250" dirty="0">
                <a:solidFill>
                  <a:schemeClr val="bg2">
                    <a:lumMod val="10000"/>
                  </a:schemeClr>
                </a:solidFill>
              </a:rPr>
              <a:t> </a:t>
            </a:r>
            <a:r>
              <a:rPr lang="pt-BR" sz="2250" dirty="0" err="1">
                <a:solidFill>
                  <a:schemeClr val="bg2">
                    <a:lumMod val="10000"/>
                  </a:schemeClr>
                </a:solidFill>
              </a:rPr>
              <a:t>there</a:t>
            </a:r>
            <a:r>
              <a:rPr lang="pt-BR" sz="2250" dirty="0">
                <a:solidFill>
                  <a:schemeClr val="bg2">
                    <a:lumMod val="10000"/>
                  </a:schemeClr>
                </a:solidFill>
              </a:rPr>
              <a:t> (</a:t>
            </a:r>
            <a:r>
              <a:rPr lang="pt-BR" sz="2250" dirty="0" err="1">
                <a:solidFill>
                  <a:schemeClr val="bg2">
                    <a:lumMod val="10000"/>
                  </a:schemeClr>
                </a:solidFill>
              </a:rPr>
              <a:t>Isaiah</a:t>
            </a:r>
            <a:r>
              <a:rPr lang="pt-BR" sz="2250" dirty="0">
                <a:solidFill>
                  <a:schemeClr val="bg2">
                    <a:lumMod val="10000"/>
                  </a:schemeClr>
                </a:solidFill>
              </a:rPr>
              <a:t> 59:1-3)</a:t>
            </a:r>
          </a:p>
          <a:p>
            <a:r>
              <a:rPr lang="pt-BR" sz="2250" dirty="0">
                <a:solidFill>
                  <a:schemeClr val="bg2">
                    <a:lumMod val="10000"/>
                  </a:schemeClr>
                </a:solidFill>
              </a:rPr>
              <a:t>The </a:t>
            </a:r>
            <a:r>
              <a:rPr lang="pt-BR" sz="2250" dirty="0" err="1">
                <a:solidFill>
                  <a:schemeClr val="bg2">
                    <a:lumMod val="10000"/>
                  </a:schemeClr>
                </a:solidFill>
              </a:rPr>
              <a:t>heavenly</a:t>
            </a:r>
            <a:r>
              <a:rPr lang="pt-BR" sz="2250" dirty="0">
                <a:solidFill>
                  <a:schemeClr val="bg2">
                    <a:lumMod val="10000"/>
                  </a:schemeClr>
                </a:solidFill>
              </a:rPr>
              <a:t> </a:t>
            </a:r>
            <a:r>
              <a:rPr lang="pt-BR" sz="2250" dirty="0" err="1">
                <a:solidFill>
                  <a:schemeClr val="bg2">
                    <a:lumMod val="10000"/>
                  </a:schemeClr>
                </a:solidFill>
              </a:rPr>
              <a:t>significance</a:t>
            </a:r>
            <a:r>
              <a:rPr lang="pt-BR" sz="2250" dirty="0">
                <a:solidFill>
                  <a:schemeClr val="bg2">
                    <a:lumMod val="10000"/>
                  </a:schemeClr>
                </a:solidFill>
              </a:rPr>
              <a:t> </a:t>
            </a:r>
          </a:p>
          <a:p>
            <a:pPr lvl="1"/>
            <a:r>
              <a:rPr lang="pt-BR" sz="2100" dirty="0" err="1">
                <a:solidFill>
                  <a:schemeClr val="bg2">
                    <a:lumMod val="10000"/>
                  </a:schemeClr>
                </a:solidFill>
              </a:rPr>
              <a:t>Hebrews</a:t>
            </a:r>
            <a:r>
              <a:rPr lang="pt-BR" sz="2100" dirty="0">
                <a:solidFill>
                  <a:schemeClr val="bg2">
                    <a:lumMod val="10000"/>
                  </a:schemeClr>
                </a:solidFill>
              </a:rPr>
              <a:t> 6:19-20</a:t>
            </a:r>
          </a:p>
          <a:p>
            <a:pPr lvl="1"/>
            <a:r>
              <a:rPr lang="pt-BR" sz="2100" dirty="0" err="1">
                <a:solidFill>
                  <a:schemeClr val="bg2">
                    <a:lumMod val="10000"/>
                  </a:schemeClr>
                </a:solidFill>
              </a:rPr>
              <a:t>Hebrews</a:t>
            </a:r>
            <a:r>
              <a:rPr lang="pt-BR" sz="2100" dirty="0">
                <a:solidFill>
                  <a:schemeClr val="bg2">
                    <a:lumMod val="10000"/>
                  </a:schemeClr>
                </a:solidFill>
              </a:rPr>
              <a:t> 9:11-12</a:t>
            </a:r>
          </a:p>
          <a:p>
            <a:endParaRPr lang="pt-BR" sz="2250" dirty="0"/>
          </a:p>
          <a:p>
            <a:endParaRPr lang="en-US" sz="2250" dirty="0"/>
          </a:p>
        </p:txBody>
      </p:sp>
    </p:spTree>
    <p:extLst>
      <p:ext uri="{BB962C8B-B14F-4D97-AF65-F5344CB8AC3E}">
        <p14:creationId xmlns:p14="http://schemas.microsoft.com/office/powerpoint/2010/main" xmlns="" val="36563124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rgbClr val="AD6B80"/>
            </a:gs>
            <a:gs pos="100000">
              <a:srgbClr val="C00000"/>
            </a:gs>
            <a:gs pos="74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a:solidFill>
                  <a:srgbClr val="FFFF00"/>
                </a:solidFill>
              </a:rPr>
              <a:t>The </a:t>
            </a:r>
            <a:r>
              <a:rPr lang="pt-BR" sz="3600" dirty="0" err="1">
                <a:solidFill>
                  <a:srgbClr val="FFFF00"/>
                </a:solidFill>
              </a:rPr>
              <a:t>Torn</a:t>
            </a:r>
            <a:r>
              <a:rPr lang="pt-BR" sz="3600" dirty="0">
                <a:solidFill>
                  <a:srgbClr val="FFFF00"/>
                </a:solidFill>
              </a:rPr>
              <a:t> </a:t>
            </a:r>
            <a:r>
              <a:rPr lang="pt-BR" sz="3600" dirty="0" err="1">
                <a:solidFill>
                  <a:srgbClr val="FFFF00"/>
                </a:solidFill>
              </a:rPr>
              <a:t>veil</a:t>
            </a:r>
            <a:endParaRPr lang="en-US" sz="3600" dirty="0">
              <a:solidFill>
                <a:srgbClr val="FFFF00"/>
              </a:solidFill>
            </a:endParaRPr>
          </a:p>
        </p:txBody>
      </p:sp>
      <p:sp>
        <p:nvSpPr>
          <p:cNvPr id="3" name="Espaço Reservado para Conteúdo 2"/>
          <p:cNvSpPr>
            <a:spLocks noGrp="1"/>
          </p:cNvSpPr>
          <p:nvPr>
            <p:ph idx="1"/>
          </p:nvPr>
        </p:nvSpPr>
        <p:spPr>
          <a:xfrm>
            <a:off x="685346" y="2085228"/>
            <a:ext cx="7765322" cy="3917104"/>
          </a:xfrm>
        </p:spPr>
        <p:txBody>
          <a:bodyPr>
            <a:normAutofit/>
          </a:bodyPr>
          <a:lstStyle/>
          <a:p>
            <a:r>
              <a:rPr lang="pt-BR" sz="2250" dirty="0" err="1">
                <a:solidFill>
                  <a:schemeClr val="bg2">
                    <a:lumMod val="10000"/>
                  </a:schemeClr>
                </a:solidFill>
              </a:rPr>
              <a:t>Barrier</a:t>
            </a:r>
            <a:r>
              <a:rPr lang="pt-BR" sz="2250" dirty="0">
                <a:solidFill>
                  <a:schemeClr val="bg2">
                    <a:lumMod val="10000"/>
                  </a:schemeClr>
                </a:solidFill>
              </a:rPr>
              <a:t> </a:t>
            </a:r>
            <a:r>
              <a:rPr lang="pt-BR" sz="2250" dirty="0" err="1">
                <a:solidFill>
                  <a:schemeClr val="bg2">
                    <a:lumMod val="10000"/>
                  </a:schemeClr>
                </a:solidFill>
              </a:rPr>
              <a:t>between</a:t>
            </a:r>
            <a:r>
              <a:rPr lang="pt-BR" sz="2250" dirty="0">
                <a:solidFill>
                  <a:schemeClr val="bg2">
                    <a:lumMod val="10000"/>
                  </a:schemeClr>
                </a:solidFill>
              </a:rPr>
              <a:t> </a:t>
            </a:r>
            <a:r>
              <a:rPr lang="pt-BR" sz="2250" dirty="0" err="1">
                <a:solidFill>
                  <a:schemeClr val="bg2">
                    <a:lumMod val="10000"/>
                  </a:schemeClr>
                </a:solidFill>
              </a:rPr>
              <a:t>men</a:t>
            </a:r>
            <a:r>
              <a:rPr lang="pt-BR" sz="2250" dirty="0">
                <a:solidFill>
                  <a:schemeClr val="bg2">
                    <a:lumMod val="10000"/>
                  </a:schemeClr>
                </a:solidFill>
              </a:rPr>
              <a:t> </a:t>
            </a:r>
            <a:r>
              <a:rPr lang="pt-BR" sz="2250" dirty="0" err="1">
                <a:solidFill>
                  <a:schemeClr val="bg2">
                    <a:lumMod val="10000"/>
                  </a:schemeClr>
                </a:solidFill>
              </a:rPr>
              <a:t>and</a:t>
            </a:r>
            <a:r>
              <a:rPr lang="pt-BR" sz="2250" dirty="0">
                <a:solidFill>
                  <a:schemeClr val="bg2">
                    <a:lumMod val="10000"/>
                  </a:schemeClr>
                </a:solidFill>
              </a:rPr>
              <a:t> </a:t>
            </a:r>
            <a:r>
              <a:rPr lang="pt-BR" sz="2250" dirty="0" err="1">
                <a:solidFill>
                  <a:schemeClr val="bg2">
                    <a:lumMod val="10000"/>
                  </a:schemeClr>
                </a:solidFill>
              </a:rPr>
              <a:t>God</a:t>
            </a:r>
            <a:r>
              <a:rPr lang="pt-BR" sz="2250" dirty="0">
                <a:solidFill>
                  <a:schemeClr val="bg2">
                    <a:lumMod val="10000"/>
                  </a:schemeClr>
                </a:solidFill>
              </a:rPr>
              <a:t>: </a:t>
            </a:r>
            <a:r>
              <a:rPr lang="pt-BR" sz="2250" dirty="0" err="1">
                <a:solidFill>
                  <a:schemeClr val="bg2">
                    <a:lumMod val="10000"/>
                  </a:schemeClr>
                </a:solidFill>
              </a:rPr>
              <a:t>Holy</a:t>
            </a:r>
            <a:r>
              <a:rPr lang="pt-BR" sz="2250" dirty="0">
                <a:solidFill>
                  <a:schemeClr val="bg2">
                    <a:lumMod val="10000"/>
                  </a:schemeClr>
                </a:solidFill>
              </a:rPr>
              <a:t> </a:t>
            </a:r>
            <a:r>
              <a:rPr lang="pt-BR" sz="2250" dirty="0" err="1">
                <a:solidFill>
                  <a:schemeClr val="bg2">
                    <a:lumMod val="10000"/>
                  </a:schemeClr>
                </a:solidFill>
              </a:rPr>
              <a:t>of</a:t>
            </a:r>
            <a:r>
              <a:rPr lang="pt-BR" sz="2250" dirty="0">
                <a:solidFill>
                  <a:schemeClr val="bg2">
                    <a:lumMod val="10000"/>
                  </a:schemeClr>
                </a:solidFill>
              </a:rPr>
              <a:t> </a:t>
            </a:r>
            <a:r>
              <a:rPr lang="pt-BR" sz="2250" dirty="0" err="1">
                <a:solidFill>
                  <a:schemeClr val="bg2">
                    <a:lumMod val="10000"/>
                  </a:schemeClr>
                </a:solidFill>
              </a:rPr>
              <a:t>Holies</a:t>
            </a:r>
            <a:r>
              <a:rPr lang="pt-BR" sz="2250" dirty="0">
                <a:solidFill>
                  <a:schemeClr val="bg2">
                    <a:lumMod val="10000"/>
                  </a:schemeClr>
                </a:solidFill>
              </a:rPr>
              <a:t> as </a:t>
            </a:r>
            <a:r>
              <a:rPr lang="pt-BR" sz="2250" dirty="0" err="1">
                <a:solidFill>
                  <a:schemeClr val="bg2">
                    <a:lumMod val="10000"/>
                  </a:schemeClr>
                </a:solidFill>
              </a:rPr>
              <a:t>God´s</a:t>
            </a:r>
            <a:r>
              <a:rPr lang="pt-BR" sz="2250" dirty="0">
                <a:solidFill>
                  <a:schemeClr val="bg2">
                    <a:lumMod val="10000"/>
                  </a:schemeClr>
                </a:solidFill>
              </a:rPr>
              <a:t> </a:t>
            </a:r>
            <a:r>
              <a:rPr lang="pt-BR" sz="2250" dirty="0" err="1">
                <a:solidFill>
                  <a:schemeClr val="bg2">
                    <a:lumMod val="10000"/>
                  </a:schemeClr>
                </a:solidFill>
              </a:rPr>
              <a:t>throne</a:t>
            </a:r>
            <a:r>
              <a:rPr lang="pt-BR" sz="2250" dirty="0">
                <a:solidFill>
                  <a:schemeClr val="bg2">
                    <a:lumMod val="10000"/>
                  </a:schemeClr>
                </a:solidFill>
              </a:rPr>
              <a:t> </a:t>
            </a:r>
            <a:r>
              <a:rPr lang="pt-BR" sz="2250" dirty="0" err="1">
                <a:solidFill>
                  <a:schemeClr val="bg2">
                    <a:lumMod val="10000"/>
                  </a:schemeClr>
                </a:solidFill>
              </a:rPr>
              <a:t>room</a:t>
            </a:r>
            <a:endParaRPr lang="pt-BR" sz="2250" dirty="0">
              <a:solidFill>
                <a:schemeClr val="bg2">
                  <a:lumMod val="10000"/>
                </a:schemeClr>
              </a:solidFill>
            </a:endParaRPr>
          </a:p>
          <a:p>
            <a:r>
              <a:rPr lang="pt-BR" sz="2250" dirty="0" err="1">
                <a:solidFill>
                  <a:schemeClr val="bg2">
                    <a:lumMod val="10000"/>
                  </a:schemeClr>
                </a:solidFill>
              </a:rPr>
              <a:t>Stayed</a:t>
            </a:r>
            <a:r>
              <a:rPr lang="pt-BR" sz="2250" dirty="0">
                <a:solidFill>
                  <a:schemeClr val="bg2">
                    <a:lumMod val="10000"/>
                  </a:schemeClr>
                </a:solidFill>
              </a:rPr>
              <a:t> in </a:t>
            </a:r>
            <a:r>
              <a:rPr lang="pt-BR" sz="2250" dirty="0" err="1">
                <a:solidFill>
                  <a:schemeClr val="bg2">
                    <a:lumMod val="10000"/>
                  </a:schemeClr>
                </a:solidFill>
              </a:rPr>
              <a:t>place</a:t>
            </a:r>
            <a:r>
              <a:rPr lang="pt-BR" sz="2250" dirty="0">
                <a:solidFill>
                  <a:schemeClr val="bg2">
                    <a:lumMod val="10000"/>
                  </a:schemeClr>
                </a:solidFill>
              </a:rPr>
              <a:t> as </a:t>
            </a:r>
            <a:r>
              <a:rPr lang="pt-BR" sz="2250" dirty="0" err="1">
                <a:solidFill>
                  <a:schemeClr val="bg2">
                    <a:lumMod val="10000"/>
                  </a:schemeClr>
                </a:solidFill>
              </a:rPr>
              <a:t>long</a:t>
            </a:r>
            <a:r>
              <a:rPr lang="pt-BR" sz="2250" dirty="0">
                <a:solidFill>
                  <a:schemeClr val="bg2">
                    <a:lumMod val="10000"/>
                  </a:schemeClr>
                </a:solidFill>
              </a:rPr>
              <a:t> as </a:t>
            </a:r>
            <a:r>
              <a:rPr lang="pt-BR" sz="2250" dirty="0" err="1">
                <a:solidFill>
                  <a:schemeClr val="bg2">
                    <a:lumMod val="10000"/>
                  </a:schemeClr>
                </a:solidFill>
              </a:rPr>
              <a:t>sin</a:t>
            </a:r>
            <a:r>
              <a:rPr lang="pt-BR" sz="2250" dirty="0">
                <a:solidFill>
                  <a:schemeClr val="bg2">
                    <a:lumMod val="10000"/>
                  </a:schemeClr>
                </a:solidFill>
              </a:rPr>
              <a:t> </a:t>
            </a:r>
            <a:r>
              <a:rPr lang="pt-BR" sz="2250" dirty="0" err="1">
                <a:solidFill>
                  <a:schemeClr val="bg2">
                    <a:lumMod val="10000"/>
                  </a:schemeClr>
                </a:solidFill>
              </a:rPr>
              <a:t>was</a:t>
            </a:r>
            <a:r>
              <a:rPr lang="pt-BR" sz="2250" dirty="0">
                <a:solidFill>
                  <a:schemeClr val="bg2">
                    <a:lumMod val="10000"/>
                  </a:schemeClr>
                </a:solidFill>
              </a:rPr>
              <a:t> </a:t>
            </a:r>
            <a:r>
              <a:rPr lang="pt-BR" sz="2250" dirty="0" err="1">
                <a:solidFill>
                  <a:schemeClr val="bg2">
                    <a:lumMod val="10000"/>
                  </a:schemeClr>
                </a:solidFill>
              </a:rPr>
              <a:t>there</a:t>
            </a:r>
            <a:r>
              <a:rPr lang="pt-BR" sz="2250" dirty="0">
                <a:solidFill>
                  <a:schemeClr val="bg2">
                    <a:lumMod val="10000"/>
                  </a:schemeClr>
                </a:solidFill>
              </a:rPr>
              <a:t> (</a:t>
            </a:r>
            <a:r>
              <a:rPr lang="pt-BR" sz="2250" dirty="0" err="1">
                <a:solidFill>
                  <a:schemeClr val="bg2">
                    <a:lumMod val="10000"/>
                  </a:schemeClr>
                </a:solidFill>
              </a:rPr>
              <a:t>Isaiah</a:t>
            </a:r>
            <a:r>
              <a:rPr lang="pt-BR" sz="2250" dirty="0">
                <a:solidFill>
                  <a:schemeClr val="bg2">
                    <a:lumMod val="10000"/>
                  </a:schemeClr>
                </a:solidFill>
              </a:rPr>
              <a:t> 59:1-3)</a:t>
            </a:r>
          </a:p>
          <a:p>
            <a:r>
              <a:rPr lang="pt-BR" sz="2250" dirty="0">
                <a:solidFill>
                  <a:schemeClr val="bg2">
                    <a:lumMod val="10000"/>
                  </a:schemeClr>
                </a:solidFill>
              </a:rPr>
              <a:t>The </a:t>
            </a:r>
            <a:r>
              <a:rPr lang="pt-BR" sz="2250" dirty="0" err="1">
                <a:solidFill>
                  <a:schemeClr val="bg2">
                    <a:lumMod val="10000"/>
                  </a:schemeClr>
                </a:solidFill>
              </a:rPr>
              <a:t>heavenly</a:t>
            </a:r>
            <a:r>
              <a:rPr lang="pt-BR" sz="2250" dirty="0">
                <a:solidFill>
                  <a:schemeClr val="bg2">
                    <a:lumMod val="10000"/>
                  </a:schemeClr>
                </a:solidFill>
              </a:rPr>
              <a:t> </a:t>
            </a:r>
            <a:r>
              <a:rPr lang="pt-BR" sz="2250" dirty="0" err="1">
                <a:solidFill>
                  <a:schemeClr val="bg2">
                    <a:lumMod val="10000"/>
                  </a:schemeClr>
                </a:solidFill>
              </a:rPr>
              <a:t>significance</a:t>
            </a:r>
            <a:r>
              <a:rPr lang="pt-BR" sz="2250" dirty="0">
                <a:solidFill>
                  <a:schemeClr val="bg2">
                    <a:lumMod val="10000"/>
                  </a:schemeClr>
                </a:solidFill>
              </a:rPr>
              <a:t> </a:t>
            </a:r>
          </a:p>
          <a:p>
            <a:pPr lvl="1"/>
            <a:r>
              <a:rPr lang="pt-BR" sz="2100" dirty="0" err="1">
                <a:solidFill>
                  <a:schemeClr val="bg2">
                    <a:lumMod val="10000"/>
                  </a:schemeClr>
                </a:solidFill>
              </a:rPr>
              <a:t>Hebrews</a:t>
            </a:r>
            <a:r>
              <a:rPr lang="pt-BR" sz="2100" dirty="0">
                <a:solidFill>
                  <a:schemeClr val="bg2">
                    <a:lumMod val="10000"/>
                  </a:schemeClr>
                </a:solidFill>
              </a:rPr>
              <a:t> 6:19-20</a:t>
            </a:r>
          </a:p>
          <a:p>
            <a:pPr lvl="1"/>
            <a:r>
              <a:rPr lang="pt-BR" sz="2100" dirty="0" err="1">
                <a:solidFill>
                  <a:schemeClr val="bg2">
                    <a:lumMod val="10000"/>
                  </a:schemeClr>
                </a:solidFill>
              </a:rPr>
              <a:t>Hebrews</a:t>
            </a:r>
            <a:r>
              <a:rPr lang="pt-BR" sz="2100" dirty="0">
                <a:solidFill>
                  <a:schemeClr val="bg2">
                    <a:lumMod val="10000"/>
                  </a:schemeClr>
                </a:solidFill>
              </a:rPr>
              <a:t> 9:11-12</a:t>
            </a:r>
          </a:p>
          <a:p>
            <a:pPr lvl="1"/>
            <a:r>
              <a:rPr lang="pt-BR" sz="2100" dirty="0" err="1">
                <a:solidFill>
                  <a:schemeClr val="bg2">
                    <a:lumMod val="10000"/>
                  </a:schemeClr>
                </a:solidFill>
              </a:rPr>
              <a:t>Hebrews</a:t>
            </a:r>
            <a:r>
              <a:rPr lang="pt-BR" sz="2100" dirty="0">
                <a:solidFill>
                  <a:schemeClr val="bg2">
                    <a:lumMod val="10000"/>
                  </a:schemeClr>
                </a:solidFill>
              </a:rPr>
              <a:t> 10:19-20</a:t>
            </a:r>
          </a:p>
          <a:p>
            <a:endParaRPr lang="pt-BR" sz="2250" dirty="0"/>
          </a:p>
          <a:p>
            <a:endParaRPr lang="en-US" sz="2250" dirty="0"/>
          </a:p>
        </p:txBody>
      </p:sp>
    </p:spTree>
    <p:extLst>
      <p:ext uri="{BB962C8B-B14F-4D97-AF65-F5344CB8AC3E}">
        <p14:creationId xmlns:p14="http://schemas.microsoft.com/office/powerpoint/2010/main" xmlns="" val="19057906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p:txBody>
      </p:sp>
    </p:spTree>
    <p:extLst>
      <p:ext uri="{BB962C8B-B14F-4D97-AF65-F5344CB8AC3E}">
        <p14:creationId xmlns:p14="http://schemas.microsoft.com/office/powerpoint/2010/main" xmlns="" val="3748108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p:txBody>
          <a:bodyPr>
            <a:normAutofit/>
          </a:bodyPr>
          <a:lstStyle/>
          <a:p>
            <a:r>
              <a:rPr lang="pt-BR" sz="2400" dirty="0" err="1"/>
              <a:t>What</a:t>
            </a:r>
            <a:r>
              <a:rPr lang="pt-BR" sz="2400" dirty="0"/>
              <a:t> do </a:t>
            </a:r>
            <a:r>
              <a:rPr lang="pt-BR" sz="2400" dirty="0" err="1"/>
              <a:t>we</a:t>
            </a:r>
            <a:r>
              <a:rPr lang="pt-BR" sz="2400" dirty="0"/>
              <a:t> </a:t>
            </a:r>
            <a:r>
              <a:rPr lang="pt-BR" sz="2400" dirty="0" err="1"/>
              <a:t>fear</a:t>
            </a:r>
            <a:r>
              <a:rPr lang="pt-BR" sz="2400" dirty="0"/>
              <a:t>?</a:t>
            </a:r>
          </a:p>
          <a:p>
            <a:r>
              <a:rPr lang="pt-BR" sz="2400" dirty="0" err="1"/>
              <a:t>Is</a:t>
            </a:r>
            <a:r>
              <a:rPr lang="pt-BR" sz="2400" dirty="0"/>
              <a:t> </a:t>
            </a:r>
            <a:r>
              <a:rPr lang="pt-BR" sz="2400" dirty="0" err="1"/>
              <a:t>the</a:t>
            </a:r>
            <a:r>
              <a:rPr lang="pt-BR" sz="2400" dirty="0"/>
              <a:t> </a:t>
            </a:r>
            <a:r>
              <a:rPr lang="pt-BR" sz="2400" dirty="0" err="1"/>
              <a:t>biggest</a:t>
            </a:r>
            <a:r>
              <a:rPr lang="pt-BR" sz="2400" dirty="0"/>
              <a:t> </a:t>
            </a:r>
            <a:r>
              <a:rPr lang="pt-BR" sz="2400" dirty="0" err="1"/>
              <a:t>threat</a:t>
            </a:r>
            <a:r>
              <a:rPr lang="pt-BR" sz="2400" dirty="0"/>
              <a:t> </a:t>
            </a:r>
            <a:r>
              <a:rPr lang="pt-BR" sz="2400" dirty="0" err="1"/>
              <a:t>from</a:t>
            </a:r>
            <a:r>
              <a:rPr lang="pt-BR" sz="2400" dirty="0"/>
              <a:t> </a:t>
            </a:r>
            <a:r>
              <a:rPr lang="pt-BR" sz="2400" dirty="0" err="1"/>
              <a:t>the</a:t>
            </a:r>
            <a:r>
              <a:rPr lang="pt-BR" sz="2400" dirty="0"/>
              <a:t> </a:t>
            </a:r>
            <a:r>
              <a:rPr lang="pt-BR" sz="2400" dirty="0" err="1"/>
              <a:t>violence</a:t>
            </a:r>
            <a:r>
              <a:rPr lang="pt-BR" sz="2400" dirty="0"/>
              <a:t> </a:t>
            </a:r>
            <a:r>
              <a:rPr lang="pt-BR" sz="2400" dirty="0" err="1"/>
              <a:t>of</a:t>
            </a:r>
            <a:r>
              <a:rPr lang="pt-BR" sz="2400" dirty="0"/>
              <a:t> radical </a:t>
            </a:r>
            <a:r>
              <a:rPr lang="pt-BR" sz="2400" dirty="0" err="1"/>
              <a:t>Islamists</a:t>
            </a:r>
            <a:r>
              <a:rPr lang="pt-BR" sz="2400" dirty="0"/>
              <a:t>?</a:t>
            </a:r>
          </a:p>
          <a:p>
            <a:r>
              <a:rPr lang="pt-BR" sz="2400" dirty="0" err="1"/>
              <a:t>Many</a:t>
            </a:r>
            <a:r>
              <a:rPr lang="pt-BR" sz="2400" dirty="0"/>
              <a:t> </a:t>
            </a:r>
            <a:r>
              <a:rPr lang="pt-BR" sz="2400" dirty="0" err="1"/>
              <a:t>being</a:t>
            </a:r>
            <a:r>
              <a:rPr lang="pt-BR" sz="2400" dirty="0"/>
              <a:t> </a:t>
            </a:r>
            <a:r>
              <a:rPr lang="pt-BR" sz="2400" dirty="0" err="1"/>
              <a:t>converted</a:t>
            </a:r>
            <a:r>
              <a:rPr lang="pt-BR" sz="2400" dirty="0"/>
              <a:t> FROM </a:t>
            </a:r>
            <a:r>
              <a:rPr lang="pt-BR" sz="2400" dirty="0" err="1"/>
              <a:t>Christianity</a:t>
            </a:r>
            <a:endParaRPr lang="pt-BR" sz="2400" dirty="0"/>
          </a:p>
          <a:p>
            <a:endParaRPr lang="en-US" sz="1800" dirty="0"/>
          </a:p>
        </p:txBody>
      </p:sp>
    </p:spTree>
    <p:extLst>
      <p:ext uri="{BB962C8B-B14F-4D97-AF65-F5344CB8AC3E}">
        <p14:creationId xmlns:p14="http://schemas.microsoft.com/office/powerpoint/2010/main" xmlns="" val="179520016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p:txBody>
      </p:sp>
    </p:spTree>
    <p:extLst>
      <p:ext uri="{BB962C8B-B14F-4D97-AF65-F5344CB8AC3E}">
        <p14:creationId xmlns:p14="http://schemas.microsoft.com/office/powerpoint/2010/main" xmlns="" val="24113465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pPr lvl="1"/>
            <a:r>
              <a:rPr lang="en-US" sz="2100" dirty="0"/>
              <a:t>2 guilty men (Luke 23:39-41)</a:t>
            </a:r>
          </a:p>
        </p:txBody>
      </p:sp>
    </p:spTree>
    <p:extLst>
      <p:ext uri="{BB962C8B-B14F-4D97-AF65-F5344CB8AC3E}">
        <p14:creationId xmlns:p14="http://schemas.microsoft.com/office/powerpoint/2010/main" xmlns="" val="42916280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pPr lvl="1"/>
            <a:r>
              <a:rPr lang="en-US" sz="2100" dirty="0"/>
              <a:t>2 guilty men (Luke 23:39-41)</a:t>
            </a:r>
          </a:p>
          <a:p>
            <a:pPr lvl="1"/>
            <a:r>
              <a:rPr lang="en-US" sz="2100" dirty="0"/>
              <a:t>And what about the Jew in the middle?</a:t>
            </a:r>
          </a:p>
        </p:txBody>
      </p:sp>
    </p:spTree>
    <p:extLst>
      <p:ext uri="{BB962C8B-B14F-4D97-AF65-F5344CB8AC3E}">
        <p14:creationId xmlns:p14="http://schemas.microsoft.com/office/powerpoint/2010/main" xmlns="" val="25218310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p:txBody>
      </p:sp>
    </p:spTree>
    <p:extLst>
      <p:ext uri="{BB962C8B-B14F-4D97-AF65-F5344CB8AC3E}">
        <p14:creationId xmlns:p14="http://schemas.microsoft.com/office/powerpoint/2010/main" xmlns="" val="35310310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r>
              <a:rPr lang="en-US" sz="2250" dirty="0"/>
              <a:t>Hated and ridiculed, but He did not react, and even forgave!</a:t>
            </a:r>
            <a:endParaRPr lang="pt-BR" sz="2250" dirty="0"/>
          </a:p>
        </p:txBody>
      </p:sp>
    </p:spTree>
    <p:extLst>
      <p:ext uri="{BB962C8B-B14F-4D97-AF65-F5344CB8AC3E}">
        <p14:creationId xmlns:p14="http://schemas.microsoft.com/office/powerpoint/2010/main" xmlns="" val="8351253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r>
              <a:rPr lang="en-US" sz="2250" dirty="0"/>
              <a:t>Hated and ridiculed, but He did not react, and even forgave!</a:t>
            </a:r>
            <a:endParaRPr lang="pt-BR" sz="2250" dirty="0"/>
          </a:p>
          <a:p>
            <a:r>
              <a:rPr lang="en-US" sz="2250" dirty="0"/>
              <a:t>And how do you explain those women? Even His own mother?</a:t>
            </a:r>
          </a:p>
        </p:txBody>
      </p:sp>
    </p:spTree>
    <p:extLst>
      <p:ext uri="{BB962C8B-B14F-4D97-AF65-F5344CB8AC3E}">
        <p14:creationId xmlns:p14="http://schemas.microsoft.com/office/powerpoint/2010/main" xmlns="" val="38560336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3"/>
            <a:ext cx="7765322" cy="4431323"/>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r>
              <a:rPr lang="en-US" sz="2250" dirty="0"/>
              <a:t>Hated and ridiculed, but He did not react, and even forgave!</a:t>
            </a:r>
            <a:endParaRPr lang="pt-BR" sz="2250" dirty="0"/>
          </a:p>
          <a:p>
            <a:r>
              <a:rPr lang="en-US" sz="2250" dirty="0"/>
              <a:t>And how do you explain those women? Even His own mother?</a:t>
            </a:r>
          </a:p>
          <a:p>
            <a:r>
              <a:rPr lang="en-US" sz="2250" dirty="0"/>
              <a:t>He did not seek forgiveness. He was confident (Luke 23:46)</a:t>
            </a:r>
          </a:p>
        </p:txBody>
      </p:sp>
    </p:spTree>
    <p:extLst>
      <p:ext uri="{BB962C8B-B14F-4D97-AF65-F5344CB8AC3E}">
        <p14:creationId xmlns:p14="http://schemas.microsoft.com/office/powerpoint/2010/main" xmlns="" val="17116776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err="1">
                <a:solidFill>
                  <a:schemeClr val="accent2">
                    <a:lumMod val="60000"/>
                    <a:lumOff val="40000"/>
                  </a:schemeClr>
                </a:solidFill>
              </a:rPr>
              <a:t>What</a:t>
            </a:r>
            <a:r>
              <a:rPr lang="pt-BR" sz="3300" dirty="0">
                <a:solidFill>
                  <a:schemeClr val="accent2">
                    <a:lumMod val="60000"/>
                    <a:lumOff val="40000"/>
                  </a:schemeClr>
                </a:solidFill>
              </a:rPr>
              <a:t> </a:t>
            </a:r>
            <a:r>
              <a:rPr lang="pt-BR" sz="3300" dirty="0" err="1">
                <a:solidFill>
                  <a:schemeClr val="accent2">
                    <a:lumMod val="60000"/>
                    <a:lumOff val="40000"/>
                  </a:schemeClr>
                </a:solidFill>
              </a:rPr>
              <a:t>did</a:t>
            </a:r>
            <a:r>
              <a:rPr lang="pt-BR" sz="3300" dirty="0">
                <a:solidFill>
                  <a:schemeClr val="accent2">
                    <a:lumMod val="60000"/>
                    <a:lumOff val="40000"/>
                  </a:schemeClr>
                </a:solidFill>
              </a:rPr>
              <a:t> jesus</a:t>
            </a:r>
            <a:br>
              <a:rPr lang="pt-BR" sz="3300" dirty="0">
                <a:solidFill>
                  <a:schemeClr val="accent2">
                    <a:lumMod val="60000"/>
                    <a:lumOff val="40000"/>
                  </a:schemeClr>
                </a:solidFill>
              </a:rPr>
            </a:br>
            <a:r>
              <a:rPr lang="pt-BR" sz="3300" dirty="0" err="1">
                <a:solidFill>
                  <a:schemeClr val="accent2">
                    <a:lumMod val="60000"/>
                    <a:lumOff val="40000"/>
                  </a:schemeClr>
                </a:solidFill>
              </a:rPr>
              <a:t>say</a:t>
            </a:r>
            <a:r>
              <a:rPr lang="pt-BR" sz="3300" dirty="0">
                <a:solidFill>
                  <a:schemeClr val="accent2">
                    <a:lumMod val="60000"/>
                    <a:lumOff val="40000"/>
                  </a:schemeClr>
                </a:solidFill>
              </a:rPr>
              <a:t> </a:t>
            </a:r>
            <a:r>
              <a:rPr lang="pt-BR" sz="3300" dirty="0" err="1">
                <a:solidFill>
                  <a:schemeClr val="accent2">
                    <a:lumMod val="60000"/>
                    <a:lumOff val="40000"/>
                  </a:schemeClr>
                </a:solidFill>
              </a:rPr>
              <a:t>on</a:t>
            </a:r>
            <a:r>
              <a:rPr lang="pt-BR" sz="3300" dirty="0">
                <a:solidFill>
                  <a:schemeClr val="accent2">
                    <a:lumMod val="60000"/>
                    <a:lumOff val="40000"/>
                  </a:schemeClr>
                </a:solidFill>
              </a:rPr>
              <a:t> </a:t>
            </a:r>
            <a:r>
              <a:rPr lang="pt-BR" sz="3300" dirty="0" err="1">
                <a:solidFill>
                  <a:schemeClr val="accent2">
                    <a:lumMod val="60000"/>
                    <a:lumOff val="40000"/>
                  </a:schemeClr>
                </a:solidFill>
              </a:rPr>
              <a:t>the</a:t>
            </a:r>
            <a:r>
              <a:rPr lang="pt-BR" sz="3300" dirty="0">
                <a:solidFill>
                  <a:schemeClr val="accent2">
                    <a:lumMod val="60000"/>
                    <a:lumOff val="40000"/>
                  </a:schemeClr>
                </a:solidFill>
              </a:rPr>
              <a:t> </a:t>
            </a:r>
            <a:r>
              <a:rPr lang="pt-BR" sz="3300" dirty="0" err="1">
                <a:solidFill>
                  <a:schemeClr val="accent2">
                    <a:lumMod val="60000"/>
                    <a:lumOff val="40000"/>
                  </a:schemeClr>
                </a:solidFill>
              </a:rPr>
              <a:t>cross</a:t>
            </a:r>
            <a:r>
              <a:rPr lang="pt-BR" sz="3300" dirty="0">
                <a:solidFill>
                  <a:schemeClr val="accent2">
                    <a:lumMod val="60000"/>
                    <a:lumOff val="40000"/>
                  </a:schemeClr>
                </a:solidFill>
              </a:rPr>
              <a:t>?</a:t>
            </a:r>
            <a:endParaRPr lang="en-US" sz="3300" dirty="0">
              <a:solidFill>
                <a:schemeClr val="accent2">
                  <a:lumMod val="60000"/>
                  <a:lumOff val="40000"/>
                </a:schemeClr>
              </a:solidFill>
            </a:endParaRPr>
          </a:p>
        </p:txBody>
      </p:sp>
      <p:sp>
        <p:nvSpPr>
          <p:cNvPr id="3" name="Content Placeholder 2"/>
          <p:cNvSpPr>
            <a:spLocks noGrp="1"/>
          </p:cNvSpPr>
          <p:nvPr>
            <p:ph idx="1"/>
          </p:nvPr>
        </p:nvSpPr>
        <p:spPr>
          <a:xfrm>
            <a:off x="411482" y="2077452"/>
            <a:ext cx="8345659" cy="3208231"/>
          </a:xfrm>
          <a:solidFill>
            <a:schemeClr val="tx2">
              <a:lumMod val="20000"/>
              <a:lumOff val="80000"/>
            </a:schemeClr>
          </a:solidFill>
        </p:spPr>
        <p:txBody>
          <a:bodyPr>
            <a:normAutofit fontScale="70000" lnSpcReduction="20000"/>
          </a:bodyPr>
          <a:lstStyle/>
          <a:p>
            <a:r>
              <a:rPr lang="pt-BR" sz="2400" b="1" i="1" dirty="0"/>
              <a:t>“</a:t>
            </a:r>
            <a:r>
              <a:rPr lang="pt-BR" sz="2400" b="1" i="1" dirty="0" err="1"/>
              <a:t>Father</a:t>
            </a:r>
            <a:r>
              <a:rPr lang="pt-BR" sz="2400" b="1" i="1" dirty="0"/>
              <a:t>, </a:t>
            </a:r>
            <a:r>
              <a:rPr lang="pt-BR" sz="2400" b="1" i="1" dirty="0" err="1"/>
              <a:t>forgive</a:t>
            </a:r>
            <a:r>
              <a:rPr lang="pt-BR" sz="2400" b="1" i="1" dirty="0"/>
              <a:t> </a:t>
            </a:r>
            <a:r>
              <a:rPr lang="pt-BR" sz="2400" b="1" i="1" dirty="0" err="1"/>
              <a:t>them</a:t>
            </a:r>
            <a:r>
              <a:rPr lang="pt-BR" sz="2400" b="1" i="1" dirty="0"/>
              <a:t>, for </a:t>
            </a:r>
            <a:r>
              <a:rPr lang="pt-BR" sz="2400" b="1" i="1" dirty="0" err="1"/>
              <a:t>they</a:t>
            </a:r>
            <a:r>
              <a:rPr lang="pt-BR" sz="2400" b="1" i="1" dirty="0"/>
              <a:t> do </a:t>
            </a:r>
            <a:r>
              <a:rPr lang="pt-BR" sz="2400" b="1" i="1" dirty="0" err="1"/>
              <a:t>not</a:t>
            </a:r>
            <a:r>
              <a:rPr lang="pt-BR" sz="2400" b="1" i="1" dirty="0"/>
              <a:t> </a:t>
            </a:r>
            <a:r>
              <a:rPr lang="pt-BR" sz="2400" b="1" i="1" dirty="0" err="1"/>
              <a:t>know</a:t>
            </a:r>
            <a:r>
              <a:rPr lang="pt-BR" sz="2400" b="1" i="1" dirty="0"/>
              <a:t> </a:t>
            </a:r>
            <a:r>
              <a:rPr lang="pt-BR" sz="2400" b="1" i="1" dirty="0" err="1"/>
              <a:t>what</a:t>
            </a:r>
            <a:r>
              <a:rPr lang="pt-BR" sz="2400" b="1" i="1" dirty="0"/>
              <a:t> </a:t>
            </a:r>
            <a:r>
              <a:rPr lang="pt-BR" sz="2400" b="1" i="1" dirty="0" err="1"/>
              <a:t>they</a:t>
            </a:r>
            <a:r>
              <a:rPr lang="pt-BR" sz="2400" b="1" i="1" dirty="0"/>
              <a:t> do” </a:t>
            </a:r>
            <a:r>
              <a:rPr lang="pt-BR" sz="2400" dirty="0"/>
              <a:t>(Luke 23:34)</a:t>
            </a:r>
          </a:p>
          <a:p>
            <a:r>
              <a:rPr lang="pt-BR" sz="2400" b="1" i="1" dirty="0"/>
              <a:t>“</a:t>
            </a:r>
            <a:r>
              <a:rPr lang="pt-BR" sz="2400" b="1" i="1" dirty="0" err="1"/>
              <a:t>Assuredly</a:t>
            </a:r>
            <a:r>
              <a:rPr lang="pt-BR" sz="2400" b="1" i="1" dirty="0"/>
              <a:t>, I </a:t>
            </a:r>
            <a:r>
              <a:rPr lang="pt-BR" sz="2400" b="1" i="1" dirty="0" err="1"/>
              <a:t>say</a:t>
            </a:r>
            <a:r>
              <a:rPr lang="pt-BR" sz="2400" b="1" i="1" dirty="0"/>
              <a:t> </a:t>
            </a:r>
            <a:r>
              <a:rPr lang="pt-BR" sz="2400" b="1" i="1" dirty="0" err="1"/>
              <a:t>to</a:t>
            </a:r>
            <a:r>
              <a:rPr lang="pt-BR" sz="2400" b="1" i="1" dirty="0"/>
              <a:t> </a:t>
            </a:r>
            <a:r>
              <a:rPr lang="pt-BR" sz="2400" b="1" i="1" dirty="0" err="1"/>
              <a:t>you</a:t>
            </a:r>
            <a:r>
              <a:rPr lang="pt-BR" sz="2400" b="1" i="1" dirty="0"/>
              <a:t>, </a:t>
            </a:r>
            <a:r>
              <a:rPr lang="pt-BR" sz="2400" b="1" i="1" dirty="0" err="1"/>
              <a:t>today</a:t>
            </a:r>
            <a:r>
              <a:rPr lang="pt-BR" sz="2400" b="1" i="1" dirty="0"/>
              <a:t> </a:t>
            </a:r>
            <a:r>
              <a:rPr lang="pt-BR" sz="2400" b="1" i="1" dirty="0" err="1"/>
              <a:t>you</a:t>
            </a:r>
            <a:r>
              <a:rPr lang="pt-BR" sz="2400" b="1" i="1" dirty="0"/>
              <a:t> </a:t>
            </a:r>
            <a:r>
              <a:rPr lang="pt-BR" sz="2400" b="1" i="1" dirty="0" err="1"/>
              <a:t>will</a:t>
            </a:r>
            <a:r>
              <a:rPr lang="pt-BR" sz="2400" b="1" i="1" dirty="0"/>
              <a:t> </a:t>
            </a:r>
            <a:r>
              <a:rPr lang="pt-BR" sz="2400" b="1" i="1" dirty="0" err="1"/>
              <a:t>be</a:t>
            </a:r>
            <a:r>
              <a:rPr lang="pt-BR" sz="2400" b="1" i="1" dirty="0"/>
              <a:t> </a:t>
            </a:r>
            <a:r>
              <a:rPr lang="pt-BR" sz="2400" b="1" i="1" dirty="0" err="1"/>
              <a:t>with</a:t>
            </a:r>
            <a:r>
              <a:rPr lang="pt-BR" sz="2400" b="1" i="1" dirty="0"/>
              <a:t> Me in Paradise” </a:t>
            </a:r>
            <a:r>
              <a:rPr lang="pt-BR" sz="2400" dirty="0"/>
              <a:t>(Luke 23:43)</a:t>
            </a:r>
          </a:p>
          <a:p>
            <a:r>
              <a:rPr lang="pt-BR" sz="2400" b="1" i="1" dirty="0"/>
              <a:t>“</a:t>
            </a:r>
            <a:r>
              <a:rPr lang="pt-BR" sz="2400" b="1" i="1" dirty="0" err="1"/>
              <a:t>Woman</a:t>
            </a:r>
            <a:r>
              <a:rPr lang="pt-BR" sz="2400" b="1" i="1" dirty="0"/>
              <a:t>, </a:t>
            </a:r>
            <a:r>
              <a:rPr lang="pt-BR" sz="2400" b="1" i="1" dirty="0" err="1"/>
              <a:t>behold</a:t>
            </a:r>
            <a:r>
              <a:rPr lang="pt-BR" sz="2400" b="1" i="1" dirty="0"/>
              <a:t> </a:t>
            </a:r>
            <a:r>
              <a:rPr lang="pt-BR" sz="2400" b="1" i="1" dirty="0" err="1"/>
              <a:t>your</a:t>
            </a:r>
            <a:r>
              <a:rPr lang="pt-BR" sz="2400" b="1" i="1" dirty="0"/>
              <a:t> </a:t>
            </a:r>
            <a:r>
              <a:rPr lang="pt-BR" sz="2400" b="1" i="1" dirty="0" err="1"/>
              <a:t>son</a:t>
            </a:r>
            <a:r>
              <a:rPr lang="pt-BR" sz="2400" b="1" i="1" dirty="0"/>
              <a:t>!” . . . </a:t>
            </a:r>
            <a:r>
              <a:rPr lang="pt-BR" sz="2400" b="1" i="1" dirty="0" err="1"/>
              <a:t>Behold</a:t>
            </a:r>
            <a:r>
              <a:rPr lang="pt-BR" sz="2400" b="1" i="1" dirty="0"/>
              <a:t> </a:t>
            </a:r>
            <a:r>
              <a:rPr lang="pt-BR" sz="2400" b="1" i="1" dirty="0" err="1"/>
              <a:t>your</a:t>
            </a:r>
            <a:r>
              <a:rPr lang="pt-BR" sz="2400" b="1" i="1" dirty="0"/>
              <a:t> </a:t>
            </a:r>
            <a:r>
              <a:rPr lang="pt-BR" sz="2400" b="1" i="1" dirty="0" err="1"/>
              <a:t>mother</a:t>
            </a:r>
            <a:r>
              <a:rPr lang="pt-BR" sz="2400" b="1" i="1" dirty="0"/>
              <a:t>! </a:t>
            </a:r>
            <a:r>
              <a:rPr lang="pt-BR" sz="2400" dirty="0"/>
              <a:t>(John 19:26-27)</a:t>
            </a:r>
          </a:p>
          <a:p>
            <a:r>
              <a:rPr lang="pt-BR" sz="2400" b="1" i="1" dirty="0"/>
              <a:t>“</a:t>
            </a:r>
            <a:r>
              <a:rPr lang="pt-BR" sz="2400" b="1" i="1" dirty="0" err="1"/>
              <a:t>M</a:t>
            </a:r>
            <a:r>
              <a:rPr lang="pt-BR" sz="2400" b="1" dirty="0" err="1"/>
              <a:t>y</a:t>
            </a:r>
            <a:r>
              <a:rPr lang="pt-BR" sz="2400" b="1" dirty="0"/>
              <a:t> </a:t>
            </a:r>
            <a:r>
              <a:rPr lang="pt-BR" sz="2400" b="1" dirty="0" err="1"/>
              <a:t>God</a:t>
            </a:r>
            <a:r>
              <a:rPr lang="pt-BR" sz="2400" b="1" dirty="0"/>
              <a:t>, </a:t>
            </a:r>
            <a:r>
              <a:rPr lang="pt-BR" sz="2400" b="1" dirty="0" err="1"/>
              <a:t>My</a:t>
            </a:r>
            <a:r>
              <a:rPr lang="pt-BR" sz="2400" b="1" dirty="0"/>
              <a:t> </a:t>
            </a:r>
            <a:r>
              <a:rPr lang="pt-BR" sz="2400" b="1" dirty="0" err="1"/>
              <a:t>God</a:t>
            </a:r>
            <a:r>
              <a:rPr lang="pt-BR" sz="2400" b="1" dirty="0"/>
              <a:t>, </a:t>
            </a:r>
            <a:r>
              <a:rPr lang="pt-BR" sz="2400" b="1" dirty="0" err="1"/>
              <a:t>why</a:t>
            </a:r>
            <a:r>
              <a:rPr lang="pt-BR" sz="2400" b="1" dirty="0"/>
              <a:t> </a:t>
            </a:r>
            <a:r>
              <a:rPr lang="pt-BR" sz="2400" b="1" dirty="0" err="1"/>
              <a:t>have</a:t>
            </a:r>
            <a:r>
              <a:rPr lang="pt-BR" sz="2400" b="1" dirty="0"/>
              <a:t> </a:t>
            </a:r>
            <a:r>
              <a:rPr lang="pt-BR" sz="2400" b="1" dirty="0" err="1"/>
              <a:t>you</a:t>
            </a:r>
            <a:r>
              <a:rPr lang="pt-BR" sz="2400" b="1" dirty="0"/>
              <a:t> </a:t>
            </a:r>
            <a:r>
              <a:rPr lang="pt-BR" sz="2400" b="1" dirty="0" err="1"/>
              <a:t>forsaken</a:t>
            </a:r>
            <a:r>
              <a:rPr lang="pt-BR" sz="2400" b="1" dirty="0"/>
              <a:t> Me”</a:t>
            </a:r>
            <a:r>
              <a:rPr lang="pt-BR" sz="2400" dirty="0"/>
              <a:t> (Matthew 27:46)</a:t>
            </a:r>
          </a:p>
          <a:p>
            <a:r>
              <a:rPr lang="en-US" sz="2400" b="1" i="1" dirty="0"/>
              <a:t>“I thirst!” </a:t>
            </a:r>
            <a:r>
              <a:rPr lang="en-US" sz="2400" dirty="0"/>
              <a:t>(John 19:28)</a:t>
            </a:r>
          </a:p>
          <a:p>
            <a:r>
              <a:rPr lang="en-US" sz="2400" b="1" i="1" dirty="0"/>
              <a:t>“It is finished!” </a:t>
            </a:r>
            <a:r>
              <a:rPr lang="en-US" sz="2400" dirty="0"/>
              <a:t>(John 19:30)</a:t>
            </a:r>
          </a:p>
          <a:p>
            <a:r>
              <a:rPr lang="pt-BR" sz="2400" b="1" i="1" dirty="0"/>
              <a:t>“</a:t>
            </a:r>
            <a:r>
              <a:rPr lang="pt-BR" sz="2400" b="1" i="1" dirty="0" err="1"/>
              <a:t>Father</a:t>
            </a:r>
            <a:r>
              <a:rPr lang="pt-BR" sz="2400" b="1" i="1" dirty="0"/>
              <a:t>, </a:t>
            </a:r>
            <a:r>
              <a:rPr lang="pt-BR" sz="2400" b="1" i="1" dirty="0" err="1"/>
              <a:t>into</a:t>
            </a:r>
            <a:r>
              <a:rPr lang="pt-BR" sz="2400" b="1" i="1" dirty="0"/>
              <a:t> </a:t>
            </a:r>
            <a:r>
              <a:rPr lang="pt-BR" sz="2400" b="1" i="1" dirty="0" err="1"/>
              <a:t>Your</a:t>
            </a:r>
            <a:r>
              <a:rPr lang="pt-BR" sz="2400" b="1" i="1" dirty="0"/>
              <a:t> </a:t>
            </a:r>
            <a:r>
              <a:rPr lang="pt-BR" sz="2400" b="1" i="1" dirty="0" err="1"/>
              <a:t>hands</a:t>
            </a:r>
            <a:r>
              <a:rPr lang="pt-BR" sz="2400" b="1" i="1" dirty="0"/>
              <a:t> I </a:t>
            </a:r>
            <a:r>
              <a:rPr lang="pt-BR" sz="2400" b="1" i="1" dirty="0" err="1"/>
              <a:t>commit</a:t>
            </a:r>
            <a:r>
              <a:rPr lang="pt-BR" sz="2400" b="1" i="1" dirty="0"/>
              <a:t> </a:t>
            </a:r>
            <a:r>
              <a:rPr lang="pt-BR" sz="2400" b="1" i="1" dirty="0" err="1"/>
              <a:t>My</a:t>
            </a:r>
            <a:r>
              <a:rPr lang="pt-BR" sz="2400" b="1" i="1" dirty="0"/>
              <a:t> </a:t>
            </a:r>
            <a:r>
              <a:rPr lang="pt-BR" sz="2400" b="1" i="1" dirty="0" err="1"/>
              <a:t>spirit</a:t>
            </a:r>
            <a:r>
              <a:rPr lang="pt-BR" sz="2400" b="1" i="1" dirty="0"/>
              <a:t>” </a:t>
            </a:r>
            <a:r>
              <a:rPr lang="pt-BR" sz="2400" dirty="0"/>
              <a:t>(Luke 23:46)</a:t>
            </a:r>
            <a:endParaRPr lang="en-US" sz="2250" dirty="0"/>
          </a:p>
        </p:txBody>
      </p:sp>
    </p:spTree>
    <p:extLst>
      <p:ext uri="{BB962C8B-B14F-4D97-AF65-F5344CB8AC3E}">
        <p14:creationId xmlns:p14="http://schemas.microsoft.com/office/powerpoint/2010/main" xmlns="" val="135996428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1"/>
            <a:ext cx="7765322" cy="4557932"/>
          </a:xfrm>
        </p:spPr>
        <p:txBody>
          <a:bodyPr>
            <a:normAutofit/>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r>
              <a:rPr lang="en-US" sz="2250" dirty="0"/>
              <a:t>Hated and ridiculed, but He did not react, and even forgave!</a:t>
            </a:r>
            <a:endParaRPr lang="pt-BR" sz="2250" dirty="0"/>
          </a:p>
          <a:p>
            <a:r>
              <a:rPr lang="en-US" sz="2250" dirty="0"/>
              <a:t>And how do you explain those women? Even His own mother?</a:t>
            </a:r>
          </a:p>
          <a:p>
            <a:r>
              <a:rPr lang="en-US" sz="2250" dirty="0"/>
              <a:t>He did not seek forgiveness. He was confident (Luke 23:46)</a:t>
            </a:r>
            <a:endParaRPr lang="pt-BR" sz="2250" dirty="0"/>
          </a:p>
          <a:p>
            <a:r>
              <a:rPr lang="en-US" sz="2250" dirty="0"/>
              <a:t>The centurion´s conclusion</a:t>
            </a:r>
            <a:endParaRPr lang="pt-BR" sz="2250" dirty="0"/>
          </a:p>
        </p:txBody>
      </p:sp>
    </p:spTree>
    <p:extLst>
      <p:ext uri="{BB962C8B-B14F-4D97-AF65-F5344CB8AC3E}">
        <p14:creationId xmlns:p14="http://schemas.microsoft.com/office/powerpoint/2010/main" xmlns="" val="28131252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1"/>
            <a:ext cx="7765322" cy="4557932"/>
          </a:xfrm>
        </p:spPr>
        <p:txBody>
          <a:bodyPr>
            <a:normAutofit lnSpcReduction="10000"/>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r>
              <a:rPr lang="en-US" sz="2250" dirty="0"/>
              <a:t>Hated and ridiculed, but He did not react, and even forgave!</a:t>
            </a:r>
            <a:endParaRPr lang="pt-BR" sz="2250" dirty="0"/>
          </a:p>
          <a:p>
            <a:r>
              <a:rPr lang="en-US" sz="2250" dirty="0"/>
              <a:t>And how do you explain those women? Even His own mother?</a:t>
            </a:r>
          </a:p>
          <a:p>
            <a:r>
              <a:rPr lang="en-US" sz="2250" dirty="0"/>
              <a:t>He did not seek forgiveness. He was confident (Luke 23:46)</a:t>
            </a:r>
            <a:endParaRPr lang="pt-BR" sz="2250" dirty="0"/>
          </a:p>
          <a:p>
            <a:r>
              <a:rPr lang="en-US" sz="2250" dirty="0"/>
              <a:t>The centurion´s conclusion</a:t>
            </a:r>
            <a:endParaRPr lang="pt-BR" sz="2250" dirty="0"/>
          </a:p>
          <a:p>
            <a:pPr lvl="1"/>
            <a:r>
              <a:rPr lang="pt-BR" sz="2100" dirty="0"/>
              <a:t>A </a:t>
            </a:r>
            <a:r>
              <a:rPr lang="pt-BR" sz="2100" dirty="0" err="1"/>
              <a:t>righteous</a:t>
            </a:r>
            <a:r>
              <a:rPr lang="pt-BR" sz="2100" dirty="0"/>
              <a:t> </a:t>
            </a:r>
            <a:r>
              <a:rPr lang="pt-BR" sz="2100" dirty="0" err="1"/>
              <a:t>man</a:t>
            </a:r>
            <a:r>
              <a:rPr lang="pt-BR" sz="2100" dirty="0"/>
              <a:t> (Luke 23:47)</a:t>
            </a:r>
          </a:p>
        </p:txBody>
      </p:sp>
    </p:spTree>
    <p:extLst>
      <p:ext uri="{BB962C8B-B14F-4D97-AF65-F5344CB8AC3E}">
        <p14:creationId xmlns:p14="http://schemas.microsoft.com/office/powerpoint/2010/main" xmlns="" val="3135462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p:txBody>
          <a:bodyPr>
            <a:normAutofit/>
          </a:bodyPr>
          <a:lstStyle/>
          <a:p>
            <a:r>
              <a:rPr lang="pt-BR" sz="2400" dirty="0" err="1"/>
              <a:t>What</a:t>
            </a:r>
            <a:r>
              <a:rPr lang="pt-BR" sz="2400" dirty="0"/>
              <a:t> do </a:t>
            </a:r>
            <a:r>
              <a:rPr lang="pt-BR" sz="2400" dirty="0" err="1"/>
              <a:t>we</a:t>
            </a:r>
            <a:r>
              <a:rPr lang="pt-BR" sz="2400" dirty="0"/>
              <a:t> </a:t>
            </a:r>
            <a:r>
              <a:rPr lang="pt-BR" sz="2400" dirty="0" err="1"/>
              <a:t>fear</a:t>
            </a:r>
            <a:r>
              <a:rPr lang="pt-BR" sz="2400" dirty="0"/>
              <a:t>?</a:t>
            </a:r>
          </a:p>
          <a:p>
            <a:r>
              <a:rPr lang="pt-BR" sz="2400" dirty="0" err="1"/>
              <a:t>Is</a:t>
            </a:r>
            <a:r>
              <a:rPr lang="pt-BR" sz="2400" dirty="0"/>
              <a:t> </a:t>
            </a:r>
            <a:r>
              <a:rPr lang="pt-BR" sz="2400" dirty="0" err="1"/>
              <a:t>the</a:t>
            </a:r>
            <a:r>
              <a:rPr lang="pt-BR" sz="2400" dirty="0"/>
              <a:t> </a:t>
            </a:r>
            <a:r>
              <a:rPr lang="pt-BR" sz="2400" dirty="0" err="1"/>
              <a:t>biggest</a:t>
            </a:r>
            <a:r>
              <a:rPr lang="pt-BR" sz="2400" dirty="0"/>
              <a:t> </a:t>
            </a:r>
            <a:r>
              <a:rPr lang="pt-BR" sz="2400" dirty="0" err="1"/>
              <a:t>threat</a:t>
            </a:r>
            <a:r>
              <a:rPr lang="pt-BR" sz="2400" dirty="0"/>
              <a:t> </a:t>
            </a:r>
            <a:r>
              <a:rPr lang="pt-BR" sz="2400" dirty="0" err="1"/>
              <a:t>from</a:t>
            </a:r>
            <a:r>
              <a:rPr lang="pt-BR" sz="2400" dirty="0"/>
              <a:t> </a:t>
            </a:r>
            <a:r>
              <a:rPr lang="pt-BR" sz="2400" dirty="0" err="1"/>
              <a:t>the</a:t>
            </a:r>
            <a:r>
              <a:rPr lang="pt-BR" sz="2400" dirty="0"/>
              <a:t> </a:t>
            </a:r>
            <a:r>
              <a:rPr lang="pt-BR" sz="2400" dirty="0" err="1"/>
              <a:t>violence</a:t>
            </a:r>
            <a:r>
              <a:rPr lang="pt-BR" sz="2400" dirty="0"/>
              <a:t> </a:t>
            </a:r>
            <a:r>
              <a:rPr lang="pt-BR" sz="2400" dirty="0" err="1"/>
              <a:t>of</a:t>
            </a:r>
            <a:r>
              <a:rPr lang="pt-BR" sz="2400" dirty="0"/>
              <a:t> radical </a:t>
            </a:r>
            <a:r>
              <a:rPr lang="pt-BR" sz="2400" dirty="0" err="1"/>
              <a:t>islamists</a:t>
            </a:r>
            <a:r>
              <a:rPr lang="pt-BR" sz="2400" dirty="0"/>
              <a:t>?</a:t>
            </a:r>
          </a:p>
          <a:p>
            <a:r>
              <a:rPr lang="pt-BR" sz="2400" dirty="0" err="1"/>
              <a:t>Many</a:t>
            </a:r>
            <a:r>
              <a:rPr lang="pt-BR" sz="2400" dirty="0"/>
              <a:t> </a:t>
            </a:r>
            <a:r>
              <a:rPr lang="pt-BR" sz="2400" dirty="0" err="1"/>
              <a:t>being</a:t>
            </a:r>
            <a:r>
              <a:rPr lang="pt-BR" sz="2400" dirty="0"/>
              <a:t> </a:t>
            </a:r>
            <a:r>
              <a:rPr lang="pt-BR" sz="2400" dirty="0" err="1"/>
              <a:t>converted</a:t>
            </a:r>
            <a:r>
              <a:rPr lang="pt-BR" sz="2400" dirty="0"/>
              <a:t> FROM </a:t>
            </a:r>
            <a:r>
              <a:rPr lang="pt-BR" sz="2400" dirty="0" err="1"/>
              <a:t>Christianity</a:t>
            </a:r>
            <a:endParaRPr lang="pt-BR" sz="2400" dirty="0"/>
          </a:p>
          <a:p>
            <a:pPr lvl="1"/>
            <a:r>
              <a:rPr lang="pt-BR" sz="2250" dirty="0" err="1"/>
              <a:t>Acceptance</a:t>
            </a:r>
            <a:r>
              <a:rPr lang="pt-BR" sz="2250" dirty="0"/>
              <a:t> </a:t>
            </a:r>
            <a:r>
              <a:rPr lang="pt-BR" sz="2250" dirty="0" err="1"/>
              <a:t>of</a:t>
            </a:r>
            <a:r>
              <a:rPr lang="pt-BR" sz="2250" dirty="0"/>
              <a:t> </a:t>
            </a:r>
            <a:r>
              <a:rPr lang="pt-BR" sz="2250" dirty="0" err="1"/>
              <a:t>completely</a:t>
            </a:r>
            <a:r>
              <a:rPr lang="pt-BR" sz="2250" dirty="0"/>
              <a:t> </a:t>
            </a:r>
            <a:r>
              <a:rPr lang="pt-BR" sz="2250" dirty="0" err="1"/>
              <a:t>different</a:t>
            </a:r>
            <a:r>
              <a:rPr lang="pt-BR" sz="2250" dirty="0"/>
              <a:t> </a:t>
            </a:r>
            <a:r>
              <a:rPr lang="pt-BR" sz="2250" dirty="0" err="1"/>
              <a:t>belief</a:t>
            </a:r>
            <a:r>
              <a:rPr lang="pt-BR" sz="2250" dirty="0"/>
              <a:t> systems</a:t>
            </a:r>
          </a:p>
          <a:p>
            <a:endParaRPr lang="en-US" sz="1800" dirty="0"/>
          </a:p>
        </p:txBody>
      </p:sp>
    </p:spTree>
    <p:extLst>
      <p:ext uri="{BB962C8B-B14F-4D97-AF65-F5344CB8AC3E}">
        <p14:creationId xmlns:p14="http://schemas.microsoft.com/office/powerpoint/2010/main" xmlns="" val="220872269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4" y="499057"/>
            <a:ext cx="7934134" cy="1193689"/>
          </a:xfrm>
        </p:spPr>
        <p:txBody>
          <a:bodyPr>
            <a:normAutofit/>
          </a:bodyPr>
          <a:lstStyle/>
          <a:p>
            <a:r>
              <a:rPr lang="pt-BR" sz="3300" dirty="0"/>
              <a:t>A </a:t>
            </a:r>
            <a:r>
              <a:rPr lang="pt-BR" sz="3300" dirty="0" err="1"/>
              <a:t>Soldier´s</a:t>
            </a:r>
            <a:r>
              <a:rPr lang="pt-BR" sz="3300" dirty="0"/>
              <a:t> Perspective</a:t>
            </a:r>
            <a:endParaRPr lang="en-US" sz="3300" dirty="0"/>
          </a:p>
        </p:txBody>
      </p:sp>
      <p:sp>
        <p:nvSpPr>
          <p:cNvPr id="3" name="Content Placeholder 2"/>
          <p:cNvSpPr>
            <a:spLocks noGrp="1"/>
          </p:cNvSpPr>
          <p:nvPr>
            <p:ph idx="1"/>
          </p:nvPr>
        </p:nvSpPr>
        <p:spPr>
          <a:xfrm>
            <a:off x="685346" y="1836891"/>
            <a:ext cx="7765322" cy="4557932"/>
          </a:xfrm>
        </p:spPr>
        <p:txBody>
          <a:bodyPr>
            <a:normAutofit fontScale="92500"/>
          </a:bodyPr>
          <a:lstStyle/>
          <a:p>
            <a:r>
              <a:rPr lang="en-US" sz="2250" dirty="0"/>
              <a:t>The work of Roman soldiers as executioners</a:t>
            </a:r>
            <a:endParaRPr lang="pt-BR" sz="2250" dirty="0"/>
          </a:p>
          <a:p>
            <a:r>
              <a:rPr lang="pt-BR" sz="2250" dirty="0"/>
              <a:t>3 </a:t>
            </a:r>
            <a:r>
              <a:rPr lang="pt-BR" sz="2250" dirty="0" err="1"/>
              <a:t>criminals</a:t>
            </a:r>
            <a:r>
              <a:rPr lang="pt-BR" sz="2250" dirty="0"/>
              <a:t>?</a:t>
            </a:r>
            <a:endParaRPr lang="en-US" sz="2250" dirty="0"/>
          </a:p>
          <a:p>
            <a:r>
              <a:rPr lang="en-US" sz="2250" dirty="0"/>
              <a:t>Hated and ridiculed, but He did not react, and even forgave!</a:t>
            </a:r>
            <a:endParaRPr lang="pt-BR" sz="2250" dirty="0"/>
          </a:p>
          <a:p>
            <a:r>
              <a:rPr lang="en-US" sz="2250" dirty="0"/>
              <a:t>And how do you explain those women? Even His own mother?</a:t>
            </a:r>
          </a:p>
          <a:p>
            <a:r>
              <a:rPr lang="en-US" sz="2250" dirty="0"/>
              <a:t>He did not seek forgiveness. He was confident (Luke 23:46)</a:t>
            </a:r>
            <a:endParaRPr lang="pt-BR" sz="2250" dirty="0"/>
          </a:p>
          <a:p>
            <a:r>
              <a:rPr lang="en-US" sz="2250" dirty="0"/>
              <a:t>The centurion´s conclusion</a:t>
            </a:r>
            <a:endParaRPr lang="pt-BR" sz="2250" dirty="0"/>
          </a:p>
          <a:p>
            <a:pPr lvl="1"/>
            <a:r>
              <a:rPr lang="pt-BR" sz="2100" dirty="0"/>
              <a:t>A </a:t>
            </a:r>
            <a:r>
              <a:rPr lang="pt-BR" sz="2100" dirty="0" err="1"/>
              <a:t>righteous</a:t>
            </a:r>
            <a:r>
              <a:rPr lang="pt-BR" sz="2100" dirty="0"/>
              <a:t> </a:t>
            </a:r>
            <a:r>
              <a:rPr lang="pt-BR" sz="2100" dirty="0" err="1"/>
              <a:t>man</a:t>
            </a:r>
            <a:r>
              <a:rPr lang="pt-BR" sz="2100" dirty="0"/>
              <a:t> (Luke 23:47)</a:t>
            </a:r>
          </a:p>
          <a:p>
            <a:pPr lvl="1"/>
            <a:r>
              <a:rPr lang="pt-BR" sz="2100" dirty="0"/>
              <a:t>The </a:t>
            </a:r>
            <a:r>
              <a:rPr lang="pt-BR" sz="2100" dirty="0" err="1"/>
              <a:t>Son</a:t>
            </a:r>
            <a:r>
              <a:rPr lang="pt-BR" sz="2100" dirty="0"/>
              <a:t> </a:t>
            </a:r>
            <a:r>
              <a:rPr lang="pt-BR" sz="2100" dirty="0" err="1"/>
              <a:t>of</a:t>
            </a:r>
            <a:r>
              <a:rPr lang="pt-BR" sz="2100" dirty="0"/>
              <a:t> </a:t>
            </a:r>
            <a:r>
              <a:rPr lang="pt-BR" sz="2100" dirty="0" err="1"/>
              <a:t>God</a:t>
            </a:r>
            <a:r>
              <a:rPr lang="pt-BR" sz="2100" dirty="0"/>
              <a:t> (Mark 15:39)</a:t>
            </a:r>
            <a:endParaRPr lang="en-US" sz="2100" dirty="0"/>
          </a:p>
        </p:txBody>
      </p:sp>
    </p:spTree>
    <p:extLst>
      <p:ext uri="{BB962C8B-B14F-4D97-AF65-F5344CB8AC3E}">
        <p14:creationId xmlns:p14="http://schemas.microsoft.com/office/powerpoint/2010/main" xmlns="" val="23049441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67000">
              <a:srgbClr val="00206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346" y="1608994"/>
            <a:ext cx="7765322" cy="3945988"/>
          </a:xfrm>
        </p:spPr>
        <p:txBody>
          <a:bodyPr>
            <a:normAutofit/>
          </a:bodyPr>
          <a:lstStyle/>
          <a:p>
            <a:pPr marL="0" indent="0" algn="ctr">
              <a:buNone/>
            </a:pPr>
            <a:r>
              <a:rPr lang="pt-BR" sz="6600" dirty="0" err="1">
                <a:solidFill>
                  <a:srgbClr val="FFFF00"/>
                </a:solidFill>
              </a:rPr>
              <a:t>Truly</a:t>
            </a:r>
            <a:r>
              <a:rPr lang="pt-BR" sz="6600" dirty="0">
                <a:solidFill>
                  <a:srgbClr val="FFFF00"/>
                </a:solidFill>
              </a:rPr>
              <a:t>, </a:t>
            </a:r>
            <a:r>
              <a:rPr lang="pt-BR" sz="6600" dirty="0" err="1">
                <a:solidFill>
                  <a:srgbClr val="FFFF00"/>
                </a:solidFill>
              </a:rPr>
              <a:t>this</a:t>
            </a:r>
            <a:r>
              <a:rPr lang="pt-BR" sz="6600" dirty="0">
                <a:solidFill>
                  <a:srgbClr val="FFFF00"/>
                </a:solidFill>
              </a:rPr>
              <a:t> Man </a:t>
            </a:r>
            <a:r>
              <a:rPr lang="pt-BR" sz="6600" dirty="0" err="1">
                <a:solidFill>
                  <a:srgbClr val="FFFF00"/>
                </a:solidFill>
              </a:rPr>
              <a:t>was</a:t>
            </a:r>
            <a:r>
              <a:rPr lang="pt-BR" sz="6600" dirty="0">
                <a:solidFill>
                  <a:srgbClr val="FFFF00"/>
                </a:solidFill>
              </a:rPr>
              <a:t> </a:t>
            </a:r>
            <a:r>
              <a:rPr lang="pt-BR" sz="6600" dirty="0" err="1">
                <a:solidFill>
                  <a:srgbClr val="FFFF00"/>
                </a:solidFill>
              </a:rPr>
              <a:t>the</a:t>
            </a:r>
            <a:r>
              <a:rPr lang="pt-BR" sz="6600" dirty="0">
                <a:solidFill>
                  <a:srgbClr val="FFFF00"/>
                </a:solidFill>
              </a:rPr>
              <a:t> </a:t>
            </a:r>
            <a:r>
              <a:rPr lang="pt-BR" sz="6600" dirty="0" err="1">
                <a:solidFill>
                  <a:srgbClr val="FFFF00"/>
                </a:solidFill>
              </a:rPr>
              <a:t>Son</a:t>
            </a:r>
            <a:r>
              <a:rPr lang="pt-BR" sz="6600" dirty="0">
                <a:solidFill>
                  <a:srgbClr val="FFFF00"/>
                </a:solidFill>
              </a:rPr>
              <a:t> </a:t>
            </a:r>
            <a:r>
              <a:rPr lang="pt-BR" sz="6600" dirty="0" err="1">
                <a:solidFill>
                  <a:srgbClr val="FFFF00"/>
                </a:solidFill>
              </a:rPr>
              <a:t>of</a:t>
            </a:r>
            <a:r>
              <a:rPr lang="pt-BR" sz="6600" dirty="0">
                <a:solidFill>
                  <a:srgbClr val="FFFF00"/>
                </a:solidFill>
              </a:rPr>
              <a:t> </a:t>
            </a:r>
            <a:r>
              <a:rPr lang="pt-BR" sz="6600" dirty="0" err="1">
                <a:solidFill>
                  <a:srgbClr val="FFFF00"/>
                </a:solidFill>
              </a:rPr>
              <a:t>God</a:t>
            </a:r>
            <a:endParaRPr lang="en-US" sz="6600" dirty="0">
              <a:solidFill>
                <a:srgbClr val="FFFF00"/>
              </a:solidFill>
            </a:endParaRPr>
          </a:p>
        </p:txBody>
      </p:sp>
    </p:spTree>
    <p:extLst>
      <p:ext uri="{BB962C8B-B14F-4D97-AF65-F5344CB8AC3E}">
        <p14:creationId xmlns:p14="http://schemas.microsoft.com/office/powerpoint/2010/main" xmlns="" val="2775412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What</a:t>
            </a:r>
            <a:r>
              <a:rPr lang="pt-BR" sz="2400" dirty="0"/>
              <a:t> do </a:t>
            </a:r>
            <a:r>
              <a:rPr lang="pt-BR" sz="2400" dirty="0" err="1"/>
              <a:t>we</a:t>
            </a:r>
            <a:r>
              <a:rPr lang="pt-BR" sz="2400" dirty="0"/>
              <a:t> </a:t>
            </a:r>
            <a:r>
              <a:rPr lang="pt-BR" sz="2400" dirty="0" err="1"/>
              <a:t>fear</a:t>
            </a:r>
            <a:r>
              <a:rPr lang="pt-BR" sz="2400" dirty="0"/>
              <a:t>?</a:t>
            </a:r>
          </a:p>
          <a:p>
            <a:r>
              <a:rPr lang="pt-BR" sz="2400" dirty="0" err="1"/>
              <a:t>Is</a:t>
            </a:r>
            <a:r>
              <a:rPr lang="pt-BR" sz="2400" dirty="0"/>
              <a:t> </a:t>
            </a:r>
            <a:r>
              <a:rPr lang="pt-BR" sz="2400" dirty="0" err="1"/>
              <a:t>the</a:t>
            </a:r>
            <a:r>
              <a:rPr lang="pt-BR" sz="2400" dirty="0"/>
              <a:t> </a:t>
            </a:r>
            <a:r>
              <a:rPr lang="pt-BR" sz="2400" dirty="0" err="1"/>
              <a:t>biggest</a:t>
            </a:r>
            <a:r>
              <a:rPr lang="pt-BR" sz="2400" dirty="0"/>
              <a:t> </a:t>
            </a:r>
            <a:r>
              <a:rPr lang="pt-BR" sz="2400" dirty="0" err="1"/>
              <a:t>threat</a:t>
            </a:r>
            <a:r>
              <a:rPr lang="pt-BR" sz="2400" dirty="0"/>
              <a:t> </a:t>
            </a:r>
            <a:r>
              <a:rPr lang="pt-BR" sz="2400" dirty="0" err="1"/>
              <a:t>from</a:t>
            </a:r>
            <a:r>
              <a:rPr lang="pt-BR" sz="2400" dirty="0"/>
              <a:t> </a:t>
            </a:r>
            <a:r>
              <a:rPr lang="pt-BR" sz="2400" dirty="0" err="1"/>
              <a:t>the</a:t>
            </a:r>
            <a:r>
              <a:rPr lang="pt-BR" sz="2400" dirty="0"/>
              <a:t> </a:t>
            </a:r>
            <a:r>
              <a:rPr lang="pt-BR" sz="2400" dirty="0" err="1"/>
              <a:t>violence</a:t>
            </a:r>
            <a:r>
              <a:rPr lang="pt-BR" sz="2400" dirty="0"/>
              <a:t> </a:t>
            </a:r>
            <a:r>
              <a:rPr lang="pt-BR" sz="2400" dirty="0" err="1"/>
              <a:t>of</a:t>
            </a:r>
            <a:r>
              <a:rPr lang="pt-BR" sz="2400" dirty="0"/>
              <a:t> radical </a:t>
            </a:r>
            <a:r>
              <a:rPr lang="pt-BR" sz="2400" dirty="0" err="1"/>
              <a:t>islamists</a:t>
            </a:r>
            <a:r>
              <a:rPr lang="pt-BR" sz="2400" dirty="0"/>
              <a:t>?</a:t>
            </a:r>
          </a:p>
          <a:p>
            <a:r>
              <a:rPr lang="pt-BR" sz="2400" dirty="0" err="1"/>
              <a:t>Many</a:t>
            </a:r>
            <a:r>
              <a:rPr lang="pt-BR" sz="2400" dirty="0"/>
              <a:t> </a:t>
            </a:r>
            <a:r>
              <a:rPr lang="pt-BR" sz="2400" dirty="0" err="1"/>
              <a:t>being</a:t>
            </a:r>
            <a:r>
              <a:rPr lang="pt-BR" sz="2400" dirty="0"/>
              <a:t> </a:t>
            </a:r>
            <a:r>
              <a:rPr lang="pt-BR" sz="2400" dirty="0" err="1"/>
              <a:t>converted</a:t>
            </a:r>
            <a:r>
              <a:rPr lang="pt-BR" sz="2400" dirty="0"/>
              <a:t> FROM </a:t>
            </a:r>
            <a:r>
              <a:rPr lang="pt-BR" sz="2400" dirty="0" err="1"/>
              <a:t>Christianity</a:t>
            </a:r>
            <a:endParaRPr lang="pt-BR" sz="2400" dirty="0"/>
          </a:p>
          <a:p>
            <a:pPr lvl="1"/>
            <a:r>
              <a:rPr lang="pt-BR" sz="2250" dirty="0" err="1"/>
              <a:t>Acceptance</a:t>
            </a:r>
            <a:r>
              <a:rPr lang="pt-BR" sz="2250" dirty="0"/>
              <a:t> </a:t>
            </a:r>
            <a:r>
              <a:rPr lang="pt-BR" sz="2250" dirty="0" err="1"/>
              <a:t>of</a:t>
            </a:r>
            <a:r>
              <a:rPr lang="pt-BR" sz="2250" dirty="0"/>
              <a:t> </a:t>
            </a:r>
            <a:r>
              <a:rPr lang="pt-BR" sz="2250" dirty="0" err="1"/>
              <a:t>completely</a:t>
            </a:r>
            <a:r>
              <a:rPr lang="pt-BR" sz="2250" dirty="0"/>
              <a:t> </a:t>
            </a:r>
            <a:r>
              <a:rPr lang="pt-BR" sz="2250" dirty="0" err="1"/>
              <a:t>different</a:t>
            </a:r>
            <a:r>
              <a:rPr lang="pt-BR" sz="2250" dirty="0"/>
              <a:t> </a:t>
            </a:r>
            <a:r>
              <a:rPr lang="pt-BR" sz="2250" dirty="0" err="1"/>
              <a:t>belief</a:t>
            </a:r>
            <a:r>
              <a:rPr lang="pt-BR" sz="2250" dirty="0"/>
              <a:t> systems</a:t>
            </a:r>
          </a:p>
          <a:p>
            <a:pPr lvl="1"/>
            <a:r>
              <a:rPr lang="pt-BR" sz="2250" dirty="0" err="1"/>
              <a:t>Acceptance</a:t>
            </a:r>
            <a:r>
              <a:rPr lang="pt-BR" sz="2250" dirty="0"/>
              <a:t> </a:t>
            </a:r>
            <a:r>
              <a:rPr lang="pt-BR" sz="2250" dirty="0" err="1"/>
              <a:t>of</a:t>
            </a:r>
            <a:r>
              <a:rPr lang="pt-BR" sz="2250" dirty="0"/>
              <a:t> </a:t>
            </a:r>
            <a:r>
              <a:rPr lang="pt-BR" sz="2250" dirty="0" err="1"/>
              <a:t>sin</a:t>
            </a:r>
            <a:r>
              <a:rPr lang="pt-BR" sz="2250" dirty="0"/>
              <a:t> as normal in </a:t>
            </a:r>
            <a:r>
              <a:rPr lang="pt-BR" sz="2250" dirty="0" err="1"/>
              <a:t>our</a:t>
            </a:r>
            <a:r>
              <a:rPr lang="pt-BR" sz="2250" dirty="0"/>
              <a:t> </a:t>
            </a:r>
            <a:r>
              <a:rPr lang="pt-BR" sz="2250" dirty="0" err="1"/>
              <a:t>lives</a:t>
            </a:r>
            <a:endParaRPr lang="pt-BR" sz="2250" dirty="0"/>
          </a:p>
          <a:p>
            <a:pPr lvl="1"/>
            <a:endParaRPr lang="pt-BR" sz="2250" dirty="0"/>
          </a:p>
          <a:p>
            <a:endParaRPr lang="en-US" sz="1800" dirty="0"/>
          </a:p>
        </p:txBody>
      </p:sp>
    </p:spTree>
    <p:extLst>
      <p:ext uri="{BB962C8B-B14F-4D97-AF65-F5344CB8AC3E}">
        <p14:creationId xmlns:p14="http://schemas.microsoft.com/office/powerpoint/2010/main" xmlns="" val="719459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000" b="1" dirty="0" err="1"/>
              <a:t>Christianity</a:t>
            </a:r>
            <a:r>
              <a:rPr lang="pt-BR" sz="3000" b="1" dirty="0"/>
              <a:t> </a:t>
            </a:r>
            <a:r>
              <a:rPr lang="pt-BR" sz="3000" b="1" dirty="0" err="1"/>
              <a:t>under</a:t>
            </a:r>
            <a:r>
              <a:rPr lang="pt-BR" sz="3000" b="1" dirty="0"/>
              <a:t> </a:t>
            </a:r>
            <a:r>
              <a:rPr lang="pt-BR" sz="3000" b="1" dirty="0" err="1"/>
              <a:t>attack</a:t>
            </a:r>
            <a:endParaRPr lang="en-US" sz="3000" b="1" dirty="0"/>
          </a:p>
        </p:txBody>
      </p:sp>
      <p:sp>
        <p:nvSpPr>
          <p:cNvPr id="3" name="Espaço Reservado para Conteúdo 2"/>
          <p:cNvSpPr>
            <a:spLocks noGrp="1"/>
          </p:cNvSpPr>
          <p:nvPr>
            <p:ph idx="1"/>
          </p:nvPr>
        </p:nvSpPr>
        <p:spPr>
          <a:xfrm>
            <a:off x="1941909" y="2263140"/>
            <a:ext cx="6686550" cy="3736162"/>
          </a:xfrm>
        </p:spPr>
        <p:txBody>
          <a:bodyPr>
            <a:normAutofit/>
          </a:bodyPr>
          <a:lstStyle/>
          <a:p>
            <a:r>
              <a:rPr lang="pt-BR" sz="2400" dirty="0" err="1"/>
              <a:t>How</a:t>
            </a:r>
            <a:r>
              <a:rPr lang="pt-BR" sz="2400" dirty="0"/>
              <a:t> do </a:t>
            </a:r>
            <a:r>
              <a:rPr lang="pt-BR" sz="2400" dirty="0" err="1"/>
              <a:t>we</a:t>
            </a:r>
            <a:r>
              <a:rPr lang="pt-BR" sz="2400" dirty="0"/>
              <a:t> </a:t>
            </a:r>
            <a:r>
              <a:rPr lang="pt-BR" sz="2400" dirty="0" err="1"/>
              <a:t>respond</a:t>
            </a:r>
            <a:r>
              <a:rPr lang="pt-BR" sz="2400" dirty="0"/>
              <a:t> </a:t>
            </a:r>
            <a:r>
              <a:rPr lang="pt-BR" sz="2400" dirty="0" err="1"/>
              <a:t>to</a:t>
            </a:r>
            <a:r>
              <a:rPr lang="pt-BR" sz="2400" dirty="0"/>
              <a:t> </a:t>
            </a:r>
            <a:r>
              <a:rPr lang="pt-BR" sz="2400" dirty="0" err="1"/>
              <a:t>the</a:t>
            </a:r>
            <a:r>
              <a:rPr lang="pt-BR" sz="2400" dirty="0"/>
              <a:t> </a:t>
            </a:r>
            <a:r>
              <a:rPr lang="pt-BR" sz="2400" dirty="0" err="1"/>
              <a:t>threat</a:t>
            </a:r>
            <a:r>
              <a:rPr lang="pt-BR" sz="2400" dirty="0"/>
              <a:t>?</a:t>
            </a:r>
          </a:p>
          <a:p>
            <a:endParaRPr lang="en-US" sz="1800" dirty="0"/>
          </a:p>
        </p:txBody>
      </p:sp>
    </p:spTree>
    <p:extLst>
      <p:ext uri="{BB962C8B-B14F-4D97-AF65-F5344CB8AC3E}">
        <p14:creationId xmlns:p14="http://schemas.microsoft.com/office/powerpoint/2010/main" xmlns="" val="1963016608"/>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3.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otalTime>29</TotalTime>
  <Words>1919</Words>
  <Application>Microsoft Office PowerPoint</Application>
  <PresentationFormat>On-screen Show (4:3)</PresentationFormat>
  <Paragraphs>269</Paragraphs>
  <Slides>71</Slides>
  <Notes>0</Notes>
  <HiddenSlides>0</HiddenSlides>
  <MMClips>0</MMClips>
  <ScaleCrop>false</ScaleCrop>
  <HeadingPairs>
    <vt:vector size="4" baseType="variant">
      <vt:variant>
        <vt:lpstr>Theme</vt:lpstr>
      </vt:variant>
      <vt:variant>
        <vt:i4>3</vt:i4>
      </vt:variant>
      <vt:variant>
        <vt:lpstr>Slide Titles</vt:lpstr>
      </vt:variant>
      <vt:variant>
        <vt:i4>71</vt:i4>
      </vt:variant>
    </vt:vector>
  </HeadingPairs>
  <TitlesOfParts>
    <vt:vector size="74" baseType="lpstr">
      <vt:lpstr>Tema do Office</vt:lpstr>
      <vt:lpstr>Cacho</vt:lpstr>
      <vt:lpstr>Damask</vt:lpstr>
      <vt:lpstr>The Earth Shook Under His Feet</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Christianity under attack</vt:lpstr>
      <vt:lpstr>Deliberate efforts to humanize Jesus</vt:lpstr>
      <vt:lpstr>Deliberate efforts to humanize Jesus</vt:lpstr>
      <vt:lpstr>Some of the conclusions of the Jesus Seminar</vt:lpstr>
      <vt:lpstr>Some of the conclusions of the Jesus Seminar</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Deliberate efforts to humanize Jesus</vt:lpstr>
      <vt:lpstr>Why reject the Deity of Jesus?</vt:lpstr>
      <vt:lpstr>Why reject the Deity of Jesus?</vt:lpstr>
      <vt:lpstr>Why reject the Deity of Jesus?</vt:lpstr>
      <vt:lpstr>Why reject the Deity of Jesus?</vt:lpstr>
      <vt:lpstr>A Soldier´s Perspective</vt:lpstr>
      <vt:lpstr>A Soldier´s Perspective</vt:lpstr>
      <vt:lpstr>A Soldier´s Perspective</vt:lpstr>
      <vt:lpstr>A Soldier´s Perspective</vt:lpstr>
      <vt:lpstr>A Soldier´s Perspective</vt:lpstr>
      <vt:lpstr>A Soldier´s Perspective</vt:lpstr>
      <vt:lpstr>A Soldier´s Perspective</vt:lpstr>
      <vt:lpstr>A Soldier´s Perspective</vt:lpstr>
      <vt:lpstr>The Torn veil</vt:lpstr>
      <vt:lpstr>The Torn veil</vt:lpstr>
      <vt:lpstr>The Torn veil</vt:lpstr>
      <vt:lpstr>The Torn veil</vt:lpstr>
      <vt:lpstr>The Torn veil</vt:lpstr>
      <vt:lpstr>The Torn veil</vt:lpstr>
      <vt:lpstr>The Torn veil</vt:lpstr>
      <vt:lpstr>A Soldier´s Perspective</vt:lpstr>
      <vt:lpstr>A Soldier´s Perspective</vt:lpstr>
      <vt:lpstr>A Soldier´s Perspective</vt:lpstr>
      <vt:lpstr>A Soldier´s Perspective</vt:lpstr>
      <vt:lpstr>A Soldier´s Perspective</vt:lpstr>
      <vt:lpstr>A Soldier´s Perspective</vt:lpstr>
      <vt:lpstr>A Soldier´s Perspective</vt:lpstr>
      <vt:lpstr>A Soldier´s Perspective</vt:lpstr>
      <vt:lpstr>What did jesus say on the cross?</vt:lpstr>
      <vt:lpstr>A Soldier´s Perspective</vt:lpstr>
      <vt:lpstr>A Soldier´s Perspective</vt:lpstr>
      <vt:lpstr>A Soldier´s Perspective</vt:lpstr>
      <vt:lpstr>Slide 71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Earth Shook Under His Feet</dc:title>
  <dc:creator>Brad Beutjer</dc:creator>
  <cp:lastModifiedBy>Brad Beutjer</cp:lastModifiedBy>
  <cp:revision>4</cp:revision>
  <dcterms:created xsi:type="dcterms:W3CDTF">2014-10-08T23:18:22Z</dcterms:created>
  <dcterms:modified xsi:type="dcterms:W3CDTF">2014-10-08T23:48:17Z</dcterms:modified>
</cp:coreProperties>
</file>