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1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1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3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2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44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7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5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6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8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2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0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1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prstClr val="white"/>
                </a:solidFill>
              </a:rPr>
              <a:pPr defTabSz="457200"/>
              <a:t>10/5/2014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00C6BB"/>
                </a:solidFill>
              </a:rPr>
              <a:pPr defTabSz="457200"/>
              <a:t>‹nº›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68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95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Christ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3062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Christ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His way out, He met a group of perhaps 600 men or more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3986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Christ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His way out, He met a group of perhaps 600 men or more</a:t>
            </a:r>
            <a:endParaRPr lang="pt-BR" sz="3200" dirty="0" smtClean="0"/>
          </a:p>
          <a:p>
            <a:r>
              <a:rPr lang="en-US" sz="3200" dirty="0" smtClean="0"/>
              <a:t>They sent Judas ahead to identify Him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17275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Christ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His way out, He met a group of perhaps 600 men or more</a:t>
            </a:r>
            <a:endParaRPr lang="pt-BR" sz="3200" dirty="0" smtClean="0"/>
          </a:p>
          <a:p>
            <a:r>
              <a:rPr lang="en-US" sz="3200" dirty="0" smtClean="0"/>
              <a:t>They sent Judas ahead to identify Him</a:t>
            </a:r>
            <a:endParaRPr lang="pt-BR" sz="3200" dirty="0" smtClean="0"/>
          </a:p>
          <a:p>
            <a:r>
              <a:rPr lang="en-US" sz="3200" dirty="0" smtClean="0"/>
              <a:t>He presented Himself, and the detachment drew back and fell!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04539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Christ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His way out, He met a group of perhaps 600 men or more</a:t>
            </a:r>
            <a:endParaRPr lang="pt-BR" sz="3200" dirty="0" smtClean="0"/>
          </a:p>
          <a:p>
            <a:r>
              <a:rPr lang="en-US" sz="3200" dirty="0" smtClean="0"/>
              <a:t>They sent Judas ahead to identify Him</a:t>
            </a:r>
            <a:endParaRPr lang="pt-BR" sz="3200" dirty="0" smtClean="0"/>
          </a:p>
          <a:p>
            <a:r>
              <a:rPr lang="en-US" sz="3200" dirty="0" smtClean="0"/>
              <a:t>He presented Himself, and the detachment drew back and fell!</a:t>
            </a:r>
            <a:endParaRPr lang="pt-BR" sz="3200" dirty="0" smtClean="0"/>
          </a:p>
          <a:p>
            <a:r>
              <a:rPr lang="en-US" sz="3200" dirty="0" smtClean="0"/>
              <a:t>He did not call angels, and did rebuke Peter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419444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Christ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On His way out, He met a group of perhaps 600 men or more</a:t>
            </a:r>
            <a:endParaRPr lang="pt-BR" sz="3200" dirty="0" smtClean="0"/>
          </a:p>
          <a:p>
            <a:r>
              <a:rPr lang="en-US" sz="3200" dirty="0" smtClean="0"/>
              <a:t>They sent Judas ahead to identify Him</a:t>
            </a:r>
            <a:endParaRPr lang="pt-BR" sz="3200" dirty="0" smtClean="0"/>
          </a:p>
          <a:p>
            <a:r>
              <a:rPr lang="en-US" sz="3200" dirty="0" smtClean="0"/>
              <a:t>He presented Himself, and the detachment drew back and fell!</a:t>
            </a:r>
            <a:endParaRPr lang="pt-BR" sz="3200" dirty="0" smtClean="0"/>
          </a:p>
          <a:p>
            <a:r>
              <a:rPr lang="en-US" sz="3200" dirty="0" smtClean="0"/>
              <a:t>He did not call angels, and did rebuke Peter</a:t>
            </a:r>
            <a:endParaRPr lang="pt-BR" sz="3200" dirty="0" smtClean="0"/>
          </a:p>
          <a:p>
            <a:r>
              <a:rPr lang="en-US" sz="3200" dirty="0" smtClean="0"/>
              <a:t>He advanced with purpose and determination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0295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Judas Iscariot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0490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Judas Iscariot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they left the garden, where was Judas? Hidden behind the soldiers?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1051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Judas Iscariot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they left the garden, where was Judas? Hidden behind the soldiers?</a:t>
            </a:r>
            <a:endParaRPr lang="pt-BR" sz="3200" dirty="0" smtClean="0"/>
          </a:p>
          <a:p>
            <a:r>
              <a:rPr lang="en-US" sz="3200" dirty="0" smtClean="0"/>
              <a:t>He had already completed his mission with the kiss of a false disciple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0507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Judas Iscariot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they left the garden, where was Judas? Hidden behind the soldiers?</a:t>
            </a:r>
            <a:endParaRPr lang="pt-BR" sz="3200" dirty="0" smtClean="0"/>
          </a:p>
          <a:p>
            <a:r>
              <a:rPr lang="en-US" sz="3200" dirty="0" smtClean="0"/>
              <a:t>He had already completed his mission with the kiss of a false disciple</a:t>
            </a:r>
            <a:endParaRPr lang="pt-BR" sz="3200" dirty="0" smtClean="0"/>
          </a:p>
          <a:p>
            <a:r>
              <a:rPr lang="en-US" sz="3200" dirty="0" smtClean="0"/>
              <a:t>During the night, he had time to reflect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9492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29" y="0"/>
            <a:ext cx="10503893" cy="7881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00" y="759600"/>
            <a:ext cx="10572000" cy="2386873"/>
          </a:xfrm>
        </p:spPr>
        <p:txBody>
          <a:bodyPr/>
          <a:lstStyle/>
          <a:p>
            <a:r>
              <a:rPr lang="pt-BR" dirty="0" err="1" smtClean="0"/>
              <a:t>Three</a:t>
            </a:r>
            <a:r>
              <a:rPr lang="pt-BR" dirty="0" smtClean="0"/>
              <a:t> </a:t>
            </a:r>
            <a:r>
              <a:rPr lang="pt-BR" dirty="0" err="1" smtClean="0"/>
              <a:t>Men</a:t>
            </a:r>
            <a:r>
              <a:rPr lang="pt-BR" dirty="0" smtClean="0"/>
              <a:t> </a:t>
            </a:r>
            <a:r>
              <a:rPr lang="pt-BR" dirty="0" err="1" smtClean="0"/>
              <a:t>Left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Garden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356" y="5330648"/>
            <a:ext cx="10829070" cy="6643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500" dirty="0" err="1" smtClean="0"/>
              <a:t>After</a:t>
            </a:r>
            <a:r>
              <a:rPr lang="pt-BR" sz="3500" dirty="0" smtClean="0"/>
              <a:t>, </a:t>
            </a:r>
            <a:r>
              <a:rPr lang="pt-BR" sz="3500" dirty="0" err="1" smtClean="0"/>
              <a:t>During</a:t>
            </a:r>
            <a:r>
              <a:rPr lang="pt-BR" sz="3500" dirty="0" smtClean="0"/>
              <a:t> </a:t>
            </a:r>
            <a:r>
              <a:rPr lang="pt-BR" sz="3500" dirty="0" err="1" smtClean="0"/>
              <a:t>and</a:t>
            </a:r>
            <a:r>
              <a:rPr lang="pt-BR" sz="3500" dirty="0" smtClean="0"/>
              <a:t> </a:t>
            </a:r>
            <a:r>
              <a:rPr lang="pt-BR" sz="3500" dirty="0" err="1" smtClean="0"/>
              <a:t>Before</a:t>
            </a:r>
            <a:r>
              <a:rPr lang="pt-BR" sz="3500" dirty="0" smtClean="0"/>
              <a:t> Meeting in </a:t>
            </a:r>
            <a:r>
              <a:rPr lang="pt-BR" sz="3500" dirty="0" err="1" smtClean="0"/>
              <a:t>Gethsemane</a:t>
            </a:r>
            <a:r>
              <a:rPr lang="pt-BR" sz="3500" dirty="0" smtClean="0"/>
              <a:t> 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386517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Judas Iscariot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they left the garden, where was Judas? Hidden behind the soldiers?</a:t>
            </a:r>
            <a:endParaRPr lang="pt-BR" sz="3200" dirty="0" smtClean="0"/>
          </a:p>
          <a:p>
            <a:r>
              <a:rPr lang="en-US" sz="3200" dirty="0" smtClean="0"/>
              <a:t>He had already completed his mission with the kiss of a false disciple</a:t>
            </a:r>
            <a:endParaRPr lang="pt-BR" sz="3200" dirty="0" smtClean="0"/>
          </a:p>
          <a:p>
            <a:r>
              <a:rPr lang="en-US" sz="3200" dirty="0" smtClean="0"/>
              <a:t>During the night, he had time to reflect</a:t>
            </a:r>
            <a:endParaRPr lang="pt-BR" sz="3200" dirty="0" smtClean="0"/>
          </a:p>
          <a:p>
            <a:r>
              <a:rPr lang="en-US" sz="3200" dirty="0" smtClean="0"/>
              <a:t>He felt regret, but did not seek mercy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8814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01" y="2796696"/>
            <a:ext cx="7580760" cy="71213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Matthew 27:3-5</a:t>
            </a:r>
            <a:endParaRPr lang="pt-BR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3" r="27363"/>
          <a:stretch>
            <a:fillRect/>
          </a:stretch>
        </p:blipFill>
        <p:spPr>
          <a:xfrm>
            <a:off x="8466138" y="79834"/>
            <a:ext cx="3725862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040" y="4719321"/>
            <a:ext cx="7580760" cy="4856872"/>
          </a:xfrm>
        </p:spPr>
        <p:txBody>
          <a:bodyPr>
            <a:noAutofit/>
          </a:bodyPr>
          <a:lstStyle/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2076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Judas Iscariot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they left the garden, where was Judas? Hidden behind the soldiers?</a:t>
            </a:r>
            <a:endParaRPr lang="pt-BR" sz="3200" dirty="0" smtClean="0"/>
          </a:p>
          <a:p>
            <a:r>
              <a:rPr lang="en-US" sz="3200" dirty="0" smtClean="0"/>
              <a:t>He had already completed his mission with the kiss of a false disciple</a:t>
            </a:r>
            <a:endParaRPr lang="pt-BR" sz="3200" dirty="0" smtClean="0"/>
          </a:p>
          <a:p>
            <a:r>
              <a:rPr lang="en-US" sz="3200" dirty="0" smtClean="0"/>
              <a:t>During the night, he had time to reflect</a:t>
            </a:r>
            <a:endParaRPr lang="pt-BR" sz="3200" dirty="0" smtClean="0"/>
          </a:p>
          <a:p>
            <a:r>
              <a:rPr lang="en-US" sz="3200" dirty="0" smtClean="0"/>
              <a:t>He felt regret, but did not seek mercy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0629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Judas Iscariot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8930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When they left the garden, where was Judas? Hidden behind the soldiers?</a:t>
            </a:r>
            <a:endParaRPr lang="pt-BR" sz="3200" dirty="0" smtClean="0"/>
          </a:p>
          <a:p>
            <a:r>
              <a:rPr lang="en-US" sz="3200" dirty="0" smtClean="0"/>
              <a:t>He had already completed his mission with the kiss of a false disciple</a:t>
            </a:r>
            <a:endParaRPr lang="pt-BR" sz="3200" dirty="0" smtClean="0"/>
          </a:p>
          <a:p>
            <a:r>
              <a:rPr lang="en-US" sz="3200" dirty="0" smtClean="0"/>
              <a:t>During the night, he had time to reflect</a:t>
            </a:r>
            <a:endParaRPr lang="pt-BR" sz="3200" dirty="0" smtClean="0"/>
          </a:p>
          <a:p>
            <a:r>
              <a:rPr lang="en-US" sz="3200" dirty="0" smtClean="0"/>
              <a:t>He felt regret, but did not seek mercy</a:t>
            </a:r>
            <a:endParaRPr lang="pt-BR" sz="3200" dirty="0" smtClean="0"/>
          </a:p>
          <a:p>
            <a:r>
              <a:rPr lang="en-US" sz="3200" dirty="0" smtClean="0"/>
              <a:t>He tried to run away, but threw himself into the hands of the Righteous Judge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7992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4" y="2796696"/>
            <a:ext cx="7580760" cy="71213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err="1" smtClean="0">
                <a:solidFill>
                  <a:srgbClr val="FFFF00"/>
                </a:solidFill>
              </a:rPr>
              <a:t>Hebrews</a:t>
            </a:r>
            <a:r>
              <a:rPr lang="pt-BR" sz="4800" b="1" dirty="0" smtClean="0">
                <a:solidFill>
                  <a:srgbClr val="FFFF00"/>
                </a:solidFill>
              </a:rPr>
              <a:t> 10:29-31</a:t>
            </a:r>
            <a:br>
              <a:rPr lang="pt-BR" sz="4800" b="1" dirty="0" smtClean="0">
                <a:solidFill>
                  <a:srgbClr val="FFFF00"/>
                </a:solidFill>
              </a:rPr>
            </a:br>
            <a:r>
              <a:rPr lang="pt-BR" sz="4800" b="1" dirty="0" err="1" smtClean="0">
                <a:solidFill>
                  <a:srgbClr val="FFFF00"/>
                </a:solidFill>
              </a:rPr>
              <a:t>Hebrews</a:t>
            </a:r>
            <a:r>
              <a:rPr lang="pt-BR" sz="4800" b="1" dirty="0" smtClean="0">
                <a:solidFill>
                  <a:srgbClr val="FFFF00"/>
                </a:solidFill>
              </a:rPr>
              <a:t> 12:29</a:t>
            </a:r>
            <a:endParaRPr lang="pt-BR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3" r="27363"/>
          <a:stretch>
            <a:fillRect/>
          </a:stretch>
        </p:blipFill>
        <p:spPr>
          <a:xfrm>
            <a:off x="8466138" y="79834"/>
            <a:ext cx="3725862" cy="6858000"/>
          </a:xfrm>
        </p:spPr>
      </p:pic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3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Judas Iscariot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8930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When they left the garden, where was Judas? Hidden behind the soldiers?</a:t>
            </a:r>
            <a:endParaRPr lang="pt-BR" sz="3200" dirty="0" smtClean="0"/>
          </a:p>
          <a:p>
            <a:r>
              <a:rPr lang="en-US" sz="3200" dirty="0" smtClean="0"/>
              <a:t>He had already completed his mission with the kiss of a false disciple</a:t>
            </a:r>
            <a:endParaRPr lang="pt-BR" sz="3200" dirty="0" smtClean="0"/>
          </a:p>
          <a:p>
            <a:r>
              <a:rPr lang="en-US" sz="3200" dirty="0" smtClean="0"/>
              <a:t>During the night, he had time to reflect</a:t>
            </a:r>
            <a:endParaRPr lang="pt-BR" sz="3200" dirty="0" smtClean="0"/>
          </a:p>
          <a:p>
            <a:r>
              <a:rPr lang="en-US" sz="3200" dirty="0" smtClean="0"/>
              <a:t>He felt regret, but did not seek mercy</a:t>
            </a:r>
            <a:endParaRPr lang="pt-BR" sz="3200" dirty="0" smtClean="0"/>
          </a:p>
          <a:p>
            <a:r>
              <a:rPr lang="en-US" sz="3200" dirty="0" smtClean="0"/>
              <a:t>He tried to run away, but threw himself into the hands of the Righteous Judge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55547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Peter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52732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Peter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first reaction: courageous defense of his Master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0060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Peter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first reaction: courageous defense of his Master</a:t>
            </a:r>
            <a:endParaRPr lang="pt-BR" sz="3200" dirty="0" smtClean="0"/>
          </a:p>
          <a:p>
            <a:r>
              <a:rPr lang="en-US" sz="3200" dirty="0" smtClean="0"/>
              <a:t>He followed to know, but tried to stay in the shadows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28610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Peter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first reaction: courageous defense of his Master</a:t>
            </a:r>
            <a:endParaRPr lang="pt-BR" sz="3200" dirty="0" smtClean="0"/>
          </a:p>
          <a:p>
            <a:r>
              <a:rPr lang="en-US" sz="3200" dirty="0" smtClean="0"/>
              <a:t>He followed to know, but tried to stay in the shadows</a:t>
            </a:r>
            <a:endParaRPr lang="pt-BR" sz="3200" dirty="0" smtClean="0"/>
          </a:p>
          <a:p>
            <a:r>
              <a:rPr lang="en-US" sz="3200" dirty="0" smtClean="0"/>
              <a:t>When he could not hide himself, he denied Christ!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8095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Men Left the Garden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315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01" y="2796696"/>
            <a:ext cx="7580760" cy="71213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Luke 22:60-62</a:t>
            </a:r>
            <a:endParaRPr lang="pt-BR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3" r="27363"/>
          <a:stretch>
            <a:fillRect/>
          </a:stretch>
        </p:blipFill>
        <p:spPr>
          <a:xfrm>
            <a:off x="8466138" y="79834"/>
            <a:ext cx="3725862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040" y="4719321"/>
            <a:ext cx="7580760" cy="4856872"/>
          </a:xfrm>
        </p:spPr>
        <p:txBody>
          <a:bodyPr>
            <a:noAutofit/>
          </a:bodyPr>
          <a:lstStyle/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42195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Peter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first reaction: courageous defense of his Master</a:t>
            </a:r>
            <a:endParaRPr lang="pt-BR" sz="3200" dirty="0" smtClean="0"/>
          </a:p>
          <a:p>
            <a:r>
              <a:rPr lang="en-US" sz="3200" dirty="0" smtClean="0"/>
              <a:t>He followed to know, but tried to stay in the shadows</a:t>
            </a:r>
            <a:endParaRPr lang="pt-BR" sz="3200" dirty="0" smtClean="0"/>
          </a:p>
          <a:p>
            <a:r>
              <a:rPr lang="en-US" sz="3200" dirty="0" smtClean="0"/>
              <a:t>When he could not hide himself, he denied Christ!</a:t>
            </a:r>
            <a:endParaRPr lang="pt-BR" sz="3200" dirty="0" smtClean="0"/>
          </a:p>
          <a:p>
            <a:r>
              <a:rPr lang="en-US" sz="3200" dirty="0" smtClean="0"/>
              <a:t>The difference between Peter and Judas: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26803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Peter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His first reaction: courageous defense of his Master</a:t>
            </a:r>
            <a:endParaRPr lang="pt-BR" sz="3200" dirty="0" smtClean="0"/>
          </a:p>
          <a:p>
            <a:r>
              <a:rPr lang="en-US" sz="3200" dirty="0" smtClean="0"/>
              <a:t>He followed to know, but tried to stay in the shadows</a:t>
            </a:r>
            <a:endParaRPr lang="pt-BR" sz="3200" dirty="0" smtClean="0"/>
          </a:p>
          <a:p>
            <a:r>
              <a:rPr lang="en-US" sz="3200" dirty="0" smtClean="0"/>
              <a:t>When he could not hide himself, he denied Christ!</a:t>
            </a:r>
            <a:endParaRPr lang="pt-BR" sz="3200" dirty="0" smtClean="0"/>
          </a:p>
          <a:p>
            <a:r>
              <a:rPr lang="en-US" sz="3200" dirty="0" smtClean="0"/>
              <a:t>The difference between Peter and Judas:</a:t>
            </a:r>
            <a:endParaRPr lang="pt-BR" sz="3200" dirty="0" smtClean="0"/>
          </a:p>
          <a:p>
            <a:pPr lvl="1"/>
            <a:r>
              <a:rPr lang="en-US" sz="2800" dirty="0" smtClean="0"/>
              <a:t>Not in the seriousness of the sins they committed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97000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Peter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His first reaction: courageous defense of his Master</a:t>
            </a:r>
            <a:endParaRPr lang="pt-BR" sz="3200" dirty="0" smtClean="0"/>
          </a:p>
          <a:p>
            <a:r>
              <a:rPr lang="en-US" sz="3200" dirty="0" smtClean="0"/>
              <a:t>He followed to know, but tried to stay in the shadows</a:t>
            </a:r>
            <a:endParaRPr lang="pt-BR" sz="3200" dirty="0" smtClean="0"/>
          </a:p>
          <a:p>
            <a:r>
              <a:rPr lang="en-US" sz="3200" dirty="0" smtClean="0"/>
              <a:t>When he could not hide himself, he denied Christ!</a:t>
            </a:r>
            <a:endParaRPr lang="pt-BR" sz="3200" dirty="0" smtClean="0"/>
          </a:p>
          <a:p>
            <a:r>
              <a:rPr lang="en-US" sz="3200" dirty="0" smtClean="0"/>
              <a:t>The difference between Peter and Judas:</a:t>
            </a:r>
            <a:endParaRPr lang="pt-BR" sz="3200" dirty="0" smtClean="0"/>
          </a:p>
          <a:p>
            <a:pPr lvl="1"/>
            <a:r>
              <a:rPr lang="en-US" sz="2800" dirty="0" smtClean="0"/>
              <a:t>Not in the seriousness of the sins they committed</a:t>
            </a:r>
            <a:endParaRPr lang="pt-BR" sz="2800" dirty="0" smtClean="0"/>
          </a:p>
          <a:p>
            <a:pPr lvl="1"/>
            <a:r>
              <a:rPr lang="en-US" sz="2800" dirty="0" smtClean="0"/>
              <a:t>But in what each one did with his sin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46607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55894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Judas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9534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Judas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Joined himself to the enemies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25208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Judas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Joined himself to the enemies</a:t>
            </a:r>
            <a:endParaRPr lang="pt-BR" sz="3200" dirty="0" smtClean="0"/>
          </a:p>
          <a:p>
            <a:r>
              <a:rPr lang="en-US" sz="3200" dirty="0" smtClean="0"/>
              <a:t>Entered with the intention to betray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34968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Judas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Joined himself to the enemies</a:t>
            </a:r>
            <a:endParaRPr lang="pt-BR" sz="3200" dirty="0" smtClean="0"/>
          </a:p>
          <a:p>
            <a:r>
              <a:rPr lang="en-US" sz="3200" dirty="0" smtClean="0"/>
              <a:t>Entered with the intention to betray</a:t>
            </a:r>
            <a:endParaRPr lang="pt-BR" sz="3200" dirty="0" smtClean="0"/>
          </a:p>
          <a:p>
            <a:r>
              <a:rPr lang="en-US" sz="3200" dirty="0" smtClean="0"/>
              <a:t>He pretended to love the Master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45365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Peter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9869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Men Left the Garden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err="1" smtClean="0"/>
              <a:t>Gethsemane</a:t>
            </a:r>
            <a:r>
              <a:rPr lang="pt-BR" sz="3200" dirty="0" smtClean="0"/>
              <a:t>: </a:t>
            </a:r>
            <a:r>
              <a:rPr lang="en-US" sz="3200" dirty="0" smtClean="0"/>
              <a:t>Garden at the Foot of the Mount of Olives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55" y="334850"/>
            <a:ext cx="4052554" cy="30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9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Peter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Confident, denying his own vulnerability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17752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0728"/>
            <a:ext cx="7580760" cy="71213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Matthew 26:31,33</a:t>
            </a:r>
            <a:endParaRPr lang="pt-BR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3" r="27363"/>
          <a:stretch>
            <a:fillRect/>
          </a:stretch>
        </p:blipFill>
        <p:spPr>
          <a:xfrm>
            <a:off x="8466138" y="79834"/>
            <a:ext cx="3725862" cy="6858000"/>
          </a:xfrm>
        </p:spPr>
      </p:pic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570029" y="4521213"/>
            <a:ext cx="4852988" cy="35163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79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Peter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Confident, denying his own vulnerability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76442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Peter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Confident, denying his own vulnerability</a:t>
            </a:r>
            <a:endParaRPr lang="pt-BR" sz="3200" dirty="0" smtClean="0"/>
          </a:p>
          <a:p>
            <a:r>
              <a:rPr lang="en-US" sz="3200" dirty="0" smtClean="0"/>
              <a:t>He did not recognize his own necessity, and so he slept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87064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Peter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Confident, denying his own vulnerability</a:t>
            </a:r>
            <a:endParaRPr lang="pt-BR" sz="3200" dirty="0" smtClean="0"/>
          </a:p>
          <a:p>
            <a:r>
              <a:rPr lang="en-US" sz="3200" dirty="0" smtClean="0"/>
              <a:t>He did not recognize his own necessity, and so he slept</a:t>
            </a:r>
            <a:endParaRPr lang="pt-BR" sz="3200" dirty="0" smtClean="0"/>
          </a:p>
          <a:p>
            <a:r>
              <a:rPr lang="en-US" sz="3200" dirty="0" smtClean="0"/>
              <a:t>He did not position himself as an enemy to Jesus, but he was negligent in that critical hour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75555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Jesus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97234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Jesus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 recognized his own fragility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41455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59" y="2969336"/>
            <a:ext cx="7580760" cy="71213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John 12:27-28a</a:t>
            </a:r>
            <a:endParaRPr lang="pt-BR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3" r="27363"/>
          <a:stretch>
            <a:fillRect/>
          </a:stretch>
        </p:blipFill>
        <p:spPr>
          <a:xfrm>
            <a:off x="8466138" y="79834"/>
            <a:ext cx="3725862" cy="6858000"/>
          </a:xfrm>
        </p:spPr>
      </p:pic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36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Jesus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 recognized his own fragility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0257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During</a:t>
            </a:r>
            <a:r>
              <a:rPr lang="pt-BR" dirty="0" smtClean="0"/>
              <a:t>: Jesus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 recognized his own fragility</a:t>
            </a:r>
            <a:endParaRPr lang="pt-BR" sz="3200" dirty="0" smtClean="0"/>
          </a:p>
          <a:p>
            <a:r>
              <a:rPr lang="en-US" sz="3200" dirty="0" smtClean="0"/>
              <a:t>He did not stray from His purpose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3372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Men Left the Garden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err="1" smtClean="0"/>
              <a:t>Gethsemane</a:t>
            </a:r>
            <a:r>
              <a:rPr lang="pt-BR" sz="3200" dirty="0" smtClean="0"/>
              <a:t>: </a:t>
            </a:r>
            <a:r>
              <a:rPr lang="en-US" sz="3200" dirty="0" smtClean="0"/>
              <a:t>Garden at the Foot of the Mount of Olives</a:t>
            </a:r>
            <a:endParaRPr lang="pt-BR" sz="3200" dirty="0" smtClean="0"/>
          </a:p>
          <a:p>
            <a:r>
              <a:rPr lang="en-US" sz="3200" dirty="0" smtClean="0"/>
              <a:t>The Actions in the Hours After the Meeting in the Garden Reveal the Character of Each One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96599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Enter the Garden of Prayer?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947275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Enter the Garden of Prayer?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 enemies, pretending to be interested while we flee from the Lord´s presence?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587670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Enter the Garden of Prayer?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 enemies, pretending to be interested while we flee from the Lord´s presence?</a:t>
            </a:r>
            <a:endParaRPr lang="pt-BR" sz="3200" dirty="0" smtClean="0"/>
          </a:p>
          <a:p>
            <a:r>
              <a:rPr lang="en-US" sz="3200" dirty="0" smtClean="0"/>
              <a:t>Confident, but negligent and unsteady in the time of trial?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860038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Enter the Garden of Prayer?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 enemies, pretending to be interested while we flee from the Lord´s presence?</a:t>
            </a:r>
            <a:endParaRPr lang="pt-BR" sz="3200" dirty="0" smtClean="0"/>
          </a:p>
          <a:p>
            <a:r>
              <a:rPr lang="en-US" sz="3200" dirty="0" smtClean="0"/>
              <a:t>Confident, but negligent and unsteady in the time of trial?</a:t>
            </a:r>
            <a:endParaRPr lang="pt-BR" sz="3200" dirty="0" smtClean="0"/>
          </a:p>
          <a:p>
            <a:r>
              <a:rPr lang="en-US" sz="3200" dirty="0" smtClean="0"/>
              <a:t>Dependent, but determined to do God´s will at all cost?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001437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42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Men Left the Garden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 err="1" smtClean="0"/>
              <a:t>Gethsemane</a:t>
            </a:r>
            <a:r>
              <a:rPr lang="pt-BR" sz="3200" dirty="0" smtClean="0"/>
              <a:t>: </a:t>
            </a:r>
            <a:r>
              <a:rPr lang="en-US" sz="3200" dirty="0" smtClean="0"/>
              <a:t>Garden at the Foot of the Mount of Olives</a:t>
            </a:r>
            <a:endParaRPr lang="pt-BR" sz="3200" dirty="0" smtClean="0"/>
          </a:p>
          <a:p>
            <a:r>
              <a:rPr lang="en-US" sz="3200" dirty="0" smtClean="0"/>
              <a:t>The Actions in the Hours After the Meeting in the Garden Reveal the Character of Each One</a:t>
            </a:r>
            <a:endParaRPr lang="pt-BR" sz="3200" dirty="0" smtClean="0"/>
          </a:p>
          <a:p>
            <a:r>
              <a:rPr lang="en-US" sz="3200" dirty="0" smtClean="0"/>
              <a:t>We Can Follow the Course of Each One, Observing Their Conduct in the Garden and Before Arriving There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6354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Men Left the Garden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200" dirty="0" err="1" smtClean="0"/>
              <a:t>Gethsemane</a:t>
            </a:r>
            <a:r>
              <a:rPr lang="pt-BR" sz="3200" dirty="0" smtClean="0"/>
              <a:t>: </a:t>
            </a:r>
            <a:r>
              <a:rPr lang="en-US" sz="3200" dirty="0" smtClean="0"/>
              <a:t>Garden at the Foot of the Mount of Olives</a:t>
            </a:r>
            <a:endParaRPr lang="pt-BR" sz="3200" dirty="0" smtClean="0"/>
          </a:p>
          <a:p>
            <a:r>
              <a:rPr lang="en-US" sz="3200" dirty="0" smtClean="0"/>
              <a:t>The Actions in the Hours After the Meeting in the Garden Reveal the Character of Each One</a:t>
            </a:r>
            <a:endParaRPr lang="pt-BR" sz="3200" dirty="0" smtClean="0"/>
          </a:p>
          <a:p>
            <a:r>
              <a:rPr lang="en-US" sz="3200" dirty="0" smtClean="0"/>
              <a:t>We Can Follow the Course of Each One, Observing Their Conduct in the Garden and Before Arriving There</a:t>
            </a:r>
            <a:endParaRPr lang="pt-BR" sz="3200" dirty="0" smtClean="0"/>
          </a:p>
          <a:p>
            <a:r>
              <a:rPr lang="pt-BR" sz="3200" dirty="0" err="1" smtClean="0"/>
              <a:t>We</a:t>
            </a:r>
            <a:r>
              <a:rPr lang="pt-BR" sz="3200" dirty="0" smtClean="0"/>
              <a:t> </a:t>
            </a:r>
            <a:r>
              <a:rPr lang="pt-BR" sz="3200" dirty="0" err="1" smtClean="0"/>
              <a:t>Learn</a:t>
            </a:r>
            <a:r>
              <a:rPr lang="pt-BR" sz="3200" dirty="0" smtClean="0"/>
              <a:t> </a:t>
            </a:r>
            <a:r>
              <a:rPr lang="pt-BR" sz="3200" dirty="0" err="1" smtClean="0"/>
              <a:t>Valuable</a:t>
            </a:r>
            <a:r>
              <a:rPr lang="pt-BR" sz="3200" dirty="0" smtClean="0"/>
              <a:t> </a:t>
            </a:r>
            <a:r>
              <a:rPr lang="pt-BR" sz="3200" dirty="0" err="1" smtClean="0"/>
              <a:t>Lessons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7978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Christ Left the Garden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0757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0" y="2634485"/>
            <a:ext cx="7580760" cy="71213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John 18:1-11</a:t>
            </a:r>
            <a:endParaRPr lang="pt-BR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3" r="27363"/>
          <a:stretch>
            <a:fillRect/>
          </a:stretch>
        </p:blipFill>
        <p:spPr>
          <a:xfrm>
            <a:off x="8466138" y="79834"/>
            <a:ext cx="3725862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309" y="1293541"/>
            <a:ext cx="7580760" cy="4856872"/>
          </a:xfrm>
        </p:spPr>
        <p:txBody>
          <a:bodyPr>
            <a:normAutofit/>
          </a:bodyPr>
          <a:lstStyle/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533710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1271</Words>
  <Application>Microsoft Office PowerPoint</Application>
  <PresentationFormat>Widescreen</PresentationFormat>
  <Paragraphs>146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7" baseType="lpstr">
      <vt:lpstr>Century Gothic</vt:lpstr>
      <vt:lpstr>Wingdings 2</vt:lpstr>
      <vt:lpstr>Quotable</vt:lpstr>
      <vt:lpstr>Apresentação do PowerPoint</vt:lpstr>
      <vt:lpstr>Three Men Left the Garden</vt:lpstr>
      <vt:lpstr>Three Men Left the Garden </vt:lpstr>
      <vt:lpstr>Three Men Left the Garden </vt:lpstr>
      <vt:lpstr>Three Men Left the Garden </vt:lpstr>
      <vt:lpstr>Three Men Left the Garden </vt:lpstr>
      <vt:lpstr>Three Men Left the Garden </vt:lpstr>
      <vt:lpstr>Jesus Christ Left the Garden</vt:lpstr>
      <vt:lpstr>John 18:1-11</vt:lpstr>
      <vt:lpstr>Jesus Christ Left the Garden</vt:lpstr>
      <vt:lpstr>Jesus Christ Left the Garden</vt:lpstr>
      <vt:lpstr>Jesus Christ Left the Garden</vt:lpstr>
      <vt:lpstr>Jesus Christ Left the Garden</vt:lpstr>
      <vt:lpstr>Jesus Christ Left the Garden</vt:lpstr>
      <vt:lpstr>Jesus Christ Left the Garden</vt:lpstr>
      <vt:lpstr>Judas Iscariot Left the Garden</vt:lpstr>
      <vt:lpstr>Judas Iscariot Left the Garden</vt:lpstr>
      <vt:lpstr>Judas Iscariot Left the Garden</vt:lpstr>
      <vt:lpstr>Judas Iscariot Left the Garden</vt:lpstr>
      <vt:lpstr>Judas Iscariot Left the Garden</vt:lpstr>
      <vt:lpstr>Matthew 27:3-5</vt:lpstr>
      <vt:lpstr>Judas Iscariot Left the Garden</vt:lpstr>
      <vt:lpstr>Judas Iscariot Left the Garden</vt:lpstr>
      <vt:lpstr>Hebrews 10:29-31 Hebrews 12:29</vt:lpstr>
      <vt:lpstr>Judas Iscariot Left the Garden</vt:lpstr>
      <vt:lpstr>Simon Peter Left the Garden</vt:lpstr>
      <vt:lpstr>Simon Peter Left the Garden</vt:lpstr>
      <vt:lpstr>Simon Peter Left the Garden</vt:lpstr>
      <vt:lpstr>Simon Peter Left the Garden</vt:lpstr>
      <vt:lpstr>Luke 22:60-62</vt:lpstr>
      <vt:lpstr>Simon Peter Left the Garden</vt:lpstr>
      <vt:lpstr>Simon Peter Left the Garden</vt:lpstr>
      <vt:lpstr>Simon Peter Left the Garden</vt:lpstr>
      <vt:lpstr>Before and During</vt:lpstr>
      <vt:lpstr>Before and During: Judas</vt:lpstr>
      <vt:lpstr>Before and During: Judas</vt:lpstr>
      <vt:lpstr>Before and During: Judas</vt:lpstr>
      <vt:lpstr>Before and During: Judas</vt:lpstr>
      <vt:lpstr>Before and During: Peter</vt:lpstr>
      <vt:lpstr>Before and During: Peter</vt:lpstr>
      <vt:lpstr>Matthew 26:31,33</vt:lpstr>
      <vt:lpstr>Before and During: Peter</vt:lpstr>
      <vt:lpstr>Before and During: Peter</vt:lpstr>
      <vt:lpstr>Before and During: Peter</vt:lpstr>
      <vt:lpstr>Before and During: Jesus</vt:lpstr>
      <vt:lpstr>Before and During: Jesus</vt:lpstr>
      <vt:lpstr>John 12:27-28a</vt:lpstr>
      <vt:lpstr>Before and During: Jesus</vt:lpstr>
      <vt:lpstr>Before and During: Jesus</vt:lpstr>
      <vt:lpstr>How Do We Enter the Garden of Prayer?</vt:lpstr>
      <vt:lpstr>How Do We Enter the Garden of Prayer?</vt:lpstr>
      <vt:lpstr>How Do We Enter the Garden of Prayer?</vt:lpstr>
      <vt:lpstr>How Do We Enter the Garden of Prayer?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Dennis Allan</dc:creator>
  <cp:lastModifiedBy>Dennis Allan</cp:lastModifiedBy>
  <cp:revision>4</cp:revision>
  <dcterms:created xsi:type="dcterms:W3CDTF">2014-09-21T00:57:21Z</dcterms:created>
  <dcterms:modified xsi:type="dcterms:W3CDTF">2014-10-05T12:16:21Z</dcterms:modified>
</cp:coreProperties>
</file>