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70" r:id="rId2"/>
    <p:sldId id="267" r:id="rId3"/>
    <p:sldId id="257" r:id="rId4"/>
    <p:sldId id="258" r:id="rId5"/>
    <p:sldId id="268" r:id="rId6"/>
    <p:sldId id="272" r:id="rId7"/>
    <p:sldId id="260" r:id="rId8"/>
    <p:sldId id="259" r:id="rId9"/>
  </p:sldIdLst>
  <p:sldSz cx="9144000" cy="5715000" type="screen16x10"/>
  <p:notesSz cx="7010400" cy="92964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84" y="-56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8AD854-CAB6-4452-BF8D-92D4B84E9EE1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1F7B72-6650-478F-A8BC-9D1001D5B3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60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33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74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2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26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49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29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40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1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80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07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E103F-E865-4BBB-AB8B-FC74AF911D8D}" type="datetimeFigureOut">
              <a:rPr lang="en-US" smtClean="0"/>
              <a:pPr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D3D-F5C3-447E-8D59-56D807301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920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500" b="1" dirty="0" smtClean="0"/>
              <a:t>Praying Like Jesus</a:t>
            </a:r>
            <a:endParaRPr lang="en-US" sz="6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i="1" dirty="0" smtClean="0"/>
              <a:t>Disciples Like </a:t>
            </a:r>
            <a:r>
              <a:rPr lang="en-US" sz="3000" i="1" smtClean="0"/>
              <a:t>the </a:t>
            </a:r>
            <a:r>
              <a:rPr lang="en-US" sz="3000" i="1" smtClean="0"/>
              <a:t>Teacher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xmlns="" val="22194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92134" y="1344706"/>
            <a:ext cx="6250191" cy="4206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3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Humility					September</a:t>
            </a:r>
          </a:p>
          <a:p>
            <a:pPr marL="0" indent="0">
              <a:buNone/>
            </a:pPr>
            <a:r>
              <a:rPr lang="en-US" sz="243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Love					</a:t>
            </a:r>
            <a:r>
              <a:rPr lang="en-US" sz="243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	October</a:t>
            </a:r>
            <a:endParaRPr lang="en-US" sz="243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3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Attitude toward Scripture		</a:t>
            </a:r>
            <a:r>
              <a:rPr lang="en-US" sz="243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November</a:t>
            </a:r>
            <a:endParaRPr lang="en-US" sz="243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3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Kindness and Gentleness		</a:t>
            </a:r>
            <a:r>
              <a:rPr lang="en-US" sz="243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	December</a:t>
            </a:r>
            <a:endParaRPr lang="en-US" sz="243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3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Diligence					January</a:t>
            </a:r>
          </a:p>
          <a:p>
            <a:pPr marL="0" indent="0">
              <a:buNone/>
            </a:pPr>
            <a:r>
              <a:rPr lang="en-US" sz="243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Purity					</a:t>
            </a:r>
            <a:r>
              <a:rPr lang="en-US" sz="243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	February</a:t>
            </a:r>
            <a:endParaRPr lang="en-US" sz="243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3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Teaching					March</a:t>
            </a:r>
          </a:p>
          <a:p>
            <a:pPr marL="0" indent="0">
              <a:buNone/>
            </a:pPr>
            <a:r>
              <a:rPr lang="en-US" sz="243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Compassionate Sacrifice		</a:t>
            </a:r>
            <a:r>
              <a:rPr lang="en-US" sz="243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	April</a:t>
            </a:r>
            <a:endParaRPr lang="en-US" sz="243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30" b="1" dirty="0"/>
              <a:t>Prayer					May</a:t>
            </a:r>
          </a:p>
          <a:p>
            <a:pPr marL="0" indent="0">
              <a:buNone/>
            </a:pPr>
            <a:r>
              <a:rPr lang="en-US" sz="2430" dirty="0"/>
              <a:t>Forgiveness				</a:t>
            </a:r>
            <a:r>
              <a:rPr lang="en-US" sz="2430" dirty="0" smtClean="0"/>
              <a:t>	June</a:t>
            </a:r>
            <a:endParaRPr lang="en-US" sz="2430" dirty="0"/>
          </a:p>
          <a:p>
            <a:pPr marL="0" indent="0">
              <a:buNone/>
            </a:pPr>
            <a:r>
              <a:rPr lang="en-US" sz="2430" dirty="0"/>
              <a:t>Courage					July	</a:t>
            </a:r>
          </a:p>
          <a:p>
            <a:pPr marL="0" indent="0">
              <a:buNone/>
            </a:pPr>
            <a:r>
              <a:rPr lang="en-US" sz="2430" dirty="0"/>
              <a:t>Vision					</a:t>
            </a:r>
            <a:r>
              <a:rPr lang="en-US" sz="2430" dirty="0" smtClean="0"/>
              <a:t>	August</a:t>
            </a:r>
            <a:endParaRPr lang="en-US" sz="243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9086" y="216498"/>
            <a:ext cx="4697640" cy="865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25" b="1" i="1" dirty="0"/>
              <a:t>Disciples Like </a:t>
            </a:r>
            <a:r>
              <a:rPr lang="en-US" sz="2625" b="1" i="1" dirty="0" smtClean="0"/>
              <a:t>the </a:t>
            </a:r>
            <a:r>
              <a:rPr lang="en-US" sz="2625" b="1" i="1" dirty="0"/>
              <a:t>Teacher</a:t>
            </a:r>
            <a:r>
              <a:rPr lang="en-US" sz="2250" b="1" i="1" dirty="0"/>
              <a:t> </a:t>
            </a:r>
          </a:p>
          <a:p>
            <a:pPr algn="ctr"/>
            <a:r>
              <a:rPr lang="en-US" sz="2400" dirty="0" smtClean="0"/>
              <a:t>(2013-2014 </a:t>
            </a:r>
            <a:r>
              <a:rPr lang="en-US" sz="2400" dirty="0" smtClean="0"/>
              <a:t>Theme </a:t>
            </a:r>
            <a:r>
              <a:rPr lang="en-US" sz="2400" dirty="0" smtClean="0"/>
              <a:t>Series)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387261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Perspective on Prayer from Jesus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65" y="1521354"/>
            <a:ext cx="8380206" cy="362611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/>
              <a:t>Not an Easy Discipline </a:t>
            </a:r>
            <a:r>
              <a:rPr lang="en-US" sz="2400" dirty="0" smtClean="0"/>
              <a:t>(Luke 11.1-4; Matthew 6.9-15)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/>
              <a:t>Danger of Isolation from Daily Life </a:t>
            </a:r>
            <a:r>
              <a:rPr lang="en-US" sz="2400" dirty="0" smtClean="0"/>
              <a:t>(Mt. 6.12-15; Mk. 11.25-26)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/>
              <a:t>Wanting to Quit </a:t>
            </a:r>
            <a:r>
              <a:rPr lang="en-US" sz="2400" dirty="0" smtClean="0"/>
              <a:t>(Luke 11.5-13; 18.1-8; 21.34-36; 22.45-46)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T</a:t>
            </a:r>
            <a:r>
              <a:rPr lang="en-US" sz="2400" b="1" dirty="0" smtClean="0"/>
              <a:t>o God and For God </a:t>
            </a:r>
            <a:r>
              <a:rPr lang="en-US" sz="2400" dirty="0" smtClean="0"/>
              <a:t>(Lu. 18.9-14; 20.47; Matt. 6.5-8)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346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Jesus Prayed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8907"/>
            <a:ext cx="8025953" cy="35095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b="1" dirty="0" smtClean="0"/>
              <a:t>Jesus made special effort to be alone with God in prayer</a:t>
            </a:r>
            <a:r>
              <a:rPr lang="en-US" sz="2500" dirty="0" smtClean="0"/>
              <a:t> (Mk. 1.35, Matt. 14.23, Lu. 5.16)</a:t>
            </a:r>
          </a:p>
          <a:p>
            <a:pPr marL="0" indent="0" algn="ctr">
              <a:buNone/>
            </a:pPr>
            <a:endParaRPr lang="en-US" sz="2500" dirty="0" smtClean="0"/>
          </a:p>
          <a:p>
            <a:pPr marL="0" indent="0" algn="ctr">
              <a:buNone/>
            </a:pPr>
            <a:r>
              <a:rPr lang="en-US" sz="2500" b="1" dirty="0" smtClean="0"/>
              <a:t>Jesus prayed through significant moments and decisions</a:t>
            </a:r>
            <a:r>
              <a:rPr lang="en-US" sz="2500" dirty="0" smtClean="0"/>
              <a:t> (Lu. 3.21, 6.12, 9.18, 9.28-29)</a:t>
            </a:r>
          </a:p>
          <a:p>
            <a:pPr marL="0" indent="0" algn="ctr">
              <a:buNone/>
            </a:pPr>
            <a:endParaRPr lang="en-US" sz="2500" dirty="0" smtClean="0"/>
          </a:p>
          <a:p>
            <a:pPr marL="0" indent="0" algn="ctr">
              <a:buNone/>
            </a:pPr>
            <a:r>
              <a:rPr lang="en-US" sz="2500" b="1" dirty="0" smtClean="0"/>
              <a:t>Jesus focused on the glory and purposes of God in prayer </a:t>
            </a:r>
          </a:p>
          <a:p>
            <a:pPr marL="0" indent="0" algn="ctr">
              <a:buNone/>
            </a:pPr>
            <a:r>
              <a:rPr lang="en-US" sz="2500" dirty="0" smtClean="0"/>
              <a:t>(Matt. 11.25-27; Lu. 10.21-22; Jn. 11.41-42; 12.28; 17.1-26; see also Matt. 9.36-38)</a:t>
            </a:r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256276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Jesus Prayed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5721"/>
            <a:ext cx="8025953" cy="38193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/>
              <a:t>Jesus </a:t>
            </a:r>
            <a:r>
              <a:rPr lang="en-US" sz="2800" b="1" dirty="0" smtClean="0"/>
              <a:t>prayed to </a:t>
            </a:r>
            <a:r>
              <a:rPr lang="en-US" sz="2800" b="1" dirty="0"/>
              <a:t>God </a:t>
            </a:r>
            <a:r>
              <a:rPr lang="en-US" sz="2800" b="1" dirty="0" smtClean="0"/>
              <a:t>for </a:t>
            </a:r>
            <a:r>
              <a:rPr lang="en-US" sz="2800" b="1" dirty="0"/>
              <a:t>help in his darkest times </a:t>
            </a:r>
            <a:r>
              <a:rPr lang="en-US" sz="2800" dirty="0"/>
              <a:t>(</a:t>
            </a:r>
            <a:r>
              <a:rPr lang="en-US" sz="2500" dirty="0"/>
              <a:t>Matt. 26.36-46; Mk. 14.32-42, Lu. 22.39-46; Jn. 17.1-26</a:t>
            </a:r>
            <a:r>
              <a:rPr lang="en-US" sz="2500" dirty="0" smtClean="0"/>
              <a:t>)</a:t>
            </a:r>
          </a:p>
          <a:p>
            <a:pPr marL="0" indent="0" algn="ctr">
              <a:buNone/>
            </a:pPr>
            <a:endParaRPr lang="en-US" sz="2500" dirty="0"/>
          </a:p>
          <a:p>
            <a:pPr marL="0" indent="0" algn="ctr">
              <a:buNone/>
            </a:pPr>
            <a:r>
              <a:rPr lang="en-US" sz="2500" b="1" dirty="0" smtClean="0"/>
              <a:t>Jesus prayed for God’s will, not his own, to be done </a:t>
            </a:r>
          </a:p>
          <a:p>
            <a:pPr marL="0" indent="0" algn="ctr">
              <a:buNone/>
            </a:pPr>
            <a:r>
              <a:rPr lang="en-US" sz="2500" dirty="0" smtClean="0"/>
              <a:t>(Matt. 26.39; Mark 14.36, Luke 22.42)</a:t>
            </a:r>
          </a:p>
          <a:p>
            <a:pPr marL="0" indent="0" algn="ctr">
              <a:buNone/>
            </a:pPr>
            <a:endParaRPr lang="en-US" sz="2500" dirty="0" smtClean="0"/>
          </a:p>
          <a:p>
            <a:pPr marL="0" indent="0" algn="ctr">
              <a:buNone/>
            </a:pPr>
            <a:r>
              <a:rPr lang="en-US" sz="2500" b="1" dirty="0" smtClean="0"/>
              <a:t>Jesus prayed for and with others </a:t>
            </a:r>
          </a:p>
          <a:p>
            <a:pPr marL="0" indent="0" algn="ctr">
              <a:buNone/>
            </a:pPr>
            <a:r>
              <a:rPr lang="en-US" sz="2500" dirty="0" smtClean="0"/>
              <a:t>(Lu. 22.31-32, 39-46)</a:t>
            </a:r>
          </a:p>
          <a:p>
            <a:pPr marL="0" indent="0" algn="ctr">
              <a:buNone/>
            </a:pPr>
            <a:endParaRPr lang="en-US" sz="2500" dirty="0" smtClean="0"/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3360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Jesus Prayed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9053"/>
            <a:ext cx="8025953" cy="3421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500" dirty="0" smtClean="0"/>
          </a:p>
          <a:p>
            <a:pPr marL="0" indent="0" algn="ctr">
              <a:buNone/>
            </a:pPr>
            <a:endParaRPr lang="en-US" sz="2500" dirty="0" smtClean="0"/>
          </a:p>
          <a:p>
            <a:pPr marL="0" indent="0" algn="ctr">
              <a:buNone/>
            </a:pPr>
            <a:r>
              <a:rPr lang="en-US" sz="2500" b="1" dirty="0" smtClean="0"/>
              <a:t>Jesus poured himself into and out through his prayers </a:t>
            </a:r>
            <a:r>
              <a:rPr lang="en-US" sz="2500" dirty="0" smtClean="0"/>
              <a:t>(Lu. 22.44, Heb. 5.7)</a:t>
            </a:r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169215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Jesus’ Prayers on the Cross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521354"/>
            <a:ext cx="8573845" cy="3868227"/>
          </a:xfrm>
        </p:spPr>
        <p:txBody>
          <a:bodyPr/>
          <a:lstStyle/>
          <a:p>
            <a:pPr marL="0" indent="0" algn="ctr">
              <a:buNone/>
            </a:pPr>
            <a:r>
              <a:rPr lang="en-US" sz="2500" dirty="0" smtClean="0"/>
              <a:t>“</a:t>
            </a:r>
            <a:r>
              <a:rPr lang="en-US" sz="2500" b="1" i="1" dirty="0" smtClean="0"/>
              <a:t>Father, forgive them, for they do not know what they do</a:t>
            </a:r>
            <a:r>
              <a:rPr lang="en-US" sz="2500" i="1" dirty="0" smtClean="0"/>
              <a:t>.” </a:t>
            </a:r>
          </a:p>
          <a:p>
            <a:pPr marL="0" indent="0" algn="ctr">
              <a:buNone/>
            </a:pPr>
            <a:r>
              <a:rPr lang="en-US" i="1" dirty="0" smtClean="0"/>
              <a:t>Luke 23.34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2500" i="1" dirty="0" smtClean="0"/>
              <a:t>“</a:t>
            </a:r>
            <a:r>
              <a:rPr lang="en-US" sz="2500" b="1" i="1" dirty="0" smtClean="0"/>
              <a:t>My God, My God, why have you forsaken me</a:t>
            </a:r>
            <a:r>
              <a:rPr lang="en-US" sz="2500" i="1" dirty="0" smtClean="0"/>
              <a:t>?” </a:t>
            </a:r>
          </a:p>
          <a:p>
            <a:pPr marL="0" indent="0" algn="ctr">
              <a:buNone/>
            </a:pPr>
            <a:r>
              <a:rPr lang="en-US" i="1" dirty="0" smtClean="0"/>
              <a:t>Matthew 27.46, Mark 15.34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2500" i="1" dirty="0" smtClean="0"/>
              <a:t>“</a:t>
            </a:r>
            <a:r>
              <a:rPr lang="en-US" sz="2500" b="1" i="1" dirty="0" smtClean="0"/>
              <a:t>Father, into your hands I commit my spirit</a:t>
            </a:r>
            <a:r>
              <a:rPr lang="en-US" sz="2500" i="1" dirty="0" smtClean="0"/>
              <a:t>.”</a:t>
            </a:r>
            <a:r>
              <a:rPr lang="en-US" i="1" dirty="0" smtClean="0"/>
              <a:t> </a:t>
            </a:r>
          </a:p>
          <a:p>
            <a:pPr marL="0" indent="0" algn="ctr">
              <a:buNone/>
            </a:pPr>
            <a:r>
              <a:rPr lang="en-US" i="1" dirty="0" smtClean="0"/>
              <a:t>Luke 23.46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22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to Pray Like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Set time(s) and place(s) aside for prayer (and keep praying more in </a:t>
            </a:r>
            <a:r>
              <a:rPr lang="en-US" sz="2600" b="1" dirty="0" smtClean="0"/>
              <a:t>all </a:t>
            </a:r>
            <a:r>
              <a:rPr lang="en-US" sz="2600" b="1" dirty="0" smtClean="0"/>
              <a:t>times and places).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Pray together with other spiritually-focused people.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Pray the </a:t>
            </a:r>
            <a:r>
              <a:rPr lang="en-US" sz="2600" b="1" dirty="0"/>
              <a:t>t</a:t>
            </a:r>
            <a:r>
              <a:rPr lang="en-US" sz="2600" b="1" dirty="0" smtClean="0"/>
              <a:t>hings </a:t>
            </a:r>
            <a:r>
              <a:rPr lang="en-US" sz="2600" b="1" dirty="0"/>
              <a:t>y</a:t>
            </a:r>
            <a:r>
              <a:rPr lang="en-US" sz="2600" b="1" dirty="0" smtClean="0"/>
              <a:t>ou do not want to pray.</a:t>
            </a:r>
          </a:p>
          <a:p>
            <a:pPr>
              <a:lnSpc>
                <a:spcPct val="150000"/>
              </a:lnSpc>
            </a:pPr>
            <a:r>
              <a:rPr lang="en-US" sz="2300" b="1" dirty="0" smtClean="0"/>
              <a:t>Prayer Order: 1) God’s Will, 2) Others’ Good, 3) My </a:t>
            </a:r>
            <a:r>
              <a:rPr lang="en-US" sz="2300" b="1" dirty="0"/>
              <a:t>N</a:t>
            </a:r>
            <a:r>
              <a:rPr lang="en-US" sz="2300" b="1" dirty="0" smtClean="0"/>
              <a:t>eeds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Fast from </a:t>
            </a:r>
            <a:r>
              <a:rPr lang="en-US" sz="2600" b="1" dirty="0"/>
              <a:t>w</a:t>
            </a:r>
            <a:r>
              <a:rPr lang="en-US" sz="2600" b="1" dirty="0" smtClean="0"/>
              <a:t>orldly things for focused time in prayer.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19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368</Words>
  <Application>Microsoft Office PowerPoint</Application>
  <PresentationFormat>On-screen Show (16:10)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Praying Like Jesus</vt:lpstr>
      <vt:lpstr>Slide 2</vt:lpstr>
      <vt:lpstr>Perspective on Prayer from Jesus</vt:lpstr>
      <vt:lpstr>How Jesus Prayed</vt:lpstr>
      <vt:lpstr>How Jesus Prayed</vt:lpstr>
      <vt:lpstr>How Jesus Prayed</vt:lpstr>
      <vt:lpstr>Jesus’ Prayers on the Cross</vt:lpstr>
      <vt:lpstr>Learning to Pray Like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Like Jesus</dc:title>
  <dc:creator>Owner</dc:creator>
  <cp:lastModifiedBy>Brad Beutjer</cp:lastModifiedBy>
  <cp:revision>38</cp:revision>
  <dcterms:created xsi:type="dcterms:W3CDTF">2014-05-14T13:32:34Z</dcterms:created>
  <dcterms:modified xsi:type="dcterms:W3CDTF">2014-05-18T21:49:22Z</dcterms:modified>
</cp:coreProperties>
</file>