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66" r:id="rId4"/>
    <p:sldId id="271" r:id="rId5"/>
    <p:sldId id="272" r:id="rId6"/>
    <p:sldId id="273" r:id="rId7"/>
    <p:sldId id="268" r:id="rId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4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B3B93-6573-4EF8-9108-CD9F5B8BC93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306D9-874A-4E37-9E9C-805E65F7B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882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306D9-874A-4E37-9E9C-805E65F7BE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61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3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7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47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89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0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94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10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85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3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85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66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1239-5EF2-4D34-BF19-9D6B81A967DE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F0ED3-91EC-4C71-B49D-92D9F6280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4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The God Who Is Love</a:t>
            </a:r>
            <a:endParaRPr lang="en-US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95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5721"/>
            <a:ext cx="7886700" cy="7822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“God Is…”:</a:t>
            </a:r>
            <a:br>
              <a:rPr lang="en-US" sz="4000" b="1" dirty="0" smtClean="0"/>
            </a:br>
            <a:r>
              <a:rPr lang="en-US" sz="4000" b="1" dirty="0" smtClean="0"/>
              <a:t>The Manifold Nature of God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8790"/>
            <a:ext cx="7886700" cy="366902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Wise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Powerful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Light </a:t>
            </a:r>
            <a:endParaRPr lang="en-US" sz="33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Faithful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Just / Righteous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300" b="1" dirty="0" smtClean="0"/>
              <a:t>Holy </a:t>
            </a:r>
          </a:p>
        </p:txBody>
      </p:sp>
    </p:spTree>
    <p:extLst>
      <p:ext uri="{BB962C8B-B14F-4D97-AF65-F5344CB8AC3E}">
        <p14:creationId xmlns:p14="http://schemas.microsoft.com/office/powerpoint/2010/main" xmlns="" val="281565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3490419" y="200081"/>
            <a:ext cx="2028253" cy="1405142"/>
          </a:xfrm>
          <a:custGeom>
            <a:avLst/>
            <a:gdLst>
              <a:gd name="connsiteX0" fmla="*/ 0 w 2028253"/>
              <a:gd name="connsiteY0" fmla="*/ 702571 h 1405142"/>
              <a:gd name="connsiteX1" fmla="*/ 1014127 w 2028253"/>
              <a:gd name="connsiteY1" fmla="*/ 0 h 1405142"/>
              <a:gd name="connsiteX2" fmla="*/ 2028254 w 2028253"/>
              <a:gd name="connsiteY2" fmla="*/ 702571 h 1405142"/>
              <a:gd name="connsiteX3" fmla="*/ 1014127 w 2028253"/>
              <a:gd name="connsiteY3" fmla="*/ 1405142 h 1405142"/>
              <a:gd name="connsiteX4" fmla="*/ 0 w 2028253"/>
              <a:gd name="connsiteY4" fmla="*/ 702571 h 140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53" h="1405142">
                <a:moveTo>
                  <a:pt x="0" y="702571"/>
                </a:moveTo>
                <a:cubicBezTo>
                  <a:pt x="0" y="314552"/>
                  <a:pt x="454040" y="0"/>
                  <a:pt x="1014127" y="0"/>
                </a:cubicBezTo>
                <a:cubicBezTo>
                  <a:pt x="1574214" y="0"/>
                  <a:pt x="2028254" y="314552"/>
                  <a:pt x="2028254" y="702571"/>
                </a:cubicBezTo>
                <a:cubicBezTo>
                  <a:pt x="2028254" y="1090590"/>
                  <a:pt x="1574214" y="1405142"/>
                  <a:pt x="1014127" y="1405142"/>
                </a:cubicBezTo>
                <a:cubicBezTo>
                  <a:pt x="454040" y="1405142"/>
                  <a:pt x="0" y="1090590"/>
                  <a:pt x="0" y="70257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781" tIns="237528" rIns="328781" bIns="237528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Wisdom</a:t>
            </a:r>
            <a:endParaRPr lang="en-US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6190193" y="1033591"/>
            <a:ext cx="1815107" cy="1405142"/>
          </a:xfrm>
          <a:custGeom>
            <a:avLst/>
            <a:gdLst>
              <a:gd name="connsiteX0" fmla="*/ 0 w 1815107"/>
              <a:gd name="connsiteY0" fmla="*/ 702571 h 1405142"/>
              <a:gd name="connsiteX1" fmla="*/ 907554 w 1815107"/>
              <a:gd name="connsiteY1" fmla="*/ 0 h 1405142"/>
              <a:gd name="connsiteX2" fmla="*/ 1815108 w 1815107"/>
              <a:gd name="connsiteY2" fmla="*/ 702571 h 1405142"/>
              <a:gd name="connsiteX3" fmla="*/ 907554 w 1815107"/>
              <a:gd name="connsiteY3" fmla="*/ 1405142 h 1405142"/>
              <a:gd name="connsiteX4" fmla="*/ 0 w 1815107"/>
              <a:gd name="connsiteY4" fmla="*/ 702571 h 140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107" h="1405142">
                <a:moveTo>
                  <a:pt x="0" y="702571"/>
                </a:moveTo>
                <a:cubicBezTo>
                  <a:pt x="0" y="314552"/>
                  <a:pt x="406326" y="0"/>
                  <a:pt x="907554" y="0"/>
                </a:cubicBezTo>
                <a:cubicBezTo>
                  <a:pt x="1408782" y="0"/>
                  <a:pt x="1815108" y="314552"/>
                  <a:pt x="1815108" y="702571"/>
                </a:cubicBezTo>
                <a:cubicBezTo>
                  <a:pt x="1815108" y="1090590"/>
                  <a:pt x="1408782" y="1405142"/>
                  <a:pt x="907554" y="1405142"/>
                </a:cubicBezTo>
                <a:cubicBezTo>
                  <a:pt x="406326" y="1405142"/>
                  <a:pt x="0" y="1090590"/>
                  <a:pt x="0" y="70257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1376" tIns="241338" rIns="301376" bIns="241338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Power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5969565" y="3192120"/>
            <a:ext cx="2221207" cy="1405142"/>
          </a:xfrm>
          <a:custGeom>
            <a:avLst/>
            <a:gdLst>
              <a:gd name="connsiteX0" fmla="*/ 0 w 2221207"/>
              <a:gd name="connsiteY0" fmla="*/ 702571 h 1405142"/>
              <a:gd name="connsiteX1" fmla="*/ 1110604 w 2221207"/>
              <a:gd name="connsiteY1" fmla="*/ 0 h 1405142"/>
              <a:gd name="connsiteX2" fmla="*/ 2221208 w 2221207"/>
              <a:gd name="connsiteY2" fmla="*/ 702571 h 1405142"/>
              <a:gd name="connsiteX3" fmla="*/ 1110604 w 2221207"/>
              <a:gd name="connsiteY3" fmla="*/ 1405142 h 1405142"/>
              <a:gd name="connsiteX4" fmla="*/ 0 w 2221207"/>
              <a:gd name="connsiteY4" fmla="*/ 702571 h 140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1207" h="1405142">
                <a:moveTo>
                  <a:pt x="0" y="702571"/>
                </a:moveTo>
                <a:cubicBezTo>
                  <a:pt x="0" y="314552"/>
                  <a:pt x="497234" y="0"/>
                  <a:pt x="1110604" y="0"/>
                </a:cubicBezTo>
                <a:cubicBezTo>
                  <a:pt x="1723974" y="0"/>
                  <a:pt x="2221208" y="314552"/>
                  <a:pt x="2221208" y="702571"/>
                </a:cubicBezTo>
                <a:cubicBezTo>
                  <a:pt x="2221208" y="1090590"/>
                  <a:pt x="1723974" y="1405142"/>
                  <a:pt x="1110604" y="1405142"/>
                </a:cubicBezTo>
                <a:cubicBezTo>
                  <a:pt x="497234" y="1405142"/>
                  <a:pt x="0" y="1090590"/>
                  <a:pt x="0" y="70257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3228" tIns="233718" rIns="353228" bIns="2337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 smtClean="0"/>
              <a:t>Faithfulness</a:t>
            </a:r>
            <a:endParaRPr lang="en-US" sz="2200" b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3340512" y="4225738"/>
            <a:ext cx="2328954" cy="1241232"/>
          </a:xfrm>
          <a:custGeom>
            <a:avLst/>
            <a:gdLst>
              <a:gd name="connsiteX0" fmla="*/ 0 w 2328954"/>
              <a:gd name="connsiteY0" fmla="*/ 620616 h 1241232"/>
              <a:gd name="connsiteX1" fmla="*/ 1164477 w 2328954"/>
              <a:gd name="connsiteY1" fmla="*/ 0 h 1241232"/>
              <a:gd name="connsiteX2" fmla="*/ 2328954 w 2328954"/>
              <a:gd name="connsiteY2" fmla="*/ 620616 h 1241232"/>
              <a:gd name="connsiteX3" fmla="*/ 1164477 w 2328954"/>
              <a:gd name="connsiteY3" fmla="*/ 1241232 h 1241232"/>
              <a:gd name="connsiteX4" fmla="*/ 0 w 2328954"/>
              <a:gd name="connsiteY4" fmla="*/ 620616 h 12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8954" h="1241232">
                <a:moveTo>
                  <a:pt x="0" y="620616"/>
                </a:moveTo>
                <a:cubicBezTo>
                  <a:pt x="0" y="277859"/>
                  <a:pt x="521354" y="0"/>
                  <a:pt x="1164477" y="0"/>
                </a:cubicBezTo>
                <a:cubicBezTo>
                  <a:pt x="1807600" y="0"/>
                  <a:pt x="2328954" y="277859"/>
                  <a:pt x="2328954" y="620616"/>
                </a:cubicBezTo>
                <a:cubicBezTo>
                  <a:pt x="2328954" y="963373"/>
                  <a:pt x="1807600" y="1241232"/>
                  <a:pt x="1164477" y="1241232"/>
                </a:cubicBezTo>
                <a:cubicBezTo>
                  <a:pt x="521354" y="1241232"/>
                  <a:pt x="0" y="963373"/>
                  <a:pt x="0" y="62061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0277" tIns="210984" rIns="370277" bIns="21098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b="1" kern="1200" dirty="0" smtClean="0"/>
              <a:t>Light</a:t>
            </a:r>
            <a:endParaRPr lang="en-US" sz="2300" b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1023127" y="3204786"/>
            <a:ext cx="2002904" cy="1405142"/>
          </a:xfrm>
          <a:custGeom>
            <a:avLst/>
            <a:gdLst>
              <a:gd name="connsiteX0" fmla="*/ 0 w 2002904"/>
              <a:gd name="connsiteY0" fmla="*/ 702571 h 1405142"/>
              <a:gd name="connsiteX1" fmla="*/ 1001452 w 2002904"/>
              <a:gd name="connsiteY1" fmla="*/ 0 h 1405142"/>
              <a:gd name="connsiteX2" fmla="*/ 2002904 w 2002904"/>
              <a:gd name="connsiteY2" fmla="*/ 702571 h 1405142"/>
              <a:gd name="connsiteX3" fmla="*/ 1001452 w 2002904"/>
              <a:gd name="connsiteY3" fmla="*/ 1405142 h 1405142"/>
              <a:gd name="connsiteX4" fmla="*/ 0 w 2002904"/>
              <a:gd name="connsiteY4" fmla="*/ 702571 h 140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2904" h="1405142">
                <a:moveTo>
                  <a:pt x="0" y="702571"/>
                </a:moveTo>
                <a:cubicBezTo>
                  <a:pt x="0" y="314552"/>
                  <a:pt x="448365" y="0"/>
                  <a:pt x="1001452" y="0"/>
                </a:cubicBezTo>
                <a:cubicBezTo>
                  <a:pt x="1554539" y="0"/>
                  <a:pt x="2002904" y="314552"/>
                  <a:pt x="2002904" y="702571"/>
                </a:cubicBezTo>
                <a:cubicBezTo>
                  <a:pt x="2002904" y="1090590"/>
                  <a:pt x="1554539" y="1405142"/>
                  <a:pt x="1001452" y="1405142"/>
                </a:cubicBezTo>
                <a:cubicBezTo>
                  <a:pt x="448365" y="1405142"/>
                  <a:pt x="0" y="1090590"/>
                  <a:pt x="0" y="70257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878" tIns="241338" rIns="328878" bIns="241338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Justice</a:t>
            </a:r>
            <a:endParaRPr lang="en-US" sz="2800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1328885" y="1017665"/>
            <a:ext cx="1944436" cy="1368524"/>
          </a:xfrm>
          <a:custGeom>
            <a:avLst/>
            <a:gdLst>
              <a:gd name="connsiteX0" fmla="*/ 0 w 1944436"/>
              <a:gd name="connsiteY0" fmla="*/ 684262 h 1368524"/>
              <a:gd name="connsiteX1" fmla="*/ 972218 w 1944436"/>
              <a:gd name="connsiteY1" fmla="*/ 0 h 1368524"/>
              <a:gd name="connsiteX2" fmla="*/ 1944436 w 1944436"/>
              <a:gd name="connsiteY2" fmla="*/ 684262 h 1368524"/>
              <a:gd name="connsiteX3" fmla="*/ 972218 w 1944436"/>
              <a:gd name="connsiteY3" fmla="*/ 1368524 h 1368524"/>
              <a:gd name="connsiteX4" fmla="*/ 0 w 1944436"/>
              <a:gd name="connsiteY4" fmla="*/ 684262 h 136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436" h="1368524">
                <a:moveTo>
                  <a:pt x="0" y="684262"/>
                </a:moveTo>
                <a:cubicBezTo>
                  <a:pt x="0" y="306355"/>
                  <a:pt x="435277" y="0"/>
                  <a:pt x="972218" y="0"/>
                </a:cubicBezTo>
                <a:cubicBezTo>
                  <a:pt x="1509159" y="0"/>
                  <a:pt x="1944436" y="306355"/>
                  <a:pt x="1944436" y="684262"/>
                </a:cubicBezTo>
                <a:cubicBezTo>
                  <a:pt x="1944436" y="1062169"/>
                  <a:pt x="1509159" y="1368524"/>
                  <a:pt x="972218" y="1368524"/>
                </a:cubicBezTo>
                <a:cubicBezTo>
                  <a:pt x="435277" y="1368524"/>
                  <a:pt x="0" y="1062169"/>
                  <a:pt x="0" y="68426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6506" tIns="232166" rIns="316506" bIns="232166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Holiness</a:t>
            </a:r>
            <a:endParaRPr lang="en-US" sz="2500" b="1" kern="1200" dirty="0"/>
          </a:p>
        </p:txBody>
      </p:sp>
      <p:grpSp>
        <p:nvGrpSpPr>
          <p:cNvPr id="2" name="Group 1"/>
          <p:cNvGrpSpPr/>
          <p:nvPr/>
        </p:nvGrpSpPr>
        <p:grpSpPr>
          <a:xfrm>
            <a:off x="3043323" y="1756156"/>
            <a:ext cx="3063720" cy="2298718"/>
            <a:chOff x="3043323" y="1756156"/>
            <a:chExt cx="3063720" cy="2298718"/>
          </a:xfrm>
        </p:grpSpPr>
        <p:sp>
          <p:nvSpPr>
            <p:cNvPr id="11" name="Freeform 10"/>
            <p:cNvSpPr/>
            <p:nvPr/>
          </p:nvSpPr>
          <p:spPr>
            <a:xfrm>
              <a:off x="3365601" y="2208951"/>
              <a:ext cx="2277889" cy="1333330"/>
            </a:xfrm>
            <a:custGeom>
              <a:avLst/>
              <a:gdLst>
                <a:gd name="connsiteX0" fmla="*/ 0 w 2277889"/>
                <a:gd name="connsiteY0" fmla="*/ 666665 h 1333330"/>
                <a:gd name="connsiteX1" fmla="*/ 1138945 w 2277889"/>
                <a:gd name="connsiteY1" fmla="*/ 0 h 1333330"/>
                <a:gd name="connsiteX2" fmla="*/ 2277890 w 2277889"/>
                <a:gd name="connsiteY2" fmla="*/ 666665 h 1333330"/>
                <a:gd name="connsiteX3" fmla="*/ 1138945 w 2277889"/>
                <a:gd name="connsiteY3" fmla="*/ 1333330 h 1333330"/>
                <a:gd name="connsiteX4" fmla="*/ 0 w 2277889"/>
                <a:gd name="connsiteY4" fmla="*/ 666665 h 133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7889" h="1333330">
                  <a:moveTo>
                    <a:pt x="0" y="666665"/>
                  </a:moveTo>
                  <a:cubicBezTo>
                    <a:pt x="0" y="298476"/>
                    <a:pt x="509923" y="0"/>
                    <a:pt x="1138945" y="0"/>
                  </a:cubicBezTo>
                  <a:cubicBezTo>
                    <a:pt x="1767967" y="0"/>
                    <a:pt x="2277890" y="298476"/>
                    <a:pt x="2277890" y="666665"/>
                  </a:cubicBezTo>
                  <a:cubicBezTo>
                    <a:pt x="2277890" y="1034854"/>
                    <a:pt x="1767967" y="1333330"/>
                    <a:pt x="1138945" y="1333330"/>
                  </a:cubicBezTo>
                  <a:cubicBezTo>
                    <a:pt x="509923" y="1333330"/>
                    <a:pt x="0" y="1034854"/>
                    <a:pt x="0" y="66666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689" tIns="233362" rIns="371689" bIns="233362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/>
                <a:t>God Is Love</a:t>
              </a:r>
              <a:endParaRPr lang="en-US" sz="3000" b="1" kern="1200" dirty="0"/>
            </a:p>
          </p:txBody>
        </p:sp>
        <p:sp>
          <p:nvSpPr>
            <p:cNvPr id="13" name="Freeform 12"/>
            <p:cNvSpPr/>
            <p:nvPr/>
          </p:nvSpPr>
          <p:spPr>
            <a:xfrm rot="16200000">
              <a:off x="4344558" y="1677269"/>
              <a:ext cx="319974" cy="477748"/>
            </a:xfrm>
            <a:custGeom>
              <a:avLst/>
              <a:gdLst>
                <a:gd name="connsiteX0" fmla="*/ 0 w 319974"/>
                <a:gd name="connsiteY0" fmla="*/ 95550 h 477748"/>
                <a:gd name="connsiteX1" fmla="*/ 159987 w 319974"/>
                <a:gd name="connsiteY1" fmla="*/ 95550 h 477748"/>
                <a:gd name="connsiteX2" fmla="*/ 159987 w 319974"/>
                <a:gd name="connsiteY2" fmla="*/ 0 h 477748"/>
                <a:gd name="connsiteX3" fmla="*/ 319974 w 319974"/>
                <a:gd name="connsiteY3" fmla="*/ 238874 h 477748"/>
                <a:gd name="connsiteX4" fmla="*/ 159987 w 319974"/>
                <a:gd name="connsiteY4" fmla="*/ 477748 h 477748"/>
                <a:gd name="connsiteX5" fmla="*/ 159987 w 319974"/>
                <a:gd name="connsiteY5" fmla="*/ 382198 h 477748"/>
                <a:gd name="connsiteX6" fmla="*/ 0 w 319974"/>
                <a:gd name="connsiteY6" fmla="*/ 382198 h 477748"/>
                <a:gd name="connsiteX7" fmla="*/ 0 w 319974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9974" h="477748">
                  <a:moveTo>
                    <a:pt x="0" y="95550"/>
                  </a:moveTo>
                  <a:lnTo>
                    <a:pt x="159987" y="95550"/>
                  </a:lnTo>
                  <a:lnTo>
                    <a:pt x="159987" y="0"/>
                  </a:lnTo>
                  <a:lnTo>
                    <a:pt x="319974" y="238874"/>
                  </a:lnTo>
                  <a:lnTo>
                    <a:pt x="159987" y="477748"/>
                  </a:lnTo>
                  <a:lnTo>
                    <a:pt x="159987" y="382198"/>
                  </a:lnTo>
                  <a:lnTo>
                    <a:pt x="0" y="382198"/>
                  </a:lnTo>
                  <a:lnTo>
                    <a:pt x="0" y="9555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5549" rIns="95992" bIns="9555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  <p:sp>
          <p:nvSpPr>
            <p:cNvPr id="15" name="Freeform 14"/>
            <p:cNvSpPr/>
            <p:nvPr/>
          </p:nvSpPr>
          <p:spPr>
            <a:xfrm rot="20176758">
              <a:off x="5590040" y="2046190"/>
              <a:ext cx="517003" cy="477748"/>
            </a:xfrm>
            <a:custGeom>
              <a:avLst/>
              <a:gdLst>
                <a:gd name="connsiteX0" fmla="*/ 0 w 517003"/>
                <a:gd name="connsiteY0" fmla="*/ 95550 h 477748"/>
                <a:gd name="connsiteX1" fmla="*/ 278129 w 517003"/>
                <a:gd name="connsiteY1" fmla="*/ 95550 h 477748"/>
                <a:gd name="connsiteX2" fmla="*/ 278129 w 517003"/>
                <a:gd name="connsiteY2" fmla="*/ 0 h 477748"/>
                <a:gd name="connsiteX3" fmla="*/ 517003 w 517003"/>
                <a:gd name="connsiteY3" fmla="*/ 238874 h 477748"/>
                <a:gd name="connsiteX4" fmla="*/ 278129 w 517003"/>
                <a:gd name="connsiteY4" fmla="*/ 477748 h 477748"/>
                <a:gd name="connsiteX5" fmla="*/ 278129 w 517003"/>
                <a:gd name="connsiteY5" fmla="*/ 382198 h 477748"/>
                <a:gd name="connsiteX6" fmla="*/ 0 w 517003"/>
                <a:gd name="connsiteY6" fmla="*/ 382198 h 477748"/>
                <a:gd name="connsiteX7" fmla="*/ 0 w 517003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003" h="477748">
                  <a:moveTo>
                    <a:pt x="0" y="95550"/>
                  </a:moveTo>
                  <a:lnTo>
                    <a:pt x="278129" y="95550"/>
                  </a:lnTo>
                  <a:lnTo>
                    <a:pt x="278129" y="0"/>
                  </a:lnTo>
                  <a:lnTo>
                    <a:pt x="517003" y="238874"/>
                  </a:lnTo>
                  <a:lnTo>
                    <a:pt x="278129" y="477748"/>
                  </a:lnTo>
                  <a:lnTo>
                    <a:pt x="278129" y="382198"/>
                  </a:lnTo>
                  <a:lnTo>
                    <a:pt x="0" y="382198"/>
                  </a:lnTo>
                  <a:lnTo>
                    <a:pt x="0" y="9555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5550" rIns="143324" bIns="9554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  <p:sp>
          <p:nvSpPr>
            <p:cNvPr id="17" name="Freeform 16"/>
            <p:cNvSpPr/>
            <p:nvPr/>
          </p:nvSpPr>
          <p:spPr>
            <a:xfrm rot="1295208">
              <a:off x="5586234" y="3142576"/>
              <a:ext cx="393529" cy="477748"/>
            </a:xfrm>
            <a:custGeom>
              <a:avLst/>
              <a:gdLst>
                <a:gd name="connsiteX0" fmla="*/ 0 w 393529"/>
                <a:gd name="connsiteY0" fmla="*/ 95550 h 477748"/>
                <a:gd name="connsiteX1" fmla="*/ 196765 w 393529"/>
                <a:gd name="connsiteY1" fmla="*/ 95550 h 477748"/>
                <a:gd name="connsiteX2" fmla="*/ 196765 w 393529"/>
                <a:gd name="connsiteY2" fmla="*/ 0 h 477748"/>
                <a:gd name="connsiteX3" fmla="*/ 393529 w 393529"/>
                <a:gd name="connsiteY3" fmla="*/ 238874 h 477748"/>
                <a:gd name="connsiteX4" fmla="*/ 196765 w 393529"/>
                <a:gd name="connsiteY4" fmla="*/ 477748 h 477748"/>
                <a:gd name="connsiteX5" fmla="*/ 196765 w 393529"/>
                <a:gd name="connsiteY5" fmla="*/ 382198 h 477748"/>
                <a:gd name="connsiteX6" fmla="*/ 0 w 393529"/>
                <a:gd name="connsiteY6" fmla="*/ 382198 h 477748"/>
                <a:gd name="connsiteX7" fmla="*/ 0 w 393529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529" h="477748">
                  <a:moveTo>
                    <a:pt x="0" y="95550"/>
                  </a:moveTo>
                  <a:lnTo>
                    <a:pt x="196765" y="95550"/>
                  </a:lnTo>
                  <a:lnTo>
                    <a:pt x="196765" y="0"/>
                  </a:lnTo>
                  <a:lnTo>
                    <a:pt x="393529" y="238874"/>
                  </a:lnTo>
                  <a:lnTo>
                    <a:pt x="196765" y="477748"/>
                  </a:lnTo>
                  <a:lnTo>
                    <a:pt x="196765" y="382198"/>
                  </a:lnTo>
                  <a:lnTo>
                    <a:pt x="0" y="382198"/>
                  </a:lnTo>
                  <a:lnTo>
                    <a:pt x="0" y="9555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5549" rIns="118059" bIns="9555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  <p:sp>
          <p:nvSpPr>
            <p:cNvPr id="18" name="Freeform 17"/>
            <p:cNvSpPr/>
            <p:nvPr/>
          </p:nvSpPr>
          <p:spPr>
            <a:xfrm rot="5399226">
              <a:off x="4323654" y="3634884"/>
              <a:ext cx="362232" cy="477748"/>
            </a:xfrm>
            <a:custGeom>
              <a:avLst/>
              <a:gdLst>
                <a:gd name="connsiteX0" fmla="*/ 0 w 362232"/>
                <a:gd name="connsiteY0" fmla="*/ 95550 h 477748"/>
                <a:gd name="connsiteX1" fmla="*/ 181116 w 362232"/>
                <a:gd name="connsiteY1" fmla="*/ 95550 h 477748"/>
                <a:gd name="connsiteX2" fmla="*/ 181116 w 362232"/>
                <a:gd name="connsiteY2" fmla="*/ 0 h 477748"/>
                <a:gd name="connsiteX3" fmla="*/ 362232 w 362232"/>
                <a:gd name="connsiteY3" fmla="*/ 238874 h 477748"/>
                <a:gd name="connsiteX4" fmla="*/ 181116 w 362232"/>
                <a:gd name="connsiteY4" fmla="*/ 477748 h 477748"/>
                <a:gd name="connsiteX5" fmla="*/ 181116 w 362232"/>
                <a:gd name="connsiteY5" fmla="*/ 382198 h 477748"/>
                <a:gd name="connsiteX6" fmla="*/ 0 w 362232"/>
                <a:gd name="connsiteY6" fmla="*/ 382198 h 477748"/>
                <a:gd name="connsiteX7" fmla="*/ 0 w 362232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2" h="477748">
                  <a:moveTo>
                    <a:pt x="0" y="95550"/>
                  </a:moveTo>
                  <a:lnTo>
                    <a:pt x="181116" y="95550"/>
                  </a:lnTo>
                  <a:lnTo>
                    <a:pt x="181116" y="0"/>
                  </a:lnTo>
                  <a:lnTo>
                    <a:pt x="362232" y="238874"/>
                  </a:lnTo>
                  <a:lnTo>
                    <a:pt x="181116" y="477748"/>
                  </a:lnTo>
                  <a:lnTo>
                    <a:pt x="181116" y="382198"/>
                  </a:lnTo>
                  <a:lnTo>
                    <a:pt x="0" y="382198"/>
                  </a:lnTo>
                  <a:lnTo>
                    <a:pt x="0" y="9555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5549" rIns="108670" bIns="9555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  <p:sp>
          <p:nvSpPr>
            <p:cNvPr id="19" name="Freeform 18"/>
            <p:cNvSpPr/>
            <p:nvPr/>
          </p:nvSpPr>
          <p:spPr>
            <a:xfrm rot="20244672">
              <a:off x="3043323" y="3162233"/>
              <a:ext cx="396223" cy="477749"/>
            </a:xfrm>
            <a:custGeom>
              <a:avLst/>
              <a:gdLst>
                <a:gd name="connsiteX0" fmla="*/ 0 w 396222"/>
                <a:gd name="connsiteY0" fmla="*/ 95550 h 477748"/>
                <a:gd name="connsiteX1" fmla="*/ 198111 w 396222"/>
                <a:gd name="connsiteY1" fmla="*/ 95550 h 477748"/>
                <a:gd name="connsiteX2" fmla="*/ 198111 w 396222"/>
                <a:gd name="connsiteY2" fmla="*/ 0 h 477748"/>
                <a:gd name="connsiteX3" fmla="*/ 396222 w 396222"/>
                <a:gd name="connsiteY3" fmla="*/ 238874 h 477748"/>
                <a:gd name="connsiteX4" fmla="*/ 198111 w 396222"/>
                <a:gd name="connsiteY4" fmla="*/ 477748 h 477748"/>
                <a:gd name="connsiteX5" fmla="*/ 198111 w 396222"/>
                <a:gd name="connsiteY5" fmla="*/ 382198 h 477748"/>
                <a:gd name="connsiteX6" fmla="*/ 0 w 396222"/>
                <a:gd name="connsiteY6" fmla="*/ 382198 h 477748"/>
                <a:gd name="connsiteX7" fmla="*/ 0 w 396222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222" h="477748">
                  <a:moveTo>
                    <a:pt x="396222" y="382198"/>
                  </a:moveTo>
                  <a:lnTo>
                    <a:pt x="198111" y="382198"/>
                  </a:lnTo>
                  <a:lnTo>
                    <a:pt x="198111" y="477748"/>
                  </a:lnTo>
                  <a:lnTo>
                    <a:pt x="0" y="238874"/>
                  </a:lnTo>
                  <a:lnTo>
                    <a:pt x="198111" y="0"/>
                  </a:lnTo>
                  <a:lnTo>
                    <a:pt x="198111" y="95550"/>
                  </a:lnTo>
                  <a:lnTo>
                    <a:pt x="396222" y="95550"/>
                  </a:lnTo>
                  <a:lnTo>
                    <a:pt x="396222" y="38219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866" tIns="95551" rIns="1" bIns="9554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  <p:sp>
          <p:nvSpPr>
            <p:cNvPr id="20" name="Freeform 19"/>
            <p:cNvSpPr/>
            <p:nvPr/>
          </p:nvSpPr>
          <p:spPr>
            <a:xfrm rot="1682550">
              <a:off x="3202144" y="2036697"/>
              <a:ext cx="351801" cy="477749"/>
            </a:xfrm>
            <a:custGeom>
              <a:avLst/>
              <a:gdLst>
                <a:gd name="connsiteX0" fmla="*/ 0 w 351800"/>
                <a:gd name="connsiteY0" fmla="*/ 95550 h 477748"/>
                <a:gd name="connsiteX1" fmla="*/ 175900 w 351800"/>
                <a:gd name="connsiteY1" fmla="*/ 95550 h 477748"/>
                <a:gd name="connsiteX2" fmla="*/ 175900 w 351800"/>
                <a:gd name="connsiteY2" fmla="*/ 0 h 477748"/>
                <a:gd name="connsiteX3" fmla="*/ 351800 w 351800"/>
                <a:gd name="connsiteY3" fmla="*/ 238874 h 477748"/>
                <a:gd name="connsiteX4" fmla="*/ 175900 w 351800"/>
                <a:gd name="connsiteY4" fmla="*/ 477748 h 477748"/>
                <a:gd name="connsiteX5" fmla="*/ 175900 w 351800"/>
                <a:gd name="connsiteY5" fmla="*/ 382198 h 477748"/>
                <a:gd name="connsiteX6" fmla="*/ 0 w 351800"/>
                <a:gd name="connsiteY6" fmla="*/ 382198 h 477748"/>
                <a:gd name="connsiteX7" fmla="*/ 0 w 351800"/>
                <a:gd name="connsiteY7" fmla="*/ 95550 h 47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800" h="477748">
                  <a:moveTo>
                    <a:pt x="351800" y="382198"/>
                  </a:moveTo>
                  <a:lnTo>
                    <a:pt x="175900" y="382198"/>
                  </a:lnTo>
                  <a:lnTo>
                    <a:pt x="175900" y="477748"/>
                  </a:lnTo>
                  <a:lnTo>
                    <a:pt x="0" y="238874"/>
                  </a:lnTo>
                  <a:lnTo>
                    <a:pt x="175900" y="0"/>
                  </a:lnTo>
                  <a:lnTo>
                    <a:pt x="175900" y="95550"/>
                  </a:lnTo>
                  <a:lnTo>
                    <a:pt x="351800" y="95550"/>
                  </a:lnTo>
                  <a:lnTo>
                    <a:pt x="351800" y="382198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540" tIns="95551" rIns="0" bIns="9554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</p:spTree>
    <p:extLst>
      <p:ext uri="{BB962C8B-B14F-4D97-AF65-F5344CB8AC3E}">
        <p14:creationId xmlns:p14="http://schemas.microsoft.com/office/powerpoint/2010/main" xmlns="" val="338890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974696" y="1385262"/>
            <a:ext cx="2853035" cy="2853035"/>
          </a:xfrm>
          <a:custGeom>
            <a:avLst/>
            <a:gdLst>
              <a:gd name="connsiteX0" fmla="*/ 0 w 2853035"/>
              <a:gd name="connsiteY0" fmla="*/ 1426518 h 2853035"/>
              <a:gd name="connsiteX1" fmla="*/ 1426518 w 2853035"/>
              <a:gd name="connsiteY1" fmla="*/ 0 h 2853035"/>
              <a:gd name="connsiteX2" fmla="*/ 2853036 w 2853035"/>
              <a:gd name="connsiteY2" fmla="*/ 1426518 h 2853035"/>
              <a:gd name="connsiteX3" fmla="*/ 1426518 w 2853035"/>
              <a:gd name="connsiteY3" fmla="*/ 2853036 h 2853035"/>
              <a:gd name="connsiteX4" fmla="*/ 0 w 2853035"/>
              <a:gd name="connsiteY4" fmla="*/ 1426518 h 285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35" h="2853035">
                <a:moveTo>
                  <a:pt x="0" y="1426518"/>
                </a:moveTo>
                <a:cubicBezTo>
                  <a:pt x="0" y="638674"/>
                  <a:pt x="638674" y="0"/>
                  <a:pt x="1426518" y="0"/>
                </a:cubicBezTo>
                <a:cubicBezTo>
                  <a:pt x="2214362" y="0"/>
                  <a:pt x="2853036" y="638674"/>
                  <a:pt x="2853036" y="1426518"/>
                </a:cubicBezTo>
                <a:cubicBezTo>
                  <a:pt x="2853036" y="2214362"/>
                  <a:pt x="2214362" y="2853036"/>
                  <a:pt x="1426518" y="2853036"/>
                </a:cubicBezTo>
                <a:cubicBezTo>
                  <a:pt x="638674" y="2853036"/>
                  <a:pt x="0" y="2214362"/>
                  <a:pt x="0" y="142651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68617" tIns="468617" rIns="468617" bIns="468617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kern="1200" dirty="0" smtClean="0"/>
              <a:t>“God Is Love”</a:t>
            </a:r>
            <a:endParaRPr lang="en-US" sz="4000" b="1" kern="1200" dirty="0"/>
          </a:p>
        </p:txBody>
      </p:sp>
      <p:sp>
        <p:nvSpPr>
          <p:cNvPr id="5" name="Freeform 4"/>
          <p:cNvSpPr/>
          <p:nvPr/>
        </p:nvSpPr>
        <p:spPr>
          <a:xfrm>
            <a:off x="3414863" y="240030"/>
            <a:ext cx="1949835" cy="1426517"/>
          </a:xfrm>
          <a:custGeom>
            <a:avLst/>
            <a:gdLst>
              <a:gd name="connsiteX0" fmla="*/ 0 w 1949835"/>
              <a:gd name="connsiteY0" fmla="*/ 713259 h 1426517"/>
              <a:gd name="connsiteX1" fmla="*/ 974918 w 1949835"/>
              <a:gd name="connsiteY1" fmla="*/ 0 h 1426517"/>
              <a:gd name="connsiteX2" fmla="*/ 1949836 w 1949835"/>
              <a:gd name="connsiteY2" fmla="*/ 713259 h 1426517"/>
              <a:gd name="connsiteX3" fmla="*/ 974918 w 1949835"/>
              <a:gd name="connsiteY3" fmla="*/ 1426518 h 1426517"/>
              <a:gd name="connsiteX4" fmla="*/ 0 w 194983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35" h="1426517">
                <a:moveTo>
                  <a:pt x="0" y="713259"/>
                </a:moveTo>
                <a:cubicBezTo>
                  <a:pt x="0" y="319337"/>
                  <a:pt x="436486" y="0"/>
                  <a:pt x="974918" y="0"/>
                </a:cubicBezTo>
                <a:cubicBezTo>
                  <a:pt x="1513350" y="0"/>
                  <a:pt x="1949836" y="319337"/>
                  <a:pt x="1949836" y="713259"/>
                </a:cubicBezTo>
                <a:cubicBezTo>
                  <a:pt x="1949836" y="1107181"/>
                  <a:pt x="1513350" y="1426518"/>
                  <a:pt x="974918" y="1426518"/>
                </a:cubicBezTo>
                <a:cubicBezTo>
                  <a:pt x="436486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21107" tIns="244469" rIns="321107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Wisdom</a:t>
            </a:r>
            <a:endParaRPr lang="en-US" sz="2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5486625" y="1272397"/>
            <a:ext cx="1870264" cy="1426517"/>
          </a:xfrm>
          <a:custGeom>
            <a:avLst/>
            <a:gdLst>
              <a:gd name="connsiteX0" fmla="*/ 0 w 1870264"/>
              <a:gd name="connsiteY0" fmla="*/ 713259 h 1426517"/>
              <a:gd name="connsiteX1" fmla="*/ 935132 w 1870264"/>
              <a:gd name="connsiteY1" fmla="*/ 0 h 1426517"/>
              <a:gd name="connsiteX2" fmla="*/ 1870264 w 1870264"/>
              <a:gd name="connsiteY2" fmla="*/ 713259 h 1426517"/>
              <a:gd name="connsiteX3" fmla="*/ 935132 w 1870264"/>
              <a:gd name="connsiteY3" fmla="*/ 1426518 h 1426517"/>
              <a:gd name="connsiteX4" fmla="*/ 0 w 1870264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264" h="1426517">
                <a:moveTo>
                  <a:pt x="0" y="713259"/>
                </a:moveTo>
                <a:cubicBezTo>
                  <a:pt x="0" y="319337"/>
                  <a:pt x="418673" y="0"/>
                  <a:pt x="935132" y="0"/>
                </a:cubicBezTo>
                <a:cubicBezTo>
                  <a:pt x="1451591" y="0"/>
                  <a:pt x="1870264" y="319337"/>
                  <a:pt x="1870264" y="713259"/>
                </a:cubicBezTo>
                <a:cubicBezTo>
                  <a:pt x="1870264" y="1107181"/>
                  <a:pt x="1451591" y="1426518"/>
                  <a:pt x="935132" y="1426518"/>
                </a:cubicBezTo>
                <a:cubicBezTo>
                  <a:pt x="418673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454" tIns="244469" rIns="309454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Power</a:t>
            </a:r>
            <a:endParaRPr lang="en-US" sz="28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5268772" y="3107537"/>
            <a:ext cx="2488830" cy="1426517"/>
          </a:xfrm>
          <a:custGeom>
            <a:avLst/>
            <a:gdLst>
              <a:gd name="connsiteX0" fmla="*/ 0 w 2488830"/>
              <a:gd name="connsiteY0" fmla="*/ 713259 h 1426517"/>
              <a:gd name="connsiteX1" fmla="*/ 1244415 w 2488830"/>
              <a:gd name="connsiteY1" fmla="*/ 0 h 1426517"/>
              <a:gd name="connsiteX2" fmla="*/ 2488830 w 2488830"/>
              <a:gd name="connsiteY2" fmla="*/ 713259 h 1426517"/>
              <a:gd name="connsiteX3" fmla="*/ 1244415 w 2488830"/>
              <a:gd name="connsiteY3" fmla="*/ 1426518 h 1426517"/>
              <a:gd name="connsiteX4" fmla="*/ 0 w 2488830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8830" h="1426517">
                <a:moveTo>
                  <a:pt x="0" y="713259"/>
                </a:moveTo>
                <a:cubicBezTo>
                  <a:pt x="0" y="319337"/>
                  <a:pt x="557144" y="0"/>
                  <a:pt x="1244415" y="0"/>
                </a:cubicBezTo>
                <a:cubicBezTo>
                  <a:pt x="1931686" y="0"/>
                  <a:pt x="2488830" y="319337"/>
                  <a:pt x="2488830" y="713259"/>
                </a:cubicBezTo>
                <a:cubicBezTo>
                  <a:pt x="2488830" y="1107181"/>
                  <a:pt x="1931686" y="1426518"/>
                  <a:pt x="1244415" y="1426518"/>
                </a:cubicBezTo>
                <a:cubicBezTo>
                  <a:pt x="557144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96231" tIns="240659" rIns="396231" bIns="24065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Faithfulness</a:t>
            </a:r>
            <a:endParaRPr lang="en-US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476038" y="3957012"/>
            <a:ext cx="1896055" cy="1426517"/>
          </a:xfrm>
          <a:custGeom>
            <a:avLst/>
            <a:gdLst>
              <a:gd name="connsiteX0" fmla="*/ 0 w 1896055"/>
              <a:gd name="connsiteY0" fmla="*/ 713259 h 1426517"/>
              <a:gd name="connsiteX1" fmla="*/ 948028 w 1896055"/>
              <a:gd name="connsiteY1" fmla="*/ 0 h 1426517"/>
              <a:gd name="connsiteX2" fmla="*/ 1896056 w 1896055"/>
              <a:gd name="connsiteY2" fmla="*/ 713259 h 1426517"/>
              <a:gd name="connsiteX3" fmla="*/ 948028 w 1896055"/>
              <a:gd name="connsiteY3" fmla="*/ 1426518 h 1426517"/>
              <a:gd name="connsiteX4" fmla="*/ 0 w 189605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6055" h="1426517">
                <a:moveTo>
                  <a:pt x="0" y="713259"/>
                </a:moveTo>
                <a:cubicBezTo>
                  <a:pt x="0" y="319337"/>
                  <a:pt x="424447" y="0"/>
                  <a:pt x="948028" y="0"/>
                </a:cubicBezTo>
                <a:cubicBezTo>
                  <a:pt x="1471609" y="0"/>
                  <a:pt x="1896056" y="319337"/>
                  <a:pt x="1896056" y="713259"/>
                </a:cubicBezTo>
                <a:cubicBezTo>
                  <a:pt x="1896056" y="1107181"/>
                  <a:pt x="1471609" y="1426518"/>
                  <a:pt x="948028" y="1426518"/>
                </a:cubicBezTo>
                <a:cubicBezTo>
                  <a:pt x="424447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5771" tIns="247009" rIns="315771" bIns="247009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b="1" kern="1200" dirty="0" smtClean="0"/>
              <a:t>Light</a:t>
            </a:r>
            <a:endParaRPr lang="en-US" sz="30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1546401" y="3073226"/>
            <a:ext cx="1897125" cy="1426517"/>
          </a:xfrm>
          <a:custGeom>
            <a:avLst/>
            <a:gdLst>
              <a:gd name="connsiteX0" fmla="*/ 0 w 1897125"/>
              <a:gd name="connsiteY0" fmla="*/ 713259 h 1426517"/>
              <a:gd name="connsiteX1" fmla="*/ 948563 w 1897125"/>
              <a:gd name="connsiteY1" fmla="*/ 0 h 1426517"/>
              <a:gd name="connsiteX2" fmla="*/ 1897126 w 1897125"/>
              <a:gd name="connsiteY2" fmla="*/ 713259 h 1426517"/>
              <a:gd name="connsiteX3" fmla="*/ 948563 w 1897125"/>
              <a:gd name="connsiteY3" fmla="*/ 1426518 h 1426517"/>
              <a:gd name="connsiteX4" fmla="*/ 0 w 189712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125" h="1426517">
                <a:moveTo>
                  <a:pt x="0" y="713259"/>
                </a:moveTo>
                <a:cubicBezTo>
                  <a:pt x="0" y="319337"/>
                  <a:pt x="424686" y="0"/>
                  <a:pt x="948563" y="0"/>
                </a:cubicBezTo>
                <a:cubicBezTo>
                  <a:pt x="1472440" y="0"/>
                  <a:pt x="1897126" y="319337"/>
                  <a:pt x="1897126" y="713259"/>
                </a:cubicBezTo>
                <a:cubicBezTo>
                  <a:pt x="1897126" y="1107181"/>
                  <a:pt x="1472440" y="1426518"/>
                  <a:pt x="948563" y="1426518"/>
                </a:cubicBezTo>
                <a:cubicBezTo>
                  <a:pt x="424686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3388" tIns="244469" rIns="313388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Justice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1658013" y="1120141"/>
            <a:ext cx="1811078" cy="1456716"/>
          </a:xfrm>
          <a:custGeom>
            <a:avLst/>
            <a:gdLst>
              <a:gd name="connsiteX0" fmla="*/ 0 w 1811078"/>
              <a:gd name="connsiteY0" fmla="*/ 728358 h 1456716"/>
              <a:gd name="connsiteX1" fmla="*/ 905539 w 1811078"/>
              <a:gd name="connsiteY1" fmla="*/ 0 h 1456716"/>
              <a:gd name="connsiteX2" fmla="*/ 1811078 w 1811078"/>
              <a:gd name="connsiteY2" fmla="*/ 728358 h 1456716"/>
              <a:gd name="connsiteX3" fmla="*/ 905539 w 1811078"/>
              <a:gd name="connsiteY3" fmla="*/ 1456716 h 1456716"/>
              <a:gd name="connsiteX4" fmla="*/ 0 w 1811078"/>
              <a:gd name="connsiteY4" fmla="*/ 728358 h 145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078" h="1456716">
                <a:moveTo>
                  <a:pt x="0" y="728358"/>
                </a:moveTo>
                <a:cubicBezTo>
                  <a:pt x="0" y="326097"/>
                  <a:pt x="405424" y="0"/>
                  <a:pt x="905539" y="0"/>
                </a:cubicBezTo>
                <a:cubicBezTo>
                  <a:pt x="1405654" y="0"/>
                  <a:pt x="1811078" y="326097"/>
                  <a:pt x="1811078" y="728358"/>
                </a:cubicBezTo>
                <a:cubicBezTo>
                  <a:pt x="1811078" y="1130619"/>
                  <a:pt x="1405654" y="1456716"/>
                  <a:pt x="905539" y="1456716"/>
                </a:cubicBezTo>
                <a:cubicBezTo>
                  <a:pt x="405424" y="1456716"/>
                  <a:pt x="0" y="1130619"/>
                  <a:pt x="0" y="72835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96976" tIns="245081" rIns="296976" bIns="245081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Holiness</a:t>
            </a:r>
            <a:endParaRPr lang="en-US" sz="25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300488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974696" y="1385262"/>
            <a:ext cx="2853035" cy="2853035"/>
          </a:xfrm>
          <a:custGeom>
            <a:avLst/>
            <a:gdLst>
              <a:gd name="connsiteX0" fmla="*/ 0 w 2853035"/>
              <a:gd name="connsiteY0" fmla="*/ 1426518 h 2853035"/>
              <a:gd name="connsiteX1" fmla="*/ 1426518 w 2853035"/>
              <a:gd name="connsiteY1" fmla="*/ 0 h 2853035"/>
              <a:gd name="connsiteX2" fmla="*/ 2853036 w 2853035"/>
              <a:gd name="connsiteY2" fmla="*/ 1426518 h 2853035"/>
              <a:gd name="connsiteX3" fmla="*/ 1426518 w 2853035"/>
              <a:gd name="connsiteY3" fmla="*/ 2853036 h 2853035"/>
              <a:gd name="connsiteX4" fmla="*/ 0 w 2853035"/>
              <a:gd name="connsiteY4" fmla="*/ 1426518 h 285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35" h="2853035">
                <a:moveTo>
                  <a:pt x="0" y="1426518"/>
                </a:moveTo>
                <a:cubicBezTo>
                  <a:pt x="0" y="638674"/>
                  <a:pt x="638674" y="0"/>
                  <a:pt x="1426518" y="0"/>
                </a:cubicBezTo>
                <a:cubicBezTo>
                  <a:pt x="2214362" y="0"/>
                  <a:pt x="2853036" y="638674"/>
                  <a:pt x="2853036" y="1426518"/>
                </a:cubicBezTo>
                <a:cubicBezTo>
                  <a:pt x="2853036" y="2214362"/>
                  <a:pt x="2214362" y="2853036"/>
                  <a:pt x="1426518" y="2853036"/>
                </a:cubicBezTo>
                <a:cubicBezTo>
                  <a:pt x="638674" y="2853036"/>
                  <a:pt x="0" y="2214362"/>
                  <a:pt x="0" y="142651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68617" tIns="468617" rIns="468617" bIns="468617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kern="1200" dirty="0" smtClean="0"/>
              <a:t>“God Is Love”</a:t>
            </a:r>
            <a:endParaRPr lang="en-US" sz="4000" b="1" kern="1200" dirty="0"/>
          </a:p>
        </p:txBody>
      </p:sp>
      <p:sp>
        <p:nvSpPr>
          <p:cNvPr id="5" name="Freeform 4"/>
          <p:cNvSpPr/>
          <p:nvPr/>
        </p:nvSpPr>
        <p:spPr>
          <a:xfrm>
            <a:off x="3414863" y="240030"/>
            <a:ext cx="1949835" cy="1426517"/>
          </a:xfrm>
          <a:custGeom>
            <a:avLst/>
            <a:gdLst>
              <a:gd name="connsiteX0" fmla="*/ 0 w 1949835"/>
              <a:gd name="connsiteY0" fmla="*/ 713259 h 1426517"/>
              <a:gd name="connsiteX1" fmla="*/ 974918 w 1949835"/>
              <a:gd name="connsiteY1" fmla="*/ 0 h 1426517"/>
              <a:gd name="connsiteX2" fmla="*/ 1949836 w 1949835"/>
              <a:gd name="connsiteY2" fmla="*/ 713259 h 1426517"/>
              <a:gd name="connsiteX3" fmla="*/ 974918 w 1949835"/>
              <a:gd name="connsiteY3" fmla="*/ 1426518 h 1426517"/>
              <a:gd name="connsiteX4" fmla="*/ 0 w 194983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35" h="1426517">
                <a:moveTo>
                  <a:pt x="0" y="713259"/>
                </a:moveTo>
                <a:cubicBezTo>
                  <a:pt x="0" y="319337"/>
                  <a:pt x="436486" y="0"/>
                  <a:pt x="974918" y="0"/>
                </a:cubicBezTo>
                <a:cubicBezTo>
                  <a:pt x="1513350" y="0"/>
                  <a:pt x="1949836" y="319337"/>
                  <a:pt x="1949836" y="713259"/>
                </a:cubicBezTo>
                <a:cubicBezTo>
                  <a:pt x="1949836" y="1107181"/>
                  <a:pt x="1513350" y="1426518"/>
                  <a:pt x="974918" y="1426518"/>
                </a:cubicBezTo>
                <a:cubicBezTo>
                  <a:pt x="436486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21107" tIns="244469" rIns="321107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Wisdom</a:t>
            </a:r>
            <a:endParaRPr lang="en-US" sz="2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5486625" y="1272397"/>
            <a:ext cx="1870264" cy="1426517"/>
          </a:xfrm>
          <a:custGeom>
            <a:avLst/>
            <a:gdLst>
              <a:gd name="connsiteX0" fmla="*/ 0 w 1870264"/>
              <a:gd name="connsiteY0" fmla="*/ 713259 h 1426517"/>
              <a:gd name="connsiteX1" fmla="*/ 935132 w 1870264"/>
              <a:gd name="connsiteY1" fmla="*/ 0 h 1426517"/>
              <a:gd name="connsiteX2" fmla="*/ 1870264 w 1870264"/>
              <a:gd name="connsiteY2" fmla="*/ 713259 h 1426517"/>
              <a:gd name="connsiteX3" fmla="*/ 935132 w 1870264"/>
              <a:gd name="connsiteY3" fmla="*/ 1426518 h 1426517"/>
              <a:gd name="connsiteX4" fmla="*/ 0 w 1870264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264" h="1426517">
                <a:moveTo>
                  <a:pt x="0" y="713259"/>
                </a:moveTo>
                <a:cubicBezTo>
                  <a:pt x="0" y="319337"/>
                  <a:pt x="418673" y="0"/>
                  <a:pt x="935132" y="0"/>
                </a:cubicBezTo>
                <a:cubicBezTo>
                  <a:pt x="1451591" y="0"/>
                  <a:pt x="1870264" y="319337"/>
                  <a:pt x="1870264" y="713259"/>
                </a:cubicBezTo>
                <a:cubicBezTo>
                  <a:pt x="1870264" y="1107181"/>
                  <a:pt x="1451591" y="1426518"/>
                  <a:pt x="935132" y="1426518"/>
                </a:cubicBezTo>
                <a:cubicBezTo>
                  <a:pt x="418673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454" tIns="244469" rIns="309454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Power</a:t>
            </a:r>
            <a:endParaRPr lang="en-US" sz="28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5268772" y="3107537"/>
            <a:ext cx="2488830" cy="1426517"/>
          </a:xfrm>
          <a:custGeom>
            <a:avLst/>
            <a:gdLst>
              <a:gd name="connsiteX0" fmla="*/ 0 w 2488830"/>
              <a:gd name="connsiteY0" fmla="*/ 713259 h 1426517"/>
              <a:gd name="connsiteX1" fmla="*/ 1244415 w 2488830"/>
              <a:gd name="connsiteY1" fmla="*/ 0 h 1426517"/>
              <a:gd name="connsiteX2" fmla="*/ 2488830 w 2488830"/>
              <a:gd name="connsiteY2" fmla="*/ 713259 h 1426517"/>
              <a:gd name="connsiteX3" fmla="*/ 1244415 w 2488830"/>
              <a:gd name="connsiteY3" fmla="*/ 1426518 h 1426517"/>
              <a:gd name="connsiteX4" fmla="*/ 0 w 2488830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8830" h="1426517">
                <a:moveTo>
                  <a:pt x="0" y="713259"/>
                </a:moveTo>
                <a:cubicBezTo>
                  <a:pt x="0" y="319337"/>
                  <a:pt x="557144" y="0"/>
                  <a:pt x="1244415" y="0"/>
                </a:cubicBezTo>
                <a:cubicBezTo>
                  <a:pt x="1931686" y="0"/>
                  <a:pt x="2488830" y="319337"/>
                  <a:pt x="2488830" y="713259"/>
                </a:cubicBezTo>
                <a:cubicBezTo>
                  <a:pt x="2488830" y="1107181"/>
                  <a:pt x="1931686" y="1426518"/>
                  <a:pt x="1244415" y="1426518"/>
                </a:cubicBezTo>
                <a:cubicBezTo>
                  <a:pt x="557144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96231" tIns="240659" rIns="396231" bIns="24065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Faithfulness</a:t>
            </a:r>
            <a:endParaRPr lang="en-US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476038" y="3957012"/>
            <a:ext cx="1896055" cy="1426517"/>
          </a:xfrm>
          <a:custGeom>
            <a:avLst/>
            <a:gdLst>
              <a:gd name="connsiteX0" fmla="*/ 0 w 1896055"/>
              <a:gd name="connsiteY0" fmla="*/ 713259 h 1426517"/>
              <a:gd name="connsiteX1" fmla="*/ 948028 w 1896055"/>
              <a:gd name="connsiteY1" fmla="*/ 0 h 1426517"/>
              <a:gd name="connsiteX2" fmla="*/ 1896056 w 1896055"/>
              <a:gd name="connsiteY2" fmla="*/ 713259 h 1426517"/>
              <a:gd name="connsiteX3" fmla="*/ 948028 w 1896055"/>
              <a:gd name="connsiteY3" fmla="*/ 1426518 h 1426517"/>
              <a:gd name="connsiteX4" fmla="*/ 0 w 189605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6055" h="1426517">
                <a:moveTo>
                  <a:pt x="0" y="713259"/>
                </a:moveTo>
                <a:cubicBezTo>
                  <a:pt x="0" y="319337"/>
                  <a:pt x="424447" y="0"/>
                  <a:pt x="948028" y="0"/>
                </a:cubicBezTo>
                <a:cubicBezTo>
                  <a:pt x="1471609" y="0"/>
                  <a:pt x="1896056" y="319337"/>
                  <a:pt x="1896056" y="713259"/>
                </a:cubicBezTo>
                <a:cubicBezTo>
                  <a:pt x="1896056" y="1107181"/>
                  <a:pt x="1471609" y="1426518"/>
                  <a:pt x="948028" y="1426518"/>
                </a:cubicBezTo>
                <a:cubicBezTo>
                  <a:pt x="424447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5771" tIns="247009" rIns="315771" bIns="247009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b="1" kern="1200" dirty="0" smtClean="0"/>
              <a:t>Light</a:t>
            </a:r>
            <a:endParaRPr lang="en-US" sz="30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1546401" y="3073226"/>
            <a:ext cx="1897125" cy="1426517"/>
          </a:xfrm>
          <a:custGeom>
            <a:avLst/>
            <a:gdLst>
              <a:gd name="connsiteX0" fmla="*/ 0 w 1897125"/>
              <a:gd name="connsiteY0" fmla="*/ 713259 h 1426517"/>
              <a:gd name="connsiteX1" fmla="*/ 948563 w 1897125"/>
              <a:gd name="connsiteY1" fmla="*/ 0 h 1426517"/>
              <a:gd name="connsiteX2" fmla="*/ 1897126 w 1897125"/>
              <a:gd name="connsiteY2" fmla="*/ 713259 h 1426517"/>
              <a:gd name="connsiteX3" fmla="*/ 948563 w 1897125"/>
              <a:gd name="connsiteY3" fmla="*/ 1426518 h 1426517"/>
              <a:gd name="connsiteX4" fmla="*/ 0 w 189712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125" h="1426517">
                <a:moveTo>
                  <a:pt x="0" y="713259"/>
                </a:moveTo>
                <a:cubicBezTo>
                  <a:pt x="0" y="319337"/>
                  <a:pt x="424686" y="0"/>
                  <a:pt x="948563" y="0"/>
                </a:cubicBezTo>
                <a:cubicBezTo>
                  <a:pt x="1472440" y="0"/>
                  <a:pt x="1897126" y="319337"/>
                  <a:pt x="1897126" y="713259"/>
                </a:cubicBezTo>
                <a:cubicBezTo>
                  <a:pt x="1897126" y="1107181"/>
                  <a:pt x="1472440" y="1426518"/>
                  <a:pt x="948563" y="1426518"/>
                </a:cubicBezTo>
                <a:cubicBezTo>
                  <a:pt x="424686" y="1426518"/>
                  <a:pt x="0" y="1107181"/>
                  <a:pt x="0" y="7132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3388" tIns="244469" rIns="313388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Justice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1658013" y="1120141"/>
            <a:ext cx="1811078" cy="1456716"/>
          </a:xfrm>
          <a:custGeom>
            <a:avLst/>
            <a:gdLst>
              <a:gd name="connsiteX0" fmla="*/ 0 w 1811078"/>
              <a:gd name="connsiteY0" fmla="*/ 728358 h 1456716"/>
              <a:gd name="connsiteX1" fmla="*/ 905539 w 1811078"/>
              <a:gd name="connsiteY1" fmla="*/ 0 h 1456716"/>
              <a:gd name="connsiteX2" fmla="*/ 1811078 w 1811078"/>
              <a:gd name="connsiteY2" fmla="*/ 728358 h 1456716"/>
              <a:gd name="connsiteX3" fmla="*/ 905539 w 1811078"/>
              <a:gd name="connsiteY3" fmla="*/ 1456716 h 1456716"/>
              <a:gd name="connsiteX4" fmla="*/ 0 w 1811078"/>
              <a:gd name="connsiteY4" fmla="*/ 728358 h 145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078" h="1456716">
                <a:moveTo>
                  <a:pt x="0" y="728358"/>
                </a:moveTo>
                <a:cubicBezTo>
                  <a:pt x="0" y="326097"/>
                  <a:pt x="405424" y="0"/>
                  <a:pt x="905539" y="0"/>
                </a:cubicBezTo>
                <a:cubicBezTo>
                  <a:pt x="1405654" y="0"/>
                  <a:pt x="1811078" y="326097"/>
                  <a:pt x="1811078" y="728358"/>
                </a:cubicBezTo>
                <a:cubicBezTo>
                  <a:pt x="1811078" y="1130619"/>
                  <a:pt x="1405654" y="1456716"/>
                  <a:pt x="905539" y="1456716"/>
                </a:cubicBezTo>
                <a:cubicBezTo>
                  <a:pt x="405424" y="1456716"/>
                  <a:pt x="0" y="1130619"/>
                  <a:pt x="0" y="72835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96976" tIns="245081" rIns="296976" bIns="245081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Holiness</a:t>
            </a:r>
            <a:endParaRPr lang="en-US" sz="25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468630" y="240031"/>
            <a:ext cx="8138160" cy="5143498"/>
          </a:xfrm>
          <a:custGeom>
            <a:avLst/>
            <a:gdLst>
              <a:gd name="connsiteX0" fmla="*/ 0 w 2853035"/>
              <a:gd name="connsiteY0" fmla="*/ 1426518 h 2853035"/>
              <a:gd name="connsiteX1" fmla="*/ 1426518 w 2853035"/>
              <a:gd name="connsiteY1" fmla="*/ 0 h 2853035"/>
              <a:gd name="connsiteX2" fmla="*/ 2853036 w 2853035"/>
              <a:gd name="connsiteY2" fmla="*/ 1426518 h 2853035"/>
              <a:gd name="connsiteX3" fmla="*/ 1426518 w 2853035"/>
              <a:gd name="connsiteY3" fmla="*/ 2853036 h 2853035"/>
              <a:gd name="connsiteX4" fmla="*/ 0 w 2853035"/>
              <a:gd name="connsiteY4" fmla="*/ 1426518 h 285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35" h="2853035">
                <a:moveTo>
                  <a:pt x="0" y="1426518"/>
                </a:moveTo>
                <a:cubicBezTo>
                  <a:pt x="0" y="638674"/>
                  <a:pt x="638674" y="0"/>
                  <a:pt x="1426518" y="0"/>
                </a:cubicBezTo>
                <a:cubicBezTo>
                  <a:pt x="2214362" y="0"/>
                  <a:pt x="2853036" y="638674"/>
                  <a:pt x="2853036" y="1426518"/>
                </a:cubicBezTo>
                <a:cubicBezTo>
                  <a:pt x="2853036" y="2214362"/>
                  <a:pt x="2214362" y="2853036"/>
                  <a:pt x="1426518" y="2853036"/>
                </a:cubicBezTo>
                <a:cubicBezTo>
                  <a:pt x="638674" y="2853036"/>
                  <a:pt x="0" y="2214362"/>
                  <a:pt x="0" y="142651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68617" tIns="468617" rIns="468617" bIns="468617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500" b="1" kern="1200" dirty="0" smtClean="0"/>
              <a:t>“God Is Love”</a:t>
            </a:r>
            <a:endParaRPr lang="en-US" sz="65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360169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974696" y="1885951"/>
            <a:ext cx="2853035" cy="1988820"/>
          </a:xfrm>
          <a:custGeom>
            <a:avLst/>
            <a:gdLst>
              <a:gd name="connsiteX0" fmla="*/ 0 w 2853035"/>
              <a:gd name="connsiteY0" fmla="*/ 1426518 h 2853035"/>
              <a:gd name="connsiteX1" fmla="*/ 1426518 w 2853035"/>
              <a:gd name="connsiteY1" fmla="*/ 0 h 2853035"/>
              <a:gd name="connsiteX2" fmla="*/ 2853036 w 2853035"/>
              <a:gd name="connsiteY2" fmla="*/ 1426518 h 2853035"/>
              <a:gd name="connsiteX3" fmla="*/ 1426518 w 2853035"/>
              <a:gd name="connsiteY3" fmla="*/ 2853036 h 2853035"/>
              <a:gd name="connsiteX4" fmla="*/ 0 w 2853035"/>
              <a:gd name="connsiteY4" fmla="*/ 1426518 h 285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035" h="2853035">
                <a:moveTo>
                  <a:pt x="0" y="1426518"/>
                </a:moveTo>
                <a:cubicBezTo>
                  <a:pt x="0" y="638674"/>
                  <a:pt x="638674" y="0"/>
                  <a:pt x="1426518" y="0"/>
                </a:cubicBezTo>
                <a:cubicBezTo>
                  <a:pt x="2214362" y="0"/>
                  <a:pt x="2853036" y="638674"/>
                  <a:pt x="2853036" y="1426518"/>
                </a:cubicBezTo>
                <a:cubicBezTo>
                  <a:pt x="2853036" y="2214362"/>
                  <a:pt x="2214362" y="2853036"/>
                  <a:pt x="1426518" y="2853036"/>
                </a:cubicBezTo>
                <a:cubicBezTo>
                  <a:pt x="638674" y="2853036"/>
                  <a:pt x="0" y="2214362"/>
                  <a:pt x="0" y="142651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68617" tIns="468617" rIns="468617" bIns="468617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kern="1200" dirty="0" smtClean="0"/>
              <a:t>“God Is Love”</a:t>
            </a:r>
            <a:endParaRPr lang="en-US" sz="4000" b="1" kern="1200" dirty="0"/>
          </a:p>
        </p:txBody>
      </p:sp>
      <p:sp>
        <p:nvSpPr>
          <p:cNvPr id="5" name="Freeform 4"/>
          <p:cNvSpPr/>
          <p:nvPr/>
        </p:nvSpPr>
        <p:spPr>
          <a:xfrm>
            <a:off x="3504569" y="599854"/>
            <a:ext cx="1949835" cy="1426517"/>
          </a:xfrm>
          <a:custGeom>
            <a:avLst/>
            <a:gdLst>
              <a:gd name="connsiteX0" fmla="*/ 0 w 1949835"/>
              <a:gd name="connsiteY0" fmla="*/ 713259 h 1426517"/>
              <a:gd name="connsiteX1" fmla="*/ 974918 w 1949835"/>
              <a:gd name="connsiteY1" fmla="*/ 0 h 1426517"/>
              <a:gd name="connsiteX2" fmla="*/ 1949836 w 1949835"/>
              <a:gd name="connsiteY2" fmla="*/ 713259 h 1426517"/>
              <a:gd name="connsiteX3" fmla="*/ 974918 w 1949835"/>
              <a:gd name="connsiteY3" fmla="*/ 1426518 h 1426517"/>
              <a:gd name="connsiteX4" fmla="*/ 0 w 194983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835" h="1426517">
                <a:moveTo>
                  <a:pt x="0" y="713259"/>
                </a:moveTo>
                <a:cubicBezTo>
                  <a:pt x="0" y="319337"/>
                  <a:pt x="436486" y="0"/>
                  <a:pt x="974918" y="0"/>
                </a:cubicBezTo>
                <a:cubicBezTo>
                  <a:pt x="1513350" y="0"/>
                  <a:pt x="1949836" y="319337"/>
                  <a:pt x="1949836" y="713259"/>
                </a:cubicBezTo>
                <a:cubicBezTo>
                  <a:pt x="1949836" y="1107181"/>
                  <a:pt x="1513350" y="1426518"/>
                  <a:pt x="974918" y="1426518"/>
                </a:cubicBezTo>
                <a:cubicBezTo>
                  <a:pt x="436486" y="1426518"/>
                  <a:pt x="0" y="1107181"/>
                  <a:pt x="0" y="713259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21107" tIns="244469" rIns="321107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Wisdom</a:t>
            </a:r>
            <a:endParaRPr lang="en-US" sz="2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5353250" y="1429294"/>
            <a:ext cx="1870264" cy="1426517"/>
          </a:xfrm>
          <a:custGeom>
            <a:avLst/>
            <a:gdLst>
              <a:gd name="connsiteX0" fmla="*/ 0 w 1870264"/>
              <a:gd name="connsiteY0" fmla="*/ 713259 h 1426517"/>
              <a:gd name="connsiteX1" fmla="*/ 935132 w 1870264"/>
              <a:gd name="connsiteY1" fmla="*/ 0 h 1426517"/>
              <a:gd name="connsiteX2" fmla="*/ 1870264 w 1870264"/>
              <a:gd name="connsiteY2" fmla="*/ 713259 h 1426517"/>
              <a:gd name="connsiteX3" fmla="*/ 935132 w 1870264"/>
              <a:gd name="connsiteY3" fmla="*/ 1426518 h 1426517"/>
              <a:gd name="connsiteX4" fmla="*/ 0 w 1870264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264" h="1426517">
                <a:moveTo>
                  <a:pt x="0" y="713259"/>
                </a:moveTo>
                <a:cubicBezTo>
                  <a:pt x="0" y="319337"/>
                  <a:pt x="418673" y="0"/>
                  <a:pt x="935132" y="0"/>
                </a:cubicBezTo>
                <a:cubicBezTo>
                  <a:pt x="1451591" y="0"/>
                  <a:pt x="1870264" y="319337"/>
                  <a:pt x="1870264" y="713259"/>
                </a:cubicBezTo>
                <a:cubicBezTo>
                  <a:pt x="1870264" y="1107181"/>
                  <a:pt x="1451591" y="1426518"/>
                  <a:pt x="935132" y="1426518"/>
                </a:cubicBezTo>
                <a:cubicBezTo>
                  <a:pt x="418673" y="1426518"/>
                  <a:pt x="0" y="1107181"/>
                  <a:pt x="0" y="713259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454" tIns="244469" rIns="309454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Power</a:t>
            </a:r>
            <a:endParaRPr lang="en-US" sz="28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5177342" y="3021092"/>
            <a:ext cx="2495854" cy="1426517"/>
          </a:xfrm>
          <a:custGeom>
            <a:avLst/>
            <a:gdLst>
              <a:gd name="connsiteX0" fmla="*/ 0 w 2488830"/>
              <a:gd name="connsiteY0" fmla="*/ 713259 h 1426517"/>
              <a:gd name="connsiteX1" fmla="*/ 1244415 w 2488830"/>
              <a:gd name="connsiteY1" fmla="*/ 0 h 1426517"/>
              <a:gd name="connsiteX2" fmla="*/ 2488830 w 2488830"/>
              <a:gd name="connsiteY2" fmla="*/ 713259 h 1426517"/>
              <a:gd name="connsiteX3" fmla="*/ 1244415 w 2488830"/>
              <a:gd name="connsiteY3" fmla="*/ 1426518 h 1426517"/>
              <a:gd name="connsiteX4" fmla="*/ 0 w 2488830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8830" h="1426517">
                <a:moveTo>
                  <a:pt x="0" y="713259"/>
                </a:moveTo>
                <a:cubicBezTo>
                  <a:pt x="0" y="319337"/>
                  <a:pt x="557144" y="0"/>
                  <a:pt x="1244415" y="0"/>
                </a:cubicBezTo>
                <a:cubicBezTo>
                  <a:pt x="1931686" y="0"/>
                  <a:pt x="2488830" y="319337"/>
                  <a:pt x="2488830" y="713259"/>
                </a:cubicBezTo>
                <a:cubicBezTo>
                  <a:pt x="2488830" y="1107181"/>
                  <a:pt x="1931686" y="1426518"/>
                  <a:pt x="1244415" y="1426518"/>
                </a:cubicBezTo>
                <a:cubicBezTo>
                  <a:pt x="557144" y="1426518"/>
                  <a:pt x="0" y="1107181"/>
                  <a:pt x="0" y="713259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96231" tIns="240659" rIns="396231" bIns="24065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Faithfulness</a:t>
            </a:r>
            <a:endParaRPr lang="en-US" sz="25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424378" y="3767896"/>
            <a:ext cx="1896055" cy="1221586"/>
          </a:xfrm>
          <a:custGeom>
            <a:avLst/>
            <a:gdLst>
              <a:gd name="connsiteX0" fmla="*/ 0 w 1896055"/>
              <a:gd name="connsiteY0" fmla="*/ 713259 h 1426517"/>
              <a:gd name="connsiteX1" fmla="*/ 948028 w 1896055"/>
              <a:gd name="connsiteY1" fmla="*/ 0 h 1426517"/>
              <a:gd name="connsiteX2" fmla="*/ 1896056 w 1896055"/>
              <a:gd name="connsiteY2" fmla="*/ 713259 h 1426517"/>
              <a:gd name="connsiteX3" fmla="*/ 948028 w 1896055"/>
              <a:gd name="connsiteY3" fmla="*/ 1426518 h 1426517"/>
              <a:gd name="connsiteX4" fmla="*/ 0 w 189605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6055" h="1426517">
                <a:moveTo>
                  <a:pt x="0" y="713259"/>
                </a:moveTo>
                <a:cubicBezTo>
                  <a:pt x="0" y="319337"/>
                  <a:pt x="424447" y="0"/>
                  <a:pt x="948028" y="0"/>
                </a:cubicBezTo>
                <a:cubicBezTo>
                  <a:pt x="1471609" y="0"/>
                  <a:pt x="1896056" y="319337"/>
                  <a:pt x="1896056" y="713259"/>
                </a:cubicBezTo>
                <a:cubicBezTo>
                  <a:pt x="1896056" y="1107181"/>
                  <a:pt x="1471609" y="1426518"/>
                  <a:pt x="948028" y="1426518"/>
                </a:cubicBezTo>
                <a:cubicBezTo>
                  <a:pt x="424447" y="1426518"/>
                  <a:pt x="0" y="1107181"/>
                  <a:pt x="0" y="713259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5771" tIns="247009" rIns="315771" bIns="247009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b="1" kern="1200" dirty="0" smtClean="0"/>
              <a:t>Light</a:t>
            </a:r>
            <a:endParaRPr lang="en-US" sz="3000" b="1" kern="1200" dirty="0"/>
          </a:p>
        </p:txBody>
      </p:sp>
      <p:sp>
        <p:nvSpPr>
          <p:cNvPr id="9" name="Freeform 8"/>
          <p:cNvSpPr/>
          <p:nvPr/>
        </p:nvSpPr>
        <p:spPr>
          <a:xfrm>
            <a:off x="1578913" y="2900989"/>
            <a:ext cx="1897125" cy="1426517"/>
          </a:xfrm>
          <a:custGeom>
            <a:avLst/>
            <a:gdLst>
              <a:gd name="connsiteX0" fmla="*/ 0 w 1897125"/>
              <a:gd name="connsiteY0" fmla="*/ 713259 h 1426517"/>
              <a:gd name="connsiteX1" fmla="*/ 948563 w 1897125"/>
              <a:gd name="connsiteY1" fmla="*/ 0 h 1426517"/>
              <a:gd name="connsiteX2" fmla="*/ 1897126 w 1897125"/>
              <a:gd name="connsiteY2" fmla="*/ 713259 h 1426517"/>
              <a:gd name="connsiteX3" fmla="*/ 948563 w 1897125"/>
              <a:gd name="connsiteY3" fmla="*/ 1426518 h 1426517"/>
              <a:gd name="connsiteX4" fmla="*/ 0 w 1897125"/>
              <a:gd name="connsiteY4" fmla="*/ 713259 h 142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125" h="1426517">
                <a:moveTo>
                  <a:pt x="0" y="713259"/>
                </a:moveTo>
                <a:cubicBezTo>
                  <a:pt x="0" y="319337"/>
                  <a:pt x="424686" y="0"/>
                  <a:pt x="948563" y="0"/>
                </a:cubicBezTo>
                <a:cubicBezTo>
                  <a:pt x="1472440" y="0"/>
                  <a:pt x="1897126" y="319337"/>
                  <a:pt x="1897126" y="713259"/>
                </a:cubicBezTo>
                <a:cubicBezTo>
                  <a:pt x="1897126" y="1107181"/>
                  <a:pt x="1472440" y="1426518"/>
                  <a:pt x="948563" y="1426518"/>
                </a:cubicBezTo>
                <a:cubicBezTo>
                  <a:pt x="424686" y="1426518"/>
                  <a:pt x="0" y="1107181"/>
                  <a:pt x="0" y="713259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3388" tIns="244469" rIns="313388" bIns="24446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/>
              <a:t>Justice</a:t>
            </a:r>
            <a:endParaRPr lang="en-US" sz="2800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1745676" y="1242198"/>
            <a:ext cx="1811078" cy="1456716"/>
          </a:xfrm>
          <a:custGeom>
            <a:avLst/>
            <a:gdLst>
              <a:gd name="connsiteX0" fmla="*/ 0 w 1811078"/>
              <a:gd name="connsiteY0" fmla="*/ 728358 h 1456716"/>
              <a:gd name="connsiteX1" fmla="*/ 905539 w 1811078"/>
              <a:gd name="connsiteY1" fmla="*/ 0 h 1456716"/>
              <a:gd name="connsiteX2" fmla="*/ 1811078 w 1811078"/>
              <a:gd name="connsiteY2" fmla="*/ 728358 h 1456716"/>
              <a:gd name="connsiteX3" fmla="*/ 905539 w 1811078"/>
              <a:gd name="connsiteY3" fmla="*/ 1456716 h 1456716"/>
              <a:gd name="connsiteX4" fmla="*/ 0 w 1811078"/>
              <a:gd name="connsiteY4" fmla="*/ 728358 h 145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078" h="1456716">
                <a:moveTo>
                  <a:pt x="0" y="728358"/>
                </a:moveTo>
                <a:cubicBezTo>
                  <a:pt x="0" y="326097"/>
                  <a:pt x="405424" y="0"/>
                  <a:pt x="905539" y="0"/>
                </a:cubicBezTo>
                <a:cubicBezTo>
                  <a:pt x="1405654" y="0"/>
                  <a:pt x="1811078" y="326097"/>
                  <a:pt x="1811078" y="728358"/>
                </a:cubicBezTo>
                <a:cubicBezTo>
                  <a:pt x="1811078" y="1130619"/>
                  <a:pt x="1405654" y="1456716"/>
                  <a:pt x="905539" y="1456716"/>
                </a:cubicBezTo>
                <a:cubicBezTo>
                  <a:pt x="405424" y="1456716"/>
                  <a:pt x="0" y="1130619"/>
                  <a:pt x="0" y="728358"/>
                </a:cubicBezTo>
                <a:close/>
              </a:path>
            </a:pathLst>
          </a:custGeom>
          <a:ln w="6350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96976" tIns="245081" rIns="296976" bIns="245081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/>
              <a:t>Holiness</a:t>
            </a:r>
            <a:endParaRPr lang="en-US" sz="2500" b="1" kern="1200" dirty="0"/>
          </a:p>
        </p:txBody>
      </p:sp>
    </p:spTree>
    <p:extLst>
      <p:ext uri="{BB962C8B-B14F-4D97-AF65-F5344CB8AC3E}">
        <p14:creationId xmlns:p14="http://schemas.microsoft.com/office/powerpoint/2010/main" xmlns="" val="350856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1915 -0.20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66" y="-10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00035 -0.078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15937 -0.184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9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12708 0.160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105 0.080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13664 0.153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7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0" y="304271"/>
            <a:ext cx="7886700" cy="4934744"/>
          </a:xfrm>
        </p:spPr>
      </p:pic>
    </p:spTree>
    <p:extLst>
      <p:ext uri="{BB962C8B-B14F-4D97-AF65-F5344CB8AC3E}">
        <p14:creationId xmlns:p14="http://schemas.microsoft.com/office/powerpoint/2010/main" xmlns="" val="376050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65</Words>
  <Application>Microsoft Office PowerPoint</Application>
  <PresentationFormat>On-screen Show (16:10)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God Who Is Love</vt:lpstr>
      <vt:lpstr>“God Is…”: The Manifold Nature of God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Who Is Love</dc:title>
  <dc:creator>Owner</dc:creator>
  <cp:lastModifiedBy>Brad Beutjer</cp:lastModifiedBy>
  <cp:revision>30</cp:revision>
  <dcterms:created xsi:type="dcterms:W3CDTF">2015-01-02T15:33:56Z</dcterms:created>
  <dcterms:modified xsi:type="dcterms:W3CDTF">2015-01-04T22:56:43Z</dcterms:modified>
</cp:coreProperties>
</file>