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886789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460501"/>
            <a:ext cx="7772400" cy="152480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009673"/>
            <a:ext cx="7772400" cy="999753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127500"/>
            <a:ext cx="9147765" cy="1593407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34441"/>
            <a:ext cx="8229600" cy="36550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28867"/>
            <a:ext cx="1777470" cy="466063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324600" cy="46606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883093"/>
            <a:ext cx="7772400" cy="15240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443093"/>
            <a:ext cx="4572000" cy="1212407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504560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8229600" cy="9525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08500"/>
            <a:ext cx="4040188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508500"/>
            <a:ext cx="4041775" cy="635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03579"/>
            <a:ext cx="4040188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03579"/>
            <a:ext cx="4041775" cy="328480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064000"/>
            <a:ext cx="7481776" cy="3810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462585"/>
            <a:ext cx="3974592" cy="7620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28600"/>
            <a:ext cx="7479792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5339953"/>
            <a:ext cx="1920240" cy="304800"/>
          </a:xfrm>
        </p:spPr>
        <p:txBody>
          <a:bodyPr/>
          <a:lstStyle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536169"/>
            <a:ext cx="7162800" cy="54019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58307"/>
            <a:ext cx="8686800" cy="36576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5339954"/>
            <a:ext cx="2350681" cy="3042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054269"/>
            <a:ext cx="8075432" cy="46889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157033"/>
            <a:ext cx="182880" cy="1905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954114"/>
            <a:ext cx="4940624" cy="7675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949176"/>
            <a:ext cx="3690451" cy="777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826044"/>
            <a:ext cx="3402314" cy="900723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823115"/>
            <a:ext cx="3405509" cy="90365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77163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5339953"/>
            <a:ext cx="1920240" cy="3048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B38C55-95F3-4377-B976-F1BB3B681AC1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5339954"/>
            <a:ext cx="2350681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5339954"/>
            <a:ext cx="365760" cy="30427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1E065E-BA6E-4E5A-A530-62C634B59D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Habakkuk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Conversation with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79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glorious</a:t>
            </a:r>
          </a:p>
          <a:p>
            <a:r>
              <a:rPr lang="en-US" dirty="0" smtClean="0"/>
              <a:t>God is powerful</a:t>
            </a:r>
          </a:p>
          <a:p>
            <a:r>
              <a:rPr lang="en-US" dirty="0" smtClean="0"/>
              <a:t>God </a:t>
            </a:r>
            <a:r>
              <a:rPr lang="en-US" smtClean="0"/>
              <a:t>will judge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Habakkuk’s Praise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404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just shall live by faith”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79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33500"/>
            <a:ext cx="8229600" cy="9525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Imagine you could have a one-on-one conversation with God? What would you talk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81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David’s Kingdom was split in two </a:t>
            </a:r>
          </a:p>
          <a:p>
            <a:r>
              <a:rPr lang="en-US" dirty="0" smtClean="0"/>
              <a:t>The northern kingdom was taken captive by Assyria in 722BC</a:t>
            </a:r>
          </a:p>
          <a:p>
            <a:r>
              <a:rPr lang="en-US" dirty="0" smtClean="0"/>
              <a:t>The last good king in the south (Josiah) has died</a:t>
            </a:r>
          </a:p>
          <a:p>
            <a:r>
              <a:rPr lang="en-US" dirty="0" smtClean="0"/>
              <a:t>Babylon, aka the Chaldeans, has defeated Assyria and is starting to dominate the world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Habakkuk’s Background (c. 620BC)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65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Habakkuk’s First Complaint (1:1-4)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Outline (Pg. 631)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0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Habakkuk’s First Complaint (1:1-4)</a:t>
            </a:r>
          </a:p>
          <a:p>
            <a:r>
              <a:rPr lang="en-US" dirty="0" smtClean="0"/>
              <a:t>God’s First Response (1:5-11)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Outline (Pg. 631)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91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Habakkuk’s First Complaint (1:1-4)</a:t>
            </a:r>
          </a:p>
          <a:p>
            <a:r>
              <a:rPr lang="en-US" dirty="0" smtClean="0"/>
              <a:t>God’s First Response (1:5-11)</a:t>
            </a:r>
          </a:p>
          <a:p>
            <a:r>
              <a:rPr lang="en-US" dirty="0" smtClean="0"/>
              <a:t>Habakkuk’s Second Complaint (1:12-2:1)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Outline (Pg. 631)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40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Habakkuk’s First Complaint (1:1-4)</a:t>
            </a:r>
          </a:p>
          <a:p>
            <a:r>
              <a:rPr lang="en-US" dirty="0" smtClean="0"/>
              <a:t>God’s First Response (1:5-11)</a:t>
            </a:r>
          </a:p>
          <a:p>
            <a:r>
              <a:rPr lang="en-US" dirty="0" smtClean="0"/>
              <a:t>Habakkuk’s Second Complaint (1:12-2:1)</a:t>
            </a:r>
          </a:p>
          <a:p>
            <a:r>
              <a:rPr lang="en-US" dirty="0" smtClean="0"/>
              <a:t>God’s Second Response (2:2-2:20)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Outline (Pg. 631)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32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Drunkards</a:t>
            </a:r>
          </a:p>
          <a:p>
            <a:r>
              <a:rPr lang="en-US" dirty="0" smtClean="0"/>
              <a:t>Greedy</a:t>
            </a:r>
          </a:p>
          <a:p>
            <a:r>
              <a:rPr lang="en-US" dirty="0" smtClean="0"/>
              <a:t>Seek evil gain</a:t>
            </a:r>
          </a:p>
          <a:p>
            <a:r>
              <a:rPr lang="en-US" dirty="0" smtClean="0"/>
              <a:t>Violent</a:t>
            </a:r>
          </a:p>
          <a:p>
            <a:r>
              <a:rPr lang="en-US" dirty="0" smtClean="0"/>
              <a:t>Idolaters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Woes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4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Habakkuk’s First Complaint (1:1-4)</a:t>
            </a:r>
          </a:p>
          <a:p>
            <a:r>
              <a:rPr lang="en-US" dirty="0" smtClean="0"/>
              <a:t>God’s First Response (1:5-11)</a:t>
            </a:r>
          </a:p>
          <a:p>
            <a:r>
              <a:rPr lang="en-US" dirty="0" smtClean="0"/>
              <a:t>Habakkuk’s Second Complaint (1:12-2:1)</a:t>
            </a:r>
          </a:p>
          <a:p>
            <a:r>
              <a:rPr lang="en-US" dirty="0" smtClean="0"/>
              <a:t>God’s Second Response (2:2-2:20)</a:t>
            </a:r>
          </a:p>
          <a:p>
            <a:r>
              <a:rPr lang="en-US" dirty="0" smtClean="0"/>
              <a:t>Habakkuk’s Song of Praise (</a:t>
            </a:r>
            <a:r>
              <a:rPr lang="en-US" dirty="0" err="1" smtClean="0"/>
              <a:t>ch.</a:t>
            </a:r>
            <a:r>
              <a:rPr lang="en-US" dirty="0" smtClean="0"/>
              <a:t> 3)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Habakkuk Outline (Pg. 631)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9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1966</TotalTime>
  <Words>228</Words>
  <Application>Microsoft Office PowerPoint</Application>
  <PresentationFormat>On-screen Show (16:10)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Habakkuk</vt:lpstr>
      <vt:lpstr>Imagine you could have a one-on-one conversation with God? What would you talk about?</vt:lpstr>
      <vt:lpstr>Habakkuk’s Background (c. 620BC)</vt:lpstr>
      <vt:lpstr>Habakkuk Outline (Pg. 631)</vt:lpstr>
      <vt:lpstr>Habakkuk Outline (Pg. 631)</vt:lpstr>
      <vt:lpstr>Habakkuk Outline (Pg. 631)</vt:lpstr>
      <vt:lpstr>Habakkuk Outline (Pg. 631)</vt:lpstr>
      <vt:lpstr>Five Woes</vt:lpstr>
      <vt:lpstr>Habakkuk Outline (Pg. 631)</vt:lpstr>
      <vt:lpstr>Habakkuk’s Praise</vt:lpstr>
      <vt:lpstr>“The just shall live by faith”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Habakkuk</dc:title>
  <dc:creator>mlagrone</dc:creator>
  <cp:lastModifiedBy>Brad Beutjer</cp:lastModifiedBy>
  <cp:revision>15</cp:revision>
  <dcterms:created xsi:type="dcterms:W3CDTF">2015-06-06T22:19:34Z</dcterms:created>
  <dcterms:modified xsi:type="dcterms:W3CDTF">2015-07-26T22:38:28Z</dcterms:modified>
</cp:coreProperties>
</file>