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2" r:id="rId6"/>
    <p:sldId id="261" r:id="rId7"/>
    <p:sldId id="262" r:id="rId8"/>
    <p:sldId id="263" r:id="rId9"/>
    <p:sldId id="270" r:id="rId10"/>
    <p:sldId id="264" r:id="rId11"/>
    <p:sldId id="273" r:id="rId12"/>
    <p:sldId id="267" r:id="rId13"/>
    <p:sldId id="266" r:id="rId14"/>
    <p:sldId id="274" r:id="rId15"/>
    <p:sldId id="276" r:id="rId16"/>
    <p:sldId id="277" r:id="rId17"/>
    <p:sldId id="278" r:id="rId18"/>
    <p:sldId id="275" r:id="rId19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147" autoAdjust="0"/>
  </p:normalViewPr>
  <p:slideViewPr>
    <p:cSldViewPr>
      <p:cViewPr>
        <p:scale>
          <a:sx n="93" d="100"/>
          <a:sy n="93" d="100"/>
        </p:scale>
        <p:origin x="-168" y="2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D6FED5-4A10-4A27-AFFB-2C20B4807198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7CF96D-ABF1-43FF-8F1B-BDA66678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4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38A854-E97A-4456-BA02-82BF2B41CF44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84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B6CD5F-5A60-408B-9C47-7A667046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6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6CD5F-5A60-408B-9C47-7A667046FF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6CD5F-5A60-408B-9C47-7A667046FF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8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3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6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0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381E-D513-4B9F-AAA3-40869239AA8D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6169-027E-4111-A1E8-A075E4B3A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9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a Teacher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not above his teacher, but everyone who is perfectly trained will be like his teacher.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6:40)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3695700"/>
            <a:ext cx="1143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5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4003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Young Man from Tarsus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8481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Ask him a question--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1623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him tell his own story – Acts 26:9-20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39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Did He Change Discipleship?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43100"/>
            <a:ext cx="4038600" cy="3143250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Re: Past</a:t>
            </a:r>
          </a:p>
          <a:p>
            <a:endParaRPr lang="en-US" sz="1000" dirty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Re: Present</a:t>
            </a:r>
          </a:p>
          <a:p>
            <a:endParaRPr lang="en-US" sz="1000" dirty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Re: Future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24050"/>
            <a:ext cx="4038600" cy="31432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7:24-25</a:t>
            </a:r>
          </a:p>
          <a:p>
            <a:endParaRPr lang="en-US" sz="1000" dirty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3:7-11</a:t>
            </a:r>
          </a:p>
          <a:p>
            <a:endParaRPr lang="en-US" sz="1000" dirty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4:14-18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220569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all his questions.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381500"/>
            <a:ext cx="7848600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be a disciple of one I have never seen?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88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85900"/>
            <a:ext cx="7772400" cy="1225021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 to Jesus,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whom shall we go?”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teachers of the past must be accepted on the basis of testimony.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teacher, living or dead: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464"/>
            <a:ext cx="8534400" cy="37716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Was prophesied centuries before He was born?</a:t>
            </a:r>
          </a:p>
          <a:p>
            <a:r>
              <a:rPr lang="en-US" dirty="0" smtClean="0"/>
              <a:t>Has claimed to be the Son of God and proved it by His miracles and His resurrection from the dead?</a:t>
            </a:r>
          </a:p>
          <a:p>
            <a:r>
              <a:rPr lang="en-US" dirty="0" smtClean="0"/>
              <a:t>Has lived a sinless life and provided such a perfect example for mankind to follow?</a:t>
            </a:r>
          </a:p>
          <a:p>
            <a:r>
              <a:rPr lang="en-US" dirty="0" smtClean="0"/>
              <a:t>Has had such a beneficial influence on history?</a:t>
            </a:r>
          </a:p>
          <a:p>
            <a:r>
              <a:rPr lang="en-US" dirty="0" smtClean="0"/>
              <a:t>Can provide the hope of resurrection from death and an eternal home with our Creator?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8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763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“Well, I think I will just not follow    any teacher.”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247900"/>
            <a:ext cx="7924800" cy="25908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Are you ready to make all the decisions of life guided by your own wisdom?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Suppose you come to the end of life and find that all your choices were a mistake?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Do you believe in judgment after death?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What hope do you have for eternity? (Jn. 14:6)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One Teacher is Worthy!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811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18 </a:t>
            </a:r>
            <a:r>
              <a:rPr lang="en-US" sz="3200" dirty="0"/>
              <a:t>And Jesus came and spoke to them, saying, </a:t>
            </a:r>
            <a:r>
              <a:rPr lang="en-US" sz="3200" dirty="0" smtClean="0"/>
              <a:t>  “</a:t>
            </a:r>
            <a:r>
              <a:rPr lang="en-US" sz="3200" dirty="0"/>
              <a:t>All authority has been given to Me in heaven and on earth. </a:t>
            </a:r>
            <a:r>
              <a:rPr lang="en-US" sz="3200" baseline="30000" dirty="0"/>
              <a:t>19 </a:t>
            </a:r>
            <a:r>
              <a:rPr lang="en-US" sz="3200" dirty="0"/>
              <a:t>Go </a:t>
            </a:r>
            <a:r>
              <a:rPr lang="en-US" sz="3200" dirty="0" smtClean="0"/>
              <a:t>therefore </a:t>
            </a:r>
            <a:r>
              <a:rPr lang="en-US" sz="3200" dirty="0"/>
              <a:t>and make disciples of all the nations, baptizing them in the name of the Father and of the Son and of the Holy Spirit, </a:t>
            </a:r>
            <a:r>
              <a:rPr lang="en-US" sz="3200" baseline="30000" dirty="0"/>
              <a:t>20 </a:t>
            </a:r>
            <a:r>
              <a:rPr lang="en-US" sz="3200" dirty="0"/>
              <a:t>teaching them to observe all things that I have commanded you; and lo, I am with you always, </a:t>
            </a:r>
            <a:r>
              <a:rPr lang="en-US" sz="3200" i="1" dirty="0"/>
              <a:t>even</a:t>
            </a:r>
            <a:r>
              <a:rPr lang="en-US" sz="3200" dirty="0"/>
              <a:t> to the end of the age.”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171700"/>
            <a:ext cx="7543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2705100"/>
            <a:ext cx="2057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2705100"/>
            <a:ext cx="518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3197036"/>
            <a:ext cx="2438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33664" y="4152900"/>
            <a:ext cx="234293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28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892343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Tarsus 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3892343"/>
            <a:ext cx="381000" cy="24622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28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892343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Tarsus 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3892343"/>
            <a:ext cx="381000" cy="24622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953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Appeal of the Man from Tarsus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335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7 </a:t>
            </a:r>
            <a:r>
              <a:rPr lang="en-US" sz="3200" dirty="0"/>
              <a:t>King Agrippa, do you believe the prophets</a:t>
            </a:r>
            <a:r>
              <a:rPr lang="en-US" sz="3200" dirty="0" smtClean="0"/>
              <a:t>?         </a:t>
            </a:r>
            <a:r>
              <a:rPr lang="en-US" sz="3200" dirty="0"/>
              <a:t>I know that you do believe.”</a:t>
            </a:r>
          </a:p>
          <a:p>
            <a:r>
              <a:rPr lang="en-US" sz="3200" baseline="30000" dirty="0"/>
              <a:t>28 </a:t>
            </a:r>
            <a:r>
              <a:rPr lang="en-US" sz="3200" dirty="0"/>
              <a:t>Then Agrippa said to Paul, </a:t>
            </a:r>
            <a:r>
              <a:rPr lang="en-US" sz="3200" dirty="0" smtClean="0"/>
              <a:t>                              “</a:t>
            </a:r>
            <a:r>
              <a:rPr lang="en-US" sz="3200" dirty="0"/>
              <a:t>You almost persuade me to become a Christian.”</a:t>
            </a:r>
          </a:p>
          <a:p>
            <a:r>
              <a:rPr lang="en-US" sz="3200" baseline="30000" dirty="0"/>
              <a:t>29 </a:t>
            </a:r>
            <a:r>
              <a:rPr lang="en-US" sz="3200" dirty="0"/>
              <a:t>And Paul said, “I would to God that not only you, but also all who hear me today, might become both almost and altogether such as I am, except for these chains.”</a:t>
            </a:r>
          </a:p>
          <a:p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81800" y="33147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2800" y="3771900"/>
            <a:ext cx="47625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4305300"/>
            <a:ext cx="6934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593" y="4838272"/>
            <a:ext cx="792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4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Disciple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669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Merriam-Webster</a:t>
            </a:r>
            <a:r>
              <a:rPr lang="en-US" sz="3200" dirty="0" smtClean="0"/>
              <a:t> takes it farther: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: one </a:t>
            </a:r>
            <a:r>
              <a:rPr lang="en-US" sz="3200" dirty="0"/>
              <a:t>who accepts and assists in spreading </a:t>
            </a:r>
            <a:r>
              <a:rPr lang="en-US" sz="3200" dirty="0" smtClean="0"/>
              <a:t>	   the </a:t>
            </a:r>
            <a:r>
              <a:rPr lang="en-US" sz="3200" dirty="0"/>
              <a:t>doctrines of another: </a:t>
            </a:r>
            <a:endParaRPr lang="en-US" sz="3200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:</a:t>
            </a:r>
            <a:r>
              <a:rPr lang="en-US" sz="3200" dirty="0" smtClean="0"/>
              <a:t> a convinced adherent of a school or individual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 student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0005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Examples: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585275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Disciples of Jesus Christ</a:t>
            </a:r>
            <a:endParaRPr lang="en-US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458527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Disciples of Sigmund Freud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745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428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98151" y="11811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Young Man from Tarsus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518494"/>
            <a:ext cx="3962400" cy="296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5400" y="3892343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Tarsus 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3892343"/>
            <a:ext cx="381000" cy="24622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0200" y="4076700"/>
            <a:ext cx="284396" cy="8267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 flipV="1">
            <a:off x="2667000" y="3314700"/>
            <a:ext cx="2514600" cy="7007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 flipH="1" flipV="1">
            <a:off x="4076700" y="4015454"/>
            <a:ext cx="1160696" cy="870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4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Disciples of Jesus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049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Andrew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576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267" y="27768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Phillip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195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Nathaniel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1049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have found the Messiah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(John 1:41)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1578" y="27051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have found Him of whom Moses in the law, and also the prophets,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wrote…” (John 1:45)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1578" y="36195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“Rabbi, You are the Son of God! You are the King of Israel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 (John 1:49)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15621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to whom shall we go? You have the words of eternal life</a:t>
            </a:r>
            <a:r>
              <a:rPr lang="en-US" sz="2400" dirty="0" smtClean="0"/>
              <a:t>.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(John 6:68)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2324100"/>
            <a:ext cx="690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Christ, the Son of the living God</a:t>
            </a:r>
            <a:r>
              <a:rPr lang="en-US" sz="2400" dirty="0" smtClean="0"/>
              <a:t>.” (</a:t>
            </a:r>
            <a:r>
              <a:rPr lang="en-US" dirty="0" smtClean="0">
                <a:latin typeface="Arial Narrow" panose="020B0606020202030204" pitchFamily="34" charset="0"/>
              </a:rPr>
              <a:t>Mt. 16:16)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267" y="4907697"/>
            <a:ext cx="8068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the Beginning!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4907696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2:11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90769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4:18-22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4481036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81578" y="4473833"/>
            <a:ext cx="6657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“Truly, You are the Son of God” (Matt. 14:33) </a:t>
            </a:r>
          </a:p>
        </p:txBody>
      </p:sp>
    </p:spTree>
    <p:extLst>
      <p:ext uri="{BB962C8B-B14F-4D97-AF65-F5344CB8AC3E}">
        <p14:creationId xmlns:p14="http://schemas.microsoft.com/office/powerpoint/2010/main" val="23009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Our Definition: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181100"/>
            <a:ext cx="61722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“one </a:t>
            </a:r>
            <a:r>
              <a:rPr lang="en-US" sz="2800" i="1" dirty="0"/>
              <a:t>who accepts and assists in </a:t>
            </a:r>
            <a:r>
              <a:rPr lang="en-US" sz="2800" i="1" dirty="0" smtClean="0"/>
              <a:t>  spreading  the </a:t>
            </a:r>
            <a:r>
              <a:rPr lang="en-US" sz="2800" i="1" dirty="0"/>
              <a:t>doctrines of </a:t>
            </a:r>
            <a:r>
              <a:rPr lang="en-US" sz="2800" i="1" dirty="0" smtClean="0"/>
              <a:t>another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78775" y="23241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During the Lifetime of Jesus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Twelve “departed and went through the towns, preaching the gospel and healing everywhere</a:t>
            </a:r>
            <a:r>
              <a:rPr lang="en-US" sz="2400" dirty="0" smtClean="0"/>
              <a:t>.” (Luke 9:6)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47800" y="3596561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They were shaken by His Crucifixion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3596561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“begotten…again to a living hope by the resurrection.” </a:t>
            </a:r>
            <a:r>
              <a:rPr lang="en-US" sz="2400" dirty="0" smtClean="0"/>
              <a:t>(1 Peter 1:3)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8775" y="3585984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“And </a:t>
            </a:r>
            <a:r>
              <a:rPr lang="en-US" sz="2800" dirty="0"/>
              <a:t>they went out and preached everywhere, the Lord working with </a:t>
            </a:r>
            <a:r>
              <a:rPr lang="en-US" sz="2800" i="1" dirty="0"/>
              <a:t>them</a:t>
            </a:r>
            <a:r>
              <a:rPr lang="en-US" sz="2800" dirty="0"/>
              <a:t> and confirming the word through the accompanying signs</a:t>
            </a:r>
            <a:r>
              <a:rPr lang="en-US" sz="2800" dirty="0" smtClean="0"/>
              <a:t>.” (</a:t>
            </a:r>
            <a:r>
              <a:rPr lang="en-US" sz="2400" dirty="0" smtClean="0"/>
              <a:t>Mark 16:20)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03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“</a:t>
            </a:r>
            <a:r>
              <a:rPr lang="en-US" i="1" dirty="0"/>
              <a:t>spreading  the doctrines of another</a:t>
            </a:r>
            <a:r>
              <a:rPr lang="en-US" dirty="0"/>
              <a:t>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Peter indicted Jews for crucifixion of Jesus</a:t>
            </a:r>
          </a:p>
          <a:p>
            <a:pPr marL="0" indent="0">
              <a:buNone/>
            </a:pPr>
            <a:r>
              <a:rPr lang="en-US" sz="3000" dirty="0" smtClean="0"/>
              <a:t>	-- Acts 2:23; 3:14-15; 4:10; 4:19-20; 5:30-32</a:t>
            </a:r>
          </a:p>
          <a:p>
            <a:pPr marL="0" indent="0">
              <a:buNone/>
            </a:pPr>
            <a:r>
              <a:rPr lang="en-US" sz="3000" dirty="0" smtClean="0"/>
              <a:t>	-- Wrote 2 letters glorifying Jesus (2 Pet. 1:16-18)</a:t>
            </a:r>
          </a:p>
          <a:p>
            <a:r>
              <a:rPr lang="en-US" dirty="0" smtClean="0"/>
              <a:t>James died early for his testimony (Acts 12:1-2)</a:t>
            </a:r>
          </a:p>
          <a:p>
            <a:r>
              <a:rPr lang="en-US" dirty="0" smtClean="0"/>
              <a:t>John wrote his gospel “that you may believe that Jesus is the Christ, the Son of God” (Jn. 20:32)</a:t>
            </a:r>
          </a:p>
          <a:p>
            <a:pPr marL="0" indent="0">
              <a:buNone/>
            </a:pPr>
            <a:r>
              <a:rPr lang="en-US" sz="3000" dirty="0" smtClean="0"/>
              <a:t>	-- Recorded heaven’s praise (Rev. 5:9-14)</a:t>
            </a:r>
          </a:p>
          <a:p>
            <a:r>
              <a:rPr lang="en-US" dirty="0" smtClean="0"/>
              <a:t>All the apostles gave their lives for Jesus.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71700"/>
            <a:ext cx="8153400" cy="181588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they saw the boldness of Peter and John, and perceived that they were uneducated and untrained men, they marveled. And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realized that they had been with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4:13)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02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Objection: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disciples lived in an ignorant and superstitious age. </a:t>
            </a:r>
          </a:p>
          <a:p>
            <a:r>
              <a:rPr lang="en-US" dirty="0" smtClean="0"/>
              <a:t>How can we believe on the basis of their observations?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were not as ignorant and gullible as we might think!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 John 20:24-28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0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95300"/>
            <a:ext cx="7772400" cy="122502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did not see Him!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16383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did not see Him in a Heavenly vision!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894" y="15164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did not “see in His hands the print of the nails, and put my finger into the print of the nails, and put my hand into His side”</a:t>
            </a:r>
          </a:p>
        </p:txBody>
      </p:sp>
      <p:sp>
        <p:nvSpPr>
          <p:cNvPr id="8" name="Subtitle 4"/>
          <p:cNvSpPr>
            <a:spLocks noGrp="1"/>
          </p:cNvSpPr>
          <p:nvPr>
            <p:ph type="subTitle" idx="1"/>
          </p:nvPr>
        </p:nvSpPr>
        <p:spPr>
          <a:xfrm>
            <a:off x="1143000" y="2069187"/>
            <a:ext cx="6781800" cy="1460500"/>
          </a:xfrm>
        </p:spPr>
        <p:txBody>
          <a:bodyPr>
            <a:noAutofit/>
          </a:bodyPr>
          <a:lstStyle/>
          <a:p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Thomas, “because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seen Me, you have believed.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Blessed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those who have not seen and yet have believed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                        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20:29)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7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851</Words>
  <Application>Microsoft Office PowerPoint</Application>
  <PresentationFormat>On-screen Show (16:10)</PresentationFormat>
  <Paragraphs>186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Choosing a Teacher</vt:lpstr>
      <vt:lpstr>Definition of a Disciple</vt:lpstr>
      <vt:lpstr>PowerPoint Presentation</vt:lpstr>
      <vt:lpstr>The First Disciples of Jesus</vt:lpstr>
      <vt:lpstr>Remember Our Definition:</vt:lpstr>
      <vt:lpstr> “spreading  the doctrines of another” </vt:lpstr>
      <vt:lpstr>Objection:</vt:lpstr>
      <vt:lpstr>They were not as ignorant and gullible as we might think!</vt:lpstr>
      <vt:lpstr>But I did not see Him!</vt:lpstr>
      <vt:lpstr>PowerPoint Presentation</vt:lpstr>
      <vt:lpstr>Why Did He Change Discipleship?</vt:lpstr>
      <vt:lpstr>If not to Jesus, “To whom shall we go?”</vt:lpstr>
      <vt:lpstr>What other teacher, living or dead:</vt:lpstr>
      <vt:lpstr>“Well, I think I will just not follow    any teacher.”</vt:lpstr>
      <vt:lpstr>Only One Teacher is Worthy!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Teacher</dc:title>
  <dc:creator>Sewell</dc:creator>
  <cp:lastModifiedBy>Sewell</cp:lastModifiedBy>
  <cp:revision>39</cp:revision>
  <cp:lastPrinted>2013-10-26T20:30:06Z</cp:lastPrinted>
  <dcterms:created xsi:type="dcterms:W3CDTF">2013-10-25T01:47:57Z</dcterms:created>
  <dcterms:modified xsi:type="dcterms:W3CDTF">2013-10-27T19:40:39Z</dcterms:modified>
</cp:coreProperties>
</file>