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89" r:id="rId4"/>
    <p:sldId id="290" r:id="rId5"/>
    <p:sldId id="297" r:id="rId6"/>
    <p:sldId id="298" r:id="rId7"/>
    <p:sldId id="302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08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3" autoAdjust="0"/>
  </p:normalViewPr>
  <p:slideViewPr>
    <p:cSldViewPr showGuides="1">
      <p:cViewPr>
        <p:scale>
          <a:sx n="81" d="100"/>
          <a:sy n="81" d="100"/>
        </p:scale>
        <p:origin x="-80" y="-3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E538-33D2-8C44-AD11-495795130322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78F3B-8FFC-3E4A-80CF-B5A40FCB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54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095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14605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167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14605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42282" y="2731770"/>
            <a:ext cx="52044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438136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516876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508251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54000"/>
            <a:ext cx="6553200" cy="48511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54001"/>
            <a:ext cx="1447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85531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72540"/>
            <a:ext cx="850392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5875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905000"/>
            <a:ext cx="8833104" cy="25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18627"/>
            <a:ext cx="8833104" cy="1783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286000"/>
            <a:ext cx="6480174" cy="1394354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032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500"/>
            <a:ext cx="7772400" cy="1270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5341620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313044"/>
            <a:ext cx="8921" cy="40162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39014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833563"/>
            <a:ext cx="0" cy="34899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206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833104" cy="762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5326380"/>
            <a:ext cx="8833104" cy="259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4040188" cy="61081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270000"/>
            <a:ext cx="4041775" cy="609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5341620"/>
            <a:ext cx="3581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066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059486"/>
            <a:ext cx="4041648" cy="31820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059486"/>
            <a:ext cx="4038600" cy="3185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868680"/>
            <a:ext cx="457200" cy="367771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863350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3208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5270500"/>
            <a:ext cx="609600" cy="367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27000"/>
            <a:ext cx="8833104" cy="25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990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8255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51000"/>
            <a:ext cx="2362200" cy="3454136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71500"/>
            <a:ext cx="5638800" cy="450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383280" cy="3048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27000"/>
            <a:ext cx="8833104" cy="2514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191000"/>
            <a:ext cx="5867400" cy="10160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508000"/>
            <a:ext cx="5867400" cy="3556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25500"/>
            <a:ext cx="2438400" cy="43815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5337487"/>
            <a:ext cx="3044952" cy="30480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584448" cy="30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611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5337487"/>
            <a:ext cx="304495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10/17/15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5342373"/>
            <a:ext cx="35814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395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866812"/>
            <a:ext cx="457200" cy="3677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8534400" cy="383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953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06500"/>
            <a:ext cx="5929890" cy="33655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  <a:latin typeface="Century Gothic"/>
                <a:cs typeface="Century Gothic"/>
              </a:rPr>
              <a:t>Daniel</a:t>
            </a:r>
            <a:endParaRPr lang="en-US" sz="12800" b="1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Make a </a:t>
            </a:r>
            <a:r>
              <a:rPr lang="en-US" sz="4000" b="1" dirty="0" smtClean="0">
                <a:solidFill>
                  <a:srgbClr val="FFFF00"/>
                </a:solidFill>
              </a:rPr>
              <a:t>stand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 Timothy 1:8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Therefore </a:t>
            </a:r>
            <a:r>
              <a:rPr lang="en-US" sz="3200" b="1" u="sng" dirty="0" smtClean="0">
                <a:solidFill>
                  <a:srgbClr val="FFFF00"/>
                </a:solidFill>
              </a:rPr>
              <a:t>do not be ashamed</a:t>
            </a:r>
            <a:r>
              <a:rPr lang="en-US" sz="3200" dirty="0" smtClean="0">
                <a:solidFill>
                  <a:schemeClr val="bg1"/>
                </a:solidFill>
              </a:rPr>
              <a:t> of the testimony about our Lord.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Be filled with God’s </a:t>
            </a:r>
            <a:r>
              <a:rPr lang="en-US" sz="4000" b="1" dirty="0" smtClean="0">
                <a:solidFill>
                  <a:srgbClr val="FFFF00"/>
                </a:solidFill>
              </a:rPr>
              <a:t>wisdom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 Timothy 2:15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Do your best to present yourself to God as one approved, a worker who has no need to be ashamed, </a:t>
            </a:r>
            <a:r>
              <a:rPr lang="en-US" sz="3200" b="1" u="sng" dirty="0" smtClean="0">
                <a:solidFill>
                  <a:srgbClr val="FFFF00"/>
                </a:solidFill>
              </a:rPr>
              <a:t>rightly handling the word of truth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u="sng" dirty="0" smtClean="0">
                <a:solidFill>
                  <a:srgbClr val="FFFF00"/>
                </a:solidFill>
              </a:rPr>
              <a:t>Believe</a:t>
            </a:r>
            <a:r>
              <a:rPr lang="en-US" sz="4000" dirty="0" smtClean="0">
                <a:solidFill>
                  <a:srgbClr val="FFFFFF"/>
                </a:solidFill>
              </a:rPr>
              <a:t> in the message.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 Corinthians 5: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For we must all appear before the </a:t>
            </a:r>
            <a:r>
              <a:rPr lang="en-US" sz="3200" b="1" u="sng" dirty="0" smtClean="0">
                <a:solidFill>
                  <a:srgbClr val="FFFF00"/>
                </a:solidFill>
              </a:rPr>
              <a:t>judgment seat of Christ</a:t>
            </a:r>
            <a:r>
              <a:rPr lang="en-US" sz="3200" dirty="0" smtClean="0">
                <a:solidFill>
                  <a:schemeClr val="bg1"/>
                </a:solidFill>
              </a:rPr>
              <a:t>, so that each one may receive what is due for what he has done in the body, whether good or evil.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Trust in </a:t>
            </a:r>
            <a:r>
              <a:rPr lang="en-US" sz="4000" b="1" dirty="0" smtClean="0">
                <a:solidFill>
                  <a:srgbClr val="FFFF00"/>
                </a:solidFill>
              </a:rPr>
              <a:t>God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Acts 18:9-10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And the Lord said to Paul one night in a vision, “Do not be afraid, but go on speaking and do not be silent, </a:t>
            </a:r>
            <a:r>
              <a:rPr lang="en-US" sz="3200" b="1" u="sng" dirty="0" smtClean="0">
                <a:solidFill>
                  <a:srgbClr val="FFFF00"/>
                </a:solidFill>
              </a:rPr>
              <a:t>for I am with you</a:t>
            </a:r>
            <a:r>
              <a:rPr lang="en-US" sz="3200" dirty="0" smtClean="0">
                <a:solidFill>
                  <a:schemeClr val="bg1"/>
                </a:solidFill>
              </a:rPr>
              <a:t>…”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Read </a:t>
            </a:r>
            <a:r>
              <a:rPr lang="en-US" sz="4000" dirty="0" smtClean="0">
                <a:solidFill>
                  <a:srgbClr val="FFFFFF"/>
                </a:solidFill>
              </a:rPr>
              <a:t>your </a:t>
            </a:r>
            <a:r>
              <a:rPr lang="en-US" sz="4000" dirty="0" smtClean="0">
                <a:solidFill>
                  <a:srgbClr val="FFFFFF"/>
                </a:solidFill>
              </a:rPr>
              <a:t>Bible or pray in </a:t>
            </a:r>
            <a:r>
              <a:rPr lang="en-US" sz="4000" b="1" dirty="0" smtClean="0">
                <a:solidFill>
                  <a:srgbClr val="FFFF00"/>
                </a:solidFill>
              </a:rPr>
              <a:t>public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Acts 8:30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So Philip ran to him and </a:t>
            </a:r>
            <a:r>
              <a:rPr lang="en-US" sz="3200" b="1" u="sng" dirty="0" smtClean="0">
                <a:solidFill>
                  <a:srgbClr val="FFFF00"/>
                </a:solidFill>
              </a:rPr>
              <a:t>heard him reading</a:t>
            </a:r>
            <a:r>
              <a:rPr lang="en-US" sz="3200" dirty="0" smtClean="0">
                <a:solidFill>
                  <a:schemeClr val="bg1"/>
                </a:solidFill>
              </a:rPr>
              <a:t> Isaiah the prophet and asked, “Do you understand what you are reading?”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26" y="0"/>
            <a:ext cx="42926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"/>
            <a:ext cx="6324600" cy="4876800"/>
          </a:xfrm>
        </p:spPr>
        <p:txBody>
          <a:bodyPr anchor="b">
            <a:normAutofit/>
          </a:bodyPr>
          <a:lstStyle/>
          <a:p>
            <a:pPr algn="l" defTabSz="400050">
              <a:lnSpc>
                <a:spcPct val="80000"/>
              </a:lnSpc>
              <a:spcBef>
                <a:spcPts val="1800"/>
              </a:spcBef>
              <a:spcAft>
                <a:spcPts val="3000"/>
              </a:spcAft>
            </a:pPr>
            <a:r>
              <a:rPr lang="en-US" sz="1200" b="1" dirty="0" smtClean="0">
                <a:solidFill>
                  <a:srgbClr val="FFFF00"/>
                </a:solidFill>
              </a:rPr>
              <a:t/>
            </a:r>
            <a:br>
              <a:rPr lang="en-US" sz="12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Daniel &amp; Evangelism</a:t>
            </a:r>
            <a:endParaRPr lang="en-US" sz="6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8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Don’t ever forget </a:t>
            </a:r>
            <a:r>
              <a:rPr lang="en-US" sz="4000" b="1" dirty="0" smtClean="0">
                <a:solidFill>
                  <a:srgbClr val="FFFF00"/>
                </a:solidFill>
              </a:rPr>
              <a:t>who you are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Look for those who are </a:t>
            </a:r>
            <a:r>
              <a:rPr lang="en-US" sz="4000" b="1" dirty="0" smtClean="0">
                <a:solidFill>
                  <a:srgbClr val="FFFF00"/>
                </a:solidFill>
              </a:rPr>
              <a:t>hurting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Care</a:t>
            </a:r>
            <a:r>
              <a:rPr lang="en-US" sz="4000" dirty="0" smtClean="0">
                <a:solidFill>
                  <a:srgbClr val="FFFF00"/>
                </a:solidFill>
              </a:rPr>
              <a:t>.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Focus on the </a:t>
            </a:r>
            <a:r>
              <a:rPr lang="en-US" sz="4000" b="1" dirty="0" smtClean="0">
                <a:solidFill>
                  <a:srgbClr val="FFFF00"/>
                </a:solidFill>
              </a:rPr>
              <a:t>good news</a:t>
            </a:r>
            <a:r>
              <a:rPr lang="en-US" sz="4000" dirty="0" smtClean="0">
                <a:solidFill>
                  <a:srgbClr val="FFFFFF"/>
                </a:solidFill>
              </a:rPr>
              <a:t>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2105792_10206266665078956_836845086972475135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33" y="-25557"/>
            <a:ext cx="320873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Don’t </a:t>
            </a:r>
            <a:r>
              <a:rPr lang="en-US" sz="4000" b="1" dirty="0" smtClean="0">
                <a:solidFill>
                  <a:srgbClr val="FFFF00"/>
                </a:solidFill>
              </a:rPr>
              <a:t>conform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to the world.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800100"/>
            <a:ext cx="7772400" cy="4114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1 Peter 2:11-12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Beloved, I urge you as sojourners and exiles to abstain from the passions of the flesh, which wage war against your soul. </a:t>
            </a:r>
            <a:r>
              <a:rPr lang="en-US" sz="3000" b="1" u="sng" dirty="0" smtClean="0">
                <a:solidFill>
                  <a:srgbClr val="FFFF00"/>
                </a:solidFill>
              </a:rPr>
              <a:t>Keep your conduct among the Gentiles honorable</a:t>
            </a:r>
            <a:r>
              <a:rPr lang="en-US" sz="3000" dirty="0" smtClean="0">
                <a:solidFill>
                  <a:srgbClr val="FFFFFF"/>
                </a:solidFill>
              </a:rPr>
              <a:t>, so that when they speak against you as evildoers, they may see your good deeds and glorify God on the day of visitation. 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Strive for </a:t>
            </a:r>
            <a:r>
              <a:rPr lang="en-US" sz="4000" b="1" dirty="0" smtClean="0">
                <a:solidFill>
                  <a:srgbClr val="FFFF00"/>
                </a:solidFill>
              </a:rPr>
              <a:t>excellence.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Titus 2:9-10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Bondservants are to be submissive to their own masters in everything; they are to be well-pleasing, not argumentative, not pilfering, but showing all good faith, so that in everything </a:t>
            </a:r>
            <a:r>
              <a:rPr lang="en-US" sz="3200" b="1" u="sng" dirty="0" smtClean="0">
                <a:solidFill>
                  <a:srgbClr val="FFFF00"/>
                </a:solidFill>
              </a:rPr>
              <a:t>they may adorn the doctrine</a:t>
            </a:r>
            <a:r>
              <a:rPr lang="en-US" sz="3200" dirty="0" smtClean="0">
                <a:solidFill>
                  <a:schemeClr val="bg1"/>
                </a:solidFill>
              </a:rPr>
              <a:t> of God our Savior.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3928930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Give </a:t>
            </a:r>
            <a:r>
              <a:rPr lang="en-US" sz="4000" b="1" dirty="0" smtClean="0">
                <a:solidFill>
                  <a:srgbClr val="FFFF00"/>
                </a:solidFill>
              </a:rPr>
              <a:t>thanks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in all circumstances.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5" y="1189619"/>
            <a:ext cx="5214395" cy="24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Ephesians 5:20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…giving thanks </a:t>
            </a:r>
            <a:r>
              <a:rPr lang="en-US" sz="3200" b="1" u="sng" dirty="0" smtClean="0">
                <a:solidFill>
                  <a:srgbClr val="FFFF00"/>
                </a:solidFill>
              </a:rPr>
              <a:t>always</a:t>
            </a:r>
            <a:r>
              <a:rPr lang="en-US" sz="3200" dirty="0" smtClean="0">
                <a:solidFill>
                  <a:schemeClr val="bg1"/>
                </a:solidFill>
              </a:rPr>
              <a:t> and for </a:t>
            </a:r>
            <a:r>
              <a:rPr lang="en-US" sz="3200" b="1" u="sng" dirty="0" smtClean="0">
                <a:solidFill>
                  <a:srgbClr val="FFFF00"/>
                </a:solidFill>
              </a:rPr>
              <a:t>everything</a:t>
            </a:r>
            <a:r>
              <a:rPr lang="en-US" sz="3200" dirty="0" smtClean="0">
                <a:solidFill>
                  <a:schemeClr val="bg1"/>
                </a:solidFill>
              </a:rPr>
              <a:t> to God the Father…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952500"/>
            <a:ext cx="7772400" cy="381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Thessalonians 5:20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…give thanks in </a:t>
            </a:r>
            <a:r>
              <a:rPr lang="en-US" sz="3200" b="1" u="sng" dirty="0" smtClean="0">
                <a:solidFill>
                  <a:srgbClr val="FFFF00"/>
                </a:solidFill>
              </a:rPr>
              <a:t>all circumstances</a:t>
            </a:r>
            <a:r>
              <a:rPr lang="en-US" sz="3200" dirty="0" smtClean="0">
                <a:solidFill>
                  <a:schemeClr val="bg1"/>
                </a:solidFill>
              </a:rPr>
              <a:t>; for this is the will of God in Christ Jesus for you.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1974</TotalTime>
  <Words>388</Words>
  <Application>Microsoft Macintosh PowerPoint</Application>
  <PresentationFormat>On-screen Show (16:10)</PresentationFormat>
  <Paragraphs>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The Book of Daniel</vt:lpstr>
      <vt:lpstr> Daniel &amp; Evangelism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Maxson</cp:lastModifiedBy>
  <cp:revision>88</cp:revision>
  <cp:lastPrinted>2015-01-16T17:18:38Z</cp:lastPrinted>
  <dcterms:created xsi:type="dcterms:W3CDTF">2014-03-13T10:56:08Z</dcterms:created>
  <dcterms:modified xsi:type="dcterms:W3CDTF">2015-10-17T12:42:56Z</dcterms:modified>
</cp:coreProperties>
</file>