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7" r:id="rId3"/>
    <p:sldId id="266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D9AB670-4F07-434F-BDD5-F83CCBA6BE95}" type="datetimeFigureOut">
              <a:rPr lang="en-US" smtClean="0"/>
              <a:pPr/>
              <a:t>7/28/2013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BD4A93C1-80B9-46DA-877B-E047E411776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438400"/>
            <a:ext cx="4295774" cy="1368798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Learning to Live in the Grace &amp; Power of Jesus</a:t>
            </a:r>
          </a:p>
          <a:p>
            <a:r>
              <a:rPr lang="en-US" sz="2600" dirty="0" smtClean="0"/>
              <a:t>(Mark 4:35-5:43)</a:t>
            </a:r>
            <a:endParaRPr lang="en-US" sz="2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426" y="533400"/>
            <a:ext cx="6886574" cy="1752599"/>
          </a:xfrm>
        </p:spPr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“Do You Still Have No Faith?”</a:t>
            </a:r>
            <a:endParaRPr lang="en-US" sz="4000" b="1" dirty="0">
              <a:solidFill>
                <a:schemeClr val="accent1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0344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74709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8181974" cy="4724400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sz="2800" dirty="0" smtClean="0"/>
              <a:t>Jesus can save anyone from anything.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Jesus is people-oriented, not project-oriented.</a:t>
            </a:r>
          </a:p>
          <a:p>
            <a:pPr>
              <a:lnSpc>
                <a:spcPct val="200000"/>
              </a:lnSpc>
            </a:pPr>
            <a:r>
              <a:rPr lang="en-US" sz="2800" dirty="0" smtClean="0"/>
              <a:t>Jesus changes everything. (Am I OK with that?)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“Do You Still Have No Faith?”</a:t>
            </a:r>
            <a:br>
              <a:rPr lang="en-US" sz="3000" b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</a:br>
            <a:r>
              <a:rPr lang="en-US" sz="3000" i="1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Believing in Jesus’ Grace &amp; Power</a:t>
            </a:r>
            <a:endParaRPr lang="en-US" sz="3000" i="1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071729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609600" y="1463040"/>
            <a:ext cx="7680960" cy="472440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 algn="ctr">
              <a:buNone/>
            </a:pPr>
            <a:endParaRPr lang="en-US" sz="4500" b="1" dirty="0" smtClean="0"/>
          </a:p>
          <a:p>
            <a:pPr marL="0" indent="0" algn="ctr">
              <a:buNone/>
            </a:pPr>
            <a:r>
              <a:rPr lang="en-US" sz="4500" b="1" dirty="0" smtClean="0"/>
              <a:t>Fear or Faith?</a:t>
            </a:r>
            <a:endParaRPr lang="en-US" sz="4500" b="1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49912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Mylar</Template>
  <TotalTime>74</TotalTime>
  <Words>59</Words>
  <Application>Microsoft Office PowerPoint</Application>
  <PresentationFormat>On-screen Show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Mylar</vt:lpstr>
      <vt:lpstr>“Do You Still Have No Faith?”</vt:lpstr>
      <vt:lpstr>Slide 2</vt:lpstr>
      <vt:lpstr>“Do You Still Have No Faith?” Believing in Jesus’ Grace &amp; Power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Grace and Power of Jesus </dc:title>
  <dc:creator>Ben</dc:creator>
  <cp:lastModifiedBy>Brad Beutjer</cp:lastModifiedBy>
  <cp:revision>34</cp:revision>
  <dcterms:created xsi:type="dcterms:W3CDTF">2013-07-27T20:30:02Z</dcterms:created>
  <dcterms:modified xsi:type="dcterms:W3CDTF">2013-07-28T12:51:14Z</dcterms:modified>
</cp:coreProperties>
</file>