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6" r:id="rId2"/>
    <p:sldId id="301" r:id="rId3"/>
    <p:sldId id="302" r:id="rId4"/>
    <p:sldId id="303" r:id="rId5"/>
    <p:sldId id="304" r:id="rId6"/>
    <p:sldId id="305" r:id="rId7"/>
    <p:sldId id="306" r:id="rId8"/>
    <p:sldId id="307" r:id="rId9"/>
    <p:sldId id="308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62" r:id="rId21"/>
    <p:sldId id="263" r:id="rId22"/>
    <p:sldId id="256" r:id="rId23"/>
    <p:sldId id="257" r:id="rId24"/>
    <p:sldId id="258" r:id="rId25"/>
    <p:sldId id="259" r:id="rId26"/>
    <p:sldId id="260" r:id="rId27"/>
    <p:sldId id="261" r:id="rId28"/>
    <p:sldId id="264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265" r:id="rId54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0700"/>
    <a:srgbClr val="AA290A"/>
    <a:srgbClr val="03030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4" d="100"/>
          <a:sy n="94" d="100"/>
        </p:scale>
        <p:origin x="-114" y="-444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C8F9B-6219-5A4F-B29B-8F79A7339AB0}" type="datetimeFigureOut">
              <a:rPr lang="en-US" smtClean="0"/>
              <a:pPr/>
              <a:t>10/20/2015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504A1-F6C6-AE4B-B410-186207EBB1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C8F9B-6219-5A4F-B29B-8F79A7339AB0}" type="datetimeFigureOut">
              <a:rPr lang="en-US" smtClean="0"/>
              <a:pPr/>
              <a:t>10/20/2015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504A1-F6C6-AE4B-B410-186207EBB1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C8F9B-6219-5A4F-B29B-8F79A7339AB0}" type="datetimeFigureOut">
              <a:rPr lang="en-US" smtClean="0"/>
              <a:pPr/>
              <a:t>10/20/2015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504A1-F6C6-AE4B-B410-186207EBB1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C8F9B-6219-5A4F-B29B-8F79A7339AB0}" type="datetimeFigureOut">
              <a:rPr lang="en-US" smtClean="0"/>
              <a:pPr/>
              <a:t>10/20/2015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504A1-F6C6-AE4B-B410-186207EBB1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C8F9B-6219-5A4F-B29B-8F79A7339AB0}" type="datetimeFigureOut">
              <a:rPr lang="en-US" smtClean="0"/>
              <a:pPr/>
              <a:t>10/20/2015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504A1-F6C6-AE4B-B410-186207EBB1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C8F9B-6219-5A4F-B29B-8F79A7339AB0}" type="datetimeFigureOut">
              <a:rPr lang="en-US" smtClean="0"/>
              <a:pPr/>
              <a:t>10/20/2015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504A1-F6C6-AE4B-B410-186207EBB1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C8F9B-6219-5A4F-B29B-8F79A7339AB0}" type="datetimeFigureOut">
              <a:rPr lang="en-US" smtClean="0"/>
              <a:pPr/>
              <a:t>10/20/2015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504A1-F6C6-AE4B-B410-186207EBB1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C8F9B-6219-5A4F-B29B-8F79A7339AB0}" type="datetimeFigureOut">
              <a:rPr lang="en-US" smtClean="0"/>
              <a:pPr/>
              <a:t>10/20/2015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504A1-F6C6-AE4B-B410-186207EBB1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C8F9B-6219-5A4F-B29B-8F79A7339AB0}" type="datetimeFigureOut">
              <a:rPr lang="en-US" smtClean="0"/>
              <a:pPr/>
              <a:t>10/20/2015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504A1-F6C6-AE4B-B410-186207EBB1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C8F9B-6219-5A4F-B29B-8F79A7339AB0}" type="datetimeFigureOut">
              <a:rPr lang="en-US" smtClean="0"/>
              <a:pPr/>
              <a:t>10/20/2015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504A1-F6C6-AE4B-B410-186207EBB1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C8F9B-6219-5A4F-B29B-8F79A7339AB0}" type="datetimeFigureOut">
              <a:rPr lang="en-US" smtClean="0"/>
              <a:pPr/>
              <a:t>10/20/2015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504A1-F6C6-AE4B-B410-186207EBB1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C8F9B-6219-5A4F-B29B-8F79A7339AB0}" type="datetimeFigureOut">
              <a:rPr lang="en-US" smtClean="0"/>
              <a:pPr/>
              <a:t>10/20/2015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504A1-F6C6-AE4B-B410-186207EBB1C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381251"/>
            <a:ext cx="9144000" cy="56938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100" b="1" smtClean="0">
                <a:solidFill>
                  <a:srgbClr val="FFFFFF"/>
                </a:solidFill>
                <a:latin typeface="Palatino Linotype"/>
              </a:rPr>
              <a:t>Almighty God Beyond the Veil</a:t>
            </a:r>
            <a:endParaRPr lang="en-US" sz="3100" b="1">
              <a:solidFill>
                <a:srgbClr val="FFFFFF"/>
              </a:solidFill>
              <a:latin typeface="Palatino Linotyp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857501"/>
            <a:ext cx="9144000" cy="492443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600" smtClean="0">
                <a:solidFill>
                  <a:srgbClr val="FFFFFF"/>
                </a:solidFill>
                <a:latin typeface="Palatino Linotype"/>
              </a:rPr>
              <a:t>242</a:t>
            </a:r>
            <a:endParaRPr lang="en-US" sz="2600">
              <a:solidFill>
                <a:srgbClr val="FFFFFF"/>
              </a:solidFill>
              <a:latin typeface="Palatino Linotyp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600" y="5132917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600" smtClean="0">
                <a:solidFill>
                  <a:srgbClr val="FFFFFF"/>
                </a:solidFill>
                <a:latin typeface="Arial Narrow"/>
              </a:rPr>
              <a:t>© 2003 S. J. Hardin and C. E. Couchman</a:t>
            </a:r>
            <a:endParaRPr lang="en-US" sz="160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600" y="4921250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fr-FR" sz="1600" smtClean="0">
                <a:solidFill>
                  <a:srgbClr val="FFFFFF"/>
                </a:solidFill>
                <a:latin typeface="Arial Narrow"/>
              </a:rPr>
              <a:t>Tune: C. E. Couchman (2003)</a:t>
            </a:r>
            <a:endParaRPr lang="en-US" sz="160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600" y="4709584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fi-FI" sz="1600" smtClean="0">
                <a:solidFill>
                  <a:srgbClr val="FFFFFF"/>
                </a:solidFill>
                <a:latin typeface="Arial Narrow"/>
              </a:rPr>
              <a:t>Hymn: S. Jason Hardin (2003)</a:t>
            </a:r>
            <a:endParaRPr lang="en-US" sz="1600">
              <a:solidFill>
                <a:srgbClr val="FFFFFF"/>
              </a:solidFill>
              <a:latin typeface="Arial Narrow"/>
            </a:endParaRPr>
          </a:p>
        </p:txBody>
      </p:sp>
      <p:pic>
        <p:nvPicPr>
          <p:cNvPr id="7" name="Picture 6" descr="IMG_04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AlmightyGodBeyondTheVeil_st1_a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 descr="AlmightyGodBeyondTheVeil_st1_a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7000" y="5339292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 smtClean="0">
                <a:latin typeface="Palatino Linotype"/>
              </a:rPr>
              <a:t>Vs 1</a:t>
            </a:r>
            <a:endParaRPr lang="en-US" sz="2000">
              <a:latin typeface="Palatino Linotyp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8100" y="5418667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 smtClean="0">
                <a:solidFill>
                  <a:schemeClr val="tx1">
                    <a:tint val="50000"/>
                  </a:schemeClr>
                </a:solidFill>
                <a:latin typeface="Palatino Linotype"/>
              </a:rPr>
              <a:t>© 2014 Sumphonia Productions, LLC</a:t>
            </a:r>
            <a:endParaRPr lang="en-US" sz="1200">
              <a:solidFill>
                <a:schemeClr val="tx1">
                  <a:tint val="50000"/>
                </a:schemeClr>
              </a:solidFill>
              <a:latin typeface="Palatino Linotype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AlmightyGodBeyondTheVeil_st1_b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 descr="AlmightyGodBeyondTheVeil_st1_b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7000" y="5339292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 smtClean="0">
                <a:latin typeface="Palatino Linotype"/>
              </a:rPr>
              <a:t>Vs 1</a:t>
            </a:r>
            <a:endParaRPr lang="en-US" sz="2000">
              <a:latin typeface="Palatino Linotyp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8100" y="5418667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 smtClean="0">
                <a:solidFill>
                  <a:schemeClr val="tx1">
                    <a:tint val="50000"/>
                  </a:schemeClr>
                </a:solidFill>
                <a:latin typeface="Palatino Linotype"/>
              </a:rPr>
              <a:t>© 2014 Sumphonia Productions, LLC</a:t>
            </a:r>
            <a:endParaRPr lang="en-US" sz="1200">
              <a:solidFill>
                <a:schemeClr val="tx1">
                  <a:tint val="50000"/>
                </a:schemeClr>
              </a:solidFill>
              <a:latin typeface="Palatino Linotype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AlmightyGodBeyondTheVeil_st1_c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 descr="AlmightyGodBeyondTheVeil_st1_c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7000" y="5339292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 smtClean="0">
                <a:latin typeface="Palatino Linotype"/>
              </a:rPr>
              <a:t>Vs 1</a:t>
            </a:r>
            <a:endParaRPr lang="en-US" sz="2000">
              <a:latin typeface="Palatino Linotyp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8100" y="5418667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 smtClean="0">
                <a:solidFill>
                  <a:schemeClr val="tx1">
                    <a:tint val="50000"/>
                  </a:schemeClr>
                </a:solidFill>
                <a:latin typeface="Palatino Linotype"/>
              </a:rPr>
              <a:t>© 2014 Sumphonia Productions, LLC</a:t>
            </a:r>
            <a:endParaRPr lang="en-US" sz="1200">
              <a:solidFill>
                <a:schemeClr val="tx1">
                  <a:tint val="50000"/>
                </a:schemeClr>
              </a:solidFill>
              <a:latin typeface="Palatino Linotype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AlmightyGodBeyondTheVeil_st2_a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 descr="AlmightyGodBeyondTheVeil_st2_a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7000" y="5339292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 smtClean="0">
                <a:latin typeface="Palatino Linotype"/>
              </a:rPr>
              <a:t>Vs 2</a:t>
            </a:r>
            <a:endParaRPr lang="en-US" sz="2000">
              <a:latin typeface="Palatino Linotyp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8100" y="5418667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 smtClean="0">
                <a:solidFill>
                  <a:schemeClr val="tx1">
                    <a:tint val="50000"/>
                  </a:schemeClr>
                </a:solidFill>
                <a:latin typeface="Palatino Linotype"/>
              </a:rPr>
              <a:t>© 2014 Sumphonia Productions, LLC</a:t>
            </a:r>
            <a:endParaRPr lang="en-US" sz="1200">
              <a:solidFill>
                <a:schemeClr val="tx1">
                  <a:tint val="50000"/>
                </a:schemeClr>
              </a:solidFill>
              <a:latin typeface="Palatino Linotype"/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AlmightyGodBeyondTheVeil_st2_b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 descr="AlmightyGodBeyondTheVeil_st2_b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7000" y="5339292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 smtClean="0">
                <a:latin typeface="Palatino Linotype"/>
              </a:rPr>
              <a:t>Vs 2</a:t>
            </a:r>
            <a:endParaRPr lang="en-US" sz="2000">
              <a:latin typeface="Palatino Linotyp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8100" y="5418667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 smtClean="0">
                <a:solidFill>
                  <a:schemeClr val="tx1">
                    <a:tint val="50000"/>
                  </a:schemeClr>
                </a:solidFill>
                <a:latin typeface="Palatino Linotype"/>
              </a:rPr>
              <a:t>© 2014 Sumphonia Productions, LLC</a:t>
            </a:r>
            <a:endParaRPr lang="en-US" sz="1200">
              <a:solidFill>
                <a:schemeClr val="tx1">
                  <a:tint val="50000"/>
                </a:schemeClr>
              </a:solidFill>
              <a:latin typeface="Palatino Linotype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AlmightyGodBeyondTheVeil_st2_c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 descr="AlmightyGodBeyondTheVeil_st2_c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7000" y="5339292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 smtClean="0">
                <a:latin typeface="Palatino Linotype"/>
              </a:rPr>
              <a:t>Vs 2</a:t>
            </a:r>
            <a:endParaRPr lang="en-US" sz="2000">
              <a:latin typeface="Palatino Linotyp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8100" y="5418667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 smtClean="0">
                <a:solidFill>
                  <a:schemeClr val="tx1">
                    <a:tint val="50000"/>
                  </a:schemeClr>
                </a:solidFill>
                <a:latin typeface="Palatino Linotype"/>
              </a:rPr>
              <a:t>© 2014 Sumphonia Productions, LLC</a:t>
            </a:r>
            <a:endParaRPr lang="en-US" sz="1200">
              <a:solidFill>
                <a:schemeClr val="tx1">
                  <a:tint val="50000"/>
                </a:schemeClr>
              </a:solidFill>
              <a:latin typeface="Palatino Linotype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AlmightyGodBeyondTheVeil_st3_a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 descr="AlmightyGodBeyondTheVeil_st3_a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7000" y="5339292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 smtClean="0">
                <a:latin typeface="Palatino Linotype"/>
              </a:rPr>
              <a:t>Vs 3</a:t>
            </a:r>
            <a:endParaRPr lang="en-US" sz="2000">
              <a:latin typeface="Palatino Linotyp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8100" y="5418667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 smtClean="0">
                <a:solidFill>
                  <a:schemeClr val="tx1">
                    <a:tint val="50000"/>
                  </a:schemeClr>
                </a:solidFill>
                <a:latin typeface="Palatino Linotype"/>
              </a:rPr>
              <a:t>© 2014 Sumphonia Productions, LLC</a:t>
            </a:r>
            <a:endParaRPr lang="en-US" sz="1200">
              <a:solidFill>
                <a:schemeClr val="tx1">
                  <a:tint val="50000"/>
                </a:schemeClr>
              </a:solidFill>
              <a:latin typeface="Palatino Linotype"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AlmightyGodBeyondTheVeil_st3_b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 descr="AlmightyGodBeyondTheVeil_st3_b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7000" y="5339292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 smtClean="0">
                <a:latin typeface="Palatino Linotype"/>
              </a:rPr>
              <a:t>Vs 3</a:t>
            </a:r>
            <a:endParaRPr lang="en-US" sz="2000">
              <a:latin typeface="Palatino Linotyp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8100" y="5418667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 smtClean="0">
                <a:solidFill>
                  <a:schemeClr val="tx1">
                    <a:tint val="50000"/>
                  </a:schemeClr>
                </a:solidFill>
                <a:latin typeface="Palatino Linotype"/>
              </a:rPr>
              <a:t>© 2014 Sumphonia Productions, LLC</a:t>
            </a:r>
            <a:endParaRPr lang="en-US" sz="1200">
              <a:solidFill>
                <a:schemeClr val="tx1">
                  <a:tint val="50000"/>
                </a:schemeClr>
              </a:solidFill>
              <a:latin typeface="Palatino Linotype"/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AlmightyGodBeyondTheVeil_st3_c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 descr="AlmightyGodBeyondTheVeil_st3_c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7000" y="5339292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 smtClean="0">
                <a:latin typeface="Palatino Linotype"/>
              </a:rPr>
              <a:t>Vs 3</a:t>
            </a:r>
            <a:endParaRPr lang="en-US" sz="2000">
              <a:latin typeface="Palatino Linotyp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8100" y="5418667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 smtClean="0">
                <a:solidFill>
                  <a:schemeClr val="tx1">
                    <a:tint val="50000"/>
                  </a:schemeClr>
                </a:solidFill>
                <a:latin typeface="Palatino Linotype"/>
              </a:rPr>
              <a:t>© 2014 Sumphonia Productions, LLC</a:t>
            </a:r>
            <a:endParaRPr lang="en-US" sz="1200">
              <a:solidFill>
                <a:schemeClr val="tx1">
                  <a:tint val="50000"/>
                </a:schemeClr>
              </a:solidFill>
              <a:latin typeface="Palatino Linotype"/>
            </a:endParaRP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>
                <a:solidFill>
                  <a:srgbClr val="FFFFFF"/>
                </a:solidFill>
              </a:rPr>
              <a:t>AlmightyGodBeyondTheVeil_coda_a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 descr="AlmightyGodBeyondTheVeil_coda_a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7000" y="5339292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 smtClean="0">
                <a:latin typeface="Palatino Linotype"/>
              </a:rPr>
              <a:t>Coda</a:t>
            </a:r>
            <a:endParaRPr lang="en-US" sz="2000">
              <a:latin typeface="Palatino Linotyp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8100" y="5418667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 smtClean="0">
                <a:solidFill>
                  <a:schemeClr val="tx1">
                    <a:tint val="50000"/>
                  </a:schemeClr>
                </a:solidFill>
                <a:latin typeface="Palatino Linotype"/>
              </a:rPr>
              <a:t>© 2014 Sumphonia Productions, LLC</a:t>
            </a:r>
            <a:endParaRPr lang="en-US" sz="1200">
              <a:solidFill>
                <a:schemeClr val="tx1">
                  <a:tint val="50000"/>
                </a:schemeClr>
              </a:solidFill>
              <a:latin typeface="Palatino Linotyp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0" y="5344584"/>
            <a:ext cx="571500" cy="307777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rtlCol="0">
            <a:spAutoFit/>
          </a:bodyPr>
          <a:lstStyle/>
          <a:p>
            <a:r>
              <a:rPr lang="en-US" sz="1400" smtClean="0">
                <a:solidFill>
                  <a:srgbClr val="FFFFFF"/>
                </a:solidFill>
                <a:latin typeface="Arial Black"/>
              </a:rPr>
              <a:t>End</a:t>
            </a:r>
            <a:endParaRPr lang="en-US" sz="1400">
              <a:solidFill>
                <a:srgbClr val="FFFFFF"/>
              </a:solidFill>
              <a:latin typeface="Arial Black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381251"/>
            <a:ext cx="9144000" cy="56938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100" b="1" smtClean="0">
                <a:solidFill>
                  <a:srgbClr val="FFFFFF"/>
                </a:solidFill>
                <a:latin typeface="Palatino Linotype"/>
              </a:rPr>
              <a:t>Almighty God Beyond the Veil</a:t>
            </a:r>
            <a:endParaRPr lang="en-US" sz="3100" b="1">
              <a:solidFill>
                <a:srgbClr val="FFFFFF"/>
              </a:solidFill>
              <a:latin typeface="Palatino Linotyp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857501"/>
            <a:ext cx="9144000" cy="492443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600" smtClean="0">
                <a:solidFill>
                  <a:srgbClr val="FFFFFF"/>
                </a:solidFill>
                <a:latin typeface="Palatino Linotype"/>
              </a:rPr>
              <a:t>242</a:t>
            </a:r>
            <a:endParaRPr lang="en-US" sz="2600">
              <a:solidFill>
                <a:srgbClr val="FFFFFF"/>
              </a:solidFill>
              <a:latin typeface="Palatino Linotyp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600" y="5132917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600" smtClean="0">
                <a:solidFill>
                  <a:srgbClr val="FFFFFF"/>
                </a:solidFill>
                <a:latin typeface="Arial Narrow"/>
              </a:rPr>
              <a:t>© 2003 S. J. Hardin and C. E. Couchman</a:t>
            </a:r>
            <a:endParaRPr lang="en-US" sz="160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600" y="4921250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fr-FR" sz="1600" smtClean="0">
                <a:solidFill>
                  <a:srgbClr val="FFFFFF"/>
                </a:solidFill>
                <a:latin typeface="Arial Narrow"/>
              </a:rPr>
              <a:t>Tune: C. E. Couchman (2003)</a:t>
            </a:r>
            <a:endParaRPr lang="en-US" sz="160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600" y="4709584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fi-FI" sz="1600" smtClean="0">
                <a:solidFill>
                  <a:srgbClr val="FFFFFF"/>
                </a:solidFill>
                <a:latin typeface="Arial Narrow"/>
              </a:rPr>
              <a:t>Hymn: S. Jason Hardin (2003)</a:t>
            </a:r>
            <a:endParaRPr lang="en-US" sz="1600">
              <a:solidFill>
                <a:srgbClr val="FFFFFF"/>
              </a:solidFill>
              <a:latin typeface="Arial Narrow"/>
            </a:endParaRPr>
          </a:p>
        </p:txBody>
      </p:sp>
      <p:pic>
        <p:nvPicPr>
          <p:cNvPr id="7" name="Picture 6" descr="IMG_21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131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llarOfFire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1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1155774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glow rad="101600">
                    <a:schemeClr val="tx2">
                      <a:lumMod val="50000"/>
                      <a:alpha val="75000"/>
                    </a:schemeClr>
                  </a:glow>
                </a:effectLst>
                <a:latin typeface="Lucida Handwriting"/>
                <a:cs typeface="Lucida Handwriting"/>
              </a:rPr>
              <a:t>Entering</a:t>
            </a:r>
          </a:p>
          <a:p>
            <a:pPr algn="ctr"/>
            <a:r>
              <a:rPr lang="en-US" sz="72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glow rad="101600">
                    <a:schemeClr val="tx2">
                      <a:lumMod val="50000"/>
                      <a:alpha val="75000"/>
                    </a:schemeClr>
                  </a:glow>
                </a:effectLst>
                <a:latin typeface="Century Gothic"/>
                <a:cs typeface="Century Gothic"/>
              </a:rPr>
              <a:t>THE HOLY PLACES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llarOfFire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1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glow rad="101600">
                    <a:schemeClr val="tx2">
                      <a:lumMod val="50000"/>
                      <a:alpha val="75000"/>
                    </a:schemeClr>
                  </a:glow>
                </a:effectLst>
                <a:latin typeface="Lucida Handwriting"/>
                <a:cs typeface="Lucida Handwriting"/>
              </a:rPr>
              <a:t>Entering</a:t>
            </a:r>
          </a:p>
          <a:p>
            <a:pPr algn="ctr"/>
            <a:r>
              <a:rPr lang="en-US" sz="72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glow rad="101600">
                    <a:schemeClr val="tx2">
                      <a:lumMod val="50000"/>
                      <a:alpha val="75000"/>
                    </a:schemeClr>
                  </a:glow>
                </a:effectLst>
                <a:latin typeface="Century Gothic"/>
                <a:cs typeface="Century Gothic"/>
              </a:rPr>
              <a:t>THE HOLY PLACES</a:t>
            </a:r>
          </a:p>
        </p:txBody>
      </p:sp>
      <p:pic>
        <p:nvPicPr>
          <p:cNvPr id="6" name="Picture 5" descr="tab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77" y="1970900"/>
            <a:ext cx="8639570" cy="3242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ernacle-draw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68446" cy="3545243"/>
          </a:xfrm>
          <a:prstGeom prst="rect">
            <a:avLst/>
          </a:prstGeom>
        </p:spPr>
      </p:pic>
      <p:pic>
        <p:nvPicPr>
          <p:cNvPr id="5" name="Picture 4" descr="tab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45243"/>
            <a:ext cx="5780920" cy="21697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80920" y="0"/>
            <a:ext cx="33630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Century Gothic"/>
                <a:cs typeface="Century Gothic"/>
              </a:rPr>
              <a:t>The Altar of Sacrifice</a:t>
            </a:r>
            <a:endParaRPr lang="en-US" sz="5400" dirty="0">
              <a:latin typeface="Century Gothic"/>
              <a:cs typeface="Century Gothic"/>
            </a:endParaRPr>
          </a:p>
        </p:txBody>
      </p:sp>
      <p:pic>
        <p:nvPicPr>
          <p:cNvPr id="7" name="Picture 6" descr="alter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7890" y="3187504"/>
            <a:ext cx="3456111" cy="1847607"/>
          </a:xfrm>
          <a:prstGeom prst="rect">
            <a:avLst/>
          </a:prstGeom>
        </p:spPr>
      </p:pic>
      <p:sp>
        <p:nvSpPr>
          <p:cNvPr id="8" name="Donut 7"/>
          <p:cNvSpPr/>
          <p:nvPr/>
        </p:nvSpPr>
        <p:spPr>
          <a:xfrm>
            <a:off x="4058324" y="4073992"/>
            <a:ext cx="1197059" cy="1120909"/>
          </a:xfrm>
          <a:prstGeom prst="donut">
            <a:avLst>
              <a:gd name="adj" fmla="val 7578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ernacle-draw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68446" cy="3545243"/>
          </a:xfrm>
          <a:prstGeom prst="rect">
            <a:avLst/>
          </a:prstGeom>
        </p:spPr>
      </p:pic>
      <p:pic>
        <p:nvPicPr>
          <p:cNvPr id="5" name="Picture 4" descr="tab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45243"/>
            <a:ext cx="5780920" cy="21697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80920" y="730970"/>
            <a:ext cx="33630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Century Gothic"/>
                <a:cs typeface="Century Gothic"/>
              </a:rPr>
              <a:t>The Wash Basin</a:t>
            </a:r>
            <a:endParaRPr lang="en-US" sz="5400" dirty="0">
              <a:latin typeface="Century Gothic"/>
              <a:cs typeface="Century Gothic"/>
            </a:endParaRPr>
          </a:p>
        </p:txBody>
      </p:sp>
      <p:pic>
        <p:nvPicPr>
          <p:cNvPr id="7" name="Picture 6" descr="LAVER9S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615" y="3229240"/>
            <a:ext cx="2662019" cy="2026492"/>
          </a:xfrm>
          <a:prstGeom prst="rect">
            <a:avLst/>
          </a:prstGeom>
        </p:spPr>
      </p:pic>
      <p:sp>
        <p:nvSpPr>
          <p:cNvPr id="8" name="Donut 7"/>
          <p:cNvSpPr/>
          <p:nvPr/>
        </p:nvSpPr>
        <p:spPr>
          <a:xfrm>
            <a:off x="3386802" y="4160787"/>
            <a:ext cx="934291" cy="839458"/>
          </a:xfrm>
          <a:prstGeom prst="donut">
            <a:avLst>
              <a:gd name="adj" fmla="val 7578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olden-lampstan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3698" y="2980004"/>
            <a:ext cx="3380302" cy="2062978"/>
          </a:xfrm>
          <a:prstGeom prst="rect">
            <a:avLst/>
          </a:prstGeom>
        </p:spPr>
      </p:pic>
      <p:pic>
        <p:nvPicPr>
          <p:cNvPr id="4" name="Picture 3" descr="tabernacle-drawi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568446" cy="3545243"/>
          </a:xfrm>
          <a:prstGeom prst="rect">
            <a:avLst/>
          </a:prstGeom>
        </p:spPr>
      </p:pic>
      <p:pic>
        <p:nvPicPr>
          <p:cNvPr id="5" name="Picture 4" descr="tab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45243"/>
            <a:ext cx="5780920" cy="21697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68446" y="654025"/>
            <a:ext cx="35755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Century Gothic"/>
                <a:cs typeface="Century Gothic"/>
              </a:rPr>
              <a:t>The Lampstand</a:t>
            </a:r>
            <a:endParaRPr lang="en-US" sz="4800" dirty="0">
              <a:latin typeface="Century Gothic"/>
              <a:cs typeface="Century Gothic"/>
            </a:endParaRPr>
          </a:p>
        </p:txBody>
      </p:sp>
      <p:sp>
        <p:nvSpPr>
          <p:cNvPr id="8" name="Donut 7"/>
          <p:cNvSpPr/>
          <p:nvPr/>
        </p:nvSpPr>
        <p:spPr>
          <a:xfrm>
            <a:off x="1839385" y="4756925"/>
            <a:ext cx="1197059" cy="766461"/>
          </a:xfrm>
          <a:prstGeom prst="donut">
            <a:avLst>
              <a:gd name="adj" fmla="val 7578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able_of_show_bre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0920" y="3354223"/>
            <a:ext cx="3363080" cy="1875189"/>
          </a:xfrm>
          <a:prstGeom prst="rect">
            <a:avLst/>
          </a:prstGeom>
        </p:spPr>
      </p:pic>
      <p:pic>
        <p:nvPicPr>
          <p:cNvPr id="4" name="Picture 3" descr="tabernacle-drawi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568446" cy="3545243"/>
          </a:xfrm>
          <a:prstGeom prst="rect">
            <a:avLst/>
          </a:prstGeom>
        </p:spPr>
      </p:pic>
      <p:pic>
        <p:nvPicPr>
          <p:cNvPr id="5" name="Picture 4" descr="tab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45243"/>
            <a:ext cx="5780920" cy="21697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80920" y="0"/>
            <a:ext cx="33630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Century Gothic"/>
                <a:cs typeface="Century Gothic"/>
              </a:rPr>
              <a:t>The Bread of the Presence</a:t>
            </a:r>
            <a:endParaRPr lang="en-US" sz="5400" dirty="0">
              <a:latin typeface="Century Gothic"/>
              <a:cs typeface="Century Gothic"/>
            </a:endParaRPr>
          </a:p>
        </p:txBody>
      </p:sp>
      <p:sp>
        <p:nvSpPr>
          <p:cNvPr id="8" name="Donut 7"/>
          <p:cNvSpPr/>
          <p:nvPr/>
        </p:nvSpPr>
        <p:spPr>
          <a:xfrm>
            <a:off x="1649607" y="3545244"/>
            <a:ext cx="1576615" cy="1065688"/>
          </a:xfrm>
          <a:prstGeom prst="donut">
            <a:avLst>
              <a:gd name="adj" fmla="val 7578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ernacle-draw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68446" cy="3545243"/>
          </a:xfrm>
          <a:prstGeom prst="rect">
            <a:avLst/>
          </a:prstGeom>
        </p:spPr>
      </p:pic>
      <p:pic>
        <p:nvPicPr>
          <p:cNvPr id="5" name="Picture 4" descr="tab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45243"/>
            <a:ext cx="5780920" cy="21697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80920" y="0"/>
            <a:ext cx="33630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Century Gothic"/>
                <a:cs typeface="Century Gothic"/>
              </a:rPr>
              <a:t>The Altar of Incense</a:t>
            </a:r>
            <a:endParaRPr lang="en-US" sz="5400" dirty="0">
              <a:latin typeface="Century Gothic"/>
              <a:cs typeface="Century Gothic"/>
            </a:endParaRPr>
          </a:p>
        </p:txBody>
      </p:sp>
      <p:sp>
        <p:nvSpPr>
          <p:cNvPr id="7" name="Donut 6"/>
          <p:cNvSpPr/>
          <p:nvPr/>
        </p:nvSpPr>
        <p:spPr>
          <a:xfrm>
            <a:off x="1445230" y="4373694"/>
            <a:ext cx="598530" cy="614386"/>
          </a:xfrm>
          <a:prstGeom prst="donut">
            <a:avLst>
              <a:gd name="adj" fmla="val 7578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 descr="altar-of-incens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0921" y="2377010"/>
            <a:ext cx="3363080" cy="3104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ernacle-draw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68446" cy="3545243"/>
          </a:xfrm>
          <a:prstGeom prst="rect">
            <a:avLst/>
          </a:prstGeom>
        </p:spPr>
      </p:pic>
      <p:pic>
        <p:nvPicPr>
          <p:cNvPr id="5" name="Picture 4" descr="tab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45243"/>
            <a:ext cx="5780920" cy="21697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80920" y="730970"/>
            <a:ext cx="33630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Century Gothic"/>
                <a:cs typeface="Century Gothic"/>
              </a:rPr>
              <a:t>The Holy of Holies</a:t>
            </a:r>
            <a:endParaRPr lang="en-US" sz="5400" dirty="0">
              <a:latin typeface="Century Gothic"/>
              <a:cs typeface="Century Gothic"/>
            </a:endParaRPr>
          </a:p>
        </p:txBody>
      </p:sp>
      <p:sp>
        <p:nvSpPr>
          <p:cNvPr id="7" name="Donut 6"/>
          <p:cNvSpPr/>
          <p:nvPr/>
        </p:nvSpPr>
        <p:spPr>
          <a:xfrm>
            <a:off x="525538" y="4002630"/>
            <a:ext cx="1036479" cy="1386929"/>
          </a:xfrm>
          <a:prstGeom prst="donut">
            <a:avLst>
              <a:gd name="adj" fmla="val 7578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 descr="1indy-idol-ark-of-the-cove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0920" y="3248764"/>
            <a:ext cx="3363080" cy="18727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0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n201503120447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3660"/>
            <a:ext cx="9144000" cy="50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381251"/>
            <a:ext cx="9144000" cy="56938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100" b="1" smtClean="0">
                <a:solidFill>
                  <a:srgbClr val="FFFFFF"/>
                </a:solidFill>
                <a:latin typeface="Palatino Linotype"/>
              </a:rPr>
              <a:t>Almighty God Beyond the Veil</a:t>
            </a:r>
            <a:endParaRPr lang="en-US" sz="3100" b="1">
              <a:solidFill>
                <a:srgbClr val="FFFFFF"/>
              </a:solidFill>
              <a:latin typeface="Palatino Linotyp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857501"/>
            <a:ext cx="9144000" cy="492443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600" smtClean="0">
                <a:solidFill>
                  <a:srgbClr val="FFFFFF"/>
                </a:solidFill>
                <a:latin typeface="Palatino Linotype"/>
              </a:rPr>
              <a:t>242</a:t>
            </a:r>
            <a:endParaRPr lang="en-US" sz="2600">
              <a:solidFill>
                <a:srgbClr val="FFFFFF"/>
              </a:solidFill>
              <a:latin typeface="Palatino Linotyp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600" y="5132917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600" smtClean="0">
                <a:solidFill>
                  <a:srgbClr val="FFFFFF"/>
                </a:solidFill>
                <a:latin typeface="Arial Narrow"/>
              </a:rPr>
              <a:t>© 2003 S. J. Hardin and C. E. Couchman</a:t>
            </a:r>
            <a:endParaRPr lang="en-US" sz="160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600" y="4921250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fr-FR" sz="1600" smtClean="0">
                <a:solidFill>
                  <a:srgbClr val="FFFFFF"/>
                </a:solidFill>
                <a:latin typeface="Arial Narrow"/>
              </a:rPr>
              <a:t>Tune: C. E. Couchman (2003)</a:t>
            </a:r>
            <a:endParaRPr lang="en-US" sz="160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600" y="4709584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fi-FI" sz="1600" smtClean="0">
                <a:solidFill>
                  <a:srgbClr val="FFFFFF"/>
                </a:solidFill>
                <a:latin typeface="Arial Narrow"/>
              </a:rPr>
              <a:t>Hymn: S. Jason Hardin (2003)</a:t>
            </a:r>
            <a:endParaRPr lang="en-US" sz="1600">
              <a:solidFill>
                <a:srgbClr val="FFFFFF"/>
              </a:solidFill>
              <a:latin typeface="Arial Narrow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381251"/>
            <a:ext cx="9144000" cy="56938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100" b="1" smtClean="0">
                <a:solidFill>
                  <a:srgbClr val="FFFFFF"/>
                </a:solidFill>
                <a:latin typeface="Palatino Linotype"/>
              </a:rPr>
              <a:t>Almighty God Beyond the Veil</a:t>
            </a:r>
            <a:endParaRPr lang="en-US" sz="3100" b="1">
              <a:solidFill>
                <a:srgbClr val="FFFFFF"/>
              </a:solidFill>
              <a:latin typeface="Palatino Linotyp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857501"/>
            <a:ext cx="9144000" cy="492443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600" smtClean="0">
                <a:solidFill>
                  <a:srgbClr val="FFFFFF"/>
                </a:solidFill>
                <a:latin typeface="Palatino Linotype"/>
              </a:rPr>
              <a:t>242</a:t>
            </a:r>
            <a:endParaRPr lang="en-US" sz="2600">
              <a:solidFill>
                <a:srgbClr val="FFFFFF"/>
              </a:solidFill>
              <a:latin typeface="Palatino Linotyp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600" y="5132917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600" smtClean="0">
                <a:solidFill>
                  <a:srgbClr val="FFFFFF"/>
                </a:solidFill>
                <a:latin typeface="Arial Narrow"/>
              </a:rPr>
              <a:t>© 2003 S. J. Hardin and C. E. Couchman</a:t>
            </a:r>
            <a:endParaRPr lang="en-US" sz="160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600" y="4921250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fr-FR" sz="1600" smtClean="0">
                <a:solidFill>
                  <a:srgbClr val="FFFFFF"/>
                </a:solidFill>
                <a:latin typeface="Arial Narrow"/>
              </a:rPr>
              <a:t>Tune: C. E. Couchman (2003)</a:t>
            </a:r>
            <a:endParaRPr lang="en-US" sz="160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600" y="4709584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fi-FI" sz="1600" smtClean="0">
                <a:solidFill>
                  <a:srgbClr val="FFFFFF"/>
                </a:solidFill>
                <a:latin typeface="Arial Narrow"/>
              </a:rPr>
              <a:t>Hymn: S. Jason Hardin (2003)</a:t>
            </a:r>
            <a:endParaRPr lang="en-US" sz="1600">
              <a:solidFill>
                <a:srgbClr val="FFFFFF"/>
              </a:solidFill>
              <a:latin typeface="Arial Narrow"/>
            </a:endParaRPr>
          </a:p>
        </p:txBody>
      </p:sp>
      <p:pic>
        <p:nvPicPr>
          <p:cNvPr id="7" name="Picture 6" descr="IMG_006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857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AlmightyGodBeyondTheVeil_st1_a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 descr="AlmightyGodBeyondTheVeil_st1_a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7000" y="5339292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 smtClean="0">
                <a:latin typeface="Palatino Linotype"/>
              </a:rPr>
              <a:t>Vs 1</a:t>
            </a:r>
            <a:endParaRPr lang="en-US" sz="2000">
              <a:latin typeface="Palatino Linotyp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8100" y="5418667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 smtClean="0">
                <a:solidFill>
                  <a:schemeClr val="tx1">
                    <a:tint val="50000"/>
                  </a:schemeClr>
                </a:solidFill>
                <a:latin typeface="Palatino Linotype"/>
              </a:rPr>
              <a:t>© 2014 Sumphonia Productions, LLC</a:t>
            </a:r>
            <a:endParaRPr lang="en-US" sz="1200">
              <a:solidFill>
                <a:schemeClr val="tx1">
                  <a:tint val="50000"/>
                </a:schemeClr>
              </a:solidFill>
              <a:latin typeface="Palatino Linotype"/>
            </a:endParaRP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AlmightyGodBeyondTheVeil_st1_b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 descr="AlmightyGodBeyondTheVeil_st1_b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7000" y="5339292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 smtClean="0">
                <a:latin typeface="Palatino Linotype"/>
              </a:rPr>
              <a:t>Vs 1</a:t>
            </a:r>
            <a:endParaRPr lang="en-US" sz="2000">
              <a:latin typeface="Palatino Linotyp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8100" y="5418667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 smtClean="0">
                <a:solidFill>
                  <a:schemeClr val="tx1">
                    <a:tint val="50000"/>
                  </a:schemeClr>
                </a:solidFill>
                <a:latin typeface="Palatino Linotype"/>
              </a:rPr>
              <a:t>© 2014 Sumphonia Productions, LLC</a:t>
            </a:r>
            <a:endParaRPr lang="en-US" sz="1200">
              <a:solidFill>
                <a:schemeClr val="tx1">
                  <a:tint val="50000"/>
                </a:schemeClr>
              </a:solidFill>
              <a:latin typeface="Palatino Linotype"/>
            </a:endParaRP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AlmightyGodBeyondTheVeil_st1_c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 descr="AlmightyGodBeyondTheVeil_st1_c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7000" y="5339292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 smtClean="0">
                <a:latin typeface="Palatino Linotype"/>
              </a:rPr>
              <a:t>Vs 1</a:t>
            </a:r>
            <a:endParaRPr lang="en-US" sz="2000">
              <a:latin typeface="Palatino Linotyp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8100" y="5418667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 smtClean="0">
                <a:solidFill>
                  <a:schemeClr val="tx1">
                    <a:tint val="50000"/>
                  </a:schemeClr>
                </a:solidFill>
                <a:latin typeface="Palatino Linotype"/>
              </a:rPr>
              <a:t>© 2014 Sumphonia Productions, LLC</a:t>
            </a:r>
            <a:endParaRPr lang="en-US" sz="1200">
              <a:solidFill>
                <a:schemeClr val="tx1">
                  <a:tint val="50000"/>
                </a:schemeClr>
              </a:solidFill>
              <a:latin typeface="Palatino Linotype"/>
            </a:endParaRP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AlmightyGodBeyondTheVeil_st2_a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 descr="AlmightyGodBeyondTheVeil_st2_a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7000" y="5339292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 smtClean="0">
                <a:latin typeface="Palatino Linotype"/>
              </a:rPr>
              <a:t>Vs 2</a:t>
            </a:r>
            <a:endParaRPr lang="en-US" sz="2000">
              <a:latin typeface="Palatino Linotyp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8100" y="5418667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 smtClean="0">
                <a:solidFill>
                  <a:schemeClr val="tx1">
                    <a:tint val="50000"/>
                  </a:schemeClr>
                </a:solidFill>
                <a:latin typeface="Palatino Linotype"/>
              </a:rPr>
              <a:t>© 2014 Sumphonia Productions, LLC</a:t>
            </a:r>
            <a:endParaRPr lang="en-US" sz="1200">
              <a:solidFill>
                <a:schemeClr val="tx1">
                  <a:tint val="50000"/>
                </a:schemeClr>
              </a:solidFill>
              <a:latin typeface="Palatino Linotype"/>
            </a:endParaRP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AlmightyGodBeyondTheVeil_st2_b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 descr="AlmightyGodBeyondTheVeil_st2_b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7000" y="5339292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 smtClean="0">
                <a:latin typeface="Palatino Linotype"/>
              </a:rPr>
              <a:t>Vs 2</a:t>
            </a:r>
            <a:endParaRPr lang="en-US" sz="2000">
              <a:latin typeface="Palatino Linotyp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8100" y="5418667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 smtClean="0">
                <a:solidFill>
                  <a:schemeClr val="tx1">
                    <a:tint val="50000"/>
                  </a:schemeClr>
                </a:solidFill>
                <a:latin typeface="Palatino Linotype"/>
              </a:rPr>
              <a:t>© 2014 Sumphonia Productions, LLC</a:t>
            </a:r>
            <a:endParaRPr lang="en-US" sz="1200">
              <a:solidFill>
                <a:schemeClr val="tx1">
                  <a:tint val="50000"/>
                </a:schemeClr>
              </a:solidFill>
              <a:latin typeface="Palatino Linotype"/>
            </a:endParaRP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AlmightyGodBeyondTheVeil_st2_c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 descr="AlmightyGodBeyondTheVeil_st2_c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7000" y="5339292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 smtClean="0">
                <a:latin typeface="Palatino Linotype"/>
              </a:rPr>
              <a:t>Vs 2</a:t>
            </a:r>
            <a:endParaRPr lang="en-US" sz="2000">
              <a:latin typeface="Palatino Linotyp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8100" y="5418667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 smtClean="0">
                <a:solidFill>
                  <a:schemeClr val="tx1">
                    <a:tint val="50000"/>
                  </a:schemeClr>
                </a:solidFill>
                <a:latin typeface="Palatino Linotype"/>
              </a:rPr>
              <a:t>© 2014 Sumphonia Productions, LLC</a:t>
            </a:r>
            <a:endParaRPr lang="en-US" sz="1200">
              <a:solidFill>
                <a:schemeClr val="tx1">
                  <a:tint val="50000"/>
                </a:schemeClr>
              </a:solidFill>
              <a:latin typeface="Palatino Linotype"/>
            </a:endParaRP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AlmightyGodBeyondTheVeil_st3_a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 descr="AlmightyGodBeyondTheVeil_st3_a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7000" y="5339292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 smtClean="0">
                <a:latin typeface="Palatino Linotype"/>
              </a:rPr>
              <a:t>Vs 3</a:t>
            </a:r>
            <a:endParaRPr lang="en-US" sz="2000">
              <a:latin typeface="Palatino Linotyp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8100" y="5418667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 smtClean="0">
                <a:solidFill>
                  <a:schemeClr val="tx1">
                    <a:tint val="50000"/>
                  </a:schemeClr>
                </a:solidFill>
                <a:latin typeface="Palatino Linotype"/>
              </a:rPr>
              <a:t>© 2014 Sumphonia Productions, LLC</a:t>
            </a:r>
            <a:endParaRPr lang="en-US" sz="1200">
              <a:solidFill>
                <a:schemeClr val="tx1">
                  <a:tint val="50000"/>
                </a:schemeClr>
              </a:solidFill>
              <a:latin typeface="Palatino Linotype"/>
            </a:endParaRP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AlmightyGodBeyondTheVeil_st3_b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 descr="AlmightyGodBeyondTheVeil_st3_b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7000" y="5339292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 smtClean="0">
                <a:latin typeface="Palatino Linotype"/>
              </a:rPr>
              <a:t>Vs 3</a:t>
            </a:r>
            <a:endParaRPr lang="en-US" sz="2000">
              <a:latin typeface="Palatino Linotyp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8100" y="5418667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 smtClean="0">
                <a:solidFill>
                  <a:schemeClr val="tx1">
                    <a:tint val="50000"/>
                  </a:schemeClr>
                </a:solidFill>
                <a:latin typeface="Palatino Linotype"/>
              </a:rPr>
              <a:t>© 2014 Sumphonia Productions, LLC</a:t>
            </a:r>
            <a:endParaRPr lang="en-US" sz="1200">
              <a:solidFill>
                <a:schemeClr val="tx1">
                  <a:tint val="50000"/>
                </a:schemeClr>
              </a:solidFill>
              <a:latin typeface="Palatino Linotype"/>
            </a:endParaRP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AlmightyGodBeyondTheVeil_st3_c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 descr="AlmightyGodBeyondTheVeil_st3_c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7000" y="5339292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 smtClean="0">
                <a:latin typeface="Palatino Linotype"/>
              </a:rPr>
              <a:t>Vs 3</a:t>
            </a:r>
            <a:endParaRPr lang="en-US" sz="2000">
              <a:latin typeface="Palatino Linotyp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8100" y="5418667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 smtClean="0">
                <a:solidFill>
                  <a:schemeClr val="tx1">
                    <a:tint val="50000"/>
                  </a:schemeClr>
                </a:solidFill>
                <a:latin typeface="Palatino Linotype"/>
              </a:rPr>
              <a:t>© 2014 Sumphonia Productions, LLC</a:t>
            </a:r>
            <a:endParaRPr lang="en-US" sz="1200">
              <a:solidFill>
                <a:schemeClr val="tx1">
                  <a:tint val="50000"/>
                </a:schemeClr>
              </a:solidFill>
              <a:latin typeface="Palatino Linotype"/>
            </a:endParaRP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>
                <a:solidFill>
                  <a:srgbClr val="FFFFFF"/>
                </a:solidFill>
              </a:rPr>
              <a:t>AlmightyGodBeyondTheVeil_coda_a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 descr="AlmightyGodBeyondTheVeil_coda_a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7000" y="5339292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 smtClean="0">
                <a:latin typeface="Palatino Linotype"/>
              </a:rPr>
              <a:t>Coda</a:t>
            </a:r>
            <a:endParaRPr lang="en-US" sz="2000">
              <a:latin typeface="Palatino Linotyp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8100" y="5418667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 smtClean="0">
                <a:solidFill>
                  <a:schemeClr val="tx1">
                    <a:tint val="50000"/>
                  </a:schemeClr>
                </a:solidFill>
                <a:latin typeface="Palatino Linotype"/>
              </a:rPr>
              <a:t>© 2014 Sumphonia Productions, LLC</a:t>
            </a:r>
            <a:endParaRPr lang="en-US" sz="1200">
              <a:solidFill>
                <a:schemeClr val="tx1">
                  <a:tint val="50000"/>
                </a:schemeClr>
              </a:solidFill>
              <a:latin typeface="Palatino Linotyp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0" y="5344584"/>
            <a:ext cx="571500" cy="307777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rtlCol="0">
            <a:spAutoFit/>
          </a:bodyPr>
          <a:lstStyle/>
          <a:p>
            <a:r>
              <a:rPr lang="en-US" sz="1400" smtClean="0">
                <a:solidFill>
                  <a:srgbClr val="FFFFFF"/>
                </a:solidFill>
                <a:latin typeface="Arial Black"/>
              </a:rPr>
              <a:t>End</a:t>
            </a:r>
            <a:endParaRPr lang="en-US" sz="1400">
              <a:solidFill>
                <a:srgbClr val="FFFFFF"/>
              </a:solidFill>
              <a:latin typeface="Arial Black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381251"/>
            <a:ext cx="9144000" cy="56938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100" b="1" smtClean="0">
                <a:solidFill>
                  <a:srgbClr val="FFFFFF"/>
                </a:solidFill>
                <a:latin typeface="Palatino Linotype"/>
              </a:rPr>
              <a:t>Almighty God Beyond the Veil</a:t>
            </a:r>
            <a:endParaRPr lang="en-US" sz="3100" b="1">
              <a:solidFill>
                <a:srgbClr val="FFFFFF"/>
              </a:solidFill>
              <a:latin typeface="Palatino Linotyp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857501"/>
            <a:ext cx="9144000" cy="492443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600" smtClean="0">
                <a:solidFill>
                  <a:srgbClr val="FFFFFF"/>
                </a:solidFill>
                <a:latin typeface="Palatino Linotype"/>
              </a:rPr>
              <a:t>242</a:t>
            </a:r>
            <a:endParaRPr lang="en-US" sz="2600">
              <a:solidFill>
                <a:srgbClr val="FFFFFF"/>
              </a:solidFill>
              <a:latin typeface="Palatino Linotyp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600" y="5132917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600" smtClean="0">
                <a:solidFill>
                  <a:srgbClr val="FFFFFF"/>
                </a:solidFill>
                <a:latin typeface="Arial Narrow"/>
              </a:rPr>
              <a:t>© 2003 S. J. Hardin and C. E. Couchman</a:t>
            </a:r>
            <a:endParaRPr lang="en-US" sz="160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600" y="4921250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fr-FR" sz="1600" smtClean="0">
                <a:solidFill>
                  <a:srgbClr val="FFFFFF"/>
                </a:solidFill>
                <a:latin typeface="Arial Narrow"/>
              </a:rPr>
              <a:t>Tune: C. E. Couchman (2003)</a:t>
            </a:r>
            <a:endParaRPr lang="en-US" sz="160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600" y="4709584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fi-FI" sz="1600" smtClean="0">
                <a:solidFill>
                  <a:srgbClr val="FFFFFF"/>
                </a:solidFill>
                <a:latin typeface="Arial Narrow"/>
              </a:rPr>
              <a:t>Hymn: S. Jason Hardin (2003)</a:t>
            </a:r>
            <a:endParaRPr lang="en-US" sz="1600">
              <a:solidFill>
                <a:srgbClr val="FFFFFF"/>
              </a:solidFill>
              <a:latin typeface="Arial Narrow"/>
            </a:endParaRPr>
          </a:p>
        </p:txBody>
      </p:sp>
      <p:pic>
        <p:nvPicPr>
          <p:cNvPr id="7" name="Picture 6" descr="IMG_01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27971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381251"/>
            <a:ext cx="9144000" cy="56938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100" b="1" smtClean="0">
                <a:solidFill>
                  <a:srgbClr val="FFFFFF"/>
                </a:solidFill>
                <a:latin typeface="Palatino Linotype"/>
              </a:rPr>
              <a:t>Theophany</a:t>
            </a:r>
            <a:endParaRPr lang="en-US" sz="3100" b="1">
              <a:solidFill>
                <a:srgbClr val="FFFFFF"/>
              </a:solidFill>
              <a:latin typeface="Palatino Linotyp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857501"/>
            <a:ext cx="9144000" cy="492443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600" smtClean="0">
                <a:solidFill>
                  <a:srgbClr val="FFFFFF"/>
                </a:solidFill>
                <a:latin typeface="Palatino Linotype"/>
              </a:rPr>
              <a:t>88</a:t>
            </a:r>
            <a:endParaRPr lang="en-US" sz="2600">
              <a:solidFill>
                <a:srgbClr val="FFFFFF"/>
              </a:solidFill>
              <a:latin typeface="Palatino Linotyp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600" y="5132917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600" smtClean="0">
                <a:solidFill>
                  <a:srgbClr val="FFFFFF"/>
                </a:solidFill>
                <a:latin typeface="Arial Narrow"/>
              </a:rPr>
              <a:t>© 2001 David and Jimona Maravilla</a:t>
            </a:r>
            <a:endParaRPr lang="en-US" sz="160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600" y="4921250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600" smtClean="0">
                <a:solidFill>
                  <a:srgbClr val="FFFFFF"/>
                </a:solidFill>
                <a:latin typeface="Arial Narrow"/>
              </a:rPr>
              <a:t>Tune: MAZURKA • Frederic Chopin (1829); arr. C. A. Roberts (2001)</a:t>
            </a:r>
            <a:endParaRPr lang="en-US" sz="160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600" y="4709584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600" smtClean="0">
                <a:solidFill>
                  <a:srgbClr val="FFFFFF"/>
                </a:solidFill>
                <a:latin typeface="Arial Narrow"/>
              </a:rPr>
              <a:t>Hymn: C. A. Roberts (2001)</a:t>
            </a:r>
            <a:endParaRPr lang="en-US" sz="1600">
              <a:solidFill>
                <a:srgbClr val="FFFFFF"/>
              </a:solidFill>
              <a:latin typeface="Arial Narrow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Theophany_st1_a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 descr="Theophany_st1_a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7000" y="5339292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 smtClean="0">
                <a:latin typeface="Palatino Linotype"/>
              </a:rPr>
              <a:t>Vs 1</a:t>
            </a:r>
            <a:endParaRPr lang="en-US" sz="2000">
              <a:latin typeface="Palatino Linotyp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8100" y="5418667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 smtClean="0">
                <a:solidFill>
                  <a:schemeClr val="tx1">
                    <a:tint val="50000"/>
                  </a:schemeClr>
                </a:solidFill>
                <a:latin typeface="Palatino Linotype"/>
              </a:rPr>
              <a:t>© 2014 Sumphonia Productions, LLC</a:t>
            </a:r>
            <a:endParaRPr lang="en-US" sz="1200">
              <a:solidFill>
                <a:schemeClr val="tx1">
                  <a:tint val="50000"/>
                </a:schemeClr>
              </a:solidFill>
              <a:latin typeface="Palatino Linotype"/>
            </a:endParaRP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Theophany_st1_b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 descr="Theophany_st1_b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7000" y="5339292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 smtClean="0">
                <a:latin typeface="Palatino Linotype"/>
              </a:rPr>
              <a:t>Vs 1</a:t>
            </a:r>
            <a:endParaRPr lang="en-US" sz="2000">
              <a:latin typeface="Palatino Linotyp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8100" y="5418667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 smtClean="0">
                <a:solidFill>
                  <a:schemeClr val="tx1">
                    <a:tint val="50000"/>
                  </a:schemeClr>
                </a:solidFill>
                <a:latin typeface="Palatino Linotype"/>
              </a:rPr>
              <a:t>© 2014 Sumphonia Productions, LLC</a:t>
            </a:r>
            <a:endParaRPr lang="en-US" sz="1200">
              <a:solidFill>
                <a:schemeClr val="tx1">
                  <a:tint val="50000"/>
                </a:schemeClr>
              </a:solidFill>
              <a:latin typeface="Palatino Linotype"/>
            </a:endParaRP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Theophany_st1_c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 descr="Theophany_st1_c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7000" y="5339292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 smtClean="0">
                <a:latin typeface="Palatino Linotype"/>
              </a:rPr>
              <a:t>Vs 1</a:t>
            </a:r>
            <a:endParaRPr lang="en-US" sz="2000">
              <a:latin typeface="Palatino Linotyp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8100" y="5418667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 smtClean="0">
                <a:solidFill>
                  <a:schemeClr val="tx1">
                    <a:tint val="50000"/>
                  </a:schemeClr>
                </a:solidFill>
                <a:latin typeface="Palatino Linotype"/>
              </a:rPr>
              <a:t>© 2014 Sumphonia Productions, LLC</a:t>
            </a:r>
            <a:endParaRPr lang="en-US" sz="1200">
              <a:solidFill>
                <a:schemeClr val="tx1">
                  <a:tint val="50000"/>
                </a:schemeClr>
              </a:solidFill>
              <a:latin typeface="Palatino Linotype"/>
            </a:endParaRP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Theophany_st1_d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 descr="Theophany_st1_d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7000" y="5339292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 smtClean="0">
                <a:latin typeface="Palatino Linotype"/>
              </a:rPr>
              <a:t>Vs 1</a:t>
            </a:r>
            <a:endParaRPr lang="en-US" sz="2000">
              <a:latin typeface="Palatino Linotyp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8100" y="5418667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 smtClean="0">
                <a:solidFill>
                  <a:schemeClr val="tx1">
                    <a:tint val="50000"/>
                  </a:schemeClr>
                </a:solidFill>
                <a:latin typeface="Palatino Linotype"/>
              </a:rPr>
              <a:t>© 2014 Sumphonia Productions, LLC</a:t>
            </a:r>
            <a:endParaRPr lang="en-US" sz="1200">
              <a:solidFill>
                <a:schemeClr val="tx1">
                  <a:tint val="50000"/>
                </a:schemeClr>
              </a:solidFill>
              <a:latin typeface="Palatino Linotype"/>
            </a:endParaRPr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Theophany_st2_a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 descr="Theophany_st2_a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7000" y="5339292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 smtClean="0">
                <a:latin typeface="Palatino Linotype"/>
              </a:rPr>
              <a:t>Vs 2</a:t>
            </a:r>
            <a:endParaRPr lang="en-US" sz="2000">
              <a:latin typeface="Palatino Linotyp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8100" y="5418667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 smtClean="0">
                <a:solidFill>
                  <a:schemeClr val="tx1">
                    <a:tint val="50000"/>
                  </a:schemeClr>
                </a:solidFill>
                <a:latin typeface="Palatino Linotype"/>
              </a:rPr>
              <a:t>© 2014 Sumphonia Productions, LLC</a:t>
            </a:r>
            <a:endParaRPr lang="en-US" sz="1200">
              <a:solidFill>
                <a:schemeClr val="tx1">
                  <a:tint val="50000"/>
                </a:schemeClr>
              </a:solidFill>
              <a:latin typeface="Palatino Linotype"/>
            </a:endParaRP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Theophany_st2_b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 descr="Theophany_st2_b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7000" y="5339292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 smtClean="0">
                <a:latin typeface="Palatino Linotype"/>
              </a:rPr>
              <a:t>Vs 2</a:t>
            </a:r>
            <a:endParaRPr lang="en-US" sz="2000">
              <a:latin typeface="Palatino Linotyp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8100" y="5418667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 smtClean="0">
                <a:solidFill>
                  <a:schemeClr val="tx1">
                    <a:tint val="50000"/>
                  </a:schemeClr>
                </a:solidFill>
                <a:latin typeface="Palatino Linotype"/>
              </a:rPr>
              <a:t>© 2014 Sumphonia Productions, LLC</a:t>
            </a:r>
            <a:endParaRPr lang="en-US" sz="1200">
              <a:solidFill>
                <a:schemeClr val="tx1">
                  <a:tint val="50000"/>
                </a:schemeClr>
              </a:solidFill>
              <a:latin typeface="Palatino Linotype"/>
            </a:endParaRP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Theophany_st2_c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 descr="Theophany_st2_c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7000" y="5339292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 smtClean="0">
                <a:latin typeface="Palatino Linotype"/>
              </a:rPr>
              <a:t>Vs 2</a:t>
            </a:r>
            <a:endParaRPr lang="en-US" sz="2000">
              <a:latin typeface="Palatino Linotyp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8100" y="5418667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 smtClean="0">
                <a:solidFill>
                  <a:schemeClr val="tx1">
                    <a:tint val="50000"/>
                  </a:schemeClr>
                </a:solidFill>
                <a:latin typeface="Palatino Linotype"/>
              </a:rPr>
              <a:t>© 2014 Sumphonia Productions, LLC</a:t>
            </a:r>
            <a:endParaRPr lang="en-US" sz="1200">
              <a:solidFill>
                <a:schemeClr val="tx1">
                  <a:tint val="50000"/>
                </a:schemeClr>
              </a:solidFill>
              <a:latin typeface="Palatino Linotype"/>
            </a:endParaRP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Theophany_st2_d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 descr="Theophany_st2_d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7000" y="5339292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 smtClean="0">
                <a:latin typeface="Palatino Linotype"/>
              </a:rPr>
              <a:t>Vs 2</a:t>
            </a:r>
            <a:endParaRPr lang="en-US" sz="2000">
              <a:latin typeface="Palatino Linotyp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8100" y="5418667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 smtClean="0">
                <a:solidFill>
                  <a:schemeClr val="tx1">
                    <a:tint val="50000"/>
                  </a:schemeClr>
                </a:solidFill>
                <a:latin typeface="Palatino Linotype"/>
              </a:rPr>
              <a:t>© 2014 Sumphonia Productions, LLC</a:t>
            </a:r>
            <a:endParaRPr lang="en-US" sz="1200">
              <a:solidFill>
                <a:schemeClr val="tx1">
                  <a:tint val="50000"/>
                </a:schemeClr>
              </a:solidFill>
              <a:latin typeface="Palatino Linotype"/>
            </a:endParaRP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Theophany_st3_a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 descr="Theophany_st3_a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7000" y="5339292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 smtClean="0">
                <a:latin typeface="Palatino Linotype"/>
              </a:rPr>
              <a:t>Vs 3</a:t>
            </a:r>
            <a:endParaRPr lang="en-US" sz="2000">
              <a:latin typeface="Palatino Linotyp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8100" y="5418667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 smtClean="0">
                <a:solidFill>
                  <a:schemeClr val="tx1">
                    <a:tint val="50000"/>
                  </a:schemeClr>
                </a:solidFill>
                <a:latin typeface="Palatino Linotype"/>
              </a:rPr>
              <a:t>© 2014 Sumphonia Productions, LLC</a:t>
            </a:r>
            <a:endParaRPr lang="en-US" sz="1200">
              <a:solidFill>
                <a:schemeClr val="tx1">
                  <a:tint val="50000"/>
                </a:schemeClr>
              </a:solidFill>
              <a:latin typeface="Palatino Linotype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381251"/>
            <a:ext cx="9144000" cy="56938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100" b="1" smtClean="0">
                <a:solidFill>
                  <a:srgbClr val="FFFFFF"/>
                </a:solidFill>
                <a:latin typeface="Palatino Linotype"/>
              </a:rPr>
              <a:t>Almighty God Beyond the Veil</a:t>
            </a:r>
            <a:endParaRPr lang="en-US" sz="3100" b="1">
              <a:solidFill>
                <a:srgbClr val="FFFFFF"/>
              </a:solidFill>
              <a:latin typeface="Palatino Linotyp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857501"/>
            <a:ext cx="9144000" cy="492443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600" smtClean="0">
                <a:solidFill>
                  <a:srgbClr val="FFFFFF"/>
                </a:solidFill>
                <a:latin typeface="Palatino Linotype"/>
              </a:rPr>
              <a:t>242</a:t>
            </a:r>
            <a:endParaRPr lang="en-US" sz="2600">
              <a:solidFill>
                <a:srgbClr val="FFFFFF"/>
              </a:solidFill>
              <a:latin typeface="Palatino Linotyp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600" y="5132917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600" smtClean="0">
                <a:solidFill>
                  <a:srgbClr val="FFFFFF"/>
                </a:solidFill>
                <a:latin typeface="Arial Narrow"/>
              </a:rPr>
              <a:t>© 2003 S. J. Hardin and C. E. Couchman</a:t>
            </a:r>
            <a:endParaRPr lang="en-US" sz="160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600" y="4921250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fr-FR" sz="1600" smtClean="0">
                <a:solidFill>
                  <a:srgbClr val="FFFFFF"/>
                </a:solidFill>
                <a:latin typeface="Arial Narrow"/>
              </a:rPr>
              <a:t>Tune: C. E. Couchman (2003)</a:t>
            </a:r>
            <a:endParaRPr lang="en-US" sz="160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600" y="4709584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fi-FI" sz="1600" smtClean="0">
                <a:solidFill>
                  <a:srgbClr val="FFFFFF"/>
                </a:solidFill>
                <a:latin typeface="Arial Narrow"/>
              </a:rPr>
              <a:t>Hymn: S. Jason Hardin (2003)</a:t>
            </a:r>
            <a:endParaRPr lang="en-US" sz="1600">
              <a:solidFill>
                <a:srgbClr val="FFFFFF"/>
              </a:solidFill>
              <a:latin typeface="Arial Narrow"/>
            </a:endParaRPr>
          </a:p>
        </p:txBody>
      </p:sp>
      <p:pic>
        <p:nvPicPr>
          <p:cNvPr id="7" name="Picture 6" descr="20150115_1928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6304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Theophany_st3_b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 descr="Theophany_st3_b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7000" y="5339292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 smtClean="0">
                <a:latin typeface="Palatino Linotype"/>
              </a:rPr>
              <a:t>Vs 3</a:t>
            </a:r>
            <a:endParaRPr lang="en-US" sz="2000">
              <a:latin typeface="Palatino Linotyp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8100" y="5418667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 smtClean="0">
                <a:solidFill>
                  <a:schemeClr val="tx1">
                    <a:tint val="50000"/>
                  </a:schemeClr>
                </a:solidFill>
                <a:latin typeface="Palatino Linotype"/>
              </a:rPr>
              <a:t>© 2014 Sumphonia Productions, LLC</a:t>
            </a:r>
            <a:endParaRPr lang="en-US" sz="1200">
              <a:solidFill>
                <a:schemeClr val="tx1">
                  <a:tint val="50000"/>
                </a:schemeClr>
              </a:solidFill>
              <a:latin typeface="Palatino Linotype"/>
            </a:endParaRP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Theophany_st3_c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 descr="Theophany_st3_c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7000" y="5339292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 smtClean="0">
                <a:latin typeface="Palatino Linotype"/>
              </a:rPr>
              <a:t>Vs 3</a:t>
            </a:r>
            <a:endParaRPr lang="en-US" sz="2000">
              <a:latin typeface="Palatino Linotyp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8100" y="5418667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 smtClean="0">
                <a:solidFill>
                  <a:schemeClr val="tx1">
                    <a:tint val="50000"/>
                  </a:schemeClr>
                </a:solidFill>
                <a:latin typeface="Palatino Linotype"/>
              </a:rPr>
              <a:t>© 2014 Sumphonia Productions, LLC</a:t>
            </a:r>
            <a:endParaRPr lang="en-US" sz="1200">
              <a:solidFill>
                <a:schemeClr val="tx1">
                  <a:tint val="50000"/>
                </a:schemeClr>
              </a:solidFill>
              <a:latin typeface="Palatino Linotype"/>
            </a:endParaRP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Theophany_st3_d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 descr="Theophany_st3_d.pn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7000" y="5339292"/>
            <a:ext cx="2540000" cy="40011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2000" smtClean="0">
                <a:latin typeface="Palatino Linotype"/>
              </a:rPr>
              <a:t>Vs 3</a:t>
            </a:r>
            <a:endParaRPr lang="en-US" sz="2000">
              <a:latin typeface="Palatino Linotyp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8100" y="5418667"/>
            <a:ext cx="4445000" cy="276999"/>
          </a:xfrm>
          <a:prstGeom prst="rect">
            <a:avLst/>
          </a:prstGeom>
          <a:noFill/>
        </p:spPr>
        <p:txBody>
          <a:bodyPr vert="horz" rtlCol="0" anchorCtr="1">
            <a:spAutoFit/>
          </a:bodyPr>
          <a:lstStyle/>
          <a:p>
            <a:r>
              <a:rPr lang="en-US" sz="1200" smtClean="0">
                <a:solidFill>
                  <a:schemeClr val="tx1">
                    <a:tint val="50000"/>
                  </a:schemeClr>
                </a:solidFill>
                <a:latin typeface="Palatino Linotype"/>
              </a:rPr>
              <a:t>© 2014 Sumphonia Productions, LLC</a:t>
            </a:r>
            <a:endParaRPr lang="en-US" sz="1200">
              <a:solidFill>
                <a:schemeClr val="tx1">
                  <a:tint val="50000"/>
                </a:schemeClr>
              </a:solidFill>
              <a:latin typeface="Palatino Linotyp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0" y="5344584"/>
            <a:ext cx="571500" cy="307777"/>
          </a:xfrm>
          <a:prstGeom prst="rect">
            <a:avLst/>
          </a:prstGeom>
          <a:pattFill>
            <a:fgClr>
              <a:srgbClr val="000000"/>
            </a:fgClr>
            <a:bgClr>
              <a:srgbClr val="000000"/>
            </a:bgClr>
          </a:pattFill>
        </p:spPr>
        <p:txBody>
          <a:bodyPr vert="horz" rtlCol="0">
            <a:spAutoFit/>
          </a:bodyPr>
          <a:lstStyle/>
          <a:p>
            <a:r>
              <a:rPr lang="en-US" sz="1400" smtClean="0">
                <a:solidFill>
                  <a:srgbClr val="FFFFFF"/>
                </a:solidFill>
                <a:latin typeface="Arial Black"/>
              </a:rPr>
              <a:t>End</a:t>
            </a:r>
            <a:endParaRPr lang="en-US" sz="1400">
              <a:solidFill>
                <a:srgbClr val="FFFFFF"/>
              </a:solidFill>
              <a:latin typeface="Arial Black"/>
            </a:endParaRP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381251"/>
            <a:ext cx="9144000" cy="56938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100" b="1" smtClean="0">
                <a:solidFill>
                  <a:srgbClr val="FFFFFF"/>
                </a:solidFill>
                <a:latin typeface="Palatino Linotype"/>
              </a:rPr>
              <a:t>Almighty God Beyond the Veil</a:t>
            </a:r>
            <a:endParaRPr lang="en-US" sz="3100" b="1">
              <a:solidFill>
                <a:srgbClr val="FFFFFF"/>
              </a:solidFill>
              <a:latin typeface="Palatino Linotyp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857501"/>
            <a:ext cx="9144000" cy="492443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600" smtClean="0">
                <a:solidFill>
                  <a:srgbClr val="FFFFFF"/>
                </a:solidFill>
                <a:latin typeface="Palatino Linotype"/>
              </a:rPr>
              <a:t>242</a:t>
            </a:r>
            <a:endParaRPr lang="en-US" sz="2600">
              <a:solidFill>
                <a:srgbClr val="FFFFFF"/>
              </a:solidFill>
              <a:latin typeface="Palatino Linotyp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600" y="5132917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600" smtClean="0">
                <a:solidFill>
                  <a:srgbClr val="FFFFFF"/>
                </a:solidFill>
                <a:latin typeface="Arial Narrow"/>
              </a:rPr>
              <a:t>© 2003 S. J. Hardin and C. E. Couchman</a:t>
            </a:r>
            <a:endParaRPr lang="en-US" sz="160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600" y="4921250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fr-FR" sz="1600" smtClean="0">
                <a:solidFill>
                  <a:srgbClr val="FFFFFF"/>
                </a:solidFill>
                <a:latin typeface="Arial Narrow"/>
              </a:rPr>
              <a:t>Tune: C. E. Couchman (2003)</a:t>
            </a:r>
            <a:endParaRPr lang="en-US" sz="160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600" y="4709584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fi-FI" sz="1600" smtClean="0">
                <a:solidFill>
                  <a:srgbClr val="FFFFFF"/>
                </a:solidFill>
                <a:latin typeface="Arial Narrow"/>
              </a:rPr>
              <a:t>Hymn: S. Jason Hardin (2003)</a:t>
            </a:r>
            <a:endParaRPr lang="en-US" sz="1600">
              <a:solidFill>
                <a:srgbClr val="FFFFFF"/>
              </a:solidFill>
              <a:latin typeface="Arial Narrow"/>
            </a:endParaRPr>
          </a:p>
        </p:txBody>
      </p:sp>
      <p:pic>
        <p:nvPicPr>
          <p:cNvPr id="7" name="Picture 6" descr="20150619_11074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85751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381251"/>
            <a:ext cx="9144000" cy="56938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100" b="1" smtClean="0">
                <a:solidFill>
                  <a:srgbClr val="FFFFFF"/>
                </a:solidFill>
                <a:latin typeface="Palatino Linotype"/>
              </a:rPr>
              <a:t>Almighty God Beyond the Veil</a:t>
            </a:r>
            <a:endParaRPr lang="en-US" sz="3100" b="1">
              <a:solidFill>
                <a:srgbClr val="FFFFFF"/>
              </a:solidFill>
              <a:latin typeface="Palatino Linotyp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857501"/>
            <a:ext cx="9144000" cy="492443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600" smtClean="0">
                <a:solidFill>
                  <a:srgbClr val="FFFFFF"/>
                </a:solidFill>
                <a:latin typeface="Palatino Linotype"/>
              </a:rPr>
              <a:t>242</a:t>
            </a:r>
            <a:endParaRPr lang="en-US" sz="2600">
              <a:solidFill>
                <a:srgbClr val="FFFFFF"/>
              </a:solidFill>
              <a:latin typeface="Palatino Linotyp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600" y="5132917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600" smtClean="0">
                <a:solidFill>
                  <a:srgbClr val="FFFFFF"/>
                </a:solidFill>
                <a:latin typeface="Arial Narrow"/>
              </a:rPr>
              <a:t>© 2003 S. J. Hardin and C. E. Couchman</a:t>
            </a:r>
            <a:endParaRPr lang="en-US" sz="160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600" y="4921250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fr-FR" sz="1600" smtClean="0">
                <a:solidFill>
                  <a:srgbClr val="FFFFFF"/>
                </a:solidFill>
                <a:latin typeface="Arial Narrow"/>
              </a:rPr>
              <a:t>Tune: C. E. Couchman (2003)</a:t>
            </a:r>
            <a:endParaRPr lang="en-US" sz="160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600" y="4709584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fi-FI" sz="1600" smtClean="0">
                <a:solidFill>
                  <a:srgbClr val="FFFFFF"/>
                </a:solidFill>
                <a:latin typeface="Arial Narrow"/>
              </a:rPr>
              <a:t>Hymn: S. Jason Hardin (2003)</a:t>
            </a:r>
            <a:endParaRPr lang="en-US" sz="1600">
              <a:solidFill>
                <a:srgbClr val="FFFFFF"/>
              </a:solidFill>
              <a:latin typeface="Arial Narrow"/>
            </a:endParaRPr>
          </a:p>
        </p:txBody>
      </p:sp>
      <p:pic>
        <p:nvPicPr>
          <p:cNvPr id="7" name="Picture 6" descr="10494665_10152540546977667_942368548443404491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3000" y="-571500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381251"/>
            <a:ext cx="9144000" cy="56938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100" b="1" smtClean="0">
                <a:solidFill>
                  <a:srgbClr val="FFFFFF"/>
                </a:solidFill>
                <a:latin typeface="Palatino Linotype"/>
              </a:rPr>
              <a:t>Almighty God Beyond the Veil</a:t>
            </a:r>
            <a:endParaRPr lang="en-US" sz="3100" b="1">
              <a:solidFill>
                <a:srgbClr val="FFFFFF"/>
              </a:solidFill>
              <a:latin typeface="Palatino Linotyp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857501"/>
            <a:ext cx="9144000" cy="492443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600" smtClean="0">
                <a:solidFill>
                  <a:srgbClr val="FFFFFF"/>
                </a:solidFill>
                <a:latin typeface="Palatino Linotype"/>
              </a:rPr>
              <a:t>242</a:t>
            </a:r>
            <a:endParaRPr lang="en-US" sz="2600">
              <a:solidFill>
                <a:srgbClr val="FFFFFF"/>
              </a:solidFill>
              <a:latin typeface="Palatino Linotyp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600" y="5132917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600" smtClean="0">
                <a:solidFill>
                  <a:srgbClr val="FFFFFF"/>
                </a:solidFill>
                <a:latin typeface="Arial Narrow"/>
              </a:rPr>
              <a:t>© 2003 S. J. Hardin and C. E. Couchman</a:t>
            </a:r>
            <a:endParaRPr lang="en-US" sz="160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1600" y="4921250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fr-FR" sz="1600" smtClean="0">
                <a:solidFill>
                  <a:srgbClr val="FFFFFF"/>
                </a:solidFill>
                <a:latin typeface="Arial Narrow"/>
              </a:rPr>
              <a:t>Tune: C. E. Couchman (2003)</a:t>
            </a:r>
            <a:endParaRPr lang="en-US" sz="160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600" y="4709584"/>
            <a:ext cx="9144000" cy="33855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fi-FI" sz="1600" smtClean="0">
                <a:solidFill>
                  <a:srgbClr val="FFFFFF"/>
                </a:solidFill>
                <a:latin typeface="Arial Narrow"/>
              </a:rPr>
              <a:t>Hymn: S. Jason Hardin (2003)</a:t>
            </a:r>
            <a:endParaRPr lang="en-US" sz="1600">
              <a:solidFill>
                <a:srgbClr val="FFFFFF"/>
              </a:solidFill>
              <a:latin typeface="Arial Narrow"/>
            </a:endParaRPr>
          </a:p>
        </p:txBody>
      </p:sp>
      <p:pic>
        <p:nvPicPr>
          <p:cNvPr id="7" name="Picture 6" descr="12105792_10206266665078956_8368450869724751355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5606" y="-478362"/>
            <a:ext cx="385048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038282_599742430177_4359777463039246240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57150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698</Words>
  <Application>Microsoft Office PowerPoint</Application>
  <PresentationFormat>On-screen Show (16:10)</PresentationFormat>
  <Paragraphs>159</Paragraphs>
  <Slides>53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AlmightyGodBeyondTheVeil_st1_a</vt:lpstr>
      <vt:lpstr>AlmightyGodBeyondTheVeil_st1_b</vt:lpstr>
      <vt:lpstr>AlmightyGodBeyondTheVeil_st1_c</vt:lpstr>
      <vt:lpstr>AlmightyGodBeyondTheVeil_st2_a</vt:lpstr>
      <vt:lpstr>AlmightyGodBeyondTheVeil_st2_b</vt:lpstr>
      <vt:lpstr>AlmightyGodBeyondTheVeil_st2_c</vt:lpstr>
      <vt:lpstr>AlmightyGodBeyondTheVeil_st3_a</vt:lpstr>
      <vt:lpstr>AlmightyGodBeyondTheVeil_st3_b</vt:lpstr>
      <vt:lpstr>AlmightyGodBeyondTheVeil_st3_c</vt:lpstr>
      <vt:lpstr>AlmightyGodBeyondTheVeil_coda_a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AlmightyGodBeyondTheVeil_st1_a</vt:lpstr>
      <vt:lpstr>AlmightyGodBeyondTheVeil_st1_b</vt:lpstr>
      <vt:lpstr>AlmightyGodBeyondTheVeil_st1_c</vt:lpstr>
      <vt:lpstr>AlmightyGodBeyondTheVeil_st2_a</vt:lpstr>
      <vt:lpstr>AlmightyGodBeyondTheVeil_st2_b</vt:lpstr>
      <vt:lpstr>AlmightyGodBeyondTheVeil_st2_c</vt:lpstr>
      <vt:lpstr>AlmightyGodBeyondTheVeil_st3_a</vt:lpstr>
      <vt:lpstr>AlmightyGodBeyondTheVeil_st3_b</vt:lpstr>
      <vt:lpstr>AlmightyGodBeyondTheVeil_st3_c</vt:lpstr>
      <vt:lpstr>AlmightyGodBeyondTheVeil_coda_a</vt:lpstr>
      <vt:lpstr>Slide 40</vt:lpstr>
      <vt:lpstr>Theophany_st1_a</vt:lpstr>
      <vt:lpstr>Theophany_st1_b</vt:lpstr>
      <vt:lpstr>Theophany_st1_c</vt:lpstr>
      <vt:lpstr>Theophany_st1_d</vt:lpstr>
      <vt:lpstr>Theophany_st2_a</vt:lpstr>
      <vt:lpstr>Theophany_st2_b</vt:lpstr>
      <vt:lpstr>Theophany_st2_c</vt:lpstr>
      <vt:lpstr>Theophany_st2_d</vt:lpstr>
      <vt:lpstr>Theophany_st3_a</vt:lpstr>
      <vt:lpstr>Theophany_st3_b</vt:lpstr>
      <vt:lpstr>Theophany_st3_c</vt:lpstr>
      <vt:lpstr>Theophany_st3_d</vt:lpstr>
      <vt:lpstr>Slide 53</vt:lpstr>
    </vt:vector>
  </TitlesOfParts>
  <Company>Auburn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Joshua Carter</dc:creator>
  <cp:lastModifiedBy>Brad Beutjer</cp:lastModifiedBy>
  <cp:revision>6</cp:revision>
  <dcterms:created xsi:type="dcterms:W3CDTF">2015-10-10T21:54:31Z</dcterms:created>
  <dcterms:modified xsi:type="dcterms:W3CDTF">2015-10-20T14:28:37Z</dcterms:modified>
</cp:coreProperties>
</file>