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1"/>
  </p:handoutMasterIdLst>
  <p:sldIdLst>
    <p:sldId id="264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AD2F1-CEB3-B54F-86C7-F5E23D5E42F3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C7AD0-9815-534E-A3F6-39217C331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9014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Sunday, September 29,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Sunday, September 29,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God’s plan for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4359"/>
            <a:ext cx="6841592" cy="2489257"/>
          </a:xfrm>
        </p:spPr>
        <p:txBody>
          <a:bodyPr>
            <a:normAutofit/>
          </a:bodyPr>
          <a:lstStyle/>
          <a:p>
            <a:endParaRPr lang="en-US" sz="1100" dirty="0"/>
          </a:p>
          <a:p>
            <a:r>
              <a:rPr lang="en-US" sz="2400" dirty="0"/>
              <a:t>Unless noted, all scripture quotations taken from the </a:t>
            </a:r>
            <a:r>
              <a:rPr lang="en-US" sz="2400" dirty="0" smtClean="0"/>
              <a:t>English </a:t>
            </a:r>
            <a:r>
              <a:rPr lang="en-US" sz="2400" dirty="0"/>
              <a:t>Standard Version (ESV).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03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of the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Entire Gospel in summary: 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			Christ Crucified</a:t>
            </a:r>
          </a:p>
          <a:p>
            <a:pPr marL="0" lvl="1" indent="0">
              <a:buNone/>
            </a:pPr>
            <a:r>
              <a:rPr lang="en-US" dirty="0" smtClean="0"/>
              <a:t>	“</a:t>
            </a:r>
            <a:r>
              <a:rPr lang="en-US" dirty="0"/>
              <a:t>For I decided to know nothing among you </a:t>
            </a:r>
            <a:r>
              <a:rPr lang="en-US" dirty="0" smtClean="0"/>
              <a:t>	except </a:t>
            </a:r>
            <a:r>
              <a:rPr lang="en-US" dirty="0"/>
              <a:t>Jesus Christ and him crucified.”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(</a:t>
            </a:r>
            <a:r>
              <a:rPr lang="en-US" dirty="0"/>
              <a:t>1 </a:t>
            </a:r>
            <a:r>
              <a:rPr lang="en-US" dirty="0" smtClean="0"/>
              <a:t>Corinthians </a:t>
            </a:r>
            <a:r>
              <a:rPr lang="en-US" dirty="0"/>
              <a:t>2:2)</a:t>
            </a:r>
          </a:p>
          <a:p>
            <a:r>
              <a:rPr lang="en-US" dirty="0" smtClean="0"/>
              <a:t>We serve a Crucified Lord</a:t>
            </a:r>
          </a:p>
          <a:p>
            <a:pPr marL="0" indent="0">
              <a:buNone/>
            </a:pPr>
            <a:r>
              <a:rPr lang="en-US" sz="3200" dirty="0" smtClean="0"/>
              <a:t>Christ calls us to be like Him:</a:t>
            </a:r>
          </a:p>
          <a:p>
            <a:r>
              <a:rPr lang="en-US" dirty="0" smtClean="0"/>
              <a:t>Life of sacrifice, service, suffering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694" y="5830136"/>
            <a:ext cx="8935482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/>
              <a:t>And he said to all, “If anyone would come after me, let him deny himself and take up his cross daily and follow me.” (Luke 9:23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809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of the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Entire Gospel in summary: 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			Christ Crucified</a:t>
            </a:r>
          </a:p>
          <a:p>
            <a:pPr marL="0" lvl="1" indent="0">
              <a:buNone/>
            </a:pPr>
            <a:r>
              <a:rPr lang="en-US" dirty="0" smtClean="0"/>
              <a:t>	“</a:t>
            </a:r>
            <a:r>
              <a:rPr lang="en-US" dirty="0"/>
              <a:t>For I decided to know nothing among you </a:t>
            </a:r>
            <a:r>
              <a:rPr lang="en-US" dirty="0" smtClean="0"/>
              <a:t>	except </a:t>
            </a:r>
            <a:r>
              <a:rPr lang="en-US" dirty="0"/>
              <a:t>Jesus Christ and him crucified.”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(</a:t>
            </a:r>
            <a:r>
              <a:rPr lang="en-US" dirty="0"/>
              <a:t>1 </a:t>
            </a:r>
            <a:r>
              <a:rPr lang="en-US" dirty="0" smtClean="0"/>
              <a:t>Corinthians </a:t>
            </a:r>
            <a:r>
              <a:rPr lang="en-US" dirty="0"/>
              <a:t>2:2)</a:t>
            </a:r>
          </a:p>
          <a:p>
            <a:r>
              <a:rPr lang="en-US" dirty="0" smtClean="0"/>
              <a:t>We serve a Crucified Lord</a:t>
            </a:r>
          </a:p>
          <a:p>
            <a:pPr marL="0" indent="0">
              <a:buNone/>
            </a:pPr>
            <a:r>
              <a:rPr lang="en-US" sz="3200" dirty="0" smtClean="0"/>
              <a:t>Christ calls us to be like Him:</a:t>
            </a:r>
          </a:p>
          <a:p>
            <a:r>
              <a:rPr lang="en-US" dirty="0" smtClean="0"/>
              <a:t>Life of sacrifice, service, suffering</a:t>
            </a:r>
          </a:p>
          <a:p>
            <a:r>
              <a:rPr lang="en-US" dirty="0" smtClean="0"/>
              <a:t>Life of love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53838" y="5156535"/>
            <a:ext cx="3457138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/>
              <a:t>Greater love has no one than this, that someone lay down his life for his </a:t>
            </a:r>
            <a:r>
              <a:rPr lang="en-US" sz="2400" dirty="0" smtClean="0"/>
              <a:t>friends.</a:t>
            </a:r>
            <a:r>
              <a:rPr lang="en-US" sz="2400" dirty="0"/>
              <a:t>” </a:t>
            </a:r>
            <a:r>
              <a:rPr lang="en-US" sz="2400" dirty="0" smtClean="0"/>
              <a:t>(John 15:13)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8918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the way of the Cross…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9659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Can we really learn to be like Jesus?</a:t>
            </a:r>
          </a:p>
          <a:p>
            <a:r>
              <a:rPr lang="en-US" dirty="0" smtClean="0"/>
              <a:t>To grow, we’ll have to do it God’s way.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dirty="0" smtClean="0"/>
              <a:t>“straining forward… I press on toward the goal”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(Phil 3:13-14)</a:t>
            </a:r>
          </a:p>
          <a:p>
            <a:pPr marL="0" indent="0">
              <a:buNone/>
            </a:pPr>
            <a:r>
              <a:rPr lang="en-US" b="1" dirty="0" smtClean="0"/>
              <a:t>False ways of trying to grow:</a:t>
            </a:r>
          </a:p>
          <a:p>
            <a:r>
              <a:rPr lang="en-US" dirty="0" smtClean="0"/>
              <a:t>Picking and choosing what I want to do</a:t>
            </a:r>
          </a:p>
          <a:p>
            <a:r>
              <a:rPr lang="en-US" dirty="0" smtClean="0"/>
              <a:t>On my own</a:t>
            </a:r>
          </a:p>
          <a:p>
            <a:r>
              <a:rPr lang="en-US" dirty="0" smtClean="0"/>
              <a:t>Assuming it’ll happen without effort</a:t>
            </a:r>
          </a:p>
          <a:p>
            <a:pPr lvl="1"/>
            <a:r>
              <a:rPr lang="en-US" dirty="0" smtClean="0"/>
              <a:t>Contracting out personal growth to “church time”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dirty="0" smtClean="0"/>
              <a:t>	What’s my school look like?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311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15:1-11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52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God’s plan for growth</a:t>
            </a:r>
          </a:p>
          <a:p>
            <a:r>
              <a:rPr lang="en-US" dirty="0" smtClean="0"/>
              <a:t>Pruning – God’s refining work in our lives (v2)</a:t>
            </a:r>
          </a:p>
          <a:p>
            <a:r>
              <a:rPr lang="en-US" dirty="0" smtClean="0"/>
              <a:t>Abiding in Jesus, Him in you (v4)</a:t>
            </a:r>
          </a:p>
          <a:p>
            <a:pPr lvl="1"/>
            <a:r>
              <a:rPr lang="en-US" dirty="0" smtClean="0"/>
              <a:t>connection to Jesus absolutely necessary (v5)</a:t>
            </a:r>
          </a:p>
          <a:p>
            <a:pPr lvl="1"/>
            <a:r>
              <a:rPr lang="en-US" dirty="0" smtClean="0"/>
              <a:t>Meditation, Imitation, Transformation</a:t>
            </a:r>
          </a:p>
          <a:p>
            <a:r>
              <a:rPr lang="en-US" dirty="0" smtClean="0"/>
              <a:t>Get Jesus’s words in you (v7)</a:t>
            </a:r>
          </a:p>
          <a:p>
            <a:r>
              <a:rPr lang="en-US" dirty="0" smtClean="0"/>
              <a:t>Abide in Jesus’s love (v9)</a:t>
            </a:r>
          </a:p>
          <a:p>
            <a:r>
              <a:rPr lang="en-US" dirty="0" smtClean="0"/>
              <a:t>Keep Jesus’s commandments (v10)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5544" y="5665409"/>
            <a:ext cx="571207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Focus on: </a:t>
            </a:r>
            <a:r>
              <a:rPr lang="en-US" sz="2800" dirty="0" smtClean="0"/>
              <a:t>relationship with Jesus, </a:t>
            </a:r>
          </a:p>
          <a:p>
            <a:r>
              <a:rPr lang="en-US" sz="2800" dirty="0" smtClean="0"/>
              <a:t>Jesus’s words, relying on God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34044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3:14-19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3750"/>
            <a:ext cx="8562200" cy="4315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God’s plan for growth</a:t>
            </a:r>
          </a:p>
          <a:p>
            <a:r>
              <a:rPr lang="en-US" dirty="0" smtClean="0"/>
              <a:t>Strengthened through the Holy Spirit (v16)</a:t>
            </a:r>
          </a:p>
          <a:p>
            <a:r>
              <a:rPr lang="en-US" dirty="0" smtClean="0"/>
              <a:t>Firmly established through love</a:t>
            </a:r>
          </a:p>
          <a:p>
            <a:pPr lvl="1"/>
            <a:r>
              <a:rPr lang="en-US" dirty="0" smtClean="0"/>
              <a:t>“rooted and grounded in love” (v17)</a:t>
            </a:r>
          </a:p>
          <a:p>
            <a:pPr lvl="1"/>
            <a:r>
              <a:rPr lang="en-US" dirty="0" smtClean="0"/>
              <a:t>Comprehend the huge love of God (v18)</a:t>
            </a:r>
            <a:br>
              <a:rPr lang="en-US" dirty="0" smtClean="0"/>
            </a:br>
            <a:r>
              <a:rPr lang="en-US" dirty="0" smtClean="0"/>
              <a:t>… how wide, long, tall, deep it is…</a:t>
            </a:r>
          </a:p>
          <a:p>
            <a:pPr lvl="1"/>
            <a:r>
              <a:rPr lang="en-US" dirty="0" smtClean="0"/>
              <a:t>To know Christ’s love, which is unknowable (v19)</a:t>
            </a:r>
          </a:p>
          <a:p>
            <a:r>
              <a:rPr lang="en-US" dirty="0" smtClean="0"/>
              <a:t>Goal of this: filled with God’s fullness (v19)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6097" y="5794009"/>
            <a:ext cx="4549643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Focus on: </a:t>
            </a:r>
            <a:r>
              <a:rPr lang="en-US" sz="2800" dirty="0" smtClean="0"/>
              <a:t>God’s love </a:t>
            </a:r>
            <a:br>
              <a:rPr lang="en-US" sz="2800" dirty="0" smtClean="0"/>
            </a:br>
            <a:r>
              <a:rPr lang="en-US" sz="2800" dirty="0" smtClean="0"/>
              <a:t>and it’s power to change us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80028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5:16-20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22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God’s plan for growth</a:t>
            </a:r>
          </a:p>
          <a:p>
            <a:r>
              <a:rPr lang="en-US" dirty="0" smtClean="0"/>
              <a:t>Confess sins to each other (v16)</a:t>
            </a:r>
          </a:p>
          <a:p>
            <a:r>
              <a:rPr lang="en-US" dirty="0" smtClean="0"/>
              <a:t>Pray for each other (v16)</a:t>
            </a:r>
          </a:p>
          <a:p>
            <a:pPr lvl="1"/>
            <a:r>
              <a:rPr lang="en-US" dirty="0" smtClean="0"/>
              <a:t>Pray fervently, trust in prayer! (v16-18)</a:t>
            </a:r>
          </a:p>
          <a:p>
            <a:r>
              <a:rPr lang="en-US" dirty="0" smtClean="0"/>
              <a:t>Turn sinners back (v19-20)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61401" y="5359983"/>
            <a:ext cx="5154351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Focus on: </a:t>
            </a:r>
            <a:r>
              <a:rPr lang="en-US" sz="2800" dirty="0" smtClean="0"/>
              <a:t>needing each other,</a:t>
            </a:r>
          </a:p>
          <a:p>
            <a:r>
              <a:rPr lang="en-US" sz="2800" dirty="0" smtClean="0"/>
              <a:t>praying for each other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11945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Plan for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75952"/>
          </a:xfrm>
        </p:spPr>
        <p:txBody>
          <a:bodyPr/>
          <a:lstStyle/>
          <a:p>
            <a:r>
              <a:rPr lang="en-US" dirty="0" smtClean="0"/>
              <a:t>Abiding with Jesus</a:t>
            </a:r>
          </a:p>
          <a:p>
            <a:pPr lvl="1"/>
            <a:r>
              <a:rPr lang="en-US" dirty="0" smtClean="0"/>
              <a:t>Meditation, Imitation, Transformation</a:t>
            </a:r>
          </a:p>
          <a:p>
            <a:r>
              <a:rPr lang="en-US" dirty="0" smtClean="0"/>
              <a:t>Jesus’s words in us</a:t>
            </a:r>
          </a:p>
          <a:p>
            <a:r>
              <a:rPr lang="en-US" dirty="0" smtClean="0"/>
              <a:t>Changed by the power of God’s love</a:t>
            </a:r>
          </a:p>
          <a:p>
            <a:r>
              <a:rPr lang="en-US" dirty="0" smtClean="0"/>
              <a:t>Confessing sins to each other</a:t>
            </a:r>
            <a:endParaRPr lang="en-US" dirty="0"/>
          </a:p>
          <a:p>
            <a:r>
              <a:rPr lang="en-US" dirty="0" smtClean="0"/>
              <a:t>Prayer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5939" y="5038483"/>
            <a:ext cx="6160861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Which of these do I do well with?</a:t>
            </a:r>
          </a:p>
          <a:p>
            <a:r>
              <a:rPr lang="en-US" sz="3200" dirty="0" smtClean="0"/>
              <a:t>Which come easiest to me?</a:t>
            </a:r>
          </a:p>
          <a:p>
            <a:r>
              <a:rPr lang="en-US" sz="3200" dirty="0" smtClean="0"/>
              <a:t>Which are hardest for me?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57005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3145</TotalTime>
  <Words>345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Slide 1</vt:lpstr>
      <vt:lpstr>God’s plan for growth</vt:lpstr>
      <vt:lpstr>The Way of the Cross</vt:lpstr>
      <vt:lpstr>The Way of the Cross</vt:lpstr>
      <vt:lpstr>Learning the way of the Cross…</vt:lpstr>
      <vt:lpstr>John 15:1-11</vt:lpstr>
      <vt:lpstr>Ephesians 3:14-19</vt:lpstr>
      <vt:lpstr>James 5:16-20</vt:lpstr>
      <vt:lpstr>God’s Plan for Growth</vt:lpstr>
    </vt:vector>
  </TitlesOfParts>
  <Company>Upper West Manhattan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God’s way</dc:title>
  <dc:creator>Jady Copeland</dc:creator>
  <cp:lastModifiedBy>Brad Beutjer</cp:lastModifiedBy>
  <cp:revision>17</cp:revision>
  <cp:lastPrinted>2013-08-25T04:22:42Z</cp:lastPrinted>
  <dcterms:created xsi:type="dcterms:W3CDTF">2013-08-25T03:26:38Z</dcterms:created>
  <dcterms:modified xsi:type="dcterms:W3CDTF">2013-09-29T13:17:54Z</dcterms:modified>
</cp:coreProperties>
</file>