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66" r:id="rId12"/>
    <p:sldId id="282" r:id="rId13"/>
    <p:sldId id="278" r:id="rId14"/>
    <p:sldId id="267" r:id="rId15"/>
    <p:sldId id="271" r:id="rId16"/>
    <p:sldId id="284" r:id="rId17"/>
    <p:sldId id="285" r:id="rId18"/>
    <p:sldId id="286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4" autoAdjust="0"/>
    <p:restoredTop sz="93662" autoAdjust="0"/>
  </p:normalViewPr>
  <p:slideViewPr>
    <p:cSldViewPr>
      <p:cViewPr varScale="1">
        <p:scale>
          <a:sx n="84" d="100"/>
          <a:sy n="84" d="100"/>
        </p:scale>
        <p:origin x="-498" y="-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B093A-E67E-43AA-9E34-AB6FE8C0DF26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571FA-87E5-484C-A6A1-D22B051F7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71FA-87E5-484C-A6A1-D22B051F72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71FA-87E5-484C-A6A1-D22B051F72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71FA-87E5-484C-A6A1-D22B051F72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71FA-87E5-484C-A6A1-D22B051F72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571FA-87E5-484C-A6A1-D22B051F72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21920"/>
            <a:ext cx="8814816" cy="208788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17501"/>
            <a:ext cx="8229600" cy="18415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349500"/>
            <a:ext cx="6560234" cy="14605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5424170"/>
            <a:ext cx="3002280" cy="228600"/>
          </a:xfrm>
        </p:spPr>
        <p:txBody>
          <a:bodyPr vert="horz" rtlCol="0"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5424170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5424170"/>
            <a:ext cx="3907464" cy="22860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2722880"/>
            <a:ext cx="74066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15192"/>
            <a:ext cx="7772400" cy="2275840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39761"/>
            <a:ext cx="7772400" cy="1258093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5428058"/>
            <a:ext cx="3002280" cy="228600"/>
          </a:xfrm>
        </p:spPr>
        <p:txBody>
          <a:bodyPr vert="horz" rtlCol="0"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5428058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5428058"/>
            <a:ext cx="3907464" cy="22860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5428807"/>
            <a:ext cx="464288" cy="228600"/>
          </a:xfrm>
        </p:spPr>
        <p:txBody>
          <a:bodyPr/>
          <a:lstStyle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1804347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1804347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957"/>
            <a:ext cx="8229600" cy="9525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533135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28480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28480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5428807"/>
            <a:ext cx="464288" cy="228600"/>
          </a:xfrm>
        </p:spPr>
        <p:txBody>
          <a:bodyPr/>
          <a:lstStyle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015"/>
            <a:ext cx="8229600" cy="9525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187157"/>
            <a:ext cx="800100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881380"/>
            <a:ext cx="3749040" cy="762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254000"/>
            <a:ext cx="3931920" cy="635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922967"/>
            <a:ext cx="3931920" cy="889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841500"/>
            <a:ext cx="8666456" cy="331470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5428058"/>
            <a:ext cx="3002280" cy="228600"/>
          </a:xfrm>
        </p:spPr>
        <p:txBody>
          <a:bodyPr vert="horz" rtlCol="0"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5428058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5428058"/>
            <a:ext cx="3907464" cy="22860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3937000"/>
            <a:ext cx="5486400" cy="55378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4490780"/>
            <a:ext cx="5486400" cy="76021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08220"/>
            <a:ext cx="8534400" cy="36195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5424170"/>
            <a:ext cx="3002280" cy="228600"/>
          </a:xfrm>
        </p:spPr>
        <p:txBody>
          <a:bodyPr vert="horz" rtlCol="0"/>
          <a:lstStyle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5424170"/>
            <a:ext cx="464288" cy="22860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5424170"/>
            <a:ext cx="3907464" cy="22860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22571"/>
            <a:ext cx="8810846" cy="547116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5334000"/>
            <a:ext cx="4212264" cy="22860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5334000"/>
            <a:ext cx="3002280" cy="22860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851620B-2FC9-4414-83B5-D8ED1F16BF6F}" type="datetimeFigureOut">
              <a:rPr lang="en-US" smtClean="0"/>
              <a:pPr/>
              <a:t>10/27/2012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5428807"/>
            <a:ext cx="464288" cy="22860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B163D4E-9925-40FA-871D-66D00B62F3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11280"/>
            <a:ext cx="8229600" cy="952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71864"/>
            <a:ext cx="8229600" cy="37719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aol.com/37105-111/aol-6/en-us/mail/get-attachment.aspx?uid=34867480&amp;folder=NewMail&amp;partId=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44502"/>
            <a:ext cx="8305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Would </a:t>
            </a:r>
            <a:r>
              <a:rPr lang="en-US" sz="3200" b="1" dirty="0"/>
              <a:t>Your Church Allow You To Be Like </a:t>
            </a:r>
            <a:r>
              <a:rPr lang="en-US" sz="3200" b="1" dirty="0" smtClean="0"/>
              <a:t>Jesus?</a:t>
            </a:r>
          </a:p>
          <a:p>
            <a:endParaRPr lang="en-US" sz="1000" b="1" dirty="0" smtClean="0"/>
          </a:p>
          <a:p>
            <a:r>
              <a:rPr lang="en-US" sz="2800" dirty="0" smtClean="0">
                <a:latin typeface="Arial Narrow" pitchFamily="34" charset="0"/>
              </a:rPr>
              <a:t>(</a:t>
            </a:r>
            <a:r>
              <a:rPr lang="en-US" sz="2800" dirty="0">
                <a:latin typeface="Arial Narrow" pitchFamily="34" charset="0"/>
              </a:rPr>
              <a:t>1) Was circumcised on the eighth day.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(2) Kept Sabbath from Friday sundown to Saturday sundown.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(3) Attended a synagogue regularly.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(4) Kept Passover, Shavuot, Rosh </a:t>
            </a:r>
            <a:r>
              <a:rPr lang="en-US" sz="2800" dirty="0" err="1">
                <a:latin typeface="Arial Narrow" pitchFamily="34" charset="0"/>
              </a:rPr>
              <a:t>HaShanah</a:t>
            </a:r>
            <a:r>
              <a:rPr lang="en-US" sz="2800" dirty="0">
                <a:latin typeface="Arial Narrow" pitchFamily="34" charset="0"/>
              </a:rPr>
              <a:t>, Yom Kippur and Hanukkah.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(5) Was a citizen of Israel.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(6) His Bible only contained the Torah, the Prophets and the Writings.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(7) Quoted passages from the </a:t>
            </a:r>
            <a:r>
              <a:rPr lang="en-US" sz="2800" dirty="0" err="1">
                <a:latin typeface="Arial Narrow" pitchFamily="34" charset="0"/>
              </a:rPr>
              <a:t>Mishnah</a:t>
            </a:r>
            <a:r>
              <a:rPr lang="en-US" sz="2800" dirty="0">
                <a:latin typeface="Arial Narrow" pitchFamily="34" charset="0"/>
              </a:rPr>
              <a:t>.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 smtClean="0">
                <a:latin typeface="Arial Narrow" pitchFamily="34" charset="0"/>
              </a:rPr>
              <a:t>.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Weakening Faith Always  Tends to return to “Fleshly Ordinances”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3314700"/>
            <a:ext cx="7772400" cy="286093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 Temple-like Cathedrals</a:t>
            </a:r>
          </a:p>
          <a:p>
            <a:pPr algn="l"/>
            <a:r>
              <a:rPr lang="en-US" dirty="0" smtClean="0"/>
              <a:t>	Special Priesthood</a:t>
            </a:r>
          </a:p>
          <a:p>
            <a:pPr algn="l"/>
            <a:r>
              <a:rPr lang="en-US" dirty="0" smtClean="0"/>
              <a:t>	Priestly Robes</a:t>
            </a:r>
          </a:p>
          <a:p>
            <a:pPr algn="l"/>
            <a:r>
              <a:rPr lang="en-US" dirty="0" smtClean="0"/>
              <a:t>	“Sacrifice of the Mass”</a:t>
            </a:r>
          </a:p>
          <a:p>
            <a:pPr algn="l"/>
            <a:r>
              <a:rPr lang="en-US" dirty="0" smtClean="0"/>
              <a:t>	Incense</a:t>
            </a:r>
          </a:p>
          <a:p>
            <a:pPr algn="l"/>
            <a:r>
              <a:rPr lang="en-US" dirty="0" smtClean="0"/>
              <a:t>	Holy Water</a:t>
            </a:r>
          </a:p>
          <a:p>
            <a:pPr algn="l"/>
            <a:r>
              <a:rPr lang="en-US" dirty="0" smtClean="0"/>
              <a:t>	Instrumental music and choirs</a:t>
            </a:r>
          </a:p>
          <a:p>
            <a:pPr algn="l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7813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Great Apostasy: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086100"/>
            <a:ext cx="3124200" cy="20621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no part of worship in the early church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009900"/>
            <a:ext cx="3124200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 to glorify man—            not God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009900"/>
            <a:ext cx="3505200" cy="20621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to the senses: sight, smell           feeling, hearing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192"/>
            <a:ext cx="8037576" cy="22758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God </a:t>
            </a:r>
            <a:r>
              <a:rPr lang="en-US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Spirit, and those who worship Him must worship in spirit and truth.”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(John 4:24)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05100"/>
            <a:ext cx="8534400" cy="289559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God is </a:t>
            </a:r>
            <a:r>
              <a:rPr lang="en-US" sz="2800" dirty="0" smtClean="0"/>
              <a:t>a </a:t>
            </a:r>
            <a:r>
              <a:rPr lang="en-US" sz="2800" dirty="0" smtClean="0"/>
              <a:t>Spirit and </a:t>
            </a:r>
            <a:r>
              <a:rPr lang="en-US" sz="2800" dirty="0" smtClean="0"/>
              <a:t>cannot be seen.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The part of man that worships God is spirit 	which, like God, is invisible.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The simplicity of NT worship is conducive to 	worship in Spirit—nothing appeals to flesh.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The “fleshly” was necessary for </a:t>
            </a:r>
            <a:r>
              <a:rPr lang="en-US" sz="2800" u="sng" dirty="0" smtClean="0"/>
              <a:t>training</a:t>
            </a:r>
            <a:r>
              <a:rPr lang="en-US" sz="2800" dirty="0" smtClean="0"/>
              <a:t> in faith.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.telegraph.co.uk/multimedia/archive/01355/temple-wide_1355306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09700"/>
            <a:ext cx="4488178" cy="28955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3429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temple was required for all of the ordinances of Old Testament Worship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621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Day of Atonement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3241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Passover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813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Pentecost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2385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Tabernacles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6195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New Year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387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B</a:t>
            </a:r>
            <a:r>
              <a:rPr lang="en-US" sz="2000" b="1" dirty="0" smtClean="0">
                <a:latin typeface="Arial Narrow" pitchFamily="34" charset="0"/>
              </a:rPr>
              <a:t>urnt </a:t>
            </a:r>
            <a:r>
              <a:rPr lang="en-US" sz="2000" dirty="0" smtClean="0">
                <a:latin typeface="Arial Narrow" pitchFamily="34" charset="0"/>
              </a:rPr>
              <a:t>Offerings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5339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Peace Offerings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5339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Meal   Offerings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45339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Sin   Offerings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5339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Guilt Offerings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0005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itchFamily="34" charset="0"/>
              </a:rPr>
              <a:t>Incense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3815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 Narrow" pitchFamily="34" charset="0"/>
              </a:rPr>
              <a:t>Lampstands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45058" name="Picture 2" descr="images/HP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409700"/>
            <a:ext cx="18097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mail.aol.com/37105-111/aol-6/en-us/mail/get-attachment.aspx?uid=34867480&amp;folder=NewMail&amp;partId=3"/>
          <p:cNvSpPr>
            <a:spLocks noChangeAspect="1" noChangeArrowheads="1"/>
          </p:cNvSpPr>
          <p:nvPr/>
        </p:nvSpPr>
        <p:spPr bwMode="auto">
          <a:xfrm>
            <a:off x="63500" y="-136525"/>
            <a:ext cx="7972425" cy="5981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mail.aol.com/37105-111/aol-6/en-us/mail/get-attachment.aspx?uid=34867480&amp;folder=NewMail&amp;partId=3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://mail.aol.com/37105-111/aol-6/en-us/mail/get-attachment.aspx?uid=34867480&amp;folder=NewMail&amp;partId=3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mail.aol.com/37105-111/aol-6/en-us/mail/get-attachment.aspx?uid=34867480&amp;folder=NewMail&amp;partId=3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C:\Users\Sewell\AppData\Local\Microsoft\Windows\Temporary Internet Files\Content.IE5\DXC7UV21\DSC07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0"/>
            <a:ext cx="4038600" cy="7109639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4800" dirty="0" smtClean="0"/>
              <a:t>This is all   that is needed for Worship       in Spirit and Truth.</a:t>
            </a:r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hotos-a.xx.fbcdn.net/hphotos-snc6/227567_432568103457457_49623263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14300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848100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 is glorified in such a setting?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vintage.johnnyjet.com/images/PicForNewsletter032006LincolnCathed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287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342900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Who is glorified in such a setting as this?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104900"/>
            <a:ext cx="1600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Architect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1638300"/>
            <a:ext cx="1600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Builders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2171700"/>
            <a:ext cx="3505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One for whom named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705100"/>
            <a:ext cx="32004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Organ and Organist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238500"/>
            <a:ext cx="3505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Choir and Composer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771900"/>
            <a:ext cx="3505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Poets, Kings, Heroes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305300"/>
            <a:ext cx="35052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Official in Charge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4914900"/>
            <a:ext cx="14478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God?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findthechurch.com/ga/atlantaEmbryHill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2900"/>
            <a:ext cx="2437151" cy="16218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90500"/>
            <a:ext cx="457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Can we worship God in Spirit and Truth in this Building?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4097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3241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200" dirty="0" smtClean="0"/>
              <a:t> must be at the center of our thoughts.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28575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the building.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3147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the number of people present.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2291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our own outward actions 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37719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the quality of what others are doing.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46101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pride must be replaced with humility.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4859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 hour…now is, when the true worshipers…worship the Father in spirit and truth; for the Father is seeking such to worship Him. 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God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Spirit, and those who worship Him must worship in spirit and truth.”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Adapting the Words of Jesus: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95400" y="1485900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Worship Begins with Total Submission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122502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NO!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71700"/>
            <a:ext cx="7924800" cy="1460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 follow these practices today would be to say that Jesus failed in His purpose.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3238500"/>
            <a:ext cx="769620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 purpose was to fulfill the law (The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Old Covenant)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Matthew 5:17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4254500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was necessary so that a new covenant (law) could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be given.  Hebrews 10:5-10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19100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Jesus would not be practicing Judaism if He were on earth today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Hebrews 10:5-10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09700"/>
            <a:ext cx="784860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Therefore, when He came into the world, He said: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“Sacrifice and offering You did not desire,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But a body You have prepared for Me.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burnt offerings 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sacrifices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sin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You had no pleasure.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Then I said, ‘Behold, I have come—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In the volume of the book it is written of Me—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To do Your will, O God.’”</a:t>
            </a:r>
          </a:p>
          <a:p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Previously saying, “Sacrifice and offering, burnt offerings, 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offerings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sin You did not desire, nor had pleasure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in them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(which are offered according to the law),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then He said, “Behold, I have come to do Your will, O God.”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 takes away the first that He may establish the second.             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By that will we have been sanctified through the offering of the body of Jesus Christ once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for all.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3086100"/>
            <a:ext cx="2057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3619500"/>
            <a:ext cx="2286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4762500"/>
            <a:ext cx="5867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Passages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097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baseline="30000" dirty="0" smtClean="0">
                <a:latin typeface="Arial" pitchFamily="34" charset="0"/>
                <a:cs typeface="Arial" pitchFamily="34" charset="0"/>
              </a:rPr>
              <a:t>Galatians 3:24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 the law was our tutor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to bring 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Christ, that we might be justified by faith. 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But after faith has come, we are no longer under a tutor.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8012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baseline="30000" dirty="0" smtClean="0">
                <a:latin typeface="Arial" pitchFamily="34" charset="0"/>
                <a:cs typeface="Arial" pitchFamily="34" charset="0"/>
              </a:rPr>
              <a:t>Colossians 2:14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erased the certificate of debt, with its obligations, that was against us and opposed to us, and has taken it out of the way by nailing it to the cross. …</a:t>
            </a:r>
          </a:p>
          <a:p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Therefore, don’t let anyone judge you in regard to food and drink or in the matter of a festival or a new moon or a Sabbath day. 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are a shadow of what was to come; the substance is the Messiah. (HCSB) </a:t>
            </a:r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1790700"/>
            <a:ext cx="2362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2552700"/>
            <a:ext cx="4038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0" y="3771900"/>
            <a:ext cx="6705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4152900"/>
            <a:ext cx="3505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4914900"/>
            <a:ext cx="4724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" y="5295900"/>
            <a:ext cx="838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0200" y="5295900"/>
            <a:ext cx="3962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John 4:19-24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21462"/>
            <a:ext cx="8229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woman said to Him, “Sir, I perceive that You are a prophet. 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Our fathers worshiped on this mountain, and          you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Jews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say that in Jerusalem is the place where one ought to worship.”</a:t>
            </a:r>
          </a:p>
          <a:p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Jesus said to her, “Woman, believe Me, the hour is coming when you will neither on this mountain, nor in Jerusalem, worship the Father. 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You worship what you do not know; we know what we worship, for salvation is of the Jews. 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hour is coming, and now is, when the true worshipers will worship the Father in spirit and truth; for the Father is seeking such to worship Him. 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God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Spirit, and those who worship Him must worship in spirit and truth.”</a:t>
            </a:r>
          </a:p>
          <a:p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247900"/>
            <a:ext cx="533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7400" y="2933700"/>
            <a:ext cx="2209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238500"/>
            <a:ext cx="7010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4610100"/>
            <a:ext cx="4495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4914900"/>
            <a:ext cx="5181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295900"/>
            <a:ext cx="3886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000" y="3314700"/>
            <a:ext cx="41148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is Coming!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619500"/>
            <a:ext cx="4267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3619500"/>
            <a:ext cx="2209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John 4:19-24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Usual Explanation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 smtClean="0"/>
              <a:t>Some Problems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47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Worship in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2400" dirty="0" smtClean="0"/>
              <a:t> is worshiping in the heart. </a:t>
            </a:r>
          </a:p>
          <a:p>
            <a:r>
              <a:rPr lang="en-US" sz="2400" dirty="0" smtClean="0"/>
              <a:t>Worship in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2400" dirty="0" smtClean="0"/>
              <a:t> is worshiping according to God’s instructions</a:t>
            </a:r>
          </a:p>
          <a:p>
            <a:r>
              <a:rPr lang="en-US" sz="2400" dirty="0" smtClean="0"/>
              <a:t>It is certainly true that we must worship in the heart and as God instructs in His word. 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God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wanted worship from the heart      Isaiah 29:13, Ezek. 33:31</a:t>
            </a:r>
          </a:p>
          <a:p>
            <a:r>
              <a:rPr lang="en-US" sz="2400" dirty="0" smtClean="0"/>
              <a:t>God </a:t>
            </a:r>
            <a:r>
              <a:rPr lang="en-US" sz="2400" dirty="0" smtClean="0"/>
              <a:t>has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</a:t>
            </a:r>
            <a:r>
              <a:rPr lang="en-US" sz="2400" dirty="0" smtClean="0"/>
              <a:t>wanted worship according to His instructions.                          Genesis 4:3-5                       Leviticus 10:1-2                      1 Kings 12:28-33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4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the change?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1910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Jerusalem as the Center of Worship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“the hour is coming when you will neither on this mountain, nor in Jerusalem, worship the Father.”(John 4:21)</a:t>
            </a:r>
          </a:p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tabernacle &amp; temple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were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symbolic for the present time in which both gifts and sacrifices are offered which cannot make him who performed the service perfect in regard to the conscience— </a:t>
            </a:r>
            <a:r>
              <a:rPr lang="en-US" sz="2400" i="1" baseline="30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concerned only with foods and drinks, various washings, and fleshly ordinances imposed until the time of reformation.”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(Hebrews 9:9-10)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2705100"/>
            <a:ext cx="3124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3086100"/>
            <a:ext cx="533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4533900"/>
            <a:ext cx="4953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10200" y="3695700"/>
            <a:ext cx="2743200" cy="533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46101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These were necessary for primitive people. 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06866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Became substitutes for heart worship (1Sam.15:22; Mi.6:6-8)</a:t>
            </a:r>
          </a:p>
          <a:p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Jesus was teaching that the time had come for the </a:t>
            </a:r>
            <a:r>
              <a:rPr lang="en-US" dirty="0" smtClean="0">
                <a:solidFill>
                  <a:srgbClr val="FFFF00"/>
                </a:solidFill>
              </a:rPr>
              <a:t>symbolic</a:t>
            </a:r>
            <a:r>
              <a:rPr lang="en-US" dirty="0" smtClean="0"/>
              <a:t> to give way to the </a:t>
            </a:r>
            <a:r>
              <a:rPr lang="en-US" dirty="0" smtClean="0">
                <a:solidFill>
                  <a:srgbClr val="FFFF00"/>
                </a:solidFill>
              </a:rPr>
              <a:t>true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2247900"/>
            <a:ext cx="8236634" cy="14605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For Christ has not entered the holy places made with hands, </a:t>
            </a:r>
            <a:r>
              <a:rPr lang="en-US" sz="2400" i="1" dirty="0" smtClean="0"/>
              <a:t>which are</a:t>
            </a:r>
            <a:r>
              <a:rPr lang="en-US" sz="2400" dirty="0" smtClean="0"/>
              <a:t> copies of the true, but into heaven itself, now to appear in the presence of God for us. </a:t>
            </a:r>
            <a:r>
              <a:rPr lang="en-US" sz="2000" dirty="0" smtClean="0"/>
              <a:t>(Heb. 9:24)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638800" y="4610100"/>
            <a:ext cx="2209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3009900"/>
            <a:ext cx="3733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4671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have such a High Priest, who is seated at the right hand of the throne of the Majesty in the heavens, 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a Minister of the sanctuary and of the true tabernacle which the Lord erected, and not man. </a:t>
            </a:r>
            <a:r>
              <a:rPr lang="en-US" sz="2000" dirty="0" smtClean="0"/>
              <a:t>(Heb. 8:2)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957"/>
            <a:ext cx="8458200" cy="952500"/>
          </a:xfrm>
        </p:spPr>
        <p:txBody>
          <a:bodyPr>
            <a:noAutofit/>
          </a:bodyPr>
          <a:lstStyle/>
          <a:p>
            <a:r>
              <a:rPr lang="en-US" sz="4400" dirty="0" smtClean="0"/>
              <a:t>“Fleshly Ordinances” vs. “True”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0600" y="1279261"/>
            <a:ext cx="3506788" cy="53313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Symbols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5791200" y="1279261"/>
            <a:ext cx="2895601" cy="53313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TRUE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66900"/>
            <a:ext cx="4040188" cy="3505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Jerusalem</a:t>
            </a:r>
          </a:p>
          <a:p>
            <a:pPr>
              <a:defRPr/>
            </a:pPr>
            <a:r>
              <a:rPr lang="en-US" sz="2400" dirty="0" smtClean="0"/>
              <a:t>Temple </a:t>
            </a:r>
          </a:p>
          <a:p>
            <a:pPr>
              <a:defRPr/>
            </a:pPr>
            <a:r>
              <a:rPr lang="en-US" sz="2400" dirty="0" err="1" smtClean="0"/>
              <a:t>Levitical</a:t>
            </a:r>
            <a:r>
              <a:rPr lang="en-US" sz="2400" dirty="0" smtClean="0"/>
              <a:t> High Priest</a:t>
            </a:r>
          </a:p>
          <a:p>
            <a:pPr>
              <a:defRPr/>
            </a:pPr>
            <a:r>
              <a:rPr lang="en-US" sz="2400" dirty="0" smtClean="0"/>
              <a:t>Animal Sacrifices</a:t>
            </a:r>
          </a:p>
          <a:p>
            <a:pPr>
              <a:defRPr/>
            </a:pPr>
            <a:r>
              <a:rPr lang="en-US" sz="2400" dirty="0" smtClean="0"/>
              <a:t>Most Holy Place</a:t>
            </a:r>
          </a:p>
          <a:p>
            <a:pPr>
              <a:defRPr/>
            </a:pPr>
            <a:r>
              <a:rPr lang="en-US" sz="2400" dirty="0" smtClean="0"/>
              <a:t>Incense</a:t>
            </a:r>
          </a:p>
          <a:p>
            <a:pPr>
              <a:defRPr/>
            </a:pPr>
            <a:r>
              <a:rPr lang="en-US" sz="2400" dirty="0" smtClean="0"/>
              <a:t>Passover Feast</a:t>
            </a:r>
          </a:p>
          <a:p>
            <a:pPr>
              <a:defRPr/>
            </a:pPr>
            <a:r>
              <a:rPr lang="en-US" sz="2400" dirty="0" smtClean="0"/>
              <a:t>Musical Instruments</a:t>
            </a:r>
          </a:p>
          <a:p>
            <a:pPr>
              <a:defRPr/>
            </a:pPr>
            <a:r>
              <a:rPr lang="en-US" sz="2400" dirty="0" smtClean="0"/>
              <a:t>Circumcision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866900"/>
            <a:ext cx="4041775" cy="3581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Hebrews 12:22</a:t>
            </a:r>
          </a:p>
          <a:p>
            <a:pPr>
              <a:defRPr/>
            </a:pPr>
            <a:r>
              <a:rPr lang="en-US" sz="2400" dirty="0" smtClean="0"/>
              <a:t>Hebrews 8:1-2</a:t>
            </a:r>
          </a:p>
          <a:p>
            <a:pPr>
              <a:defRPr/>
            </a:pPr>
            <a:r>
              <a:rPr lang="en-US" sz="2400" dirty="0" smtClean="0"/>
              <a:t>Hebrews 9:11</a:t>
            </a:r>
          </a:p>
          <a:p>
            <a:pPr>
              <a:defRPr/>
            </a:pPr>
            <a:r>
              <a:rPr lang="en-US" sz="2400" dirty="0" smtClean="0"/>
              <a:t>Hebrews 9:12</a:t>
            </a:r>
          </a:p>
          <a:p>
            <a:pPr>
              <a:defRPr/>
            </a:pPr>
            <a:r>
              <a:rPr lang="en-US" sz="2400" dirty="0" smtClean="0"/>
              <a:t>Hebrews 9:24</a:t>
            </a:r>
          </a:p>
          <a:p>
            <a:pPr>
              <a:defRPr/>
            </a:pPr>
            <a:r>
              <a:rPr lang="en-US" sz="2400" dirty="0" smtClean="0"/>
              <a:t>Phil. 4:18; Rev. 5:8b</a:t>
            </a:r>
          </a:p>
          <a:p>
            <a:pPr>
              <a:defRPr/>
            </a:pPr>
            <a:r>
              <a:rPr lang="en-US" sz="2400" dirty="0" smtClean="0"/>
              <a:t>1 Corinthians 5:7</a:t>
            </a:r>
          </a:p>
          <a:p>
            <a:pPr>
              <a:defRPr/>
            </a:pPr>
            <a:r>
              <a:rPr lang="en-US" sz="2400" dirty="0" smtClean="0"/>
              <a:t>Ephesians 5:19</a:t>
            </a:r>
          </a:p>
          <a:p>
            <a:pPr>
              <a:defRPr/>
            </a:pPr>
            <a:r>
              <a:rPr lang="en-US" sz="2400" dirty="0" smtClean="0"/>
              <a:t>Col. 2:11-12, Phil. 3:3</a:t>
            </a:r>
          </a:p>
          <a:p>
            <a:pPr>
              <a:defRPr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20571331">
            <a:off x="213754" y="2951971"/>
            <a:ext cx="4343400" cy="55399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Appealed to the Senses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250951">
            <a:off x="4676837" y="2694281"/>
            <a:ext cx="4038600" cy="55399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acts of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9" grpId="0" uiExpan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635</TotalTime>
  <Words>1032</Words>
  <Application>Microsoft Office PowerPoint</Application>
  <PresentationFormat>On-screen Show (16:10)</PresentationFormat>
  <Paragraphs>120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Slide 1</vt:lpstr>
      <vt:lpstr>NO!</vt:lpstr>
      <vt:lpstr>Hebrews 10:5-10</vt:lpstr>
      <vt:lpstr>Other Passages</vt:lpstr>
      <vt:lpstr>John 4:19-24</vt:lpstr>
      <vt:lpstr>John 4:19-24</vt:lpstr>
      <vt:lpstr>What is the change?</vt:lpstr>
      <vt:lpstr>Jesus was teaching that the time had come for the symbolic to give way to the true.</vt:lpstr>
      <vt:lpstr>“Fleshly Ordinances” vs. “True”</vt:lpstr>
      <vt:lpstr>Weakening Faith Always  Tends to return to “Fleshly Ordinances”</vt:lpstr>
      <vt:lpstr>God is Spirit, and those who worship Him must worship in spirit and truth.” (John 4:24)</vt:lpstr>
      <vt:lpstr>Slide 12</vt:lpstr>
      <vt:lpstr>Slide 13</vt:lpstr>
      <vt:lpstr>Slide 14</vt:lpstr>
      <vt:lpstr>Slide 15</vt:lpstr>
      <vt:lpstr>Slide 16</vt:lpstr>
      <vt:lpstr>Adapting the Words of Jesus: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Sewell Hall</dc:creator>
  <cp:lastModifiedBy>Sewell Hall</cp:lastModifiedBy>
  <cp:revision>36</cp:revision>
  <dcterms:created xsi:type="dcterms:W3CDTF">2012-10-18T17:33:57Z</dcterms:created>
  <dcterms:modified xsi:type="dcterms:W3CDTF">2012-10-27T14:11:00Z</dcterms:modified>
</cp:coreProperties>
</file>