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72B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CF13D7D-4AFA-4405-A0A6-8D377634661B}"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FAE86-241E-47D9-8D3B-D4D67141A4DE}"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13D7D-4AFA-4405-A0A6-8D377634661B}"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13D7D-4AFA-4405-A0A6-8D377634661B}"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CF13D7D-4AFA-4405-A0A6-8D377634661B}"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FAE86-241E-47D9-8D3B-D4D67141A4DE}"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13D7D-4AFA-4405-A0A6-8D377634661B}"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CF13D7D-4AFA-4405-A0A6-8D377634661B}"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CF13D7D-4AFA-4405-A0A6-8D377634661B}" type="datetimeFigureOut">
              <a:rPr lang="en-US" smtClean="0"/>
              <a:pPr/>
              <a:t>8/26/2012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F13D7D-4AFA-4405-A0A6-8D377634661B}" type="datetimeFigureOut">
              <a:rPr lang="en-US" smtClean="0"/>
              <a:pPr/>
              <a:t>8/26/2012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13D7D-4AFA-4405-A0A6-8D377634661B}" type="datetimeFigureOut">
              <a:rPr lang="en-US" smtClean="0"/>
              <a:pPr/>
              <a:t>8/26/2012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13D7D-4AFA-4405-A0A6-8D377634661B}"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13D7D-4AFA-4405-A0A6-8D377634661B}"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FAE86-241E-47D9-8D3B-D4D67141A4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CF13D7D-4AFA-4405-A0A6-8D377634661B}" type="datetimeFigureOut">
              <a:rPr lang="en-US" smtClean="0"/>
              <a:pPr/>
              <a:t>8/26/2012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26FAE86-241E-47D9-8D3B-D4D67141A4D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886200"/>
            <a:ext cx="5791200" cy="1752600"/>
          </a:xfrm>
        </p:spPr>
        <p:txBody>
          <a:bodyPr>
            <a:normAutofit/>
          </a:bodyPr>
          <a:lstStyle/>
          <a:p>
            <a:r>
              <a:rPr lang="en-US" sz="2500" b="1" i="1" u="sng" dirty="0" smtClean="0"/>
              <a:t>Excellence Revealed</a:t>
            </a:r>
          </a:p>
          <a:p>
            <a:pPr marL="1371600" lvl="2" indent="-457200" algn="l">
              <a:buClr>
                <a:schemeClr val="tx1"/>
              </a:buClr>
              <a:buFont typeface="+mj-lt"/>
              <a:buAutoNum type="arabicPeriod"/>
            </a:pPr>
            <a:r>
              <a:rPr lang="en-US" sz="2500" dirty="0" smtClean="0">
                <a:solidFill>
                  <a:schemeClr val="tx1"/>
                </a:solidFill>
              </a:rPr>
              <a:t>The Excellence of Jesus</a:t>
            </a:r>
          </a:p>
          <a:p>
            <a:pPr marL="1371600" lvl="2" indent="-457200" algn="l">
              <a:buClr>
                <a:schemeClr val="tx1"/>
              </a:buClr>
              <a:buFont typeface="+mj-lt"/>
              <a:buAutoNum type="arabicPeriod"/>
            </a:pPr>
            <a:r>
              <a:rPr lang="en-US" sz="2500" dirty="0" smtClean="0">
                <a:solidFill>
                  <a:schemeClr val="tx1"/>
                </a:solidFill>
              </a:rPr>
              <a:t>Excellence or Failure</a:t>
            </a:r>
          </a:p>
          <a:p>
            <a:endParaRPr lang="en-US" sz="2500" i="1" dirty="0"/>
          </a:p>
        </p:txBody>
      </p:sp>
      <p:sp>
        <p:nvSpPr>
          <p:cNvPr id="2" name="Title 1"/>
          <p:cNvSpPr>
            <a:spLocks noGrp="1"/>
          </p:cNvSpPr>
          <p:nvPr>
            <p:ph type="ctrTitle"/>
          </p:nvPr>
        </p:nvSpPr>
        <p:spPr/>
        <p:txBody>
          <a:bodyPr/>
          <a:lstStyle/>
          <a:p>
            <a:endParaRPr lang="en-US" b="1" dirty="0"/>
          </a:p>
        </p:txBody>
      </p:sp>
    </p:spTree>
    <p:extLst>
      <p:ext uri="{BB962C8B-B14F-4D97-AF65-F5344CB8AC3E}">
        <p14:creationId xmlns:p14="http://schemas.microsoft.com/office/powerpoint/2010/main" xmlns="" val="38455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Presence</a:t>
            </a:r>
            <a:endParaRPr lang="en-US" sz="4500" b="1" dirty="0"/>
          </a:p>
        </p:txBody>
      </p:sp>
    </p:spTree>
    <p:extLst>
      <p:ext uri="{BB962C8B-B14F-4D97-AF65-F5344CB8AC3E}">
        <p14:creationId xmlns:p14="http://schemas.microsoft.com/office/powerpoint/2010/main" xmlns="" val="240920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r>
              <a:rPr lang="en-US" b="1" dirty="0" smtClean="0">
                <a:solidFill>
                  <a:schemeClr val="tx2">
                    <a:lumMod val="60000"/>
                    <a:lumOff val="40000"/>
                  </a:schemeClr>
                </a:solidFill>
              </a:rPr>
              <a:t>Invitation to Excellence (Rev. 22:14-21)</a:t>
            </a:r>
            <a:endParaRPr lang="en-US" b="1" dirty="0">
              <a:solidFill>
                <a:schemeClr val="tx2">
                  <a:lumMod val="60000"/>
                  <a:lumOff val="40000"/>
                </a:schemeClr>
              </a:solidFill>
            </a:endParaRPr>
          </a:p>
        </p:txBody>
      </p:sp>
      <p:sp>
        <p:nvSpPr>
          <p:cNvPr id="3" name="Content Placeholder 2"/>
          <p:cNvSpPr>
            <a:spLocks noGrp="1"/>
          </p:cNvSpPr>
          <p:nvPr>
            <p:ph sz="quarter" idx="13"/>
          </p:nvPr>
        </p:nvSpPr>
        <p:spPr>
          <a:xfrm>
            <a:off x="457200" y="1219200"/>
            <a:ext cx="8382000" cy="4495800"/>
          </a:xfrm>
        </p:spPr>
        <p:txBody>
          <a:bodyPr>
            <a:normAutofit/>
          </a:bodyPr>
          <a:lstStyle/>
          <a:p>
            <a:pPr marL="0" indent="0">
              <a:buNone/>
            </a:pPr>
            <a:r>
              <a:rPr lang="en-US" sz="2250" i="1" dirty="0"/>
              <a:t>Blessed are those who </a:t>
            </a:r>
            <a:r>
              <a:rPr lang="en-US" sz="2250" i="1" dirty="0">
                <a:solidFill>
                  <a:schemeClr val="accent1"/>
                </a:solidFill>
              </a:rPr>
              <a:t>do His </a:t>
            </a:r>
            <a:r>
              <a:rPr lang="en-US" sz="2250" i="1" dirty="0" smtClean="0">
                <a:solidFill>
                  <a:schemeClr val="accent1"/>
                </a:solidFill>
              </a:rPr>
              <a:t>commandments</a:t>
            </a:r>
            <a:r>
              <a:rPr lang="en-US" sz="2250" i="1" dirty="0" smtClean="0"/>
              <a:t>,</a:t>
            </a:r>
            <a:r>
              <a:rPr lang="en-US" sz="2250" i="1" dirty="0"/>
              <a:t> that they may have the right to the tree of life, and may enter through the gates into </a:t>
            </a:r>
            <a:r>
              <a:rPr lang="en-US" sz="2250" i="1" dirty="0" smtClean="0"/>
              <a:t>the city</a:t>
            </a:r>
            <a:r>
              <a:rPr lang="en-US" sz="2250" i="1" dirty="0"/>
              <a:t>. </a:t>
            </a:r>
            <a:r>
              <a:rPr lang="en-US" sz="2250" i="1" dirty="0" smtClean="0"/>
              <a:t>But</a:t>
            </a:r>
            <a:r>
              <a:rPr lang="en-US" sz="2250" i="1" dirty="0"/>
              <a:t> outside are dogs and sorcerers and sexually immoral and murderers and idolaters, and whoever loves and practices a lie</a:t>
            </a:r>
            <a:r>
              <a:rPr lang="en-US" sz="2250" i="1" dirty="0" smtClean="0"/>
              <a:t>. </a:t>
            </a:r>
            <a:endParaRPr lang="en-US" sz="2250" i="1" dirty="0"/>
          </a:p>
          <a:p>
            <a:pPr marL="0" indent="0">
              <a:buNone/>
            </a:pPr>
            <a:r>
              <a:rPr lang="en-US" sz="2300" i="1" dirty="0" smtClean="0"/>
              <a:t>“</a:t>
            </a:r>
            <a:r>
              <a:rPr lang="en-US" sz="2300" i="1" dirty="0"/>
              <a:t>I, </a:t>
            </a:r>
            <a:r>
              <a:rPr lang="en-US" sz="2300" i="1" dirty="0">
                <a:solidFill>
                  <a:schemeClr val="accent1"/>
                </a:solidFill>
              </a:rPr>
              <a:t>Jesus</a:t>
            </a:r>
            <a:r>
              <a:rPr lang="en-US" sz="2300" i="1" dirty="0"/>
              <a:t>, have sent My angel to testify to you these things in the churches. I am the Root and the Offspring of David, the Bright and Morning Star</a:t>
            </a:r>
            <a:r>
              <a:rPr lang="en-US" sz="2300" i="1" dirty="0" smtClean="0"/>
              <a:t>.” </a:t>
            </a:r>
            <a:endParaRPr lang="en-US" sz="2300" i="1" dirty="0"/>
          </a:p>
          <a:p>
            <a:pPr marL="0" indent="0">
              <a:buNone/>
            </a:pPr>
            <a:r>
              <a:rPr lang="en-US" sz="2300" i="1" dirty="0" smtClean="0"/>
              <a:t>And </a:t>
            </a:r>
            <a:r>
              <a:rPr lang="en-US" sz="2300" i="1" dirty="0"/>
              <a:t>the Spirit and the </a:t>
            </a:r>
            <a:r>
              <a:rPr lang="en-US" sz="2300" i="1" dirty="0" smtClean="0"/>
              <a:t>Bride </a:t>
            </a:r>
            <a:r>
              <a:rPr lang="en-US" sz="2300" i="1" dirty="0"/>
              <a:t>say, “</a:t>
            </a:r>
            <a:r>
              <a:rPr lang="en-US" sz="2300" i="1" dirty="0">
                <a:solidFill>
                  <a:schemeClr val="accent1"/>
                </a:solidFill>
              </a:rPr>
              <a:t>Come</a:t>
            </a:r>
            <a:r>
              <a:rPr lang="en-US" sz="2300" i="1" dirty="0"/>
              <a:t>!” And let him who hears say, “</a:t>
            </a:r>
            <a:r>
              <a:rPr lang="en-US" sz="2300" i="1" dirty="0">
                <a:solidFill>
                  <a:schemeClr val="accent1"/>
                </a:solidFill>
              </a:rPr>
              <a:t>Come</a:t>
            </a:r>
            <a:r>
              <a:rPr lang="en-US" sz="2300" i="1" dirty="0"/>
              <a:t>!” And let him who thirsts </a:t>
            </a:r>
            <a:r>
              <a:rPr lang="en-US" sz="2300" i="1" dirty="0">
                <a:solidFill>
                  <a:schemeClr val="accent1"/>
                </a:solidFill>
              </a:rPr>
              <a:t>come</a:t>
            </a:r>
            <a:r>
              <a:rPr lang="en-US" sz="2300" i="1" dirty="0"/>
              <a:t>. Whoever desires, let him take the water of life freely</a:t>
            </a:r>
            <a:r>
              <a:rPr lang="en-US" sz="2300" i="1" dirty="0" smtClean="0"/>
              <a:t>. </a:t>
            </a:r>
          </a:p>
          <a:p>
            <a:pPr marL="0" indent="0">
              <a:buNone/>
            </a:pPr>
            <a:r>
              <a:rPr lang="en-US" sz="2300" i="1" dirty="0" smtClean="0"/>
              <a:t>The </a:t>
            </a:r>
            <a:r>
              <a:rPr lang="en-US" sz="2300" i="1" dirty="0" smtClean="0">
                <a:solidFill>
                  <a:schemeClr val="accent1"/>
                </a:solidFill>
              </a:rPr>
              <a:t>grace of the Lord Jesus </a:t>
            </a:r>
            <a:r>
              <a:rPr lang="en-US" sz="2300" i="1" dirty="0" smtClean="0"/>
              <a:t>be with all. Amen. </a:t>
            </a:r>
            <a:endParaRPr lang="en-US" sz="2300" i="1" dirty="0"/>
          </a:p>
          <a:p>
            <a:endParaRPr lang="en-US" dirty="0"/>
          </a:p>
        </p:txBody>
      </p:sp>
    </p:spTree>
    <p:extLst>
      <p:ext uri="{BB962C8B-B14F-4D97-AF65-F5344CB8AC3E}">
        <p14:creationId xmlns:p14="http://schemas.microsoft.com/office/powerpoint/2010/main" xmlns="" val="416158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290945"/>
            <a:ext cx="8305800" cy="1143000"/>
          </a:xfrm>
        </p:spPr>
        <p:txBody>
          <a:bodyPr/>
          <a:lstStyle/>
          <a:p>
            <a:r>
              <a:rPr lang="en-US" b="1" dirty="0" smtClean="0">
                <a:solidFill>
                  <a:schemeClr val="tx2">
                    <a:lumMod val="60000"/>
                    <a:lumOff val="40000"/>
                  </a:schemeClr>
                </a:solidFill>
              </a:rPr>
              <a:t>The End (Revelation 21:1-3)</a:t>
            </a:r>
            <a:endParaRPr lang="en-US" b="1" dirty="0">
              <a:solidFill>
                <a:schemeClr val="tx2">
                  <a:lumMod val="60000"/>
                  <a:lumOff val="40000"/>
                </a:schemeClr>
              </a:solidFill>
            </a:endParaRPr>
          </a:p>
        </p:txBody>
      </p:sp>
      <p:sp>
        <p:nvSpPr>
          <p:cNvPr id="3" name="Content Placeholder 2"/>
          <p:cNvSpPr>
            <a:spLocks noGrp="1"/>
          </p:cNvSpPr>
          <p:nvPr>
            <p:ph sz="quarter" idx="13"/>
          </p:nvPr>
        </p:nvSpPr>
        <p:spPr/>
        <p:txBody>
          <a:bodyPr>
            <a:noAutofit/>
          </a:bodyPr>
          <a:lstStyle/>
          <a:p>
            <a:pPr marL="0" indent="0">
              <a:buNone/>
            </a:pPr>
            <a:r>
              <a:rPr lang="en-US" sz="2400" i="1" dirty="0"/>
              <a:t>Now I saw a new heaven and a new earth, for the first heaven and the first earth had passed away. Also there was no more sea. </a:t>
            </a:r>
            <a:r>
              <a:rPr lang="en-US" sz="2400" i="1" dirty="0" smtClean="0"/>
              <a:t>Then </a:t>
            </a:r>
            <a:r>
              <a:rPr lang="en-US" sz="2400" i="1" dirty="0"/>
              <a:t>I, John, saw the holy city, New Jerusalem, coming down out of heaven from God, prepared as a bride adorned for her husband. </a:t>
            </a:r>
            <a:r>
              <a:rPr lang="en-US" sz="2400" i="1" dirty="0" smtClean="0"/>
              <a:t>And </a:t>
            </a:r>
            <a:r>
              <a:rPr lang="en-US" sz="2400" i="1" dirty="0"/>
              <a:t>I heard a loud voice from heaven saying, “Behold, the tabernacle of God is with men, and He will dwell with them, and they shall be His people. God Himself will be with them and be their God</a:t>
            </a:r>
            <a:r>
              <a:rPr lang="en-US" sz="2400" i="1" dirty="0" smtClean="0"/>
              <a:t>.”</a:t>
            </a:r>
            <a:r>
              <a:rPr lang="en-US" sz="2400" i="1" dirty="0"/>
              <a:t> </a:t>
            </a:r>
          </a:p>
        </p:txBody>
      </p:sp>
      <p:cxnSp>
        <p:nvCxnSpPr>
          <p:cNvPr id="5" name="Straight Connector 4"/>
          <p:cNvCxnSpPr/>
          <p:nvPr/>
        </p:nvCxnSpPr>
        <p:spPr>
          <a:xfrm>
            <a:off x="5181600" y="2667000"/>
            <a:ext cx="9906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467600" y="3048000"/>
            <a:ext cx="6858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191000"/>
            <a:ext cx="28194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8927" y="4495800"/>
            <a:ext cx="3657600"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62200" y="4876800"/>
            <a:ext cx="6438900" cy="1708160"/>
          </a:xfrm>
          <a:prstGeom prst="rect">
            <a:avLst/>
          </a:prstGeom>
          <a:solidFill>
            <a:schemeClr val="accent1">
              <a:lumMod val="75000"/>
            </a:schemeClr>
          </a:solidFill>
        </p:spPr>
        <p:txBody>
          <a:bodyPr wrap="square" rtlCol="0">
            <a:spAutoFit/>
          </a:bodyPr>
          <a:lstStyle/>
          <a:p>
            <a:r>
              <a:rPr lang="en-US" sz="2200" b="1" u="sng" dirty="0" smtClean="0"/>
              <a:t>Observations on Revelation 21-22</a:t>
            </a:r>
            <a:r>
              <a:rPr lang="en-US" sz="2200" dirty="0" smtClean="0"/>
              <a:t>:</a:t>
            </a:r>
          </a:p>
          <a:p>
            <a:pPr marL="342900" indent="-342900">
              <a:buFont typeface="+mj-lt"/>
              <a:buAutoNum type="arabicPeriod"/>
            </a:pPr>
            <a:r>
              <a:rPr lang="en-US" sz="2000" dirty="0" smtClean="0"/>
              <a:t>City (Lasting) + Bride </a:t>
            </a:r>
            <a:r>
              <a:rPr lang="en-US" sz="2000" dirty="0"/>
              <a:t>(Relationship) </a:t>
            </a:r>
            <a:r>
              <a:rPr lang="en-US" sz="2000" dirty="0" smtClean="0"/>
              <a:t>=</a:t>
            </a:r>
            <a:r>
              <a:rPr lang="en-US" sz="2000" b="1" i="1" dirty="0" smtClean="0"/>
              <a:t> </a:t>
            </a:r>
            <a:r>
              <a:rPr lang="en-US" sz="2300" b="1" i="1" u="sng" dirty="0" smtClean="0"/>
              <a:t>Home</a:t>
            </a:r>
            <a:endParaRPr lang="en-US" sz="2300" u="sng" dirty="0" smtClean="0"/>
          </a:p>
          <a:p>
            <a:pPr marL="342900" indent="-342900">
              <a:buFont typeface="+mj-lt"/>
              <a:buAutoNum type="arabicPeriod"/>
            </a:pPr>
            <a:r>
              <a:rPr lang="en-US" sz="2000" dirty="0" smtClean="0"/>
              <a:t>Primarily about a People, not a Place (Rev. 21:9)</a:t>
            </a:r>
          </a:p>
          <a:p>
            <a:pPr marL="342900" indent="-342900">
              <a:buFont typeface="+mj-lt"/>
              <a:buAutoNum type="arabicPeriod"/>
            </a:pPr>
            <a:r>
              <a:rPr lang="en-US" sz="2000" dirty="0" smtClean="0"/>
              <a:t>People of God … Then? Now? Eternity?</a:t>
            </a:r>
          </a:p>
          <a:p>
            <a:pPr marL="342900" indent="-342900">
              <a:buFont typeface="+mj-lt"/>
              <a:buAutoNum type="arabicPeriod"/>
            </a:pPr>
            <a:r>
              <a:rPr lang="en-US" sz="2000" dirty="0" smtClean="0"/>
              <a:t>Glory of “Overcoming” (</a:t>
            </a:r>
            <a:r>
              <a:rPr lang="en-US" sz="1900" dirty="0" smtClean="0"/>
              <a:t>Rev. 2:7…, 12:1, 15:2, 17:14, 21:7) </a:t>
            </a:r>
          </a:p>
        </p:txBody>
      </p:sp>
    </p:spTree>
    <p:extLst>
      <p:ext uri="{BB962C8B-B14F-4D97-AF65-F5344CB8AC3E}">
        <p14:creationId xmlns:p14="http://schemas.microsoft.com/office/powerpoint/2010/main" xmlns="" val="201293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fade">
                                      <p:cBhvr>
                                        <p:cTn id="39" dur="500"/>
                                        <p:tgtEl>
                                          <p:spTgt spid="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wipe(down)">
                                      <p:cBhvr>
                                        <p:cTn id="44" dur="500"/>
                                        <p:tgtEl>
                                          <p:spTgt spid="8">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Effect transition="in" filter="wipe(down)">
                                      <p:cBhvr>
                                        <p:cTn id="49" dur="500"/>
                                        <p:tgtEl>
                                          <p:spTgt spid="8">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wipe(down)">
                                      <p:cBhvr>
                                        <p:cTn id="54" dur="500"/>
                                        <p:tgtEl>
                                          <p:spTgt spid="8">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Effect transition="in" filter="wipe(down)">
                                      <p:cBhvr>
                                        <p:cTn id="5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886200"/>
            <a:ext cx="5791200" cy="1752600"/>
          </a:xfrm>
        </p:spPr>
        <p:txBody>
          <a:bodyPr>
            <a:normAutofit/>
          </a:bodyPr>
          <a:lstStyle/>
          <a:p>
            <a:r>
              <a:rPr lang="en-US" sz="2500" b="1" i="1" dirty="0" smtClean="0"/>
              <a:t>Excellence Revealed</a:t>
            </a:r>
          </a:p>
          <a:p>
            <a:endParaRPr lang="en-US" sz="2500" i="1" dirty="0"/>
          </a:p>
        </p:txBody>
      </p:sp>
      <p:sp>
        <p:nvSpPr>
          <p:cNvPr id="2" name="Title 1"/>
          <p:cNvSpPr>
            <a:spLocks noGrp="1"/>
          </p:cNvSpPr>
          <p:nvPr>
            <p:ph type="ctrTitle"/>
          </p:nvPr>
        </p:nvSpPr>
        <p:spPr/>
        <p:txBody>
          <a:bodyPr/>
          <a:lstStyle/>
          <a:p>
            <a:r>
              <a:rPr lang="en-US" sz="4000" b="1" dirty="0" smtClean="0"/>
              <a:t>Excellence Overcomes</a:t>
            </a:r>
            <a:endParaRPr lang="en-US" sz="4000" b="1" dirty="0"/>
          </a:p>
        </p:txBody>
      </p:sp>
    </p:spTree>
    <p:extLst>
      <p:ext uri="{BB962C8B-B14F-4D97-AF65-F5344CB8AC3E}">
        <p14:creationId xmlns:p14="http://schemas.microsoft.com/office/powerpoint/2010/main" xmlns="" val="186560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Newness </a:t>
            </a:r>
            <a:endParaRPr lang="en-US" sz="4500" b="1" dirty="0"/>
          </a:p>
        </p:txBody>
      </p:sp>
    </p:spTree>
    <p:extLst>
      <p:ext uri="{BB962C8B-B14F-4D97-AF65-F5344CB8AC3E}">
        <p14:creationId xmlns:p14="http://schemas.microsoft.com/office/powerpoint/2010/main" xmlns="" val="302001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Security</a:t>
            </a:r>
            <a:endParaRPr lang="en-US" sz="4500" b="1" dirty="0"/>
          </a:p>
        </p:txBody>
      </p:sp>
    </p:spTree>
    <p:extLst>
      <p:ext uri="{BB962C8B-B14F-4D97-AF65-F5344CB8AC3E}">
        <p14:creationId xmlns:p14="http://schemas.microsoft.com/office/powerpoint/2010/main" xmlns="" val="331373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Equality</a:t>
            </a:r>
            <a:endParaRPr lang="en-US" sz="4500" b="1" dirty="0"/>
          </a:p>
        </p:txBody>
      </p:sp>
    </p:spTree>
    <p:extLst>
      <p:ext uri="{BB962C8B-B14F-4D97-AF65-F5344CB8AC3E}">
        <p14:creationId xmlns:p14="http://schemas.microsoft.com/office/powerpoint/2010/main" xmlns="" val="119715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Beauty</a:t>
            </a:r>
            <a:endParaRPr lang="en-US" sz="4500" b="1" dirty="0"/>
          </a:p>
        </p:txBody>
      </p:sp>
    </p:spTree>
    <p:extLst>
      <p:ext uri="{BB962C8B-B14F-4D97-AF65-F5344CB8AC3E}">
        <p14:creationId xmlns:p14="http://schemas.microsoft.com/office/powerpoint/2010/main" xmlns="" val="129306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Radiance</a:t>
            </a:r>
            <a:endParaRPr lang="en-US" sz="4500" b="1" dirty="0"/>
          </a:p>
        </p:txBody>
      </p:sp>
    </p:spTree>
    <p:extLst>
      <p:ext uri="{BB962C8B-B14F-4D97-AF65-F5344CB8AC3E}">
        <p14:creationId xmlns:p14="http://schemas.microsoft.com/office/powerpoint/2010/main" xmlns="" val="405659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500" b="1" dirty="0" smtClean="0"/>
              <a:t>Life</a:t>
            </a:r>
            <a:endParaRPr lang="en-US" sz="4500" b="1" dirty="0"/>
          </a:p>
        </p:txBody>
      </p:sp>
    </p:spTree>
    <p:extLst>
      <p:ext uri="{BB962C8B-B14F-4D97-AF65-F5344CB8AC3E}">
        <p14:creationId xmlns:p14="http://schemas.microsoft.com/office/powerpoint/2010/main" xmlns="" val="241243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401</TotalTime>
  <Words>122</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Slide 1</vt:lpstr>
      <vt:lpstr>The End (Revelation 21:1-3)</vt:lpstr>
      <vt:lpstr>Excellence Overcomes</vt:lpstr>
      <vt:lpstr>Slide 4</vt:lpstr>
      <vt:lpstr>Slide 5</vt:lpstr>
      <vt:lpstr>Slide 6</vt:lpstr>
      <vt:lpstr>Slide 7</vt:lpstr>
      <vt:lpstr>Slide 8</vt:lpstr>
      <vt:lpstr>Slide 9</vt:lpstr>
      <vt:lpstr>Slide 10</vt:lpstr>
      <vt:lpstr>Invitation to Excellence (Rev. 22:14-21)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of Excellence</dc:title>
  <dc:creator>Windows User</dc:creator>
  <cp:lastModifiedBy>Brad Beutjer</cp:lastModifiedBy>
  <cp:revision>44</cp:revision>
  <dcterms:created xsi:type="dcterms:W3CDTF">2012-08-03T22:31:58Z</dcterms:created>
  <dcterms:modified xsi:type="dcterms:W3CDTF">2012-08-26T12:59:41Z</dcterms:modified>
</cp:coreProperties>
</file>