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81" r:id="rId2"/>
    <p:sldId id="258" r:id="rId3"/>
    <p:sldId id="256" r:id="rId4"/>
    <p:sldId id="257" r:id="rId5"/>
    <p:sldId id="282" r:id="rId6"/>
    <p:sldId id="269" r:id="rId7"/>
    <p:sldId id="261" r:id="rId8"/>
    <p:sldId id="270" r:id="rId9"/>
    <p:sldId id="271" r:id="rId10"/>
    <p:sldId id="275" r:id="rId11"/>
    <p:sldId id="272" r:id="rId12"/>
    <p:sldId id="274" r:id="rId13"/>
    <p:sldId id="273" r:id="rId14"/>
    <p:sldId id="276" r:id="rId15"/>
    <p:sldId id="277" r:id="rId16"/>
    <p:sldId id="278" r:id="rId17"/>
    <p:sldId id="279" r:id="rId18"/>
    <p:sldId id="280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169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90" y="-24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D93C8B-CE1A-443F-9FF8-1897C983F4DB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CB8C7C-F14C-4E1E-B3D8-B1AD7AF3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647700"/>
            <a:ext cx="3733800" cy="4381500"/>
          </a:xfrm>
        </p:spPr>
        <p:txBody>
          <a:bodyPr>
            <a:normAutofit/>
          </a:bodyPr>
          <a:lstStyle/>
          <a:p>
            <a:pPr algn="r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sz="1700" dirty="0" smtClean="0"/>
              <a:t>The </a:t>
            </a:r>
            <a:r>
              <a:rPr lang="en-US" sz="1700" dirty="0" smtClean="0"/>
              <a:t>Defensive Apology:</a:t>
            </a:r>
          </a:p>
          <a:p>
            <a:pPr algn="r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sz="1700" dirty="0" smtClean="0"/>
              <a:t>The Contingent Apology:</a:t>
            </a:r>
          </a:p>
          <a:p>
            <a:pPr algn="r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sz="1700" dirty="0" smtClean="0"/>
              <a:t>The Hypocritical Apology:</a:t>
            </a:r>
          </a:p>
          <a:p>
            <a:pPr algn="r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sz="1700" dirty="0" smtClean="0"/>
              <a:t>The </a:t>
            </a:r>
            <a:r>
              <a:rPr lang="en-US" sz="1700" dirty="0" smtClean="0"/>
              <a:t>Pass-the-Blame Apology:</a:t>
            </a:r>
          </a:p>
          <a:p>
            <a:pPr algn="r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sz="1700" dirty="0" smtClean="0"/>
              <a:t>The </a:t>
            </a:r>
            <a:r>
              <a:rPr lang="en-US" sz="1700" dirty="0" smtClean="0"/>
              <a:t>Strategic Apology:</a:t>
            </a:r>
            <a:endParaRPr lang="en-US" sz="1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647701"/>
            <a:ext cx="4343400" cy="4381500"/>
          </a:xfrm>
        </p:spPr>
        <p:txBody>
          <a:bodyPr>
            <a:normAutofit/>
          </a:bodyPr>
          <a:lstStyle/>
          <a:p>
            <a:pPr marL="45720" indent="0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700" i="1" dirty="0" smtClean="0"/>
              <a:t>“</a:t>
            </a:r>
            <a:r>
              <a:rPr lang="en-US" sz="1700" i="1" dirty="0" smtClean="0"/>
              <a:t>I’m sorry, but if you hadn’t…”</a:t>
            </a:r>
          </a:p>
          <a:p>
            <a:pPr marL="45720" indent="0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700" i="1" dirty="0" smtClean="0"/>
              <a:t>“I’m sorry if I did something to offend”</a:t>
            </a:r>
          </a:p>
          <a:p>
            <a:pPr marL="45720" indent="0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700" i="1" dirty="0" smtClean="0"/>
              <a:t>“I’m sorry, but I don’t see the big deal”</a:t>
            </a:r>
          </a:p>
          <a:p>
            <a:pPr marL="45720" indent="0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700" i="1" dirty="0" smtClean="0"/>
              <a:t>“</a:t>
            </a:r>
            <a:r>
              <a:rPr lang="en-US" sz="1700" i="1" dirty="0" smtClean="0"/>
              <a:t>I’m sorry, but I couldn’t help it”</a:t>
            </a:r>
          </a:p>
          <a:p>
            <a:pPr marL="45720" indent="0">
              <a:lnSpc>
                <a:spcPts val="48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700" i="1" dirty="0" smtClean="0"/>
              <a:t>“</a:t>
            </a:r>
            <a:r>
              <a:rPr lang="en-US" sz="1700" i="1" dirty="0" smtClean="0"/>
              <a:t>I’m sorry. Let’s move on.”</a:t>
            </a: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xmlns="" val="19091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uiExpand="1" build="p"/>
      <p:bldP spid="4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800100"/>
            <a:ext cx="6172200" cy="4191000"/>
          </a:xfrm>
        </p:spPr>
        <p:txBody>
          <a:bodyPr>
            <a:noAutofit/>
          </a:bodyPr>
          <a:lstStyle/>
          <a:p>
            <a:pPr marL="45720" indent="0">
              <a:spcBef>
                <a:spcPts val="1800"/>
              </a:spcBef>
              <a:buNone/>
            </a:pPr>
            <a:r>
              <a:rPr lang="en-US" sz="2000" dirty="0" smtClean="0"/>
              <a:t>“Depart from me, for I am a </a:t>
            </a:r>
            <a:r>
              <a:rPr lang="en-US" sz="2000" b="1" u="sng" dirty="0" smtClean="0"/>
              <a:t>sinful</a:t>
            </a:r>
            <a:r>
              <a:rPr lang="en-US" sz="2000" dirty="0" smtClean="0"/>
              <a:t> </a:t>
            </a:r>
            <a:r>
              <a:rPr lang="en-US" sz="2000" b="1" u="sng" dirty="0" smtClean="0"/>
              <a:t>man</a:t>
            </a:r>
            <a:r>
              <a:rPr lang="en-US" sz="2000" dirty="0" smtClean="0"/>
              <a:t>, O Lord.” </a:t>
            </a:r>
            <a:r>
              <a:rPr lang="en-US" sz="2000" dirty="0" err="1" smtClean="0"/>
              <a:t>Lk</a:t>
            </a:r>
            <a:r>
              <a:rPr lang="en-US" sz="2000" dirty="0" smtClean="0"/>
              <a:t> 5:8 </a:t>
            </a:r>
          </a:p>
          <a:p>
            <a:pPr marL="45720" indent="0">
              <a:spcBef>
                <a:spcPts val="1800"/>
              </a:spcBef>
              <a:buNone/>
            </a:pPr>
            <a:r>
              <a:rPr lang="en-US" sz="2000" dirty="0" smtClean="0"/>
              <a:t>“Lord, do not trouble yourself, for I am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</a:t>
            </a:r>
            <a:r>
              <a:rPr lang="en-US" sz="2000" b="1" u="sng" dirty="0" smtClean="0"/>
              <a:t>worthy</a:t>
            </a:r>
            <a:r>
              <a:rPr lang="en-US" sz="2000" dirty="0" smtClean="0"/>
              <a:t> to have you come under my roof.” </a:t>
            </a:r>
            <a:r>
              <a:rPr lang="en-US" sz="2000" dirty="0" err="1" smtClean="0"/>
              <a:t>Lk</a:t>
            </a:r>
            <a:r>
              <a:rPr lang="en-US" sz="2000" dirty="0" smtClean="0"/>
              <a:t> 7:6</a:t>
            </a:r>
          </a:p>
          <a:p>
            <a:pPr marL="45720" indent="0">
              <a:spcBef>
                <a:spcPts val="1800"/>
              </a:spcBef>
              <a:buNone/>
            </a:pPr>
            <a:r>
              <a:rPr lang="en-US" sz="2000" dirty="0" smtClean="0"/>
              <a:t>“I am no longer </a:t>
            </a:r>
            <a:r>
              <a:rPr lang="en-US" sz="2000" b="1" u="sng" dirty="0" smtClean="0"/>
              <a:t>worthy</a:t>
            </a:r>
            <a:r>
              <a:rPr lang="en-US" sz="2000" dirty="0" smtClean="0"/>
              <a:t> to be called your son. Treat me as one of your hired servants.” </a:t>
            </a:r>
            <a:r>
              <a:rPr lang="en-US" sz="2000" dirty="0" err="1" smtClean="0"/>
              <a:t>Lk</a:t>
            </a:r>
            <a:r>
              <a:rPr lang="en-US" sz="2000" dirty="0" smtClean="0"/>
              <a:t> 15:19</a:t>
            </a:r>
          </a:p>
          <a:p>
            <a:pPr marL="45720" indent="0">
              <a:spcBef>
                <a:spcPts val="1800"/>
              </a:spcBef>
              <a:buNone/>
            </a:pPr>
            <a:r>
              <a:rPr lang="en-US" sz="2000" dirty="0" smtClean="0"/>
              <a:t>“We are </a:t>
            </a:r>
            <a:r>
              <a:rPr lang="en-US" sz="2000" b="1" u="sng" dirty="0" smtClean="0"/>
              <a:t>unworthy</a:t>
            </a:r>
            <a:r>
              <a:rPr lang="en-US" sz="2000" dirty="0" smtClean="0"/>
              <a:t> servants; we have only done what was our duty.” </a:t>
            </a:r>
            <a:r>
              <a:rPr lang="en-US" sz="2000" dirty="0" err="1" smtClean="0"/>
              <a:t>Lk</a:t>
            </a:r>
            <a:r>
              <a:rPr lang="en-US" sz="2000" dirty="0" smtClean="0"/>
              <a:t> 17:10</a:t>
            </a:r>
          </a:p>
          <a:p>
            <a:pPr marL="45720" indent="0">
              <a:spcBef>
                <a:spcPts val="1800"/>
              </a:spcBef>
              <a:buNone/>
            </a:pPr>
            <a:r>
              <a:rPr lang="en-US" sz="2000" dirty="0" smtClean="0"/>
              <a:t>“God, be merciful to me, a </a:t>
            </a:r>
            <a:r>
              <a:rPr lang="en-US" sz="2000" b="1" u="sng" dirty="0" smtClean="0"/>
              <a:t>sinner</a:t>
            </a:r>
            <a:r>
              <a:rPr lang="en-US" sz="2000" dirty="0" smtClean="0"/>
              <a:t>!” </a:t>
            </a:r>
            <a:r>
              <a:rPr lang="en-US" sz="2000" dirty="0" err="1" smtClean="0"/>
              <a:t>Lk</a:t>
            </a:r>
            <a:r>
              <a:rPr lang="en-US" sz="2000" dirty="0" smtClean="0"/>
              <a:t> 18:13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5899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Will you forgive me?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xmlns="" val="13445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57300"/>
            <a:ext cx="6400800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Give me a new heart (10)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Don’t take Your presence (11)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Restore joy in salvation (12)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Open my lips (15)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181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028700"/>
            <a:ext cx="3581400" cy="3657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Blot out (1, 9)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Wash (2, 9)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Cleanse (2)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Purify (7)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Hide Your face (9)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Deliver (14)</a:t>
            </a:r>
            <a:endParaRPr lang="en-US" sz="2400" dirty="0"/>
          </a:p>
        </p:txBody>
      </p:sp>
      <p:pic>
        <p:nvPicPr>
          <p:cNvPr id="2055" name="Picture 7" descr="C:\Users\David\AppData\Local\Microsoft\Windows\Temporary Internet Files\Content.IE5\U60XCUNJ\MP9004277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09700"/>
            <a:ext cx="2816572" cy="2819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861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409700"/>
            <a:ext cx="6019800" cy="2895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For you will not delight in </a:t>
            </a:r>
            <a:r>
              <a:rPr lang="en-US" sz="2400" b="1" u="sng" dirty="0" smtClean="0"/>
              <a:t>sacrifice</a:t>
            </a:r>
            <a:r>
              <a:rPr lang="en-US" sz="2400" dirty="0" smtClean="0"/>
              <a:t>,       or I would give it;                                            you will not be pleased with a burnt offering.</a:t>
            </a:r>
          </a:p>
          <a:p>
            <a:pPr marL="45720" indent="0">
              <a:buNone/>
            </a:pPr>
            <a:r>
              <a:rPr lang="en-US" sz="2400" dirty="0" smtClean="0"/>
              <a:t>The sacrifices of God are a </a:t>
            </a:r>
            <a:r>
              <a:rPr lang="en-US" sz="2400" b="1" u="sng" dirty="0" smtClean="0"/>
              <a:t>broken</a:t>
            </a:r>
            <a:r>
              <a:rPr lang="en-US" sz="2400" dirty="0" smtClean="0"/>
              <a:t> </a:t>
            </a:r>
            <a:r>
              <a:rPr lang="en-US" sz="2400" b="1" u="sng" dirty="0" smtClean="0"/>
              <a:t>spirit</a:t>
            </a:r>
            <a:r>
              <a:rPr lang="en-US" sz="2400" dirty="0" smtClean="0"/>
              <a:t>;                    a broken and contrite heart, O God, you will not despise.</a:t>
            </a:r>
          </a:p>
        </p:txBody>
      </p:sp>
    </p:spTree>
    <p:extLst>
      <p:ext uri="{BB962C8B-B14F-4D97-AF65-F5344CB8AC3E}">
        <p14:creationId xmlns:p14="http://schemas.microsoft.com/office/powerpoint/2010/main" xmlns="" val="156065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810540"/>
            <a:ext cx="6552061" cy="2019455"/>
          </a:xfrm>
        </p:spPr>
        <p:txBody>
          <a:bodyPr/>
          <a:lstStyle/>
          <a:p>
            <a:r>
              <a:rPr lang="en-US" sz="4300" dirty="0" smtClean="0"/>
              <a:t>How do I make it right?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xmlns="" val="168878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943100"/>
            <a:ext cx="6019800" cy="1828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1" u="sng" dirty="0" smtClean="0"/>
              <a:t>Restore</a:t>
            </a:r>
            <a:r>
              <a:rPr lang="en-US" sz="2400" dirty="0" smtClean="0"/>
              <a:t> to me the joy of your salvation, and uphold me with a willing spirit.</a:t>
            </a:r>
          </a:p>
          <a:p>
            <a:pPr marL="45720" indent="0">
              <a:buNone/>
            </a:pPr>
            <a:r>
              <a:rPr lang="en-US" sz="2400" dirty="0" smtClean="0"/>
              <a:t>Then I will teach transgressors your ways, and sinners will </a:t>
            </a:r>
            <a:r>
              <a:rPr lang="en-US" sz="2400" b="1" u="sng" dirty="0" smtClean="0"/>
              <a:t>return</a:t>
            </a:r>
            <a:r>
              <a:rPr lang="en-US" sz="2400" dirty="0" smtClean="0"/>
              <a:t> to you.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1497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6400" y="2400300"/>
            <a:ext cx="5715000" cy="914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O Lord, open my lips,                         and my mouth will declare your </a:t>
            </a:r>
            <a:r>
              <a:rPr lang="en-US" sz="2400" b="1" u="sng" dirty="0" smtClean="0"/>
              <a:t>praise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5218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492" b="19492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77887" y="994472"/>
            <a:ext cx="3694114" cy="216782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300" dirty="0" smtClean="0"/>
              <a:t>Look in the mirror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300" dirty="0" smtClean="0"/>
              <a:t>Be painfully honest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300" dirty="0" smtClean="0"/>
              <a:t>Lean on grace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300" dirty="0" smtClean="0"/>
              <a:t>Ask for help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Putting into practice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5056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62200" y="1333500"/>
            <a:ext cx="5181600" cy="2971800"/>
          </a:xfrm>
        </p:spPr>
        <p:txBody>
          <a:bodyPr>
            <a:normAutofit/>
          </a:bodyPr>
          <a:lstStyle/>
          <a:p>
            <a:pPr marL="56007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2600" dirty="0" smtClean="0"/>
              <a:t>I was wrong.</a:t>
            </a:r>
          </a:p>
          <a:p>
            <a:pPr marL="56007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2600" dirty="0" smtClean="0"/>
              <a:t>I am sorry.</a:t>
            </a:r>
          </a:p>
          <a:p>
            <a:pPr marL="56007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2600" dirty="0" smtClean="0"/>
              <a:t>Will you forgive me?</a:t>
            </a:r>
          </a:p>
          <a:p>
            <a:pPr marL="56007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+mj-lt"/>
              <a:buAutoNum type="arabicPeriod"/>
            </a:pPr>
            <a:r>
              <a:rPr lang="en-US" sz="2600" dirty="0" smtClean="0"/>
              <a:t>How do I make it right?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14191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do when you’ve blown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Mercy on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51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I was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514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952500"/>
            <a:ext cx="3200400" cy="3429000"/>
          </a:xfrm>
        </p:spPr>
        <p:txBody>
          <a:bodyPr>
            <a:normAutofit/>
          </a:bodyPr>
          <a:lstStyle/>
          <a:p>
            <a:pPr algn="r">
              <a:spcBef>
                <a:spcPts val="2400"/>
              </a:spcBef>
              <a:spcAft>
                <a:spcPts val="2400"/>
              </a:spcAft>
            </a:pPr>
            <a:r>
              <a:rPr lang="en-US" sz="2000" dirty="0" smtClean="0"/>
              <a:t>Transgression:</a:t>
            </a:r>
          </a:p>
          <a:p>
            <a:pPr algn="r">
              <a:spcBef>
                <a:spcPts val="2400"/>
              </a:spcBef>
              <a:spcAft>
                <a:spcPts val="2400"/>
              </a:spcAft>
            </a:pPr>
            <a:r>
              <a:rPr lang="en-US" sz="2000" dirty="0" smtClean="0"/>
              <a:t>Iniquity:</a:t>
            </a:r>
          </a:p>
          <a:p>
            <a:pPr algn="r">
              <a:spcBef>
                <a:spcPts val="2400"/>
              </a:spcBef>
              <a:spcAft>
                <a:spcPts val="2400"/>
              </a:spcAft>
            </a:pPr>
            <a:r>
              <a:rPr lang="en-US" sz="2000" dirty="0" smtClean="0"/>
              <a:t>Sin:</a:t>
            </a:r>
          </a:p>
          <a:p>
            <a:pPr algn="r">
              <a:spcBef>
                <a:spcPts val="2400"/>
              </a:spcBef>
              <a:spcAft>
                <a:spcPts val="2400"/>
              </a:spcAft>
            </a:pPr>
            <a:r>
              <a:rPr lang="en-US" sz="2000" dirty="0" smtClean="0"/>
              <a:t>Evil: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95800" y="952501"/>
            <a:ext cx="4343400" cy="3657599"/>
          </a:xfrm>
        </p:spPr>
        <p:txBody>
          <a:bodyPr>
            <a:normAutofit/>
          </a:bodyPr>
          <a:lstStyle/>
          <a:p>
            <a:pPr marL="4572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2000" i="1" dirty="0" smtClean="0"/>
              <a:t>“Rebellion”</a:t>
            </a:r>
          </a:p>
          <a:p>
            <a:pPr marL="4572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2000" i="1" dirty="0" smtClean="0"/>
              <a:t>“Perversity, depravity”</a:t>
            </a:r>
          </a:p>
          <a:p>
            <a:pPr marL="4572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2000" i="1" dirty="0" smtClean="0"/>
              <a:t>“Miss the mark”</a:t>
            </a:r>
          </a:p>
          <a:p>
            <a:pPr marL="4572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2000" i="1" dirty="0" smtClean="0"/>
              <a:t>“Bad, malignant, displeasing (giving pain, unhappiness, misery)”</a:t>
            </a:r>
          </a:p>
        </p:txBody>
      </p:sp>
    </p:spTree>
    <p:extLst>
      <p:ext uri="{BB962C8B-B14F-4D97-AF65-F5344CB8AC3E}">
        <p14:creationId xmlns:p14="http://schemas.microsoft.com/office/powerpoint/2010/main" xmlns="" val="18851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28800" y="1943100"/>
            <a:ext cx="5486400" cy="1752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Wash </a:t>
            </a:r>
            <a:r>
              <a:rPr lang="en-US" sz="2400" dirty="0"/>
              <a:t>me thoroughly from </a:t>
            </a:r>
            <a:r>
              <a:rPr lang="en-US" sz="2400" b="1" u="sng" dirty="0"/>
              <a:t>my</a:t>
            </a:r>
            <a:r>
              <a:rPr lang="en-US" sz="2400" dirty="0"/>
              <a:t> iniquity, </a:t>
            </a:r>
            <a:r>
              <a:rPr lang="en-US" sz="2400" dirty="0" smtClean="0"/>
              <a:t>   and </a:t>
            </a:r>
            <a:r>
              <a:rPr lang="en-US" sz="2400" dirty="0"/>
              <a:t>cleanse me from </a:t>
            </a:r>
            <a:r>
              <a:rPr lang="en-US" sz="2400" b="1" u="sng" dirty="0"/>
              <a:t>my</a:t>
            </a:r>
            <a:r>
              <a:rPr lang="en-US" sz="2400" dirty="0"/>
              <a:t> sin! </a:t>
            </a:r>
          </a:p>
          <a:p>
            <a:pPr marL="4572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I know </a:t>
            </a:r>
            <a:r>
              <a:rPr lang="en-US" sz="2400" b="1" u="sng" dirty="0"/>
              <a:t>my</a:t>
            </a:r>
            <a:r>
              <a:rPr lang="en-US" sz="2400" dirty="0"/>
              <a:t> transgressions, </a:t>
            </a:r>
            <a:r>
              <a:rPr lang="en-US" sz="2400" dirty="0" smtClean="0"/>
              <a:t>              and </a:t>
            </a:r>
            <a:r>
              <a:rPr lang="en-US" sz="2400" b="1" u="sng" dirty="0"/>
              <a:t>my</a:t>
            </a:r>
            <a:r>
              <a:rPr lang="en-US" sz="2400" dirty="0"/>
              <a:t> sin is ever before 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3016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 am sorry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26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2019300"/>
            <a:ext cx="6096000" cy="1600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/>
              <a:t>Against you, you </a:t>
            </a:r>
            <a:r>
              <a:rPr lang="en-US" sz="2400" b="1" u="sng" dirty="0"/>
              <a:t>only</a:t>
            </a:r>
            <a:r>
              <a:rPr lang="en-US" sz="2400" dirty="0"/>
              <a:t>, have I sinned and done what is evil in your sight, </a:t>
            </a:r>
            <a:r>
              <a:rPr lang="en-US" sz="2400" dirty="0" smtClean="0"/>
              <a:t>              so </a:t>
            </a:r>
            <a:r>
              <a:rPr lang="en-US" sz="2400" dirty="0"/>
              <a:t>that you may be </a:t>
            </a:r>
            <a:r>
              <a:rPr lang="en-US" sz="2400" b="1" u="sng" dirty="0"/>
              <a:t>justified</a:t>
            </a:r>
            <a:r>
              <a:rPr lang="en-US" sz="2400" dirty="0"/>
              <a:t> in your words and </a:t>
            </a:r>
            <a:r>
              <a:rPr lang="en-US" sz="2400" b="1" u="sng" dirty="0"/>
              <a:t>blameless</a:t>
            </a:r>
            <a:r>
              <a:rPr lang="en-US" sz="2400" dirty="0"/>
              <a:t> in your judgment.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1288586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52600" y="2400300"/>
            <a:ext cx="5638800" cy="106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/>
              <a:t>Behold, I was brought forth in </a:t>
            </a:r>
            <a:r>
              <a:rPr lang="en-US" sz="2400" b="1" u="sng" dirty="0"/>
              <a:t>iniquity</a:t>
            </a:r>
            <a:r>
              <a:rPr lang="en-US" sz="2400" dirty="0"/>
              <a:t>, and in </a:t>
            </a:r>
            <a:r>
              <a:rPr lang="en-US" sz="2400" b="1" u="sng" dirty="0"/>
              <a:t>sin</a:t>
            </a:r>
            <a:r>
              <a:rPr lang="en-US" sz="2400" dirty="0"/>
              <a:t> did my mother conceive me. </a:t>
            </a:r>
          </a:p>
        </p:txBody>
      </p:sp>
    </p:spTree>
    <p:extLst>
      <p:ext uri="{BB962C8B-B14F-4D97-AF65-F5344CB8AC3E}">
        <p14:creationId xmlns:p14="http://schemas.microsoft.com/office/powerpoint/2010/main" xmlns="" val="222751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1574</TotalTime>
  <Words>498</Words>
  <Application>Microsoft Office PowerPoint</Application>
  <PresentationFormat>On-screen Show (16:10)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Slide 1</vt:lpstr>
      <vt:lpstr>Slide 2</vt:lpstr>
      <vt:lpstr>Have Mercy on Me</vt:lpstr>
      <vt:lpstr>1. I was wrong</vt:lpstr>
      <vt:lpstr>Slide 5</vt:lpstr>
      <vt:lpstr>Slide 6</vt:lpstr>
      <vt:lpstr>2. I am sorry</vt:lpstr>
      <vt:lpstr>Slide 8</vt:lpstr>
      <vt:lpstr>Slide 9</vt:lpstr>
      <vt:lpstr>Slide 10</vt:lpstr>
      <vt:lpstr>Will you forgive me?</vt:lpstr>
      <vt:lpstr>Slide 12</vt:lpstr>
      <vt:lpstr>Slide 13</vt:lpstr>
      <vt:lpstr>Slide 14</vt:lpstr>
      <vt:lpstr>How do I make it right?</vt:lpstr>
      <vt:lpstr>Slide 16</vt:lpstr>
      <vt:lpstr>Slide 17</vt:lpstr>
      <vt:lpstr>Putting into practice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Mercy on Me</dc:title>
  <dc:creator>David</dc:creator>
  <cp:lastModifiedBy>Brad Beutjer</cp:lastModifiedBy>
  <cp:revision>37</cp:revision>
  <dcterms:created xsi:type="dcterms:W3CDTF">2013-01-12T12:30:29Z</dcterms:created>
  <dcterms:modified xsi:type="dcterms:W3CDTF">2013-01-13T22:46:52Z</dcterms:modified>
</cp:coreProperties>
</file>