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0" r:id="rId1"/>
  </p:sldMasterIdLst>
  <p:sldIdLst>
    <p:sldId id="256" r:id="rId2"/>
    <p:sldId id="310" r:id="rId3"/>
    <p:sldId id="309" r:id="rId4"/>
    <p:sldId id="318" r:id="rId5"/>
    <p:sldId id="367" r:id="rId6"/>
    <p:sldId id="357" r:id="rId7"/>
    <p:sldId id="347"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3BC92"/>
    <a:srgbClr val="546D7A"/>
    <a:srgbClr val="FFF8C2"/>
    <a:srgbClr val="646B86"/>
    <a:srgbClr val="71481C"/>
    <a:srgbClr val="000000"/>
    <a:srgbClr val="463E38"/>
    <a:srgbClr val="E8EFEF"/>
    <a:srgbClr val="8FB08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40" autoAdjust="0"/>
    <p:restoredTop sz="98007" autoAdjust="0"/>
  </p:normalViewPr>
  <p:slideViewPr>
    <p:cSldViewPr showGuides="1">
      <p:cViewPr>
        <p:scale>
          <a:sx n="90" d="100"/>
          <a:sy n="90" d="100"/>
        </p:scale>
        <p:origin x="-852" y="-402"/>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C475898-4095-44A9-8681-61D79DC636C2}" type="datetimeFigureOut">
              <a:rPr lang="en-US" smtClean="0"/>
              <a:pPr/>
              <a:t>2/26/2012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14468EB-1DB0-4ABD-A055-FC3BB860EEC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475898-4095-44A9-8681-61D79DC636C2}" type="datetimeFigureOut">
              <a:rPr lang="en-US" smtClean="0"/>
              <a:pPr/>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468EB-1DB0-4ABD-A055-FC3BB860EEC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14468EB-1DB0-4ABD-A055-FC3BB860EEC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475898-4095-44A9-8681-61D79DC636C2}" type="datetimeFigureOut">
              <a:rPr lang="en-US" smtClean="0"/>
              <a:pPr/>
              <a:t>2/26/2012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C475898-4095-44A9-8681-61D79DC636C2}" type="datetimeFigureOut">
              <a:rPr lang="en-US" smtClean="0"/>
              <a:pPr/>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14468EB-1DB0-4ABD-A055-FC3BB860EEC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C475898-4095-44A9-8681-61D79DC636C2}" type="datetimeFigureOut">
              <a:rPr lang="en-US" smtClean="0"/>
              <a:pPr/>
              <a:t>2/26/2012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14468EB-1DB0-4ABD-A055-FC3BB860EEC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C475898-4095-44A9-8681-61D79DC636C2}" type="datetimeFigureOut">
              <a:rPr lang="en-US" smtClean="0"/>
              <a:pPr/>
              <a:t>2/26/2012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468EB-1DB0-4ABD-A055-FC3BB860EEC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C475898-4095-44A9-8681-61D79DC636C2}" type="datetimeFigureOut">
              <a:rPr lang="en-US" smtClean="0"/>
              <a:pPr/>
              <a:t>2/26/2012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14468EB-1DB0-4ABD-A055-FC3BB860EEC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475898-4095-44A9-8681-61D79DC636C2}" type="datetimeFigureOut">
              <a:rPr lang="en-US" smtClean="0"/>
              <a:pPr/>
              <a:t>2/26/2012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14468EB-1DB0-4ABD-A055-FC3BB860EE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C475898-4095-44A9-8681-61D79DC636C2}" type="datetimeFigureOut">
              <a:rPr lang="en-US" smtClean="0"/>
              <a:pPr/>
              <a:t>2/26/2012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14468EB-1DB0-4ABD-A055-FC3BB860EE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14468EB-1DB0-4ABD-A055-FC3BB860EEC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C475898-4095-44A9-8681-61D79DC636C2}" type="datetimeFigureOut">
              <a:rPr lang="en-US" smtClean="0"/>
              <a:pPr/>
              <a:t>2/26/2012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14468EB-1DB0-4ABD-A055-FC3BB860EEC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C475898-4095-44A9-8681-61D79DC636C2}" type="datetimeFigureOut">
              <a:rPr lang="en-US" smtClean="0"/>
              <a:pPr/>
              <a:t>2/26/2012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C475898-4095-44A9-8681-61D79DC636C2}" type="datetimeFigureOut">
              <a:rPr lang="en-US" smtClean="0"/>
              <a:pPr/>
              <a:t>2/26/2012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14468EB-1DB0-4ABD-A055-FC3BB860EEC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990600" y="2819400"/>
            <a:ext cx="7162800" cy="1752600"/>
          </a:xfrm>
        </p:spPr>
        <p:txBody>
          <a:bodyPr/>
          <a:lstStyle/>
          <a:p>
            <a:r>
              <a:rPr lang="en-US" dirty="0" smtClean="0"/>
              <a:t>A GUIDED TOUR of god’s word for beginners</a:t>
            </a:r>
            <a:endParaRPr lang="en-US" dirty="0"/>
          </a:p>
        </p:txBody>
      </p:sp>
      <p:sp>
        <p:nvSpPr>
          <p:cNvPr id="2" name="Title 1"/>
          <p:cNvSpPr>
            <a:spLocks noGrp="1"/>
          </p:cNvSpPr>
          <p:nvPr>
            <p:ph type="ctrTitle"/>
          </p:nvPr>
        </p:nvSpPr>
        <p:spPr/>
        <p:txBody>
          <a:bodyPr/>
          <a:lstStyle/>
          <a:p>
            <a:r>
              <a:rPr lang="en-US" dirty="0" smtClean="0"/>
              <a:t>Bible 101</a:t>
            </a: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81000" y="304800"/>
            <a:ext cx="8382000" cy="6225337"/>
          </a:xfrm>
          <a:prstGeom prst="rect">
            <a:avLst/>
          </a:prstGeom>
          <a:effectLst>
            <a:outerShdw blurRad="177800" dist="177800" dir="2700000" algn="tl" rotWithShape="0">
              <a:prstClr val="black">
                <a:alpha val="40000"/>
              </a:prstClr>
            </a:outerShdw>
          </a:effectLst>
        </p:spPr>
      </p:pic>
      <p:sp>
        <p:nvSpPr>
          <p:cNvPr id="5" name="TextBox 4"/>
          <p:cNvSpPr txBox="1"/>
          <p:nvPr/>
        </p:nvSpPr>
        <p:spPr>
          <a:xfrm>
            <a:off x="533400" y="769652"/>
            <a:ext cx="4114800" cy="733534"/>
          </a:xfrm>
          <a:prstGeom prst="rect">
            <a:avLst/>
          </a:prstGeom>
          <a:noFill/>
        </p:spPr>
        <p:txBody>
          <a:bodyPr wrap="square" rtlCol="0">
            <a:spAutoFit/>
          </a:bodyPr>
          <a:lstStyle/>
          <a:p>
            <a:pPr>
              <a:lnSpc>
                <a:spcPts val="5000"/>
              </a:lnSpc>
            </a:pPr>
            <a:r>
              <a:rPr lang="en-US" sz="7200" b="1" dirty="0" smtClean="0">
                <a:solidFill>
                  <a:schemeClr val="bg2">
                    <a:lumMod val="25000"/>
                  </a:schemeClr>
                </a:solidFill>
                <a:latin typeface="Calibri" pitchFamily="34" charset="0"/>
                <a:cs typeface="Calibri" pitchFamily="34" charset="0"/>
              </a:rPr>
              <a:t>BIBLE 101</a:t>
            </a:r>
          </a:p>
        </p:txBody>
      </p:sp>
      <p:sp>
        <p:nvSpPr>
          <p:cNvPr id="6" name="TextBox 5"/>
          <p:cNvSpPr txBox="1"/>
          <p:nvPr/>
        </p:nvSpPr>
        <p:spPr>
          <a:xfrm>
            <a:off x="609600" y="1375162"/>
            <a:ext cx="3810000" cy="699872"/>
          </a:xfrm>
          <a:prstGeom prst="rect">
            <a:avLst/>
          </a:prstGeom>
          <a:noFill/>
        </p:spPr>
        <p:txBody>
          <a:bodyPr wrap="square" rtlCol="0">
            <a:spAutoFit/>
          </a:bodyPr>
          <a:lstStyle/>
          <a:p>
            <a:pPr>
              <a:lnSpc>
                <a:spcPts val="2300"/>
              </a:lnSpc>
            </a:pPr>
            <a:r>
              <a:rPr lang="en-US" sz="2700" b="1" i="1" dirty="0" smtClean="0">
                <a:solidFill>
                  <a:schemeClr val="bg2">
                    <a:lumMod val="25000"/>
                  </a:schemeClr>
                </a:solidFill>
                <a:latin typeface="Calibri" pitchFamily="34" charset="0"/>
                <a:cs typeface="Calibri" pitchFamily="34" charset="0"/>
              </a:rPr>
              <a:t>A Survey of God’s Word for Beginners</a:t>
            </a:r>
            <a:endParaRPr lang="en-US" sz="2700" b="1" i="1" dirty="0">
              <a:solidFill>
                <a:schemeClr val="bg2">
                  <a:lumMod val="25000"/>
                </a:schemeClr>
              </a:solidFill>
              <a:latin typeface="Calibri" pitchFamily="34" charset="0"/>
              <a:cs typeface="Calibri" pitchFamily="34" charset="0"/>
            </a:endParaRPr>
          </a:p>
        </p:txBody>
      </p:sp>
    </p:spTree>
    <p:extLst>
      <p:ext uri="{BB962C8B-B14F-4D97-AF65-F5344CB8AC3E}">
        <p14:creationId xmlns="" xmlns:p14="http://schemas.microsoft.com/office/powerpoint/2010/main" val="188812923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3" name="Group 382"/>
          <p:cNvGrpSpPr/>
          <p:nvPr/>
        </p:nvGrpSpPr>
        <p:grpSpPr>
          <a:xfrm>
            <a:off x="701040" y="619363"/>
            <a:ext cx="1097280" cy="1294626"/>
            <a:chOff x="685800" y="619363"/>
            <a:chExt cx="1097280" cy="1294626"/>
          </a:xfrm>
        </p:grpSpPr>
        <p:grpSp>
          <p:nvGrpSpPr>
            <p:cNvPr id="349" name="Group 348"/>
            <p:cNvGrpSpPr/>
            <p:nvPr/>
          </p:nvGrpSpPr>
          <p:grpSpPr>
            <a:xfrm>
              <a:off x="685800" y="619363"/>
              <a:ext cx="1097280" cy="685800"/>
              <a:chOff x="685800" y="609600"/>
              <a:chExt cx="1097280" cy="914400"/>
            </a:xfrm>
            <a:effectLst>
              <a:outerShdw blurRad="50800" dist="38100" dir="2700000" algn="tl" rotWithShape="0">
                <a:prstClr val="black">
                  <a:alpha val="40000"/>
                </a:prstClr>
              </a:outerShdw>
            </a:effectLst>
          </p:grpSpPr>
          <p:sp>
            <p:nvSpPr>
              <p:cNvPr id="170" name="Flowchart: Predefined Process 169"/>
              <p:cNvSpPr/>
              <p:nvPr/>
            </p:nvSpPr>
            <p:spPr>
              <a:xfrm>
                <a:off x="68580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46" name="Flowchart: Predefined Process 245"/>
              <p:cNvSpPr/>
              <p:nvPr/>
            </p:nvSpPr>
            <p:spPr>
              <a:xfrm>
                <a:off x="91440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47" name="Flowchart: Predefined Process 246"/>
              <p:cNvSpPr/>
              <p:nvPr/>
            </p:nvSpPr>
            <p:spPr>
              <a:xfrm>
                <a:off x="114300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48" name="Flowchart: Predefined Process 247"/>
              <p:cNvSpPr/>
              <p:nvPr/>
            </p:nvSpPr>
            <p:spPr>
              <a:xfrm>
                <a:off x="137160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49" name="Flowchart: Predefined Process 248"/>
              <p:cNvSpPr/>
              <p:nvPr/>
            </p:nvSpPr>
            <p:spPr>
              <a:xfrm>
                <a:off x="160020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grpSp>
        <p:sp>
          <p:nvSpPr>
            <p:cNvPr id="356" name="Rounded Rectangle 355"/>
            <p:cNvSpPr/>
            <p:nvPr/>
          </p:nvSpPr>
          <p:spPr>
            <a:xfrm>
              <a:off x="914400" y="1544657"/>
              <a:ext cx="685800" cy="369332"/>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357" name="TextBox 356"/>
            <p:cNvSpPr txBox="1"/>
            <p:nvPr/>
          </p:nvSpPr>
          <p:spPr>
            <a:xfrm>
              <a:off x="914400" y="1540192"/>
              <a:ext cx="685800"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Law</a:t>
              </a:r>
              <a:endParaRPr lang="en-US" sz="1500" dirty="0">
                <a:solidFill>
                  <a:schemeClr val="bg1"/>
                </a:solidFill>
              </a:endParaRPr>
            </a:p>
          </p:txBody>
        </p:sp>
      </p:grpSp>
      <p:grpSp>
        <p:nvGrpSpPr>
          <p:cNvPr id="384" name="Group 383"/>
          <p:cNvGrpSpPr/>
          <p:nvPr/>
        </p:nvGrpSpPr>
        <p:grpSpPr>
          <a:xfrm>
            <a:off x="2301240" y="619363"/>
            <a:ext cx="2727960" cy="1295400"/>
            <a:chOff x="2331720" y="619363"/>
            <a:chExt cx="2727960" cy="1295400"/>
          </a:xfrm>
        </p:grpSpPr>
        <p:grpSp>
          <p:nvGrpSpPr>
            <p:cNvPr id="350" name="Group 349"/>
            <p:cNvGrpSpPr/>
            <p:nvPr/>
          </p:nvGrpSpPr>
          <p:grpSpPr>
            <a:xfrm>
              <a:off x="2331720" y="619363"/>
              <a:ext cx="2727960" cy="685800"/>
              <a:chOff x="2331720" y="609600"/>
              <a:chExt cx="2727960" cy="914400"/>
            </a:xfrm>
            <a:effectLst>
              <a:outerShdw blurRad="50800" dist="38100" dir="2700000" algn="tl" rotWithShape="0">
                <a:prstClr val="black">
                  <a:alpha val="40000"/>
                </a:prstClr>
              </a:outerShdw>
            </a:effectLst>
          </p:grpSpPr>
          <p:sp>
            <p:nvSpPr>
              <p:cNvPr id="250" name="Flowchart: Predefined Process 249"/>
              <p:cNvSpPr/>
              <p:nvPr/>
            </p:nvSpPr>
            <p:spPr>
              <a:xfrm>
                <a:off x="23317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51" name="Flowchart: Predefined Process 250"/>
              <p:cNvSpPr/>
              <p:nvPr/>
            </p:nvSpPr>
            <p:spPr>
              <a:xfrm>
                <a:off x="25603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52" name="Flowchart: Predefined Process 251"/>
              <p:cNvSpPr/>
              <p:nvPr/>
            </p:nvSpPr>
            <p:spPr>
              <a:xfrm>
                <a:off x="27889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53" name="Flowchart: Predefined Process 252"/>
              <p:cNvSpPr/>
              <p:nvPr/>
            </p:nvSpPr>
            <p:spPr>
              <a:xfrm>
                <a:off x="30175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54" name="Flowchart: Predefined Process 253"/>
              <p:cNvSpPr/>
              <p:nvPr/>
            </p:nvSpPr>
            <p:spPr>
              <a:xfrm>
                <a:off x="32461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314" name="Flowchart: Predefined Process 313"/>
              <p:cNvSpPr/>
              <p:nvPr/>
            </p:nvSpPr>
            <p:spPr>
              <a:xfrm>
                <a:off x="34747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315" name="Flowchart: Predefined Process 314"/>
              <p:cNvSpPr/>
              <p:nvPr/>
            </p:nvSpPr>
            <p:spPr>
              <a:xfrm>
                <a:off x="37033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316" name="Flowchart: Predefined Process 315"/>
              <p:cNvSpPr/>
              <p:nvPr/>
            </p:nvSpPr>
            <p:spPr>
              <a:xfrm>
                <a:off x="39319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317" name="Flowchart: Predefined Process 316"/>
              <p:cNvSpPr/>
              <p:nvPr/>
            </p:nvSpPr>
            <p:spPr>
              <a:xfrm>
                <a:off x="41605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318" name="Flowchart: Predefined Process 317"/>
              <p:cNvSpPr/>
              <p:nvPr/>
            </p:nvSpPr>
            <p:spPr>
              <a:xfrm>
                <a:off x="441960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319" name="Flowchart: Predefined Process 318"/>
              <p:cNvSpPr/>
              <p:nvPr/>
            </p:nvSpPr>
            <p:spPr>
              <a:xfrm>
                <a:off x="464820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320" name="Flowchart: Predefined Process 319"/>
              <p:cNvSpPr/>
              <p:nvPr/>
            </p:nvSpPr>
            <p:spPr>
              <a:xfrm>
                <a:off x="487680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grpSp>
        <p:sp>
          <p:nvSpPr>
            <p:cNvPr id="358" name="Rounded Rectangle 357"/>
            <p:cNvSpPr/>
            <p:nvPr/>
          </p:nvSpPr>
          <p:spPr>
            <a:xfrm>
              <a:off x="3215640" y="1540966"/>
              <a:ext cx="899160" cy="373797"/>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359" name="TextBox 358"/>
            <p:cNvSpPr txBox="1"/>
            <p:nvPr/>
          </p:nvSpPr>
          <p:spPr>
            <a:xfrm>
              <a:off x="3215640" y="1540966"/>
              <a:ext cx="899160"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History</a:t>
              </a:r>
              <a:endParaRPr lang="en-US" sz="1500" dirty="0">
                <a:solidFill>
                  <a:schemeClr val="bg1"/>
                </a:solidFill>
              </a:endParaRPr>
            </a:p>
          </p:txBody>
        </p:sp>
      </p:grpSp>
      <p:grpSp>
        <p:nvGrpSpPr>
          <p:cNvPr id="385" name="Group 384"/>
          <p:cNvGrpSpPr/>
          <p:nvPr/>
        </p:nvGrpSpPr>
        <p:grpSpPr>
          <a:xfrm>
            <a:off x="5577840" y="619363"/>
            <a:ext cx="1097280" cy="1288197"/>
            <a:chOff x="5608320" y="619363"/>
            <a:chExt cx="1097280" cy="1288197"/>
          </a:xfrm>
        </p:grpSpPr>
        <p:grpSp>
          <p:nvGrpSpPr>
            <p:cNvPr id="351" name="Group 350"/>
            <p:cNvGrpSpPr/>
            <p:nvPr/>
          </p:nvGrpSpPr>
          <p:grpSpPr>
            <a:xfrm>
              <a:off x="5608320" y="619363"/>
              <a:ext cx="1097280" cy="685800"/>
              <a:chOff x="5608320" y="609600"/>
              <a:chExt cx="1097280" cy="914400"/>
            </a:xfrm>
            <a:effectLst>
              <a:outerShdw blurRad="50800" dist="38100" dir="2700000" algn="tl" rotWithShape="0">
                <a:prstClr val="black">
                  <a:alpha val="40000"/>
                </a:prstClr>
              </a:outerShdw>
            </a:effectLst>
          </p:grpSpPr>
          <p:sp>
            <p:nvSpPr>
              <p:cNvPr id="265" name="Flowchart: Predefined Process 264"/>
              <p:cNvSpPr/>
              <p:nvPr/>
            </p:nvSpPr>
            <p:spPr>
              <a:xfrm>
                <a:off x="56083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66" name="Flowchart: Predefined Process 265"/>
              <p:cNvSpPr/>
              <p:nvPr/>
            </p:nvSpPr>
            <p:spPr>
              <a:xfrm>
                <a:off x="58369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67" name="Flowchart: Predefined Process 266"/>
              <p:cNvSpPr/>
              <p:nvPr/>
            </p:nvSpPr>
            <p:spPr>
              <a:xfrm>
                <a:off x="60655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68" name="Flowchart: Predefined Process 267"/>
              <p:cNvSpPr/>
              <p:nvPr/>
            </p:nvSpPr>
            <p:spPr>
              <a:xfrm>
                <a:off x="62941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69" name="Flowchart: Predefined Process 268"/>
              <p:cNvSpPr/>
              <p:nvPr/>
            </p:nvSpPr>
            <p:spPr>
              <a:xfrm>
                <a:off x="6522720" y="6096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grpSp>
        <p:sp>
          <p:nvSpPr>
            <p:cNvPr id="360" name="Rounded Rectangle 359"/>
            <p:cNvSpPr/>
            <p:nvPr/>
          </p:nvSpPr>
          <p:spPr>
            <a:xfrm>
              <a:off x="5715000" y="1533763"/>
              <a:ext cx="944880" cy="373797"/>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361" name="TextBox 360"/>
            <p:cNvSpPr txBox="1"/>
            <p:nvPr/>
          </p:nvSpPr>
          <p:spPr>
            <a:xfrm>
              <a:off x="5715000" y="1533763"/>
              <a:ext cx="944880"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Wisdom</a:t>
              </a:r>
              <a:endParaRPr lang="en-US" sz="1500" dirty="0">
                <a:solidFill>
                  <a:schemeClr val="bg1"/>
                </a:solidFill>
              </a:endParaRPr>
            </a:p>
          </p:txBody>
        </p:sp>
      </p:grpSp>
      <p:grpSp>
        <p:nvGrpSpPr>
          <p:cNvPr id="387" name="Group 386"/>
          <p:cNvGrpSpPr/>
          <p:nvPr/>
        </p:nvGrpSpPr>
        <p:grpSpPr>
          <a:xfrm>
            <a:off x="701040" y="2295763"/>
            <a:ext cx="1143000" cy="1524000"/>
            <a:chOff x="685800" y="2295763"/>
            <a:chExt cx="1143000" cy="1524000"/>
          </a:xfrm>
        </p:grpSpPr>
        <p:grpSp>
          <p:nvGrpSpPr>
            <p:cNvPr id="352" name="Group 351"/>
            <p:cNvGrpSpPr/>
            <p:nvPr/>
          </p:nvGrpSpPr>
          <p:grpSpPr>
            <a:xfrm>
              <a:off x="685800" y="2295763"/>
              <a:ext cx="1097280" cy="685800"/>
              <a:chOff x="685800" y="2438400"/>
              <a:chExt cx="1097280" cy="914400"/>
            </a:xfrm>
            <a:effectLst>
              <a:outerShdw blurRad="50800" dist="38100" dir="2700000" algn="tl" rotWithShape="0">
                <a:prstClr val="black">
                  <a:alpha val="40000"/>
                </a:prstClr>
              </a:outerShdw>
            </a:effectLst>
          </p:grpSpPr>
          <p:sp>
            <p:nvSpPr>
              <p:cNvPr id="270" name="Flowchart: Predefined Process 269"/>
              <p:cNvSpPr/>
              <p:nvPr/>
            </p:nvSpPr>
            <p:spPr>
              <a:xfrm>
                <a:off x="6858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271" name="Flowchart: Predefined Process 270"/>
              <p:cNvSpPr/>
              <p:nvPr/>
            </p:nvSpPr>
            <p:spPr>
              <a:xfrm>
                <a:off x="9144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272" name="Flowchart: Predefined Process 271"/>
              <p:cNvSpPr/>
              <p:nvPr/>
            </p:nvSpPr>
            <p:spPr>
              <a:xfrm>
                <a:off x="11430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273" name="Flowchart: Predefined Process 272"/>
              <p:cNvSpPr/>
              <p:nvPr/>
            </p:nvSpPr>
            <p:spPr>
              <a:xfrm>
                <a:off x="13716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274" name="Flowchart: Predefined Process 273"/>
              <p:cNvSpPr/>
              <p:nvPr/>
            </p:nvSpPr>
            <p:spPr>
              <a:xfrm>
                <a:off x="16002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grpSp>
        <p:sp>
          <p:nvSpPr>
            <p:cNvPr id="362" name="Rounded Rectangle 361"/>
            <p:cNvSpPr/>
            <p:nvPr/>
          </p:nvSpPr>
          <p:spPr>
            <a:xfrm>
              <a:off x="807720" y="3208674"/>
              <a:ext cx="914400" cy="611089"/>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363" name="TextBox 362"/>
            <p:cNvSpPr txBox="1"/>
            <p:nvPr/>
          </p:nvSpPr>
          <p:spPr>
            <a:xfrm>
              <a:off x="731520" y="3172777"/>
              <a:ext cx="1097280" cy="612934"/>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Major Prophets</a:t>
              </a:r>
              <a:endParaRPr lang="en-US" sz="1500" dirty="0">
                <a:solidFill>
                  <a:schemeClr val="bg1"/>
                </a:solidFill>
              </a:endParaRPr>
            </a:p>
          </p:txBody>
        </p:sp>
      </p:grpSp>
      <p:grpSp>
        <p:nvGrpSpPr>
          <p:cNvPr id="388" name="Group 387"/>
          <p:cNvGrpSpPr/>
          <p:nvPr/>
        </p:nvGrpSpPr>
        <p:grpSpPr>
          <a:xfrm>
            <a:off x="2301240" y="2295763"/>
            <a:ext cx="2727960" cy="1524000"/>
            <a:chOff x="2286000" y="2295763"/>
            <a:chExt cx="2727960" cy="1524000"/>
          </a:xfrm>
        </p:grpSpPr>
        <p:grpSp>
          <p:nvGrpSpPr>
            <p:cNvPr id="353" name="Group 352"/>
            <p:cNvGrpSpPr/>
            <p:nvPr/>
          </p:nvGrpSpPr>
          <p:grpSpPr>
            <a:xfrm>
              <a:off x="2286000" y="2295763"/>
              <a:ext cx="2727960" cy="685800"/>
              <a:chOff x="2286000" y="2438400"/>
              <a:chExt cx="2727960" cy="914400"/>
            </a:xfrm>
            <a:effectLst>
              <a:outerShdw blurRad="50800" dist="38100" dir="2700000" algn="tl" rotWithShape="0">
                <a:prstClr val="black">
                  <a:alpha val="40000"/>
                </a:prstClr>
              </a:outerShdw>
            </a:effectLst>
          </p:grpSpPr>
          <p:sp>
            <p:nvSpPr>
              <p:cNvPr id="321" name="Flowchart: Predefined Process 320"/>
              <p:cNvSpPr/>
              <p:nvPr/>
            </p:nvSpPr>
            <p:spPr>
              <a:xfrm>
                <a:off x="22860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322" name="Flowchart: Predefined Process 321"/>
              <p:cNvSpPr/>
              <p:nvPr/>
            </p:nvSpPr>
            <p:spPr>
              <a:xfrm>
                <a:off x="25146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323" name="Flowchart: Predefined Process 322"/>
              <p:cNvSpPr/>
              <p:nvPr/>
            </p:nvSpPr>
            <p:spPr>
              <a:xfrm>
                <a:off x="27432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324" name="Flowchart: Predefined Process 323"/>
              <p:cNvSpPr/>
              <p:nvPr/>
            </p:nvSpPr>
            <p:spPr>
              <a:xfrm>
                <a:off x="29718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325" name="Flowchart: Predefined Process 324"/>
              <p:cNvSpPr/>
              <p:nvPr/>
            </p:nvSpPr>
            <p:spPr>
              <a:xfrm>
                <a:off x="32004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326" name="Flowchart: Predefined Process 325"/>
              <p:cNvSpPr/>
              <p:nvPr/>
            </p:nvSpPr>
            <p:spPr>
              <a:xfrm>
                <a:off x="34290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327" name="Flowchart: Predefined Process 326"/>
              <p:cNvSpPr/>
              <p:nvPr/>
            </p:nvSpPr>
            <p:spPr>
              <a:xfrm>
                <a:off x="36576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328" name="Flowchart: Predefined Process 327"/>
              <p:cNvSpPr/>
              <p:nvPr/>
            </p:nvSpPr>
            <p:spPr>
              <a:xfrm>
                <a:off x="38862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329" name="Flowchart: Predefined Process 328"/>
              <p:cNvSpPr/>
              <p:nvPr/>
            </p:nvSpPr>
            <p:spPr>
              <a:xfrm>
                <a:off x="411480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330" name="Flowchart: Predefined Process 329"/>
              <p:cNvSpPr/>
              <p:nvPr/>
            </p:nvSpPr>
            <p:spPr>
              <a:xfrm>
                <a:off x="437388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331" name="Flowchart: Predefined Process 330"/>
              <p:cNvSpPr/>
              <p:nvPr/>
            </p:nvSpPr>
            <p:spPr>
              <a:xfrm>
                <a:off x="460248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sp>
            <p:nvSpPr>
              <p:cNvPr id="332" name="Flowchart: Predefined Process 331"/>
              <p:cNvSpPr/>
              <p:nvPr/>
            </p:nvSpPr>
            <p:spPr>
              <a:xfrm>
                <a:off x="4831080" y="2438400"/>
                <a:ext cx="182880" cy="914400"/>
              </a:xfrm>
              <a:prstGeom prst="flowChartPredefined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1500"/>
              </a:p>
            </p:txBody>
          </p:sp>
        </p:grpSp>
        <p:sp>
          <p:nvSpPr>
            <p:cNvPr id="366" name="Rounded Rectangle 365"/>
            <p:cNvSpPr/>
            <p:nvPr/>
          </p:nvSpPr>
          <p:spPr>
            <a:xfrm>
              <a:off x="3169920" y="3208674"/>
              <a:ext cx="960120" cy="611089"/>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367" name="TextBox 366"/>
            <p:cNvSpPr txBox="1"/>
            <p:nvPr/>
          </p:nvSpPr>
          <p:spPr>
            <a:xfrm>
              <a:off x="3108960" y="3172777"/>
              <a:ext cx="1082040" cy="612934"/>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Minor Prophets</a:t>
              </a:r>
              <a:endParaRPr lang="en-US" sz="1500" dirty="0">
                <a:solidFill>
                  <a:schemeClr val="bg1"/>
                </a:solidFill>
              </a:endParaRPr>
            </a:p>
          </p:txBody>
        </p:sp>
      </p:grpSp>
      <p:grpSp>
        <p:nvGrpSpPr>
          <p:cNvPr id="389" name="Group 388"/>
          <p:cNvGrpSpPr/>
          <p:nvPr/>
        </p:nvGrpSpPr>
        <p:grpSpPr>
          <a:xfrm>
            <a:off x="701040" y="4581763"/>
            <a:ext cx="914400" cy="1280398"/>
            <a:chOff x="685800" y="4581763"/>
            <a:chExt cx="914400" cy="1280398"/>
          </a:xfrm>
        </p:grpSpPr>
        <p:grpSp>
          <p:nvGrpSpPr>
            <p:cNvPr id="354" name="Group 353"/>
            <p:cNvGrpSpPr/>
            <p:nvPr/>
          </p:nvGrpSpPr>
          <p:grpSpPr>
            <a:xfrm>
              <a:off x="685800" y="4581763"/>
              <a:ext cx="868680" cy="685800"/>
              <a:chOff x="685800" y="4419600"/>
              <a:chExt cx="868680" cy="914400"/>
            </a:xfrm>
            <a:effectLst>
              <a:outerShdw blurRad="50800" dist="38100" dir="2700000" algn="tl" rotWithShape="0">
                <a:prstClr val="black">
                  <a:alpha val="40000"/>
                </a:prstClr>
              </a:outerShdw>
            </a:effectLst>
          </p:grpSpPr>
          <p:sp>
            <p:nvSpPr>
              <p:cNvPr id="287" name="Flowchart: Predefined Process 286"/>
              <p:cNvSpPr/>
              <p:nvPr/>
            </p:nvSpPr>
            <p:spPr>
              <a:xfrm>
                <a:off x="6858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288" name="Flowchart: Predefined Process 287"/>
              <p:cNvSpPr/>
              <p:nvPr/>
            </p:nvSpPr>
            <p:spPr>
              <a:xfrm>
                <a:off x="9144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289" name="Flowchart: Predefined Process 288"/>
              <p:cNvSpPr/>
              <p:nvPr/>
            </p:nvSpPr>
            <p:spPr>
              <a:xfrm>
                <a:off x="11430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290" name="Flowchart: Predefined Process 289"/>
              <p:cNvSpPr/>
              <p:nvPr/>
            </p:nvSpPr>
            <p:spPr>
              <a:xfrm>
                <a:off x="13716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grpSp>
        <p:sp>
          <p:nvSpPr>
            <p:cNvPr id="368" name="Rounded Rectangle 367"/>
            <p:cNvSpPr/>
            <p:nvPr/>
          </p:nvSpPr>
          <p:spPr>
            <a:xfrm>
              <a:off x="701040" y="5492829"/>
              <a:ext cx="822960" cy="369332"/>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600"/>
            </a:p>
          </p:txBody>
        </p:sp>
        <p:sp>
          <p:nvSpPr>
            <p:cNvPr id="369" name="TextBox 368"/>
            <p:cNvSpPr txBox="1"/>
            <p:nvPr/>
          </p:nvSpPr>
          <p:spPr>
            <a:xfrm>
              <a:off x="685800" y="5492829"/>
              <a:ext cx="914400"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Gospels</a:t>
              </a:r>
              <a:endParaRPr lang="en-US" sz="1500" dirty="0">
                <a:solidFill>
                  <a:schemeClr val="bg1"/>
                </a:solidFill>
              </a:endParaRPr>
            </a:p>
          </p:txBody>
        </p:sp>
      </p:grpSp>
      <p:grpSp>
        <p:nvGrpSpPr>
          <p:cNvPr id="390" name="Group 389"/>
          <p:cNvGrpSpPr/>
          <p:nvPr/>
        </p:nvGrpSpPr>
        <p:grpSpPr>
          <a:xfrm>
            <a:off x="1844040" y="4581763"/>
            <a:ext cx="655320" cy="1278434"/>
            <a:chOff x="1905000" y="4581763"/>
            <a:chExt cx="655320" cy="1278434"/>
          </a:xfrm>
        </p:grpSpPr>
        <p:sp>
          <p:nvSpPr>
            <p:cNvPr id="291" name="Flowchart: Predefined Process 290"/>
            <p:cNvSpPr/>
            <p:nvPr/>
          </p:nvSpPr>
          <p:spPr>
            <a:xfrm>
              <a:off x="2103120" y="4581763"/>
              <a:ext cx="182880" cy="685800"/>
            </a:xfrm>
            <a:prstGeom prst="flowChartPredefinedProcess">
              <a:avLst/>
            </a:prstGeom>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70" name="Rounded Rectangle 369"/>
            <p:cNvSpPr/>
            <p:nvPr/>
          </p:nvSpPr>
          <p:spPr>
            <a:xfrm>
              <a:off x="1950720" y="5486400"/>
              <a:ext cx="563880" cy="373797"/>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371" name="TextBox 370"/>
            <p:cNvSpPr txBox="1"/>
            <p:nvPr/>
          </p:nvSpPr>
          <p:spPr>
            <a:xfrm>
              <a:off x="1905000" y="5486400"/>
              <a:ext cx="655320"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Acts</a:t>
              </a:r>
              <a:endParaRPr lang="en-US" sz="1500" dirty="0">
                <a:solidFill>
                  <a:schemeClr val="bg1"/>
                </a:solidFill>
              </a:endParaRPr>
            </a:p>
          </p:txBody>
        </p:sp>
      </p:grpSp>
      <p:grpSp>
        <p:nvGrpSpPr>
          <p:cNvPr id="391" name="Group 390"/>
          <p:cNvGrpSpPr/>
          <p:nvPr/>
        </p:nvGrpSpPr>
        <p:grpSpPr>
          <a:xfrm>
            <a:off x="2758440" y="4581763"/>
            <a:ext cx="4739640" cy="1285637"/>
            <a:chOff x="2834640" y="4581763"/>
            <a:chExt cx="4739640" cy="1285637"/>
          </a:xfrm>
        </p:grpSpPr>
        <p:grpSp>
          <p:nvGrpSpPr>
            <p:cNvPr id="355" name="Group 354"/>
            <p:cNvGrpSpPr/>
            <p:nvPr/>
          </p:nvGrpSpPr>
          <p:grpSpPr>
            <a:xfrm>
              <a:off x="2834640" y="4581763"/>
              <a:ext cx="4739640" cy="685800"/>
              <a:chOff x="2834640" y="4419600"/>
              <a:chExt cx="4739640" cy="914400"/>
            </a:xfrm>
            <a:effectLst>
              <a:outerShdw blurRad="50800" dist="38100" dir="2700000" algn="tl" rotWithShape="0">
                <a:prstClr val="black">
                  <a:alpha val="40000"/>
                </a:prstClr>
              </a:outerShdw>
            </a:effectLst>
          </p:grpSpPr>
          <p:sp>
            <p:nvSpPr>
              <p:cNvPr id="292" name="Flowchart: Predefined Process 291"/>
              <p:cNvSpPr/>
              <p:nvPr/>
            </p:nvSpPr>
            <p:spPr>
              <a:xfrm>
                <a:off x="283464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293" name="Flowchart: Predefined Process 292"/>
              <p:cNvSpPr/>
              <p:nvPr/>
            </p:nvSpPr>
            <p:spPr>
              <a:xfrm>
                <a:off x="306324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294" name="Flowchart: Predefined Process 293"/>
              <p:cNvSpPr/>
              <p:nvPr/>
            </p:nvSpPr>
            <p:spPr>
              <a:xfrm>
                <a:off x="329184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295" name="Flowchart: Predefined Process 294"/>
              <p:cNvSpPr/>
              <p:nvPr/>
            </p:nvSpPr>
            <p:spPr>
              <a:xfrm>
                <a:off x="352044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296" name="Flowchart: Predefined Process 295"/>
              <p:cNvSpPr/>
              <p:nvPr/>
            </p:nvSpPr>
            <p:spPr>
              <a:xfrm>
                <a:off x="374904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33" name="Flowchart: Predefined Process 332"/>
              <p:cNvSpPr/>
              <p:nvPr/>
            </p:nvSpPr>
            <p:spPr>
              <a:xfrm>
                <a:off x="39624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34" name="Flowchart: Predefined Process 333"/>
              <p:cNvSpPr/>
              <p:nvPr/>
            </p:nvSpPr>
            <p:spPr>
              <a:xfrm>
                <a:off x="41910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35" name="Flowchart: Predefined Process 334"/>
              <p:cNvSpPr/>
              <p:nvPr/>
            </p:nvSpPr>
            <p:spPr>
              <a:xfrm>
                <a:off x="44196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36" name="Flowchart: Predefined Process 335"/>
              <p:cNvSpPr/>
              <p:nvPr/>
            </p:nvSpPr>
            <p:spPr>
              <a:xfrm>
                <a:off x="46482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37" name="Flowchart: Predefined Process 336"/>
              <p:cNvSpPr/>
              <p:nvPr/>
            </p:nvSpPr>
            <p:spPr>
              <a:xfrm>
                <a:off x="48768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38" name="Flowchart: Predefined Process 337"/>
              <p:cNvSpPr/>
              <p:nvPr/>
            </p:nvSpPr>
            <p:spPr>
              <a:xfrm>
                <a:off x="51054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39" name="Flowchart: Predefined Process 338"/>
              <p:cNvSpPr/>
              <p:nvPr/>
            </p:nvSpPr>
            <p:spPr>
              <a:xfrm>
                <a:off x="53340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40" name="Flowchart: Predefined Process 339"/>
              <p:cNvSpPr/>
              <p:nvPr/>
            </p:nvSpPr>
            <p:spPr>
              <a:xfrm>
                <a:off x="55626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41" name="Flowchart: Predefined Process 340"/>
              <p:cNvSpPr/>
              <p:nvPr/>
            </p:nvSpPr>
            <p:spPr>
              <a:xfrm>
                <a:off x="57912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42" name="Flowchart: Predefined Process 341"/>
              <p:cNvSpPr/>
              <p:nvPr/>
            </p:nvSpPr>
            <p:spPr>
              <a:xfrm>
                <a:off x="60198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43" name="Flowchart: Predefined Process 342"/>
              <p:cNvSpPr/>
              <p:nvPr/>
            </p:nvSpPr>
            <p:spPr>
              <a:xfrm>
                <a:off x="62484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44" name="Flowchart: Predefined Process 343"/>
              <p:cNvSpPr/>
              <p:nvPr/>
            </p:nvSpPr>
            <p:spPr>
              <a:xfrm>
                <a:off x="64770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45" name="Flowchart: Predefined Process 344"/>
              <p:cNvSpPr/>
              <p:nvPr/>
            </p:nvSpPr>
            <p:spPr>
              <a:xfrm>
                <a:off x="67056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46" name="Flowchart: Predefined Process 345"/>
              <p:cNvSpPr/>
              <p:nvPr/>
            </p:nvSpPr>
            <p:spPr>
              <a:xfrm>
                <a:off x="69342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47" name="Flowchart: Predefined Process 346"/>
              <p:cNvSpPr/>
              <p:nvPr/>
            </p:nvSpPr>
            <p:spPr>
              <a:xfrm>
                <a:off x="71628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48" name="Flowchart: Predefined Process 347"/>
              <p:cNvSpPr/>
              <p:nvPr/>
            </p:nvSpPr>
            <p:spPr>
              <a:xfrm>
                <a:off x="7391400" y="4419600"/>
                <a:ext cx="182880" cy="9144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grpSp>
        <p:sp>
          <p:nvSpPr>
            <p:cNvPr id="372" name="Rounded Rectangle 371"/>
            <p:cNvSpPr/>
            <p:nvPr/>
          </p:nvSpPr>
          <p:spPr>
            <a:xfrm>
              <a:off x="4831080" y="5493603"/>
              <a:ext cx="807720" cy="373797"/>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373" name="TextBox 372"/>
            <p:cNvSpPr txBox="1"/>
            <p:nvPr/>
          </p:nvSpPr>
          <p:spPr>
            <a:xfrm>
              <a:off x="4831080" y="5486400"/>
              <a:ext cx="807720"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Letters</a:t>
              </a:r>
              <a:endParaRPr lang="en-US" sz="1500" dirty="0">
                <a:solidFill>
                  <a:schemeClr val="bg1"/>
                </a:solidFill>
              </a:endParaRPr>
            </a:p>
          </p:txBody>
        </p:sp>
      </p:grpSp>
      <p:grpSp>
        <p:nvGrpSpPr>
          <p:cNvPr id="392" name="Group 391"/>
          <p:cNvGrpSpPr/>
          <p:nvPr/>
        </p:nvGrpSpPr>
        <p:grpSpPr>
          <a:xfrm>
            <a:off x="7772400" y="4581763"/>
            <a:ext cx="609600" cy="1285637"/>
            <a:chOff x="7924800" y="4581763"/>
            <a:chExt cx="609600" cy="1285637"/>
          </a:xfrm>
        </p:grpSpPr>
        <p:sp>
          <p:nvSpPr>
            <p:cNvPr id="313" name="Flowchart: Predefined Process 312"/>
            <p:cNvSpPr/>
            <p:nvPr/>
          </p:nvSpPr>
          <p:spPr>
            <a:xfrm>
              <a:off x="8122920" y="4581763"/>
              <a:ext cx="182880" cy="685800"/>
            </a:xfrm>
            <a:prstGeom prst="flowChartPredefinedProcess">
              <a:avLst/>
            </a:prstGeom>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600"/>
            </a:p>
          </p:txBody>
        </p:sp>
        <p:sp>
          <p:nvSpPr>
            <p:cNvPr id="374" name="Rounded Rectangle 373"/>
            <p:cNvSpPr/>
            <p:nvPr/>
          </p:nvSpPr>
          <p:spPr>
            <a:xfrm>
              <a:off x="7924800" y="5493603"/>
              <a:ext cx="609600" cy="373797"/>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375" name="TextBox 374"/>
            <p:cNvSpPr txBox="1"/>
            <p:nvPr/>
          </p:nvSpPr>
          <p:spPr>
            <a:xfrm>
              <a:off x="7924800" y="5493603"/>
              <a:ext cx="609600"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Rev</a:t>
              </a:r>
              <a:endParaRPr lang="en-US" sz="1500" dirty="0">
                <a:solidFill>
                  <a:schemeClr val="bg1"/>
                </a:solidFill>
              </a:endParaRPr>
            </a:p>
          </p:txBody>
        </p:sp>
      </p:grpSp>
      <p:grpSp>
        <p:nvGrpSpPr>
          <p:cNvPr id="393" name="Group 392"/>
          <p:cNvGrpSpPr/>
          <p:nvPr/>
        </p:nvGrpSpPr>
        <p:grpSpPr>
          <a:xfrm>
            <a:off x="5867400" y="2448163"/>
            <a:ext cx="2453640" cy="1600200"/>
            <a:chOff x="5852160" y="2448163"/>
            <a:chExt cx="2453640" cy="1600200"/>
          </a:xfrm>
        </p:grpSpPr>
        <p:sp>
          <p:nvSpPr>
            <p:cNvPr id="376" name="Rectangle 375"/>
            <p:cNvSpPr/>
            <p:nvPr/>
          </p:nvSpPr>
          <p:spPr>
            <a:xfrm>
              <a:off x="5928360" y="2448163"/>
              <a:ext cx="2377440" cy="1600200"/>
            </a:xfrm>
            <a:prstGeom prst="rect">
              <a:avLst/>
            </a:prstGeom>
            <a:solidFill>
              <a:schemeClr val="bg1"/>
            </a:solidFill>
            <a:ln w="31750" cmpd="thickThin">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cmpd="thickThin">
                  <a:solidFill>
                    <a:schemeClr val="tx1"/>
                  </a:solidFill>
                </a:ln>
              </a:endParaRPr>
            </a:p>
          </p:txBody>
        </p:sp>
        <p:sp>
          <p:nvSpPr>
            <p:cNvPr id="377" name="TextBox 376"/>
            <p:cNvSpPr txBox="1"/>
            <p:nvPr/>
          </p:nvSpPr>
          <p:spPr>
            <a:xfrm>
              <a:off x="5852160" y="2555647"/>
              <a:ext cx="2286000" cy="1309397"/>
            </a:xfrm>
            <a:prstGeom prst="rect">
              <a:avLst/>
            </a:prstGeom>
            <a:noFill/>
            <a:effectLst/>
          </p:spPr>
          <p:txBody>
            <a:bodyPr wrap="square" rtlCol="0">
              <a:spAutoFit/>
            </a:bodyPr>
            <a:lstStyle/>
            <a:p>
              <a:pPr algn="r">
                <a:lnSpc>
                  <a:spcPct val="150000"/>
                </a:lnSpc>
              </a:pPr>
              <a:r>
                <a:rPr lang="en-US" sz="1600" dirty="0" smtClean="0"/>
                <a:t>Old Testament – 39 New Testament – 27</a:t>
              </a:r>
            </a:p>
            <a:p>
              <a:pPr algn="r">
                <a:lnSpc>
                  <a:spcPct val="150000"/>
                </a:lnSpc>
                <a:spcBef>
                  <a:spcPts val="1200"/>
                </a:spcBef>
              </a:pPr>
              <a:r>
                <a:rPr lang="en-US" sz="1600" dirty="0" smtClean="0"/>
                <a:t>Total – 66 </a:t>
              </a:r>
            </a:p>
          </p:txBody>
        </p:sp>
        <p:cxnSp>
          <p:nvCxnSpPr>
            <p:cNvPr id="379" name="Straight Connector 378"/>
            <p:cNvCxnSpPr/>
            <p:nvPr/>
          </p:nvCxnSpPr>
          <p:spPr>
            <a:xfrm>
              <a:off x="6202680" y="3438763"/>
              <a:ext cx="1844040" cy="0"/>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424304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3"/>
                                        </p:tgtEl>
                                        <p:attrNameLst>
                                          <p:attrName>style.visibility</p:attrName>
                                        </p:attrNameLst>
                                      </p:cBhvr>
                                      <p:to>
                                        <p:strVal val="visible"/>
                                      </p:to>
                                    </p:set>
                                    <p:animEffect transition="in" filter="fade">
                                      <p:cBhvr>
                                        <p:cTn id="7" dur="500"/>
                                        <p:tgtEl>
                                          <p:spTgt spid="383"/>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384"/>
                                        </p:tgtEl>
                                        <p:attrNameLst>
                                          <p:attrName>style.visibility</p:attrName>
                                        </p:attrNameLst>
                                      </p:cBhvr>
                                      <p:to>
                                        <p:strVal val="visible"/>
                                      </p:to>
                                    </p:set>
                                    <p:animEffect transition="in" filter="fade">
                                      <p:cBhvr>
                                        <p:cTn id="11" dur="500"/>
                                        <p:tgtEl>
                                          <p:spTgt spid="384"/>
                                        </p:tgtEl>
                                      </p:cBhvr>
                                    </p:animEffect>
                                  </p:childTnLst>
                                </p:cTn>
                              </p:par>
                            </p:childTnLst>
                          </p:cTn>
                        </p:par>
                        <p:par>
                          <p:cTn id="12" fill="hold">
                            <p:stCondLst>
                              <p:cond delay="1500"/>
                            </p:stCondLst>
                            <p:childTnLst>
                              <p:par>
                                <p:cTn id="13" presetID="10" presetClass="entr" presetSubtype="0" fill="hold" nodeType="afterEffect">
                                  <p:stCondLst>
                                    <p:cond delay="500"/>
                                  </p:stCondLst>
                                  <p:childTnLst>
                                    <p:set>
                                      <p:cBhvr>
                                        <p:cTn id="14" dur="1" fill="hold">
                                          <p:stCondLst>
                                            <p:cond delay="0"/>
                                          </p:stCondLst>
                                        </p:cTn>
                                        <p:tgtEl>
                                          <p:spTgt spid="385"/>
                                        </p:tgtEl>
                                        <p:attrNameLst>
                                          <p:attrName>style.visibility</p:attrName>
                                        </p:attrNameLst>
                                      </p:cBhvr>
                                      <p:to>
                                        <p:strVal val="visible"/>
                                      </p:to>
                                    </p:set>
                                    <p:animEffect transition="in" filter="fade">
                                      <p:cBhvr>
                                        <p:cTn id="15" dur="500"/>
                                        <p:tgtEl>
                                          <p:spTgt spid="385"/>
                                        </p:tgtEl>
                                      </p:cBhvr>
                                    </p:animEffect>
                                  </p:childTnLst>
                                </p:cTn>
                              </p:par>
                            </p:childTnLst>
                          </p:cTn>
                        </p:par>
                        <p:par>
                          <p:cTn id="16" fill="hold">
                            <p:stCondLst>
                              <p:cond delay="2500"/>
                            </p:stCondLst>
                            <p:childTnLst>
                              <p:par>
                                <p:cTn id="17" presetID="10" presetClass="entr" presetSubtype="0" fill="hold" nodeType="afterEffect">
                                  <p:stCondLst>
                                    <p:cond delay="500"/>
                                  </p:stCondLst>
                                  <p:childTnLst>
                                    <p:set>
                                      <p:cBhvr>
                                        <p:cTn id="18" dur="1" fill="hold">
                                          <p:stCondLst>
                                            <p:cond delay="0"/>
                                          </p:stCondLst>
                                        </p:cTn>
                                        <p:tgtEl>
                                          <p:spTgt spid="387"/>
                                        </p:tgtEl>
                                        <p:attrNameLst>
                                          <p:attrName>style.visibility</p:attrName>
                                        </p:attrNameLst>
                                      </p:cBhvr>
                                      <p:to>
                                        <p:strVal val="visible"/>
                                      </p:to>
                                    </p:set>
                                    <p:animEffect transition="in" filter="fade">
                                      <p:cBhvr>
                                        <p:cTn id="19" dur="500"/>
                                        <p:tgtEl>
                                          <p:spTgt spid="387"/>
                                        </p:tgtEl>
                                      </p:cBhvr>
                                    </p:animEffect>
                                  </p:childTnLst>
                                </p:cTn>
                              </p:par>
                              <p:par>
                                <p:cTn id="20" presetID="10" presetClass="entr" presetSubtype="0" fill="hold" nodeType="withEffect">
                                  <p:stCondLst>
                                    <p:cond delay="500"/>
                                  </p:stCondLst>
                                  <p:childTnLst>
                                    <p:set>
                                      <p:cBhvr>
                                        <p:cTn id="21" dur="1" fill="hold">
                                          <p:stCondLst>
                                            <p:cond delay="0"/>
                                          </p:stCondLst>
                                        </p:cTn>
                                        <p:tgtEl>
                                          <p:spTgt spid="388"/>
                                        </p:tgtEl>
                                        <p:attrNameLst>
                                          <p:attrName>style.visibility</p:attrName>
                                        </p:attrNameLst>
                                      </p:cBhvr>
                                      <p:to>
                                        <p:strVal val="visible"/>
                                      </p:to>
                                    </p:set>
                                    <p:animEffect transition="in" filter="fade">
                                      <p:cBhvr>
                                        <p:cTn id="22" dur="500"/>
                                        <p:tgtEl>
                                          <p:spTgt spid="388"/>
                                        </p:tgtEl>
                                      </p:cBhvr>
                                    </p:animEffect>
                                  </p:childTnLst>
                                </p:cTn>
                              </p:par>
                            </p:childTnLst>
                          </p:cTn>
                        </p:par>
                        <p:par>
                          <p:cTn id="23" fill="hold">
                            <p:stCondLst>
                              <p:cond delay="3500"/>
                            </p:stCondLst>
                            <p:childTnLst>
                              <p:par>
                                <p:cTn id="24" presetID="10" presetClass="entr" presetSubtype="0" fill="hold" nodeType="afterEffect">
                                  <p:stCondLst>
                                    <p:cond delay="500"/>
                                  </p:stCondLst>
                                  <p:childTnLst>
                                    <p:set>
                                      <p:cBhvr>
                                        <p:cTn id="25" dur="1" fill="hold">
                                          <p:stCondLst>
                                            <p:cond delay="0"/>
                                          </p:stCondLst>
                                        </p:cTn>
                                        <p:tgtEl>
                                          <p:spTgt spid="389"/>
                                        </p:tgtEl>
                                        <p:attrNameLst>
                                          <p:attrName>style.visibility</p:attrName>
                                        </p:attrNameLst>
                                      </p:cBhvr>
                                      <p:to>
                                        <p:strVal val="visible"/>
                                      </p:to>
                                    </p:set>
                                    <p:animEffect transition="in" filter="fade">
                                      <p:cBhvr>
                                        <p:cTn id="26" dur="500"/>
                                        <p:tgtEl>
                                          <p:spTgt spid="389"/>
                                        </p:tgtEl>
                                      </p:cBhvr>
                                    </p:animEffect>
                                  </p:childTnLst>
                                </p:cTn>
                              </p:par>
                            </p:childTnLst>
                          </p:cTn>
                        </p:par>
                        <p:par>
                          <p:cTn id="27" fill="hold">
                            <p:stCondLst>
                              <p:cond delay="4500"/>
                            </p:stCondLst>
                            <p:childTnLst>
                              <p:par>
                                <p:cTn id="28" presetID="10" presetClass="entr" presetSubtype="0" fill="hold" nodeType="afterEffect">
                                  <p:stCondLst>
                                    <p:cond delay="500"/>
                                  </p:stCondLst>
                                  <p:childTnLst>
                                    <p:set>
                                      <p:cBhvr>
                                        <p:cTn id="29" dur="1" fill="hold">
                                          <p:stCondLst>
                                            <p:cond delay="0"/>
                                          </p:stCondLst>
                                        </p:cTn>
                                        <p:tgtEl>
                                          <p:spTgt spid="390"/>
                                        </p:tgtEl>
                                        <p:attrNameLst>
                                          <p:attrName>style.visibility</p:attrName>
                                        </p:attrNameLst>
                                      </p:cBhvr>
                                      <p:to>
                                        <p:strVal val="visible"/>
                                      </p:to>
                                    </p:set>
                                    <p:animEffect transition="in" filter="fade">
                                      <p:cBhvr>
                                        <p:cTn id="30" dur="500"/>
                                        <p:tgtEl>
                                          <p:spTgt spid="390"/>
                                        </p:tgtEl>
                                      </p:cBhvr>
                                    </p:animEffect>
                                  </p:childTnLst>
                                </p:cTn>
                              </p:par>
                            </p:childTnLst>
                          </p:cTn>
                        </p:par>
                        <p:par>
                          <p:cTn id="31" fill="hold">
                            <p:stCondLst>
                              <p:cond delay="5500"/>
                            </p:stCondLst>
                            <p:childTnLst>
                              <p:par>
                                <p:cTn id="32" presetID="10" presetClass="entr" presetSubtype="0" fill="hold" nodeType="afterEffect">
                                  <p:stCondLst>
                                    <p:cond delay="500"/>
                                  </p:stCondLst>
                                  <p:childTnLst>
                                    <p:set>
                                      <p:cBhvr>
                                        <p:cTn id="33" dur="1" fill="hold">
                                          <p:stCondLst>
                                            <p:cond delay="0"/>
                                          </p:stCondLst>
                                        </p:cTn>
                                        <p:tgtEl>
                                          <p:spTgt spid="391"/>
                                        </p:tgtEl>
                                        <p:attrNameLst>
                                          <p:attrName>style.visibility</p:attrName>
                                        </p:attrNameLst>
                                      </p:cBhvr>
                                      <p:to>
                                        <p:strVal val="visible"/>
                                      </p:to>
                                    </p:set>
                                    <p:animEffect transition="in" filter="fade">
                                      <p:cBhvr>
                                        <p:cTn id="34" dur="500"/>
                                        <p:tgtEl>
                                          <p:spTgt spid="391"/>
                                        </p:tgtEl>
                                      </p:cBhvr>
                                    </p:animEffect>
                                  </p:childTnLst>
                                </p:cTn>
                              </p:par>
                            </p:childTnLst>
                          </p:cTn>
                        </p:par>
                        <p:par>
                          <p:cTn id="35" fill="hold">
                            <p:stCondLst>
                              <p:cond delay="6500"/>
                            </p:stCondLst>
                            <p:childTnLst>
                              <p:par>
                                <p:cTn id="36" presetID="10" presetClass="entr" presetSubtype="0" fill="hold" nodeType="afterEffect">
                                  <p:stCondLst>
                                    <p:cond delay="500"/>
                                  </p:stCondLst>
                                  <p:childTnLst>
                                    <p:set>
                                      <p:cBhvr>
                                        <p:cTn id="37" dur="1" fill="hold">
                                          <p:stCondLst>
                                            <p:cond delay="0"/>
                                          </p:stCondLst>
                                        </p:cTn>
                                        <p:tgtEl>
                                          <p:spTgt spid="392"/>
                                        </p:tgtEl>
                                        <p:attrNameLst>
                                          <p:attrName>style.visibility</p:attrName>
                                        </p:attrNameLst>
                                      </p:cBhvr>
                                      <p:to>
                                        <p:strVal val="visible"/>
                                      </p:to>
                                    </p:set>
                                    <p:animEffect transition="in" filter="fade">
                                      <p:cBhvr>
                                        <p:cTn id="38" dur="500"/>
                                        <p:tgtEl>
                                          <p:spTgt spid="39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93"/>
                                        </p:tgtEl>
                                        <p:attrNameLst>
                                          <p:attrName>style.visibility</p:attrName>
                                        </p:attrNameLst>
                                      </p:cBhvr>
                                      <p:to>
                                        <p:strVal val="visible"/>
                                      </p:to>
                                    </p:set>
                                    <p:animEffect transition="in" filter="fade">
                                      <p:cBhvr>
                                        <p:cTn id="43" dur="500"/>
                                        <p:tgtEl>
                                          <p:spTgt spid="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52400" y="4092992"/>
            <a:ext cx="88392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3505200" y="2264192"/>
            <a:ext cx="1066800" cy="1905000"/>
            <a:chOff x="3505200" y="2971800"/>
            <a:chExt cx="1066800" cy="1905000"/>
          </a:xfrm>
        </p:grpSpPr>
        <p:grpSp>
          <p:nvGrpSpPr>
            <p:cNvPr id="28" name="Group 27"/>
            <p:cNvGrpSpPr/>
            <p:nvPr/>
          </p:nvGrpSpPr>
          <p:grpSpPr>
            <a:xfrm>
              <a:off x="3505200" y="2971800"/>
              <a:ext cx="1066800" cy="685800"/>
              <a:chOff x="685800" y="914400"/>
              <a:chExt cx="1371600" cy="737176"/>
            </a:xfrm>
          </p:grpSpPr>
          <p:sp>
            <p:nvSpPr>
              <p:cNvPr id="35" name="Rectangle 34"/>
              <p:cNvSpPr/>
              <p:nvPr/>
            </p:nvSpPr>
            <p:spPr>
              <a:xfrm>
                <a:off x="685800" y="914400"/>
                <a:ext cx="13716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8" name="TextBox 37"/>
              <p:cNvSpPr txBox="1"/>
              <p:nvPr/>
            </p:nvSpPr>
            <p:spPr>
              <a:xfrm>
                <a:off x="685800" y="965776"/>
                <a:ext cx="1371600" cy="584775"/>
              </a:xfrm>
              <a:prstGeom prst="rect">
                <a:avLst/>
              </a:prstGeom>
              <a:noFill/>
              <a:ln>
                <a:noFill/>
                <a:prstDash val="solid"/>
              </a:ln>
            </p:spPr>
            <p:txBody>
              <a:bodyPr wrap="square" rtlCol="0">
                <a:spAutoFit/>
              </a:bodyPr>
              <a:lstStyle/>
              <a:p>
                <a:pPr algn="ctr"/>
                <a:r>
                  <a:rPr lang="en-US" sz="1600" dirty="0" smtClean="0">
                    <a:solidFill>
                      <a:schemeClr val="bg1"/>
                    </a:solidFill>
                  </a:rPr>
                  <a:t>The</a:t>
                </a:r>
              </a:p>
              <a:p>
                <a:pPr algn="ctr"/>
                <a:r>
                  <a:rPr lang="en-US" sz="1600" dirty="0" smtClean="0">
                    <a:solidFill>
                      <a:schemeClr val="bg1"/>
                    </a:solidFill>
                  </a:rPr>
                  <a:t>Judges</a:t>
                </a:r>
                <a:endParaRPr lang="en-US" sz="1600" dirty="0">
                  <a:solidFill>
                    <a:schemeClr val="bg1"/>
                  </a:solidFill>
                </a:endParaRPr>
              </a:p>
            </p:txBody>
          </p:sp>
        </p:grpSp>
        <p:sp>
          <p:nvSpPr>
            <p:cNvPr id="30" name="Line 9"/>
            <p:cNvSpPr>
              <a:spLocks noChangeShapeType="1"/>
            </p:cNvSpPr>
            <p:nvPr/>
          </p:nvSpPr>
          <p:spPr bwMode="auto">
            <a:xfrm>
              <a:off x="4038600" y="3657600"/>
              <a:ext cx="0" cy="1091624"/>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34" name="Oval 10"/>
            <p:cNvSpPr>
              <a:spLocks noChangeArrowheads="1"/>
            </p:cNvSpPr>
            <p:nvPr/>
          </p:nvSpPr>
          <p:spPr bwMode="auto">
            <a:xfrm>
              <a:off x="3962400" y="47244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grpSp>
      <p:grpSp>
        <p:nvGrpSpPr>
          <p:cNvPr id="14" name="Group 13"/>
          <p:cNvGrpSpPr/>
          <p:nvPr/>
        </p:nvGrpSpPr>
        <p:grpSpPr>
          <a:xfrm>
            <a:off x="304800" y="1121192"/>
            <a:ext cx="1066800" cy="3048000"/>
            <a:chOff x="304800" y="1828800"/>
            <a:chExt cx="1066800" cy="3048000"/>
          </a:xfrm>
        </p:grpSpPr>
        <p:grpSp>
          <p:nvGrpSpPr>
            <p:cNvPr id="40" name="Group 39"/>
            <p:cNvGrpSpPr/>
            <p:nvPr/>
          </p:nvGrpSpPr>
          <p:grpSpPr>
            <a:xfrm>
              <a:off x="304800" y="1828800"/>
              <a:ext cx="1066800" cy="685800"/>
              <a:chOff x="685800" y="914400"/>
              <a:chExt cx="1371600" cy="737176"/>
            </a:xfrm>
          </p:grpSpPr>
          <p:sp>
            <p:nvSpPr>
              <p:cNvPr id="44" name="Rectangle 43"/>
              <p:cNvSpPr/>
              <p:nvPr/>
            </p:nvSpPr>
            <p:spPr>
              <a:xfrm>
                <a:off x="685800" y="914400"/>
                <a:ext cx="13716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5" name="TextBox 44"/>
              <p:cNvSpPr txBox="1"/>
              <p:nvPr/>
            </p:nvSpPr>
            <p:spPr>
              <a:xfrm>
                <a:off x="685800" y="965776"/>
                <a:ext cx="1371600" cy="584775"/>
              </a:xfrm>
              <a:prstGeom prst="rect">
                <a:avLst/>
              </a:prstGeom>
              <a:noFill/>
              <a:ln>
                <a:noFill/>
                <a:prstDash val="solid"/>
              </a:ln>
            </p:spPr>
            <p:txBody>
              <a:bodyPr wrap="square" rtlCol="0">
                <a:spAutoFit/>
              </a:bodyPr>
              <a:lstStyle/>
              <a:p>
                <a:pPr algn="ctr"/>
                <a:r>
                  <a:rPr lang="en-US" sz="1600" dirty="0" smtClean="0">
                    <a:solidFill>
                      <a:schemeClr val="bg1"/>
                    </a:solidFill>
                  </a:rPr>
                  <a:t>Creation &amp; Fall</a:t>
                </a:r>
                <a:endParaRPr lang="en-US" sz="1600" dirty="0">
                  <a:solidFill>
                    <a:schemeClr val="bg1"/>
                  </a:solidFill>
                </a:endParaRPr>
              </a:p>
            </p:txBody>
          </p:sp>
        </p:grpSp>
        <p:sp>
          <p:nvSpPr>
            <p:cNvPr id="42" name="Line 9"/>
            <p:cNvSpPr>
              <a:spLocks noChangeShapeType="1"/>
            </p:cNvSpPr>
            <p:nvPr/>
          </p:nvSpPr>
          <p:spPr bwMode="auto">
            <a:xfrm>
              <a:off x="838200" y="2514600"/>
              <a:ext cx="0" cy="22098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43" name="Oval 10"/>
            <p:cNvSpPr>
              <a:spLocks noChangeArrowheads="1"/>
            </p:cNvSpPr>
            <p:nvPr/>
          </p:nvSpPr>
          <p:spPr bwMode="auto">
            <a:xfrm>
              <a:off x="762000" y="47244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grpSp>
      <p:grpSp>
        <p:nvGrpSpPr>
          <p:cNvPr id="15" name="Group 14"/>
          <p:cNvGrpSpPr/>
          <p:nvPr/>
        </p:nvGrpSpPr>
        <p:grpSpPr>
          <a:xfrm>
            <a:off x="1371600" y="2264192"/>
            <a:ext cx="1066800" cy="1905000"/>
            <a:chOff x="1371600" y="2971800"/>
            <a:chExt cx="1066800" cy="1905000"/>
          </a:xfrm>
        </p:grpSpPr>
        <p:grpSp>
          <p:nvGrpSpPr>
            <p:cNvPr id="47" name="Group 46"/>
            <p:cNvGrpSpPr/>
            <p:nvPr/>
          </p:nvGrpSpPr>
          <p:grpSpPr>
            <a:xfrm>
              <a:off x="1371600" y="2971800"/>
              <a:ext cx="1066800" cy="685800"/>
              <a:chOff x="685800" y="914400"/>
              <a:chExt cx="1371600" cy="737176"/>
            </a:xfrm>
          </p:grpSpPr>
          <p:sp>
            <p:nvSpPr>
              <p:cNvPr id="51" name="Rectangle 50"/>
              <p:cNvSpPr/>
              <p:nvPr/>
            </p:nvSpPr>
            <p:spPr>
              <a:xfrm>
                <a:off x="685800" y="914400"/>
                <a:ext cx="13716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2" name="TextBox 51"/>
              <p:cNvSpPr txBox="1"/>
              <p:nvPr/>
            </p:nvSpPr>
            <p:spPr>
              <a:xfrm>
                <a:off x="685800" y="965776"/>
                <a:ext cx="1371600" cy="553998"/>
              </a:xfrm>
              <a:prstGeom prst="rect">
                <a:avLst/>
              </a:prstGeom>
              <a:noFill/>
              <a:ln>
                <a:noFill/>
                <a:prstDash val="solid"/>
              </a:ln>
            </p:spPr>
            <p:txBody>
              <a:bodyPr wrap="square" rtlCol="0">
                <a:spAutoFit/>
              </a:bodyPr>
              <a:lstStyle/>
              <a:p>
                <a:pPr algn="ctr"/>
                <a:r>
                  <a:rPr lang="en-US" sz="1500" dirty="0" smtClean="0">
                    <a:solidFill>
                      <a:schemeClr val="bg1"/>
                    </a:solidFill>
                  </a:rPr>
                  <a:t>The Patriarchs</a:t>
                </a:r>
                <a:endParaRPr lang="en-US" sz="1500" dirty="0">
                  <a:solidFill>
                    <a:schemeClr val="bg1"/>
                  </a:solidFill>
                </a:endParaRPr>
              </a:p>
            </p:txBody>
          </p:sp>
        </p:grpSp>
        <p:sp>
          <p:nvSpPr>
            <p:cNvPr id="49" name="Line 9"/>
            <p:cNvSpPr>
              <a:spLocks noChangeShapeType="1"/>
            </p:cNvSpPr>
            <p:nvPr/>
          </p:nvSpPr>
          <p:spPr bwMode="auto">
            <a:xfrm>
              <a:off x="1905000" y="3657600"/>
              <a:ext cx="0" cy="1091624"/>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50" name="Oval 10"/>
            <p:cNvSpPr>
              <a:spLocks noChangeArrowheads="1"/>
            </p:cNvSpPr>
            <p:nvPr/>
          </p:nvSpPr>
          <p:spPr bwMode="auto">
            <a:xfrm>
              <a:off x="1828800" y="47244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grpSp>
      <p:grpSp>
        <p:nvGrpSpPr>
          <p:cNvPr id="16" name="Group 15"/>
          <p:cNvGrpSpPr/>
          <p:nvPr/>
        </p:nvGrpSpPr>
        <p:grpSpPr>
          <a:xfrm>
            <a:off x="2438400" y="1121192"/>
            <a:ext cx="1066800" cy="3048000"/>
            <a:chOff x="2438400" y="1828800"/>
            <a:chExt cx="1066800" cy="3048000"/>
          </a:xfrm>
        </p:grpSpPr>
        <p:grpSp>
          <p:nvGrpSpPr>
            <p:cNvPr id="54" name="Group 53"/>
            <p:cNvGrpSpPr/>
            <p:nvPr/>
          </p:nvGrpSpPr>
          <p:grpSpPr>
            <a:xfrm>
              <a:off x="2438400" y="1828800"/>
              <a:ext cx="1066800" cy="685800"/>
              <a:chOff x="685800" y="914400"/>
              <a:chExt cx="1371600" cy="737176"/>
            </a:xfrm>
          </p:grpSpPr>
          <p:sp>
            <p:nvSpPr>
              <p:cNvPr id="58" name="Rectangle 57"/>
              <p:cNvSpPr/>
              <p:nvPr/>
            </p:nvSpPr>
            <p:spPr>
              <a:xfrm>
                <a:off x="685800" y="914400"/>
                <a:ext cx="13716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9" name="TextBox 58"/>
              <p:cNvSpPr txBox="1"/>
              <p:nvPr/>
            </p:nvSpPr>
            <p:spPr>
              <a:xfrm>
                <a:off x="685800" y="965776"/>
                <a:ext cx="1371600" cy="584775"/>
              </a:xfrm>
              <a:prstGeom prst="rect">
                <a:avLst/>
              </a:prstGeom>
              <a:noFill/>
              <a:ln>
                <a:noFill/>
                <a:prstDash val="solid"/>
              </a:ln>
            </p:spPr>
            <p:txBody>
              <a:bodyPr wrap="square" rtlCol="0">
                <a:spAutoFit/>
              </a:bodyPr>
              <a:lstStyle/>
              <a:p>
                <a:pPr algn="ctr"/>
                <a:r>
                  <a:rPr lang="en-US" sz="1600" dirty="0" smtClean="0">
                    <a:solidFill>
                      <a:schemeClr val="bg1"/>
                    </a:solidFill>
                  </a:rPr>
                  <a:t>Exodus &amp; Conquest</a:t>
                </a:r>
                <a:endParaRPr lang="en-US" sz="1600" dirty="0">
                  <a:solidFill>
                    <a:schemeClr val="bg1"/>
                  </a:solidFill>
                </a:endParaRPr>
              </a:p>
            </p:txBody>
          </p:sp>
        </p:grpSp>
        <p:sp>
          <p:nvSpPr>
            <p:cNvPr id="56" name="Line 9"/>
            <p:cNvSpPr>
              <a:spLocks noChangeShapeType="1"/>
            </p:cNvSpPr>
            <p:nvPr/>
          </p:nvSpPr>
          <p:spPr bwMode="auto">
            <a:xfrm>
              <a:off x="2971800" y="2514600"/>
              <a:ext cx="0" cy="22098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57" name="Oval 10"/>
            <p:cNvSpPr>
              <a:spLocks noChangeArrowheads="1"/>
            </p:cNvSpPr>
            <p:nvPr/>
          </p:nvSpPr>
          <p:spPr bwMode="auto">
            <a:xfrm>
              <a:off x="2895600" y="47244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grpSp>
      <p:grpSp>
        <p:nvGrpSpPr>
          <p:cNvPr id="13" name="Group 12"/>
          <p:cNvGrpSpPr/>
          <p:nvPr/>
        </p:nvGrpSpPr>
        <p:grpSpPr>
          <a:xfrm>
            <a:off x="7391400" y="3445292"/>
            <a:ext cx="457200" cy="647700"/>
            <a:chOff x="7467600" y="3619500"/>
            <a:chExt cx="457200" cy="647700"/>
          </a:xfrm>
        </p:grpSpPr>
        <p:cxnSp>
          <p:nvCxnSpPr>
            <p:cNvPr id="33" name="Straight Connector 32"/>
            <p:cNvCxnSpPr/>
            <p:nvPr/>
          </p:nvCxnSpPr>
          <p:spPr>
            <a:xfrm>
              <a:off x="7696200" y="3619500"/>
              <a:ext cx="0" cy="64770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467600" y="3810000"/>
              <a:ext cx="457200"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7772400" y="2264192"/>
            <a:ext cx="1066800" cy="1905000"/>
            <a:chOff x="7772400" y="2971800"/>
            <a:chExt cx="1066800" cy="1905000"/>
          </a:xfrm>
        </p:grpSpPr>
        <p:grpSp>
          <p:nvGrpSpPr>
            <p:cNvPr id="60" name="Group 59"/>
            <p:cNvGrpSpPr/>
            <p:nvPr/>
          </p:nvGrpSpPr>
          <p:grpSpPr>
            <a:xfrm>
              <a:off x="7772400" y="2971800"/>
              <a:ext cx="1066800" cy="685800"/>
              <a:chOff x="685800" y="914400"/>
              <a:chExt cx="1371600" cy="737176"/>
            </a:xfrm>
          </p:grpSpPr>
          <p:sp>
            <p:nvSpPr>
              <p:cNvPr id="64" name="Rectangle 63"/>
              <p:cNvSpPr/>
              <p:nvPr/>
            </p:nvSpPr>
            <p:spPr>
              <a:xfrm>
                <a:off x="685800" y="914400"/>
                <a:ext cx="1371600" cy="737176"/>
              </a:xfrm>
              <a:prstGeom prst="rect">
                <a:avLst/>
              </a:prstGeom>
              <a:solidFill>
                <a:schemeClr val="accent6"/>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5" name="TextBox 64"/>
              <p:cNvSpPr txBox="1"/>
              <p:nvPr/>
            </p:nvSpPr>
            <p:spPr>
              <a:xfrm>
                <a:off x="685800" y="965776"/>
                <a:ext cx="1371600" cy="338554"/>
              </a:xfrm>
              <a:prstGeom prst="rect">
                <a:avLst/>
              </a:prstGeom>
              <a:noFill/>
              <a:ln>
                <a:noFill/>
                <a:prstDash val="solid"/>
              </a:ln>
            </p:spPr>
            <p:txBody>
              <a:bodyPr wrap="square" rtlCol="0">
                <a:spAutoFit/>
              </a:bodyPr>
              <a:lstStyle/>
              <a:p>
                <a:pPr algn="ctr"/>
                <a:r>
                  <a:rPr lang="en-US" sz="1600" dirty="0" smtClean="0">
                    <a:solidFill>
                      <a:schemeClr val="bg1"/>
                    </a:solidFill>
                  </a:rPr>
                  <a:t>Early Church</a:t>
                </a:r>
                <a:endParaRPr lang="en-US" sz="1600" dirty="0">
                  <a:solidFill>
                    <a:schemeClr val="bg1"/>
                  </a:solidFill>
                </a:endParaRPr>
              </a:p>
            </p:txBody>
          </p:sp>
        </p:grpSp>
        <p:sp>
          <p:nvSpPr>
            <p:cNvPr id="62" name="Line 9"/>
            <p:cNvSpPr>
              <a:spLocks noChangeShapeType="1"/>
            </p:cNvSpPr>
            <p:nvPr/>
          </p:nvSpPr>
          <p:spPr bwMode="auto">
            <a:xfrm>
              <a:off x="8305800" y="3657600"/>
              <a:ext cx="0" cy="10668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63" name="Oval 10"/>
            <p:cNvSpPr>
              <a:spLocks noChangeArrowheads="1"/>
            </p:cNvSpPr>
            <p:nvPr/>
          </p:nvSpPr>
          <p:spPr bwMode="auto">
            <a:xfrm>
              <a:off x="8229600" y="4724400"/>
              <a:ext cx="152400" cy="152400"/>
            </a:xfrm>
            <a:prstGeom prst="ellipse">
              <a:avLst/>
            </a:prstGeom>
            <a:solidFill>
              <a:schemeClr val="accent6"/>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grpSp>
      <p:grpSp>
        <p:nvGrpSpPr>
          <p:cNvPr id="18" name="Group 17"/>
          <p:cNvGrpSpPr/>
          <p:nvPr/>
        </p:nvGrpSpPr>
        <p:grpSpPr>
          <a:xfrm>
            <a:off x="4572000" y="1121192"/>
            <a:ext cx="1066800" cy="3048000"/>
            <a:chOff x="4572000" y="1828800"/>
            <a:chExt cx="1066800" cy="3048000"/>
          </a:xfrm>
        </p:grpSpPr>
        <p:grpSp>
          <p:nvGrpSpPr>
            <p:cNvPr id="67" name="Group 66"/>
            <p:cNvGrpSpPr/>
            <p:nvPr/>
          </p:nvGrpSpPr>
          <p:grpSpPr>
            <a:xfrm>
              <a:off x="4572000" y="1828800"/>
              <a:ext cx="1066800" cy="685800"/>
              <a:chOff x="685800" y="914400"/>
              <a:chExt cx="1371600" cy="737176"/>
            </a:xfrm>
          </p:grpSpPr>
          <p:sp>
            <p:nvSpPr>
              <p:cNvPr id="71" name="Rectangle 70"/>
              <p:cNvSpPr/>
              <p:nvPr/>
            </p:nvSpPr>
            <p:spPr>
              <a:xfrm>
                <a:off x="685800" y="914400"/>
                <a:ext cx="13716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2" name="TextBox 71"/>
              <p:cNvSpPr txBox="1"/>
              <p:nvPr/>
            </p:nvSpPr>
            <p:spPr>
              <a:xfrm>
                <a:off x="685800" y="965776"/>
                <a:ext cx="1371600" cy="584775"/>
              </a:xfrm>
              <a:prstGeom prst="rect">
                <a:avLst/>
              </a:prstGeom>
              <a:noFill/>
              <a:ln>
                <a:noFill/>
                <a:prstDash val="solid"/>
              </a:ln>
            </p:spPr>
            <p:txBody>
              <a:bodyPr wrap="square" rtlCol="0">
                <a:spAutoFit/>
              </a:bodyPr>
              <a:lstStyle/>
              <a:p>
                <a:pPr algn="ctr"/>
                <a:r>
                  <a:rPr lang="en-US" sz="1600" dirty="0" smtClean="0">
                    <a:solidFill>
                      <a:schemeClr val="bg1"/>
                    </a:solidFill>
                  </a:rPr>
                  <a:t>Kings &amp; Prophets</a:t>
                </a:r>
                <a:endParaRPr lang="en-US" sz="1600" dirty="0">
                  <a:solidFill>
                    <a:schemeClr val="bg1"/>
                  </a:solidFill>
                </a:endParaRPr>
              </a:p>
            </p:txBody>
          </p:sp>
        </p:grpSp>
        <p:sp>
          <p:nvSpPr>
            <p:cNvPr id="69" name="Line 9"/>
            <p:cNvSpPr>
              <a:spLocks noChangeShapeType="1"/>
            </p:cNvSpPr>
            <p:nvPr/>
          </p:nvSpPr>
          <p:spPr bwMode="auto">
            <a:xfrm>
              <a:off x="5105400" y="2514600"/>
              <a:ext cx="0" cy="22098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70" name="Oval 10"/>
            <p:cNvSpPr>
              <a:spLocks noChangeArrowheads="1"/>
            </p:cNvSpPr>
            <p:nvPr/>
          </p:nvSpPr>
          <p:spPr bwMode="auto">
            <a:xfrm>
              <a:off x="5029200" y="47244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grpSp>
      <p:grpSp>
        <p:nvGrpSpPr>
          <p:cNvPr id="19" name="Group 18"/>
          <p:cNvGrpSpPr/>
          <p:nvPr/>
        </p:nvGrpSpPr>
        <p:grpSpPr>
          <a:xfrm>
            <a:off x="5638800" y="2264192"/>
            <a:ext cx="1066800" cy="1905000"/>
            <a:chOff x="5638800" y="2971800"/>
            <a:chExt cx="1066800" cy="1905000"/>
          </a:xfrm>
        </p:grpSpPr>
        <p:grpSp>
          <p:nvGrpSpPr>
            <p:cNvPr id="74" name="Group 73"/>
            <p:cNvGrpSpPr/>
            <p:nvPr/>
          </p:nvGrpSpPr>
          <p:grpSpPr>
            <a:xfrm>
              <a:off x="5638800" y="2971800"/>
              <a:ext cx="1066800" cy="685800"/>
              <a:chOff x="685800" y="914400"/>
              <a:chExt cx="1371600" cy="737176"/>
            </a:xfrm>
          </p:grpSpPr>
          <p:sp>
            <p:nvSpPr>
              <p:cNvPr id="78" name="Rectangle 77"/>
              <p:cNvSpPr/>
              <p:nvPr/>
            </p:nvSpPr>
            <p:spPr>
              <a:xfrm>
                <a:off x="685800" y="914400"/>
                <a:ext cx="13716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9" name="TextBox 78"/>
              <p:cNvSpPr txBox="1"/>
              <p:nvPr/>
            </p:nvSpPr>
            <p:spPr>
              <a:xfrm>
                <a:off x="685800" y="965776"/>
                <a:ext cx="1371600" cy="584775"/>
              </a:xfrm>
              <a:prstGeom prst="rect">
                <a:avLst/>
              </a:prstGeom>
              <a:noFill/>
              <a:ln>
                <a:noFill/>
                <a:prstDash val="solid"/>
              </a:ln>
            </p:spPr>
            <p:txBody>
              <a:bodyPr wrap="square" rtlCol="0">
                <a:spAutoFit/>
              </a:bodyPr>
              <a:lstStyle/>
              <a:p>
                <a:pPr algn="ctr"/>
                <a:r>
                  <a:rPr lang="en-US" sz="1600" dirty="0" smtClean="0">
                    <a:solidFill>
                      <a:schemeClr val="bg1"/>
                    </a:solidFill>
                  </a:rPr>
                  <a:t>Exile &amp; Return</a:t>
                </a:r>
                <a:endParaRPr lang="en-US" sz="1600" dirty="0">
                  <a:solidFill>
                    <a:schemeClr val="bg1"/>
                  </a:solidFill>
                </a:endParaRPr>
              </a:p>
            </p:txBody>
          </p:sp>
        </p:grpSp>
        <p:sp>
          <p:nvSpPr>
            <p:cNvPr id="76" name="Line 9"/>
            <p:cNvSpPr>
              <a:spLocks noChangeShapeType="1"/>
            </p:cNvSpPr>
            <p:nvPr/>
          </p:nvSpPr>
          <p:spPr bwMode="auto">
            <a:xfrm>
              <a:off x="6172200" y="3657600"/>
              <a:ext cx="0" cy="10668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77" name="Oval 10"/>
            <p:cNvSpPr>
              <a:spLocks noChangeArrowheads="1"/>
            </p:cNvSpPr>
            <p:nvPr/>
          </p:nvSpPr>
          <p:spPr bwMode="auto">
            <a:xfrm>
              <a:off x="6096000" y="47244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grpSp>
      <p:grpSp>
        <p:nvGrpSpPr>
          <p:cNvPr id="20" name="Group 19"/>
          <p:cNvGrpSpPr/>
          <p:nvPr/>
        </p:nvGrpSpPr>
        <p:grpSpPr>
          <a:xfrm>
            <a:off x="6705600" y="1121192"/>
            <a:ext cx="1066800" cy="3048000"/>
            <a:chOff x="6705600" y="1828800"/>
            <a:chExt cx="1066800" cy="3048000"/>
          </a:xfrm>
        </p:grpSpPr>
        <p:grpSp>
          <p:nvGrpSpPr>
            <p:cNvPr id="81" name="Group 80"/>
            <p:cNvGrpSpPr/>
            <p:nvPr/>
          </p:nvGrpSpPr>
          <p:grpSpPr>
            <a:xfrm>
              <a:off x="6705600" y="1828800"/>
              <a:ext cx="1066800" cy="685800"/>
              <a:chOff x="685800" y="914400"/>
              <a:chExt cx="1371600" cy="737176"/>
            </a:xfrm>
          </p:grpSpPr>
          <p:sp>
            <p:nvSpPr>
              <p:cNvPr id="85" name="Rectangle 84"/>
              <p:cNvSpPr/>
              <p:nvPr/>
            </p:nvSpPr>
            <p:spPr>
              <a:xfrm>
                <a:off x="685800" y="914400"/>
                <a:ext cx="1371600" cy="737176"/>
              </a:xfrm>
              <a:prstGeom prst="rect">
                <a:avLst/>
              </a:prstGeom>
              <a:solidFill>
                <a:schemeClr val="accent6"/>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6" name="TextBox 85"/>
              <p:cNvSpPr txBox="1"/>
              <p:nvPr/>
            </p:nvSpPr>
            <p:spPr>
              <a:xfrm>
                <a:off x="685800" y="965776"/>
                <a:ext cx="1371600" cy="338554"/>
              </a:xfrm>
              <a:prstGeom prst="rect">
                <a:avLst/>
              </a:prstGeom>
              <a:noFill/>
              <a:ln>
                <a:noFill/>
                <a:prstDash val="solid"/>
              </a:ln>
            </p:spPr>
            <p:txBody>
              <a:bodyPr wrap="square" rtlCol="0">
                <a:spAutoFit/>
              </a:bodyPr>
              <a:lstStyle/>
              <a:p>
                <a:pPr algn="ctr"/>
                <a:r>
                  <a:rPr lang="en-US" sz="1600" dirty="0" smtClean="0">
                    <a:solidFill>
                      <a:schemeClr val="bg1"/>
                    </a:solidFill>
                  </a:rPr>
                  <a:t>Life of Jesus</a:t>
                </a:r>
                <a:endParaRPr lang="en-US" sz="1600" dirty="0">
                  <a:solidFill>
                    <a:schemeClr val="bg1"/>
                  </a:solidFill>
                </a:endParaRPr>
              </a:p>
            </p:txBody>
          </p:sp>
        </p:grpSp>
        <p:sp>
          <p:nvSpPr>
            <p:cNvPr id="83" name="Line 9"/>
            <p:cNvSpPr>
              <a:spLocks noChangeShapeType="1"/>
            </p:cNvSpPr>
            <p:nvPr/>
          </p:nvSpPr>
          <p:spPr bwMode="auto">
            <a:xfrm>
              <a:off x="7239000" y="2514600"/>
              <a:ext cx="0" cy="22098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84" name="Oval 10"/>
            <p:cNvSpPr>
              <a:spLocks noChangeArrowheads="1"/>
            </p:cNvSpPr>
            <p:nvPr/>
          </p:nvSpPr>
          <p:spPr bwMode="auto">
            <a:xfrm>
              <a:off x="7162800" y="4724400"/>
              <a:ext cx="152400" cy="152400"/>
            </a:xfrm>
            <a:prstGeom prst="ellipse">
              <a:avLst/>
            </a:prstGeom>
            <a:solidFill>
              <a:schemeClr val="accent6"/>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grpSp>
      <p:sp>
        <p:nvSpPr>
          <p:cNvPr id="25" name="TextBox 24"/>
          <p:cNvSpPr txBox="1"/>
          <p:nvPr/>
        </p:nvSpPr>
        <p:spPr>
          <a:xfrm>
            <a:off x="1143000" y="381000"/>
            <a:ext cx="1143000" cy="526564"/>
          </a:xfrm>
          <a:prstGeom prst="wedgeEllipseCallout">
            <a:avLst>
              <a:gd name="adj1" fmla="val -52504"/>
              <a:gd name="adj2" fmla="val 76120"/>
            </a:avLst>
          </a:prstGeom>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lnSpc>
                <a:spcPts val="2200"/>
              </a:lnSpc>
              <a:spcBef>
                <a:spcPts val="1200"/>
              </a:spcBef>
            </a:pPr>
            <a:r>
              <a:rPr lang="en-US" sz="3000" dirty="0" smtClean="0">
                <a:solidFill>
                  <a:schemeClr val="bg1"/>
                </a:solidFill>
                <a:effectLst>
                  <a:outerShdw blurRad="38100" dist="38100" dir="2700000" algn="tl">
                    <a:srgbClr val="000000">
                      <a:alpha val="43137"/>
                    </a:srgbClr>
                  </a:outerShdw>
                </a:effectLst>
              </a:rPr>
              <a:t>#1</a:t>
            </a:r>
            <a:endParaRPr lang="en-US" sz="3000" dirty="0">
              <a:solidFill>
                <a:schemeClr val="bg1"/>
              </a:solidFill>
              <a:effectLst>
                <a:outerShdw blurRad="38100" dist="38100" dir="2700000" algn="tl">
                  <a:srgbClr val="000000">
                    <a:alpha val="43137"/>
                  </a:srgbClr>
                </a:outerShdw>
              </a:effectLst>
            </a:endParaRPr>
          </a:p>
        </p:txBody>
      </p:sp>
      <p:sp>
        <p:nvSpPr>
          <p:cNvPr id="106" name="TextBox 105"/>
          <p:cNvSpPr txBox="1"/>
          <p:nvPr/>
        </p:nvSpPr>
        <p:spPr>
          <a:xfrm>
            <a:off x="1981200" y="3117364"/>
            <a:ext cx="1143000" cy="526564"/>
          </a:xfrm>
          <a:prstGeom prst="wedgeEllipseCallout">
            <a:avLst>
              <a:gd name="adj1" fmla="val -42952"/>
              <a:gd name="adj2" fmla="val -71396"/>
            </a:avLst>
          </a:prstGeom>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lnSpc>
                <a:spcPts val="2200"/>
              </a:lnSpc>
            </a:pPr>
            <a:r>
              <a:rPr lang="en-US" sz="3000" dirty="0" smtClean="0">
                <a:solidFill>
                  <a:schemeClr val="bg1"/>
                </a:solidFill>
                <a:effectLst>
                  <a:outerShdw blurRad="38100" dist="38100" dir="2700000" algn="tl">
                    <a:srgbClr val="000000">
                      <a:alpha val="43137"/>
                    </a:srgbClr>
                  </a:outerShdw>
                </a:effectLst>
              </a:rPr>
              <a:t>#2</a:t>
            </a:r>
            <a:endParaRPr lang="en-US" sz="3000" dirty="0">
              <a:solidFill>
                <a:schemeClr val="bg1"/>
              </a:solidFill>
              <a:effectLst>
                <a:outerShdw blurRad="38100" dist="38100" dir="2700000" algn="tl">
                  <a:srgbClr val="000000">
                    <a:alpha val="43137"/>
                  </a:srgbClr>
                </a:outerShdw>
              </a:effectLst>
            </a:endParaRPr>
          </a:p>
        </p:txBody>
      </p:sp>
      <p:sp>
        <p:nvSpPr>
          <p:cNvPr id="107" name="TextBox 106"/>
          <p:cNvSpPr txBox="1"/>
          <p:nvPr/>
        </p:nvSpPr>
        <p:spPr>
          <a:xfrm>
            <a:off x="3200400" y="381000"/>
            <a:ext cx="1143000" cy="526564"/>
          </a:xfrm>
          <a:prstGeom prst="wedgeEllipseCallout">
            <a:avLst>
              <a:gd name="adj1" fmla="val -52504"/>
              <a:gd name="adj2" fmla="val 76120"/>
            </a:avLst>
          </a:prstGeom>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lnSpc>
                <a:spcPts val="2200"/>
              </a:lnSpc>
              <a:spcBef>
                <a:spcPts val="1200"/>
              </a:spcBef>
            </a:pPr>
            <a:r>
              <a:rPr lang="en-US" sz="3000" dirty="0" smtClean="0">
                <a:solidFill>
                  <a:schemeClr val="bg1"/>
                </a:solidFill>
                <a:effectLst>
                  <a:outerShdw blurRad="38100" dist="38100" dir="2700000" algn="tl">
                    <a:srgbClr val="000000">
                      <a:alpha val="43137"/>
                    </a:srgbClr>
                  </a:outerShdw>
                </a:effectLst>
              </a:rPr>
              <a:t>#3</a:t>
            </a:r>
            <a:endParaRPr lang="en-US" sz="3000" dirty="0">
              <a:solidFill>
                <a:schemeClr val="bg1"/>
              </a:solidFill>
              <a:effectLst>
                <a:outerShdw blurRad="38100" dist="38100" dir="2700000" algn="tl">
                  <a:srgbClr val="000000">
                    <a:alpha val="43137"/>
                  </a:srgbClr>
                </a:outerShdw>
              </a:effectLst>
            </a:endParaRPr>
          </a:p>
        </p:txBody>
      </p:sp>
      <p:sp>
        <p:nvSpPr>
          <p:cNvPr id="108" name="TextBox 107"/>
          <p:cNvSpPr txBox="1"/>
          <p:nvPr/>
        </p:nvSpPr>
        <p:spPr>
          <a:xfrm>
            <a:off x="5334000" y="381000"/>
            <a:ext cx="1143000" cy="526564"/>
          </a:xfrm>
          <a:prstGeom prst="wedgeEllipseCallout">
            <a:avLst>
              <a:gd name="adj1" fmla="val -52504"/>
              <a:gd name="adj2" fmla="val 76120"/>
            </a:avLst>
          </a:prstGeom>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lnSpc>
                <a:spcPts val="2200"/>
              </a:lnSpc>
              <a:spcBef>
                <a:spcPts val="1200"/>
              </a:spcBef>
            </a:pPr>
            <a:r>
              <a:rPr lang="en-US" sz="3000" dirty="0" smtClean="0">
                <a:solidFill>
                  <a:schemeClr val="bg1"/>
                </a:solidFill>
                <a:effectLst>
                  <a:outerShdw blurRad="38100" dist="38100" dir="2700000" algn="tl">
                    <a:srgbClr val="000000">
                      <a:alpha val="43137"/>
                    </a:srgbClr>
                  </a:outerShdw>
                </a:effectLst>
              </a:rPr>
              <a:t>#4</a:t>
            </a:r>
            <a:endParaRPr lang="en-US" sz="3000" dirty="0">
              <a:solidFill>
                <a:schemeClr val="bg1"/>
              </a:solidFill>
              <a:effectLst>
                <a:outerShdw blurRad="38100" dist="38100" dir="2700000" algn="tl">
                  <a:srgbClr val="000000">
                    <a:alpha val="43137"/>
                  </a:srgbClr>
                </a:outerShdw>
              </a:effectLst>
            </a:endParaRPr>
          </a:p>
        </p:txBody>
      </p:sp>
      <p:grpSp>
        <p:nvGrpSpPr>
          <p:cNvPr id="143" name="Group 142"/>
          <p:cNvGrpSpPr/>
          <p:nvPr/>
        </p:nvGrpSpPr>
        <p:grpSpPr>
          <a:xfrm>
            <a:off x="457200" y="4507587"/>
            <a:ext cx="2865120" cy="373797"/>
            <a:chOff x="1143000" y="5950029"/>
            <a:chExt cx="685800" cy="373797"/>
          </a:xfrm>
        </p:grpSpPr>
        <p:sp>
          <p:nvSpPr>
            <p:cNvPr id="111" name="Rounded Rectangle 110"/>
            <p:cNvSpPr/>
            <p:nvPr/>
          </p:nvSpPr>
          <p:spPr>
            <a:xfrm>
              <a:off x="1143000" y="5954494"/>
              <a:ext cx="685800" cy="369332"/>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112" name="TextBox 111"/>
            <p:cNvSpPr txBox="1"/>
            <p:nvPr/>
          </p:nvSpPr>
          <p:spPr>
            <a:xfrm>
              <a:off x="1143000" y="5950029"/>
              <a:ext cx="685800"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Law</a:t>
              </a:r>
              <a:endParaRPr lang="en-US" sz="1500" dirty="0">
                <a:solidFill>
                  <a:schemeClr val="bg1"/>
                </a:solidFill>
              </a:endParaRPr>
            </a:p>
          </p:txBody>
        </p:sp>
      </p:grpSp>
      <p:grpSp>
        <p:nvGrpSpPr>
          <p:cNvPr id="144" name="Group 143"/>
          <p:cNvGrpSpPr/>
          <p:nvPr/>
        </p:nvGrpSpPr>
        <p:grpSpPr>
          <a:xfrm>
            <a:off x="3512820" y="4507587"/>
            <a:ext cx="2964180" cy="373797"/>
            <a:chOff x="3398520" y="5950803"/>
            <a:chExt cx="899160" cy="373797"/>
          </a:xfrm>
        </p:grpSpPr>
        <p:sp>
          <p:nvSpPr>
            <p:cNvPr id="120" name="Rounded Rectangle 119"/>
            <p:cNvSpPr/>
            <p:nvPr/>
          </p:nvSpPr>
          <p:spPr>
            <a:xfrm>
              <a:off x="3398520" y="5950803"/>
              <a:ext cx="899160" cy="373797"/>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121" name="TextBox 120"/>
            <p:cNvSpPr txBox="1"/>
            <p:nvPr/>
          </p:nvSpPr>
          <p:spPr>
            <a:xfrm>
              <a:off x="3398520" y="5950803"/>
              <a:ext cx="899160"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History</a:t>
              </a:r>
              <a:endParaRPr lang="en-US" sz="1500" dirty="0">
                <a:solidFill>
                  <a:schemeClr val="bg1"/>
                </a:solidFill>
              </a:endParaRPr>
            </a:p>
          </p:txBody>
        </p:sp>
      </p:grpSp>
      <p:grpSp>
        <p:nvGrpSpPr>
          <p:cNvPr id="145" name="Group 144"/>
          <p:cNvGrpSpPr/>
          <p:nvPr/>
        </p:nvGrpSpPr>
        <p:grpSpPr>
          <a:xfrm>
            <a:off x="4572000" y="5105400"/>
            <a:ext cx="944880" cy="373797"/>
            <a:chOff x="5897880" y="5943600"/>
            <a:chExt cx="944880" cy="373797"/>
          </a:xfrm>
        </p:grpSpPr>
        <p:sp>
          <p:nvSpPr>
            <p:cNvPr id="136" name="Rounded Rectangle 135"/>
            <p:cNvSpPr/>
            <p:nvPr/>
          </p:nvSpPr>
          <p:spPr>
            <a:xfrm>
              <a:off x="5897880" y="5943600"/>
              <a:ext cx="944880" cy="373797"/>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137" name="TextBox 136"/>
            <p:cNvSpPr txBox="1"/>
            <p:nvPr/>
          </p:nvSpPr>
          <p:spPr>
            <a:xfrm>
              <a:off x="5897880" y="5943600"/>
              <a:ext cx="944880"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Wisdom</a:t>
              </a:r>
              <a:endParaRPr lang="en-US" sz="1500" dirty="0">
                <a:solidFill>
                  <a:schemeClr val="bg1"/>
                </a:solidFill>
              </a:endParaRPr>
            </a:p>
          </p:txBody>
        </p:sp>
      </p:grpSp>
      <p:grpSp>
        <p:nvGrpSpPr>
          <p:cNvPr id="172" name="Group 171"/>
          <p:cNvGrpSpPr/>
          <p:nvPr/>
        </p:nvGrpSpPr>
        <p:grpSpPr>
          <a:xfrm>
            <a:off x="4953000" y="5715000"/>
            <a:ext cx="1752600" cy="381000"/>
            <a:chOff x="5552364" y="5333999"/>
            <a:chExt cx="1915236" cy="373797"/>
          </a:xfrm>
        </p:grpSpPr>
        <p:sp>
          <p:nvSpPr>
            <p:cNvPr id="148" name="Rounded Rectangle 147"/>
            <p:cNvSpPr/>
            <p:nvPr/>
          </p:nvSpPr>
          <p:spPr>
            <a:xfrm>
              <a:off x="5685367" y="5333999"/>
              <a:ext cx="1596030" cy="373797"/>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149" name="TextBox 148"/>
            <p:cNvSpPr txBox="1"/>
            <p:nvPr/>
          </p:nvSpPr>
          <p:spPr>
            <a:xfrm>
              <a:off x="5552364" y="5334000"/>
              <a:ext cx="1915236"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Prophets</a:t>
              </a:r>
              <a:endParaRPr lang="en-US" sz="1500" dirty="0">
                <a:solidFill>
                  <a:schemeClr val="bg1"/>
                </a:solidFill>
              </a:endParaRPr>
            </a:p>
          </p:txBody>
        </p:sp>
      </p:grpSp>
      <p:grpSp>
        <p:nvGrpSpPr>
          <p:cNvPr id="214" name="Group 213"/>
          <p:cNvGrpSpPr/>
          <p:nvPr/>
        </p:nvGrpSpPr>
        <p:grpSpPr>
          <a:xfrm>
            <a:off x="6781800" y="4495800"/>
            <a:ext cx="914400" cy="369332"/>
            <a:chOff x="-914400" y="7397829"/>
            <a:chExt cx="914400" cy="369332"/>
          </a:xfrm>
        </p:grpSpPr>
        <p:sp>
          <p:nvSpPr>
            <p:cNvPr id="175" name="Rounded Rectangle 174"/>
            <p:cNvSpPr/>
            <p:nvPr/>
          </p:nvSpPr>
          <p:spPr>
            <a:xfrm>
              <a:off x="-899160" y="7397829"/>
              <a:ext cx="822960" cy="369332"/>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600"/>
            </a:p>
          </p:txBody>
        </p:sp>
        <p:sp>
          <p:nvSpPr>
            <p:cNvPr id="176" name="TextBox 175"/>
            <p:cNvSpPr txBox="1"/>
            <p:nvPr/>
          </p:nvSpPr>
          <p:spPr>
            <a:xfrm>
              <a:off x="-914400" y="7397829"/>
              <a:ext cx="914400"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Gospels</a:t>
              </a:r>
              <a:endParaRPr lang="en-US" sz="1500" dirty="0">
                <a:solidFill>
                  <a:schemeClr val="bg1"/>
                </a:solidFill>
              </a:endParaRPr>
            </a:p>
          </p:txBody>
        </p:sp>
      </p:grpSp>
      <p:grpSp>
        <p:nvGrpSpPr>
          <p:cNvPr id="215" name="Group 214"/>
          <p:cNvGrpSpPr/>
          <p:nvPr/>
        </p:nvGrpSpPr>
        <p:grpSpPr>
          <a:xfrm>
            <a:off x="7650480" y="4495800"/>
            <a:ext cx="655320" cy="373797"/>
            <a:chOff x="228600" y="7391400"/>
            <a:chExt cx="655320" cy="373797"/>
          </a:xfrm>
        </p:grpSpPr>
        <p:sp>
          <p:nvSpPr>
            <p:cNvPr id="183" name="Rounded Rectangle 182"/>
            <p:cNvSpPr/>
            <p:nvPr/>
          </p:nvSpPr>
          <p:spPr>
            <a:xfrm>
              <a:off x="274320" y="7391400"/>
              <a:ext cx="563880" cy="373797"/>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184" name="TextBox 183"/>
            <p:cNvSpPr txBox="1"/>
            <p:nvPr/>
          </p:nvSpPr>
          <p:spPr>
            <a:xfrm>
              <a:off x="228600" y="7391400"/>
              <a:ext cx="655320"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Acts</a:t>
              </a:r>
              <a:endParaRPr lang="en-US" sz="1500" dirty="0">
                <a:solidFill>
                  <a:schemeClr val="bg1"/>
                </a:solidFill>
              </a:endParaRPr>
            </a:p>
          </p:txBody>
        </p:sp>
      </p:grpSp>
      <p:grpSp>
        <p:nvGrpSpPr>
          <p:cNvPr id="216" name="Group 215"/>
          <p:cNvGrpSpPr/>
          <p:nvPr/>
        </p:nvGrpSpPr>
        <p:grpSpPr>
          <a:xfrm>
            <a:off x="8001000" y="5105400"/>
            <a:ext cx="838200" cy="381000"/>
            <a:chOff x="3139440" y="7391400"/>
            <a:chExt cx="807720" cy="381000"/>
          </a:xfrm>
        </p:grpSpPr>
        <p:sp>
          <p:nvSpPr>
            <p:cNvPr id="187" name="Rounded Rectangle 186"/>
            <p:cNvSpPr/>
            <p:nvPr/>
          </p:nvSpPr>
          <p:spPr>
            <a:xfrm>
              <a:off x="3139440" y="7398603"/>
              <a:ext cx="807720" cy="373797"/>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188" name="TextBox 187"/>
            <p:cNvSpPr txBox="1"/>
            <p:nvPr/>
          </p:nvSpPr>
          <p:spPr>
            <a:xfrm>
              <a:off x="3139440" y="7391400"/>
              <a:ext cx="807720"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Letters</a:t>
              </a:r>
              <a:endParaRPr lang="en-US" sz="1500" dirty="0">
                <a:solidFill>
                  <a:schemeClr val="bg1"/>
                </a:solidFill>
              </a:endParaRPr>
            </a:p>
          </p:txBody>
        </p:sp>
      </p:grpSp>
      <p:grpSp>
        <p:nvGrpSpPr>
          <p:cNvPr id="217" name="Group 216"/>
          <p:cNvGrpSpPr/>
          <p:nvPr/>
        </p:nvGrpSpPr>
        <p:grpSpPr>
          <a:xfrm>
            <a:off x="8382000" y="5722203"/>
            <a:ext cx="579120" cy="373797"/>
            <a:chOff x="6069871" y="7398603"/>
            <a:chExt cx="783771" cy="373797"/>
          </a:xfrm>
        </p:grpSpPr>
        <p:sp>
          <p:nvSpPr>
            <p:cNvPr id="212" name="Rounded Rectangle 211"/>
            <p:cNvSpPr/>
            <p:nvPr/>
          </p:nvSpPr>
          <p:spPr>
            <a:xfrm>
              <a:off x="6156960" y="7398603"/>
              <a:ext cx="609600" cy="373797"/>
            </a:xfrm>
            <a:prstGeom prst="roundRect">
              <a:avLst/>
            </a:prstGeom>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sz="1500"/>
            </a:p>
          </p:txBody>
        </p:sp>
        <p:sp>
          <p:nvSpPr>
            <p:cNvPr id="213" name="TextBox 212"/>
            <p:cNvSpPr txBox="1"/>
            <p:nvPr/>
          </p:nvSpPr>
          <p:spPr>
            <a:xfrm>
              <a:off x="6069871" y="7398603"/>
              <a:ext cx="783771" cy="357545"/>
            </a:xfrm>
            <a:prstGeom prst="roundRect">
              <a:avLst/>
            </a:prstGeom>
            <a:noFill/>
            <a:effectLst>
              <a:outerShdw blurRad="50800" dist="38100" dir="2700000" algn="tl" rotWithShape="0">
                <a:prstClr val="black">
                  <a:alpha val="40000"/>
                </a:prstClr>
              </a:outerShdw>
            </a:effectLst>
          </p:spPr>
          <p:txBody>
            <a:bodyPr wrap="square" rtlCol="0">
              <a:spAutoFit/>
            </a:bodyPr>
            <a:lstStyle/>
            <a:p>
              <a:pPr algn="ctr"/>
              <a:r>
                <a:rPr lang="en-US" sz="1500" dirty="0" smtClean="0">
                  <a:solidFill>
                    <a:schemeClr val="bg1"/>
                  </a:solidFill>
                </a:rPr>
                <a:t>Rev</a:t>
              </a:r>
              <a:endParaRPr lang="en-US" sz="1500" dirty="0">
                <a:solidFill>
                  <a:schemeClr val="bg1"/>
                </a:solidFill>
              </a:endParaRPr>
            </a:p>
          </p:txBody>
        </p:sp>
      </p:grpSp>
    </p:spTree>
    <p:extLst>
      <p:ext uri="{BB962C8B-B14F-4D97-AF65-F5344CB8AC3E}">
        <p14:creationId xmlns="" xmlns:p14="http://schemas.microsoft.com/office/powerpoint/2010/main" val="170827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1500"/>
                            </p:stCondLst>
                            <p:childTnLst>
                              <p:par>
                                <p:cTn id="13" presetID="10" presetClass="entr" presetSubtype="0" fill="hold" nodeType="afterEffect">
                                  <p:stCondLst>
                                    <p:cond delay="50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par>
                          <p:cTn id="16" fill="hold">
                            <p:stCondLst>
                              <p:cond delay="2500"/>
                            </p:stCondLst>
                            <p:childTnLst>
                              <p:par>
                                <p:cTn id="17" presetID="10" presetClass="entr" presetSubtype="0" fill="hold" nodeType="afterEffect">
                                  <p:stCondLst>
                                    <p:cond delay="50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par>
                          <p:cTn id="20" fill="hold">
                            <p:stCondLst>
                              <p:cond delay="3500"/>
                            </p:stCondLst>
                            <p:childTnLst>
                              <p:par>
                                <p:cTn id="21" presetID="10" presetClass="entr" presetSubtype="0" fill="hold" nodeType="afterEffect">
                                  <p:stCondLst>
                                    <p:cond delay="50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par>
                          <p:cTn id="24" fill="hold">
                            <p:stCondLst>
                              <p:cond delay="4500"/>
                            </p:stCondLst>
                            <p:childTnLst>
                              <p:par>
                                <p:cTn id="25" presetID="10" presetClass="entr" presetSubtype="0" fill="hold" nodeType="afterEffect">
                                  <p:stCondLst>
                                    <p:cond delay="50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par>
                          <p:cTn id="28" fill="hold">
                            <p:stCondLst>
                              <p:cond delay="5500"/>
                            </p:stCondLst>
                            <p:childTnLst>
                              <p:par>
                                <p:cTn id="29" presetID="10" presetClass="entr" presetSubtype="0" fill="hold" nodeType="afterEffect">
                                  <p:stCondLst>
                                    <p:cond delay="50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par>
                          <p:cTn id="32" fill="hold">
                            <p:stCondLst>
                              <p:cond delay="6500"/>
                            </p:stCondLst>
                            <p:childTnLst>
                              <p:par>
                                <p:cTn id="33" presetID="10" presetClass="entr" presetSubtype="0" fill="hold" nodeType="afterEffect">
                                  <p:stCondLst>
                                    <p:cond delay="50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par>
                          <p:cTn id="36" fill="hold">
                            <p:stCondLst>
                              <p:cond delay="7500"/>
                            </p:stCondLst>
                            <p:childTnLst>
                              <p:par>
                                <p:cTn id="37" presetID="10" presetClass="entr" presetSubtype="0"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par>
                          <p:cTn id="40" fill="hold">
                            <p:stCondLst>
                              <p:cond delay="8000"/>
                            </p:stCondLst>
                            <p:childTnLst>
                              <p:par>
                                <p:cTn id="41" presetID="10" presetClass="entr" presetSubtype="0" fill="hold" nodeType="afterEffect">
                                  <p:stCondLst>
                                    <p:cond delay="50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43"/>
                                        </p:tgtEl>
                                        <p:attrNameLst>
                                          <p:attrName>style.visibility</p:attrName>
                                        </p:attrNameLst>
                                      </p:cBhvr>
                                      <p:to>
                                        <p:strVal val="visible"/>
                                      </p:to>
                                    </p:set>
                                    <p:animEffect transition="in" filter="fade">
                                      <p:cBhvr>
                                        <p:cTn id="48" dur="500"/>
                                        <p:tgtEl>
                                          <p:spTgt spid="143"/>
                                        </p:tgtEl>
                                      </p:cBhvr>
                                    </p:animEffect>
                                  </p:childTnLst>
                                </p:cTn>
                              </p:par>
                            </p:childTnLst>
                          </p:cTn>
                        </p:par>
                        <p:par>
                          <p:cTn id="49" fill="hold">
                            <p:stCondLst>
                              <p:cond delay="500"/>
                            </p:stCondLst>
                            <p:childTnLst>
                              <p:par>
                                <p:cTn id="50" presetID="10" presetClass="entr" presetSubtype="0" fill="hold" nodeType="afterEffect">
                                  <p:stCondLst>
                                    <p:cond delay="500"/>
                                  </p:stCondLst>
                                  <p:childTnLst>
                                    <p:set>
                                      <p:cBhvr>
                                        <p:cTn id="51" dur="1" fill="hold">
                                          <p:stCondLst>
                                            <p:cond delay="0"/>
                                          </p:stCondLst>
                                        </p:cTn>
                                        <p:tgtEl>
                                          <p:spTgt spid="144"/>
                                        </p:tgtEl>
                                        <p:attrNameLst>
                                          <p:attrName>style.visibility</p:attrName>
                                        </p:attrNameLst>
                                      </p:cBhvr>
                                      <p:to>
                                        <p:strVal val="visible"/>
                                      </p:to>
                                    </p:set>
                                    <p:animEffect transition="in" filter="fade">
                                      <p:cBhvr>
                                        <p:cTn id="52" dur="500"/>
                                        <p:tgtEl>
                                          <p:spTgt spid="144"/>
                                        </p:tgtEl>
                                      </p:cBhvr>
                                    </p:animEffect>
                                  </p:childTnLst>
                                </p:cTn>
                              </p:par>
                            </p:childTnLst>
                          </p:cTn>
                        </p:par>
                        <p:par>
                          <p:cTn id="53" fill="hold">
                            <p:stCondLst>
                              <p:cond delay="1500"/>
                            </p:stCondLst>
                            <p:childTnLst>
                              <p:par>
                                <p:cTn id="54" presetID="10" presetClass="entr" presetSubtype="0" fill="hold" nodeType="afterEffect">
                                  <p:stCondLst>
                                    <p:cond delay="500"/>
                                  </p:stCondLst>
                                  <p:childTnLst>
                                    <p:set>
                                      <p:cBhvr>
                                        <p:cTn id="55" dur="1" fill="hold">
                                          <p:stCondLst>
                                            <p:cond delay="0"/>
                                          </p:stCondLst>
                                        </p:cTn>
                                        <p:tgtEl>
                                          <p:spTgt spid="145"/>
                                        </p:tgtEl>
                                        <p:attrNameLst>
                                          <p:attrName>style.visibility</p:attrName>
                                        </p:attrNameLst>
                                      </p:cBhvr>
                                      <p:to>
                                        <p:strVal val="visible"/>
                                      </p:to>
                                    </p:set>
                                    <p:animEffect transition="in" filter="fade">
                                      <p:cBhvr>
                                        <p:cTn id="56" dur="500"/>
                                        <p:tgtEl>
                                          <p:spTgt spid="145"/>
                                        </p:tgtEl>
                                      </p:cBhvr>
                                    </p:animEffect>
                                  </p:childTnLst>
                                </p:cTn>
                              </p:par>
                            </p:childTnLst>
                          </p:cTn>
                        </p:par>
                        <p:par>
                          <p:cTn id="57" fill="hold">
                            <p:stCondLst>
                              <p:cond delay="2500"/>
                            </p:stCondLst>
                            <p:childTnLst>
                              <p:par>
                                <p:cTn id="58" presetID="10" presetClass="entr" presetSubtype="0" fill="hold" nodeType="afterEffect">
                                  <p:stCondLst>
                                    <p:cond delay="500"/>
                                  </p:stCondLst>
                                  <p:childTnLst>
                                    <p:set>
                                      <p:cBhvr>
                                        <p:cTn id="59" dur="1" fill="hold">
                                          <p:stCondLst>
                                            <p:cond delay="0"/>
                                          </p:stCondLst>
                                        </p:cTn>
                                        <p:tgtEl>
                                          <p:spTgt spid="172"/>
                                        </p:tgtEl>
                                        <p:attrNameLst>
                                          <p:attrName>style.visibility</p:attrName>
                                        </p:attrNameLst>
                                      </p:cBhvr>
                                      <p:to>
                                        <p:strVal val="visible"/>
                                      </p:to>
                                    </p:set>
                                    <p:animEffect transition="in" filter="fade">
                                      <p:cBhvr>
                                        <p:cTn id="60" dur="500"/>
                                        <p:tgtEl>
                                          <p:spTgt spid="172"/>
                                        </p:tgtEl>
                                      </p:cBhvr>
                                    </p:animEffect>
                                  </p:childTnLst>
                                </p:cTn>
                              </p:par>
                            </p:childTnLst>
                          </p:cTn>
                        </p:par>
                        <p:par>
                          <p:cTn id="61" fill="hold">
                            <p:stCondLst>
                              <p:cond delay="3500"/>
                            </p:stCondLst>
                            <p:childTnLst>
                              <p:par>
                                <p:cTn id="62" presetID="10" presetClass="entr" presetSubtype="0" fill="hold" nodeType="afterEffect">
                                  <p:stCondLst>
                                    <p:cond delay="500"/>
                                  </p:stCondLst>
                                  <p:childTnLst>
                                    <p:set>
                                      <p:cBhvr>
                                        <p:cTn id="63" dur="1" fill="hold">
                                          <p:stCondLst>
                                            <p:cond delay="0"/>
                                          </p:stCondLst>
                                        </p:cTn>
                                        <p:tgtEl>
                                          <p:spTgt spid="214"/>
                                        </p:tgtEl>
                                        <p:attrNameLst>
                                          <p:attrName>style.visibility</p:attrName>
                                        </p:attrNameLst>
                                      </p:cBhvr>
                                      <p:to>
                                        <p:strVal val="visible"/>
                                      </p:to>
                                    </p:set>
                                    <p:animEffect transition="in" filter="fade">
                                      <p:cBhvr>
                                        <p:cTn id="64" dur="500"/>
                                        <p:tgtEl>
                                          <p:spTgt spid="214"/>
                                        </p:tgtEl>
                                      </p:cBhvr>
                                    </p:animEffect>
                                  </p:childTnLst>
                                </p:cTn>
                              </p:par>
                            </p:childTnLst>
                          </p:cTn>
                        </p:par>
                        <p:par>
                          <p:cTn id="65" fill="hold">
                            <p:stCondLst>
                              <p:cond delay="4500"/>
                            </p:stCondLst>
                            <p:childTnLst>
                              <p:par>
                                <p:cTn id="66" presetID="10" presetClass="entr" presetSubtype="0" fill="hold" nodeType="afterEffect">
                                  <p:stCondLst>
                                    <p:cond delay="500"/>
                                  </p:stCondLst>
                                  <p:childTnLst>
                                    <p:set>
                                      <p:cBhvr>
                                        <p:cTn id="67" dur="1" fill="hold">
                                          <p:stCondLst>
                                            <p:cond delay="0"/>
                                          </p:stCondLst>
                                        </p:cTn>
                                        <p:tgtEl>
                                          <p:spTgt spid="215"/>
                                        </p:tgtEl>
                                        <p:attrNameLst>
                                          <p:attrName>style.visibility</p:attrName>
                                        </p:attrNameLst>
                                      </p:cBhvr>
                                      <p:to>
                                        <p:strVal val="visible"/>
                                      </p:to>
                                    </p:set>
                                    <p:animEffect transition="in" filter="fade">
                                      <p:cBhvr>
                                        <p:cTn id="68" dur="500"/>
                                        <p:tgtEl>
                                          <p:spTgt spid="215"/>
                                        </p:tgtEl>
                                      </p:cBhvr>
                                    </p:animEffect>
                                  </p:childTnLst>
                                </p:cTn>
                              </p:par>
                            </p:childTnLst>
                          </p:cTn>
                        </p:par>
                        <p:par>
                          <p:cTn id="69" fill="hold">
                            <p:stCondLst>
                              <p:cond delay="5500"/>
                            </p:stCondLst>
                            <p:childTnLst>
                              <p:par>
                                <p:cTn id="70" presetID="10" presetClass="entr" presetSubtype="0" fill="hold" nodeType="afterEffect">
                                  <p:stCondLst>
                                    <p:cond delay="500"/>
                                  </p:stCondLst>
                                  <p:childTnLst>
                                    <p:set>
                                      <p:cBhvr>
                                        <p:cTn id="71" dur="1" fill="hold">
                                          <p:stCondLst>
                                            <p:cond delay="0"/>
                                          </p:stCondLst>
                                        </p:cTn>
                                        <p:tgtEl>
                                          <p:spTgt spid="216"/>
                                        </p:tgtEl>
                                        <p:attrNameLst>
                                          <p:attrName>style.visibility</p:attrName>
                                        </p:attrNameLst>
                                      </p:cBhvr>
                                      <p:to>
                                        <p:strVal val="visible"/>
                                      </p:to>
                                    </p:set>
                                    <p:animEffect transition="in" filter="fade">
                                      <p:cBhvr>
                                        <p:cTn id="72" dur="500"/>
                                        <p:tgtEl>
                                          <p:spTgt spid="216"/>
                                        </p:tgtEl>
                                      </p:cBhvr>
                                    </p:animEffect>
                                  </p:childTnLst>
                                </p:cTn>
                              </p:par>
                            </p:childTnLst>
                          </p:cTn>
                        </p:par>
                        <p:par>
                          <p:cTn id="73" fill="hold">
                            <p:stCondLst>
                              <p:cond delay="6500"/>
                            </p:stCondLst>
                            <p:childTnLst>
                              <p:par>
                                <p:cTn id="74" presetID="10" presetClass="entr" presetSubtype="0" fill="hold" nodeType="afterEffect">
                                  <p:stCondLst>
                                    <p:cond delay="500"/>
                                  </p:stCondLst>
                                  <p:childTnLst>
                                    <p:set>
                                      <p:cBhvr>
                                        <p:cTn id="75" dur="1" fill="hold">
                                          <p:stCondLst>
                                            <p:cond delay="0"/>
                                          </p:stCondLst>
                                        </p:cTn>
                                        <p:tgtEl>
                                          <p:spTgt spid="217"/>
                                        </p:tgtEl>
                                        <p:attrNameLst>
                                          <p:attrName>style.visibility</p:attrName>
                                        </p:attrNameLst>
                                      </p:cBhvr>
                                      <p:to>
                                        <p:strVal val="visible"/>
                                      </p:to>
                                    </p:set>
                                    <p:animEffect transition="in" filter="fade">
                                      <p:cBhvr>
                                        <p:cTn id="76" dur="500"/>
                                        <p:tgtEl>
                                          <p:spTgt spid="217"/>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fade">
                                      <p:cBhvr>
                                        <p:cTn id="81" dur="500"/>
                                        <p:tgtEl>
                                          <p:spTgt spid="25"/>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106"/>
                                        </p:tgtEl>
                                        <p:attrNameLst>
                                          <p:attrName>style.visibility</p:attrName>
                                        </p:attrNameLst>
                                      </p:cBhvr>
                                      <p:to>
                                        <p:strVal val="visible"/>
                                      </p:to>
                                    </p:set>
                                    <p:animEffect transition="in" filter="fade">
                                      <p:cBhvr>
                                        <p:cTn id="86" dur="500"/>
                                        <p:tgtEl>
                                          <p:spTgt spid="106"/>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107"/>
                                        </p:tgtEl>
                                        <p:attrNameLst>
                                          <p:attrName>style.visibility</p:attrName>
                                        </p:attrNameLst>
                                      </p:cBhvr>
                                      <p:to>
                                        <p:strVal val="visible"/>
                                      </p:to>
                                    </p:set>
                                    <p:animEffect transition="in" filter="fade">
                                      <p:cBhvr>
                                        <p:cTn id="91" dur="500"/>
                                        <p:tgtEl>
                                          <p:spTgt spid="107"/>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108"/>
                                        </p:tgtEl>
                                        <p:attrNameLst>
                                          <p:attrName>style.visibility</p:attrName>
                                        </p:attrNameLst>
                                      </p:cBhvr>
                                      <p:to>
                                        <p:strVal val="visible"/>
                                      </p:to>
                                    </p:set>
                                    <p:animEffect transition="in" filter="fade">
                                      <p:cBhvr>
                                        <p:cTn id="96"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06" grpId="0" animBg="1"/>
      <p:bldP spid="107" grpId="0" animBg="1"/>
      <p:bldP spid="10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52400" y="2350008"/>
            <a:ext cx="88392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685800" y="381000"/>
            <a:ext cx="1066800" cy="2032576"/>
            <a:chOff x="838200" y="634424"/>
            <a:chExt cx="1066800" cy="2032576"/>
          </a:xfrm>
        </p:grpSpPr>
        <p:grpSp>
          <p:nvGrpSpPr>
            <p:cNvPr id="61" name="Group 60"/>
            <p:cNvGrpSpPr/>
            <p:nvPr/>
          </p:nvGrpSpPr>
          <p:grpSpPr>
            <a:xfrm>
              <a:off x="838200" y="634424"/>
              <a:ext cx="1066800" cy="737176"/>
              <a:chOff x="838200" y="914400"/>
              <a:chExt cx="1066800" cy="737176"/>
            </a:xfrm>
          </p:grpSpPr>
          <p:sp>
            <p:nvSpPr>
              <p:cNvPr id="36" name="Rectangle 35"/>
              <p:cNvSpPr/>
              <p:nvPr/>
            </p:nvSpPr>
            <p:spPr>
              <a:xfrm>
                <a:off x="838200" y="914400"/>
                <a:ext cx="10668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838200" y="990601"/>
                <a:ext cx="1066800" cy="584775"/>
              </a:xfrm>
              <a:prstGeom prst="rect">
                <a:avLst/>
              </a:prstGeom>
              <a:noFill/>
              <a:ln>
                <a:noFill/>
                <a:prstDash val="solid"/>
              </a:ln>
            </p:spPr>
            <p:txBody>
              <a:bodyPr wrap="square" rtlCol="0">
                <a:spAutoFit/>
              </a:bodyPr>
              <a:lstStyle/>
              <a:p>
                <a:pPr algn="ctr"/>
                <a:r>
                  <a:rPr lang="en-US" sz="1550" dirty="0" smtClean="0">
                    <a:solidFill>
                      <a:schemeClr val="bg1"/>
                    </a:solidFill>
                  </a:rPr>
                  <a:t>Creation &amp; Fall</a:t>
                </a:r>
                <a:endParaRPr lang="en-US" sz="1550" dirty="0">
                  <a:solidFill>
                    <a:schemeClr val="bg1"/>
                  </a:solidFill>
                </a:endParaRPr>
              </a:p>
            </p:txBody>
          </p:sp>
        </p:grpSp>
        <p:grpSp>
          <p:nvGrpSpPr>
            <p:cNvPr id="79" name="Group 78"/>
            <p:cNvGrpSpPr/>
            <p:nvPr/>
          </p:nvGrpSpPr>
          <p:grpSpPr>
            <a:xfrm>
              <a:off x="1295400" y="1371600"/>
              <a:ext cx="152400" cy="1295400"/>
              <a:chOff x="1249363" y="2209800"/>
              <a:chExt cx="152400" cy="1295400"/>
            </a:xfrm>
          </p:grpSpPr>
          <p:sp>
            <p:nvSpPr>
              <p:cNvPr id="75" name="Line 9"/>
              <p:cNvSpPr>
                <a:spLocks noChangeShapeType="1"/>
              </p:cNvSpPr>
              <p:nvPr/>
            </p:nvSpPr>
            <p:spPr bwMode="auto">
              <a:xfrm>
                <a:off x="1325563" y="2209800"/>
                <a:ext cx="0" cy="11430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 name="Oval 10"/>
              <p:cNvSpPr>
                <a:spLocks noChangeArrowheads="1"/>
              </p:cNvSpPr>
              <p:nvPr/>
            </p:nvSpPr>
            <p:spPr bwMode="auto">
              <a:xfrm>
                <a:off x="1249363" y="33528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8" name="TextBox 7"/>
          <p:cNvSpPr txBox="1"/>
          <p:nvPr/>
        </p:nvSpPr>
        <p:spPr>
          <a:xfrm>
            <a:off x="1676400" y="2971800"/>
            <a:ext cx="6858000" cy="2759730"/>
          </a:xfrm>
          <a:prstGeom prst="rect">
            <a:avLst/>
          </a:prstGeom>
          <a:noFill/>
          <a:ln>
            <a:noFill/>
          </a:ln>
        </p:spPr>
        <p:txBody>
          <a:bodyPr wrap="square" rtlCol="0">
            <a:spAutoFit/>
          </a:bodyPr>
          <a:lstStyle/>
          <a:p>
            <a:pPr marL="0" lvl="2">
              <a:lnSpc>
                <a:spcPts val="2600"/>
              </a:lnSpc>
            </a:pPr>
            <a:r>
              <a:rPr lang="en-US" sz="2000" dirty="0"/>
              <a:t>God created man to have a relationship with him. Man was created in God’s image, equipped with free will to love God, but man used his freedom to serve himself. God cursed the world with pain and sorrow. Man’s relationship to God was severed. A promise was made, however, that the seed of woman would destroy the serpent. The seed of woman was Jesus. He became sin for us on the cross to free  us from the curse of sin.</a:t>
            </a:r>
          </a:p>
        </p:txBody>
      </p:sp>
      <p:grpSp>
        <p:nvGrpSpPr>
          <p:cNvPr id="84" name="Group 83"/>
          <p:cNvGrpSpPr/>
          <p:nvPr/>
        </p:nvGrpSpPr>
        <p:grpSpPr>
          <a:xfrm>
            <a:off x="2362200" y="381000"/>
            <a:ext cx="1066800" cy="2032576"/>
            <a:chOff x="838200" y="634424"/>
            <a:chExt cx="1066800" cy="2032576"/>
          </a:xfrm>
        </p:grpSpPr>
        <p:grpSp>
          <p:nvGrpSpPr>
            <p:cNvPr id="85" name="Group 84"/>
            <p:cNvGrpSpPr/>
            <p:nvPr/>
          </p:nvGrpSpPr>
          <p:grpSpPr>
            <a:xfrm>
              <a:off x="838200" y="634424"/>
              <a:ext cx="1066800" cy="737176"/>
              <a:chOff x="838200" y="914400"/>
              <a:chExt cx="1066800" cy="737176"/>
            </a:xfrm>
          </p:grpSpPr>
          <p:sp>
            <p:nvSpPr>
              <p:cNvPr id="89" name="Rectangle 88"/>
              <p:cNvSpPr/>
              <p:nvPr/>
            </p:nvSpPr>
            <p:spPr>
              <a:xfrm>
                <a:off x="838200" y="914400"/>
                <a:ext cx="10668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p:cNvSpPr txBox="1"/>
              <p:nvPr/>
            </p:nvSpPr>
            <p:spPr>
              <a:xfrm>
                <a:off x="838200" y="990601"/>
                <a:ext cx="1066800" cy="553998"/>
              </a:xfrm>
              <a:prstGeom prst="rect">
                <a:avLst/>
              </a:prstGeom>
              <a:noFill/>
              <a:ln>
                <a:noFill/>
                <a:prstDash val="solid"/>
              </a:ln>
            </p:spPr>
            <p:txBody>
              <a:bodyPr wrap="square" rtlCol="0">
                <a:spAutoFit/>
              </a:bodyPr>
              <a:lstStyle/>
              <a:p>
                <a:pPr algn="ctr"/>
                <a:r>
                  <a:rPr lang="en-US" sz="1500" dirty="0" smtClean="0">
                    <a:solidFill>
                      <a:schemeClr val="bg1"/>
                    </a:solidFill>
                  </a:rPr>
                  <a:t>The Patriarchs</a:t>
                </a:r>
                <a:endParaRPr lang="en-US" sz="1500" dirty="0">
                  <a:solidFill>
                    <a:schemeClr val="bg1"/>
                  </a:solidFill>
                </a:endParaRPr>
              </a:p>
            </p:txBody>
          </p:sp>
        </p:grpSp>
        <p:grpSp>
          <p:nvGrpSpPr>
            <p:cNvPr id="86" name="Group 85"/>
            <p:cNvGrpSpPr/>
            <p:nvPr/>
          </p:nvGrpSpPr>
          <p:grpSpPr>
            <a:xfrm>
              <a:off x="1295400" y="1371600"/>
              <a:ext cx="152400" cy="1295400"/>
              <a:chOff x="1249363" y="2209800"/>
              <a:chExt cx="152400" cy="1295400"/>
            </a:xfrm>
          </p:grpSpPr>
          <p:sp>
            <p:nvSpPr>
              <p:cNvPr id="87" name="Line 9"/>
              <p:cNvSpPr>
                <a:spLocks noChangeShapeType="1"/>
              </p:cNvSpPr>
              <p:nvPr/>
            </p:nvSpPr>
            <p:spPr bwMode="auto">
              <a:xfrm>
                <a:off x="1325563" y="2209800"/>
                <a:ext cx="0" cy="11430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 name="Oval 10"/>
              <p:cNvSpPr>
                <a:spLocks noChangeArrowheads="1"/>
              </p:cNvSpPr>
              <p:nvPr/>
            </p:nvSpPr>
            <p:spPr bwMode="auto">
              <a:xfrm>
                <a:off x="1249363" y="33528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3" name="TextBox 32"/>
          <p:cNvSpPr txBox="1"/>
          <p:nvPr/>
        </p:nvSpPr>
        <p:spPr>
          <a:xfrm>
            <a:off x="1676400" y="2819400"/>
            <a:ext cx="6858000" cy="3298339"/>
          </a:xfrm>
          <a:prstGeom prst="rect">
            <a:avLst/>
          </a:prstGeom>
          <a:noFill/>
          <a:ln>
            <a:noFill/>
          </a:ln>
        </p:spPr>
        <p:txBody>
          <a:bodyPr wrap="square" rtlCol="0">
            <a:spAutoFit/>
          </a:bodyPr>
          <a:lstStyle/>
          <a:p>
            <a:pPr lvl="0">
              <a:lnSpc>
                <a:spcPts val="2500"/>
              </a:lnSpc>
            </a:pPr>
            <a:r>
              <a:rPr lang="en-US" sz="1850" dirty="0"/>
              <a:t>God fulfilled His promises to Abraham by delivering His people from slavery in Egypt through Moses. At Mount Sinai God made a covenant with the </a:t>
            </a:r>
            <a:r>
              <a:rPr lang="en-US" sz="1850" dirty="0" smtClean="0"/>
              <a:t>Israelites. </a:t>
            </a:r>
            <a:r>
              <a:rPr lang="en-US" sz="1850" dirty="0"/>
              <a:t>Moses was the mediator and intercessor for the people at Sinai. God promised Moses that one day He would raise up another prophet like him. Jesus fulfilled this promise and became for us something even greater than Moses. As God’s Son Jesus not only established for us a new covenant, but gave us knowledge of the glory of God that the people could only see in its reflected glory in the Law given through Moses. </a:t>
            </a:r>
          </a:p>
        </p:txBody>
      </p:sp>
      <p:sp>
        <p:nvSpPr>
          <p:cNvPr id="34" name="TextBox 33"/>
          <p:cNvSpPr txBox="1"/>
          <p:nvPr/>
        </p:nvSpPr>
        <p:spPr>
          <a:xfrm>
            <a:off x="1676400" y="3601474"/>
            <a:ext cx="6858000" cy="1732526"/>
          </a:xfrm>
          <a:prstGeom prst="rect">
            <a:avLst/>
          </a:prstGeom>
          <a:noFill/>
          <a:ln>
            <a:noFill/>
          </a:ln>
        </p:spPr>
        <p:txBody>
          <a:bodyPr wrap="square" rtlCol="0">
            <a:spAutoFit/>
          </a:bodyPr>
          <a:lstStyle/>
          <a:p>
            <a:pPr marL="0" lvl="2">
              <a:lnSpc>
                <a:spcPts val="2600"/>
              </a:lnSpc>
            </a:pPr>
            <a:r>
              <a:rPr lang="en-US" sz="1900" dirty="0"/>
              <a:t>God called Abraham to go to a faraway land. God made three promises: (1) NATION, (2) LAND, (3) SEED. Abraham believed God, even when called to sacrifice his only son. He was about to do this when God provided a substitute. 2000 years later God would offer His only Son to die in our place.</a:t>
            </a:r>
          </a:p>
        </p:txBody>
      </p:sp>
      <p:sp>
        <p:nvSpPr>
          <p:cNvPr id="7" name="Rectangle 6"/>
          <p:cNvSpPr/>
          <p:nvPr/>
        </p:nvSpPr>
        <p:spPr>
          <a:xfrm>
            <a:off x="1219200" y="2971800"/>
            <a:ext cx="304800" cy="268204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219200" y="2873861"/>
            <a:ext cx="304800" cy="314593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1219200" y="3617495"/>
            <a:ext cx="304800" cy="171650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4038600" y="381000"/>
            <a:ext cx="1066800" cy="2032576"/>
            <a:chOff x="838200" y="634424"/>
            <a:chExt cx="1066800" cy="2032576"/>
          </a:xfrm>
        </p:grpSpPr>
        <p:grpSp>
          <p:nvGrpSpPr>
            <p:cNvPr id="26" name="Group 25"/>
            <p:cNvGrpSpPr/>
            <p:nvPr/>
          </p:nvGrpSpPr>
          <p:grpSpPr>
            <a:xfrm>
              <a:off x="838200" y="634424"/>
              <a:ext cx="1066800" cy="737176"/>
              <a:chOff x="838200" y="914400"/>
              <a:chExt cx="1066800" cy="737176"/>
            </a:xfrm>
          </p:grpSpPr>
          <p:sp>
            <p:nvSpPr>
              <p:cNvPr id="30" name="Rectangle 29"/>
              <p:cNvSpPr/>
              <p:nvPr/>
            </p:nvSpPr>
            <p:spPr>
              <a:xfrm>
                <a:off x="838200" y="914400"/>
                <a:ext cx="10668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838200" y="990601"/>
                <a:ext cx="1066800" cy="553998"/>
              </a:xfrm>
              <a:prstGeom prst="rect">
                <a:avLst/>
              </a:prstGeom>
              <a:noFill/>
              <a:ln>
                <a:noFill/>
                <a:prstDash val="solid"/>
              </a:ln>
            </p:spPr>
            <p:txBody>
              <a:bodyPr wrap="square" rtlCol="0">
                <a:spAutoFit/>
              </a:bodyPr>
              <a:lstStyle/>
              <a:p>
                <a:pPr algn="ctr"/>
                <a:r>
                  <a:rPr lang="en-US" sz="1500" dirty="0" smtClean="0">
                    <a:solidFill>
                      <a:schemeClr val="bg1"/>
                    </a:solidFill>
                  </a:rPr>
                  <a:t>Exodus &amp; Conquest</a:t>
                </a:r>
                <a:endParaRPr lang="en-US" sz="1500" dirty="0">
                  <a:solidFill>
                    <a:schemeClr val="bg1"/>
                  </a:solidFill>
                </a:endParaRPr>
              </a:p>
            </p:txBody>
          </p:sp>
        </p:grpSp>
        <p:grpSp>
          <p:nvGrpSpPr>
            <p:cNvPr id="27" name="Group 26"/>
            <p:cNvGrpSpPr/>
            <p:nvPr/>
          </p:nvGrpSpPr>
          <p:grpSpPr>
            <a:xfrm>
              <a:off x="1295400" y="1371600"/>
              <a:ext cx="152400" cy="1295400"/>
              <a:chOff x="1249363" y="2209800"/>
              <a:chExt cx="152400" cy="1295400"/>
            </a:xfrm>
          </p:grpSpPr>
          <p:sp>
            <p:nvSpPr>
              <p:cNvPr id="28" name="Line 9"/>
              <p:cNvSpPr>
                <a:spLocks noChangeShapeType="1"/>
              </p:cNvSpPr>
              <p:nvPr/>
            </p:nvSpPr>
            <p:spPr bwMode="auto">
              <a:xfrm>
                <a:off x="1325563" y="2209800"/>
                <a:ext cx="0" cy="11430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Oval 10"/>
              <p:cNvSpPr>
                <a:spLocks noChangeArrowheads="1"/>
              </p:cNvSpPr>
              <p:nvPr/>
            </p:nvSpPr>
            <p:spPr bwMode="auto">
              <a:xfrm>
                <a:off x="1249363" y="33528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extLst>
      <p:ext uri="{BB962C8B-B14F-4D97-AF65-F5344CB8AC3E}">
        <p14:creationId xmlns="" xmlns:p14="http://schemas.microsoft.com/office/powerpoint/2010/main" val="409532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3"/>
                                        </p:tgtEl>
                                        <p:attrNameLst>
                                          <p:attrName>style.visibility</p:attrName>
                                        </p:attrNameLst>
                                      </p:cBhvr>
                                      <p:to>
                                        <p:strVal val="visible"/>
                                      </p:to>
                                    </p:set>
                                    <p:animEffect transition="in" filter="fade">
                                      <p:cBhvr>
                                        <p:cTn id="11" dur="500"/>
                                        <p:tgtEl>
                                          <p:spTgt spid="9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8"/>
                                        </p:tgtEl>
                                      </p:cBhvr>
                                    </p:animEffect>
                                    <p:set>
                                      <p:cBhvr>
                                        <p:cTn id="24" dur="1" fill="hold">
                                          <p:stCondLst>
                                            <p:cond delay="499"/>
                                          </p:stCondLst>
                                        </p:cTn>
                                        <p:tgtEl>
                                          <p:spTgt spid="8"/>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4"/>
                                        </p:tgtEl>
                                        <p:attrNameLst>
                                          <p:attrName>style.visibility</p:attrName>
                                        </p:attrNameLst>
                                      </p:cBhvr>
                                      <p:to>
                                        <p:strVal val="visible"/>
                                      </p:to>
                                    </p:set>
                                    <p:animEffect transition="in" filter="fade">
                                      <p:cBhvr>
                                        <p:cTn id="32" dur="500"/>
                                        <p:tgtEl>
                                          <p:spTgt spid="84"/>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fade">
                                      <p:cBhvr>
                                        <p:cTn id="36" dur="500"/>
                                        <p:tgtEl>
                                          <p:spTgt spid="3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500"/>
                                        <p:tgtEl>
                                          <p:spTgt spid="4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34"/>
                                        </p:tgtEl>
                                      </p:cBhvr>
                                    </p:animEffect>
                                    <p:set>
                                      <p:cBhvr>
                                        <p:cTn id="44" dur="1" fill="hold">
                                          <p:stCondLst>
                                            <p:cond delay="499"/>
                                          </p:stCondLst>
                                        </p:cTn>
                                        <p:tgtEl>
                                          <p:spTgt spid="34"/>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40"/>
                                        </p:tgtEl>
                                      </p:cBhvr>
                                    </p:animEffect>
                                    <p:set>
                                      <p:cBhvr>
                                        <p:cTn id="47" dur="1" fill="hold">
                                          <p:stCondLst>
                                            <p:cond delay="499"/>
                                          </p:stCondLst>
                                        </p:cTn>
                                        <p:tgtEl>
                                          <p:spTgt spid="40"/>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9"/>
                                        </p:tgtEl>
                                        <p:attrNameLst>
                                          <p:attrName>style.visibility</p:attrName>
                                        </p:attrNameLst>
                                      </p:cBhvr>
                                      <p:to>
                                        <p:strVal val="visible"/>
                                      </p:to>
                                    </p:set>
                                    <p:animEffect transition="in" filter="fade">
                                      <p:cBhvr>
                                        <p:cTn id="60" dur="500"/>
                                        <p:tgtEl>
                                          <p:spTgt spid="3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500"/>
                                        <p:tgtEl>
                                          <p:spTgt spid="33"/>
                                        </p:tgtEl>
                                      </p:cBhvr>
                                    </p:animEffect>
                                    <p:set>
                                      <p:cBhvr>
                                        <p:cTn id="65" dur="1" fill="hold">
                                          <p:stCondLst>
                                            <p:cond delay="499"/>
                                          </p:stCondLst>
                                        </p:cTn>
                                        <p:tgtEl>
                                          <p:spTgt spid="33"/>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39"/>
                                        </p:tgtEl>
                                      </p:cBhvr>
                                    </p:animEffect>
                                    <p:set>
                                      <p:cBhvr>
                                        <p:cTn id="68" dur="1" fill="hold">
                                          <p:stCondLst>
                                            <p:cond delay="4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3" grpId="0"/>
      <p:bldP spid="33" grpId="1"/>
      <p:bldP spid="34" grpId="0"/>
      <p:bldP spid="34" grpId="1"/>
      <p:bldP spid="7" grpId="0" animBg="1"/>
      <p:bldP spid="7" grpId="1" animBg="1"/>
      <p:bldP spid="39" grpId="0" animBg="1"/>
      <p:bldP spid="39" grpId="1" animBg="1"/>
      <p:bldP spid="40" grpId="0" animBg="1"/>
      <p:bldP spid="40"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52400" y="2350008"/>
            <a:ext cx="88392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685800" y="381000"/>
            <a:ext cx="1066800" cy="2032576"/>
            <a:chOff x="838200" y="634424"/>
            <a:chExt cx="1066800" cy="2032576"/>
          </a:xfrm>
        </p:grpSpPr>
        <p:grpSp>
          <p:nvGrpSpPr>
            <p:cNvPr id="61" name="Group 60"/>
            <p:cNvGrpSpPr/>
            <p:nvPr/>
          </p:nvGrpSpPr>
          <p:grpSpPr>
            <a:xfrm>
              <a:off x="838200" y="634424"/>
              <a:ext cx="1066800" cy="737176"/>
              <a:chOff x="838200" y="914400"/>
              <a:chExt cx="1066800" cy="737176"/>
            </a:xfrm>
          </p:grpSpPr>
          <p:sp>
            <p:nvSpPr>
              <p:cNvPr id="36" name="Rectangle 35"/>
              <p:cNvSpPr/>
              <p:nvPr/>
            </p:nvSpPr>
            <p:spPr>
              <a:xfrm>
                <a:off x="838200" y="914400"/>
                <a:ext cx="10668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838200" y="990601"/>
                <a:ext cx="1066800" cy="584775"/>
              </a:xfrm>
              <a:prstGeom prst="rect">
                <a:avLst/>
              </a:prstGeom>
              <a:noFill/>
              <a:ln>
                <a:noFill/>
                <a:prstDash val="solid"/>
              </a:ln>
            </p:spPr>
            <p:txBody>
              <a:bodyPr wrap="square" rtlCol="0">
                <a:spAutoFit/>
              </a:bodyPr>
              <a:lstStyle/>
              <a:p>
                <a:pPr algn="ctr"/>
                <a:r>
                  <a:rPr lang="en-US" sz="1550" dirty="0" smtClean="0">
                    <a:solidFill>
                      <a:schemeClr val="bg1"/>
                    </a:solidFill>
                  </a:rPr>
                  <a:t>Creation &amp; Fall</a:t>
                </a:r>
                <a:endParaRPr lang="en-US" sz="1550" dirty="0">
                  <a:solidFill>
                    <a:schemeClr val="bg1"/>
                  </a:solidFill>
                </a:endParaRPr>
              </a:p>
            </p:txBody>
          </p:sp>
        </p:grpSp>
        <p:grpSp>
          <p:nvGrpSpPr>
            <p:cNvPr id="79" name="Group 78"/>
            <p:cNvGrpSpPr/>
            <p:nvPr/>
          </p:nvGrpSpPr>
          <p:grpSpPr>
            <a:xfrm>
              <a:off x="1295400" y="1371600"/>
              <a:ext cx="152400" cy="1295400"/>
              <a:chOff x="1249363" y="2209800"/>
              <a:chExt cx="152400" cy="1295400"/>
            </a:xfrm>
          </p:grpSpPr>
          <p:sp>
            <p:nvSpPr>
              <p:cNvPr id="75" name="Line 9"/>
              <p:cNvSpPr>
                <a:spLocks noChangeShapeType="1"/>
              </p:cNvSpPr>
              <p:nvPr/>
            </p:nvSpPr>
            <p:spPr bwMode="auto">
              <a:xfrm>
                <a:off x="1325563" y="2209800"/>
                <a:ext cx="0" cy="11430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 name="Oval 10"/>
              <p:cNvSpPr>
                <a:spLocks noChangeArrowheads="1"/>
              </p:cNvSpPr>
              <p:nvPr/>
            </p:nvSpPr>
            <p:spPr bwMode="auto">
              <a:xfrm>
                <a:off x="1249363" y="33528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4" name="Group 83"/>
          <p:cNvGrpSpPr/>
          <p:nvPr/>
        </p:nvGrpSpPr>
        <p:grpSpPr>
          <a:xfrm>
            <a:off x="2362200" y="381000"/>
            <a:ext cx="1066800" cy="2032576"/>
            <a:chOff x="838200" y="634424"/>
            <a:chExt cx="1066800" cy="2032576"/>
          </a:xfrm>
        </p:grpSpPr>
        <p:grpSp>
          <p:nvGrpSpPr>
            <p:cNvPr id="85" name="Group 84"/>
            <p:cNvGrpSpPr/>
            <p:nvPr/>
          </p:nvGrpSpPr>
          <p:grpSpPr>
            <a:xfrm>
              <a:off x="838200" y="634424"/>
              <a:ext cx="1066800" cy="737176"/>
              <a:chOff x="838200" y="914400"/>
              <a:chExt cx="1066800" cy="737176"/>
            </a:xfrm>
          </p:grpSpPr>
          <p:sp>
            <p:nvSpPr>
              <p:cNvPr id="89" name="Rectangle 88"/>
              <p:cNvSpPr/>
              <p:nvPr/>
            </p:nvSpPr>
            <p:spPr>
              <a:xfrm>
                <a:off x="838200" y="914400"/>
                <a:ext cx="10668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p:cNvSpPr txBox="1"/>
              <p:nvPr/>
            </p:nvSpPr>
            <p:spPr>
              <a:xfrm>
                <a:off x="838200" y="990601"/>
                <a:ext cx="1066800" cy="553998"/>
              </a:xfrm>
              <a:prstGeom prst="rect">
                <a:avLst/>
              </a:prstGeom>
              <a:noFill/>
              <a:ln>
                <a:noFill/>
                <a:prstDash val="solid"/>
              </a:ln>
            </p:spPr>
            <p:txBody>
              <a:bodyPr wrap="square" rtlCol="0">
                <a:spAutoFit/>
              </a:bodyPr>
              <a:lstStyle/>
              <a:p>
                <a:pPr algn="ctr"/>
                <a:r>
                  <a:rPr lang="en-US" sz="1500" dirty="0" smtClean="0">
                    <a:solidFill>
                      <a:schemeClr val="bg1"/>
                    </a:solidFill>
                  </a:rPr>
                  <a:t>The Patriarchs</a:t>
                </a:r>
                <a:endParaRPr lang="en-US" sz="1500" dirty="0">
                  <a:solidFill>
                    <a:schemeClr val="bg1"/>
                  </a:solidFill>
                </a:endParaRPr>
              </a:p>
            </p:txBody>
          </p:sp>
        </p:grpSp>
        <p:grpSp>
          <p:nvGrpSpPr>
            <p:cNvPr id="86" name="Group 85"/>
            <p:cNvGrpSpPr/>
            <p:nvPr/>
          </p:nvGrpSpPr>
          <p:grpSpPr>
            <a:xfrm>
              <a:off x="1295400" y="1371600"/>
              <a:ext cx="152400" cy="1295400"/>
              <a:chOff x="1249363" y="2209800"/>
              <a:chExt cx="152400" cy="1295400"/>
            </a:xfrm>
          </p:grpSpPr>
          <p:sp>
            <p:nvSpPr>
              <p:cNvPr id="87" name="Line 9"/>
              <p:cNvSpPr>
                <a:spLocks noChangeShapeType="1"/>
              </p:cNvSpPr>
              <p:nvPr/>
            </p:nvSpPr>
            <p:spPr bwMode="auto">
              <a:xfrm>
                <a:off x="1325563" y="2209800"/>
                <a:ext cx="0" cy="11430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 name="Oval 10"/>
              <p:cNvSpPr>
                <a:spLocks noChangeArrowheads="1"/>
              </p:cNvSpPr>
              <p:nvPr/>
            </p:nvSpPr>
            <p:spPr bwMode="auto">
              <a:xfrm>
                <a:off x="1249363" y="33528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5" name="Group 24"/>
          <p:cNvGrpSpPr/>
          <p:nvPr/>
        </p:nvGrpSpPr>
        <p:grpSpPr>
          <a:xfrm>
            <a:off x="4038600" y="381000"/>
            <a:ext cx="1066800" cy="2032576"/>
            <a:chOff x="838200" y="634424"/>
            <a:chExt cx="1066800" cy="2032576"/>
          </a:xfrm>
        </p:grpSpPr>
        <p:grpSp>
          <p:nvGrpSpPr>
            <p:cNvPr id="26" name="Group 25"/>
            <p:cNvGrpSpPr/>
            <p:nvPr/>
          </p:nvGrpSpPr>
          <p:grpSpPr>
            <a:xfrm>
              <a:off x="838200" y="634424"/>
              <a:ext cx="1066800" cy="737176"/>
              <a:chOff x="838200" y="914400"/>
              <a:chExt cx="1066800" cy="737176"/>
            </a:xfrm>
          </p:grpSpPr>
          <p:sp>
            <p:nvSpPr>
              <p:cNvPr id="30" name="Rectangle 29"/>
              <p:cNvSpPr/>
              <p:nvPr/>
            </p:nvSpPr>
            <p:spPr>
              <a:xfrm>
                <a:off x="838200" y="914400"/>
                <a:ext cx="10668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838200" y="990601"/>
                <a:ext cx="1066800" cy="553998"/>
              </a:xfrm>
              <a:prstGeom prst="rect">
                <a:avLst/>
              </a:prstGeom>
              <a:noFill/>
              <a:ln>
                <a:noFill/>
                <a:prstDash val="solid"/>
              </a:ln>
            </p:spPr>
            <p:txBody>
              <a:bodyPr wrap="square" rtlCol="0">
                <a:spAutoFit/>
              </a:bodyPr>
              <a:lstStyle/>
              <a:p>
                <a:pPr algn="ctr"/>
                <a:r>
                  <a:rPr lang="en-US" sz="1500" dirty="0" smtClean="0">
                    <a:solidFill>
                      <a:schemeClr val="bg1"/>
                    </a:solidFill>
                  </a:rPr>
                  <a:t>Exodus &amp; Conquest</a:t>
                </a:r>
                <a:endParaRPr lang="en-US" sz="1500" dirty="0">
                  <a:solidFill>
                    <a:schemeClr val="bg1"/>
                  </a:solidFill>
                </a:endParaRPr>
              </a:p>
            </p:txBody>
          </p:sp>
        </p:grpSp>
        <p:grpSp>
          <p:nvGrpSpPr>
            <p:cNvPr id="27" name="Group 26"/>
            <p:cNvGrpSpPr/>
            <p:nvPr/>
          </p:nvGrpSpPr>
          <p:grpSpPr>
            <a:xfrm>
              <a:off x="1295400" y="1371600"/>
              <a:ext cx="152400" cy="1295400"/>
              <a:chOff x="1249363" y="2209800"/>
              <a:chExt cx="152400" cy="1295400"/>
            </a:xfrm>
          </p:grpSpPr>
          <p:sp>
            <p:nvSpPr>
              <p:cNvPr id="28" name="Line 9"/>
              <p:cNvSpPr>
                <a:spLocks noChangeShapeType="1"/>
              </p:cNvSpPr>
              <p:nvPr/>
            </p:nvSpPr>
            <p:spPr bwMode="auto">
              <a:xfrm>
                <a:off x="1325563" y="2209800"/>
                <a:ext cx="0" cy="11430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Oval 10"/>
              <p:cNvSpPr>
                <a:spLocks noChangeArrowheads="1"/>
              </p:cNvSpPr>
              <p:nvPr/>
            </p:nvSpPr>
            <p:spPr bwMode="auto">
              <a:xfrm>
                <a:off x="1249363" y="33528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2" name="Group 31"/>
          <p:cNvGrpSpPr/>
          <p:nvPr/>
        </p:nvGrpSpPr>
        <p:grpSpPr>
          <a:xfrm>
            <a:off x="5715000" y="381000"/>
            <a:ext cx="1066800" cy="2032576"/>
            <a:chOff x="838200" y="634424"/>
            <a:chExt cx="1066800" cy="2032576"/>
          </a:xfrm>
        </p:grpSpPr>
        <p:grpSp>
          <p:nvGrpSpPr>
            <p:cNvPr id="35" name="Group 34"/>
            <p:cNvGrpSpPr/>
            <p:nvPr/>
          </p:nvGrpSpPr>
          <p:grpSpPr>
            <a:xfrm>
              <a:off x="838200" y="634424"/>
              <a:ext cx="1066800" cy="737176"/>
              <a:chOff x="838200" y="914400"/>
              <a:chExt cx="1066800" cy="737176"/>
            </a:xfrm>
          </p:grpSpPr>
          <p:sp>
            <p:nvSpPr>
              <p:cNvPr id="43" name="Rectangle 42"/>
              <p:cNvSpPr/>
              <p:nvPr/>
            </p:nvSpPr>
            <p:spPr>
              <a:xfrm>
                <a:off x="838200" y="914400"/>
                <a:ext cx="10668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838200" y="990601"/>
                <a:ext cx="1066800" cy="553998"/>
              </a:xfrm>
              <a:prstGeom prst="rect">
                <a:avLst/>
              </a:prstGeom>
              <a:noFill/>
              <a:ln>
                <a:noFill/>
                <a:prstDash val="solid"/>
              </a:ln>
            </p:spPr>
            <p:txBody>
              <a:bodyPr wrap="square" rtlCol="0">
                <a:spAutoFit/>
              </a:bodyPr>
              <a:lstStyle/>
              <a:p>
                <a:pPr algn="ctr"/>
                <a:r>
                  <a:rPr lang="en-US" sz="1500" dirty="0" smtClean="0">
                    <a:solidFill>
                      <a:schemeClr val="bg1"/>
                    </a:solidFill>
                  </a:rPr>
                  <a:t>The Judges</a:t>
                </a:r>
                <a:endParaRPr lang="en-US" sz="1500" dirty="0">
                  <a:solidFill>
                    <a:schemeClr val="bg1"/>
                  </a:solidFill>
                </a:endParaRPr>
              </a:p>
            </p:txBody>
          </p:sp>
        </p:grpSp>
        <p:grpSp>
          <p:nvGrpSpPr>
            <p:cNvPr id="38" name="Group 37"/>
            <p:cNvGrpSpPr/>
            <p:nvPr/>
          </p:nvGrpSpPr>
          <p:grpSpPr>
            <a:xfrm>
              <a:off x="1295400" y="1371600"/>
              <a:ext cx="152400" cy="1295400"/>
              <a:chOff x="1249363" y="2209800"/>
              <a:chExt cx="152400" cy="1295400"/>
            </a:xfrm>
          </p:grpSpPr>
          <p:sp>
            <p:nvSpPr>
              <p:cNvPr id="41" name="Line 9"/>
              <p:cNvSpPr>
                <a:spLocks noChangeShapeType="1"/>
              </p:cNvSpPr>
              <p:nvPr/>
            </p:nvSpPr>
            <p:spPr bwMode="auto">
              <a:xfrm>
                <a:off x="1325563" y="2209800"/>
                <a:ext cx="0" cy="11430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Oval 10"/>
              <p:cNvSpPr>
                <a:spLocks noChangeArrowheads="1"/>
              </p:cNvSpPr>
              <p:nvPr/>
            </p:nvSpPr>
            <p:spPr bwMode="auto">
              <a:xfrm>
                <a:off x="1249363" y="33528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45" name="Group 44"/>
          <p:cNvGrpSpPr/>
          <p:nvPr/>
        </p:nvGrpSpPr>
        <p:grpSpPr>
          <a:xfrm>
            <a:off x="7391400" y="381000"/>
            <a:ext cx="1066800" cy="2032576"/>
            <a:chOff x="838200" y="634424"/>
            <a:chExt cx="1066800" cy="2032576"/>
          </a:xfrm>
        </p:grpSpPr>
        <p:grpSp>
          <p:nvGrpSpPr>
            <p:cNvPr id="46" name="Group 45"/>
            <p:cNvGrpSpPr/>
            <p:nvPr/>
          </p:nvGrpSpPr>
          <p:grpSpPr>
            <a:xfrm>
              <a:off x="838200" y="634424"/>
              <a:ext cx="1066800" cy="737176"/>
              <a:chOff x="838200" y="914400"/>
              <a:chExt cx="1066800" cy="737176"/>
            </a:xfrm>
          </p:grpSpPr>
          <p:sp>
            <p:nvSpPr>
              <p:cNvPr id="50" name="Rectangle 49"/>
              <p:cNvSpPr/>
              <p:nvPr/>
            </p:nvSpPr>
            <p:spPr>
              <a:xfrm>
                <a:off x="838200" y="914400"/>
                <a:ext cx="1066800" cy="737176"/>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838200" y="990601"/>
                <a:ext cx="1066800" cy="553998"/>
              </a:xfrm>
              <a:prstGeom prst="rect">
                <a:avLst/>
              </a:prstGeom>
              <a:noFill/>
              <a:ln>
                <a:noFill/>
                <a:prstDash val="solid"/>
              </a:ln>
            </p:spPr>
            <p:txBody>
              <a:bodyPr wrap="square" rtlCol="0">
                <a:spAutoFit/>
              </a:bodyPr>
              <a:lstStyle/>
              <a:p>
                <a:pPr algn="ctr"/>
                <a:r>
                  <a:rPr lang="en-US" sz="1500" dirty="0" smtClean="0">
                    <a:solidFill>
                      <a:schemeClr val="bg1"/>
                    </a:solidFill>
                  </a:rPr>
                  <a:t>Kings &amp; Prophets</a:t>
                </a:r>
                <a:endParaRPr lang="en-US" sz="1500" dirty="0">
                  <a:solidFill>
                    <a:schemeClr val="bg1"/>
                  </a:solidFill>
                </a:endParaRPr>
              </a:p>
            </p:txBody>
          </p:sp>
        </p:grpSp>
        <p:grpSp>
          <p:nvGrpSpPr>
            <p:cNvPr id="47" name="Group 46"/>
            <p:cNvGrpSpPr/>
            <p:nvPr/>
          </p:nvGrpSpPr>
          <p:grpSpPr>
            <a:xfrm>
              <a:off x="1295400" y="1371600"/>
              <a:ext cx="152400" cy="1295400"/>
              <a:chOff x="1249363" y="2209800"/>
              <a:chExt cx="152400" cy="1295400"/>
            </a:xfrm>
          </p:grpSpPr>
          <p:sp>
            <p:nvSpPr>
              <p:cNvPr id="48" name="Line 9"/>
              <p:cNvSpPr>
                <a:spLocks noChangeShapeType="1"/>
              </p:cNvSpPr>
              <p:nvPr/>
            </p:nvSpPr>
            <p:spPr bwMode="auto">
              <a:xfrm>
                <a:off x="1325563" y="2209800"/>
                <a:ext cx="0" cy="1143000"/>
              </a:xfrm>
              <a:prstGeom prst="line">
                <a:avLst/>
              </a:prstGeom>
              <a:noFill/>
              <a:ln w="1587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Oval 10"/>
              <p:cNvSpPr>
                <a:spLocks noChangeArrowheads="1"/>
              </p:cNvSpPr>
              <p:nvPr/>
            </p:nvSpPr>
            <p:spPr bwMode="auto">
              <a:xfrm>
                <a:off x="1249363" y="3352800"/>
                <a:ext cx="152400" cy="152400"/>
              </a:xfrm>
              <a:prstGeom prst="ellipse">
                <a:avLst/>
              </a:prstGeom>
              <a:solidFill>
                <a:schemeClr val="accent5"/>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pic>
        <p:nvPicPr>
          <p:cNvPr id="52" name="Picture 5" descr="C:\Users\David\AppData\Local\Microsoft\Windows\Temporary Internet Files\Content.IE5\NDDTR985\MC900383140[1].wmf"/>
          <p:cNvPicPr>
            <a:picLocks noChangeAspect="1" noChangeArrowheads="1"/>
          </p:cNvPicPr>
          <p:nvPr/>
        </p:nvPicPr>
        <p:blipFill>
          <a:blip r:embed="rId2" cstate="print">
            <a:duotone>
              <a:prstClr val="black"/>
              <a:schemeClr val="accent4">
                <a:tint val="45000"/>
                <a:satMod val="400000"/>
              </a:schemeClr>
            </a:duotone>
            <a:extLst>
              <a:ext uri="{28A0092B-C50C-407E-A947-70E740481C1C}">
                <a14:useLocalDpi xmlns="" xmlns:a14="http://schemas.microsoft.com/office/drawing/2010/main" val="0"/>
              </a:ext>
            </a:extLst>
          </a:blip>
          <a:srcRect/>
          <a:stretch>
            <a:fillRect/>
          </a:stretch>
        </p:blipFill>
        <p:spPr bwMode="auto">
          <a:xfrm>
            <a:off x="914400" y="3505200"/>
            <a:ext cx="2220089" cy="1905000"/>
          </a:xfrm>
          <a:prstGeom prst="rect">
            <a:avLst/>
          </a:prstGeom>
          <a:noFill/>
          <a:extLst>
            <a:ext uri="{909E8E84-426E-40DD-AFC4-6F175D3DCCD1}">
              <a14:hiddenFill xmlns="" xmlns:a14="http://schemas.microsoft.com/office/drawing/2010/main">
                <a:solidFill>
                  <a:srgbClr val="FFFFFF"/>
                </a:solidFill>
              </a14:hiddenFill>
            </a:ext>
          </a:extLst>
        </p:spPr>
      </p:pic>
      <p:sp>
        <p:nvSpPr>
          <p:cNvPr id="53" name="TextBox 52"/>
          <p:cNvSpPr txBox="1"/>
          <p:nvPr/>
        </p:nvSpPr>
        <p:spPr>
          <a:xfrm>
            <a:off x="3657600" y="2819400"/>
            <a:ext cx="4876800" cy="3170099"/>
          </a:xfrm>
          <a:prstGeom prst="rect">
            <a:avLst/>
          </a:prstGeom>
          <a:noFill/>
          <a:ln>
            <a:noFill/>
          </a:ln>
        </p:spPr>
        <p:txBody>
          <a:bodyPr wrap="square" rtlCol="0">
            <a:spAutoFit/>
          </a:bodyPr>
          <a:lstStyle/>
          <a:p>
            <a:pPr marL="342900" lvl="2" indent="-342900">
              <a:lnSpc>
                <a:spcPts val="3000"/>
              </a:lnSpc>
              <a:spcBef>
                <a:spcPts val="600"/>
              </a:spcBef>
              <a:spcAft>
                <a:spcPts val="600"/>
              </a:spcAft>
              <a:buFont typeface="Arial" pitchFamily="34" charset="0"/>
              <a:buChar char="•"/>
            </a:pPr>
            <a:r>
              <a:rPr lang="en-US" sz="1900" dirty="0" smtClean="0"/>
              <a:t>The people ask for a </a:t>
            </a:r>
            <a:r>
              <a:rPr lang="en-US" sz="1900" b="1" u="sng" dirty="0" smtClean="0"/>
              <a:t>king</a:t>
            </a:r>
          </a:p>
          <a:p>
            <a:pPr marL="342900" lvl="2" indent="-342900">
              <a:lnSpc>
                <a:spcPts val="3000"/>
              </a:lnSpc>
              <a:spcBef>
                <a:spcPts val="600"/>
              </a:spcBef>
              <a:spcAft>
                <a:spcPts val="600"/>
              </a:spcAft>
              <a:buFont typeface="Arial" pitchFamily="34" charset="0"/>
              <a:buChar char="•"/>
            </a:pPr>
            <a:r>
              <a:rPr lang="en-US" sz="1900" dirty="0" smtClean="0"/>
              <a:t>Saul: the </a:t>
            </a:r>
            <a:r>
              <a:rPr lang="en-US" sz="1900" b="1" u="sng" dirty="0" smtClean="0"/>
              <a:t>people’s</a:t>
            </a:r>
            <a:r>
              <a:rPr lang="en-US" sz="1900" dirty="0" smtClean="0"/>
              <a:t> king</a:t>
            </a:r>
          </a:p>
          <a:p>
            <a:pPr marL="342900" lvl="2" indent="-342900">
              <a:lnSpc>
                <a:spcPts val="3000"/>
              </a:lnSpc>
              <a:spcBef>
                <a:spcPts val="600"/>
              </a:spcBef>
              <a:spcAft>
                <a:spcPts val="600"/>
              </a:spcAft>
              <a:buFont typeface="Arial" pitchFamily="34" charset="0"/>
              <a:buChar char="•"/>
            </a:pPr>
            <a:r>
              <a:rPr lang="en-US" sz="1900" dirty="0" smtClean="0"/>
              <a:t>David: a man after </a:t>
            </a:r>
            <a:r>
              <a:rPr lang="en-US" sz="1900" b="1" u="sng" dirty="0" smtClean="0"/>
              <a:t>God’s</a:t>
            </a:r>
            <a:r>
              <a:rPr lang="en-US" sz="1900" dirty="0" smtClean="0"/>
              <a:t> own heart</a:t>
            </a:r>
          </a:p>
          <a:p>
            <a:pPr marL="800100" lvl="3" indent="-342900">
              <a:lnSpc>
                <a:spcPts val="2800"/>
              </a:lnSpc>
              <a:buFont typeface="Wingdings" pitchFamily="2" charset="2"/>
              <a:buChar char="ü"/>
            </a:pPr>
            <a:r>
              <a:rPr lang="en-US" sz="1700" dirty="0" smtClean="0"/>
              <a:t>The </a:t>
            </a:r>
            <a:r>
              <a:rPr lang="en-US" sz="1700" b="1" u="sng" dirty="0" smtClean="0"/>
              <a:t>shepherd</a:t>
            </a:r>
            <a:r>
              <a:rPr lang="en-US" sz="1700" b="1" dirty="0" smtClean="0"/>
              <a:t> </a:t>
            </a:r>
            <a:r>
              <a:rPr lang="en-US" sz="1700" dirty="0" smtClean="0"/>
              <a:t>king</a:t>
            </a:r>
          </a:p>
          <a:p>
            <a:pPr marL="800100" lvl="3" indent="-342900">
              <a:lnSpc>
                <a:spcPts val="2800"/>
              </a:lnSpc>
              <a:buFont typeface="Wingdings" pitchFamily="2" charset="2"/>
              <a:buChar char="ü"/>
            </a:pPr>
            <a:r>
              <a:rPr lang="en-US" sz="1700" dirty="0" smtClean="0"/>
              <a:t>A conqueror of </a:t>
            </a:r>
            <a:r>
              <a:rPr lang="en-US" sz="1700" b="1" u="sng" dirty="0" smtClean="0"/>
              <a:t>giants</a:t>
            </a:r>
          </a:p>
          <a:p>
            <a:pPr marL="800100" lvl="3" indent="-342900">
              <a:lnSpc>
                <a:spcPts val="2800"/>
              </a:lnSpc>
              <a:buFont typeface="Wingdings" pitchFamily="2" charset="2"/>
              <a:buChar char="ü"/>
            </a:pPr>
            <a:r>
              <a:rPr lang="en-US" sz="1700" dirty="0" smtClean="0"/>
              <a:t>A </a:t>
            </a:r>
            <a:r>
              <a:rPr lang="en-US" sz="1700" b="1" u="sng" dirty="0" smtClean="0"/>
              <a:t>rejected</a:t>
            </a:r>
            <a:r>
              <a:rPr lang="en-US" sz="1700" dirty="0" smtClean="0"/>
              <a:t> king</a:t>
            </a:r>
          </a:p>
          <a:p>
            <a:pPr marL="800100" lvl="3" indent="-342900">
              <a:lnSpc>
                <a:spcPts val="2800"/>
              </a:lnSpc>
              <a:buFont typeface="Wingdings" pitchFamily="2" charset="2"/>
              <a:buChar char="ü"/>
            </a:pPr>
            <a:r>
              <a:rPr lang="en-US" sz="1700" dirty="0" smtClean="0"/>
              <a:t>An </a:t>
            </a:r>
            <a:r>
              <a:rPr lang="en-US" sz="1700" b="1" u="sng" dirty="0" smtClean="0"/>
              <a:t>enduring</a:t>
            </a:r>
            <a:r>
              <a:rPr lang="en-US" sz="1700" dirty="0" smtClean="0"/>
              <a:t> throne</a:t>
            </a:r>
            <a:endParaRPr lang="en-US" sz="1700" dirty="0"/>
          </a:p>
        </p:txBody>
      </p:sp>
    </p:spTree>
    <p:extLst>
      <p:ext uri="{BB962C8B-B14F-4D97-AF65-F5344CB8AC3E}">
        <p14:creationId xmlns="" xmlns:p14="http://schemas.microsoft.com/office/powerpoint/2010/main" val="290721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fade">
                                      <p:cBhvr>
                                        <p:cTn id="17" dur="500"/>
                                        <p:tgtEl>
                                          <p:spTgt spid="5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3">
                                            <p:txEl>
                                              <p:pRg st="0" end="0"/>
                                            </p:txEl>
                                          </p:spTgt>
                                        </p:tgtEl>
                                        <p:attrNameLst>
                                          <p:attrName>style.visibility</p:attrName>
                                        </p:attrNameLst>
                                      </p:cBhvr>
                                      <p:to>
                                        <p:strVal val="visible"/>
                                      </p:to>
                                    </p:set>
                                    <p:animEffect transition="in" filter="fade">
                                      <p:cBhvr>
                                        <p:cTn id="22" dur="500"/>
                                        <p:tgtEl>
                                          <p:spTgt spid="5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3">
                                            <p:txEl>
                                              <p:pRg st="1" end="1"/>
                                            </p:txEl>
                                          </p:spTgt>
                                        </p:tgtEl>
                                        <p:attrNameLst>
                                          <p:attrName>style.visibility</p:attrName>
                                        </p:attrNameLst>
                                      </p:cBhvr>
                                      <p:to>
                                        <p:strVal val="visible"/>
                                      </p:to>
                                    </p:set>
                                    <p:animEffect transition="in" filter="fade">
                                      <p:cBhvr>
                                        <p:cTn id="27" dur="500"/>
                                        <p:tgtEl>
                                          <p:spTgt spid="5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3">
                                            <p:txEl>
                                              <p:pRg st="2" end="2"/>
                                            </p:txEl>
                                          </p:spTgt>
                                        </p:tgtEl>
                                        <p:attrNameLst>
                                          <p:attrName>style.visibility</p:attrName>
                                        </p:attrNameLst>
                                      </p:cBhvr>
                                      <p:to>
                                        <p:strVal val="visible"/>
                                      </p:to>
                                    </p:set>
                                    <p:animEffect transition="in" filter="fade">
                                      <p:cBhvr>
                                        <p:cTn id="32" dur="500"/>
                                        <p:tgtEl>
                                          <p:spTgt spid="5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3">
                                            <p:txEl>
                                              <p:pRg st="3" end="3"/>
                                            </p:txEl>
                                          </p:spTgt>
                                        </p:tgtEl>
                                        <p:attrNameLst>
                                          <p:attrName>style.visibility</p:attrName>
                                        </p:attrNameLst>
                                      </p:cBhvr>
                                      <p:to>
                                        <p:strVal val="visible"/>
                                      </p:to>
                                    </p:set>
                                    <p:animEffect transition="in" filter="fade">
                                      <p:cBhvr>
                                        <p:cTn id="37" dur="500"/>
                                        <p:tgtEl>
                                          <p:spTgt spid="5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3">
                                            <p:txEl>
                                              <p:pRg st="4" end="4"/>
                                            </p:txEl>
                                          </p:spTgt>
                                        </p:tgtEl>
                                        <p:attrNameLst>
                                          <p:attrName>style.visibility</p:attrName>
                                        </p:attrNameLst>
                                      </p:cBhvr>
                                      <p:to>
                                        <p:strVal val="visible"/>
                                      </p:to>
                                    </p:set>
                                    <p:animEffect transition="in" filter="fade">
                                      <p:cBhvr>
                                        <p:cTn id="42" dur="500"/>
                                        <p:tgtEl>
                                          <p:spTgt spid="5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3">
                                            <p:txEl>
                                              <p:pRg st="5" end="5"/>
                                            </p:txEl>
                                          </p:spTgt>
                                        </p:tgtEl>
                                        <p:attrNameLst>
                                          <p:attrName>style.visibility</p:attrName>
                                        </p:attrNameLst>
                                      </p:cBhvr>
                                      <p:to>
                                        <p:strVal val="visible"/>
                                      </p:to>
                                    </p:set>
                                    <p:animEffect transition="in" filter="fade">
                                      <p:cBhvr>
                                        <p:cTn id="47" dur="500"/>
                                        <p:tgtEl>
                                          <p:spTgt spid="5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3">
                                            <p:txEl>
                                              <p:pRg st="6" end="6"/>
                                            </p:txEl>
                                          </p:spTgt>
                                        </p:tgtEl>
                                        <p:attrNameLst>
                                          <p:attrName>style.visibility</p:attrName>
                                        </p:attrNameLst>
                                      </p:cBhvr>
                                      <p:to>
                                        <p:strVal val="visible"/>
                                      </p:to>
                                    </p:set>
                                    <p:animEffect transition="in" filter="fade">
                                      <p:cBhvr>
                                        <p:cTn id="52" dur="500"/>
                                        <p:tgtEl>
                                          <p:spTgt spid="5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220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419600" y="1820629"/>
            <a:ext cx="4419600" cy="3208571"/>
          </a:xfrm>
          <a:prstGeom prst="rect">
            <a:avLst/>
          </a:prstGeom>
          <a:noFill/>
        </p:spPr>
        <p:txBody>
          <a:bodyPr wrap="square" rtlCol="0">
            <a:spAutoFit/>
          </a:bodyPr>
          <a:lstStyle/>
          <a:p>
            <a:pPr algn="r">
              <a:lnSpc>
                <a:spcPts val="2700"/>
              </a:lnSpc>
            </a:pPr>
            <a:r>
              <a:rPr lang="en-US" sz="2000" dirty="0" smtClean="0">
                <a:solidFill>
                  <a:schemeClr val="bg1"/>
                </a:solidFill>
              </a:rPr>
              <a:t>I took you from the pasture, from following the </a:t>
            </a:r>
            <a:r>
              <a:rPr lang="en-US" sz="2000" b="1" u="sng" dirty="0" smtClean="0">
                <a:solidFill>
                  <a:schemeClr val="bg1"/>
                </a:solidFill>
              </a:rPr>
              <a:t>sheep</a:t>
            </a:r>
            <a:r>
              <a:rPr lang="en-US" sz="2000" dirty="0" smtClean="0">
                <a:solidFill>
                  <a:schemeClr val="bg1"/>
                </a:solidFill>
              </a:rPr>
              <a:t>, that you should be prince over my people Israel.</a:t>
            </a:r>
          </a:p>
          <a:p>
            <a:pPr algn="r">
              <a:lnSpc>
                <a:spcPts val="2700"/>
              </a:lnSpc>
            </a:pPr>
            <a:r>
              <a:rPr lang="en-US" sz="2000" dirty="0" smtClean="0">
                <a:solidFill>
                  <a:schemeClr val="bg1"/>
                </a:solidFill>
              </a:rPr>
              <a:t>2 Samuel 7:8</a:t>
            </a:r>
          </a:p>
          <a:p>
            <a:pPr algn="r">
              <a:lnSpc>
                <a:spcPts val="2700"/>
              </a:lnSpc>
            </a:pPr>
            <a:endParaRPr lang="en-US" sz="2000" dirty="0">
              <a:solidFill>
                <a:schemeClr val="bg1"/>
              </a:solidFill>
            </a:endParaRPr>
          </a:p>
          <a:p>
            <a:pPr algn="r">
              <a:lnSpc>
                <a:spcPts val="2700"/>
              </a:lnSpc>
            </a:pPr>
            <a:r>
              <a:rPr lang="en-US" sz="2000" dirty="0" smtClean="0">
                <a:solidFill>
                  <a:schemeClr val="bg1"/>
                </a:solidFill>
              </a:rPr>
              <a:t>…he has brought down the mighty from their thrones</a:t>
            </a:r>
          </a:p>
          <a:p>
            <a:pPr algn="r">
              <a:lnSpc>
                <a:spcPts val="2700"/>
              </a:lnSpc>
            </a:pPr>
            <a:r>
              <a:rPr lang="en-US" sz="2000" dirty="0" smtClean="0">
                <a:solidFill>
                  <a:schemeClr val="bg1"/>
                </a:solidFill>
              </a:rPr>
              <a:t>And exalted those of </a:t>
            </a:r>
            <a:r>
              <a:rPr lang="en-US" sz="2000" b="1" u="sng" dirty="0" smtClean="0">
                <a:solidFill>
                  <a:schemeClr val="bg1"/>
                </a:solidFill>
              </a:rPr>
              <a:t>humble</a:t>
            </a:r>
            <a:r>
              <a:rPr lang="en-US" sz="2000" dirty="0" smtClean="0">
                <a:solidFill>
                  <a:schemeClr val="bg1"/>
                </a:solidFill>
              </a:rPr>
              <a:t> estate</a:t>
            </a:r>
          </a:p>
          <a:p>
            <a:pPr algn="r">
              <a:lnSpc>
                <a:spcPts val="2700"/>
              </a:lnSpc>
            </a:pPr>
            <a:r>
              <a:rPr lang="en-US" sz="2000" dirty="0" smtClean="0">
                <a:solidFill>
                  <a:schemeClr val="bg1"/>
                </a:solidFill>
              </a:rPr>
              <a:t>Luke 1:52</a:t>
            </a:r>
            <a:endParaRPr lang="en-US" sz="2000" dirty="0">
              <a:solidFill>
                <a:schemeClr val="bg1"/>
              </a:solidFill>
            </a:endParaRPr>
          </a:p>
        </p:txBody>
      </p:sp>
      <p:pic>
        <p:nvPicPr>
          <p:cNvPr id="1026" name="Picture 2" descr="http://rlv.zcache.com/king_david_postcard-p239307345227799262z85wg_400.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5000" t="3609" r="14000" b="3890"/>
          <a:stretch/>
        </p:blipFill>
        <p:spPr bwMode="auto">
          <a:xfrm>
            <a:off x="419100" y="1600200"/>
            <a:ext cx="2748967" cy="35814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3886200" y="1509132"/>
            <a:ext cx="4953000" cy="3901068"/>
          </a:xfrm>
          <a:prstGeom prst="rect">
            <a:avLst/>
          </a:prstGeom>
          <a:noFill/>
        </p:spPr>
        <p:txBody>
          <a:bodyPr wrap="square" rtlCol="0">
            <a:spAutoFit/>
          </a:bodyPr>
          <a:lstStyle/>
          <a:p>
            <a:pPr algn="r">
              <a:lnSpc>
                <a:spcPts val="2700"/>
              </a:lnSpc>
            </a:pPr>
            <a:r>
              <a:rPr lang="en-US" sz="2000" dirty="0" smtClean="0">
                <a:solidFill>
                  <a:schemeClr val="bg1"/>
                </a:solidFill>
              </a:rPr>
              <a:t>And I will give you </a:t>
            </a:r>
            <a:r>
              <a:rPr lang="en-US" sz="2000" b="1" u="sng" dirty="0" smtClean="0">
                <a:solidFill>
                  <a:schemeClr val="bg1"/>
                </a:solidFill>
              </a:rPr>
              <a:t>rest</a:t>
            </a:r>
            <a:r>
              <a:rPr lang="en-US" sz="2000" dirty="0" smtClean="0">
                <a:solidFill>
                  <a:schemeClr val="bg1"/>
                </a:solidFill>
              </a:rPr>
              <a:t> from all your enemies.</a:t>
            </a:r>
          </a:p>
          <a:p>
            <a:pPr algn="r">
              <a:lnSpc>
                <a:spcPts val="2700"/>
              </a:lnSpc>
            </a:pPr>
            <a:r>
              <a:rPr lang="en-US" sz="2000" dirty="0" smtClean="0">
                <a:solidFill>
                  <a:schemeClr val="bg1"/>
                </a:solidFill>
              </a:rPr>
              <a:t>2 Samuel 7:11</a:t>
            </a:r>
          </a:p>
          <a:p>
            <a:pPr algn="r">
              <a:lnSpc>
                <a:spcPts val="2700"/>
              </a:lnSpc>
            </a:pPr>
            <a:endParaRPr lang="en-US" sz="2000" dirty="0">
              <a:solidFill>
                <a:schemeClr val="bg1"/>
              </a:solidFill>
            </a:endParaRPr>
          </a:p>
          <a:p>
            <a:pPr algn="r">
              <a:lnSpc>
                <a:spcPts val="2700"/>
              </a:lnSpc>
            </a:pPr>
            <a:r>
              <a:rPr lang="en-US" sz="2000" dirty="0" smtClean="0">
                <a:solidFill>
                  <a:schemeClr val="bg1"/>
                </a:solidFill>
              </a:rPr>
              <a:t>Blessed be the Lord God of Israel,</a:t>
            </a:r>
          </a:p>
          <a:p>
            <a:pPr algn="r">
              <a:lnSpc>
                <a:spcPts val="2700"/>
              </a:lnSpc>
            </a:pPr>
            <a:r>
              <a:rPr lang="en-US" sz="2000" dirty="0">
                <a:solidFill>
                  <a:schemeClr val="bg1"/>
                </a:solidFill>
              </a:rPr>
              <a:t>f</a:t>
            </a:r>
            <a:r>
              <a:rPr lang="en-US" sz="2000" dirty="0" smtClean="0">
                <a:solidFill>
                  <a:schemeClr val="bg1"/>
                </a:solidFill>
              </a:rPr>
              <a:t>or he has redeemed his people</a:t>
            </a:r>
          </a:p>
          <a:p>
            <a:pPr algn="r">
              <a:lnSpc>
                <a:spcPts val="2700"/>
              </a:lnSpc>
            </a:pPr>
            <a:r>
              <a:rPr lang="en-US" sz="2000" dirty="0">
                <a:solidFill>
                  <a:schemeClr val="bg1"/>
                </a:solidFill>
              </a:rPr>
              <a:t>a</a:t>
            </a:r>
            <a:r>
              <a:rPr lang="en-US" sz="2000" dirty="0" smtClean="0">
                <a:solidFill>
                  <a:schemeClr val="bg1"/>
                </a:solidFill>
              </a:rPr>
              <a:t>nd has raised up a </a:t>
            </a:r>
            <a:r>
              <a:rPr lang="en-US" sz="2000" b="1" u="sng" dirty="0" smtClean="0">
                <a:solidFill>
                  <a:schemeClr val="bg1"/>
                </a:solidFill>
              </a:rPr>
              <a:t>horn </a:t>
            </a:r>
            <a:r>
              <a:rPr lang="en-US" sz="2000" dirty="0" smtClean="0">
                <a:solidFill>
                  <a:schemeClr val="bg1"/>
                </a:solidFill>
              </a:rPr>
              <a:t>of salvation for us in the house of his servant David…</a:t>
            </a:r>
          </a:p>
          <a:p>
            <a:pPr algn="r">
              <a:lnSpc>
                <a:spcPts val="2700"/>
              </a:lnSpc>
            </a:pPr>
            <a:r>
              <a:rPr lang="en-US" sz="2000" dirty="0">
                <a:solidFill>
                  <a:schemeClr val="bg1"/>
                </a:solidFill>
              </a:rPr>
              <a:t>t</a:t>
            </a:r>
            <a:r>
              <a:rPr lang="en-US" sz="2000" dirty="0" smtClean="0">
                <a:solidFill>
                  <a:schemeClr val="bg1"/>
                </a:solidFill>
              </a:rPr>
              <a:t>hat we should be saved from our enemies and from the hand of all who hate us</a:t>
            </a:r>
          </a:p>
          <a:p>
            <a:pPr algn="r">
              <a:lnSpc>
                <a:spcPts val="2700"/>
              </a:lnSpc>
            </a:pPr>
            <a:r>
              <a:rPr lang="en-US" sz="2000" dirty="0" smtClean="0">
                <a:solidFill>
                  <a:schemeClr val="bg1"/>
                </a:solidFill>
              </a:rPr>
              <a:t>Luke 1:69, 71 </a:t>
            </a:r>
            <a:endParaRPr lang="en-US" sz="2000" dirty="0">
              <a:solidFill>
                <a:schemeClr val="bg1"/>
              </a:solidFill>
            </a:endParaRPr>
          </a:p>
        </p:txBody>
      </p:sp>
      <p:sp>
        <p:nvSpPr>
          <p:cNvPr id="8" name="TextBox 7"/>
          <p:cNvSpPr txBox="1"/>
          <p:nvPr/>
        </p:nvSpPr>
        <p:spPr>
          <a:xfrm>
            <a:off x="4114800" y="1828800"/>
            <a:ext cx="4724400" cy="3208571"/>
          </a:xfrm>
          <a:prstGeom prst="rect">
            <a:avLst/>
          </a:prstGeom>
          <a:noFill/>
        </p:spPr>
        <p:txBody>
          <a:bodyPr wrap="square" rtlCol="0">
            <a:spAutoFit/>
          </a:bodyPr>
          <a:lstStyle/>
          <a:p>
            <a:pPr algn="r">
              <a:lnSpc>
                <a:spcPts val="2700"/>
              </a:lnSpc>
            </a:pPr>
            <a:r>
              <a:rPr lang="en-US" sz="2000" dirty="0" smtClean="0">
                <a:solidFill>
                  <a:schemeClr val="bg1"/>
                </a:solidFill>
              </a:rPr>
              <a:t>I will raise up your </a:t>
            </a:r>
            <a:r>
              <a:rPr lang="en-US" sz="2000" b="1" u="sng" dirty="0" smtClean="0">
                <a:solidFill>
                  <a:schemeClr val="bg1"/>
                </a:solidFill>
              </a:rPr>
              <a:t>offspring</a:t>
            </a:r>
            <a:r>
              <a:rPr lang="en-US" sz="2000" dirty="0" smtClean="0">
                <a:solidFill>
                  <a:schemeClr val="bg1"/>
                </a:solidFill>
              </a:rPr>
              <a:t> after you, who shall come from your body, and I will establish his kingdom.</a:t>
            </a:r>
          </a:p>
          <a:p>
            <a:pPr algn="r">
              <a:lnSpc>
                <a:spcPts val="2700"/>
              </a:lnSpc>
            </a:pPr>
            <a:r>
              <a:rPr lang="en-US" sz="2000" dirty="0" smtClean="0">
                <a:solidFill>
                  <a:schemeClr val="bg1"/>
                </a:solidFill>
              </a:rPr>
              <a:t>2 Samuel 7:12</a:t>
            </a:r>
          </a:p>
          <a:p>
            <a:pPr algn="r">
              <a:lnSpc>
                <a:spcPts val="2700"/>
              </a:lnSpc>
            </a:pPr>
            <a:endParaRPr lang="en-US" sz="2000" dirty="0">
              <a:solidFill>
                <a:schemeClr val="bg1"/>
              </a:solidFill>
            </a:endParaRPr>
          </a:p>
          <a:p>
            <a:pPr algn="r">
              <a:lnSpc>
                <a:spcPts val="2700"/>
              </a:lnSpc>
            </a:pPr>
            <a:r>
              <a:rPr lang="en-US" sz="2000" dirty="0" smtClean="0">
                <a:solidFill>
                  <a:schemeClr val="bg1"/>
                </a:solidFill>
              </a:rPr>
              <a:t>The book of the genealogy of Jesus Christ, the son of </a:t>
            </a:r>
            <a:r>
              <a:rPr lang="en-US" sz="2000" b="1" u="sng" dirty="0" smtClean="0">
                <a:solidFill>
                  <a:schemeClr val="bg1"/>
                </a:solidFill>
              </a:rPr>
              <a:t>David</a:t>
            </a:r>
            <a:r>
              <a:rPr lang="en-US" sz="2000" dirty="0" smtClean="0">
                <a:solidFill>
                  <a:schemeClr val="bg1"/>
                </a:solidFill>
              </a:rPr>
              <a:t>, the son of Abraham.</a:t>
            </a:r>
          </a:p>
          <a:p>
            <a:pPr algn="r">
              <a:lnSpc>
                <a:spcPts val="2700"/>
              </a:lnSpc>
            </a:pPr>
            <a:r>
              <a:rPr lang="en-US" sz="2000" dirty="0" smtClean="0">
                <a:solidFill>
                  <a:schemeClr val="bg1"/>
                </a:solidFill>
              </a:rPr>
              <a:t>Matthew 1:1</a:t>
            </a:r>
            <a:endParaRPr lang="en-US" sz="2000" dirty="0">
              <a:solidFill>
                <a:schemeClr val="bg1"/>
              </a:solidFill>
            </a:endParaRPr>
          </a:p>
        </p:txBody>
      </p:sp>
      <p:sp>
        <p:nvSpPr>
          <p:cNvPr id="9" name="TextBox 8"/>
          <p:cNvSpPr txBox="1"/>
          <p:nvPr/>
        </p:nvSpPr>
        <p:spPr>
          <a:xfrm>
            <a:off x="3886200" y="1626781"/>
            <a:ext cx="4953000" cy="3554819"/>
          </a:xfrm>
          <a:prstGeom prst="rect">
            <a:avLst/>
          </a:prstGeom>
          <a:noFill/>
        </p:spPr>
        <p:txBody>
          <a:bodyPr wrap="square" rtlCol="0">
            <a:spAutoFit/>
          </a:bodyPr>
          <a:lstStyle/>
          <a:p>
            <a:pPr algn="r">
              <a:lnSpc>
                <a:spcPts val="2700"/>
              </a:lnSpc>
            </a:pPr>
            <a:r>
              <a:rPr lang="en-US" sz="2000" dirty="0" smtClean="0">
                <a:solidFill>
                  <a:schemeClr val="bg1"/>
                </a:solidFill>
              </a:rPr>
              <a:t>He shall build a house for my name, and I will establish the throne of his kingdom </a:t>
            </a:r>
            <a:r>
              <a:rPr lang="en-US" sz="2000" b="1" u="sng" dirty="0" smtClean="0">
                <a:solidFill>
                  <a:schemeClr val="bg1"/>
                </a:solidFill>
              </a:rPr>
              <a:t>forever</a:t>
            </a:r>
            <a:r>
              <a:rPr lang="en-US" sz="2000" dirty="0" smtClean="0">
                <a:solidFill>
                  <a:schemeClr val="bg1"/>
                </a:solidFill>
              </a:rPr>
              <a:t>.</a:t>
            </a:r>
          </a:p>
          <a:p>
            <a:pPr algn="r">
              <a:lnSpc>
                <a:spcPts val="2700"/>
              </a:lnSpc>
            </a:pPr>
            <a:r>
              <a:rPr lang="en-US" sz="2000" dirty="0" smtClean="0">
                <a:solidFill>
                  <a:schemeClr val="bg1"/>
                </a:solidFill>
              </a:rPr>
              <a:t>2 Samuel 7:13</a:t>
            </a:r>
          </a:p>
          <a:p>
            <a:pPr algn="r">
              <a:lnSpc>
                <a:spcPts val="2700"/>
              </a:lnSpc>
            </a:pPr>
            <a:endParaRPr lang="en-US" sz="2000" dirty="0">
              <a:solidFill>
                <a:schemeClr val="bg1"/>
              </a:solidFill>
            </a:endParaRPr>
          </a:p>
          <a:p>
            <a:pPr algn="r">
              <a:lnSpc>
                <a:spcPts val="2700"/>
              </a:lnSpc>
            </a:pPr>
            <a:r>
              <a:rPr lang="en-US" sz="2000" dirty="0" smtClean="0">
                <a:solidFill>
                  <a:schemeClr val="bg1"/>
                </a:solidFill>
              </a:rPr>
              <a:t>And the Lord God will give to him the throne of his father David, and he will reign over the house of Jacob forever, and of his kingdom there will be </a:t>
            </a:r>
            <a:r>
              <a:rPr lang="en-US" sz="2000" b="1" u="sng" dirty="0" smtClean="0">
                <a:solidFill>
                  <a:schemeClr val="bg1"/>
                </a:solidFill>
              </a:rPr>
              <a:t>no</a:t>
            </a:r>
            <a:r>
              <a:rPr lang="en-US" sz="2000" b="1" dirty="0" smtClean="0">
                <a:solidFill>
                  <a:schemeClr val="bg1"/>
                </a:solidFill>
              </a:rPr>
              <a:t> </a:t>
            </a:r>
            <a:r>
              <a:rPr lang="en-US" sz="2000" b="1" u="sng" dirty="0" smtClean="0">
                <a:solidFill>
                  <a:schemeClr val="bg1"/>
                </a:solidFill>
              </a:rPr>
              <a:t>end</a:t>
            </a:r>
            <a:r>
              <a:rPr lang="en-US" sz="2000" dirty="0" smtClean="0">
                <a:solidFill>
                  <a:schemeClr val="bg1"/>
                </a:solidFill>
              </a:rPr>
              <a:t>.</a:t>
            </a:r>
          </a:p>
          <a:p>
            <a:pPr algn="r">
              <a:lnSpc>
                <a:spcPts val="2700"/>
              </a:lnSpc>
            </a:pPr>
            <a:r>
              <a:rPr lang="en-US" sz="2000" dirty="0" smtClean="0">
                <a:solidFill>
                  <a:schemeClr val="bg1"/>
                </a:solidFill>
              </a:rPr>
              <a:t>Luke 1:32-33</a:t>
            </a:r>
            <a:endParaRPr lang="en-US" sz="2000" dirty="0">
              <a:solidFill>
                <a:schemeClr val="bg1"/>
              </a:solidFill>
            </a:endParaRPr>
          </a:p>
        </p:txBody>
      </p:sp>
      <p:sp>
        <p:nvSpPr>
          <p:cNvPr id="10" name="TextBox 9"/>
          <p:cNvSpPr txBox="1"/>
          <p:nvPr/>
        </p:nvSpPr>
        <p:spPr>
          <a:xfrm>
            <a:off x="4038600" y="2208327"/>
            <a:ext cx="4800600" cy="2516073"/>
          </a:xfrm>
          <a:prstGeom prst="rect">
            <a:avLst/>
          </a:prstGeom>
          <a:noFill/>
        </p:spPr>
        <p:txBody>
          <a:bodyPr wrap="square" rtlCol="0">
            <a:spAutoFit/>
          </a:bodyPr>
          <a:lstStyle/>
          <a:p>
            <a:pPr algn="r">
              <a:lnSpc>
                <a:spcPts val="2700"/>
              </a:lnSpc>
            </a:pPr>
            <a:r>
              <a:rPr lang="en-US" sz="2000" dirty="0" smtClean="0">
                <a:solidFill>
                  <a:schemeClr val="bg1"/>
                </a:solidFill>
              </a:rPr>
              <a:t>I will be to him a father, and he shall be to me a </a:t>
            </a:r>
            <a:r>
              <a:rPr lang="en-US" sz="2000" b="1" u="sng" dirty="0" smtClean="0">
                <a:solidFill>
                  <a:schemeClr val="bg1"/>
                </a:solidFill>
              </a:rPr>
              <a:t>son</a:t>
            </a:r>
            <a:r>
              <a:rPr lang="en-US" sz="2000" dirty="0" smtClean="0">
                <a:solidFill>
                  <a:schemeClr val="bg1"/>
                </a:solidFill>
              </a:rPr>
              <a:t>.</a:t>
            </a:r>
          </a:p>
          <a:p>
            <a:pPr algn="r">
              <a:lnSpc>
                <a:spcPts val="2700"/>
              </a:lnSpc>
            </a:pPr>
            <a:r>
              <a:rPr lang="en-US" sz="2000" dirty="0" smtClean="0">
                <a:solidFill>
                  <a:schemeClr val="bg1"/>
                </a:solidFill>
              </a:rPr>
              <a:t>2 Samuel 7:14</a:t>
            </a:r>
          </a:p>
          <a:p>
            <a:pPr algn="r">
              <a:lnSpc>
                <a:spcPts val="2700"/>
              </a:lnSpc>
            </a:pPr>
            <a:endParaRPr lang="en-US" sz="2000" dirty="0">
              <a:solidFill>
                <a:schemeClr val="bg1"/>
              </a:solidFill>
            </a:endParaRPr>
          </a:p>
          <a:p>
            <a:pPr algn="r">
              <a:lnSpc>
                <a:spcPts val="2700"/>
              </a:lnSpc>
            </a:pPr>
            <a:r>
              <a:rPr lang="en-US" sz="2000" dirty="0" smtClean="0">
                <a:solidFill>
                  <a:schemeClr val="bg1"/>
                </a:solidFill>
              </a:rPr>
              <a:t>He will be great and will be called the </a:t>
            </a:r>
            <a:r>
              <a:rPr lang="en-US" sz="2000" b="1" u="sng" dirty="0" smtClean="0">
                <a:solidFill>
                  <a:schemeClr val="bg1"/>
                </a:solidFill>
              </a:rPr>
              <a:t>Son</a:t>
            </a:r>
            <a:r>
              <a:rPr lang="en-US" sz="2000" dirty="0" smtClean="0">
                <a:solidFill>
                  <a:schemeClr val="bg1"/>
                </a:solidFill>
              </a:rPr>
              <a:t> of the Most High.</a:t>
            </a:r>
          </a:p>
          <a:p>
            <a:pPr algn="r">
              <a:lnSpc>
                <a:spcPts val="2700"/>
              </a:lnSpc>
            </a:pPr>
            <a:r>
              <a:rPr lang="en-US" sz="2000" dirty="0" smtClean="0">
                <a:solidFill>
                  <a:schemeClr val="bg1"/>
                </a:solidFill>
              </a:rPr>
              <a:t>Luke 1:32</a:t>
            </a:r>
            <a:endParaRPr lang="en-US" sz="2000" dirty="0">
              <a:solidFill>
                <a:schemeClr val="bg1"/>
              </a:solidFill>
            </a:endParaRPr>
          </a:p>
        </p:txBody>
      </p:sp>
    </p:spTree>
    <p:extLst>
      <p:ext uri="{BB962C8B-B14F-4D97-AF65-F5344CB8AC3E}">
        <p14:creationId xmlns="" xmlns:p14="http://schemas.microsoft.com/office/powerpoint/2010/main" val="318460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4">
                                            <p:txEl>
                                              <p:pRg st="0" end="0"/>
                                            </p:txEl>
                                          </p:spTgt>
                                        </p:tgtEl>
                                      </p:cBhvr>
                                    </p:animEffect>
                                    <p:set>
                                      <p:cBhvr>
                                        <p:cTn id="31" dur="1" fill="hold">
                                          <p:stCondLst>
                                            <p:cond delay="499"/>
                                          </p:stCondLst>
                                        </p:cTn>
                                        <p:tgtEl>
                                          <p:spTgt spid="4">
                                            <p:txEl>
                                              <p:pRg st="0" end="0"/>
                                            </p:txEl>
                                          </p:spTgt>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4">
                                            <p:txEl>
                                              <p:pRg st="1" end="1"/>
                                            </p:txEl>
                                          </p:spTgt>
                                        </p:tgtEl>
                                      </p:cBhvr>
                                    </p:animEffect>
                                    <p:set>
                                      <p:cBhvr>
                                        <p:cTn id="34" dur="1" fill="hold">
                                          <p:stCondLst>
                                            <p:cond delay="499"/>
                                          </p:stCondLst>
                                        </p:cTn>
                                        <p:tgtEl>
                                          <p:spTgt spid="4">
                                            <p:txEl>
                                              <p:pRg st="1" end="1"/>
                                            </p:txEl>
                                          </p:spTgt>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
                                        <p:tgtEl>
                                          <p:spTgt spid="4">
                                            <p:txEl>
                                              <p:pRg st="3" end="3"/>
                                            </p:txEl>
                                          </p:spTgt>
                                        </p:tgtEl>
                                      </p:cBhvr>
                                    </p:animEffect>
                                    <p:set>
                                      <p:cBhvr>
                                        <p:cTn id="37" dur="1" fill="hold">
                                          <p:stCondLst>
                                            <p:cond delay="499"/>
                                          </p:stCondLst>
                                        </p:cTn>
                                        <p:tgtEl>
                                          <p:spTgt spid="4">
                                            <p:txEl>
                                              <p:pRg st="3" end="3"/>
                                            </p:txEl>
                                          </p:spTgt>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500"/>
                                        <p:tgtEl>
                                          <p:spTgt spid="4">
                                            <p:txEl>
                                              <p:pRg st="4" end="4"/>
                                            </p:txEl>
                                          </p:spTgt>
                                        </p:tgtEl>
                                      </p:cBhvr>
                                    </p:animEffect>
                                    <p:set>
                                      <p:cBhvr>
                                        <p:cTn id="40" dur="1" fill="hold">
                                          <p:stCondLst>
                                            <p:cond delay="499"/>
                                          </p:stCondLst>
                                        </p:cTn>
                                        <p:tgtEl>
                                          <p:spTgt spid="4">
                                            <p:txEl>
                                              <p:pRg st="4" end="4"/>
                                            </p:txEl>
                                          </p:spTgt>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500"/>
                                        <p:tgtEl>
                                          <p:spTgt spid="4">
                                            <p:txEl>
                                              <p:pRg st="5" end="5"/>
                                            </p:txEl>
                                          </p:spTgt>
                                        </p:tgtEl>
                                      </p:cBhvr>
                                    </p:animEffect>
                                    <p:set>
                                      <p:cBhvr>
                                        <p:cTn id="43" dur="1" fill="hold">
                                          <p:stCondLst>
                                            <p:cond delay="499"/>
                                          </p:stCondLst>
                                        </p:cTn>
                                        <p:tgtEl>
                                          <p:spTgt spid="4">
                                            <p:txEl>
                                              <p:pRg st="5" end="5"/>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7">
                                            <p:txEl>
                                              <p:pRg st="0" end="0"/>
                                            </p:txEl>
                                          </p:spTgt>
                                        </p:tgtEl>
                                        <p:attrNameLst>
                                          <p:attrName>style.visibility</p:attrName>
                                        </p:attrNameLst>
                                      </p:cBhvr>
                                      <p:to>
                                        <p:strVal val="visible"/>
                                      </p:to>
                                    </p:set>
                                    <p:animEffect transition="in" filter="fade">
                                      <p:cBhvr>
                                        <p:cTn id="48" dur="500"/>
                                        <p:tgtEl>
                                          <p:spTgt spid="7">
                                            <p:txEl>
                                              <p:pRg st="0" end="0"/>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fade">
                                      <p:cBhvr>
                                        <p:cTn id="51" dur="500"/>
                                        <p:tgtEl>
                                          <p:spTgt spid="7">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7">
                                            <p:txEl>
                                              <p:pRg st="3" end="3"/>
                                            </p:txEl>
                                          </p:spTgt>
                                        </p:tgtEl>
                                        <p:attrNameLst>
                                          <p:attrName>style.visibility</p:attrName>
                                        </p:attrNameLst>
                                      </p:cBhvr>
                                      <p:to>
                                        <p:strVal val="visible"/>
                                      </p:to>
                                    </p:set>
                                    <p:animEffect transition="in" filter="fade">
                                      <p:cBhvr>
                                        <p:cTn id="56" dur="500"/>
                                        <p:tgtEl>
                                          <p:spTgt spid="7">
                                            <p:txEl>
                                              <p:pRg st="3" end="3"/>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7">
                                            <p:txEl>
                                              <p:pRg st="4" end="4"/>
                                            </p:txEl>
                                          </p:spTgt>
                                        </p:tgtEl>
                                        <p:attrNameLst>
                                          <p:attrName>style.visibility</p:attrName>
                                        </p:attrNameLst>
                                      </p:cBhvr>
                                      <p:to>
                                        <p:strVal val="visible"/>
                                      </p:to>
                                    </p:set>
                                    <p:animEffect transition="in" filter="fade">
                                      <p:cBhvr>
                                        <p:cTn id="59" dur="500"/>
                                        <p:tgtEl>
                                          <p:spTgt spid="7">
                                            <p:txEl>
                                              <p:pRg st="4" end="4"/>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7">
                                            <p:txEl>
                                              <p:pRg st="5" end="5"/>
                                            </p:txEl>
                                          </p:spTgt>
                                        </p:tgtEl>
                                        <p:attrNameLst>
                                          <p:attrName>style.visibility</p:attrName>
                                        </p:attrNameLst>
                                      </p:cBhvr>
                                      <p:to>
                                        <p:strVal val="visible"/>
                                      </p:to>
                                    </p:set>
                                    <p:animEffect transition="in" filter="fade">
                                      <p:cBhvr>
                                        <p:cTn id="62" dur="500"/>
                                        <p:tgtEl>
                                          <p:spTgt spid="7">
                                            <p:txEl>
                                              <p:pRg st="5" end="5"/>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7">
                                            <p:txEl>
                                              <p:pRg st="6" end="6"/>
                                            </p:txEl>
                                          </p:spTgt>
                                        </p:tgtEl>
                                        <p:attrNameLst>
                                          <p:attrName>style.visibility</p:attrName>
                                        </p:attrNameLst>
                                      </p:cBhvr>
                                      <p:to>
                                        <p:strVal val="visible"/>
                                      </p:to>
                                    </p:set>
                                    <p:animEffect transition="in" filter="fade">
                                      <p:cBhvr>
                                        <p:cTn id="65" dur="500"/>
                                        <p:tgtEl>
                                          <p:spTgt spid="7">
                                            <p:txEl>
                                              <p:pRg st="6" end="6"/>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7">
                                            <p:txEl>
                                              <p:pRg st="7" end="7"/>
                                            </p:txEl>
                                          </p:spTgt>
                                        </p:tgtEl>
                                        <p:attrNameLst>
                                          <p:attrName>style.visibility</p:attrName>
                                        </p:attrNameLst>
                                      </p:cBhvr>
                                      <p:to>
                                        <p:strVal val="visible"/>
                                      </p:to>
                                    </p:set>
                                    <p:animEffect transition="in" filter="fade">
                                      <p:cBhvr>
                                        <p:cTn id="68" dur="500"/>
                                        <p:tgtEl>
                                          <p:spTgt spid="7">
                                            <p:txEl>
                                              <p:pRg st="7" end="7"/>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7">
                                            <p:txEl>
                                              <p:pRg st="0" end="0"/>
                                            </p:txEl>
                                          </p:spTgt>
                                        </p:tgtEl>
                                      </p:cBhvr>
                                    </p:animEffect>
                                    <p:set>
                                      <p:cBhvr>
                                        <p:cTn id="73" dur="1" fill="hold">
                                          <p:stCondLst>
                                            <p:cond delay="499"/>
                                          </p:stCondLst>
                                        </p:cTn>
                                        <p:tgtEl>
                                          <p:spTgt spid="7">
                                            <p:txEl>
                                              <p:pRg st="0" end="0"/>
                                            </p:txEl>
                                          </p:spTgt>
                                        </p:tgtEl>
                                        <p:attrNameLst>
                                          <p:attrName>style.visibility</p:attrName>
                                        </p:attrNameLst>
                                      </p:cBhvr>
                                      <p:to>
                                        <p:strVal val="hidden"/>
                                      </p:to>
                                    </p:set>
                                  </p:childTnLst>
                                </p:cTn>
                              </p:par>
                              <p:par>
                                <p:cTn id="74" presetID="10" presetClass="exit" presetSubtype="0" fill="hold" grpId="0" nodeType="withEffect">
                                  <p:stCondLst>
                                    <p:cond delay="0"/>
                                  </p:stCondLst>
                                  <p:childTnLst>
                                    <p:animEffect transition="out" filter="fade">
                                      <p:cBhvr>
                                        <p:cTn id="75" dur="500"/>
                                        <p:tgtEl>
                                          <p:spTgt spid="7">
                                            <p:txEl>
                                              <p:pRg st="1" end="1"/>
                                            </p:txEl>
                                          </p:spTgt>
                                        </p:tgtEl>
                                      </p:cBhvr>
                                    </p:animEffect>
                                    <p:set>
                                      <p:cBhvr>
                                        <p:cTn id="76" dur="1" fill="hold">
                                          <p:stCondLst>
                                            <p:cond delay="499"/>
                                          </p:stCondLst>
                                        </p:cTn>
                                        <p:tgtEl>
                                          <p:spTgt spid="7">
                                            <p:txEl>
                                              <p:pRg st="1" end="1"/>
                                            </p:txEl>
                                          </p:spTgt>
                                        </p:tgtEl>
                                        <p:attrNameLst>
                                          <p:attrName>style.visibility</p:attrName>
                                        </p:attrNameLst>
                                      </p:cBhvr>
                                      <p:to>
                                        <p:strVal val="hidden"/>
                                      </p:to>
                                    </p:set>
                                  </p:childTnLst>
                                </p:cTn>
                              </p:par>
                              <p:par>
                                <p:cTn id="77" presetID="10" presetClass="exit" presetSubtype="0" fill="hold" grpId="0" nodeType="withEffect">
                                  <p:stCondLst>
                                    <p:cond delay="0"/>
                                  </p:stCondLst>
                                  <p:childTnLst>
                                    <p:animEffect transition="out" filter="fade">
                                      <p:cBhvr>
                                        <p:cTn id="78" dur="500"/>
                                        <p:tgtEl>
                                          <p:spTgt spid="7">
                                            <p:txEl>
                                              <p:pRg st="3" end="3"/>
                                            </p:txEl>
                                          </p:spTgt>
                                        </p:tgtEl>
                                      </p:cBhvr>
                                    </p:animEffect>
                                    <p:set>
                                      <p:cBhvr>
                                        <p:cTn id="79" dur="1" fill="hold">
                                          <p:stCondLst>
                                            <p:cond delay="499"/>
                                          </p:stCondLst>
                                        </p:cTn>
                                        <p:tgtEl>
                                          <p:spTgt spid="7">
                                            <p:txEl>
                                              <p:pRg st="3" end="3"/>
                                            </p:txEl>
                                          </p:spTgt>
                                        </p:tgtEl>
                                        <p:attrNameLst>
                                          <p:attrName>style.visibility</p:attrName>
                                        </p:attrNameLst>
                                      </p:cBhvr>
                                      <p:to>
                                        <p:strVal val="hidden"/>
                                      </p:to>
                                    </p:set>
                                  </p:childTnLst>
                                </p:cTn>
                              </p:par>
                              <p:par>
                                <p:cTn id="80" presetID="10" presetClass="exit" presetSubtype="0" fill="hold" grpId="0" nodeType="withEffect">
                                  <p:stCondLst>
                                    <p:cond delay="0"/>
                                  </p:stCondLst>
                                  <p:childTnLst>
                                    <p:animEffect transition="out" filter="fade">
                                      <p:cBhvr>
                                        <p:cTn id="81" dur="500"/>
                                        <p:tgtEl>
                                          <p:spTgt spid="7">
                                            <p:txEl>
                                              <p:pRg st="4" end="4"/>
                                            </p:txEl>
                                          </p:spTgt>
                                        </p:tgtEl>
                                      </p:cBhvr>
                                    </p:animEffect>
                                    <p:set>
                                      <p:cBhvr>
                                        <p:cTn id="82" dur="1" fill="hold">
                                          <p:stCondLst>
                                            <p:cond delay="499"/>
                                          </p:stCondLst>
                                        </p:cTn>
                                        <p:tgtEl>
                                          <p:spTgt spid="7">
                                            <p:txEl>
                                              <p:pRg st="4" end="4"/>
                                            </p:txEl>
                                          </p:spTgt>
                                        </p:tgtEl>
                                        <p:attrNameLst>
                                          <p:attrName>style.visibility</p:attrName>
                                        </p:attrNameLst>
                                      </p:cBhvr>
                                      <p:to>
                                        <p:strVal val="hidden"/>
                                      </p:to>
                                    </p:set>
                                  </p:childTnLst>
                                </p:cTn>
                              </p:par>
                              <p:par>
                                <p:cTn id="83" presetID="10" presetClass="exit" presetSubtype="0" fill="hold" grpId="0" nodeType="withEffect">
                                  <p:stCondLst>
                                    <p:cond delay="0"/>
                                  </p:stCondLst>
                                  <p:childTnLst>
                                    <p:animEffect transition="out" filter="fade">
                                      <p:cBhvr>
                                        <p:cTn id="84" dur="500"/>
                                        <p:tgtEl>
                                          <p:spTgt spid="7">
                                            <p:txEl>
                                              <p:pRg st="5" end="5"/>
                                            </p:txEl>
                                          </p:spTgt>
                                        </p:tgtEl>
                                      </p:cBhvr>
                                    </p:animEffect>
                                    <p:set>
                                      <p:cBhvr>
                                        <p:cTn id="85" dur="1" fill="hold">
                                          <p:stCondLst>
                                            <p:cond delay="499"/>
                                          </p:stCondLst>
                                        </p:cTn>
                                        <p:tgtEl>
                                          <p:spTgt spid="7">
                                            <p:txEl>
                                              <p:pRg st="5" end="5"/>
                                            </p:txEl>
                                          </p:spTgt>
                                        </p:tgtEl>
                                        <p:attrNameLst>
                                          <p:attrName>style.visibility</p:attrName>
                                        </p:attrNameLst>
                                      </p:cBhvr>
                                      <p:to>
                                        <p:strVal val="hidden"/>
                                      </p:to>
                                    </p:set>
                                  </p:childTnLst>
                                </p:cTn>
                              </p:par>
                              <p:par>
                                <p:cTn id="86" presetID="10" presetClass="exit" presetSubtype="0" fill="hold" grpId="0" nodeType="withEffect">
                                  <p:stCondLst>
                                    <p:cond delay="0"/>
                                  </p:stCondLst>
                                  <p:childTnLst>
                                    <p:animEffect transition="out" filter="fade">
                                      <p:cBhvr>
                                        <p:cTn id="87" dur="500"/>
                                        <p:tgtEl>
                                          <p:spTgt spid="7">
                                            <p:txEl>
                                              <p:pRg st="6" end="6"/>
                                            </p:txEl>
                                          </p:spTgt>
                                        </p:tgtEl>
                                      </p:cBhvr>
                                    </p:animEffect>
                                    <p:set>
                                      <p:cBhvr>
                                        <p:cTn id="88" dur="1" fill="hold">
                                          <p:stCondLst>
                                            <p:cond delay="499"/>
                                          </p:stCondLst>
                                        </p:cTn>
                                        <p:tgtEl>
                                          <p:spTgt spid="7">
                                            <p:txEl>
                                              <p:pRg st="6" end="6"/>
                                            </p:txEl>
                                          </p:spTgt>
                                        </p:tgtEl>
                                        <p:attrNameLst>
                                          <p:attrName>style.visibility</p:attrName>
                                        </p:attrNameLst>
                                      </p:cBhvr>
                                      <p:to>
                                        <p:strVal val="hidden"/>
                                      </p:to>
                                    </p:set>
                                  </p:childTnLst>
                                </p:cTn>
                              </p:par>
                              <p:par>
                                <p:cTn id="89" presetID="10" presetClass="exit" presetSubtype="0" fill="hold" grpId="0" nodeType="withEffect">
                                  <p:stCondLst>
                                    <p:cond delay="0"/>
                                  </p:stCondLst>
                                  <p:childTnLst>
                                    <p:animEffect transition="out" filter="fade">
                                      <p:cBhvr>
                                        <p:cTn id="90" dur="500"/>
                                        <p:tgtEl>
                                          <p:spTgt spid="7">
                                            <p:txEl>
                                              <p:pRg st="7" end="7"/>
                                            </p:txEl>
                                          </p:spTgt>
                                        </p:tgtEl>
                                      </p:cBhvr>
                                    </p:animEffect>
                                    <p:set>
                                      <p:cBhvr>
                                        <p:cTn id="91" dur="1" fill="hold">
                                          <p:stCondLst>
                                            <p:cond delay="499"/>
                                          </p:stCondLst>
                                        </p:cTn>
                                        <p:tgtEl>
                                          <p:spTgt spid="7">
                                            <p:txEl>
                                              <p:pRg st="7" end="7"/>
                                            </p:txEl>
                                          </p:spTgt>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8">
                                            <p:txEl>
                                              <p:pRg st="0" end="0"/>
                                            </p:txEl>
                                          </p:spTgt>
                                        </p:tgtEl>
                                        <p:attrNameLst>
                                          <p:attrName>style.visibility</p:attrName>
                                        </p:attrNameLst>
                                      </p:cBhvr>
                                      <p:to>
                                        <p:strVal val="visible"/>
                                      </p:to>
                                    </p:set>
                                    <p:animEffect transition="in" filter="fade">
                                      <p:cBhvr>
                                        <p:cTn id="96" dur="500"/>
                                        <p:tgtEl>
                                          <p:spTgt spid="8">
                                            <p:txEl>
                                              <p:pRg st="0" end="0"/>
                                            </p:txEl>
                                          </p:spTgt>
                                        </p:tgtEl>
                                      </p:cBhvr>
                                    </p:animEffect>
                                  </p:childTnLst>
                                </p:cTn>
                              </p:par>
                              <p:par>
                                <p:cTn id="97" presetID="10" presetClass="entr" presetSubtype="0" fill="hold" nodeType="withEffect">
                                  <p:stCondLst>
                                    <p:cond delay="0"/>
                                  </p:stCondLst>
                                  <p:childTnLst>
                                    <p:set>
                                      <p:cBhvr>
                                        <p:cTn id="98" dur="1" fill="hold">
                                          <p:stCondLst>
                                            <p:cond delay="0"/>
                                          </p:stCondLst>
                                        </p:cTn>
                                        <p:tgtEl>
                                          <p:spTgt spid="8">
                                            <p:txEl>
                                              <p:pRg st="1" end="1"/>
                                            </p:txEl>
                                          </p:spTgt>
                                        </p:tgtEl>
                                        <p:attrNameLst>
                                          <p:attrName>style.visibility</p:attrName>
                                        </p:attrNameLst>
                                      </p:cBhvr>
                                      <p:to>
                                        <p:strVal val="visible"/>
                                      </p:to>
                                    </p:set>
                                    <p:animEffect transition="in" filter="fade">
                                      <p:cBhvr>
                                        <p:cTn id="99" dur="500"/>
                                        <p:tgtEl>
                                          <p:spTgt spid="8">
                                            <p:txEl>
                                              <p:pRg st="1" end="1"/>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nodeType="clickEffect">
                                  <p:stCondLst>
                                    <p:cond delay="0"/>
                                  </p:stCondLst>
                                  <p:childTnLst>
                                    <p:set>
                                      <p:cBhvr>
                                        <p:cTn id="103" dur="1" fill="hold">
                                          <p:stCondLst>
                                            <p:cond delay="0"/>
                                          </p:stCondLst>
                                        </p:cTn>
                                        <p:tgtEl>
                                          <p:spTgt spid="8">
                                            <p:txEl>
                                              <p:pRg st="3" end="3"/>
                                            </p:txEl>
                                          </p:spTgt>
                                        </p:tgtEl>
                                        <p:attrNameLst>
                                          <p:attrName>style.visibility</p:attrName>
                                        </p:attrNameLst>
                                      </p:cBhvr>
                                      <p:to>
                                        <p:strVal val="visible"/>
                                      </p:to>
                                    </p:set>
                                    <p:animEffect transition="in" filter="fade">
                                      <p:cBhvr>
                                        <p:cTn id="104" dur="500"/>
                                        <p:tgtEl>
                                          <p:spTgt spid="8">
                                            <p:txEl>
                                              <p:pRg st="3" end="3"/>
                                            </p:txEl>
                                          </p:spTgt>
                                        </p:tgtEl>
                                      </p:cBhvr>
                                    </p:animEffect>
                                  </p:childTnLst>
                                </p:cTn>
                              </p:par>
                              <p:par>
                                <p:cTn id="105" presetID="10" presetClass="entr" presetSubtype="0" fill="hold" nodeType="withEffect">
                                  <p:stCondLst>
                                    <p:cond delay="0"/>
                                  </p:stCondLst>
                                  <p:childTnLst>
                                    <p:set>
                                      <p:cBhvr>
                                        <p:cTn id="106" dur="1" fill="hold">
                                          <p:stCondLst>
                                            <p:cond delay="0"/>
                                          </p:stCondLst>
                                        </p:cTn>
                                        <p:tgtEl>
                                          <p:spTgt spid="8">
                                            <p:txEl>
                                              <p:pRg st="4" end="4"/>
                                            </p:txEl>
                                          </p:spTgt>
                                        </p:tgtEl>
                                        <p:attrNameLst>
                                          <p:attrName>style.visibility</p:attrName>
                                        </p:attrNameLst>
                                      </p:cBhvr>
                                      <p:to>
                                        <p:strVal val="visible"/>
                                      </p:to>
                                    </p:set>
                                    <p:animEffect transition="in" filter="fade">
                                      <p:cBhvr>
                                        <p:cTn id="107" dur="500"/>
                                        <p:tgtEl>
                                          <p:spTgt spid="8">
                                            <p:txEl>
                                              <p:pRg st="4" end="4"/>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0" nodeType="clickEffect">
                                  <p:stCondLst>
                                    <p:cond delay="0"/>
                                  </p:stCondLst>
                                  <p:childTnLst>
                                    <p:animEffect transition="out" filter="fade">
                                      <p:cBhvr>
                                        <p:cTn id="111" dur="500"/>
                                        <p:tgtEl>
                                          <p:spTgt spid="8">
                                            <p:txEl>
                                              <p:pRg st="0" end="0"/>
                                            </p:txEl>
                                          </p:spTgt>
                                        </p:tgtEl>
                                      </p:cBhvr>
                                    </p:animEffect>
                                    <p:set>
                                      <p:cBhvr>
                                        <p:cTn id="112" dur="1" fill="hold">
                                          <p:stCondLst>
                                            <p:cond delay="499"/>
                                          </p:stCondLst>
                                        </p:cTn>
                                        <p:tgtEl>
                                          <p:spTgt spid="8">
                                            <p:txEl>
                                              <p:pRg st="0" end="0"/>
                                            </p:txEl>
                                          </p:spTgt>
                                        </p:tgtEl>
                                        <p:attrNameLst>
                                          <p:attrName>style.visibility</p:attrName>
                                        </p:attrNameLst>
                                      </p:cBhvr>
                                      <p:to>
                                        <p:strVal val="hidden"/>
                                      </p:to>
                                    </p:set>
                                  </p:childTnLst>
                                </p:cTn>
                              </p:par>
                              <p:par>
                                <p:cTn id="113" presetID="10" presetClass="exit" presetSubtype="0" fill="hold" grpId="0" nodeType="withEffect">
                                  <p:stCondLst>
                                    <p:cond delay="0"/>
                                  </p:stCondLst>
                                  <p:childTnLst>
                                    <p:animEffect transition="out" filter="fade">
                                      <p:cBhvr>
                                        <p:cTn id="114" dur="500"/>
                                        <p:tgtEl>
                                          <p:spTgt spid="8">
                                            <p:txEl>
                                              <p:pRg st="1" end="1"/>
                                            </p:txEl>
                                          </p:spTgt>
                                        </p:tgtEl>
                                      </p:cBhvr>
                                    </p:animEffect>
                                    <p:set>
                                      <p:cBhvr>
                                        <p:cTn id="115" dur="1" fill="hold">
                                          <p:stCondLst>
                                            <p:cond delay="499"/>
                                          </p:stCondLst>
                                        </p:cTn>
                                        <p:tgtEl>
                                          <p:spTgt spid="8">
                                            <p:txEl>
                                              <p:pRg st="1" end="1"/>
                                            </p:txEl>
                                          </p:spTgt>
                                        </p:tgtEl>
                                        <p:attrNameLst>
                                          <p:attrName>style.visibility</p:attrName>
                                        </p:attrNameLst>
                                      </p:cBhvr>
                                      <p:to>
                                        <p:strVal val="hidden"/>
                                      </p:to>
                                    </p:set>
                                  </p:childTnLst>
                                </p:cTn>
                              </p:par>
                              <p:par>
                                <p:cTn id="116" presetID="10" presetClass="exit" presetSubtype="0" fill="hold" grpId="0" nodeType="withEffect">
                                  <p:stCondLst>
                                    <p:cond delay="0"/>
                                  </p:stCondLst>
                                  <p:childTnLst>
                                    <p:animEffect transition="out" filter="fade">
                                      <p:cBhvr>
                                        <p:cTn id="117" dur="500"/>
                                        <p:tgtEl>
                                          <p:spTgt spid="8">
                                            <p:txEl>
                                              <p:pRg st="3" end="3"/>
                                            </p:txEl>
                                          </p:spTgt>
                                        </p:tgtEl>
                                      </p:cBhvr>
                                    </p:animEffect>
                                    <p:set>
                                      <p:cBhvr>
                                        <p:cTn id="118" dur="1" fill="hold">
                                          <p:stCondLst>
                                            <p:cond delay="499"/>
                                          </p:stCondLst>
                                        </p:cTn>
                                        <p:tgtEl>
                                          <p:spTgt spid="8">
                                            <p:txEl>
                                              <p:pRg st="3" end="3"/>
                                            </p:txEl>
                                          </p:spTgt>
                                        </p:tgtEl>
                                        <p:attrNameLst>
                                          <p:attrName>style.visibility</p:attrName>
                                        </p:attrNameLst>
                                      </p:cBhvr>
                                      <p:to>
                                        <p:strVal val="hidden"/>
                                      </p:to>
                                    </p:set>
                                  </p:childTnLst>
                                </p:cTn>
                              </p:par>
                              <p:par>
                                <p:cTn id="119" presetID="10" presetClass="exit" presetSubtype="0" fill="hold" grpId="0" nodeType="withEffect">
                                  <p:stCondLst>
                                    <p:cond delay="0"/>
                                  </p:stCondLst>
                                  <p:childTnLst>
                                    <p:animEffect transition="out" filter="fade">
                                      <p:cBhvr>
                                        <p:cTn id="120" dur="500"/>
                                        <p:tgtEl>
                                          <p:spTgt spid="8">
                                            <p:txEl>
                                              <p:pRg st="4" end="4"/>
                                            </p:txEl>
                                          </p:spTgt>
                                        </p:tgtEl>
                                      </p:cBhvr>
                                    </p:animEffect>
                                    <p:set>
                                      <p:cBhvr>
                                        <p:cTn id="121" dur="1" fill="hold">
                                          <p:stCondLst>
                                            <p:cond delay="499"/>
                                          </p:stCondLst>
                                        </p:cTn>
                                        <p:tgtEl>
                                          <p:spTgt spid="8">
                                            <p:txEl>
                                              <p:pRg st="4" end="4"/>
                                            </p:txEl>
                                          </p:spTgt>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nodeType="clickEffect">
                                  <p:stCondLst>
                                    <p:cond delay="0"/>
                                  </p:stCondLst>
                                  <p:childTnLst>
                                    <p:set>
                                      <p:cBhvr>
                                        <p:cTn id="125" dur="1" fill="hold">
                                          <p:stCondLst>
                                            <p:cond delay="0"/>
                                          </p:stCondLst>
                                        </p:cTn>
                                        <p:tgtEl>
                                          <p:spTgt spid="9">
                                            <p:txEl>
                                              <p:pRg st="0" end="0"/>
                                            </p:txEl>
                                          </p:spTgt>
                                        </p:tgtEl>
                                        <p:attrNameLst>
                                          <p:attrName>style.visibility</p:attrName>
                                        </p:attrNameLst>
                                      </p:cBhvr>
                                      <p:to>
                                        <p:strVal val="visible"/>
                                      </p:to>
                                    </p:set>
                                    <p:animEffect transition="in" filter="fade">
                                      <p:cBhvr>
                                        <p:cTn id="126" dur="500"/>
                                        <p:tgtEl>
                                          <p:spTgt spid="9">
                                            <p:txEl>
                                              <p:pRg st="0" end="0"/>
                                            </p:txEl>
                                          </p:spTgt>
                                        </p:tgtEl>
                                      </p:cBhvr>
                                    </p:animEffect>
                                  </p:childTnLst>
                                </p:cTn>
                              </p:par>
                              <p:par>
                                <p:cTn id="127" presetID="10" presetClass="entr" presetSubtype="0" fill="hold" nodeType="withEffect">
                                  <p:stCondLst>
                                    <p:cond delay="0"/>
                                  </p:stCondLst>
                                  <p:childTnLst>
                                    <p:set>
                                      <p:cBhvr>
                                        <p:cTn id="128" dur="1" fill="hold">
                                          <p:stCondLst>
                                            <p:cond delay="0"/>
                                          </p:stCondLst>
                                        </p:cTn>
                                        <p:tgtEl>
                                          <p:spTgt spid="9">
                                            <p:txEl>
                                              <p:pRg st="1" end="1"/>
                                            </p:txEl>
                                          </p:spTgt>
                                        </p:tgtEl>
                                        <p:attrNameLst>
                                          <p:attrName>style.visibility</p:attrName>
                                        </p:attrNameLst>
                                      </p:cBhvr>
                                      <p:to>
                                        <p:strVal val="visible"/>
                                      </p:to>
                                    </p:set>
                                    <p:animEffect transition="in" filter="fade">
                                      <p:cBhvr>
                                        <p:cTn id="129" dur="500"/>
                                        <p:tgtEl>
                                          <p:spTgt spid="9">
                                            <p:txEl>
                                              <p:pRg st="1" end="1"/>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nodeType="clickEffect">
                                  <p:stCondLst>
                                    <p:cond delay="0"/>
                                  </p:stCondLst>
                                  <p:childTnLst>
                                    <p:set>
                                      <p:cBhvr>
                                        <p:cTn id="133" dur="1" fill="hold">
                                          <p:stCondLst>
                                            <p:cond delay="0"/>
                                          </p:stCondLst>
                                        </p:cTn>
                                        <p:tgtEl>
                                          <p:spTgt spid="9">
                                            <p:txEl>
                                              <p:pRg st="3" end="3"/>
                                            </p:txEl>
                                          </p:spTgt>
                                        </p:tgtEl>
                                        <p:attrNameLst>
                                          <p:attrName>style.visibility</p:attrName>
                                        </p:attrNameLst>
                                      </p:cBhvr>
                                      <p:to>
                                        <p:strVal val="visible"/>
                                      </p:to>
                                    </p:set>
                                    <p:animEffect transition="in" filter="fade">
                                      <p:cBhvr>
                                        <p:cTn id="134" dur="500"/>
                                        <p:tgtEl>
                                          <p:spTgt spid="9">
                                            <p:txEl>
                                              <p:pRg st="3" end="3"/>
                                            </p:txEl>
                                          </p:spTgt>
                                        </p:tgtEl>
                                      </p:cBhvr>
                                    </p:animEffect>
                                  </p:childTnLst>
                                </p:cTn>
                              </p:par>
                              <p:par>
                                <p:cTn id="135" presetID="10" presetClass="entr" presetSubtype="0" fill="hold" nodeType="withEffect">
                                  <p:stCondLst>
                                    <p:cond delay="0"/>
                                  </p:stCondLst>
                                  <p:childTnLst>
                                    <p:set>
                                      <p:cBhvr>
                                        <p:cTn id="136" dur="1" fill="hold">
                                          <p:stCondLst>
                                            <p:cond delay="0"/>
                                          </p:stCondLst>
                                        </p:cTn>
                                        <p:tgtEl>
                                          <p:spTgt spid="9">
                                            <p:txEl>
                                              <p:pRg st="4" end="4"/>
                                            </p:txEl>
                                          </p:spTgt>
                                        </p:tgtEl>
                                        <p:attrNameLst>
                                          <p:attrName>style.visibility</p:attrName>
                                        </p:attrNameLst>
                                      </p:cBhvr>
                                      <p:to>
                                        <p:strVal val="visible"/>
                                      </p:to>
                                    </p:set>
                                    <p:animEffect transition="in" filter="fade">
                                      <p:cBhvr>
                                        <p:cTn id="137" dur="500"/>
                                        <p:tgtEl>
                                          <p:spTgt spid="9">
                                            <p:txEl>
                                              <p:pRg st="4" end="4"/>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xit" presetSubtype="0" fill="hold" grpId="0" nodeType="clickEffect">
                                  <p:stCondLst>
                                    <p:cond delay="0"/>
                                  </p:stCondLst>
                                  <p:childTnLst>
                                    <p:animEffect transition="out" filter="fade">
                                      <p:cBhvr>
                                        <p:cTn id="141" dur="500"/>
                                        <p:tgtEl>
                                          <p:spTgt spid="9">
                                            <p:txEl>
                                              <p:pRg st="0" end="0"/>
                                            </p:txEl>
                                          </p:spTgt>
                                        </p:tgtEl>
                                      </p:cBhvr>
                                    </p:animEffect>
                                    <p:set>
                                      <p:cBhvr>
                                        <p:cTn id="142" dur="1" fill="hold">
                                          <p:stCondLst>
                                            <p:cond delay="499"/>
                                          </p:stCondLst>
                                        </p:cTn>
                                        <p:tgtEl>
                                          <p:spTgt spid="9">
                                            <p:txEl>
                                              <p:pRg st="0" end="0"/>
                                            </p:txEl>
                                          </p:spTgt>
                                        </p:tgtEl>
                                        <p:attrNameLst>
                                          <p:attrName>style.visibility</p:attrName>
                                        </p:attrNameLst>
                                      </p:cBhvr>
                                      <p:to>
                                        <p:strVal val="hidden"/>
                                      </p:to>
                                    </p:set>
                                  </p:childTnLst>
                                </p:cTn>
                              </p:par>
                              <p:par>
                                <p:cTn id="143" presetID="10" presetClass="exit" presetSubtype="0" fill="hold" grpId="0" nodeType="withEffect">
                                  <p:stCondLst>
                                    <p:cond delay="0"/>
                                  </p:stCondLst>
                                  <p:childTnLst>
                                    <p:animEffect transition="out" filter="fade">
                                      <p:cBhvr>
                                        <p:cTn id="144" dur="500"/>
                                        <p:tgtEl>
                                          <p:spTgt spid="9">
                                            <p:txEl>
                                              <p:pRg st="1" end="1"/>
                                            </p:txEl>
                                          </p:spTgt>
                                        </p:tgtEl>
                                      </p:cBhvr>
                                    </p:animEffect>
                                    <p:set>
                                      <p:cBhvr>
                                        <p:cTn id="145" dur="1" fill="hold">
                                          <p:stCondLst>
                                            <p:cond delay="499"/>
                                          </p:stCondLst>
                                        </p:cTn>
                                        <p:tgtEl>
                                          <p:spTgt spid="9">
                                            <p:txEl>
                                              <p:pRg st="1" end="1"/>
                                            </p:txEl>
                                          </p:spTgt>
                                        </p:tgtEl>
                                        <p:attrNameLst>
                                          <p:attrName>style.visibility</p:attrName>
                                        </p:attrNameLst>
                                      </p:cBhvr>
                                      <p:to>
                                        <p:strVal val="hidden"/>
                                      </p:to>
                                    </p:set>
                                  </p:childTnLst>
                                </p:cTn>
                              </p:par>
                              <p:par>
                                <p:cTn id="146" presetID="10" presetClass="exit" presetSubtype="0" fill="hold" grpId="0" nodeType="withEffect">
                                  <p:stCondLst>
                                    <p:cond delay="0"/>
                                  </p:stCondLst>
                                  <p:childTnLst>
                                    <p:animEffect transition="out" filter="fade">
                                      <p:cBhvr>
                                        <p:cTn id="147" dur="500"/>
                                        <p:tgtEl>
                                          <p:spTgt spid="9">
                                            <p:txEl>
                                              <p:pRg st="3" end="3"/>
                                            </p:txEl>
                                          </p:spTgt>
                                        </p:tgtEl>
                                      </p:cBhvr>
                                    </p:animEffect>
                                    <p:set>
                                      <p:cBhvr>
                                        <p:cTn id="148" dur="1" fill="hold">
                                          <p:stCondLst>
                                            <p:cond delay="499"/>
                                          </p:stCondLst>
                                        </p:cTn>
                                        <p:tgtEl>
                                          <p:spTgt spid="9">
                                            <p:txEl>
                                              <p:pRg st="3" end="3"/>
                                            </p:txEl>
                                          </p:spTgt>
                                        </p:tgtEl>
                                        <p:attrNameLst>
                                          <p:attrName>style.visibility</p:attrName>
                                        </p:attrNameLst>
                                      </p:cBhvr>
                                      <p:to>
                                        <p:strVal val="hidden"/>
                                      </p:to>
                                    </p:set>
                                  </p:childTnLst>
                                </p:cTn>
                              </p:par>
                              <p:par>
                                <p:cTn id="149" presetID="10" presetClass="exit" presetSubtype="0" fill="hold" grpId="0" nodeType="withEffect">
                                  <p:stCondLst>
                                    <p:cond delay="0"/>
                                  </p:stCondLst>
                                  <p:childTnLst>
                                    <p:animEffect transition="out" filter="fade">
                                      <p:cBhvr>
                                        <p:cTn id="150" dur="500"/>
                                        <p:tgtEl>
                                          <p:spTgt spid="9">
                                            <p:txEl>
                                              <p:pRg st="4" end="4"/>
                                            </p:txEl>
                                          </p:spTgt>
                                        </p:tgtEl>
                                      </p:cBhvr>
                                    </p:animEffect>
                                    <p:set>
                                      <p:cBhvr>
                                        <p:cTn id="151" dur="1" fill="hold">
                                          <p:stCondLst>
                                            <p:cond delay="499"/>
                                          </p:stCondLst>
                                        </p:cTn>
                                        <p:tgtEl>
                                          <p:spTgt spid="9">
                                            <p:txEl>
                                              <p:pRg st="4" end="4"/>
                                            </p:txEl>
                                          </p:spTgt>
                                        </p:tgtEl>
                                        <p:attrNameLst>
                                          <p:attrName>style.visibility</p:attrName>
                                        </p:attrNameLst>
                                      </p:cBhvr>
                                      <p:to>
                                        <p:strVal val="hidden"/>
                                      </p:to>
                                    </p:set>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nodeType="clickEffect">
                                  <p:stCondLst>
                                    <p:cond delay="0"/>
                                  </p:stCondLst>
                                  <p:childTnLst>
                                    <p:set>
                                      <p:cBhvr>
                                        <p:cTn id="155" dur="1" fill="hold">
                                          <p:stCondLst>
                                            <p:cond delay="0"/>
                                          </p:stCondLst>
                                        </p:cTn>
                                        <p:tgtEl>
                                          <p:spTgt spid="10">
                                            <p:txEl>
                                              <p:pRg st="0" end="0"/>
                                            </p:txEl>
                                          </p:spTgt>
                                        </p:tgtEl>
                                        <p:attrNameLst>
                                          <p:attrName>style.visibility</p:attrName>
                                        </p:attrNameLst>
                                      </p:cBhvr>
                                      <p:to>
                                        <p:strVal val="visible"/>
                                      </p:to>
                                    </p:set>
                                    <p:animEffect transition="in" filter="fade">
                                      <p:cBhvr>
                                        <p:cTn id="156" dur="500"/>
                                        <p:tgtEl>
                                          <p:spTgt spid="10">
                                            <p:txEl>
                                              <p:pRg st="0" end="0"/>
                                            </p:txEl>
                                          </p:spTgt>
                                        </p:tgtEl>
                                      </p:cBhvr>
                                    </p:animEffect>
                                  </p:childTnLst>
                                </p:cTn>
                              </p:par>
                              <p:par>
                                <p:cTn id="157" presetID="10" presetClass="entr" presetSubtype="0" fill="hold" nodeType="withEffect">
                                  <p:stCondLst>
                                    <p:cond delay="0"/>
                                  </p:stCondLst>
                                  <p:childTnLst>
                                    <p:set>
                                      <p:cBhvr>
                                        <p:cTn id="158" dur="1" fill="hold">
                                          <p:stCondLst>
                                            <p:cond delay="0"/>
                                          </p:stCondLst>
                                        </p:cTn>
                                        <p:tgtEl>
                                          <p:spTgt spid="10">
                                            <p:txEl>
                                              <p:pRg st="1" end="1"/>
                                            </p:txEl>
                                          </p:spTgt>
                                        </p:tgtEl>
                                        <p:attrNameLst>
                                          <p:attrName>style.visibility</p:attrName>
                                        </p:attrNameLst>
                                      </p:cBhvr>
                                      <p:to>
                                        <p:strVal val="visible"/>
                                      </p:to>
                                    </p:set>
                                    <p:animEffect transition="in" filter="fade">
                                      <p:cBhvr>
                                        <p:cTn id="159" dur="500"/>
                                        <p:tgtEl>
                                          <p:spTgt spid="10">
                                            <p:txEl>
                                              <p:pRg st="1" end="1"/>
                                            </p:txEl>
                                          </p:spTgt>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nodeType="clickEffect">
                                  <p:stCondLst>
                                    <p:cond delay="0"/>
                                  </p:stCondLst>
                                  <p:childTnLst>
                                    <p:set>
                                      <p:cBhvr>
                                        <p:cTn id="163" dur="1" fill="hold">
                                          <p:stCondLst>
                                            <p:cond delay="0"/>
                                          </p:stCondLst>
                                        </p:cTn>
                                        <p:tgtEl>
                                          <p:spTgt spid="10">
                                            <p:txEl>
                                              <p:pRg st="3" end="3"/>
                                            </p:txEl>
                                          </p:spTgt>
                                        </p:tgtEl>
                                        <p:attrNameLst>
                                          <p:attrName>style.visibility</p:attrName>
                                        </p:attrNameLst>
                                      </p:cBhvr>
                                      <p:to>
                                        <p:strVal val="visible"/>
                                      </p:to>
                                    </p:set>
                                    <p:animEffect transition="in" filter="fade">
                                      <p:cBhvr>
                                        <p:cTn id="164" dur="500"/>
                                        <p:tgtEl>
                                          <p:spTgt spid="10">
                                            <p:txEl>
                                              <p:pRg st="3" end="3"/>
                                            </p:txEl>
                                          </p:spTgt>
                                        </p:tgtEl>
                                      </p:cBhvr>
                                    </p:animEffect>
                                  </p:childTnLst>
                                </p:cTn>
                              </p:par>
                              <p:par>
                                <p:cTn id="165" presetID="10" presetClass="entr" presetSubtype="0" fill="hold" nodeType="withEffect">
                                  <p:stCondLst>
                                    <p:cond delay="0"/>
                                  </p:stCondLst>
                                  <p:childTnLst>
                                    <p:set>
                                      <p:cBhvr>
                                        <p:cTn id="166" dur="1" fill="hold">
                                          <p:stCondLst>
                                            <p:cond delay="0"/>
                                          </p:stCondLst>
                                        </p:cTn>
                                        <p:tgtEl>
                                          <p:spTgt spid="10">
                                            <p:txEl>
                                              <p:pRg st="4" end="4"/>
                                            </p:txEl>
                                          </p:spTgt>
                                        </p:tgtEl>
                                        <p:attrNameLst>
                                          <p:attrName>style.visibility</p:attrName>
                                        </p:attrNameLst>
                                      </p:cBhvr>
                                      <p:to>
                                        <p:strVal val="visible"/>
                                      </p:to>
                                    </p:set>
                                    <p:animEffect transition="in" filter="fade">
                                      <p:cBhvr>
                                        <p:cTn id="167" dur="500"/>
                                        <p:tgtEl>
                                          <p:spTgt spid="10">
                                            <p:txEl>
                                              <p:pRg st="4" end="4"/>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xit" presetSubtype="0" fill="hold" grpId="0" nodeType="clickEffect">
                                  <p:stCondLst>
                                    <p:cond delay="0"/>
                                  </p:stCondLst>
                                  <p:childTnLst>
                                    <p:animEffect transition="out" filter="fade">
                                      <p:cBhvr>
                                        <p:cTn id="171" dur="500"/>
                                        <p:tgtEl>
                                          <p:spTgt spid="10">
                                            <p:txEl>
                                              <p:pRg st="0" end="0"/>
                                            </p:txEl>
                                          </p:spTgt>
                                        </p:tgtEl>
                                      </p:cBhvr>
                                    </p:animEffect>
                                    <p:set>
                                      <p:cBhvr>
                                        <p:cTn id="172" dur="1" fill="hold">
                                          <p:stCondLst>
                                            <p:cond delay="499"/>
                                          </p:stCondLst>
                                        </p:cTn>
                                        <p:tgtEl>
                                          <p:spTgt spid="10">
                                            <p:txEl>
                                              <p:pRg st="0" end="0"/>
                                            </p:txEl>
                                          </p:spTgt>
                                        </p:tgtEl>
                                        <p:attrNameLst>
                                          <p:attrName>style.visibility</p:attrName>
                                        </p:attrNameLst>
                                      </p:cBhvr>
                                      <p:to>
                                        <p:strVal val="hidden"/>
                                      </p:to>
                                    </p:set>
                                  </p:childTnLst>
                                </p:cTn>
                              </p:par>
                              <p:par>
                                <p:cTn id="173" presetID="10" presetClass="exit" presetSubtype="0" fill="hold" grpId="0" nodeType="withEffect">
                                  <p:stCondLst>
                                    <p:cond delay="0"/>
                                  </p:stCondLst>
                                  <p:childTnLst>
                                    <p:animEffect transition="out" filter="fade">
                                      <p:cBhvr>
                                        <p:cTn id="174" dur="500"/>
                                        <p:tgtEl>
                                          <p:spTgt spid="10">
                                            <p:txEl>
                                              <p:pRg st="1" end="1"/>
                                            </p:txEl>
                                          </p:spTgt>
                                        </p:tgtEl>
                                      </p:cBhvr>
                                    </p:animEffect>
                                    <p:set>
                                      <p:cBhvr>
                                        <p:cTn id="175" dur="1" fill="hold">
                                          <p:stCondLst>
                                            <p:cond delay="499"/>
                                          </p:stCondLst>
                                        </p:cTn>
                                        <p:tgtEl>
                                          <p:spTgt spid="10">
                                            <p:txEl>
                                              <p:pRg st="1" end="1"/>
                                            </p:txEl>
                                          </p:spTgt>
                                        </p:tgtEl>
                                        <p:attrNameLst>
                                          <p:attrName>style.visibility</p:attrName>
                                        </p:attrNameLst>
                                      </p:cBhvr>
                                      <p:to>
                                        <p:strVal val="hidden"/>
                                      </p:to>
                                    </p:set>
                                  </p:childTnLst>
                                </p:cTn>
                              </p:par>
                              <p:par>
                                <p:cTn id="176" presetID="10" presetClass="exit" presetSubtype="0" fill="hold" grpId="0" nodeType="withEffect">
                                  <p:stCondLst>
                                    <p:cond delay="0"/>
                                  </p:stCondLst>
                                  <p:childTnLst>
                                    <p:animEffect transition="out" filter="fade">
                                      <p:cBhvr>
                                        <p:cTn id="177" dur="500"/>
                                        <p:tgtEl>
                                          <p:spTgt spid="10">
                                            <p:txEl>
                                              <p:pRg st="3" end="3"/>
                                            </p:txEl>
                                          </p:spTgt>
                                        </p:tgtEl>
                                      </p:cBhvr>
                                    </p:animEffect>
                                    <p:set>
                                      <p:cBhvr>
                                        <p:cTn id="178" dur="1" fill="hold">
                                          <p:stCondLst>
                                            <p:cond delay="499"/>
                                          </p:stCondLst>
                                        </p:cTn>
                                        <p:tgtEl>
                                          <p:spTgt spid="10">
                                            <p:txEl>
                                              <p:pRg st="3" end="3"/>
                                            </p:txEl>
                                          </p:spTgt>
                                        </p:tgtEl>
                                        <p:attrNameLst>
                                          <p:attrName>style.visibility</p:attrName>
                                        </p:attrNameLst>
                                      </p:cBhvr>
                                      <p:to>
                                        <p:strVal val="hidden"/>
                                      </p:to>
                                    </p:set>
                                  </p:childTnLst>
                                </p:cTn>
                              </p:par>
                              <p:par>
                                <p:cTn id="179" presetID="10" presetClass="exit" presetSubtype="0" fill="hold" grpId="0" nodeType="withEffect">
                                  <p:stCondLst>
                                    <p:cond delay="0"/>
                                  </p:stCondLst>
                                  <p:childTnLst>
                                    <p:animEffect transition="out" filter="fade">
                                      <p:cBhvr>
                                        <p:cTn id="180" dur="500"/>
                                        <p:tgtEl>
                                          <p:spTgt spid="10">
                                            <p:txEl>
                                              <p:pRg st="4" end="4"/>
                                            </p:txEl>
                                          </p:spTgt>
                                        </p:tgtEl>
                                      </p:cBhvr>
                                    </p:animEffect>
                                    <p:set>
                                      <p:cBhvr>
                                        <p:cTn id="181" dur="1" fill="hold">
                                          <p:stCondLst>
                                            <p:cond delay="499"/>
                                          </p:stCondLst>
                                        </p:cTn>
                                        <p:tgtEl>
                                          <p:spTgt spid="10">
                                            <p:txEl>
                                              <p:pRg st="4" end="4"/>
                                            </p:txEl>
                                          </p:spTgt>
                                        </p:tgtEl>
                                        <p:attrNameLst>
                                          <p:attrName>style.visibility</p:attrName>
                                        </p:attrNameLst>
                                      </p:cBhvr>
                                      <p:to>
                                        <p:strVal val="hidden"/>
                                      </p:to>
                                    </p:set>
                                  </p:childTnLst>
                                </p:cTn>
                              </p:par>
                              <p:par>
                                <p:cTn id="182" presetID="10" presetClass="exit" presetSubtype="0" fill="hold" nodeType="withEffect">
                                  <p:stCondLst>
                                    <p:cond delay="0"/>
                                  </p:stCondLst>
                                  <p:childTnLst>
                                    <p:animEffect transition="out" filter="fade">
                                      <p:cBhvr>
                                        <p:cTn id="183" dur="500"/>
                                        <p:tgtEl>
                                          <p:spTgt spid="1026"/>
                                        </p:tgtEl>
                                      </p:cBhvr>
                                    </p:animEffect>
                                    <p:set>
                                      <p:cBhvr>
                                        <p:cTn id="184"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P spid="7" grpId="0" uiExpand="1" build="allAtOnce"/>
      <p:bldP spid="8" grpId="0" uiExpand="1" build="allAtOnce"/>
      <p:bldP spid="9" grpId="0" uiExpand="1" build="allAtOnce"/>
      <p:bldP spid="10"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220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http://4.bp.blogspot.com/_QVtPk6brgO4/TEOzDyBTygI/AAAAAAAABUg/54Sta0zOg9c/s1600/1080549-3-majestic-dominance.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1670" y="1524000"/>
            <a:ext cx="2837717" cy="3779042"/>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3962400" y="1143000"/>
            <a:ext cx="4876800" cy="4593565"/>
          </a:xfrm>
          <a:prstGeom prst="rect">
            <a:avLst/>
          </a:prstGeom>
          <a:noFill/>
        </p:spPr>
        <p:txBody>
          <a:bodyPr wrap="square" rtlCol="0">
            <a:spAutoFit/>
          </a:bodyPr>
          <a:lstStyle/>
          <a:p>
            <a:pPr algn="r">
              <a:lnSpc>
                <a:spcPts val="2700"/>
              </a:lnSpc>
            </a:pPr>
            <a:r>
              <a:rPr lang="en-US" sz="2000" dirty="0">
                <a:solidFill>
                  <a:schemeClr val="bg1"/>
                </a:solidFill>
              </a:rPr>
              <a:t>The LORD says to my </a:t>
            </a:r>
            <a:r>
              <a:rPr lang="en-US" sz="2000" b="1" u="sng" dirty="0">
                <a:solidFill>
                  <a:schemeClr val="bg1"/>
                </a:solidFill>
              </a:rPr>
              <a:t>Lord</a:t>
            </a:r>
            <a:r>
              <a:rPr lang="en-US" sz="2000" dirty="0">
                <a:solidFill>
                  <a:schemeClr val="bg1"/>
                </a:solidFill>
              </a:rPr>
              <a:t>: “Sit at my right hand, until I make your enemies your footstool.” </a:t>
            </a:r>
            <a:endParaRPr lang="en-US" sz="2000" dirty="0" smtClean="0">
              <a:solidFill>
                <a:schemeClr val="bg1"/>
              </a:solidFill>
            </a:endParaRPr>
          </a:p>
          <a:p>
            <a:pPr algn="r">
              <a:lnSpc>
                <a:spcPts val="2700"/>
              </a:lnSpc>
            </a:pPr>
            <a:r>
              <a:rPr lang="en-US" sz="2000" dirty="0" smtClean="0">
                <a:solidFill>
                  <a:schemeClr val="bg1"/>
                </a:solidFill>
              </a:rPr>
              <a:t>2 Samuel 7:8</a:t>
            </a:r>
          </a:p>
          <a:p>
            <a:pPr algn="r">
              <a:lnSpc>
                <a:spcPts val="2700"/>
              </a:lnSpc>
            </a:pPr>
            <a:endParaRPr lang="en-US" sz="2000" dirty="0">
              <a:solidFill>
                <a:schemeClr val="bg1"/>
              </a:solidFill>
            </a:endParaRPr>
          </a:p>
          <a:p>
            <a:pPr marL="0" lvl="4" algn="r"/>
            <a:r>
              <a:rPr lang="en-US" sz="2000" dirty="0">
                <a:solidFill>
                  <a:schemeClr val="bg1"/>
                </a:solidFill>
              </a:rPr>
              <a:t>“What do you think about the Christ? Whose son is he?” They said to him, “The son of David.” He said to them, “How is it then that David, in the Spirit, calls him </a:t>
            </a:r>
            <a:r>
              <a:rPr lang="en-US" sz="2000" b="1" u="sng" dirty="0" smtClean="0">
                <a:solidFill>
                  <a:schemeClr val="bg1"/>
                </a:solidFill>
              </a:rPr>
              <a:t>Lord</a:t>
            </a:r>
            <a:r>
              <a:rPr lang="en-US" sz="2000" dirty="0" smtClean="0">
                <a:solidFill>
                  <a:schemeClr val="bg1"/>
                </a:solidFill>
              </a:rPr>
              <a:t>, </a:t>
            </a:r>
            <a:r>
              <a:rPr lang="en-US" sz="2000" dirty="0">
                <a:solidFill>
                  <a:schemeClr val="bg1"/>
                </a:solidFill>
              </a:rPr>
              <a:t>saying, ‘The Lord said to my Lord, sit at my right hand, until I put your enemies under your feet?’ If then David calls him Lord, how is he his son?”  Matthew </a:t>
            </a:r>
            <a:r>
              <a:rPr lang="en-US" sz="2000" dirty="0" smtClean="0">
                <a:solidFill>
                  <a:schemeClr val="bg1"/>
                </a:solidFill>
              </a:rPr>
              <a:t>22:42-45</a:t>
            </a:r>
            <a:endParaRPr lang="en-US" sz="2000" dirty="0">
              <a:solidFill>
                <a:schemeClr val="bg1"/>
              </a:solidFill>
            </a:endParaRPr>
          </a:p>
        </p:txBody>
      </p:sp>
      <p:sp>
        <p:nvSpPr>
          <p:cNvPr id="8" name="TextBox 7"/>
          <p:cNvSpPr txBox="1"/>
          <p:nvPr/>
        </p:nvSpPr>
        <p:spPr>
          <a:xfrm>
            <a:off x="3962400" y="1820629"/>
            <a:ext cx="4724400" cy="3208571"/>
          </a:xfrm>
          <a:prstGeom prst="rect">
            <a:avLst/>
          </a:prstGeom>
          <a:noFill/>
        </p:spPr>
        <p:txBody>
          <a:bodyPr wrap="square" rtlCol="0">
            <a:spAutoFit/>
          </a:bodyPr>
          <a:lstStyle/>
          <a:p>
            <a:pPr algn="r">
              <a:lnSpc>
                <a:spcPts val="2700"/>
              </a:lnSpc>
            </a:pPr>
            <a:r>
              <a:rPr lang="en-US" sz="2000" dirty="0" smtClean="0">
                <a:solidFill>
                  <a:schemeClr val="bg1"/>
                </a:solidFill>
              </a:rPr>
              <a:t>Your people will offer themselves freely on the day of your power, </a:t>
            </a:r>
          </a:p>
          <a:p>
            <a:pPr algn="r">
              <a:lnSpc>
                <a:spcPts val="2700"/>
              </a:lnSpc>
            </a:pPr>
            <a:r>
              <a:rPr lang="en-US" sz="2000" dirty="0" smtClean="0">
                <a:solidFill>
                  <a:schemeClr val="bg1"/>
                </a:solidFill>
              </a:rPr>
              <a:t>in </a:t>
            </a:r>
            <a:r>
              <a:rPr lang="en-US" sz="2000" b="1" u="sng" dirty="0" smtClean="0">
                <a:solidFill>
                  <a:schemeClr val="bg1"/>
                </a:solidFill>
              </a:rPr>
              <a:t>holy</a:t>
            </a:r>
            <a:r>
              <a:rPr lang="en-US" sz="2000" dirty="0" smtClean="0">
                <a:solidFill>
                  <a:schemeClr val="bg1"/>
                </a:solidFill>
              </a:rPr>
              <a:t> garments</a:t>
            </a:r>
          </a:p>
          <a:p>
            <a:pPr algn="r">
              <a:lnSpc>
                <a:spcPts val="2700"/>
              </a:lnSpc>
            </a:pPr>
            <a:r>
              <a:rPr lang="en-US" sz="2000" dirty="0" smtClean="0">
                <a:solidFill>
                  <a:schemeClr val="bg1"/>
                </a:solidFill>
              </a:rPr>
              <a:t>Psalm 110:3</a:t>
            </a:r>
          </a:p>
          <a:p>
            <a:pPr algn="r">
              <a:lnSpc>
                <a:spcPts val="2700"/>
              </a:lnSpc>
            </a:pPr>
            <a:endParaRPr lang="en-US" sz="2000" dirty="0">
              <a:solidFill>
                <a:schemeClr val="bg1"/>
              </a:solidFill>
            </a:endParaRPr>
          </a:p>
          <a:p>
            <a:pPr algn="r">
              <a:lnSpc>
                <a:spcPts val="2700"/>
              </a:lnSpc>
            </a:pPr>
            <a:r>
              <a:rPr lang="en-US" sz="2000" dirty="0" smtClean="0">
                <a:solidFill>
                  <a:schemeClr val="bg1"/>
                </a:solidFill>
              </a:rPr>
              <a:t>And the armies of heaven, arrayed in </a:t>
            </a:r>
            <a:r>
              <a:rPr lang="en-US" sz="2000" b="1" u="sng" dirty="0" smtClean="0">
                <a:solidFill>
                  <a:schemeClr val="bg1"/>
                </a:solidFill>
              </a:rPr>
              <a:t>fine</a:t>
            </a:r>
            <a:r>
              <a:rPr lang="en-US" sz="2000" b="1" dirty="0" smtClean="0">
                <a:solidFill>
                  <a:schemeClr val="bg1"/>
                </a:solidFill>
              </a:rPr>
              <a:t> </a:t>
            </a:r>
            <a:r>
              <a:rPr lang="en-US" sz="2000" b="1" u="sng" dirty="0" smtClean="0">
                <a:solidFill>
                  <a:schemeClr val="bg1"/>
                </a:solidFill>
              </a:rPr>
              <a:t>linen</a:t>
            </a:r>
            <a:r>
              <a:rPr lang="en-US" sz="2000" dirty="0" smtClean="0">
                <a:solidFill>
                  <a:schemeClr val="bg1"/>
                </a:solidFill>
              </a:rPr>
              <a:t>, white and pure, were following him on white horses.</a:t>
            </a:r>
          </a:p>
          <a:p>
            <a:pPr algn="r">
              <a:lnSpc>
                <a:spcPts val="2700"/>
              </a:lnSpc>
            </a:pPr>
            <a:r>
              <a:rPr lang="en-US" sz="2000" dirty="0" smtClean="0">
                <a:solidFill>
                  <a:schemeClr val="bg1"/>
                </a:solidFill>
              </a:rPr>
              <a:t>Revelation 19:14</a:t>
            </a:r>
            <a:endParaRPr lang="en-US" sz="2000" dirty="0">
              <a:solidFill>
                <a:schemeClr val="bg1"/>
              </a:solidFill>
            </a:endParaRPr>
          </a:p>
        </p:txBody>
      </p:sp>
      <p:sp>
        <p:nvSpPr>
          <p:cNvPr id="9" name="TextBox 8"/>
          <p:cNvSpPr txBox="1"/>
          <p:nvPr/>
        </p:nvSpPr>
        <p:spPr>
          <a:xfrm>
            <a:off x="3962400" y="1121435"/>
            <a:ext cx="4876800" cy="4593565"/>
          </a:xfrm>
          <a:prstGeom prst="rect">
            <a:avLst/>
          </a:prstGeom>
          <a:noFill/>
        </p:spPr>
        <p:txBody>
          <a:bodyPr wrap="square" rtlCol="0">
            <a:spAutoFit/>
          </a:bodyPr>
          <a:lstStyle/>
          <a:p>
            <a:pPr algn="r">
              <a:lnSpc>
                <a:spcPts val="2700"/>
              </a:lnSpc>
            </a:pPr>
            <a:r>
              <a:rPr lang="en-US" sz="2000" dirty="0" smtClean="0">
                <a:solidFill>
                  <a:schemeClr val="bg1"/>
                </a:solidFill>
              </a:rPr>
              <a:t> The LORD has sworn and will not change his mind,</a:t>
            </a:r>
          </a:p>
          <a:p>
            <a:pPr algn="r">
              <a:lnSpc>
                <a:spcPts val="2700"/>
              </a:lnSpc>
            </a:pPr>
            <a:r>
              <a:rPr lang="en-US" sz="2000" dirty="0" smtClean="0">
                <a:solidFill>
                  <a:schemeClr val="bg1"/>
                </a:solidFill>
              </a:rPr>
              <a:t>   “You are a priest </a:t>
            </a:r>
            <a:r>
              <a:rPr lang="en-US" sz="2000" b="1" u="sng" dirty="0" smtClean="0">
                <a:solidFill>
                  <a:schemeClr val="bg1"/>
                </a:solidFill>
              </a:rPr>
              <a:t>forever</a:t>
            </a:r>
            <a:r>
              <a:rPr lang="en-US" sz="2000" dirty="0" smtClean="0">
                <a:solidFill>
                  <a:schemeClr val="bg1"/>
                </a:solidFill>
              </a:rPr>
              <a:t> after the order of Melchizedek.”</a:t>
            </a:r>
          </a:p>
          <a:p>
            <a:pPr algn="r">
              <a:lnSpc>
                <a:spcPts val="2700"/>
              </a:lnSpc>
            </a:pPr>
            <a:r>
              <a:rPr lang="en-US" sz="2000" dirty="0" smtClean="0">
                <a:solidFill>
                  <a:schemeClr val="bg1"/>
                </a:solidFill>
              </a:rPr>
              <a:t>Psalm 110:4</a:t>
            </a:r>
          </a:p>
          <a:p>
            <a:pPr algn="r">
              <a:lnSpc>
                <a:spcPts val="2700"/>
              </a:lnSpc>
            </a:pPr>
            <a:endParaRPr lang="en-US" sz="2000" dirty="0">
              <a:solidFill>
                <a:schemeClr val="bg1"/>
              </a:solidFill>
            </a:endParaRPr>
          </a:p>
          <a:p>
            <a:pPr algn="r">
              <a:lnSpc>
                <a:spcPts val="2700"/>
              </a:lnSpc>
            </a:pPr>
            <a:r>
              <a:rPr lang="en-US" sz="2000" dirty="0" smtClean="0">
                <a:solidFill>
                  <a:schemeClr val="bg1"/>
                </a:solidFill>
              </a:rPr>
              <a:t>We have this as a sure and steadfast </a:t>
            </a:r>
            <a:r>
              <a:rPr lang="en-US" sz="2000" b="1" u="sng" dirty="0" smtClean="0">
                <a:solidFill>
                  <a:schemeClr val="bg1"/>
                </a:solidFill>
              </a:rPr>
              <a:t>anchor</a:t>
            </a:r>
            <a:r>
              <a:rPr lang="en-US" sz="2000" dirty="0" smtClean="0">
                <a:solidFill>
                  <a:schemeClr val="bg1"/>
                </a:solidFill>
              </a:rPr>
              <a:t> of the soul, a hope that enters into the inner place behind the curtain, where Jesus has gone as a forerunner on our behalf, having become a high priest forever after the order of Melchizedek.</a:t>
            </a:r>
          </a:p>
          <a:p>
            <a:pPr algn="r">
              <a:lnSpc>
                <a:spcPts val="2700"/>
              </a:lnSpc>
            </a:pPr>
            <a:r>
              <a:rPr lang="en-US" sz="2000" dirty="0" smtClean="0">
                <a:solidFill>
                  <a:schemeClr val="bg1"/>
                </a:solidFill>
              </a:rPr>
              <a:t>Hebrews 6:19-20</a:t>
            </a:r>
            <a:endParaRPr lang="en-US" sz="2000" dirty="0">
              <a:solidFill>
                <a:schemeClr val="bg1"/>
              </a:solidFill>
            </a:endParaRPr>
          </a:p>
        </p:txBody>
      </p:sp>
    </p:spTree>
    <p:extLst>
      <p:ext uri="{BB962C8B-B14F-4D97-AF65-F5344CB8AC3E}">
        <p14:creationId xmlns="" xmlns:p14="http://schemas.microsoft.com/office/powerpoint/2010/main" val="296802926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7">
                                            <p:txEl>
                                              <p:pRg st="0" end="0"/>
                                            </p:txEl>
                                          </p:spTgt>
                                        </p:tgtEl>
                                      </p:cBhvr>
                                    </p:animEffect>
                                    <p:set>
                                      <p:cBhvr>
                                        <p:cTn id="25" dur="1" fill="hold">
                                          <p:stCondLst>
                                            <p:cond delay="499"/>
                                          </p:stCondLst>
                                        </p:cTn>
                                        <p:tgtEl>
                                          <p:spTgt spid="7">
                                            <p:txEl>
                                              <p:pRg st="0" end="0"/>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7">
                                            <p:txEl>
                                              <p:pRg st="1" end="1"/>
                                            </p:txEl>
                                          </p:spTgt>
                                        </p:tgtEl>
                                      </p:cBhvr>
                                    </p:animEffect>
                                    <p:set>
                                      <p:cBhvr>
                                        <p:cTn id="28" dur="1" fill="hold">
                                          <p:stCondLst>
                                            <p:cond delay="499"/>
                                          </p:stCondLst>
                                        </p:cTn>
                                        <p:tgtEl>
                                          <p:spTgt spid="7">
                                            <p:txEl>
                                              <p:pRg st="1" end="1"/>
                                            </p:txEl>
                                          </p:spTgt>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7">
                                            <p:txEl>
                                              <p:pRg st="3" end="3"/>
                                            </p:txEl>
                                          </p:spTgt>
                                        </p:tgtEl>
                                      </p:cBhvr>
                                    </p:animEffect>
                                    <p:set>
                                      <p:cBhvr>
                                        <p:cTn id="31" dur="1" fill="hold">
                                          <p:stCondLst>
                                            <p:cond delay="499"/>
                                          </p:stCondLst>
                                        </p:cTn>
                                        <p:tgtEl>
                                          <p:spTgt spid="7">
                                            <p:txEl>
                                              <p:pRg st="3" end="3"/>
                                            </p:txEl>
                                          </p:spTgt>
                                        </p:tgtEl>
                                        <p:attrNameLst>
                                          <p:attrName>style.visibility</p:attrName>
                                        </p:attrNameLst>
                                      </p:cBhvr>
                                      <p:to>
                                        <p:strVal val="hidden"/>
                                      </p:to>
                                    </p:set>
                                  </p:childTnLst>
                                </p:cTn>
                              </p:par>
                              <p:par>
                                <p:cTn id="32" presetID="10" presetClass="entr" presetSubtype="0" fill="hold" nodeType="withEffect">
                                  <p:stCondLst>
                                    <p:cond delay="0"/>
                                  </p:stCondLst>
                                  <p:childTnLst>
                                    <p:set>
                                      <p:cBhvr>
                                        <p:cTn id="33" dur="1" fill="hold">
                                          <p:stCondLst>
                                            <p:cond delay="0"/>
                                          </p:stCondLst>
                                        </p:cTn>
                                        <p:tgtEl>
                                          <p:spTgt spid="8">
                                            <p:txEl>
                                              <p:pRg st="0" end="0"/>
                                            </p:txEl>
                                          </p:spTgt>
                                        </p:tgtEl>
                                        <p:attrNameLst>
                                          <p:attrName>style.visibility</p:attrName>
                                        </p:attrNameLst>
                                      </p:cBhvr>
                                      <p:to>
                                        <p:strVal val="visible"/>
                                      </p:to>
                                    </p:set>
                                    <p:animEffect transition="in" filter="fade">
                                      <p:cBhvr>
                                        <p:cTn id="34" dur="500"/>
                                        <p:tgtEl>
                                          <p:spTgt spid="8">
                                            <p:txEl>
                                              <p:pRg st="0" end="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fade">
                                      <p:cBhvr>
                                        <p:cTn id="37" dur="500"/>
                                        <p:tgtEl>
                                          <p:spTgt spid="8">
                                            <p:txEl>
                                              <p:pRg st="1" end="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8">
                                            <p:txEl>
                                              <p:pRg st="2" end="2"/>
                                            </p:txEl>
                                          </p:spTgt>
                                        </p:tgtEl>
                                        <p:attrNameLst>
                                          <p:attrName>style.visibility</p:attrName>
                                        </p:attrNameLst>
                                      </p:cBhvr>
                                      <p:to>
                                        <p:strVal val="visible"/>
                                      </p:to>
                                    </p:set>
                                    <p:animEffect transition="in" filter="fade">
                                      <p:cBhvr>
                                        <p:cTn id="40" dur="500"/>
                                        <p:tgtEl>
                                          <p:spTgt spid="8">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8">
                                            <p:txEl>
                                              <p:pRg st="4" end="4"/>
                                            </p:txEl>
                                          </p:spTgt>
                                        </p:tgtEl>
                                        <p:attrNameLst>
                                          <p:attrName>style.visibility</p:attrName>
                                        </p:attrNameLst>
                                      </p:cBhvr>
                                      <p:to>
                                        <p:strVal val="visible"/>
                                      </p:to>
                                    </p:set>
                                    <p:animEffect transition="in" filter="fade">
                                      <p:cBhvr>
                                        <p:cTn id="45" dur="500"/>
                                        <p:tgtEl>
                                          <p:spTgt spid="8">
                                            <p:txEl>
                                              <p:pRg st="4" end="4"/>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8">
                                            <p:txEl>
                                              <p:pRg st="5" end="5"/>
                                            </p:txEl>
                                          </p:spTgt>
                                        </p:tgtEl>
                                        <p:attrNameLst>
                                          <p:attrName>style.visibility</p:attrName>
                                        </p:attrNameLst>
                                      </p:cBhvr>
                                      <p:to>
                                        <p:strVal val="visible"/>
                                      </p:to>
                                    </p:set>
                                    <p:animEffect transition="in" filter="fade">
                                      <p:cBhvr>
                                        <p:cTn id="48" dur="500"/>
                                        <p:tgtEl>
                                          <p:spTgt spid="8">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500"/>
                                        <p:tgtEl>
                                          <p:spTgt spid="8">
                                            <p:txEl>
                                              <p:pRg st="0" end="0"/>
                                            </p:txEl>
                                          </p:spTgt>
                                        </p:tgtEl>
                                      </p:cBhvr>
                                    </p:animEffect>
                                    <p:set>
                                      <p:cBhvr>
                                        <p:cTn id="53" dur="1" fill="hold">
                                          <p:stCondLst>
                                            <p:cond delay="499"/>
                                          </p:stCondLst>
                                        </p:cTn>
                                        <p:tgtEl>
                                          <p:spTgt spid="8">
                                            <p:txEl>
                                              <p:pRg st="0" end="0"/>
                                            </p:txEl>
                                          </p:spTgt>
                                        </p:tgtEl>
                                        <p:attrNameLst>
                                          <p:attrName>style.visibility</p:attrName>
                                        </p:attrNameLst>
                                      </p:cBhvr>
                                      <p:to>
                                        <p:strVal val="hidden"/>
                                      </p:to>
                                    </p:set>
                                  </p:childTnLst>
                                </p:cTn>
                              </p:par>
                              <p:par>
                                <p:cTn id="54" presetID="10" presetClass="exit" presetSubtype="0" fill="hold" grpId="0" nodeType="withEffect">
                                  <p:stCondLst>
                                    <p:cond delay="0"/>
                                  </p:stCondLst>
                                  <p:childTnLst>
                                    <p:animEffect transition="out" filter="fade">
                                      <p:cBhvr>
                                        <p:cTn id="55" dur="500"/>
                                        <p:tgtEl>
                                          <p:spTgt spid="8">
                                            <p:txEl>
                                              <p:pRg st="1" end="1"/>
                                            </p:txEl>
                                          </p:spTgt>
                                        </p:tgtEl>
                                      </p:cBhvr>
                                    </p:animEffect>
                                    <p:set>
                                      <p:cBhvr>
                                        <p:cTn id="56" dur="1" fill="hold">
                                          <p:stCondLst>
                                            <p:cond delay="499"/>
                                          </p:stCondLst>
                                        </p:cTn>
                                        <p:tgtEl>
                                          <p:spTgt spid="8">
                                            <p:txEl>
                                              <p:pRg st="1" end="1"/>
                                            </p:txEl>
                                          </p:spTgt>
                                        </p:tgtEl>
                                        <p:attrNameLst>
                                          <p:attrName>style.visibility</p:attrName>
                                        </p:attrNameLst>
                                      </p:cBhvr>
                                      <p:to>
                                        <p:strVal val="hidden"/>
                                      </p:to>
                                    </p:set>
                                  </p:childTnLst>
                                </p:cTn>
                              </p:par>
                              <p:par>
                                <p:cTn id="57" presetID="10" presetClass="exit" presetSubtype="0" fill="hold" grpId="0" nodeType="withEffect">
                                  <p:stCondLst>
                                    <p:cond delay="0"/>
                                  </p:stCondLst>
                                  <p:childTnLst>
                                    <p:animEffect transition="out" filter="fade">
                                      <p:cBhvr>
                                        <p:cTn id="58" dur="500"/>
                                        <p:tgtEl>
                                          <p:spTgt spid="8">
                                            <p:txEl>
                                              <p:pRg st="2" end="2"/>
                                            </p:txEl>
                                          </p:spTgt>
                                        </p:tgtEl>
                                      </p:cBhvr>
                                    </p:animEffect>
                                    <p:set>
                                      <p:cBhvr>
                                        <p:cTn id="59" dur="1" fill="hold">
                                          <p:stCondLst>
                                            <p:cond delay="499"/>
                                          </p:stCondLst>
                                        </p:cTn>
                                        <p:tgtEl>
                                          <p:spTgt spid="8">
                                            <p:txEl>
                                              <p:pRg st="2" end="2"/>
                                            </p:txEl>
                                          </p:spTgt>
                                        </p:tgtEl>
                                        <p:attrNameLst>
                                          <p:attrName>style.visibility</p:attrName>
                                        </p:attrNameLst>
                                      </p:cBhvr>
                                      <p:to>
                                        <p:strVal val="hidden"/>
                                      </p:to>
                                    </p:set>
                                  </p:childTnLst>
                                </p:cTn>
                              </p:par>
                              <p:par>
                                <p:cTn id="60" presetID="10" presetClass="exit" presetSubtype="0" fill="hold" grpId="0" nodeType="withEffect">
                                  <p:stCondLst>
                                    <p:cond delay="0"/>
                                  </p:stCondLst>
                                  <p:childTnLst>
                                    <p:animEffect transition="out" filter="fade">
                                      <p:cBhvr>
                                        <p:cTn id="61" dur="500"/>
                                        <p:tgtEl>
                                          <p:spTgt spid="8">
                                            <p:txEl>
                                              <p:pRg st="4" end="4"/>
                                            </p:txEl>
                                          </p:spTgt>
                                        </p:tgtEl>
                                      </p:cBhvr>
                                    </p:animEffect>
                                    <p:set>
                                      <p:cBhvr>
                                        <p:cTn id="62" dur="1" fill="hold">
                                          <p:stCondLst>
                                            <p:cond delay="499"/>
                                          </p:stCondLst>
                                        </p:cTn>
                                        <p:tgtEl>
                                          <p:spTgt spid="8">
                                            <p:txEl>
                                              <p:pRg st="4" end="4"/>
                                            </p:txEl>
                                          </p:spTgt>
                                        </p:tgtEl>
                                        <p:attrNameLst>
                                          <p:attrName>style.visibility</p:attrName>
                                        </p:attrNameLst>
                                      </p:cBhvr>
                                      <p:to>
                                        <p:strVal val="hidden"/>
                                      </p:to>
                                    </p:set>
                                  </p:childTnLst>
                                </p:cTn>
                              </p:par>
                              <p:par>
                                <p:cTn id="63" presetID="10" presetClass="exit" presetSubtype="0" fill="hold" grpId="0" nodeType="withEffect">
                                  <p:stCondLst>
                                    <p:cond delay="0"/>
                                  </p:stCondLst>
                                  <p:childTnLst>
                                    <p:animEffect transition="out" filter="fade">
                                      <p:cBhvr>
                                        <p:cTn id="64" dur="500"/>
                                        <p:tgtEl>
                                          <p:spTgt spid="8">
                                            <p:txEl>
                                              <p:pRg st="5" end="5"/>
                                            </p:txEl>
                                          </p:spTgt>
                                        </p:tgtEl>
                                      </p:cBhvr>
                                    </p:animEffect>
                                    <p:set>
                                      <p:cBhvr>
                                        <p:cTn id="65" dur="1" fill="hold">
                                          <p:stCondLst>
                                            <p:cond delay="499"/>
                                          </p:stCondLst>
                                        </p:cTn>
                                        <p:tgtEl>
                                          <p:spTgt spid="8">
                                            <p:txEl>
                                              <p:pRg st="5" end="5"/>
                                            </p:txEl>
                                          </p:spTgt>
                                        </p:tgtEl>
                                        <p:attrNameLst>
                                          <p:attrName>style.visibility</p:attrName>
                                        </p:attrNameLst>
                                      </p:cBhvr>
                                      <p:to>
                                        <p:strVal val="hidden"/>
                                      </p:to>
                                    </p:set>
                                  </p:childTnLst>
                                </p:cTn>
                              </p:par>
                              <p:par>
                                <p:cTn id="66" presetID="10" presetClass="entr" presetSubtype="0" fill="hold" nodeType="withEffect">
                                  <p:stCondLst>
                                    <p:cond delay="0"/>
                                  </p:stCondLst>
                                  <p:childTnLst>
                                    <p:set>
                                      <p:cBhvr>
                                        <p:cTn id="67" dur="1" fill="hold">
                                          <p:stCondLst>
                                            <p:cond delay="0"/>
                                          </p:stCondLst>
                                        </p:cTn>
                                        <p:tgtEl>
                                          <p:spTgt spid="9">
                                            <p:txEl>
                                              <p:pRg st="0" end="0"/>
                                            </p:txEl>
                                          </p:spTgt>
                                        </p:tgtEl>
                                        <p:attrNameLst>
                                          <p:attrName>style.visibility</p:attrName>
                                        </p:attrNameLst>
                                      </p:cBhvr>
                                      <p:to>
                                        <p:strVal val="visible"/>
                                      </p:to>
                                    </p:set>
                                    <p:animEffect transition="in" filter="fade">
                                      <p:cBhvr>
                                        <p:cTn id="68" dur="500"/>
                                        <p:tgtEl>
                                          <p:spTgt spid="9">
                                            <p:txEl>
                                              <p:pRg st="0" end="0"/>
                                            </p:txEl>
                                          </p:spTgt>
                                        </p:tgtEl>
                                      </p:cBhvr>
                                    </p:animEffect>
                                  </p:childTnLst>
                                </p:cTn>
                              </p:par>
                              <p:par>
                                <p:cTn id="69" presetID="10" presetClass="entr" presetSubtype="0" fill="hold" nodeType="withEffect">
                                  <p:stCondLst>
                                    <p:cond delay="0"/>
                                  </p:stCondLst>
                                  <p:childTnLst>
                                    <p:set>
                                      <p:cBhvr>
                                        <p:cTn id="70" dur="1" fill="hold">
                                          <p:stCondLst>
                                            <p:cond delay="0"/>
                                          </p:stCondLst>
                                        </p:cTn>
                                        <p:tgtEl>
                                          <p:spTgt spid="9">
                                            <p:txEl>
                                              <p:pRg st="1" end="1"/>
                                            </p:txEl>
                                          </p:spTgt>
                                        </p:tgtEl>
                                        <p:attrNameLst>
                                          <p:attrName>style.visibility</p:attrName>
                                        </p:attrNameLst>
                                      </p:cBhvr>
                                      <p:to>
                                        <p:strVal val="visible"/>
                                      </p:to>
                                    </p:set>
                                    <p:animEffect transition="in" filter="fade">
                                      <p:cBhvr>
                                        <p:cTn id="71" dur="500"/>
                                        <p:tgtEl>
                                          <p:spTgt spid="9">
                                            <p:txEl>
                                              <p:pRg st="1" end="1"/>
                                            </p:txEl>
                                          </p:spTgt>
                                        </p:tgtEl>
                                      </p:cBhvr>
                                    </p:animEffect>
                                  </p:childTnLst>
                                </p:cTn>
                              </p:par>
                              <p:par>
                                <p:cTn id="72" presetID="10" presetClass="entr" presetSubtype="0" fill="hold" nodeType="withEffect">
                                  <p:stCondLst>
                                    <p:cond delay="0"/>
                                  </p:stCondLst>
                                  <p:childTnLst>
                                    <p:set>
                                      <p:cBhvr>
                                        <p:cTn id="73" dur="1" fill="hold">
                                          <p:stCondLst>
                                            <p:cond delay="0"/>
                                          </p:stCondLst>
                                        </p:cTn>
                                        <p:tgtEl>
                                          <p:spTgt spid="9">
                                            <p:txEl>
                                              <p:pRg st="2" end="2"/>
                                            </p:txEl>
                                          </p:spTgt>
                                        </p:tgtEl>
                                        <p:attrNameLst>
                                          <p:attrName>style.visibility</p:attrName>
                                        </p:attrNameLst>
                                      </p:cBhvr>
                                      <p:to>
                                        <p:strVal val="visible"/>
                                      </p:to>
                                    </p:set>
                                    <p:animEffect transition="in" filter="fade">
                                      <p:cBhvr>
                                        <p:cTn id="74" dur="500"/>
                                        <p:tgtEl>
                                          <p:spTgt spid="9">
                                            <p:txEl>
                                              <p:pRg st="2" end="2"/>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9">
                                            <p:txEl>
                                              <p:pRg st="4" end="4"/>
                                            </p:txEl>
                                          </p:spTgt>
                                        </p:tgtEl>
                                        <p:attrNameLst>
                                          <p:attrName>style.visibility</p:attrName>
                                        </p:attrNameLst>
                                      </p:cBhvr>
                                      <p:to>
                                        <p:strVal val="visible"/>
                                      </p:to>
                                    </p:set>
                                    <p:animEffect transition="in" filter="fade">
                                      <p:cBhvr>
                                        <p:cTn id="79" dur="500"/>
                                        <p:tgtEl>
                                          <p:spTgt spid="9">
                                            <p:txEl>
                                              <p:pRg st="4" end="4"/>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9">
                                            <p:txEl>
                                              <p:pRg st="5" end="5"/>
                                            </p:txEl>
                                          </p:spTgt>
                                        </p:tgtEl>
                                        <p:attrNameLst>
                                          <p:attrName>style.visibility</p:attrName>
                                        </p:attrNameLst>
                                      </p:cBhvr>
                                      <p:to>
                                        <p:strVal val="visible"/>
                                      </p:to>
                                    </p:set>
                                    <p:animEffect transition="in" filter="fade">
                                      <p:cBhvr>
                                        <p:cTn id="82" dur="500"/>
                                        <p:tgtEl>
                                          <p:spTgt spid="9">
                                            <p:txEl>
                                              <p:pRg st="5" end="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0" nodeType="clickEffect">
                                  <p:stCondLst>
                                    <p:cond delay="0"/>
                                  </p:stCondLst>
                                  <p:childTnLst>
                                    <p:animEffect transition="out" filter="fade">
                                      <p:cBhvr>
                                        <p:cTn id="86" dur="500"/>
                                        <p:tgtEl>
                                          <p:spTgt spid="9">
                                            <p:txEl>
                                              <p:pRg st="0" end="0"/>
                                            </p:txEl>
                                          </p:spTgt>
                                        </p:tgtEl>
                                      </p:cBhvr>
                                    </p:animEffect>
                                    <p:set>
                                      <p:cBhvr>
                                        <p:cTn id="87" dur="1" fill="hold">
                                          <p:stCondLst>
                                            <p:cond delay="499"/>
                                          </p:stCondLst>
                                        </p:cTn>
                                        <p:tgtEl>
                                          <p:spTgt spid="9">
                                            <p:txEl>
                                              <p:pRg st="0" end="0"/>
                                            </p:txEl>
                                          </p:spTgt>
                                        </p:tgtEl>
                                        <p:attrNameLst>
                                          <p:attrName>style.visibility</p:attrName>
                                        </p:attrNameLst>
                                      </p:cBhvr>
                                      <p:to>
                                        <p:strVal val="hidden"/>
                                      </p:to>
                                    </p:set>
                                  </p:childTnLst>
                                </p:cTn>
                              </p:par>
                              <p:par>
                                <p:cTn id="88" presetID="10" presetClass="exit" presetSubtype="0" fill="hold" grpId="0" nodeType="withEffect">
                                  <p:stCondLst>
                                    <p:cond delay="0"/>
                                  </p:stCondLst>
                                  <p:childTnLst>
                                    <p:animEffect transition="out" filter="fade">
                                      <p:cBhvr>
                                        <p:cTn id="89" dur="500"/>
                                        <p:tgtEl>
                                          <p:spTgt spid="9">
                                            <p:txEl>
                                              <p:pRg st="1" end="1"/>
                                            </p:txEl>
                                          </p:spTgt>
                                        </p:tgtEl>
                                      </p:cBhvr>
                                    </p:animEffect>
                                    <p:set>
                                      <p:cBhvr>
                                        <p:cTn id="90" dur="1" fill="hold">
                                          <p:stCondLst>
                                            <p:cond delay="499"/>
                                          </p:stCondLst>
                                        </p:cTn>
                                        <p:tgtEl>
                                          <p:spTgt spid="9">
                                            <p:txEl>
                                              <p:pRg st="1" end="1"/>
                                            </p:txEl>
                                          </p:spTgt>
                                        </p:tgtEl>
                                        <p:attrNameLst>
                                          <p:attrName>style.visibility</p:attrName>
                                        </p:attrNameLst>
                                      </p:cBhvr>
                                      <p:to>
                                        <p:strVal val="hidden"/>
                                      </p:to>
                                    </p:set>
                                  </p:childTnLst>
                                </p:cTn>
                              </p:par>
                              <p:par>
                                <p:cTn id="91" presetID="10" presetClass="exit" presetSubtype="0" fill="hold" grpId="0" nodeType="withEffect">
                                  <p:stCondLst>
                                    <p:cond delay="0"/>
                                  </p:stCondLst>
                                  <p:childTnLst>
                                    <p:animEffect transition="out" filter="fade">
                                      <p:cBhvr>
                                        <p:cTn id="92" dur="500"/>
                                        <p:tgtEl>
                                          <p:spTgt spid="9">
                                            <p:txEl>
                                              <p:pRg st="2" end="2"/>
                                            </p:txEl>
                                          </p:spTgt>
                                        </p:tgtEl>
                                      </p:cBhvr>
                                    </p:animEffect>
                                    <p:set>
                                      <p:cBhvr>
                                        <p:cTn id="93" dur="1" fill="hold">
                                          <p:stCondLst>
                                            <p:cond delay="499"/>
                                          </p:stCondLst>
                                        </p:cTn>
                                        <p:tgtEl>
                                          <p:spTgt spid="9">
                                            <p:txEl>
                                              <p:pRg st="2" end="2"/>
                                            </p:txEl>
                                          </p:spTgt>
                                        </p:tgtEl>
                                        <p:attrNameLst>
                                          <p:attrName>style.visibility</p:attrName>
                                        </p:attrNameLst>
                                      </p:cBhvr>
                                      <p:to>
                                        <p:strVal val="hidden"/>
                                      </p:to>
                                    </p:set>
                                  </p:childTnLst>
                                </p:cTn>
                              </p:par>
                              <p:par>
                                <p:cTn id="94" presetID="10" presetClass="exit" presetSubtype="0" fill="hold" grpId="0" nodeType="withEffect">
                                  <p:stCondLst>
                                    <p:cond delay="0"/>
                                  </p:stCondLst>
                                  <p:childTnLst>
                                    <p:animEffect transition="out" filter="fade">
                                      <p:cBhvr>
                                        <p:cTn id="95" dur="500"/>
                                        <p:tgtEl>
                                          <p:spTgt spid="9">
                                            <p:txEl>
                                              <p:pRg st="4" end="4"/>
                                            </p:txEl>
                                          </p:spTgt>
                                        </p:tgtEl>
                                      </p:cBhvr>
                                    </p:animEffect>
                                    <p:set>
                                      <p:cBhvr>
                                        <p:cTn id="96" dur="1" fill="hold">
                                          <p:stCondLst>
                                            <p:cond delay="499"/>
                                          </p:stCondLst>
                                        </p:cTn>
                                        <p:tgtEl>
                                          <p:spTgt spid="9">
                                            <p:txEl>
                                              <p:pRg st="4" end="4"/>
                                            </p:txEl>
                                          </p:spTgt>
                                        </p:tgtEl>
                                        <p:attrNameLst>
                                          <p:attrName>style.visibility</p:attrName>
                                        </p:attrNameLst>
                                      </p:cBhvr>
                                      <p:to>
                                        <p:strVal val="hidden"/>
                                      </p:to>
                                    </p:set>
                                  </p:childTnLst>
                                </p:cTn>
                              </p:par>
                              <p:par>
                                <p:cTn id="97" presetID="10" presetClass="exit" presetSubtype="0" fill="hold" grpId="0" nodeType="withEffect">
                                  <p:stCondLst>
                                    <p:cond delay="0"/>
                                  </p:stCondLst>
                                  <p:childTnLst>
                                    <p:animEffect transition="out" filter="fade">
                                      <p:cBhvr>
                                        <p:cTn id="98" dur="500"/>
                                        <p:tgtEl>
                                          <p:spTgt spid="9">
                                            <p:txEl>
                                              <p:pRg st="5" end="5"/>
                                            </p:txEl>
                                          </p:spTgt>
                                        </p:tgtEl>
                                      </p:cBhvr>
                                    </p:animEffect>
                                    <p:set>
                                      <p:cBhvr>
                                        <p:cTn id="99" dur="1" fill="hold">
                                          <p:stCondLst>
                                            <p:cond delay="499"/>
                                          </p:stCondLst>
                                        </p:cTn>
                                        <p:tgtEl>
                                          <p:spTgt spid="9">
                                            <p:txEl>
                                              <p:pRg st="5" end="5"/>
                                            </p:txEl>
                                          </p:spTgt>
                                        </p:tgtEl>
                                        <p:attrNameLst>
                                          <p:attrName>style.visibility</p:attrName>
                                        </p:attrNameLst>
                                      </p:cBhvr>
                                      <p:to>
                                        <p:strVal val="hidden"/>
                                      </p:to>
                                    </p:set>
                                  </p:childTnLst>
                                </p:cTn>
                              </p:par>
                              <p:par>
                                <p:cTn id="100" presetID="10" presetClass="exit" presetSubtype="0" fill="hold" nodeType="withEffect">
                                  <p:stCondLst>
                                    <p:cond delay="0"/>
                                  </p:stCondLst>
                                  <p:childTnLst>
                                    <p:animEffect transition="out" filter="fade">
                                      <p:cBhvr>
                                        <p:cTn id="101" dur="500"/>
                                        <p:tgtEl>
                                          <p:spTgt spid="2050"/>
                                        </p:tgtEl>
                                      </p:cBhvr>
                                    </p:animEffect>
                                    <p:set>
                                      <p:cBhvr>
                                        <p:cTn id="102" dur="1" fill="hold">
                                          <p:stCondLst>
                                            <p:cond delay="4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p:bldP spid="8" grpId="0" uiExpand="1" build="allAtOnce"/>
      <p:bldP spid="9"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92202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5" name="Picture 5" descr="http://imgs.mi9.com/uploads/landscape/4154/glory-sunshine-from-the-edge_1152x864_71915.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416" y="-1"/>
            <a:ext cx="9205415" cy="690406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693820" y="682116"/>
            <a:ext cx="5325980" cy="2015936"/>
          </a:xfrm>
          <a:prstGeom prst="rect">
            <a:avLst/>
          </a:prstGeom>
          <a:solidFill>
            <a:srgbClr val="FFFFFF">
              <a:alpha val="65882"/>
            </a:srgbClr>
          </a:solidFill>
        </p:spPr>
        <p:txBody>
          <a:bodyPr wrap="square" rtlCol="0">
            <a:spAutoFit/>
          </a:bodyPr>
          <a:lstStyle/>
          <a:p>
            <a:pPr marL="0" lvl="3">
              <a:lnSpc>
                <a:spcPts val="3000"/>
              </a:lnSpc>
            </a:pPr>
            <a:r>
              <a:rPr lang="en-US" sz="2200" dirty="0" smtClean="0"/>
              <a:t>“Let all the house of Israel therefore know for certain that God has made him both </a:t>
            </a:r>
            <a:r>
              <a:rPr lang="en-US" sz="2200" b="1" u="sng" dirty="0" smtClean="0"/>
              <a:t>Lord</a:t>
            </a:r>
            <a:r>
              <a:rPr lang="en-US" sz="2200" dirty="0" smtClean="0"/>
              <a:t> and </a:t>
            </a:r>
            <a:r>
              <a:rPr lang="en-US" sz="2200" b="1" u="sng" dirty="0" smtClean="0"/>
              <a:t>Christ</a:t>
            </a:r>
            <a:r>
              <a:rPr lang="en-US" sz="2200" dirty="0" smtClean="0"/>
              <a:t>, this Jesus whom you crucified.”</a:t>
            </a:r>
          </a:p>
          <a:p>
            <a:pPr marL="0" lvl="3">
              <a:lnSpc>
                <a:spcPts val="3000"/>
              </a:lnSpc>
            </a:pPr>
            <a:r>
              <a:rPr lang="en-US" sz="2200" dirty="0" smtClean="0"/>
              <a:t>Acts 2:36</a:t>
            </a:r>
            <a:endParaRPr lang="en-US" sz="2200" dirty="0"/>
          </a:p>
        </p:txBody>
      </p:sp>
      <p:sp>
        <p:nvSpPr>
          <p:cNvPr id="7" name="TextBox 6"/>
          <p:cNvSpPr txBox="1"/>
          <p:nvPr/>
        </p:nvSpPr>
        <p:spPr>
          <a:xfrm>
            <a:off x="685800" y="685800"/>
            <a:ext cx="5334000" cy="2015936"/>
          </a:xfrm>
          <a:prstGeom prst="rect">
            <a:avLst/>
          </a:prstGeom>
          <a:solidFill>
            <a:srgbClr val="FFFFFF">
              <a:alpha val="65882"/>
            </a:srgbClr>
          </a:solidFill>
        </p:spPr>
        <p:txBody>
          <a:bodyPr wrap="square" rtlCol="0">
            <a:spAutoFit/>
          </a:bodyPr>
          <a:lstStyle/>
          <a:p>
            <a:pPr marL="0" lvl="3">
              <a:lnSpc>
                <a:spcPts val="3000"/>
              </a:lnSpc>
            </a:pPr>
            <a:r>
              <a:rPr lang="en-US" sz="2200" dirty="0" smtClean="0"/>
              <a:t>“</a:t>
            </a:r>
            <a:r>
              <a:rPr lang="en-US" sz="2200" b="1" u="sng" dirty="0" smtClean="0"/>
              <a:t>Repent</a:t>
            </a:r>
            <a:r>
              <a:rPr lang="en-US" sz="2200" b="1" dirty="0" smtClean="0"/>
              <a:t> </a:t>
            </a:r>
            <a:r>
              <a:rPr lang="en-US" sz="2200" dirty="0" smtClean="0"/>
              <a:t>and be </a:t>
            </a:r>
            <a:r>
              <a:rPr lang="en-US" sz="2200" b="1" u="sng" dirty="0" smtClean="0"/>
              <a:t>baptized</a:t>
            </a:r>
            <a:r>
              <a:rPr lang="en-US" sz="2200" dirty="0" smtClean="0"/>
              <a:t> every one of you in the name of Jesus Christ for the forgiveness of your sins, and you will receive the gift of the Holy Spirit.”</a:t>
            </a:r>
          </a:p>
          <a:p>
            <a:pPr marL="0" lvl="3">
              <a:lnSpc>
                <a:spcPts val="3000"/>
              </a:lnSpc>
            </a:pPr>
            <a:r>
              <a:rPr lang="en-US" sz="2200" dirty="0" smtClean="0"/>
              <a:t>Acts 2:38</a:t>
            </a:r>
            <a:endParaRPr lang="en-US" sz="2200" dirty="0"/>
          </a:p>
        </p:txBody>
      </p:sp>
    </p:spTree>
    <p:extLst>
      <p:ext uri="{BB962C8B-B14F-4D97-AF65-F5344CB8AC3E}">
        <p14:creationId xmlns="" xmlns:p14="http://schemas.microsoft.com/office/powerpoint/2010/main" val="401382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fade">
                                      <p:cBhvr>
                                        <p:cTn id="7" dur="500"/>
                                        <p:tgtEl>
                                          <p:spTgt spid="51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11735</TotalTime>
  <Words>949</Words>
  <Application>Microsoft Office PowerPoint</Application>
  <PresentationFormat>On-screen Show (4:3)</PresentationFormat>
  <Paragraphs>103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Bible 101</vt:lpstr>
      <vt:lpstr>Slide 2</vt:lpstr>
      <vt:lpstr>Slide 3</vt:lpstr>
      <vt:lpstr>Slide 4</vt:lpstr>
      <vt:lpstr>Slide 5</vt:lpstr>
      <vt:lpstr>Slide 6</vt:lpstr>
      <vt:lpstr>Slide 7</vt:lpstr>
      <vt:lpstr>Slide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Brad Beutjer</cp:lastModifiedBy>
  <cp:revision>301</cp:revision>
  <dcterms:created xsi:type="dcterms:W3CDTF">2012-01-17T17:13:45Z</dcterms:created>
  <dcterms:modified xsi:type="dcterms:W3CDTF">2012-02-26T13:49:41Z</dcterms:modified>
</cp:coreProperties>
</file>