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7" r:id="rId2"/>
    <p:sldId id="319" r:id="rId3"/>
    <p:sldId id="291" r:id="rId4"/>
    <p:sldId id="318" r:id="rId5"/>
    <p:sldId id="311" r:id="rId6"/>
    <p:sldId id="289" r:id="rId7"/>
    <p:sldId id="299" r:id="rId8"/>
    <p:sldId id="306" r:id="rId9"/>
    <p:sldId id="301" r:id="rId10"/>
    <p:sldId id="307" r:id="rId11"/>
    <p:sldId id="322" r:id="rId12"/>
    <p:sldId id="313" r:id="rId13"/>
    <p:sldId id="309" r:id="rId14"/>
    <p:sldId id="286" r:id="rId15"/>
    <p:sldId id="293" r:id="rId16"/>
    <p:sldId id="310" r:id="rId17"/>
    <p:sldId id="294" r:id="rId18"/>
    <p:sldId id="296" r:id="rId19"/>
    <p:sldId id="316" r:id="rId20"/>
    <p:sldId id="308" r:id="rId21"/>
    <p:sldId id="321" r:id="rId22"/>
    <p:sldId id="317" r:id="rId23"/>
    <p:sldId id="287" r:id="rId24"/>
    <p:sldId id="323" r:id="rId25"/>
    <p:sldId id="324" r:id="rId26"/>
    <p:sldId id="325" r:id="rId27"/>
    <p:sldId id="326" r:id="rId28"/>
    <p:sldId id="274" r:id="rId29"/>
    <p:sldId id="269" r:id="rId30"/>
    <p:sldId id="275" r:id="rId31"/>
    <p:sldId id="270" r:id="rId32"/>
    <p:sldId id="276" r:id="rId33"/>
    <p:sldId id="277" r:id="rId34"/>
    <p:sldId id="278" r:id="rId35"/>
    <p:sldId id="279" r:id="rId36"/>
    <p:sldId id="280" r:id="rId37"/>
    <p:sldId id="281" r:id="rId38"/>
    <p:sldId id="282" r:id="rId39"/>
    <p:sldId id="283" r:id="rId40"/>
    <p:sldId id="284" r:id="rId41"/>
    <p:sldId id="285"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showGuides="1">
      <p:cViewPr>
        <p:scale>
          <a:sx n="70" d="100"/>
          <a:sy n="70" d="100"/>
        </p:scale>
        <p:origin x="-1164" y="-828"/>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245D56-EBD0-4002-B54D-B234A064277B}" type="datetimeFigureOut">
              <a:rPr lang="en-US" smtClean="0"/>
              <a:pPr/>
              <a:t>8/14/2011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3219554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45D56-EBD0-4002-B54D-B234A064277B}" type="datetimeFigureOut">
              <a:rPr lang="en-US" smtClean="0"/>
              <a:pPr/>
              <a:t>8/14/2011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282144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45D56-EBD0-4002-B54D-B234A064277B}" type="datetimeFigureOut">
              <a:rPr lang="en-US" smtClean="0"/>
              <a:pPr/>
              <a:t>8/14/2011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13440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45D56-EBD0-4002-B54D-B234A064277B}" type="datetimeFigureOut">
              <a:rPr lang="en-US" smtClean="0"/>
              <a:pPr/>
              <a:t>8/14/2011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410525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245D56-EBD0-4002-B54D-B234A064277B}" type="datetimeFigureOut">
              <a:rPr lang="en-US" smtClean="0"/>
              <a:pPr/>
              <a:t>8/14/2011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212740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245D56-EBD0-4002-B54D-B234A064277B}" type="datetimeFigureOut">
              <a:rPr lang="en-US" smtClean="0"/>
              <a:pPr/>
              <a:t>8/14/2011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46774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245D56-EBD0-4002-B54D-B234A064277B}" type="datetimeFigureOut">
              <a:rPr lang="en-US" smtClean="0"/>
              <a:pPr/>
              <a:t>8/14/2011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107579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245D56-EBD0-4002-B54D-B234A064277B}" type="datetimeFigureOut">
              <a:rPr lang="en-US" smtClean="0"/>
              <a:pPr/>
              <a:t>8/14/2011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98700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45D56-EBD0-4002-B54D-B234A064277B}" type="datetimeFigureOut">
              <a:rPr lang="en-US" smtClean="0"/>
              <a:pPr/>
              <a:t>8/14/2011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1868432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245D56-EBD0-4002-B54D-B234A064277B}" type="datetimeFigureOut">
              <a:rPr lang="en-US" smtClean="0"/>
              <a:pPr/>
              <a:t>8/14/2011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289498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245D56-EBD0-4002-B54D-B234A064277B}" type="datetimeFigureOut">
              <a:rPr lang="en-US" smtClean="0"/>
              <a:pPr/>
              <a:t>8/14/2011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1292357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45D56-EBD0-4002-B54D-B234A064277B}" type="datetimeFigureOut">
              <a:rPr lang="en-US" smtClean="0"/>
              <a:pPr/>
              <a:t>8/14/2011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2214F-CFC2-4F73-A5CC-49533518A741}" type="slidenum">
              <a:rPr lang="en-US" smtClean="0"/>
              <a:pPr/>
              <a:t>‹#›</a:t>
            </a:fld>
            <a:endParaRPr lang="en-US"/>
          </a:p>
        </p:txBody>
      </p:sp>
    </p:spTree>
    <p:extLst>
      <p:ext uri="{BB962C8B-B14F-4D97-AF65-F5344CB8AC3E}">
        <p14:creationId xmlns="" xmlns:p14="http://schemas.microsoft.com/office/powerpoint/2010/main" val="518104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45965289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423401777"/>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52522021"/>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459652893"/>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45965289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69823" y="495300"/>
            <a:ext cx="9811063" cy="5867400"/>
          </a:xfrm>
          <a:prstGeom prst="rect">
            <a:avLst/>
          </a:prstGeom>
        </p:spPr>
      </p:pic>
    </p:spTree>
    <p:extLst>
      <p:ext uri="{BB962C8B-B14F-4D97-AF65-F5344CB8AC3E}">
        <p14:creationId xmlns="" xmlns:p14="http://schemas.microsoft.com/office/powerpoint/2010/main" val="2191631359"/>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il.google.com/mail/?attid=0.1&amp;disp=emb&amp;view=att&amp;th=131b5e564404c5b1"/>
          <p:cNvSpPr>
            <a:spLocks noChangeAspect="1" noChangeArrowheads="1"/>
          </p:cNvSpPr>
          <p:nvPr/>
        </p:nvSpPr>
        <p:spPr bwMode="auto">
          <a:xfrm>
            <a:off x="6350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52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4801754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il.google.com/mail/?attid=0.3&amp;disp=emb&amp;view=att&amp;th=131b5e564404c5b1"/>
          <p:cNvSpPr>
            <a:spLocks noChangeAspect="1" noChangeArrowheads="1"/>
          </p:cNvSpPr>
          <p:nvPr/>
        </p:nvSpPr>
        <p:spPr bwMode="auto">
          <a:xfrm>
            <a:off x="6350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9"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76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86621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il.google.com/mail/?attid=0.4&amp;disp=emb&amp;view=att&amp;th=131b5e564404c5b1"/>
          <p:cNvSpPr>
            <a:spLocks noChangeAspect="1" noChangeArrowheads="1"/>
          </p:cNvSpPr>
          <p:nvPr/>
        </p:nvSpPr>
        <p:spPr bwMode="auto">
          <a:xfrm>
            <a:off x="6350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3"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393" y="15875"/>
            <a:ext cx="9125607" cy="68438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422659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52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422659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685800" y="4305301"/>
            <a:ext cx="7772400" cy="1333499"/>
          </a:xfrm>
          <a:prstGeom prst="rect">
            <a:avLst/>
          </a:prstGeom>
        </p:spPr>
        <p:txBody>
          <a:bodyPr>
            <a:scene3d>
              <a:camera prst="orthographicFront"/>
              <a:lightRig rig="threePt" dir="t"/>
            </a:scene3d>
            <a:sp3d extrusionH="57150">
              <a:bevelT w="69850" h="69850" prst="divot"/>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Bubble</a:t>
            </a:r>
            <a:endParaRPr lang="en-US" sz="8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Box 4"/>
          <p:cNvSpPr txBox="1"/>
          <p:nvPr/>
        </p:nvSpPr>
        <p:spPr>
          <a:xfrm>
            <a:off x="914400" y="5939135"/>
            <a:ext cx="7315200" cy="492443"/>
          </a:xfrm>
          <a:prstGeom prst="rect">
            <a:avLst/>
          </a:prstGeom>
          <a:noFill/>
        </p:spPr>
        <p:txBody>
          <a:bodyPr wrap="square" rtlCol="0">
            <a:spAutoFit/>
          </a:bodyPr>
          <a:lstStyle/>
          <a:p>
            <a:pPr algn="ctr"/>
            <a:r>
              <a:rPr lang="en-US" sz="2600" dirty="0" smtClean="0">
                <a:solidFill>
                  <a:schemeClr val="bg1"/>
                </a:solidFill>
              </a:rPr>
              <a:t>An important lesson I learned from leadership camp</a:t>
            </a:r>
            <a:endParaRPr lang="en-US" sz="2600" dirty="0">
              <a:solidFill>
                <a:schemeClr val="bg1"/>
              </a:solidFill>
            </a:endParaRPr>
          </a:p>
        </p:txBody>
      </p:sp>
    </p:spTree>
    <p:extLst>
      <p:ext uri="{BB962C8B-B14F-4D97-AF65-F5344CB8AC3E}">
        <p14:creationId xmlns="" xmlns:p14="http://schemas.microsoft.com/office/powerpoint/2010/main" val="91717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304800" y="5676900"/>
            <a:ext cx="84582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828800" y="3048000"/>
            <a:ext cx="5486400" cy="26289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effectLst>
                  <a:outerShdw blurRad="38100" dist="38100" dir="2700000" algn="tl">
                    <a:srgbClr val="000000">
                      <a:alpha val="43137"/>
                    </a:srgbClr>
                  </a:outerShdw>
                </a:effectLst>
              </a:rPr>
              <a:t>So flee youthful passions and pursue righteousness, faith, love, and peace, along with those who call on the Lord from a pure heart.</a:t>
            </a:r>
          </a:p>
          <a:p>
            <a:r>
              <a:rPr lang="en-US" sz="3000" dirty="0" smtClean="0">
                <a:effectLst>
                  <a:outerShdw blurRad="38100" dist="38100" dir="2700000" algn="tl">
                    <a:srgbClr val="000000">
                      <a:alpha val="43137"/>
                    </a:srgbClr>
                  </a:outerShdw>
                </a:effectLst>
              </a:rPr>
              <a:t>2 Timothy 2:22</a:t>
            </a:r>
            <a:endParaRPr lang="en-US" sz="3000" dirty="0">
              <a:effectLst>
                <a:outerShdw blurRad="38100" dist="38100" dir="2700000" algn="tl">
                  <a:srgbClr val="000000">
                    <a:alpha val="43137"/>
                  </a:srgbClr>
                </a:outerShdw>
              </a:effectLst>
            </a:endParaRPr>
          </a:p>
        </p:txBody>
      </p:sp>
      <p:sp>
        <p:nvSpPr>
          <p:cNvPr id="5" name="Rectangle 4"/>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743054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762000" y="381000"/>
            <a:ext cx="3236302" cy="723900"/>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Rectangle 11"/>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828800" y="3048000"/>
            <a:ext cx="5486400" cy="26289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effectLst>
                  <a:outerShdw blurRad="38100" dist="38100" dir="2700000" algn="tl">
                    <a:srgbClr val="000000">
                      <a:alpha val="43137"/>
                    </a:srgbClr>
                  </a:outerShdw>
                </a:effectLst>
              </a:rPr>
              <a:t>So flee </a:t>
            </a:r>
            <a:r>
              <a:rPr lang="en-US" sz="3000" dirty="0" smtClean="0">
                <a:solidFill>
                  <a:schemeClr val="tx2">
                    <a:lumMod val="40000"/>
                    <a:lumOff val="60000"/>
                  </a:schemeClr>
                </a:solidFill>
              </a:rPr>
              <a:t>youthful passions</a:t>
            </a:r>
            <a:r>
              <a:rPr lang="en-US" sz="3000" dirty="0" smtClean="0">
                <a:effectLst>
                  <a:outerShdw blurRad="38100" dist="38100" dir="2700000" algn="tl">
                    <a:srgbClr val="000000">
                      <a:alpha val="43137"/>
                    </a:srgbClr>
                  </a:outerShdw>
                </a:effectLst>
              </a:rPr>
              <a:t> and pursue </a:t>
            </a:r>
            <a:r>
              <a:rPr lang="en-US" sz="3000" dirty="0" smtClean="0">
                <a:solidFill>
                  <a:schemeClr val="tx2">
                    <a:lumMod val="40000"/>
                    <a:lumOff val="60000"/>
                  </a:schemeClr>
                </a:solidFill>
              </a:rPr>
              <a:t>righteousness</a:t>
            </a:r>
            <a:r>
              <a:rPr lang="en-US" sz="3000" dirty="0" smtClean="0">
                <a:effectLst>
                  <a:outerShdw blurRad="38100" dist="38100" dir="2700000" algn="tl">
                    <a:srgbClr val="000000">
                      <a:alpha val="43137"/>
                    </a:srgbClr>
                  </a:outerShdw>
                </a:effectLst>
              </a:rPr>
              <a:t>, </a:t>
            </a:r>
            <a:r>
              <a:rPr lang="en-US" sz="3000" dirty="0" smtClean="0">
                <a:solidFill>
                  <a:schemeClr val="tx2">
                    <a:lumMod val="40000"/>
                    <a:lumOff val="60000"/>
                  </a:schemeClr>
                </a:solidFill>
              </a:rPr>
              <a:t>faith</a:t>
            </a:r>
            <a:r>
              <a:rPr lang="en-US" sz="3000" dirty="0" smtClean="0">
                <a:effectLst>
                  <a:outerShdw blurRad="38100" dist="38100" dir="2700000" algn="tl">
                    <a:srgbClr val="000000">
                      <a:alpha val="43137"/>
                    </a:srgbClr>
                  </a:outerShdw>
                </a:effectLst>
              </a:rPr>
              <a:t>, </a:t>
            </a:r>
            <a:r>
              <a:rPr lang="en-US" sz="3000" dirty="0" smtClean="0">
                <a:solidFill>
                  <a:schemeClr val="tx2">
                    <a:lumMod val="40000"/>
                    <a:lumOff val="60000"/>
                  </a:schemeClr>
                </a:solidFill>
              </a:rPr>
              <a:t>love</a:t>
            </a:r>
            <a:r>
              <a:rPr lang="en-US" sz="3000" dirty="0" smtClean="0">
                <a:effectLst>
                  <a:outerShdw blurRad="38100" dist="38100" dir="2700000" algn="tl">
                    <a:srgbClr val="000000">
                      <a:alpha val="43137"/>
                    </a:srgbClr>
                  </a:outerShdw>
                </a:effectLst>
              </a:rPr>
              <a:t>, and </a:t>
            </a:r>
            <a:r>
              <a:rPr lang="en-US" sz="3000" dirty="0" smtClean="0">
                <a:solidFill>
                  <a:schemeClr val="tx2">
                    <a:lumMod val="40000"/>
                    <a:lumOff val="60000"/>
                  </a:schemeClr>
                </a:solidFill>
              </a:rPr>
              <a:t>peace</a:t>
            </a:r>
            <a:r>
              <a:rPr lang="en-US" sz="3000" dirty="0" smtClean="0">
                <a:effectLst>
                  <a:outerShdw blurRad="38100" dist="38100" dir="2700000" algn="tl">
                    <a:srgbClr val="000000">
                      <a:alpha val="43137"/>
                    </a:srgbClr>
                  </a:outerShdw>
                </a:effectLst>
              </a:rPr>
              <a:t>, along with those who call on the Lord from a pure heart.</a:t>
            </a:r>
          </a:p>
          <a:p>
            <a:r>
              <a:rPr lang="en-US" sz="3000" dirty="0" smtClean="0">
                <a:effectLst>
                  <a:outerShdw blurRad="38100" dist="38100" dir="2700000" algn="tl">
                    <a:srgbClr val="000000">
                      <a:alpha val="43137"/>
                    </a:srgbClr>
                  </a:outerShdw>
                </a:effectLst>
              </a:rPr>
              <a:t>2 Timothy 2:22</a:t>
            </a:r>
            <a:endParaRPr lang="en-US" sz="3000" dirty="0">
              <a:effectLst>
                <a:outerShdw blurRad="38100" dist="38100" dir="2700000" algn="tl">
                  <a:srgbClr val="000000">
                    <a:alpha val="43137"/>
                  </a:srgbClr>
                </a:outerShdw>
              </a:effectLst>
            </a:endParaRPr>
          </a:p>
        </p:txBody>
      </p:sp>
      <p:sp>
        <p:nvSpPr>
          <p:cNvPr id="6" name="Title 1"/>
          <p:cNvSpPr txBox="1">
            <a:spLocks/>
          </p:cNvSpPr>
          <p:nvPr/>
        </p:nvSpPr>
        <p:spPr>
          <a:xfrm>
            <a:off x="1828800" y="3048000"/>
            <a:ext cx="5486400" cy="1752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effectLst>
                  <a:outerShdw blurRad="38100" dist="38100" dir="2700000" algn="tl">
                    <a:srgbClr val="000000">
                      <a:alpha val="43137"/>
                    </a:srgbClr>
                  </a:outerShdw>
                </a:effectLst>
              </a:rPr>
              <a:t>     </a:t>
            </a:r>
            <a:r>
              <a:rPr lang="en-US" sz="3000" dirty="0" smtClean="0">
                <a:effectLst>
                  <a:outerShdw blurRad="38100" dist="38100" dir="2700000" algn="tl">
                    <a:srgbClr val="000000">
                      <a:alpha val="43137"/>
                    </a:srgbClr>
                  </a:outerShdw>
                </a:effectLst>
              </a:rPr>
              <a:t>youthful passions</a:t>
            </a:r>
            <a:endParaRPr lang="en-US" sz="3000" dirty="0">
              <a:effectLst>
                <a:outerShdw blurRad="38100" dist="38100" dir="2700000" algn="tl">
                  <a:srgbClr val="000000">
                    <a:alpha val="43137"/>
                  </a:srgbClr>
                </a:outerShdw>
              </a:effectLst>
            </a:endParaRPr>
          </a:p>
        </p:txBody>
      </p:sp>
      <p:sp>
        <p:nvSpPr>
          <p:cNvPr id="23" name="Oval 22"/>
          <p:cNvSpPr/>
          <p:nvPr/>
        </p:nvSpPr>
        <p:spPr>
          <a:xfrm>
            <a:off x="2133599" y="3413692"/>
            <a:ext cx="5562601" cy="1321587"/>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828800" y="3048000"/>
            <a:ext cx="4724400" cy="1447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000" dirty="0">
              <a:effectLst>
                <a:outerShdw blurRad="38100" dist="38100" dir="2700000" algn="tl">
                  <a:srgbClr val="000000">
                    <a:alpha val="43137"/>
                  </a:srgbClr>
                </a:outerShdw>
              </a:effectLst>
            </a:endParaRPr>
          </a:p>
          <a:p>
            <a:r>
              <a:rPr lang="en-US" sz="3000" dirty="0" smtClean="0">
                <a:effectLst>
                  <a:outerShdw blurRad="38100" dist="38100" dir="2700000" algn="tl">
                    <a:srgbClr val="000000">
                      <a:alpha val="43137"/>
                    </a:srgbClr>
                  </a:outerShdw>
                </a:effectLst>
              </a:rPr>
              <a:t> righteousness  </a:t>
            </a:r>
            <a:endParaRPr lang="en-US" sz="3000" dirty="0">
              <a:effectLst>
                <a:outerShdw blurRad="38100" dist="38100" dir="2700000" algn="tl">
                  <a:srgbClr val="000000">
                    <a:alpha val="43137"/>
                  </a:srgbClr>
                </a:outerShdw>
              </a:effectLst>
            </a:endParaRPr>
          </a:p>
        </p:txBody>
      </p:sp>
      <p:sp>
        <p:nvSpPr>
          <p:cNvPr id="8" name="Title 1"/>
          <p:cNvSpPr txBox="1">
            <a:spLocks/>
          </p:cNvSpPr>
          <p:nvPr/>
        </p:nvSpPr>
        <p:spPr>
          <a:xfrm>
            <a:off x="4191000" y="3048000"/>
            <a:ext cx="3276600" cy="1447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000" dirty="0" smtClean="0">
              <a:effectLst>
                <a:outerShdw blurRad="38100" dist="38100" dir="2700000" algn="tl">
                  <a:srgbClr val="000000">
                    <a:alpha val="43137"/>
                  </a:srgbClr>
                </a:outerShdw>
              </a:effectLst>
            </a:endParaRPr>
          </a:p>
          <a:p>
            <a:r>
              <a:rPr lang="en-US" sz="3000" dirty="0" smtClean="0">
                <a:effectLst>
                  <a:outerShdw blurRad="38100" dist="38100" dir="2700000" algn="tl">
                    <a:srgbClr val="000000">
                      <a:alpha val="43137"/>
                    </a:srgbClr>
                  </a:outerShdw>
                </a:effectLst>
              </a:rPr>
              <a:t>faith</a:t>
            </a:r>
            <a:endParaRPr lang="en-US" sz="3000" dirty="0">
              <a:effectLst>
                <a:outerShdw blurRad="38100" dist="38100" dir="2700000" algn="tl">
                  <a:srgbClr val="000000">
                    <a:alpha val="43137"/>
                  </a:srgbClr>
                </a:outerShdw>
              </a:effectLst>
            </a:endParaRPr>
          </a:p>
        </p:txBody>
      </p:sp>
      <p:sp>
        <p:nvSpPr>
          <p:cNvPr id="9" name="Title 1"/>
          <p:cNvSpPr txBox="1">
            <a:spLocks/>
          </p:cNvSpPr>
          <p:nvPr/>
        </p:nvSpPr>
        <p:spPr>
          <a:xfrm>
            <a:off x="5562600" y="3505200"/>
            <a:ext cx="2286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effectLst>
                  <a:outerShdw blurRad="38100" dist="38100" dir="2700000" algn="tl">
                    <a:srgbClr val="000000">
                      <a:alpha val="43137"/>
                    </a:srgbClr>
                  </a:outerShdw>
                </a:effectLst>
              </a:rPr>
              <a:t>love</a:t>
            </a:r>
            <a:endParaRPr lang="en-US" sz="3000" dirty="0">
              <a:effectLst>
                <a:outerShdw blurRad="38100" dist="38100" dir="2700000" algn="tl">
                  <a:srgbClr val="000000">
                    <a:alpha val="43137"/>
                  </a:srgbClr>
                </a:outerShdw>
              </a:effectLst>
            </a:endParaRPr>
          </a:p>
        </p:txBody>
      </p:sp>
      <p:sp>
        <p:nvSpPr>
          <p:cNvPr id="10" name="Title 1"/>
          <p:cNvSpPr txBox="1">
            <a:spLocks/>
          </p:cNvSpPr>
          <p:nvPr/>
        </p:nvSpPr>
        <p:spPr>
          <a:xfrm>
            <a:off x="2057400" y="3962400"/>
            <a:ext cx="2209800" cy="762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effectLst>
                  <a:outerShdw blurRad="38100" dist="38100" dir="2700000" algn="tl">
                    <a:srgbClr val="000000">
                      <a:alpha val="43137"/>
                    </a:srgbClr>
                  </a:outerShdw>
                </a:effectLst>
              </a:rPr>
              <a:t>peace</a:t>
            </a:r>
            <a:endParaRPr lang="en-US" sz="3000" dirty="0">
              <a:effectLst>
                <a:outerShdw blurRad="38100" dist="38100" dir="2700000" algn="tl">
                  <a:srgbClr val="000000">
                    <a:alpha val="43137"/>
                  </a:srgbClr>
                </a:outerShdw>
              </a:effectLst>
            </a:endParaRPr>
          </a:p>
        </p:txBody>
      </p:sp>
      <p:grpSp>
        <p:nvGrpSpPr>
          <p:cNvPr id="142" name="Group 141"/>
          <p:cNvGrpSpPr/>
          <p:nvPr/>
        </p:nvGrpSpPr>
        <p:grpSpPr>
          <a:xfrm>
            <a:off x="167588" y="942083"/>
            <a:ext cx="2194612" cy="1598134"/>
            <a:chOff x="167588" y="942083"/>
            <a:chExt cx="2194612" cy="1598134"/>
          </a:xfrm>
        </p:grpSpPr>
        <p:sp>
          <p:nvSpPr>
            <p:cNvPr id="140" name="Explosion 1 139"/>
            <p:cNvSpPr/>
            <p:nvPr/>
          </p:nvSpPr>
          <p:spPr>
            <a:xfrm>
              <a:off x="167588" y="942083"/>
              <a:ext cx="2194612" cy="1598134"/>
            </a:xfrm>
            <a:prstGeom prst="irregularSeal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1" name="TextBox 140"/>
            <p:cNvSpPr txBox="1"/>
            <p:nvPr/>
          </p:nvSpPr>
          <p:spPr>
            <a:xfrm>
              <a:off x="486207" y="1371600"/>
              <a:ext cx="1647393"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FLEE!</a:t>
              </a:r>
              <a:endParaRPr lang="en-US" sz="3200" b="1" dirty="0">
                <a:effectLst>
                  <a:outerShdw blurRad="38100" dist="38100" dir="2700000" algn="tl">
                    <a:srgbClr val="000000">
                      <a:alpha val="43137"/>
                    </a:srgbClr>
                  </a:outerShdw>
                </a:effectLst>
              </a:endParaRPr>
            </a:p>
          </p:txBody>
        </p:sp>
      </p:grpSp>
      <p:grpSp>
        <p:nvGrpSpPr>
          <p:cNvPr id="147" name="Group 146"/>
          <p:cNvGrpSpPr/>
          <p:nvPr/>
        </p:nvGrpSpPr>
        <p:grpSpPr>
          <a:xfrm>
            <a:off x="2928165" y="4563869"/>
            <a:ext cx="3244035" cy="2522731"/>
            <a:chOff x="6204765" y="187094"/>
            <a:chExt cx="3244035" cy="2522731"/>
          </a:xfrm>
        </p:grpSpPr>
        <p:sp>
          <p:nvSpPr>
            <p:cNvPr id="148" name="Notched Right Arrow 147"/>
            <p:cNvSpPr/>
            <p:nvPr/>
          </p:nvSpPr>
          <p:spPr>
            <a:xfrm rot="13510476">
              <a:off x="6588625" y="662835"/>
              <a:ext cx="2522731" cy="1571250"/>
            </a:xfrm>
            <a:prstGeom prst="notched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9" name="TextBox 148"/>
            <p:cNvSpPr txBox="1"/>
            <p:nvPr/>
          </p:nvSpPr>
          <p:spPr>
            <a:xfrm rot="2652602">
              <a:off x="6204765" y="1096245"/>
              <a:ext cx="3244035"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PURSUE!</a:t>
              </a:r>
              <a:endParaRPr lang="en-US" sz="3200" b="1" dirty="0">
                <a:effectLst>
                  <a:outerShdw blurRad="38100" dist="38100" dir="2700000" algn="tl">
                    <a:srgbClr val="000000">
                      <a:alpha val="43137"/>
                    </a:srgbClr>
                  </a:outerShdw>
                </a:effectLst>
              </a:endParaRPr>
            </a:p>
          </p:txBody>
        </p:sp>
      </p:grpSp>
      <p:grpSp>
        <p:nvGrpSpPr>
          <p:cNvPr id="150" name="Group 149"/>
          <p:cNvGrpSpPr/>
          <p:nvPr/>
        </p:nvGrpSpPr>
        <p:grpSpPr>
          <a:xfrm>
            <a:off x="4299765" y="3878069"/>
            <a:ext cx="3244035" cy="2522731"/>
            <a:chOff x="6204765" y="187094"/>
            <a:chExt cx="3244035" cy="2522731"/>
          </a:xfrm>
        </p:grpSpPr>
        <p:sp>
          <p:nvSpPr>
            <p:cNvPr id="151" name="Notched Right Arrow 150"/>
            <p:cNvSpPr/>
            <p:nvPr/>
          </p:nvSpPr>
          <p:spPr>
            <a:xfrm rot="13510476">
              <a:off x="6588625" y="662835"/>
              <a:ext cx="2522731" cy="1571250"/>
            </a:xfrm>
            <a:prstGeom prst="notched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2" name="TextBox 151"/>
            <p:cNvSpPr txBox="1"/>
            <p:nvPr/>
          </p:nvSpPr>
          <p:spPr>
            <a:xfrm rot="2652602">
              <a:off x="6204765" y="1096245"/>
              <a:ext cx="3244035"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PURSUE!</a:t>
              </a:r>
              <a:endParaRPr lang="en-US" sz="3200" b="1" dirty="0">
                <a:effectLst>
                  <a:outerShdw blurRad="38100" dist="38100" dir="2700000" algn="tl">
                    <a:srgbClr val="000000">
                      <a:alpha val="43137"/>
                    </a:srgbClr>
                  </a:outerShdw>
                </a:effectLst>
              </a:endParaRPr>
            </a:p>
          </p:txBody>
        </p:sp>
      </p:grpSp>
      <p:grpSp>
        <p:nvGrpSpPr>
          <p:cNvPr id="153" name="Group 152"/>
          <p:cNvGrpSpPr/>
          <p:nvPr/>
        </p:nvGrpSpPr>
        <p:grpSpPr>
          <a:xfrm>
            <a:off x="6280965" y="3954269"/>
            <a:ext cx="3244035" cy="2522731"/>
            <a:chOff x="6204765" y="187094"/>
            <a:chExt cx="3244035" cy="2522731"/>
          </a:xfrm>
        </p:grpSpPr>
        <p:sp>
          <p:nvSpPr>
            <p:cNvPr id="154" name="Notched Right Arrow 153"/>
            <p:cNvSpPr/>
            <p:nvPr/>
          </p:nvSpPr>
          <p:spPr>
            <a:xfrm rot="13510476">
              <a:off x="6588625" y="662835"/>
              <a:ext cx="2522731" cy="1571250"/>
            </a:xfrm>
            <a:prstGeom prst="notched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5" name="TextBox 154"/>
            <p:cNvSpPr txBox="1"/>
            <p:nvPr/>
          </p:nvSpPr>
          <p:spPr>
            <a:xfrm rot="2652602">
              <a:off x="6204765" y="1096245"/>
              <a:ext cx="3244035"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PURSUE!</a:t>
              </a:r>
              <a:endParaRPr lang="en-US" sz="3200" b="1" dirty="0">
                <a:effectLst>
                  <a:outerShdw blurRad="38100" dist="38100" dir="2700000" algn="tl">
                    <a:srgbClr val="000000">
                      <a:alpha val="43137"/>
                    </a:srgbClr>
                  </a:outerShdw>
                </a:effectLst>
              </a:endParaRPr>
            </a:p>
          </p:txBody>
        </p:sp>
      </p:grpSp>
    </p:spTree>
    <p:extLst>
      <p:ext uri="{BB962C8B-B14F-4D97-AF65-F5344CB8AC3E}">
        <p14:creationId xmlns="" xmlns:p14="http://schemas.microsoft.com/office/powerpoint/2010/main" val="200045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0" presetClass="path" presetSubtype="0" accel="50000" decel="50000" fill="hold" grpId="0" nodeType="clickEffect">
                                  <p:stCondLst>
                                    <p:cond delay="0"/>
                                  </p:stCondLst>
                                  <p:childTnLst>
                                    <p:animMotion origin="layout" path="M 0 -2.22222E-6 L -0.12917 -2.22222E-6 C -0.18733 -2.22222E-6 -0.25833 -0.10602 -0.25833 -0.19166 L -0.25833 -0.38333 " pathEditMode="relative" rAng="0" ptsTypes="FfFF">
                                      <p:cBhvr>
                                        <p:cTn id="11" dur="2000" fill="hold"/>
                                        <p:tgtEl>
                                          <p:spTgt spid="6"/>
                                        </p:tgtEl>
                                        <p:attrNameLst>
                                          <p:attrName>ppt_x</p:attrName>
                                          <p:attrName>ppt_y</p:attrName>
                                        </p:attrNameLst>
                                      </p:cBhvr>
                                      <p:rCtr x="-12917" y="-19167"/>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142"/>
                                        </p:tgtEl>
                                        <p:attrNameLst>
                                          <p:attrName>style.visibility</p:attrName>
                                        </p:attrNameLst>
                                      </p:cBhvr>
                                      <p:to>
                                        <p:strVal val="visible"/>
                                      </p:to>
                                    </p:set>
                                  </p:childTnLst>
                                </p:cTn>
                              </p:par>
                            </p:childTnLst>
                          </p:cTn>
                        </p:par>
                        <p:par>
                          <p:cTn id="20" fill="hold">
                            <p:stCondLst>
                              <p:cond delay="2000"/>
                            </p:stCondLst>
                            <p:childTnLst>
                              <p:par>
                                <p:cTn id="21" presetID="2" presetClass="entr" presetSubtype="6" fill="hold" nodeType="afterEffect">
                                  <p:stCondLst>
                                    <p:cond delay="0"/>
                                  </p:stCondLst>
                                  <p:childTnLst>
                                    <p:set>
                                      <p:cBhvr>
                                        <p:cTn id="22" dur="1" fill="hold">
                                          <p:stCondLst>
                                            <p:cond delay="0"/>
                                          </p:stCondLst>
                                        </p:cTn>
                                        <p:tgtEl>
                                          <p:spTgt spid="147"/>
                                        </p:tgtEl>
                                        <p:attrNameLst>
                                          <p:attrName>style.visibility</p:attrName>
                                        </p:attrNameLst>
                                      </p:cBhvr>
                                      <p:to>
                                        <p:strVal val="visible"/>
                                      </p:to>
                                    </p:set>
                                    <p:anim calcmode="lin" valueType="num">
                                      <p:cBhvr additive="base">
                                        <p:cTn id="23" dur="500" fill="hold"/>
                                        <p:tgtEl>
                                          <p:spTgt spid="147"/>
                                        </p:tgtEl>
                                        <p:attrNameLst>
                                          <p:attrName>ppt_x</p:attrName>
                                        </p:attrNameLst>
                                      </p:cBhvr>
                                      <p:tavLst>
                                        <p:tav tm="0">
                                          <p:val>
                                            <p:strVal val="1+#ppt_w/2"/>
                                          </p:val>
                                        </p:tav>
                                        <p:tav tm="100000">
                                          <p:val>
                                            <p:strVal val="#ppt_x"/>
                                          </p:val>
                                        </p:tav>
                                      </p:tavLst>
                                    </p:anim>
                                    <p:anim calcmode="lin" valueType="num">
                                      <p:cBhvr additive="base">
                                        <p:cTn id="24" dur="500" fill="hold"/>
                                        <p:tgtEl>
                                          <p:spTgt spid="147"/>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6" fill="hold" nodeType="afterEffect">
                                  <p:stCondLst>
                                    <p:cond delay="0"/>
                                  </p:stCondLst>
                                  <p:childTnLst>
                                    <p:set>
                                      <p:cBhvr>
                                        <p:cTn id="27" dur="1" fill="hold">
                                          <p:stCondLst>
                                            <p:cond delay="0"/>
                                          </p:stCondLst>
                                        </p:cTn>
                                        <p:tgtEl>
                                          <p:spTgt spid="150"/>
                                        </p:tgtEl>
                                        <p:attrNameLst>
                                          <p:attrName>style.visibility</p:attrName>
                                        </p:attrNameLst>
                                      </p:cBhvr>
                                      <p:to>
                                        <p:strVal val="visible"/>
                                      </p:to>
                                    </p:set>
                                    <p:anim calcmode="lin" valueType="num">
                                      <p:cBhvr additive="base">
                                        <p:cTn id="28" dur="500" fill="hold"/>
                                        <p:tgtEl>
                                          <p:spTgt spid="150"/>
                                        </p:tgtEl>
                                        <p:attrNameLst>
                                          <p:attrName>ppt_x</p:attrName>
                                        </p:attrNameLst>
                                      </p:cBhvr>
                                      <p:tavLst>
                                        <p:tav tm="0">
                                          <p:val>
                                            <p:strVal val="1+#ppt_w/2"/>
                                          </p:val>
                                        </p:tav>
                                        <p:tav tm="100000">
                                          <p:val>
                                            <p:strVal val="#ppt_x"/>
                                          </p:val>
                                        </p:tav>
                                      </p:tavLst>
                                    </p:anim>
                                    <p:anim calcmode="lin" valueType="num">
                                      <p:cBhvr additive="base">
                                        <p:cTn id="29" dur="500" fill="hold"/>
                                        <p:tgtEl>
                                          <p:spTgt spid="150"/>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6" fill="hold" nodeType="afterEffect">
                                  <p:stCondLst>
                                    <p:cond delay="0"/>
                                  </p:stCondLst>
                                  <p:childTnLst>
                                    <p:set>
                                      <p:cBhvr>
                                        <p:cTn id="32" dur="1" fill="hold">
                                          <p:stCondLst>
                                            <p:cond delay="0"/>
                                          </p:stCondLst>
                                        </p:cTn>
                                        <p:tgtEl>
                                          <p:spTgt spid="153"/>
                                        </p:tgtEl>
                                        <p:attrNameLst>
                                          <p:attrName>style.visibility</p:attrName>
                                        </p:attrNameLst>
                                      </p:cBhvr>
                                      <p:to>
                                        <p:strVal val="visible"/>
                                      </p:to>
                                    </p:set>
                                    <p:anim calcmode="lin" valueType="num">
                                      <p:cBhvr additive="base">
                                        <p:cTn id="33" dur="500" fill="hold"/>
                                        <p:tgtEl>
                                          <p:spTgt spid="153"/>
                                        </p:tgtEl>
                                        <p:attrNameLst>
                                          <p:attrName>ppt_x</p:attrName>
                                        </p:attrNameLst>
                                      </p:cBhvr>
                                      <p:tavLst>
                                        <p:tav tm="0">
                                          <p:val>
                                            <p:strVal val="1+#ppt_w/2"/>
                                          </p:val>
                                        </p:tav>
                                        <p:tav tm="100000">
                                          <p:val>
                                            <p:strVal val="#ppt_x"/>
                                          </p:val>
                                        </p:tav>
                                      </p:tavLst>
                                    </p:anim>
                                    <p:anim calcmode="lin" valueType="num">
                                      <p:cBhvr additive="base">
                                        <p:cTn id="34"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p:bldP spid="6" grpId="0"/>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Oval 151"/>
          <p:cNvSpPr/>
          <p:nvPr/>
        </p:nvSpPr>
        <p:spPr>
          <a:xfrm>
            <a:off x="762000" y="381000"/>
            <a:ext cx="3236302" cy="723900"/>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Rectangle 11"/>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530352" y="411480"/>
            <a:ext cx="5486400" cy="7239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effectLst>
                  <a:outerShdw blurRad="38100" dist="38100" dir="2700000" algn="tl">
                    <a:srgbClr val="000000">
                      <a:alpha val="43137"/>
                    </a:srgbClr>
                  </a:outerShdw>
                </a:effectLst>
              </a:rPr>
              <a:t>     </a:t>
            </a:r>
            <a:r>
              <a:rPr lang="en-US" sz="3000" dirty="0" smtClean="0">
                <a:effectLst>
                  <a:outerShdw blurRad="38100" dist="38100" dir="2700000" algn="tl">
                    <a:srgbClr val="000000">
                      <a:alpha val="43137"/>
                    </a:srgbClr>
                  </a:outerShdw>
                </a:effectLst>
              </a:rPr>
              <a:t>youthful passions</a:t>
            </a:r>
            <a:endParaRPr lang="en-US" sz="3000" dirty="0">
              <a:effectLst>
                <a:outerShdw blurRad="38100" dist="38100" dir="2700000" algn="tl">
                  <a:srgbClr val="000000">
                    <a:alpha val="43137"/>
                  </a:srgbClr>
                </a:outerShdw>
              </a:effectLst>
            </a:endParaRPr>
          </a:p>
        </p:txBody>
      </p:sp>
      <p:sp>
        <p:nvSpPr>
          <p:cNvPr id="11" name="Title 1"/>
          <p:cNvSpPr txBox="1">
            <a:spLocks/>
          </p:cNvSpPr>
          <p:nvPr/>
        </p:nvSpPr>
        <p:spPr>
          <a:xfrm>
            <a:off x="1828800" y="5772150"/>
            <a:ext cx="5486400" cy="10858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effectLst>
                  <a:outerShdw blurRad="38100" dist="38100" dir="2700000" algn="tl">
                    <a:srgbClr val="000000">
                      <a:alpha val="43137"/>
                    </a:srgbClr>
                  </a:outerShdw>
                </a:effectLst>
              </a:rPr>
              <a:t>along with those who call on the Lord from a pure heart.</a:t>
            </a:r>
          </a:p>
        </p:txBody>
      </p:sp>
      <p:grpSp>
        <p:nvGrpSpPr>
          <p:cNvPr id="14" name="Group 20"/>
          <p:cNvGrpSpPr>
            <a:grpSpLocks/>
          </p:cNvGrpSpPr>
          <p:nvPr/>
        </p:nvGrpSpPr>
        <p:grpSpPr bwMode="auto">
          <a:xfrm>
            <a:off x="2971800" y="2133600"/>
            <a:ext cx="410007" cy="739003"/>
            <a:chOff x="2608514" y="1401170"/>
            <a:chExt cx="1050610" cy="1897072"/>
          </a:xfrm>
        </p:grpSpPr>
        <p:sp>
          <p:nvSpPr>
            <p:cNvPr id="15" name="Smiley Face 14"/>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a:grpSpLocks/>
          </p:cNvGrpSpPr>
          <p:nvPr/>
        </p:nvGrpSpPr>
        <p:grpSpPr bwMode="auto">
          <a:xfrm>
            <a:off x="6025025" y="3305936"/>
            <a:ext cx="410007" cy="739003"/>
            <a:chOff x="2608514" y="1401170"/>
            <a:chExt cx="1050610" cy="1897072"/>
          </a:xfrm>
        </p:grpSpPr>
        <p:sp>
          <p:nvSpPr>
            <p:cNvPr id="22" name="Smiley Face 21"/>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0"/>
          <p:cNvGrpSpPr>
            <a:grpSpLocks/>
          </p:cNvGrpSpPr>
          <p:nvPr/>
        </p:nvGrpSpPr>
        <p:grpSpPr bwMode="auto">
          <a:xfrm>
            <a:off x="3886200" y="2057400"/>
            <a:ext cx="410007" cy="739003"/>
            <a:chOff x="2608514" y="1401170"/>
            <a:chExt cx="1050610" cy="1897072"/>
          </a:xfrm>
        </p:grpSpPr>
        <p:sp>
          <p:nvSpPr>
            <p:cNvPr id="29" name="Smiley Face 28"/>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 name="Straight Connector 29"/>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Group 20"/>
          <p:cNvGrpSpPr>
            <a:grpSpLocks/>
          </p:cNvGrpSpPr>
          <p:nvPr/>
        </p:nvGrpSpPr>
        <p:grpSpPr bwMode="auto">
          <a:xfrm>
            <a:off x="5466988" y="3413694"/>
            <a:ext cx="410007" cy="739003"/>
            <a:chOff x="2608514" y="1401170"/>
            <a:chExt cx="1050610" cy="1897072"/>
          </a:xfrm>
        </p:grpSpPr>
        <p:sp>
          <p:nvSpPr>
            <p:cNvPr id="36" name="Smiley Face 35"/>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7" name="Straight Connector 36"/>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2" name="Group 20"/>
          <p:cNvGrpSpPr>
            <a:grpSpLocks/>
          </p:cNvGrpSpPr>
          <p:nvPr/>
        </p:nvGrpSpPr>
        <p:grpSpPr bwMode="auto">
          <a:xfrm>
            <a:off x="7848600" y="4543804"/>
            <a:ext cx="410007" cy="739003"/>
            <a:chOff x="2608514" y="1401170"/>
            <a:chExt cx="1050610" cy="1897072"/>
          </a:xfrm>
        </p:grpSpPr>
        <p:sp>
          <p:nvSpPr>
            <p:cNvPr id="43" name="Smiley Face 42"/>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4" name="Straight Connector 43"/>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20"/>
          <p:cNvGrpSpPr>
            <a:grpSpLocks/>
          </p:cNvGrpSpPr>
          <p:nvPr/>
        </p:nvGrpSpPr>
        <p:grpSpPr bwMode="auto">
          <a:xfrm>
            <a:off x="1298432" y="3641787"/>
            <a:ext cx="410007" cy="739003"/>
            <a:chOff x="2608514" y="1401170"/>
            <a:chExt cx="1050610" cy="1897072"/>
          </a:xfrm>
        </p:grpSpPr>
        <p:sp>
          <p:nvSpPr>
            <p:cNvPr id="50" name="Smiley Face 49"/>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1" name="Straight Connector 50"/>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20"/>
          <p:cNvGrpSpPr>
            <a:grpSpLocks/>
          </p:cNvGrpSpPr>
          <p:nvPr/>
        </p:nvGrpSpPr>
        <p:grpSpPr bwMode="auto">
          <a:xfrm>
            <a:off x="3857193" y="3352800"/>
            <a:ext cx="410007" cy="739003"/>
            <a:chOff x="2608514" y="1401170"/>
            <a:chExt cx="1050610" cy="1897072"/>
          </a:xfrm>
        </p:grpSpPr>
        <p:sp>
          <p:nvSpPr>
            <p:cNvPr id="57" name="Smiley Face 56"/>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8" name="Straight Connector 57"/>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Group 20"/>
          <p:cNvGrpSpPr>
            <a:grpSpLocks/>
          </p:cNvGrpSpPr>
          <p:nvPr/>
        </p:nvGrpSpPr>
        <p:grpSpPr bwMode="auto">
          <a:xfrm>
            <a:off x="3399993" y="2667000"/>
            <a:ext cx="410007" cy="739003"/>
            <a:chOff x="2608514" y="1401170"/>
            <a:chExt cx="1050610" cy="1897072"/>
          </a:xfrm>
        </p:grpSpPr>
        <p:sp>
          <p:nvSpPr>
            <p:cNvPr id="64" name="Smiley Face 63"/>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5" name="Straight Connector 64"/>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0" name="Group 20"/>
          <p:cNvGrpSpPr>
            <a:grpSpLocks/>
          </p:cNvGrpSpPr>
          <p:nvPr/>
        </p:nvGrpSpPr>
        <p:grpSpPr bwMode="auto">
          <a:xfrm>
            <a:off x="4923993" y="3886200"/>
            <a:ext cx="410007" cy="739003"/>
            <a:chOff x="2608514" y="1401170"/>
            <a:chExt cx="1050610" cy="1897072"/>
          </a:xfrm>
        </p:grpSpPr>
        <p:sp>
          <p:nvSpPr>
            <p:cNvPr id="71" name="Smiley Face 70"/>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2" name="Straight Connector 71"/>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7" name="Group 20"/>
          <p:cNvGrpSpPr>
            <a:grpSpLocks/>
          </p:cNvGrpSpPr>
          <p:nvPr/>
        </p:nvGrpSpPr>
        <p:grpSpPr bwMode="auto">
          <a:xfrm>
            <a:off x="4314393" y="2971800"/>
            <a:ext cx="410007" cy="739003"/>
            <a:chOff x="2608514" y="1401170"/>
            <a:chExt cx="1050610" cy="1897072"/>
          </a:xfrm>
        </p:grpSpPr>
        <p:sp>
          <p:nvSpPr>
            <p:cNvPr id="78" name="Smiley Face 77"/>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9" name="Straight Connector 78"/>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4" name="Group 20"/>
          <p:cNvGrpSpPr>
            <a:grpSpLocks/>
          </p:cNvGrpSpPr>
          <p:nvPr/>
        </p:nvGrpSpPr>
        <p:grpSpPr bwMode="auto">
          <a:xfrm>
            <a:off x="6907581" y="3262562"/>
            <a:ext cx="410007" cy="739003"/>
            <a:chOff x="2608514" y="1401170"/>
            <a:chExt cx="1050610" cy="1897072"/>
          </a:xfrm>
        </p:grpSpPr>
        <p:sp>
          <p:nvSpPr>
            <p:cNvPr id="85" name="Smiley Face 84"/>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6" name="Straight Connector 85"/>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1" name="Group 20"/>
          <p:cNvGrpSpPr>
            <a:grpSpLocks/>
          </p:cNvGrpSpPr>
          <p:nvPr/>
        </p:nvGrpSpPr>
        <p:grpSpPr bwMode="auto">
          <a:xfrm>
            <a:off x="4588887" y="1840298"/>
            <a:ext cx="410007" cy="739003"/>
            <a:chOff x="2608514" y="1401170"/>
            <a:chExt cx="1050610" cy="1897072"/>
          </a:xfrm>
        </p:grpSpPr>
        <p:sp>
          <p:nvSpPr>
            <p:cNvPr id="92" name="Smiley Face 91"/>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3" name="Straight Connector 92"/>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8" name="Group 20"/>
          <p:cNvGrpSpPr>
            <a:grpSpLocks/>
          </p:cNvGrpSpPr>
          <p:nvPr/>
        </p:nvGrpSpPr>
        <p:grpSpPr bwMode="auto">
          <a:xfrm>
            <a:off x="2177963" y="2689997"/>
            <a:ext cx="410007" cy="739003"/>
            <a:chOff x="2608514" y="1401170"/>
            <a:chExt cx="1050610" cy="1897072"/>
          </a:xfrm>
        </p:grpSpPr>
        <p:sp>
          <p:nvSpPr>
            <p:cNvPr id="99" name="Smiley Face 98"/>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0" name="Straight Connector 99"/>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5" name="Group 20"/>
          <p:cNvGrpSpPr>
            <a:grpSpLocks/>
          </p:cNvGrpSpPr>
          <p:nvPr/>
        </p:nvGrpSpPr>
        <p:grpSpPr bwMode="auto">
          <a:xfrm>
            <a:off x="2777934" y="4612155"/>
            <a:ext cx="410007" cy="739003"/>
            <a:chOff x="2608514" y="1401170"/>
            <a:chExt cx="1050610" cy="1897072"/>
          </a:xfrm>
        </p:grpSpPr>
        <p:sp>
          <p:nvSpPr>
            <p:cNvPr id="106" name="Smiley Face 105"/>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7" name="Straight Connector 106"/>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 name="Group 20"/>
          <p:cNvGrpSpPr>
            <a:grpSpLocks/>
          </p:cNvGrpSpPr>
          <p:nvPr/>
        </p:nvGrpSpPr>
        <p:grpSpPr bwMode="auto">
          <a:xfrm>
            <a:off x="1343025" y="4616545"/>
            <a:ext cx="410007" cy="739003"/>
            <a:chOff x="2608514" y="1401170"/>
            <a:chExt cx="1050610" cy="1897072"/>
          </a:xfrm>
        </p:grpSpPr>
        <p:sp>
          <p:nvSpPr>
            <p:cNvPr id="113" name="Smiley Face 112"/>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4" name="Straight Connector 113"/>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3" name="Oval 152"/>
          <p:cNvSpPr/>
          <p:nvPr/>
        </p:nvSpPr>
        <p:spPr>
          <a:xfrm>
            <a:off x="1828800" y="3314700"/>
            <a:ext cx="1489398" cy="723900"/>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20"/>
          <p:cNvGrpSpPr>
            <a:grpSpLocks/>
          </p:cNvGrpSpPr>
          <p:nvPr/>
        </p:nvGrpSpPr>
        <p:grpSpPr bwMode="auto">
          <a:xfrm>
            <a:off x="7083302" y="4416804"/>
            <a:ext cx="410007" cy="739003"/>
            <a:chOff x="2608514" y="1401170"/>
            <a:chExt cx="1050610" cy="1897072"/>
          </a:xfrm>
        </p:grpSpPr>
        <p:sp>
          <p:nvSpPr>
            <p:cNvPr id="120" name="Smiley Face 119"/>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1" name="Straight Connector 120"/>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6" name="Group 20"/>
          <p:cNvGrpSpPr>
            <a:grpSpLocks/>
          </p:cNvGrpSpPr>
          <p:nvPr/>
        </p:nvGrpSpPr>
        <p:grpSpPr bwMode="auto">
          <a:xfrm>
            <a:off x="5575159" y="4709932"/>
            <a:ext cx="410007" cy="739003"/>
            <a:chOff x="2608514" y="1401170"/>
            <a:chExt cx="1050610" cy="1897072"/>
          </a:xfrm>
        </p:grpSpPr>
        <p:sp>
          <p:nvSpPr>
            <p:cNvPr id="127" name="Smiley Face 126"/>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8" name="Straight Connector 127"/>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3" name="Group 20"/>
          <p:cNvGrpSpPr>
            <a:grpSpLocks/>
          </p:cNvGrpSpPr>
          <p:nvPr/>
        </p:nvGrpSpPr>
        <p:grpSpPr bwMode="auto">
          <a:xfrm>
            <a:off x="2248569" y="4174302"/>
            <a:ext cx="410007" cy="739003"/>
            <a:chOff x="2608514" y="1401170"/>
            <a:chExt cx="1050610" cy="1897072"/>
          </a:xfrm>
        </p:grpSpPr>
        <p:sp>
          <p:nvSpPr>
            <p:cNvPr id="134" name="Smiley Face 133"/>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5" name="Straight Connector 134"/>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167588" y="942083"/>
            <a:ext cx="2194612" cy="1598134"/>
            <a:chOff x="167588" y="942083"/>
            <a:chExt cx="2194612" cy="1598134"/>
          </a:xfrm>
        </p:grpSpPr>
        <p:sp>
          <p:nvSpPr>
            <p:cNvPr id="140" name="Explosion 1 139"/>
            <p:cNvSpPr/>
            <p:nvPr/>
          </p:nvSpPr>
          <p:spPr>
            <a:xfrm>
              <a:off x="167588" y="942083"/>
              <a:ext cx="2194612" cy="1598134"/>
            </a:xfrm>
            <a:prstGeom prst="irregularSeal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1" name="TextBox 140"/>
            <p:cNvSpPr txBox="1"/>
            <p:nvPr/>
          </p:nvSpPr>
          <p:spPr>
            <a:xfrm>
              <a:off x="486207" y="1371600"/>
              <a:ext cx="1647393"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FLEE!</a:t>
              </a:r>
              <a:endParaRPr lang="en-US" sz="3200" b="1" dirty="0">
                <a:effectLst>
                  <a:outerShdw blurRad="38100" dist="38100" dir="2700000" algn="tl">
                    <a:srgbClr val="000000">
                      <a:alpha val="43137"/>
                    </a:srgbClr>
                  </a:outerShdw>
                </a:effectLst>
              </a:endParaRPr>
            </a:p>
          </p:txBody>
        </p:sp>
      </p:grpSp>
      <p:grpSp>
        <p:nvGrpSpPr>
          <p:cNvPr id="162" name="Group 161"/>
          <p:cNvGrpSpPr/>
          <p:nvPr/>
        </p:nvGrpSpPr>
        <p:grpSpPr>
          <a:xfrm>
            <a:off x="6280965" y="3954269"/>
            <a:ext cx="3244035" cy="2522731"/>
            <a:chOff x="6204765" y="187094"/>
            <a:chExt cx="3244035" cy="2522731"/>
          </a:xfrm>
        </p:grpSpPr>
        <p:sp>
          <p:nvSpPr>
            <p:cNvPr id="163" name="Notched Right Arrow 162"/>
            <p:cNvSpPr/>
            <p:nvPr/>
          </p:nvSpPr>
          <p:spPr>
            <a:xfrm rot="13510476">
              <a:off x="6588625" y="662835"/>
              <a:ext cx="2522731" cy="1571250"/>
            </a:xfrm>
            <a:prstGeom prst="notched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4" name="TextBox 163"/>
            <p:cNvSpPr txBox="1"/>
            <p:nvPr/>
          </p:nvSpPr>
          <p:spPr>
            <a:xfrm rot="2652602">
              <a:off x="6204765" y="1096245"/>
              <a:ext cx="3244035"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PURSUE!</a:t>
              </a:r>
              <a:endParaRPr lang="en-US" sz="3200" b="1" dirty="0">
                <a:effectLst>
                  <a:outerShdw blurRad="38100" dist="38100" dir="2700000" algn="tl">
                    <a:srgbClr val="000000">
                      <a:alpha val="43137"/>
                    </a:srgbClr>
                  </a:outerShdw>
                </a:effectLst>
              </a:endParaRPr>
            </a:p>
          </p:txBody>
        </p:sp>
      </p:grpSp>
      <p:sp>
        <p:nvSpPr>
          <p:cNvPr id="165" name="Oval 164"/>
          <p:cNvSpPr/>
          <p:nvPr/>
        </p:nvSpPr>
        <p:spPr>
          <a:xfrm>
            <a:off x="3579562" y="4381130"/>
            <a:ext cx="1634905" cy="728290"/>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2057400" y="3962400"/>
            <a:ext cx="2209800" cy="762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effectLst>
                  <a:outerShdw blurRad="38100" dist="38100" dir="2700000" algn="tl">
                    <a:srgbClr val="000000">
                      <a:alpha val="43137"/>
                    </a:srgbClr>
                  </a:outerShdw>
                </a:effectLst>
              </a:rPr>
              <a:t>peace</a:t>
            </a:r>
            <a:endParaRPr lang="en-US" sz="3000" dirty="0">
              <a:effectLst>
                <a:outerShdw blurRad="38100" dist="38100" dir="2700000" algn="tl">
                  <a:srgbClr val="000000">
                    <a:alpha val="43137"/>
                  </a:srgbClr>
                </a:outerShdw>
              </a:effectLst>
            </a:endParaRPr>
          </a:p>
        </p:txBody>
      </p:sp>
      <p:grpSp>
        <p:nvGrpSpPr>
          <p:cNvPr id="156" name="Group 155"/>
          <p:cNvGrpSpPr/>
          <p:nvPr/>
        </p:nvGrpSpPr>
        <p:grpSpPr>
          <a:xfrm>
            <a:off x="2928165" y="4563869"/>
            <a:ext cx="3244035" cy="2522731"/>
            <a:chOff x="6204765" y="187094"/>
            <a:chExt cx="3244035" cy="2522731"/>
          </a:xfrm>
        </p:grpSpPr>
        <p:sp>
          <p:nvSpPr>
            <p:cNvPr id="157" name="Notched Right Arrow 156"/>
            <p:cNvSpPr/>
            <p:nvPr/>
          </p:nvSpPr>
          <p:spPr>
            <a:xfrm rot="13510476">
              <a:off x="6588625" y="662835"/>
              <a:ext cx="2522731" cy="1571250"/>
            </a:xfrm>
            <a:prstGeom prst="notched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8" name="TextBox 157"/>
            <p:cNvSpPr txBox="1"/>
            <p:nvPr/>
          </p:nvSpPr>
          <p:spPr>
            <a:xfrm rot="2652602">
              <a:off x="6204765" y="1096245"/>
              <a:ext cx="3244035"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PURSUE!</a:t>
              </a:r>
              <a:endParaRPr lang="en-US" sz="3200" b="1" dirty="0">
                <a:effectLst>
                  <a:outerShdw blurRad="38100" dist="38100" dir="2700000" algn="tl">
                    <a:srgbClr val="000000">
                      <a:alpha val="43137"/>
                    </a:srgbClr>
                  </a:outerShdw>
                </a:effectLst>
              </a:endParaRPr>
            </a:p>
          </p:txBody>
        </p:sp>
      </p:grpSp>
      <p:grpSp>
        <p:nvGrpSpPr>
          <p:cNvPr id="159" name="Group 158"/>
          <p:cNvGrpSpPr/>
          <p:nvPr/>
        </p:nvGrpSpPr>
        <p:grpSpPr>
          <a:xfrm>
            <a:off x="4299765" y="3886200"/>
            <a:ext cx="3244035" cy="2522731"/>
            <a:chOff x="6204765" y="187094"/>
            <a:chExt cx="3244035" cy="2522731"/>
          </a:xfrm>
        </p:grpSpPr>
        <p:sp>
          <p:nvSpPr>
            <p:cNvPr id="160" name="Notched Right Arrow 159"/>
            <p:cNvSpPr/>
            <p:nvPr/>
          </p:nvSpPr>
          <p:spPr>
            <a:xfrm rot="13510476">
              <a:off x="6588625" y="662835"/>
              <a:ext cx="2522731" cy="1571250"/>
            </a:xfrm>
            <a:prstGeom prst="notched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1" name="TextBox 160"/>
            <p:cNvSpPr txBox="1"/>
            <p:nvPr/>
          </p:nvSpPr>
          <p:spPr>
            <a:xfrm rot="2652602">
              <a:off x="6204765" y="1096245"/>
              <a:ext cx="3244035"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PURSUE!</a:t>
              </a:r>
              <a:endParaRPr lang="en-US" sz="3200" b="1" dirty="0">
                <a:effectLst>
                  <a:outerShdw blurRad="38100" dist="38100" dir="2700000" algn="tl">
                    <a:srgbClr val="000000">
                      <a:alpha val="43137"/>
                    </a:srgbClr>
                  </a:outerShdw>
                </a:effectLst>
              </a:endParaRPr>
            </a:p>
          </p:txBody>
        </p:sp>
      </p:grpSp>
      <p:sp>
        <p:nvSpPr>
          <p:cNvPr id="9" name="Title 1"/>
          <p:cNvSpPr txBox="1">
            <a:spLocks/>
          </p:cNvSpPr>
          <p:nvPr/>
        </p:nvSpPr>
        <p:spPr>
          <a:xfrm>
            <a:off x="5562600" y="3505200"/>
            <a:ext cx="22860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effectLst>
                  <a:outerShdw blurRad="38100" dist="38100" dir="2700000" algn="tl">
                    <a:srgbClr val="000000">
                      <a:alpha val="43137"/>
                    </a:srgbClr>
                  </a:outerShdw>
                </a:effectLst>
              </a:rPr>
              <a:t>love</a:t>
            </a:r>
            <a:endParaRPr lang="en-US" sz="3000" dirty="0">
              <a:effectLst>
                <a:outerShdw blurRad="38100" dist="38100" dir="2700000" algn="tl">
                  <a:srgbClr val="000000">
                    <a:alpha val="43137"/>
                  </a:srgbClr>
                </a:outerShdw>
              </a:effectLst>
            </a:endParaRPr>
          </a:p>
        </p:txBody>
      </p:sp>
      <p:grpSp>
        <p:nvGrpSpPr>
          <p:cNvPr id="166" name="Group 20"/>
          <p:cNvGrpSpPr>
            <a:grpSpLocks/>
          </p:cNvGrpSpPr>
          <p:nvPr/>
        </p:nvGrpSpPr>
        <p:grpSpPr bwMode="auto">
          <a:xfrm>
            <a:off x="3171393" y="3886200"/>
            <a:ext cx="410007" cy="739003"/>
            <a:chOff x="2608514" y="1401170"/>
            <a:chExt cx="1050610" cy="1897072"/>
          </a:xfrm>
        </p:grpSpPr>
        <p:sp>
          <p:nvSpPr>
            <p:cNvPr id="167" name="Smiley Face 166"/>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8" name="Straight Connector 167"/>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3" name="Group 20"/>
          <p:cNvGrpSpPr>
            <a:grpSpLocks/>
          </p:cNvGrpSpPr>
          <p:nvPr/>
        </p:nvGrpSpPr>
        <p:grpSpPr bwMode="auto">
          <a:xfrm>
            <a:off x="6295593" y="4191000"/>
            <a:ext cx="410007" cy="739003"/>
            <a:chOff x="2608514" y="1401170"/>
            <a:chExt cx="1050610" cy="1897072"/>
          </a:xfrm>
        </p:grpSpPr>
        <p:sp>
          <p:nvSpPr>
            <p:cNvPr id="174" name="Smiley Face 173"/>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5" name="Straight Connector 174"/>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5" name="Oval 154"/>
          <p:cNvSpPr/>
          <p:nvPr/>
        </p:nvSpPr>
        <p:spPr>
          <a:xfrm>
            <a:off x="5907129" y="4641110"/>
            <a:ext cx="1579270" cy="723900"/>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191000" y="3048000"/>
            <a:ext cx="3276600" cy="1447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000" dirty="0" smtClean="0">
              <a:effectLst>
                <a:outerShdw blurRad="38100" dist="38100" dir="2700000" algn="tl">
                  <a:srgbClr val="000000">
                    <a:alpha val="43137"/>
                  </a:srgbClr>
                </a:outerShdw>
              </a:effectLst>
            </a:endParaRPr>
          </a:p>
          <a:p>
            <a:r>
              <a:rPr lang="en-US" sz="3000" dirty="0" smtClean="0">
                <a:effectLst>
                  <a:outerShdw blurRad="38100" dist="38100" dir="2700000" algn="tl">
                    <a:srgbClr val="000000">
                      <a:alpha val="43137"/>
                    </a:srgbClr>
                  </a:outerShdw>
                </a:effectLst>
              </a:rPr>
              <a:t>faith</a:t>
            </a:r>
            <a:endParaRPr lang="en-US" sz="3000" dirty="0">
              <a:effectLst>
                <a:outerShdw blurRad="38100" dist="38100" dir="2700000" algn="tl">
                  <a:srgbClr val="000000">
                    <a:alpha val="43137"/>
                  </a:srgbClr>
                </a:outerShdw>
              </a:effectLst>
            </a:endParaRPr>
          </a:p>
        </p:txBody>
      </p:sp>
      <p:grpSp>
        <p:nvGrpSpPr>
          <p:cNvPr id="180" name="Group 20"/>
          <p:cNvGrpSpPr>
            <a:grpSpLocks/>
          </p:cNvGrpSpPr>
          <p:nvPr/>
        </p:nvGrpSpPr>
        <p:grpSpPr bwMode="auto">
          <a:xfrm>
            <a:off x="5381193" y="1905000"/>
            <a:ext cx="410007" cy="739003"/>
            <a:chOff x="2608514" y="1401170"/>
            <a:chExt cx="1050610" cy="1897072"/>
          </a:xfrm>
        </p:grpSpPr>
        <p:sp>
          <p:nvSpPr>
            <p:cNvPr id="181" name="Smiley Face 180"/>
            <p:cNvSpPr/>
            <p:nvPr/>
          </p:nvSpPr>
          <p:spPr>
            <a:xfrm>
              <a:off x="2789435" y="1401170"/>
              <a:ext cx="669724" cy="609603"/>
            </a:xfrm>
            <a:prstGeom prst="smileyFace">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82" name="Straight Connector 181"/>
            <p:cNvCxnSpPr/>
            <p:nvPr/>
          </p:nvCxnSpPr>
          <p:spPr>
            <a:xfrm>
              <a:off x="3124297" y="2010773"/>
              <a:ext cx="0" cy="65564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6660000">
              <a:off x="287513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3143342" y="2666414"/>
              <a:ext cx="209487" cy="63182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2895766" y="2666414"/>
              <a:ext cx="228531" cy="60960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6660000">
              <a:off x="3392504" y="1887029"/>
              <a:ext cx="0" cy="5332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4" name="Oval 153"/>
          <p:cNvSpPr/>
          <p:nvPr/>
        </p:nvSpPr>
        <p:spPr>
          <a:xfrm>
            <a:off x="4639855" y="2362200"/>
            <a:ext cx="2522945" cy="723900"/>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631054" y="3505200"/>
            <a:ext cx="3160146" cy="4691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effectLst>
                  <a:outerShdw blurRad="38100" dist="38100" dir="2700000" algn="tl">
                    <a:srgbClr val="000000">
                      <a:alpha val="43137"/>
                    </a:srgbClr>
                  </a:outerShdw>
                </a:effectLst>
              </a:rPr>
              <a:t>righteousness  </a:t>
            </a:r>
            <a:endParaRPr lang="en-US" sz="3000"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828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62"/>
                                        </p:tgtEl>
                                      </p:cBhvr>
                                    </p:animEffect>
                                    <p:set>
                                      <p:cBhvr>
                                        <p:cTn id="7" dur="1" fill="hold">
                                          <p:stCondLst>
                                            <p:cond delay="499"/>
                                          </p:stCondLst>
                                        </p:cTn>
                                        <p:tgtEl>
                                          <p:spTgt spid="16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56"/>
                                        </p:tgtEl>
                                      </p:cBhvr>
                                    </p:animEffect>
                                    <p:set>
                                      <p:cBhvr>
                                        <p:cTn id="13" dur="1" fill="hold">
                                          <p:stCondLst>
                                            <p:cond delay="499"/>
                                          </p:stCondLst>
                                        </p:cTn>
                                        <p:tgtEl>
                                          <p:spTgt spid="15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42"/>
                                        </p:tgtEl>
                                      </p:cBhvr>
                                    </p:animEffect>
                                    <p:set>
                                      <p:cBhvr>
                                        <p:cTn id="16" dur="1" fill="hold">
                                          <p:stCondLst>
                                            <p:cond delay="499"/>
                                          </p:stCondLst>
                                        </p:cTn>
                                        <p:tgtEl>
                                          <p:spTgt spid="14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7" presetClass="path" presetSubtype="0" accel="50000" decel="50000" fill="hold" grpId="0" nodeType="clickEffect">
                                  <p:stCondLst>
                                    <p:cond delay="0"/>
                                  </p:stCondLst>
                                  <p:childTnLst>
                                    <p:animMotion origin="layout" path="M -0.0021 0.00462 L 0.07221 0.01226 C 0.08835 0.0148 0.1071 0.0074 0.12394 -0.00625 C 0.14252 -0.02267 0.1545 -0.04186 0.16075 -0.06245 L 0.18835 -0.15588 " pathEditMode="fixed" rAng="-1938573" ptsTypes="FffFF">
                                      <p:cBhvr>
                                        <p:cTn id="20" dur="2000" fill="hold"/>
                                        <p:tgtEl>
                                          <p:spTgt spid="7"/>
                                        </p:tgtEl>
                                        <p:attrNameLst>
                                          <p:attrName>ppt_x</p:attrName>
                                          <p:attrName>ppt_y</p:attrName>
                                        </p:attrNameLst>
                                      </p:cBhvr>
                                      <p:rCtr x="11128" y="-4625"/>
                                    </p:animMotion>
                                  </p:childTnLst>
                                </p:cTn>
                              </p:par>
                              <p:par>
                                <p:cTn id="21" presetID="42" presetClass="path" presetSubtype="0" accel="50000" decel="50000" fill="hold" grpId="0" nodeType="withEffect">
                                  <p:stCondLst>
                                    <p:cond delay="0"/>
                                  </p:stCondLst>
                                  <p:childTnLst>
                                    <p:animMotion origin="layout" path="M 0 0 L 0.09583 0.17222 " pathEditMode="relative" rAng="0" ptsTypes="AA">
                                      <p:cBhvr>
                                        <p:cTn id="22" dur="2000" fill="hold"/>
                                        <p:tgtEl>
                                          <p:spTgt spid="8"/>
                                        </p:tgtEl>
                                        <p:attrNameLst>
                                          <p:attrName>ppt_x</p:attrName>
                                          <p:attrName>ppt_y</p:attrName>
                                        </p:attrNameLst>
                                      </p:cBhvr>
                                      <p:rCtr x="4792" y="8611"/>
                                    </p:animMotion>
                                  </p:childTnLst>
                                </p:cTn>
                              </p:par>
                              <p:par>
                                <p:cTn id="23" presetID="37" presetClass="path" presetSubtype="0" accel="50000" decel="50000" fill="hold" grpId="0" nodeType="withEffect">
                                  <p:stCondLst>
                                    <p:cond delay="0"/>
                                  </p:stCondLst>
                                  <p:childTnLst>
                                    <p:animMotion origin="layout" path="M -3.33333E-6 -0.02222 L -0.12118 0.09977 C -0.14652 0.12754 -0.1842 0.14444 -0.22378 0.14444 C -0.26857 0.14444 -0.30503 0.12754 -0.32986 0.09977 L -0.45 -0.02222 " pathEditMode="fixed" rAng="0" ptsTypes="FffFF">
                                      <p:cBhvr>
                                        <p:cTn id="24" dur="2000" fill="hold"/>
                                        <p:tgtEl>
                                          <p:spTgt spid="9"/>
                                        </p:tgtEl>
                                        <p:attrNameLst>
                                          <p:attrName>ppt_x</p:attrName>
                                          <p:attrName>ppt_y</p:attrName>
                                        </p:attrNameLst>
                                      </p:cBhvr>
                                      <p:rCtr x="-22500" y="8333"/>
                                    </p:animMotion>
                                  </p:childTnLst>
                                </p:cTn>
                              </p:par>
                              <p:par>
                                <p:cTn id="25" presetID="42" presetClass="path" presetSubtype="0" accel="50000" decel="50000" fill="hold" grpId="0" nodeType="withEffect">
                                  <p:stCondLst>
                                    <p:cond delay="0"/>
                                  </p:stCondLst>
                                  <p:childTnLst>
                                    <p:animMotion origin="layout" path="M -3.33333E-6 -3.33333E-6 L 0.1375 0.06667 " pathEditMode="relative" rAng="0" ptsTypes="AA">
                                      <p:cBhvr>
                                        <p:cTn id="26" dur="2000" fill="hold"/>
                                        <p:tgtEl>
                                          <p:spTgt spid="10"/>
                                        </p:tgtEl>
                                        <p:attrNameLst>
                                          <p:attrName>ppt_x</p:attrName>
                                          <p:attrName>ppt_y</p:attrName>
                                        </p:attrNameLst>
                                      </p:cBhvr>
                                      <p:rCtr x="6875" y="3333"/>
                                    </p:animMotion>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15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5"/>
                                        </p:tgtEl>
                                        <p:attrNameLst>
                                          <p:attrName>style.visibility</p:attrName>
                                        </p:attrNameLst>
                                      </p:cBhvr>
                                      <p:to>
                                        <p:strVal val="visible"/>
                                      </p:to>
                                    </p:se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500"/>
                                        <p:tgtEl>
                                          <p:spTgt spid="11">
                                            <p:txEl>
                                              <p:pRg st="0" end="0"/>
                                            </p:txEl>
                                          </p:spTgt>
                                        </p:tgtEl>
                                      </p:cBhvr>
                                    </p:animEffect>
                                  </p:childTnLst>
                                </p:cTn>
                              </p:par>
                            </p:childTnLst>
                          </p:cTn>
                        </p:par>
                        <p:par>
                          <p:cTn id="40" fill="hold">
                            <p:stCondLst>
                              <p:cond delay="2500"/>
                            </p:stCondLst>
                            <p:childTnLst>
                              <p:par>
                                <p:cTn id="41" presetID="2" presetClass="entr" presetSubtype="4" decel="7800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ppt_x"/>
                                          </p:val>
                                        </p:tav>
                                        <p:tav tm="100000">
                                          <p:val>
                                            <p:strVal val="#ppt_x"/>
                                          </p:val>
                                        </p:tav>
                                      </p:tavLst>
                                    </p:anim>
                                    <p:anim calcmode="lin" valueType="num">
                                      <p:cBhvr additive="base">
                                        <p:cTn id="44" dur="10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decel="7800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1000" fill="hold"/>
                                        <p:tgtEl>
                                          <p:spTgt spid="21"/>
                                        </p:tgtEl>
                                        <p:attrNameLst>
                                          <p:attrName>ppt_x</p:attrName>
                                        </p:attrNameLst>
                                      </p:cBhvr>
                                      <p:tavLst>
                                        <p:tav tm="0">
                                          <p:val>
                                            <p:strVal val="#ppt_x"/>
                                          </p:val>
                                        </p:tav>
                                        <p:tav tm="100000">
                                          <p:val>
                                            <p:strVal val="#ppt_x"/>
                                          </p:val>
                                        </p:tav>
                                      </p:tavLst>
                                    </p:anim>
                                    <p:anim calcmode="lin" valueType="num">
                                      <p:cBhvr additive="base">
                                        <p:cTn id="48" dur="10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decel="7800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1000" fill="hold"/>
                                        <p:tgtEl>
                                          <p:spTgt spid="28"/>
                                        </p:tgtEl>
                                        <p:attrNameLst>
                                          <p:attrName>ppt_x</p:attrName>
                                        </p:attrNameLst>
                                      </p:cBhvr>
                                      <p:tavLst>
                                        <p:tav tm="0">
                                          <p:val>
                                            <p:strVal val="#ppt_x"/>
                                          </p:val>
                                        </p:tav>
                                        <p:tav tm="100000">
                                          <p:val>
                                            <p:strVal val="#ppt_x"/>
                                          </p:val>
                                        </p:tav>
                                      </p:tavLst>
                                    </p:anim>
                                    <p:anim calcmode="lin" valueType="num">
                                      <p:cBhvr additive="base">
                                        <p:cTn id="52" dur="10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decel="7800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1000" fill="hold"/>
                                        <p:tgtEl>
                                          <p:spTgt spid="35"/>
                                        </p:tgtEl>
                                        <p:attrNameLst>
                                          <p:attrName>ppt_x</p:attrName>
                                        </p:attrNameLst>
                                      </p:cBhvr>
                                      <p:tavLst>
                                        <p:tav tm="0">
                                          <p:val>
                                            <p:strVal val="#ppt_x"/>
                                          </p:val>
                                        </p:tav>
                                        <p:tav tm="100000">
                                          <p:val>
                                            <p:strVal val="#ppt_x"/>
                                          </p:val>
                                        </p:tav>
                                      </p:tavLst>
                                    </p:anim>
                                    <p:anim calcmode="lin" valueType="num">
                                      <p:cBhvr additive="base">
                                        <p:cTn id="56" dur="1000" fill="hold"/>
                                        <p:tgtEl>
                                          <p:spTgt spid="35"/>
                                        </p:tgtEl>
                                        <p:attrNameLst>
                                          <p:attrName>ppt_y</p:attrName>
                                        </p:attrNameLst>
                                      </p:cBhvr>
                                      <p:tavLst>
                                        <p:tav tm="0">
                                          <p:val>
                                            <p:strVal val="1+#ppt_h/2"/>
                                          </p:val>
                                        </p:tav>
                                        <p:tav tm="100000">
                                          <p:val>
                                            <p:strVal val="#ppt_y"/>
                                          </p:val>
                                        </p:tav>
                                      </p:tavLst>
                                    </p:anim>
                                  </p:childTnLst>
                                </p:cTn>
                              </p:par>
                              <p:par>
                                <p:cTn id="57" presetID="2" presetClass="entr" presetSubtype="4" decel="7800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1000" fill="hold"/>
                                        <p:tgtEl>
                                          <p:spTgt spid="42"/>
                                        </p:tgtEl>
                                        <p:attrNameLst>
                                          <p:attrName>ppt_x</p:attrName>
                                        </p:attrNameLst>
                                      </p:cBhvr>
                                      <p:tavLst>
                                        <p:tav tm="0">
                                          <p:val>
                                            <p:strVal val="#ppt_x"/>
                                          </p:val>
                                        </p:tav>
                                        <p:tav tm="100000">
                                          <p:val>
                                            <p:strVal val="#ppt_x"/>
                                          </p:val>
                                        </p:tav>
                                      </p:tavLst>
                                    </p:anim>
                                    <p:anim calcmode="lin" valueType="num">
                                      <p:cBhvr additive="base">
                                        <p:cTn id="60" dur="1000" fill="hold"/>
                                        <p:tgtEl>
                                          <p:spTgt spid="42"/>
                                        </p:tgtEl>
                                        <p:attrNameLst>
                                          <p:attrName>ppt_y</p:attrName>
                                        </p:attrNameLst>
                                      </p:cBhvr>
                                      <p:tavLst>
                                        <p:tav tm="0">
                                          <p:val>
                                            <p:strVal val="1+#ppt_h/2"/>
                                          </p:val>
                                        </p:tav>
                                        <p:tav tm="100000">
                                          <p:val>
                                            <p:strVal val="#ppt_y"/>
                                          </p:val>
                                        </p:tav>
                                      </p:tavLst>
                                    </p:anim>
                                  </p:childTnLst>
                                </p:cTn>
                              </p:par>
                              <p:par>
                                <p:cTn id="61" presetID="2" presetClass="entr" presetSubtype="4" decel="78000"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additive="base">
                                        <p:cTn id="63" dur="1000" fill="hold"/>
                                        <p:tgtEl>
                                          <p:spTgt spid="49"/>
                                        </p:tgtEl>
                                        <p:attrNameLst>
                                          <p:attrName>ppt_x</p:attrName>
                                        </p:attrNameLst>
                                      </p:cBhvr>
                                      <p:tavLst>
                                        <p:tav tm="0">
                                          <p:val>
                                            <p:strVal val="#ppt_x"/>
                                          </p:val>
                                        </p:tav>
                                        <p:tav tm="100000">
                                          <p:val>
                                            <p:strVal val="#ppt_x"/>
                                          </p:val>
                                        </p:tav>
                                      </p:tavLst>
                                    </p:anim>
                                    <p:anim calcmode="lin" valueType="num">
                                      <p:cBhvr additive="base">
                                        <p:cTn id="64" dur="1000" fill="hold"/>
                                        <p:tgtEl>
                                          <p:spTgt spid="49"/>
                                        </p:tgtEl>
                                        <p:attrNameLst>
                                          <p:attrName>ppt_y</p:attrName>
                                        </p:attrNameLst>
                                      </p:cBhvr>
                                      <p:tavLst>
                                        <p:tav tm="0">
                                          <p:val>
                                            <p:strVal val="1+#ppt_h/2"/>
                                          </p:val>
                                        </p:tav>
                                        <p:tav tm="100000">
                                          <p:val>
                                            <p:strVal val="#ppt_y"/>
                                          </p:val>
                                        </p:tav>
                                      </p:tavLst>
                                    </p:anim>
                                  </p:childTnLst>
                                </p:cTn>
                              </p:par>
                              <p:par>
                                <p:cTn id="65" presetID="2" presetClass="entr" presetSubtype="4" decel="7800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1000" fill="hold"/>
                                        <p:tgtEl>
                                          <p:spTgt spid="56"/>
                                        </p:tgtEl>
                                        <p:attrNameLst>
                                          <p:attrName>ppt_x</p:attrName>
                                        </p:attrNameLst>
                                      </p:cBhvr>
                                      <p:tavLst>
                                        <p:tav tm="0">
                                          <p:val>
                                            <p:strVal val="#ppt_x"/>
                                          </p:val>
                                        </p:tav>
                                        <p:tav tm="100000">
                                          <p:val>
                                            <p:strVal val="#ppt_x"/>
                                          </p:val>
                                        </p:tav>
                                      </p:tavLst>
                                    </p:anim>
                                    <p:anim calcmode="lin" valueType="num">
                                      <p:cBhvr additive="base">
                                        <p:cTn id="68" dur="1000" fill="hold"/>
                                        <p:tgtEl>
                                          <p:spTgt spid="56"/>
                                        </p:tgtEl>
                                        <p:attrNameLst>
                                          <p:attrName>ppt_y</p:attrName>
                                        </p:attrNameLst>
                                      </p:cBhvr>
                                      <p:tavLst>
                                        <p:tav tm="0">
                                          <p:val>
                                            <p:strVal val="1+#ppt_h/2"/>
                                          </p:val>
                                        </p:tav>
                                        <p:tav tm="100000">
                                          <p:val>
                                            <p:strVal val="#ppt_y"/>
                                          </p:val>
                                        </p:tav>
                                      </p:tavLst>
                                    </p:anim>
                                  </p:childTnLst>
                                </p:cTn>
                              </p:par>
                              <p:par>
                                <p:cTn id="69" presetID="2" presetClass="entr" presetSubtype="4" decel="78000"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1000" fill="hold"/>
                                        <p:tgtEl>
                                          <p:spTgt spid="63"/>
                                        </p:tgtEl>
                                        <p:attrNameLst>
                                          <p:attrName>ppt_x</p:attrName>
                                        </p:attrNameLst>
                                      </p:cBhvr>
                                      <p:tavLst>
                                        <p:tav tm="0">
                                          <p:val>
                                            <p:strVal val="#ppt_x"/>
                                          </p:val>
                                        </p:tav>
                                        <p:tav tm="100000">
                                          <p:val>
                                            <p:strVal val="#ppt_x"/>
                                          </p:val>
                                        </p:tav>
                                      </p:tavLst>
                                    </p:anim>
                                    <p:anim calcmode="lin" valueType="num">
                                      <p:cBhvr additive="base">
                                        <p:cTn id="72" dur="1000" fill="hold"/>
                                        <p:tgtEl>
                                          <p:spTgt spid="63"/>
                                        </p:tgtEl>
                                        <p:attrNameLst>
                                          <p:attrName>ppt_y</p:attrName>
                                        </p:attrNameLst>
                                      </p:cBhvr>
                                      <p:tavLst>
                                        <p:tav tm="0">
                                          <p:val>
                                            <p:strVal val="1+#ppt_h/2"/>
                                          </p:val>
                                        </p:tav>
                                        <p:tav tm="100000">
                                          <p:val>
                                            <p:strVal val="#ppt_y"/>
                                          </p:val>
                                        </p:tav>
                                      </p:tavLst>
                                    </p:anim>
                                  </p:childTnLst>
                                </p:cTn>
                              </p:par>
                              <p:par>
                                <p:cTn id="73" presetID="2" presetClass="entr" presetSubtype="4" decel="78000"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anim calcmode="lin" valueType="num">
                                      <p:cBhvr additive="base">
                                        <p:cTn id="75" dur="1000" fill="hold"/>
                                        <p:tgtEl>
                                          <p:spTgt spid="70"/>
                                        </p:tgtEl>
                                        <p:attrNameLst>
                                          <p:attrName>ppt_x</p:attrName>
                                        </p:attrNameLst>
                                      </p:cBhvr>
                                      <p:tavLst>
                                        <p:tav tm="0">
                                          <p:val>
                                            <p:strVal val="#ppt_x"/>
                                          </p:val>
                                        </p:tav>
                                        <p:tav tm="100000">
                                          <p:val>
                                            <p:strVal val="#ppt_x"/>
                                          </p:val>
                                        </p:tav>
                                      </p:tavLst>
                                    </p:anim>
                                    <p:anim calcmode="lin" valueType="num">
                                      <p:cBhvr additive="base">
                                        <p:cTn id="76" dur="1000" fill="hold"/>
                                        <p:tgtEl>
                                          <p:spTgt spid="70"/>
                                        </p:tgtEl>
                                        <p:attrNameLst>
                                          <p:attrName>ppt_y</p:attrName>
                                        </p:attrNameLst>
                                      </p:cBhvr>
                                      <p:tavLst>
                                        <p:tav tm="0">
                                          <p:val>
                                            <p:strVal val="1+#ppt_h/2"/>
                                          </p:val>
                                        </p:tav>
                                        <p:tav tm="100000">
                                          <p:val>
                                            <p:strVal val="#ppt_y"/>
                                          </p:val>
                                        </p:tav>
                                      </p:tavLst>
                                    </p:anim>
                                  </p:childTnLst>
                                </p:cTn>
                              </p:par>
                              <p:par>
                                <p:cTn id="77" presetID="2" presetClass="entr" presetSubtype="4" decel="7800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additive="base">
                                        <p:cTn id="79" dur="1000" fill="hold"/>
                                        <p:tgtEl>
                                          <p:spTgt spid="77"/>
                                        </p:tgtEl>
                                        <p:attrNameLst>
                                          <p:attrName>ppt_x</p:attrName>
                                        </p:attrNameLst>
                                      </p:cBhvr>
                                      <p:tavLst>
                                        <p:tav tm="0">
                                          <p:val>
                                            <p:strVal val="#ppt_x"/>
                                          </p:val>
                                        </p:tav>
                                        <p:tav tm="100000">
                                          <p:val>
                                            <p:strVal val="#ppt_x"/>
                                          </p:val>
                                        </p:tav>
                                      </p:tavLst>
                                    </p:anim>
                                    <p:anim calcmode="lin" valueType="num">
                                      <p:cBhvr additive="base">
                                        <p:cTn id="80" dur="1000" fill="hold"/>
                                        <p:tgtEl>
                                          <p:spTgt spid="77"/>
                                        </p:tgtEl>
                                        <p:attrNameLst>
                                          <p:attrName>ppt_y</p:attrName>
                                        </p:attrNameLst>
                                      </p:cBhvr>
                                      <p:tavLst>
                                        <p:tav tm="0">
                                          <p:val>
                                            <p:strVal val="1+#ppt_h/2"/>
                                          </p:val>
                                        </p:tav>
                                        <p:tav tm="100000">
                                          <p:val>
                                            <p:strVal val="#ppt_y"/>
                                          </p:val>
                                        </p:tav>
                                      </p:tavLst>
                                    </p:anim>
                                  </p:childTnLst>
                                </p:cTn>
                              </p:par>
                              <p:par>
                                <p:cTn id="81" presetID="2" presetClass="entr" presetSubtype="4" decel="78000" fill="hold" nodeType="withEffect">
                                  <p:stCondLst>
                                    <p:cond delay="0"/>
                                  </p:stCondLst>
                                  <p:childTnLst>
                                    <p:set>
                                      <p:cBhvr>
                                        <p:cTn id="82" dur="1" fill="hold">
                                          <p:stCondLst>
                                            <p:cond delay="0"/>
                                          </p:stCondLst>
                                        </p:cTn>
                                        <p:tgtEl>
                                          <p:spTgt spid="84"/>
                                        </p:tgtEl>
                                        <p:attrNameLst>
                                          <p:attrName>style.visibility</p:attrName>
                                        </p:attrNameLst>
                                      </p:cBhvr>
                                      <p:to>
                                        <p:strVal val="visible"/>
                                      </p:to>
                                    </p:set>
                                    <p:anim calcmode="lin" valueType="num">
                                      <p:cBhvr additive="base">
                                        <p:cTn id="83" dur="1000" fill="hold"/>
                                        <p:tgtEl>
                                          <p:spTgt spid="84"/>
                                        </p:tgtEl>
                                        <p:attrNameLst>
                                          <p:attrName>ppt_x</p:attrName>
                                        </p:attrNameLst>
                                      </p:cBhvr>
                                      <p:tavLst>
                                        <p:tav tm="0">
                                          <p:val>
                                            <p:strVal val="#ppt_x"/>
                                          </p:val>
                                        </p:tav>
                                        <p:tav tm="100000">
                                          <p:val>
                                            <p:strVal val="#ppt_x"/>
                                          </p:val>
                                        </p:tav>
                                      </p:tavLst>
                                    </p:anim>
                                    <p:anim calcmode="lin" valueType="num">
                                      <p:cBhvr additive="base">
                                        <p:cTn id="84" dur="1000" fill="hold"/>
                                        <p:tgtEl>
                                          <p:spTgt spid="84"/>
                                        </p:tgtEl>
                                        <p:attrNameLst>
                                          <p:attrName>ppt_y</p:attrName>
                                        </p:attrNameLst>
                                      </p:cBhvr>
                                      <p:tavLst>
                                        <p:tav tm="0">
                                          <p:val>
                                            <p:strVal val="1+#ppt_h/2"/>
                                          </p:val>
                                        </p:tav>
                                        <p:tav tm="100000">
                                          <p:val>
                                            <p:strVal val="#ppt_y"/>
                                          </p:val>
                                        </p:tav>
                                      </p:tavLst>
                                    </p:anim>
                                  </p:childTnLst>
                                </p:cTn>
                              </p:par>
                              <p:par>
                                <p:cTn id="85" presetID="2" presetClass="entr" presetSubtype="4" decel="78000" fill="hold" nodeType="withEffect">
                                  <p:stCondLst>
                                    <p:cond delay="0"/>
                                  </p:stCondLst>
                                  <p:childTnLst>
                                    <p:set>
                                      <p:cBhvr>
                                        <p:cTn id="86" dur="1" fill="hold">
                                          <p:stCondLst>
                                            <p:cond delay="0"/>
                                          </p:stCondLst>
                                        </p:cTn>
                                        <p:tgtEl>
                                          <p:spTgt spid="91"/>
                                        </p:tgtEl>
                                        <p:attrNameLst>
                                          <p:attrName>style.visibility</p:attrName>
                                        </p:attrNameLst>
                                      </p:cBhvr>
                                      <p:to>
                                        <p:strVal val="visible"/>
                                      </p:to>
                                    </p:set>
                                    <p:anim calcmode="lin" valueType="num">
                                      <p:cBhvr additive="base">
                                        <p:cTn id="87" dur="1000" fill="hold"/>
                                        <p:tgtEl>
                                          <p:spTgt spid="91"/>
                                        </p:tgtEl>
                                        <p:attrNameLst>
                                          <p:attrName>ppt_x</p:attrName>
                                        </p:attrNameLst>
                                      </p:cBhvr>
                                      <p:tavLst>
                                        <p:tav tm="0">
                                          <p:val>
                                            <p:strVal val="#ppt_x"/>
                                          </p:val>
                                        </p:tav>
                                        <p:tav tm="100000">
                                          <p:val>
                                            <p:strVal val="#ppt_x"/>
                                          </p:val>
                                        </p:tav>
                                      </p:tavLst>
                                    </p:anim>
                                    <p:anim calcmode="lin" valueType="num">
                                      <p:cBhvr additive="base">
                                        <p:cTn id="88" dur="1000" fill="hold"/>
                                        <p:tgtEl>
                                          <p:spTgt spid="91"/>
                                        </p:tgtEl>
                                        <p:attrNameLst>
                                          <p:attrName>ppt_y</p:attrName>
                                        </p:attrNameLst>
                                      </p:cBhvr>
                                      <p:tavLst>
                                        <p:tav tm="0">
                                          <p:val>
                                            <p:strVal val="1+#ppt_h/2"/>
                                          </p:val>
                                        </p:tav>
                                        <p:tav tm="100000">
                                          <p:val>
                                            <p:strVal val="#ppt_y"/>
                                          </p:val>
                                        </p:tav>
                                      </p:tavLst>
                                    </p:anim>
                                  </p:childTnLst>
                                </p:cTn>
                              </p:par>
                              <p:par>
                                <p:cTn id="89" presetID="2" presetClass="entr" presetSubtype="4" decel="78000" fill="hold" nodeType="withEffect">
                                  <p:stCondLst>
                                    <p:cond delay="0"/>
                                  </p:stCondLst>
                                  <p:childTnLst>
                                    <p:set>
                                      <p:cBhvr>
                                        <p:cTn id="90" dur="1" fill="hold">
                                          <p:stCondLst>
                                            <p:cond delay="0"/>
                                          </p:stCondLst>
                                        </p:cTn>
                                        <p:tgtEl>
                                          <p:spTgt spid="98"/>
                                        </p:tgtEl>
                                        <p:attrNameLst>
                                          <p:attrName>style.visibility</p:attrName>
                                        </p:attrNameLst>
                                      </p:cBhvr>
                                      <p:to>
                                        <p:strVal val="visible"/>
                                      </p:to>
                                    </p:set>
                                    <p:anim calcmode="lin" valueType="num">
                                      <p:cBhvr additive="base">
                                        <p:cTn id="91" dur="1000" fill="hold"/>
                                        <p:tgtEl>
                                          <p:spTgt spid="98"/>
                                        </p:tgtEl>
                                        <p:attrNameLst>
                                          <p:attrName>ppt_x</p:attrName>
                                        </p:attrNameLst>
                                      </p:cBhvr>
                                      <p:tavLst>
                                        <p:tav tm="0">
                                          <p:val>
                                            <p:strVal val="#ppt_x"/>
                                          </p:val>
                                        </p:tav>
                                        <p:tav tm="100000">
                                          <p:val>
                                            <p:strVal val="#ppt_x"/>
                                          </p:val>
                                        </p:tav>
                                      </p:tavLst>
                                    </p:anim>
                                    <p:anim calcmode="lin" valueType="num">
                                      <p:cBhvr additive="base">
                                        <p:cTn id="92" dur="1000" fill="hold"/>
                                        <p:tgtEl>
                                          <p:spTgt spid="98"/>
                                        </p:tgtEl>
                                        <p:attrNameLst>
                                          <p:attrName>ppt_y</p:attrName>
                                        </p:attrNameLst>
                                      </p:cBhvr>
                                      <p:tavLst>
                                        <p:tav tm="0">
                                          <p:val>
                                            <p:strVal val="1+#ppt_h/2"/>
                                          </p:val>
                                        </p:tav>
                                        <p:tav tm="100000">
                                          <p:val>
                                            <p:strVal val="#ppt_y"/>
                                          </p:val>
                                        </p:tav>
                                      </p:tavLst>
                                    </p:anim>
                                  </p:childTnLst>
                                </p:cTn>
                              </p:par>
                              <p:par>
                                <p:cTn id="93" presetID="2" presetClass="entr" presetSubtype="4" decel="78000" fill="hold" nodeType="withEffect">
                                  <p:stCondLst>
                                    <p:cond delay="0"/>
                                  </p:stCondLst>
                                  <p:childTnLst>
                                    <p:set>
                                      <p:cBhvr>
                                        <p:cTn id="94" dur="1" fill="hold">
                                          <p:stCondLst>
                                            <p:cond delay="0"/>
                                          </p:stCondLst>
                                        </p:cTn>
                                        <p:tgtEl>
                                          <p:spTgt spid="105"/>
                                        </p:tgtEl>
                                        <p:attrNameLst>
                                          <p:attrName>style.visibility</p:attrName>
                                        </p:attrNameLst>
                                      </p:cBhvr>
                                      <p:to>
                                        <p:strVal val="visible"/>
                                      </p:to>
                                    </p:set>
                                    <p:anim calcmode="lin" valueType="num">
                                      <p:cBhvr additive="base">
                                        <p:cTn id="95" dur="1000" fill="hold"/>
                                        <p:tgtEl>
                                          <p:spTgt spid="105"/>
                                        </p:tgtEl>
                                        <p:attrNameLst>
                                          <p:attrName>ppt_x</p:attrName>
                                        </p:attrNameLst>
                                      </p:cBhvr>
                                      <p:tavLst>
                                        <p:tav tm="0">
                                          <p:val>
                                            <p:strVal val="#ppt_x"/>
                                          </p:val>
                                        </p:tav>
                                        <p:tav tm="100000">
                                          <p:val>
                                            <p:strVal val="#ppt_x"/>
                                          </p:val>
                                        </p:tav>
                                      </p:tavLst>
                                    </p:anim>
                                    <p:anim calcmode="lin" valueType="num">
                                      <p:cBhvr additive="base">
                                        <p:cTn id="96" dur="1000" fill="hold"/>
                                        <p:tgtEl>
                                          <p:spTgt spid="105"/>
                                        </p:tgtEl>
                                        <p:attrNameLst>
                                          <p:attrName>ppt_y</p:attrName>
                                        </p:attrNameLst>
                                      </p:cBhvr>
                                      <p:tavLst>
                                        <p:tav tm="0">
                                          <p:val>
                                            <p:strVal val="1+#ppt_h/2"/>
                                          </p:val>
                                        </p:tav>
                                        <p:tav tm="100000">
                                          <p:val>
                                            <p:strVal val="#ppt_y"/>
                                          </p:val>
                                        </p:tav>
                                      </p:tavLst>
                                    </p:anim>
                                  </p:childTnLst>
                                </p:cTn>
                              </p:par>
                              <p:par>
                                <p:cTn id="97" presetID="2" presetClass="entr" presetSubtype="4" decel="78000" fill="hold" nodeType="withEffect">
                                  <p:stCondLst>
                                    <p:cond delay="0"/>
                                  </p:stCondLst>
                                  <p:childTnLst>
                                    <p:set>
                                      <p:cBhvr>
                                        <p:cTn id="98" dur="1" fill="hold">
                                          <p:stCondLst>
                                            <p:cond delay="0"/>
                                          </p:stCondLst>
                                        </p:cTn>
                                        <p:tgtEl>
                                          <p:spTgt spid="112"/>
                                        </p:tgtEl>
                                        <p:attrNameLst>
                                          <p:attrName>style.visibility</p:attrName>
                                        </p:attrNameLst>
                                      </p:cBhvr>
                                      <p:to>
                                        <p:strVal val="visible"/>
                                      </p:to>
                                    </p:set>
                                    <p:anim calcmode="lin" valueType="num">
                                      <p:cBhvr additive="base">
                                        <p:cTn id="99" dur="1000" fill="hold"/>
                                        <p:tgtEl>
                                          <p:spTgt spid="112"/>
                                        </p:tgtEl>
                                        <p:attrNameLst>
                                          <p:attrName>ppt_x</p:attrName>
                                        </p:attrNameLst>
                                      </p:cBhvr>
                                      <p:tavLst>
                                        <p:tav tm="0">
                                          <p:val>
                                            <p:strVal val="#ppt_x"/>
                                          </p:val>
                                        </p:tav>
                                        <p:tav tm="100000">
                                          <p:val>
                                            <p:strVal val="#ppt_x"/>
                                          </p:val>
                                        </p:tav>
                                      </p:tavLst>
                                    </p:anim>
                                    <p:anim calcmode="lin" valueType="num">
                                      <p:cBhvr additive="base">
                                        <p:cTn id="100" dur="1000" fill="hold"/>
                                        <p:tgtEl>
                                          <p:spTgt spid="112"/>
                                        </p:tgtEl>
                                        <p:attrNameLst>
                                          <p:attrName>ppt_y</p:attrName>
                                        </p:attrNameLst>
                                      </p:cBhvr>
                                      <p:tavLst>
                                        <p:tav tm="0">
                                          <p:val>
                                            <p:strVal val="1+#ppt_h/2"/>
                                          </p:val>
                                        </p:tav>
                                        <p:tav tm="100000">
                                          <p:val>
                                            <p:strVal val="#ppt_y"/>
                                          </p:val>
                                        </p:tav>
                                      </p:tavLst>
                                    </p:anim>
                                  </p:childTnLst>
                                </p:cTn>
                              </p:par>
                              <p:par>
                                <p:cTn id="101" presetID="2" presetClass="entr" presetSubtype="4" decel="78000" fill="hold" nodeType="withEffect">
                                  <p:stCondLst>
                                    <p:cond delay="0"/>
                                  </p:stCondLst>
                                  <p:childTnLst>
                                    <p:set>
                                      <p:cBhvr>
                                        <p:cTn id="102" dur="1" fill="hold">
                                          <p:stCondLst>
                                            <p:cond delay="0"/>
                                          </p:stCondLst>
                                        </p:cTn>
                                        <p:tgtEl>
                                          <p:spTgt spid="119"/>
                                        </p:tgtEl>
                                        <p:attrNameLst>
                                          <p:attrName>style.visibility</p:attrName>
                                        </p:attrNameLst>
                                      </p:cBhvr>
                                      <p:to>
                                        <p:strVal val="visible"/>
                                      </p:to>
                                    </p:set>
                                    <p:anim calcmode="lin" valueType="num">
                                      <p:cBhvr additive="base">
                                        <p:cTn id="103" dur="1000" fill="hold"/>
                                        <p:tgtEl>
                                          <p:spTgt spid="119"/>
                                        </p:tgtEl>
                                        <p:attrNameLst>
                                          <p:attrName>ppt_x</p:attrName>
                                        </p:attrNameLst>
                                      </p:cBhvr>
                                      <p:tavLst>
                                        <p:tav tm="0">
                                          <p:val>
                                            <p:strVal val="#ppt_x"/>
                                          </p:val>
                                        </p:tav>
                                        <p:tav tm="100000">
                                          <p:val>
                                            <p:strVal val="#ppt_x"/>
                                          </p:val>
                                        </p:tav>
                                      </p:tavLst>
                                    </p:anim>
                                    <p:anim calcmode="lin" valueType="num">
                                      <p:cBhvr additive="base">
                                        <p:cTn id="104" dur="1000" fill="hold"/>
                                        <p:tgtEl>
                                          <p:spTgt spid="119"/>
                                        </p:tgtEl>
                                        <p:attrNameLst>
                                          <p:attrName>ppt_y</p:attrName>
                                        </p:attrNameLst>
                                      </p:cBhvr>
                                      <p:tavLst>
                                        <p:tav tm="0">
                                          <p:val>
                                            <p:strVal val="1+#ppt_h/2"/>
                                          </p:val>
                                        </p:tav>
                                        <p:tav tm="100000">
                                          <p:val>
                                            <p:strVal val="#ppt_y"/>
                                          </p:val>
                                        </p:tav>
                                      </p:tavLst>
                                    </p:anim>
                                  </p:childTnLst>
                                </p:cTn>
                              </p:par>
                              <p:par>
                                <p:cTn id="105" presetID="2" presetClass="entr" presetSubtype="4" decel="78000" fill="hold" nodeType="withEffect">
                                  <p:stCondLst>
                                    <p:cond delay="0"/>
                                  </p:stCondLst>
                                  <p:childTnLst>
                                    <p:set>
                                      <p:cBhvr>
                                        <p:cTn id="106" dur="1" fill="hold">
                                          <p:stCondLst>
                                            <p:cond delay="0"/>
                                          </p:stCondLst>
                                        </p:cTn>
                                        <p:tgtEl>
                                          <p:spTgt spid="126"/>
                                        </p:tgtEl>
                                        <p:attrNameLst>
                                          <p:attrName>style.visibility</p:attrName>
                                        </p:attrNameLst>
                                      </p:cBhvr>
                                      <p:to>
                                        <p:strVal val="visible"/>
                                      </p:to>
                                    </p:set>
                                    <p:anim calcmode="lin" valueType="num">
                                      <p:cBhvr additive="base">
                                        <p:cTn id="107" dur="1000" fill="hold"/>
                                        <p:tgtEl>
                                          <p:spTgt spid="126"/>
                                        </p:tgtEl>
                                        <p:attrNameLst>
                                          <p:attrName>ppt_x</p:attrName>
                                        </p:attrNameLst>
                                      </p:cBhvr>
                                      <p:tavLst>
                                        <p:tav tm="0">
                                          <p:val>
                                            <p:strVal val="#ppt_x"/>
                                          </p:val>
                                        </p:tav>
                                        <p:tav tm="100000">
                                          <p:val>
                                            <p:strVal val="#ppt_x"/>
                                          </p:val>
                                        </p:tav>
                                      </p:tavLst>
                                    </p:anim>
                                    <p:anim calcmode="lin" valueType="num">
                                      <p:cBhvr additive="base">
                                        <p:cTn id="108" dur="1000" fill="hold"/>
                                        <p:tgtEl>
                                          <p:spTgt spid="126"/>
                                        </p:tgtEl>
                                        <p:attrNameLst>
                                          <p:attrName>ppt_y</p:attrName>
                                        </p:attrNameLst>
                                      </p:cBhvr>
                                      <p:tavLst>
                                        <p:tav tm="0">
                                          <p:val>
                                            <p:strVal val="1+#ppt_h/2"/>
                                          </p:val>
                                        </p:tav>
                                        <p:tav tm="100000">
                                          <p:val>
                                            <p:strVal val="#ppt_y"/>
                                          </p:val>
                                        </p:tav>
                                      </p:tavLst>
                                    </p:anim>
                                  </p:childTnLst>
                                </p:cTn>
                              </p:par>
                              <p:par>
                                <p:cTn id="109" presetID="2" presetClass="entr" presetSubtype="4" decel="78000" fill="hold" nodeType="withEffect">
                                  <p:stCondLst>
                                    <p:cond delay="0"/>
                                  </p:stCondLst>
                                  <p:childTnLst>
                                    <p:set>
                                      <p:cBhvr>
                                        <p:cTn id="110" dur="1" fill="hold">
                                          <p:stCondLst>
                                            <p:cond delay="0"/>
                                          </p:stCondLst>
                                        </p:cTn>
                                        <p:tgtEl>
                                          <p:spTgt spid="133"/>
                                        </p:tgtEl>
                                        <p:attrNameLst>
                                          <p:attrName>style.visibility</p:attrName>
                                        </p:attrNameLst>
                                      </p:cBhvr>
                                      <p:to>
                                        <p:strVal val="visible"/>
                                      </p:to>
                                    </p:set>
                                    <p:anim calcmode="lin" valueType="num">
                                      <p:cBhvr additive="base">
                                        <p:cTn id="111" dur="1000" fill="hold"/>
                                        <p:tgtEl>
                                          <p:spTgt spid="133"/>
                                        </p:tgtEl>
                                        <p:attrNameLst>
                                          <p:attrName>ppt_x</p:attrName>
                                        </p:attrNameLst>
                                      </p:cBhvr>
                                      <p:tavLst>
                                        <p:tav tm="0">
                                          <p:val>
                                            <p:strVal val="#ppt_x"/>
                                          </p:val>
                                        </p:tav>
                                        <p:tav tm="100000">
                                          <p:val>
                                            <p:strVal val="#ppt_x"/>
                                          </p:val>
                                        </p:tav>
                                      </p:tavLst>
                                    </p:anim>
                                    <p:anim calcmode="lin" valueType="num">
                                      <p:cBhvr additive="base">
                                        <p:cTn id="112" dur="1000" fill="hold"/>
                                        <p:tgtEl>
                                          <p:spTgt spid="133"/>
                                        </p:tgtEl>
                                        <p:attrNameLst>
                                          <p:attrName>ppt_y</p:attrName>
                                        </p:attrNameLst>
                                      </p:cBhvr>
                                      <p:tavLst>
                                        <p:tav tm="0">
                                          <p:val>
                                            <p:strVal val="1+#ppt_h/2"/>
                                          </p:val>
                                        </p:tav>
                                        <p:tav tm="100000">
                                          <p:val>
                                            <p:strVal val="#ppt_y"/>
                                          </p:val>
                                        </p:tav>
                                      </p:tavLst>
                                    </p:anim>
                                  </p:childTnLst>
                                </p:cTn>
                              </p:par>
                              <p:par>
                                <p:cTn id="113" presetID="2" presetClass="entr" presetSubtype="4" decel="78000" fill="hold" nodeType="withEffect">
                                  <p:stCondLst>
                                    <p:cond delay="0"/>
                                  </p:stCondLst>
                                  <p:childTnLst>
                                    <p:set>
                                      <p:cBhvr>
                                        <p:cTn id="114" dur="1" fill="hold">
                                          <p:stCondLst>
                                            <p:cond delay="0"/>
                                          </p:stCondLst>
                                        </p:cTn>
                                        <p:tgtEl>
                                          <p:spTgt spid="166"/>
                                        </p:tgtEl>
                                        <p:attrNameLst>
                                          <p:attrName>style.visibility</p:attrName>
                                        </p:attrNameLst>
                                      </p:cBhvr>
                                      <p:to>
                                        <p:strVal val="visible"/>
                                      </p:to>
                                    </p:set>
                                    <p:anim calcmode="lin" valueType="num">
                                      <p:cBhvr additive="base">
                                        <p:cTn id="115" dur="1000" fill="hold"/>
                                        <p:tgtEl>
                                          <p:spTgt spid="166"/>
                                        </p:tgtEl>
                                        <p:attrNameLst>
                                          <p:attrName>ppt_x</p:attrName>
                                        </p:attrNameLst>
                                      </p:cBhvr>
                                      <p:tavLst>
                                        <p:tav tm="0">
                                          <p:val>
                                            <p:strVal val="#ppt_x"/>
                                          </p:val>
                                        </p:tav>
                                        <p:tav tm="100000">
                                          <p:val>
                                            <p:strVal val="#ppt_x"/>
                                          </p:val>
                                        </p:tav>
                                      </p:tavLst>
                                    </p:anim>
                                    <p:anim calcmode="lin" valueType="num">
                                      <p:cBhvr additive="base">
                                        <p:cTn id="116" dur="1000" fill="hold"/>
                                        <p:tgtEl>
                                          <p:spTgt spid="166"/>
                                        </p:tgtEl>
                                        <p:attrNameLst>
                                          <p:attrName>ppt_y</p:attrName>
                                        </p:attrNameLst>
                                      </p:cBhvr>
                                      <p:tavLst>
                                        <p:tav tm="0">
                                          <p:val>
                                            <p:strVal val="1+#ppt_h/2"/>
                                          </p:val>
                                        </p:tav>
                                        <p:tav tm="100000">
                                          <p:val>
                                            <p:strVal val="#ppt_y"/>
                                          </p:val>
                                        </p:tav>
                                      </p:tavLst>
                                    </p:anim>
                                  </p:childTnLst>
                                </p:cTn>
                              </p:par>
                              <p:par>
                                <p:cTn id="117" presetID="2" presetClass="entr" presetSubtype="4" decel="78000" fill="hold" nodeType="withEffect">
                                  <p:stCondLst>
                                    <p:cond delay="0"/>
                                  </p:stCondLst>
                                  <p:childTnLst>
                                    <p:set>
                                      <p:cBhvr>
                                        <p:cTn id="118" dur="1" fill="hold">
                                          <p:stCondLst>
                                            <p:cond delay="0"/>
                                          </p:stCondLst>
                                        </p:cTn>
                                        <p:tgtEl>
                                          <p:spTgt spid="173"/>
                                        </p:tgtEl>
                                        <p:attrNameLst>
                                          <p:attrName>style.visibility</p:attrName>
                                        </p:attrNameLst>
                                      </p:cBhvr>
                                      <p:to>
                                        <p:strVal val="visible"/>
                                      </p:to>
                                    </p:set>
                                    <p:anim calcmode="lin" valueType="num">
                                      <p:cBhvr additive="base">
                                        <p:cTn id="119" dur="1000" fill="hold"/>
                                        <p:tgtEl>
                                          <p:spTgt spid="173"/>
                                        </p:tgtEl>
                                        <p:attrNameLst>
                                          <p:attrName>ppt_x</p:attrName>
                                        </p:attrNameLst>
                                      </p:cBhvr>
                                      <p:tavLst>
                                        <p:tav tm="0">
                                          <p:val>
                                            <p:strVal val="#ppt_x"/>
                                          </p:val>
                                        </p:tav>
                                        <p:tav tm="100000">
                                          <p:val>
                                            <p:strVal val="#ppt_x"/>
                                          </p:val>
                                        </p:tav>
                                      </p:tavLst>
                                    </p:anim>
                                    <p:anim calcmode="lin" valueType="num">
                                      <p:cBhvr additive="base">
                                        <p:cTn id="120" dur="1000" fill="hold"/>
                                        <p:tgtEl>
                                          <p:spTgt spid="173"/>
                                        </p:tgtEl>
                                        <p:attrNameLst>
                                          <p:attrName>ppt_y</p:attrName>
                                        </p:attrNameLst>
                                      </p:cBhvr>
                                      <p:tavLst>
                                        <p:tav tm="0">
                                          <p:val>
                                            <p:strVal val="1+#ppt_h/2"/>
                                          </p:val>
                                        </p:tav>
                                        <p:tav tm="100000">
                                          <p:val>
                                            <p:strVal val="#ppt_y"/>
                                          </p:val>
                                        </p:tav>
                                      </p:tavLst>
                                    </p:anim>
                                  </p:childTnLst>
                                </p:cTn>
                              </p:par>
                              <p:par>
                                <p:cTn id="121" presetID="2" presetClass="entr" presetSubtype="4" decel="78000" fill="hold" nodeType="withEffect">
                                  <p:stCondLst>
                                    <p:cond delay="0"/>
                                  </p:stCondLst>
                                  <p:childTnLst>
                                    <p:set>
                                      <p:cBhvr>
                                        <p:cTn id="122" dur="1" fill="hold">
                                          <p:stCondLst>
                                            <p:cond delay="0"/>
                                          </p:stCondLst>
                                        </p:cTn>
                                        <p:tgtEl>
                                          <p:spTgt spid="180"/>
                                        </p:tgtEl>
                                        <p:attrNameLst>
                                          <p:attrName>style.visibility</p:attrName>
                                        </p:attrNameLst>
                                      </p:cBhvr>
                                      <p:to>
                                        <p:strVal val="visible"/>
                                      </p:to>
                                    </p:set>
                                    <p:anim calcmode="lin" valueType="num">
                                      <p:cBhvr additive="base">
                                        <p:cTn id="123" dur="1000" fill="hold"/>
                                        <p:tgtEl>
                                          <p:spTgt spid="180"/>
                                        </p:tgtEl>
                                        <p:attrNameLst>
                                          <p:attrName>ppt_x</p:attrName>
                                        </p:attrNameLst>
                                      </p:cBhvr>
                                      <p:tavLst>
                                        <p:tav tm="0">
                                          <p:val>
                                            <p:strVal val="#ppt_x"/>
                                          </p:val>
                                        </p:tav>
                                        <p:tav tm="100000">
                                          <p:val>
                                            <p:strVal val="#ppt_x"/>
                                          </p:val>
                                        </p:tav>
                                      </p:tavLst>
                                    </p:anim>
                                    <p:anim calcmode="lin" valueType="num">
                                      <p:cBhvr additive="base">
                                        <p:cTn id="124" dur="1000" fill="hold"/>
                                        <p:tgtEl>
                                          <p:spTgt spid="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65" grpId="0" animBg="1"/>
      <p:bldP spid="10" grpId="0"/>
      <p:bldP spid="9" grpId="0"/>
      <p:bldP spid="155" grpId="0" animBg="1"/>
      <p:bldP spid="8" grpId="0"/>
      <p:bldP spid="154"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304800" y="5676900"/>
            <a:ext cx="84582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3200400" y="4572000"/>
            <a:ext cx="54864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effectLst>
                  <a:outerShdw blurRad="38100" dist="38100" dir="2700000" algn="tl">
                    <a:srgbClr val="000000">
                      <a:alpha val="43137"/>
                    </a:srgbClr>
                  </a:outerShdw>
                </a:effectLst>
              </a:rPr>
              <a:t>a</a:t>
            </a:r>
            <a:r>
              <a:rPr lang="en-US" sz="3000" dirty="0" smtClean="0">
                <a:effectLst>
                  <a:outerShdw blurRad="38100" dist="38100" dir="2700000" algn="tl">
                    <a:srgbClr val="000000">
                      <a:alpha val="43137"/>
                    </a:srgbClr>
                  </a:outerShdw>
                </a:effectLst>
              </a:rPr>
              <a:t>nd pursue righteousness…</a:t>
            </a:r>
            <a:endParaRPr lang="en-US" sz="3000" dirty="0">
              <a:effectLst>
                <a:outerShdw blurRad="38100" dist="38100" dir="2700000" algn="tl">
                  <a:srgbClr val="000000">
                    <a:alpha val="43137"/>
                  </a:srgbClr>
                </a:outerShdw>
              </a:effectLst>
            </a:endParaRPr>
          </a:p>
        </p:txBody>
      </p:sp>
      <p:sp>
        <p:nvSpPr>
          <p:cNvPr id="5" name="Rectangle 4"/>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447800" y="5924550"/>
            <a:ext cx="62484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effectLst>
                  <a:outerShdw blurRad="38100" dist="38100" dir="2700000" algn="tl">
                    <a:srgbClr val="000000">
                      <a:alpha val="43137"/>
                    </a:srgbClr>
                  </a:outerShdw>
                </a:effectLst>
              </a:rPr>
              <a:t>ISOLATION &amp; INSULATION</a:t>
            </a:r>
          </a:p>
        </p:txBody>
      </p:sp>
      <p:grpSp>
        <p:nvGrpSpPr>
          <p:cNvPr id="12" name="Group 11"/>
          <p:cNvGrpSpPr/>
          <p:nvPr/>
        </p:nvGrpSpPr>
        <p:grpSpPr>
          <a:xfrm>
            <a:off x="-609600" y="1066800"/>
            <a:ext cx="4191000" cy="2667000"/>
            <a:chOff x="6172200" y="533400"/>
            <a:chExt cx="4191000" cy="2895600"/>
          </a:xfrm>
        </p:grpSpPr>
        <p:sp>
          <p:nvSpPr>
            <p:cNvPr id="11" name="Explosion 1 10"/>
            <p:cNvSpPr/>
            <p:nvPr/>
          </p:nvSpPr>
          <p:spPr>
            <a:xfrm>
              <a:off x="6172200" y="533400"/>
              <a:ext cx="4191000" cy="2895600"/>
            </a:xfrm>
            <a:prstGeom prst="irregularSeal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itle 1"/>
            <p:cNvSpPr txBox="1">
              <a:spLocks/>
            </p:cNvSpPr>
            <p:nvPr/>
          </p:nvSpPr>
          <p:spPr>
            <a:xfrm>
              <a:off x="6324600" y="1295400"/>
              <a:ext cx="38862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effectLst>
                    <a:outerShdw blurRad="38100" dist="38100" dir="2700000" algn="tl">
                      <a:srgbClr val="000000">
                        <a:alpha val="43137"/>
                      </a:srgbClr>
                    </a:outerShdw>
                  </a:effectLst>
                </a:rPr>
                <a:t>Eliminate </a:t>
              </a:r>
              <a:r>
                <a:rPr lang="en-US" sz="3000" b="1" dirty="0" smtClean="0">
                  <a:solidFill>
                    <a:schemeClr val="bg1"/>
                  </a:solidFill>
                  <a:effectLst>
                    <a:outerShdw blurRad="38100" dist="38100" dir="2700000" algn="tl">
                      <a:srgbClr val="000000">
                        <a:alpha val="43137"/>
                      </a:srgbClr>
                    </a:outerShdw>
                  </a:effectLst>
                </a:rPr>
                <a:t>OPPORTUNITY</a:t>
              </a:r>
              <a:endParaRPr lang="en-US" sz="3000" b="1" dirty="0">
                <a:solidFill>
                  <a:schemeClr val="bg1"/>
                </a:solidFill>
                <a:effectLst>
                  <a:outerShdw blurRad="38100" dist="38100" dir="2700000" algn="tl">
                    <a:srgbClr val="000000">
                      <a:alpha val="43137"/>
                    </a:srgbClr>
                  </a:outerShdw>
                </a:effectLst>
              </a:endParaRPr>
            </a:p>
          </p:txBody>
        </p:sp>
      </p:grpSp>
      <p:sp>
        <p:nvSpPr>
          <p:cNvPr id="6" name="Title 1"/>
          <p:cNvSpPr txBox="1">
            <a:spLocks/>
          </p:cNvSpPr>
          <p:nvPr/>
        </p:nvSpPr>
        <p:spPr>
          <a:xfrm>
            <a:off x="1181100" y="457200"/>
            <a:ext cx="40005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effectLst>
                  <a:outerShdw blurRad="38100" dist="38100" dir="2700000" algn="tl">
                    <a:srgbClr val="000000">
                      <a:alpha val="43137"/>
                    </a:srgbClr>
                  </a:outerShdw>
                </a:effectLst>
              </a:rPr>
              <a:t>So flee youthful passions…</a:t>
            </a:r>
            <a:endParaRPr lang="en-US" sz="3000" dirty="0">
              <a:effectLst>
                <a:outerShdw blurRad="38100" dist="38100" dir="2700000" algn="tl">
                  <a:srgbClr val="000000">
                    <a:alpha val="43137"/>
                  </a:srgbClr>
                </a:outerShdw>
              </a:effectLst>
            </a:endParaRPr>
          </a:p>
        </p:txBody>
      </p:sp>
      <p:grpSp>
        <p:nvGrpSpPr>
          <p:cNvPr id="13" name="Group 12"/>
          <p:cNvGrpSpPr/>
          <p:nvPr/>
        </p:nvGrpSpPr>
        <p:grpSpPr>
          <a:xfrm>
            <a:off x="4495800" y="1905000"/>
            <a:ext cx="4191000" cy="2667000"/>
            <a:chOff x="6172200" y="533400"/>
            <a:chExt cx="4191000" cy="2895600"/>
          </a:xfrm>
        </p:grpSpPr>
        <p:sp>
          <p:nvSpPr>
            <p:cNvPr id="14" name="Explosion 1 13"/>
            <p:cNvSpPr/>
            <p:nvPr/>
          </p:nvSpPr>
          <p:spPr>
            <a:xfrm>
              <a:off x="6172200" y="533400"/>
              <a:ext cx="4191000" cy="2895600"/>
            </a:xfrm>
            <a:prstGeom prst="irregularSeal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itle 1"/>
            <p:cNvSpPr txBox="1">
              <a:spLocks/>
            </p:cNvSpPr>
            <p:nvPr/>
          </p:nvSpPr>
          <p:spPr>
            <a:xfrm>
              <a:off x="6324600" y="1295400"/>
              <a:ext cx="38862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effectLst>
                    <a:outerShdw blurRad="38100" dist="38100" dir="2700000" algn="tl">
                      <a:srgbClr val="000000">
                        <a:alpha val="43137"/>
                      </a:srgbClr>
                    </a:outerShdw>
                  </a:effectLst>
                </a:rPr>
                <a:t>Eliminate</a:t>
              </a:r>
            </a:p>
            <a:p>
              <a:r>
                <a:rPr lang="en-US" sz="3000" b="1" dirty="0" smtClean="0">
                  <a:solidFill>
                    <a:schemeClr val="bg1"/>
                  </a:solidFill>
                  <a:effectLst>
                    <a:outerShdw blurRad="38100" dist="38100" dir="2700000" algn="tl">
                      <a:srgbClr val="000000">
                        <a:alpha val="43137"/>
                      </a:srgbClr>
                    </a:outerShdw>
                  </a:effectLst>
                </a:rPr>
                <a:t>DESIRE</a:t>
              </a:r>
              <a:endParaRPr lang="en-US" sz="30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 xmlns:p14="http://schemas.microsoft.com/office/powerpoint/2010/main" val="49274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304800" y="5676900"/>
            <a:ext cx="84582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3200400" y="4572000"/>
            <a:ext cx="54864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effectLst>
                  <a:outerShdw blurRad="38100" dist="38100" dir="2700000" algn="tl">
                    <a:srgbClr val="000000">
                      <a:alpha val="43137"/>
                    </a:srgbClr>
                  </a:outerShdw>
                </a:effectLst>
              </a:rPr>
              <a:t>a</a:t>
            </a:r>
            <a:r>
              <a:rPr lang="en-US" sz="3000" dirty="0" smtClean="0">
                <a:effectLst>
                  <a:outerShdw blurRad="38100" dist="38100" dir="2700000" algn="tl">
                    <a:srgbClr val="000000">
                      <a:alpha val="43137"/>
                    </a:srgbClr>
                  </a:outerShdw>
                </a:effectLst>
              </a:rPr>
              <a:t>nd pursue righteousness…</a:t>
            </a:r>
            <a:endParaRPr lang="en-US" sz="3000" dirty="0">
              <a:effectLst>
                <a:outerShdw blurRad="38100" dist="38100" dir="2700000" algn="tl">
                  <a:srgbClr val="000000">
                    <a:alpha val="43137"/>
                  </a:srgbClr>
                </a:outerShdw>
              </a:effectLst>
            </a:endParaRPr>
          </a:p>
        </p:txBody>
      </p:sp>
      <p:sp>
        <p:nvSpPr>
          <p:cNvPr id="5" name="Rectangle 4"/>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447800" y="5924550"/>
            <a:ext cx="62484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effectLst>
                  <a:outerShdw blurRad="38100" dist="38100" dir="2700000" algn="tl">
                    <a:srgbClr val="000000">
                      <a:alpha val="43137"/>
                    </a:srgbClr>
                  </a:outerShdw>
                </a:effectLst>
              </a:rPr>
              <a:t>ISOLATION &amp; INSULATION</a:t>
            </a:r>
          </a:p>
        </p:txBody>
      </p:sp>
      <p:grpSp>
        <p:nvGrpSpPr>
          <p:cNvPr id="12" name="Group 11"/>
          <p:cNvGrpSpPr/>
          <p:nvPr/>
        </p:nvGrpSpPr>
        <p:grpSpPr>
          <a:xfrm>
            <a:off x="-609600" y="1066800"/>
            <a:ext cx="4191000" cy="2667000"/>
            <a:chOff x="6172200" y="533400"/>
            <a:chExt cx="4191000" cy="2895600"/>
          </a:xfrm>
        </p:grpSpPr>
        <p:sp>
          <p:nvSpPr>
            <p:cNvPr id="11" name="Explosion 1 10"/>
            <p:cNvSpPr/>
            <p:nvPr/>
          </p:nvSpPr>
          <p:spPr>
            <a:xfrm>
              <a:off x="6172200" y="533400"/>
              <a:ext cx="4191000" cy="2895600"/>
            </a:xfrm>
            <a:prstGeom prst="irregularSeal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itle 1"/>
            <p:cNvSpPr txBox="1">
              <a:spLocks/>
            </p:cNvSpPr>
            <p:nvPr/>
          </p:nvSpPr>
          <p:spPr>
            <a:xfrm>
              <a:off x="6324600" y="1295400"/>
              <a:ext cx="38862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effectLst>
                    <a:outerShdw blurRad="38100" dist="38100" dir="2700000" algn="tl">
                      <a:srgbClr val="000000">
                        <a:alpha val="43137"/>
                      </a:srgbClr>
                    </a:outerShdw>
                  </a:effectLst>
                </a:rPr>
                <a:t>Eliminate </a:t>
              </a:r>
              <a:r>
                <a:rPr lang="en-US" sz="3000" b="1" dirty="0" smtClean="0">
                  <a:solidFill>
                    <a:schemeClr val="bg1"/>
                  </a:solidFill>
                  <a:effectLst>
                    <a:outerShdw blurRad="38100" dist="38100" dir="2700000" algn="tl">
                      <a:srgbClr val="000000">
                        <a:alpha val="43137"/>
                      </a:srgbClr>
                    </a:outerShdw>
                  </a:effectLst>
                </a:rPr>
                <a:t>OPPORTUNITY</a:t>
              </a:r>
              <a:endParaRPr lang="en-US" sz="3000" b="1" dirty="0">
                <a:solidFill>
                  <a:schemeClr val="bg1"/>
                </a:solidFill>
                <a:effectLst>
                  <a:outerShdw blurRad="38100" dist="38100" dir="2700000" algn="tl">
                    <a:srgbClr val="000000">
                      <a:alpha val="43137"/>
                    </a:srgbClr>
                  </a:outerShdw>
                </a:effectLst>
              </a:endParaRPr>
            </a:p>
          </p:txBody>
        </p:sp>
      </p:grpSp>
      <p:sp>
        <p:nvSpPr>
          <p:cNvPr id="6" name="Title 1"/>
          <p:cNvSpPr txBox="1">
            <a:spLocks/>
          </p:cNvSpPr>
          <p:nvPr/>
        </p:nvSpPr>
        <p:spPr>
          <a:xfrm>
            <a:off x="1181100" y="457200"/>
            <a:ext cx="40005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effectLst>
                  <a:outerShdw blurRad="38100" dist="38100" dir="2700000" algn="tl">
                    <a:srgbClr val="000000">
                      <a:alpha val="43137"/>
                    </a:srgbClr>
                  </a:outerShdw>
                </a:effectLst>
              </a:rPr>
              <a:t>So flee youthful passions…</a:t>
            </a:r>
            <a:endParaRPr lang="en-US" sz="3000" dirty="0">
              <a:effectLst>
                <a:outerShdw blurRad="38100" dist="38100" dir="2700000" algn="tl">
                  <a:srgbClr val="000000">
                    <a:alpha val="43137"/>
                  </a:srgbClr>
                </a:outerShdw>
              </a:effectLst>
            </a:endParaRPr>
          </a:p>
        </p:txBody>
      </p:sp>
      <p:grpSp>
        <p:nvGrpSpPr>
          <p:cNvPr id="13" name="Group 12"/>
          <p:cNvGrpSpPr/>
          <p:nvPr/>
        </p:nvGrpSpPr>
        <p:grpSpPr>
          <a:xfrm>
            <a:off x="4495800" y="1905000"/>
            <a:ext cx="4191000" cy="2667000"/>
            <a:chOff x="6172200" y="533400"/>
            <a:chExt cx="4191000" cy="2895600"/>
          </a:xfrm>
        </p:grpSpPr>
        <p:sp>
          <p:nvSpPr>
            <p:cNvPr id="14" name="Explosion 1 13"/>
            <p:cNvSpPr/>
            <p:nvPr/>
          </p:nvSpPr>
          <p:spPr>
            <a:xfrm>
              <a:off x="6172200" y="533400"/>
              <a:ext cx="4191000" cy="2895600"/>
            </a:xfrm>
            <a:prstGeom prst="irregularSeal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itle 1"/>
            <p:cNvSpPr txBox="1">
              <a:spLocks/>
            </p:cNvSpPr>
            <p:nvPr/>
          </p:nvSpPr>
          <p:spPr>
            <a:xfrm>
              <a:off x="6324600" y="1295400"/>
              <a:ext cx="38862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effectLst>
                    <a:outerShdw blurRad="38100" dist="38100" dir="2700000" algn="tl">
                      <a:srgbClr val="000000">
                        <a:alpha val="43137"/>
                      </a:srgbClr>
                    </a:outerShdw>
                  </a:effectLst>
                </a:rPr>
                <a:t>Eliminate</a:t>
              </a:r>
            </a:p>
            <a:p>
              <a:r>
                <a:rPr lang="en-US" sz="3000" b="1" dirty="0" smtClean="0">
                  <a:solidFill>
                    <a:schemeClr val="bg1"/>
                  </a:solidFill>
                  <a:effectLst>
                    <a:outerShdw blurRad="38100" dist="38100" dir="2700000" algn="tl">
                      <a:srgbClr val="000000">
                        <a:alpha val="43137"/>
                      </a:srgbClr>
                    </a:outerShdw>
                  </a:effectLst>
                </a:rPr>
                <a:t>DESIRE</a:t>
              </a:r>
              <a:endParaRPr lang="en-US" sz="3000" b="1" dirty="0">
                <a:solidFill>
                  <a:schemeClr val="bg1"/>
                </a:solidFill>
                <a:effectLst>
                  <a:outerShdw blurRad="38100" dist="38100" dir="2700000" algn="tl">
                    <a:srgbClr val="000000">
                      <a:alpha val="43137"/>
                    </a:srgbClr>
                  </a:outerShdw>
                </a:effectLst>
              </a:endParaRPr>
            </a:p>
          </p:txBody>
        </p:sp>
      </p:grpSp>
      <p:sp>
        <p:nvSpPr>
          <p:cNvPr id="17" name="Title 1"/>
          <p:cNvSpPr txBox="1">
            <a:spLocks/>
          </p:cNvSpPr>
          <p:nvPr/>
        </p:nvSpPr>
        <p:spPr>
          <a:xfrm>
            <a:off x="1752600" y="2400300"/>
            <a:ext cx="5638800" cy="26289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effectLst>
                  <a:outerShdw blurRad="38100" dist="38100" dir="2700000" algn="tl">
                    <a:srgbClr val="000000">
                      <a:alpha val="43137"/>
                    </a:srgbClr>
                  </a:outerShdw>
                </a:effectLst>
              </a:rPr>
              <a:t>And it is my prayer that your love may abound more and more, with knowledge and all discernment, so that you may approve what is excellent, and so be pure and blameless for the day of Christ…</a:t>
            </a:r>
          </a:p>
          <a:p>
            <a:r>
              <a:rPr lang="en-US" sz="2800" dirty="0" smtClean="0">
                <a:effectLst>
                  <a:outerShdw blurRad="38100" dist="38100" dir="2700000" algn="tl">
                    <a:srgbClr val="000000">
                      <a:alpha val="43137"/>
                    </a:srgbClr>
                  </a:outerShdw>
                </a:effectLst>
              </a:rPr>
              <a:t>Philippians 1:9-10</a:t>
            </a:r>
            <a:endParaRPr lang="en-US" sz="2800"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57168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7" presetClass="path" presetSubtype="0" accel="50000" decel="50000" fill="hold" nodeType="clickEffect">
                                  <p:stCondLst>
                                    <p:cond delay="0"/>
                                  </p:stCondLst>
                                  <p:childTnLst>
                                    <p:animMotion origin="layout" path="M 1.11022E-16 -4.44444E-6 L 1.11022E-16 -0.16944 C 1.11022E-16 -0.2456 -0.13212 -0.33888 -0.23958 -0.33888 L -0.47917 -0.33888 " pathEditMode="relative" rAng="0" ptsTypes="FfFF">
                                      <p:cBhvr>
                                        <p:cTn id="20" dur="2000" fill="hold"/>
                                        <p:tgtEl>
                                          <p:spTgt spid="13"/>
                                        </p:tgtEl>
                                        <p:attrNameLst>
                                          <p:attrName>ppt_x</p:attrName>
                                          <p:attrName>ppt_y</p:attrName>
                                        </p:attrNameLst>
                                      </p:cBhvr>
                                      <p:rCtr x="-23958" y="-16944"/>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304800" y="5676900"/>
            <a:ext cx="84582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09728" y="-420624"/>
            <a:ext cx="4191000" cy="2667000"/>
            <a:chOff x="6172200" y="533400"/>
            <a:chExt cx="4191000" cy="2895600"/>
          </a:xfrm>
        </p:grpSpPr>
        <p:sp>
          <p:nvSpPr>
            <p:cNvPr id="14" name="Explosion 1 13"/>
            <p:cNvSpPr/>
            <p:nvPr/>
          </p:nvSpPr>
          <p:spPr>
            <a:xfrm>
              <a:off x="6172200" y="533400"/>
              <a:ext cx="4191000" cy="2895600"/>
            </a:xfrm>
            <a:prstGeom prst="irregularSeal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itle 1"/>
            <p:cNvSpPr txBox="1">
              <a:spLocks/>
            </p:cNvSpPr>
            <p:nvPr/>
          </p:nvSpPr>
          <p:spPr>
            <a:xfrm>
              <a:off x="6324600" y="1295400"/>
              <a:ext cx="38862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effectLst>
                    <a:outerShdw blurRad="38100" dist="38100" dir="2700000" algn="tl">
                      <a:srgbClr val="000000">
                        <a:alpha val="43137"/>
                      </a:srgbClr>
                    </a:outerShdw>
                  </a:effectLst>
                </a:rPr>
                <a:t>Eliminate</a:t>
              </a:r>
            </a:p>
            <a:p>
              <a:r>
                <a:rPr lang="en-US" sz="3000" b="1" dirty="0" smtClean="0">
                  <a:solidFill>
                    <a:schemeClr val="bg1"/>
                  </a:solidFill>
                  <a:effectLst>
                    <a:outerShdw blurRad="38100" dist="38100" dir="2700000" algn="tl">
                      <a:srgbClr val="000000">
                        <a:alpha val="43137"/>
                      </a:srgbClr>
                    </a:outerShdw>
                  </a:effectLst>
                </a:rPr>
                <a:t>DESIRE</a:t>
              </a:r>
              <a:endParaRPr lang="en-US" sz="3000" b="1" dirty="0">
                <a:solidFill>
                  <a:schemeClr val="bg1"/>
                </a:solidFill>
                <a:effectLst>
                  <a:outerShdw blurRad="38100" dist="38100" dir="2700000" algn="tl">
                    <a:srgbClr val="000000">
                      <a:alpha val="43137"/>
                    </a:srgbClr>
                  </a:outerShdw>
                </a:effectLst>
              </a:endParaRPr>
            </a:p>
          </p:txBody>
        </p:sp>
      </p:grpSp>
      <p:sp>
        <p:nvSpPr>
          <p:cNvPr id="17" name="Title 1"/>
          <p:cNvSpPr txBox="1">
            <a:spLocks/>
          </p:cNvSpPr>
          <p:nvPr/>
        </p:nvSpPr>
        <p:spPr>
          <a:xfrm>
            <a:off x="1752600" y="2400300"/>
            <a:ext cx="5638800" cy="26289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effectLst>
                  <a:outerShdw blurRad="38100" dist="38100" dir="2700000" algn="tl">
                    <a:srgbClr val="000000">
                      <a:alpha val="43137"/>
                    </a:srgbClr>
                  </a:outerShdw>
                </a:effectLst>
              </a:rPr>
              <a:t>And it is my prayer that your </a:t>
            </a:r>
            <a:r>
              <a:rPr lang="en-US" sz="2800" b="1" u="sng" dirty="0" smtClean="0">
                <a:solidFill>
                  <a:srgbClr val="FFFF00"/>
                </a:solidFill>
                <a:effectLst>
                  <a:outerShdw blurRad="38100" dist="38100" dir="2700000" algn="tl">
                    <a:srgbClr val="000000">
                      <a:alpha val="43137"/>
                    </a:srgbClr>
                  </a:outerShdw>
                </a:effectLst>
              </a:rPr>
              <a:t>love</a:t>
            </a:r>
            <a:r>
              <a:rPr lang="en-US" sz="2800" dirty="0" smtClean="0">
                <a:effectLst>
                  <a:outerShdw blurRad="38100" dist="38100" dir="2700000" algn="tl">
                    <a:srgbClr val="000000">
                      <a:alpha val="43137"/>
                    </a:srgbClr>
                  </a:outerShdw>
                </a:effectLst>
              </a:rPr>
              <a:t> may abound more and more</a:t>
            </a:r>
            <a:r>
              <a:rPr lang="en-US" sz="2800" dirty="0" smtClean="0">
                <a:solidFill>
                  <a:schemeClr val="bg1">
                    <a:lumMod val="75000"/>
                  </a:schemeClr>
                </a:solidFill>
                <a:effectLst>
                  <a:outerShdw blurRad="38100" dist="38100" dir="2700000" algn="tl">
                    <a:srgbClr val="000000">
                      <a:alpha val="43137"/>
                    </a:srgbClr>
                  </a:outerShdw>
                </a:effectLst>
              </a:rPr>
              <a:t>, with knowledge and all discernment, so that you may approve what is excellent, and so be pure and blameless for the day of Christ…</a:t>
            </a:r>
          </a:p>
          <a:p>
            <a:r>
              <a:rPr lang="en-US" sz="2800" dirty="0" smtClean="0">
                <a:solidFill>
                  <a:schemeClr val="bg1">
                    <a:lumMod val="75000"/>
                  </a:schemeClr>
                </a:solidFill>
                <a:effectLst>
                  <a:outerShdw blurRad="38100" dist="38100" dir="2700000" algn="tl">
                    <a:srgbClr val="000000">
                      <a:alpha val="43137"/>
                    </a:srgbClr>
                  </a:outerShdw>
                </a:effectLst>
              </a:rPr>
              <a:t>Philippians 1:9-10</a:t>
            </a:r>
            <a:endParaRPr lang="en-US" sz="2800" dirty="0">
              <a:solidFill>
                <a:schemeClr val="bg1">
                  <a:lumMod val="75000"/>
                </a:schemeClr>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4521178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304800" y="5676900"/>
            <a:ext cx="84582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219200" y="5867400"/>
            <a:ext cx="6705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effectLst>
                  <a:outerShdw blurRad="38100" dist="38100" dir="2700000" algn="tl">
                    <a:srgbClr val="000000">
                      <a:alpha val="43137"/>
                    </a:srgbClr>
                  </a:outerShdw>
                </a:effectLst>
              </a:rPr>
              <a:t>*KEY:  Learning to love what God loves</a:t>
            </a:r>
          </a:p>
        </p:txBody>
      </p:sp>
      <p:sp>
        <p:nvSpPr>
          <p:cNvPr id="17" name="Title 1"/>
          <p:cNvSpPr txBox="1">
            <a:spLocks/>
          </p:cNvSpPr>
          <p:nvPr/>
        </p:nvSpPr>
        <p:spPr>
          <a:xfrm>
            <a:off x="1752600" y="2400300"/>
            <a:ext cx="5638800" cy="26289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lumMod val="75000"/>
                  </a:schemeClr>
                </a:solidFill>
                <a:effectLst>
                  <a:outerShdw blurRad="38100" dist="38100" dir="2700000" algn="tl">
                    <a:srgbClr val="000000">
                      <a:alpha val="43137"/>
                    </a:srgbClr>
                  </a:outerShdw>
                </a:effectLst>
              </a:rPr>
              <a:t>And it is my prayer that your love may abound more and more, </a:t>
            </a:r>
            <a:r>
              <a:rPr lang="en-US" sz="2800" dirty="0" smtClean="0">
                <a:effectLst>
                  <a:outerShdw blurRad="38100" dist="38100" dir="2700000" algn="tl">
                    <a:srgbClr val="000000">
                      <a:alpha val="43137"/>
                    </a:srgbClr>
                  </a:outerShdw>
                </a:effectLst>
              </a:rPr>
              <a:t>with </a:t>
            </a:r>
            <a:r>
              <a:rPr lang="en-US" sz="2800" b="1" u="sng" dirty="0" smtClean="0">
                <a:solidFill>
                  <a:srgbClr val="FFFF00"/>
                </a:solidFill>
                <a:effectLst>
                  <a:outerShdw blurRad="38100" dist="38100" dir="2700000" algn="tl">
                    <a:srgbClr val="000000">
                      <a:alpha val="43137"/>
                    </a:srgbClr>
                  </a:outerShdw>
                </a:effectLst>
              </a:rPr>
              <a:t>knowledge</a:t>
            </a:r>
            <a:r>
              <a:rPr lang="en-US" sz="2800" dirty="0" smtClean="0">
                <a:effectLst>
                  <a:outerShdw blurRad="38100" dist="38100" dir="2700000" algn="tl">
                    <a:srgbClr val="000000">
                      <a:alpha val="43137"/>
                    </a:srgbClr>
                  </a:outerShdw>
                </a:effectLst>
              </a:rPr>
              <a:t> and all </a:t>
            </a:r>
            <a:r>
              <a:rPr lang="en-US" sz="2800" b="1" u="sng" dirty="0" smtClean="0">
                <a:solidFill>
                  <a:srgbClr val="FFFF00"/>
                </a:solidFill>
                <a:effectLst>
                  <a:outerShdw blurRad="38100" dist="38100" dir="2700000" algn="tl">
                    <a:srgbClr val="000000">
                      <a:alpha val="43137"/>
                    </a:srgbClr>
                  </a:outerShdw>
                </a:effectLst>
              </a:rPr>
              <a:t>discernment</a:t>
            </a:r>
            <a:r>
              <a:rPr lang="en-US" sz="2800" dirty="0" smtClean="0">
                <a:effectLst>
                  <a:outerShdw blurRad="38100" dist="38100" dir="2700000" algn="tl">
                    <a:srgbClr val="000000">
                      <a:alpha val="43137"/>
                    </a:srgbClr>
                  </a:outerShdw>
                </a:effectLst>
              </a:rPr>
              <a:t>, </a:t>
            </a:r>
            <a:r>
              <a:rPr lang="en-US" sz="2800" dirty="0" smtClean="0">
                <a:solidFill>
                  <a:schemeClr val="bg1">
                    <a:lumMod val="65000"/>
                  </a:schemeClr>
                </a:solidFill>
                <a:effectLst>
                  <a:outerShdw blurRad="38100" dist="38100" dir="2700000" algn="tl">
                    <a:srgbClr val="000000">
                      <a:alpha val="43137"/>
                    </a:srgbClr>
                  </a:outerShdw>
                </a:effectLst>
              </a:rPr>
              <a:t>so </a:t>
            </a:r>
            <a:r>
              <a:rPr lang="en-US" sz="2800" dirty="0" smtClean="0">
                <a:solidFill>
                  <a:schemeClr val="bg1">
                    <a:lumMod val="75000"/>
                  </a:schemeClr>
                </a:solidFill>
                <a:effectLst>
                  <a:outerShdw blurRad="38100" dist="38100" dir="2700000" algn="tl">
                    <a:srgbClr val="000000">
                      <a:alpha val="43137"/>
                    </a:srgbClr>
                  </a:outerShdw>
                </a:effectLst>
              </a:rPr>
              <a:t>that you may approve what is excellent, and so be pure and blameless for the day of Christ…</a:t>
            </a:r>
          </a:p>
          <a:p>
            <a:r>
              <a:rPr lang="en-US" sz="2800" dirty="0" smtClean="0">
                <a:solidFill>
                  <a:schemeClr val="bg1">
                    <a:lumMod val="75000"/>
                  </a:schemeClr>
                </a:solidFill>
                <a:effectLst>
                  <a:outerShdw blurRad="38100" dist="38100" dir="2700000" algn="tl">
                    <a:srgbClr val="000000">
                      <a:alpha val="43137"/>
                    </a:srgbClr>
                  </a:outerShdw>
                </a:effectLst>
              </a:rPr>
              <a:t>Philippians 1:9-10</a:t>
            </a:r>
            <a:endParaRPr lang="en-US" sz="2800" dirty="0">
              <a:solidFill>
                <a:schemeClr val="bg1">
                  <a:lumMod val="75000"/>
                </a:schemeClr>
              </a:solidFill>
              <a:effectLst>
                <a:outerShdw blurRad="38100" dist="38100" dir="2700000" algn="tl">
                  <a:srgbClr val="000000">
                    <a:alpha val="43137"/>
                  </a:srgbClr>
                </a:outerShdw>
              </a:effectLst>
            </a:endParaRPr>
          </a:p>
        </p:txBody>
      </p:sp>
      <p:grpSp>
        <p:nvGrpSpPr>
          <p:cNvPr id="16" name="Group 15"/>
          <p:cNvGrpSpPr/>
          <p:nvPr/>
        </p:nvGrpSpPr>
        <p:grpSpPr>
          <a:xfrm>
            <a:off x="109728" y="-420624"/>
            <a:ext cx="4191000" cy="2667000"/>
            <a:chOff x="6172200" y="533400"/>
            <a:chExt cx="4191000" cy="2895600"/>
          </a:xfrm>
        </p:grpSpPr>
        <p:sp>
          <p:nvSpPr>
            <p:cNvPr id="18" name="Explosion 1 17"/>
            <p:cNvSpPr/>
            <p:nvPr/>
          </p:nvSpPr>
          <p:spPr>
            <a:xfrm>
              <a:off x="6172200" y="533400"/>
              <a:ext cx="4191000" cy="2895600"/>
            </a:xfrm>
            <a:prstGeom prst="irregularSeal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itle 1"/>
            <p:cNvSpPr txBox="1">
              <a:spLocks/>
            </p:cNvSpPr>
            <p:nvPr/>
          </p:nvSpPr>
          <p:spPr>
            <a:xfrm>
              <a:off x="6324600" y="1295400"/>
              <a:ext cx="38862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effectLst>
                    <a:outerShdw blurRad="38100" dist="38100" dir="2700000" algn="tl">
                      <a:srgbClr val="000000">
                        <a:alpha val="43137"/>
                      </a:srgbClr>
                    </a:outerShdw>
                  </a:effectLst>
                </a:rPr>
                <a:t>Eliminate</a:t>
              </a:r>
            </a:p>
            <a:p>
              <a:r>
                <a:rPr lang="en-US" sz="3000" b="1" dirty="0" smtClean="0">
                  <a:solidFill>
                    <a:schemeClr val="bg1"/>
                  </a:solidFill>
                  <a:effectLst>
                    <a:outerShdw blurRad="38100" dist="38100" dir="2700000" algn="tl">
                      <a:srgbClr val="000000">
                        <a:alpha val="43137"/>
                      </a:srgbClr>
                    </a:outerShdw>
                  </a:effectLst>
                </a:rPr>
                <a:t>DESIRE</a:t>
              </a:r>
              <a:endParaRPr lang="en-US" sz="30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 xmlns:p14="http://schemas.microsoft.com/office/powerpoint/2010/main" val="235467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304800" y="5676900"/>
            <a:ext cx="84582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752600" y="2400300"/>
            <a:ext cx="5638800" cy="26289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lumMod val="75000"/>
                  </a:schemeClr>
                </a:solidFill>
                <a:effectLst>
                  <a:outerShdw blurRad="38100" dist="38100" dir="2700000" algn="tl">
                    <a:srgbClr val="000000">
                      <a:alpha val="43137"/>
                    </a:srgbClr>
                  </a:outerShdw>
                </a:effectLst>
              </a:rPr>
              <a:t>And it is my prayer that your love may abound more and more, with knowledge and all discernment, </a:t>
            </a:r>
            <a:r>
              <a:rPr lang="en-US" sz="2800" dirty="0" smtClean="0">
                <a:effectLst>
                  <a:outerShdw blurRad="38100" dist="38100" dir="2700000" algn="tl">
                    <a:srgbClr val="000000">
                      <a:alpha val="43137"/>
                    </a:srgbClr>
                  </a:outerShdw>
                </a:effectLst>
              </a:rPr>
              <a:t>so that you may </a:t>
            </a:r>
            <a:r>
              <a:rPr lang="en-US" sz="2800" b="1" u="sng" dirty="0" smtClean="0">
                <a:solidFill>
                  <a:srgbClr val="FFFF00"/>
                </a:solidFill>
                <a:effectLst>
                  <a:outerShdw blurRad="38100" dist="38100" dir="2700000" algn="tl">
                    <a:srgbClr val="000000">
                      <a:alpha val="43137"/>
                    </a:srgbClr>
                  </a:outerShdw>
                </a:effectLst>
              </a:rPr>
              <a:t>approve</a:t>
            </a:r>
            <a:r>
              <a:rPr lang="en-US" sz="2800" dirty="0" smtClean="0">
                <a:effectLst>
                  <a:outerShdw blurRad="38100" dist="38100" dir="2700000" algn="tl">
                    <a:srgbClr val="000000">
                      <a:alpha val="43137"/>
                    </a:srgbClr>
                  </a:outerShdw>
                </a:effectLst>
              </a:rPr>
              <a:t> what is </a:t>
            </a:r>
            <a:r>
              <a:rPr lang="en-US" sz="2800" b="1" u="sng" dirty="0" smtClean="0">
                <a:solidFill>
                  <a:srgbClr val="FFFF00"/>
                </a:solidFill>
                <a:effectLst>
                  <a:outerShdw blurRad="38100" dist="38100" dir="2700000" algn="tl">
                    <a:srgbClr val="000000">
                      <a:alpha val="43137"/>
                    </a:srgbClr>
                  </a:outerShdw>
                </a:effectLst>
              </a:rPr>
              <a:t>excellent</a:t>
            </a:r>
            <a:r>
              <a:rPr lang="en-US" sz="2800" dirty="0" smtClean="0">
                <a:effectLst>
                  <a:outerShdw blurRad="38100" dist="38100" dir="2700000" algn="tl">
                    <a:srgbClr val="000000">
                      <a:alpha val="43137"/>
                    </a:srgbClr>
                  </a:outerShdw>
                </a:effectLst>
              </a:rPr>
              <a:t>, and so be pure and blameless for the day of Christ…</a:t>
            </a:r>
          </a:p>
          <a:p>
            <a:r>
              <a:rPr lang="en-US" sz="2800" dirty="0" smtClean="0">
                <a:solidFill>
                  <a:schemeClr val="bg1">
                    <a:lumMod val="75000"/>
                  </a:schemeClr>
                </a:solidFill>
                <a:effectLst>
                  <a:outerShdw blurRad="38100" dist="38100" dir="2700000" algn="tl">
                    <a:srgbClr val="000000">
                      <a:alpha val="43137"/>
                    </a:srgbClr>
                  </a:outerShdw>
                </a:effectLst>
              </a:rPr>
              <a:t>Philippians 1:9-10</a:t>
            </a:r>
            <a:endParaRPr lang="en-US" sz="2800" dirty="0">
              <a:solidFill>
                <a:schemeClr val="bg1">
                  <a:lumMod val="75000"/>
                </a:schemeClr>
              </a:solidFill>
              <a:effectLst>
                <a:outerShdw blurRad="38100" dist="38100" dir="2700000" algn="tl">
                  <a:srgbClr val="000000">
                    <a:alpha val="43137"/>
                  </a:srgbClr>
                </a:outerShdw>
              </a:effectLst>
            </a:endParaRPr>
          </a:p>
        </p:txBody>
      </p:sp>
      <p:sp>
        <p:nvSpPr>
          <p:cNvPr id="9" name="Title 1"/>
          <p:cNvSpPr txBox="1">
            <a:spLocks/>
          </p:cNvSpPr>
          <p:nvPr/>
        </p:nvSpPr>
        <p:spPr>
          <a:xfrm>
            <a:off x="1219200" y="5867400"/>
            <a:ext cx="6705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effectLst>
                  <a:outerShdw blurRad="38100" dist="38100" dir="2700000" algn="tl">
                    <a:srgbClr val="000000">
                      <a:alpha val="43137"/>
                    </a:srgbClr>
                  </a:outerShdw>
                </a:effectLst>
              </a:rPr>
              <a:t>*KEY:  Learning to love what God loves</a:t>
            </a:r>
          </a:p>
        </p:txBody>
      </p:sp>
      <p:grpSp>
        <p:nvGrpSpPr>
          <p:cNvPr id="16" name="Group 15"/>
          <p:cNvGrpSpPr/>
          <p:nvPr/>
        </p:nvGrpSpPr>
        <p:grpSpPr>
          <a:xfrm>
            <a:off x="109728" y="-420624"/>
            <a:ext cx="4191000" cy="2667000"/>
            <a:chOff x="6172200" y="533400"/>
            <a:chExt cx="4191000" cy="2895600"/>
          </a:xfrm>
        </p:grpSpPr>
        <p:sp>
          <p:nvSpPr>
            <p:cNvPr id="18" name="Explosion 1 17"/>
            <p:cNvSpPr/>
            <p:nvPr/>
          </p:nvSpPr>
          <p:spPr>
            <a:xfrm>
              <a:off x="6172200" y="533400"/>
              <a:ext cx="4191000" cy="2895600"/>
            </a:xfrm>
            <a:prstGeom prst="irregularSeal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itle 1"/>
            <p:cNvSpPr txBox="1">
              <a:spLocks/>
            </p:cNvSpPr>
            <p:nvPr/>
          </p:nvSpPr>
          <p:spPr>
            <a:xfrm>
              <a:off x="6324600" y="1295400"/>
              <a:ext cx="3886200"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effectLst>
                    <a:outerShdw blurRad="38100" dist="38100" dir="2700000" algn="tl">
                      <a:srgbClr val="000000">
                        <a:alpha val="43137"/>
                      </a:srgbClr>
                    </a:outerShdw>
                  </a:effectLst>
                </a:rPr>
                <a:t>Eliminate</a:t>
              </a:r>
            </a:p>
            <a:p>
              <a:r>
                <a:rPr lang="en-US" sz="3000" b="1" dirty="0" smtClean="0">
                  <a:solidFill>
                    <a:schemeClr val="bg1"/>
                  </a:solidFill>
                  <a:effectLst>
                    <a:outerShdw blurRad="38100" dist="38100" dir="2700000" algn="tl">
                      <a:srgbClr val="000000">
                        <a:alpha val="43137"/>
                      </a:srgbClr>
                    </a:outerShdw>
                  </a:effectLst>
                </a:rPr>
                <a:t>DESIRE</a:t>
              </a:r>
              <a:endParaRPr lang="en-US" sz="30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 xmlns:p14="http://schemas.microsoft.com/office/powerpoint/2010/main" val="2834441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304800" y="5676900"/>
            <a:ext cx="84582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752600" y="2705100"/>
            <a:ext cx="5638800" cy="26289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effectLst>
                  <a:outerShdw blurRad="38100" dist="38100" dir="2700000" algn="tl">
                    <a:srgbClr val="000000">
                      <a:alpha val="43137"/>
                    </a:srgbClr>
                  </a:outerShdw>
                </a:effectLst>
              </a:rPr>
              <a:t>And let us consider how to </a:t>
            </a:r>
            <a:r>
              <a:rPr lang="en-US" sz="2800" b="1" u="sng" dirty="0" smtClean="0">
                <a:solidFill>
                  <a:srgbClr val="FFFF00"/>
                </a:solidFill>
                <a:effectLst>
                  <a:outerShdw blurRad="38100" dist="38100" dir="2700000" algn="tl">
                    <a:srgbClr val="000000">
                      <a:alpha val="43137"/>
                    </a:srgbClr>
                  </a:outerShdw>
                </a:effectLst>
              </a:rPr>
              <a:t>stir</a:t>
            </a:r>
            <a:r>
              <a:rPr lang="en-US" sz="2800" dirty="0" smtClean="0">
                <a:effectLst>
                  <a:outerShdw blurRad="38100" dist="38100" dir="2700000" algn="tl">
                    <a:srgbClr val="000000">
                      <a:alpha val="43137"/>
                    </a:srgbClr>
                  </a:outerShdw>
                </a:effectLst>
              </a:rPr>
              <a:t> </a:t>
            </a:r>
            <a:r>
              <a:rPr lang="en-US" sz="2800" b="1" u="sng" dirty="0" smtClean="0">
                <a:solidFill>
                  <a:srgbClr val="FFFF00"/>
                </a:solidFill>
                <a:effectLst>
                  <a:outerShdw blurRad="38100" dist="38100" dir="2700000" algn="tl">
                    <a:srgbClr val="000000">
                      <a:alpha val="43137"/>
                    </a:srgbClr>
                  </a:outerShdw>
                </a:effectLst>
              </a:rPr>
              <a:t>up</a:t>
            </a:r>
            <a:r>
              <a:rPr lang="en-US" sz="2800" dirty="0" smtClean="0">
                <a:effectLst>
                  <a:outerShdw blurRad="38100" dist="38100" dir="2700000" algn="tl">
                    <a:srgbClr val="000000">
                      <a:alpha val="43137"/>
                    </a:srgbClr>
                  </a:outerShdw>
                </a:effectLst>
              </a:rPr>
              <a:t> one another to love and good works, not neglecting to meet together, as is the habit of some, but encouraging one another…</a:t>
            </a:r>
          </a:p>
          <a:p>
            <a:r>
              <a:rPr lang="en-US" sz="2800" dirty="0" smtClean="0">
                <a:effectLst>
                  <a:outerShdw blurRad="38100" dist="38100" dir="2700000" algn="tl">
                    <a:srgbClr val="000000">
                      <a:alpha val="43137"/>
                    </a:srgbClr>
                  </a:outerShdw>
                </a:effectLst>
              </a:rPr>
              <a:t>Hebrews 10:24-25</a:t>
            </a:r>
            <a:endParaRPr lang="en-US" sz="2800" dirty="0">
              <a:effectLst>
                <a:outerShdw blurRad="38100" dist="38100" dir="2700000" algn="tl">
                  <a:srgbClr val="000000">
                    <a:alpha val="43137"/>
                  </a:srgbClr>
                </a:outerShdw>
              </a:effectLst>
            </a:endParaRPr>
          </a:p>
        </p:txBody>
      </p:sp>
      <p:sp>
        <p:nvSpPr>
          <p:cNvPr id="9" name="Title 1"/>
          <p:cNvSpPr txBox="1">
            <a:spLocks/>
          </p:cNvSpPr>
          <p:nvPr/>
        </p:nvSpPr>
        <p:spPr>
          <a:xfrm>
            <a:off x="1219200" y="5867400"/>
            <a:ext cx="6705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effectLst>
                  <a:outerShdw blurRad="38100" dist="38100" dir="2700000" algn="tl">
                    <a:srgbClr val="000000">
                      <a:alpha val="43137"/>
                    </a:srgbClr>
                  </a:outerShdw>
                </a:effectLst>
              </a:rPr>
              <a:t>BUBBLE #1:  Worship!</a:t>
            </a:r>
          </a:p>
        </p:txBody>
      </p:sp>
    </p:spTree>
    <p:extLst>
      <p:ext uri="{BB962C8B-B14F-4D97-AF65-F5344CB8AC3E}">
        <p14:creationId xmlns="" xmlns:p14="http://schemas.microsoft.com/office/powerpoint/2010/main" val="420529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304800" y="5676900"/>
            <a:ext cx="84582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600200" y="3505200"/>
            <a:ext cx="5943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effectLst>
                  <a:outerShdw blurRad="38100" dist="38100" dir="2700000" algn="tl">
                    <a:srgbClr val="000000">
                      <a:alpha val="43137"/>
                    </a:srgbClr>
                  </a:outerShdw>
                </a:effectLst>
              </a:rPr>
              <a:t>I have stored up your word in my </a:t>
            </a:r>
            <a:r>
              <a:rPr lang="en-US" sz="2800" b="1" u="sng" dirty="0" smtClean="0">
                <a:solidFill>
                  <a:srgbClr val="FFFF00"/>
                </a:solidFill>
                <a:effectLst>
                  <a:outerShdw blurRad="38100" dist="38100" dir="2700000" algn="tl">
                    <a:srgbClr val="000000">
                      <a:alpha val="43137"/>
                    </a:srgbClr>
                  </a:outerShdw>
                </a:effectLst>
              </a:rPr>
              <a:t>heart</a:t>
            </a:r>
            <a:r>
              <a:rPr lang="en-US" sz="2800" dirty="0" smtClean="0">
                <a:effectLst>
                  <a:outerShdw blurRad="38100" dist="38100" dir="2700000" algn="tl">
                    <a:srgbClr val="000000">
                      <a:alpha val="43137"/>
                    </a:srgbClr>
                  </a:outerShdw>
                </a:effectLst>
              </a:rPr>
              <a:t>, that I might not sin against you.</a:t>
            </a:r>
          </a:p>
          <a:p>
            <a:r>
              <a:rPr lang="en-US" sz="2800" dirty="0" smtClean="0">
                <a:effectLst>
                  <a:outerShdw blurRad="38100" dist="38100" dir="2700000" algn="tl">
                    <a:srgbClr val="000000">
                      <a:alpha val="43137"/>
                    </a:srgbClr>
                  </a:outerShdw>
                </a:effectLst>
              </a:rPr>
              <a:t>Psalm 119:11</a:t>
            </a:r>
            <a:endParaRPr lang="en-US" sz="2800" dirty="0">
              <a:effectLst>
                <a:outerShdw blurRad="38100" dist="38100" dir="2700000" algn="tl">
                  <a:srgbClr val="000000">
                    <a:alpha val="43137"/>
                  </a:srgbClr>
                </a:outerShdw>
              </a:effectLst>
            </a:endParaRPr>
          </a:p>
        </p:txBody>
      </p:sp>
      <p:sp>
        <p:nvSpPr>
          <p:cNvPr id="9" name="Title 1"/>
          <p:cNvSpPr txBox="1">
            <a:spLocks/>
          </p:cNvSpPr>
          <p:nvPr/>
        </p:nvSpPr>
        <p:spPr>
          <a:xfrm>
            <a:off x="1219200" y="5867400"/>
            <a:ext cx="6705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effectLst>
                  <a:outerShdw blurRad="38100" dist="38100" dir="2700000" algn="tl">
                    <a:srgbClr val="000000">
                      <a:alpha val="43137"/>
                    </a:srgbClr>
                  </a:outerShdw>
                </a:effectLst>
              </a:rPr>
              <a:t>BUBBLE #2:  Bible study</a:t>
            </a:r>
          </a:p>
        </p:txBody>
      </p:sp>
    </p:spTree>
    <p:extLst>
      <p:ext uri="{BB962C8B-B14F-4D97-AF65-F5344CB8AC3E}">
        <p14:creationId xmlns="" xmlns:p14="http://schemas.microsoft.com/office/powerpoint/2010/main" val="239263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304800" y="5676900"/>
            <a:ext cx="84582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676400" y="3276600"/>
            <a:ext cx="5791200" cy="1981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effectLst>
                  <a:outerShdw blurRad="38100" dist="38100" dir="2700000" algn="tl">
                    <a:srgbClr val="000000">
                      <a:alpha val="43137"/>
                    </a:srgbClr>
                  </a:outerShdw>
                </a:effectLst>
              </a:rPr>
              <a:t>“Abba, Father, all things are possible for you. Remove this cup from me. Yet not what </a:t>
            </a:r>
            <a:r>
              <a:rPr lang="en-US" sz="2800" b="1" u="sng" dirty="0" smtClean="0">
                <a:solidFill>
                  <a:srgbClr val="FFFF00"/>
                </a:solidFill>
                <a:effectLst>
                  <a:outerShdw blurRad="38100" dist="38100" dir="2700000" algn="tl">
                    <a:srgbClr val="000000">
                      <a:alpha val="43137"/>
                    </a:srgbClr>
                  </a:outerShdw>
                </a:effectLst>
              </a:rPr>
              <a:t>I</a:t>
            </a:r>
            <a:r>
              <a:rPr lang="en-US" sz="2800" dirty="0" smtClean="0">
                <a:effectLst>
                  <a:outerShdw blurRad="38100" dist="38100" dir="2700000" algn="tl">
                    <a:srgbClr val="000000">
                      <a:alpha val="43137"/>
                    </a:srgbClr>
                  </a:outerShdw>
                </a:effectLst>
              </a:rPr>
              <a:t> will, but what </a:t>
            </a:r>
            <a:r>
              <a:rPr lang="en-US" sz="2800" b="1" u="sng" dirty="0" smtClean="0">
                <a:solidFill>
                  <a:srgbClr val="FFFF00"/>
                </a:solidFill>
                <a:effectLst>
                  <a:outerShdw blurRad="38100" dist="38100" dir="2700000" algn="tl">
                    <a:srgbClr val="000000">
                      <a:alpha val="43137"/>
                    </a:srgbClr>
                  </a:outerShdw>
                </a:effectLst>
              </a:rPr>
              <a:t>you</a:t>
            </a:r>
            <a:r>
              <a:rPr lang="en-US" sz="2800" dirty="0" smtClean="0">
                <a:effectLst>
                  <a:outerShdw blurRad="38100" dist="38100" dir="2700000" algn="tl">
                    <a:srgbClr val="000000">
                      <a:alpha val="43137"/>
                    </a:srgbClr>
                  </a:outerShdw>
                </a:effectLst>
              </a:rPr>
              <a:t> will.”</a:t>
            </a:r>
          </a:p>
          <a:p>
            <a:r>
              <a:rPr lang="en-US" sz="2800" dirty="0" smtClean="0">
                <a:effectLst>
                  <a:outerShdw blurRad="38100" dist="38100" dir="2700000" algn="tl">
                    <a:srgbClr val="000000">
                      <a:alpha val="43137"/>
                    </a:srgbClr>
                  </a:outerShdw>
                </a:effectLst>
              </a:rPr>
              <a:t>Mark 14:36</a:t>
            </a:r>
            <a:endParaRPr lang="en-US" sz="2800" dirty="0">
              <a:effectLst>
                <a:outerShdw blurRad="38100" dist="38100" dir="2700000" algn="tl">
                  <a:srgbClr val="000000">
                    <a:alpha val="43137"/>
                  </a:srgbClr>
                </a:outerShdw>
              </a:effectLst>
            </a:endParaRPr>
          </a:p>
        </p:txBody>
      </p:sp>
      <p:sp>
        <p:nvSpPr>
          <p:cNvPr id="9" name="Title 1"/>
          <p:cNvSpPr txBox="1">
            <a:spLocks/>
          </p:cNvSpPr>
          <p:nvPr/>
        </p:nvSpPr>
        <p:spPr>
          <a:xfrm>
            <a:off x="1219200" y="5867400"/>
            <a:ext cx="6705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effectLst>
                  <a:outerShdw blurRad="38100" dist="38100" dir="2700000" algn="tl">
                    <a:srgbClr val="000000">
                      <a:alpha val="43137"/>
                    </a:srgbClr>
                  </a:outerShdw>
                </a:effectLst>
              </a:rPr>
              <a:t>BUBBLE #3:  Prayer</a:t>
            </a:r>
          </a:p>
        </p:txBody>
      </p:sp>
    </p:spTree>
    <p:extLst>
      <p:ext uri="{BB962C8B-B14F-4D97-AF65-F5344CB8AC3E}">
        <p14:creationId xmlns="" xmlns:p14="http://schemas.microsoft.com/office/powerpoint/2010/main" val="24467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45965289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304800" y="5676900"/>
            <a:ext cx="84582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752600" y="2743200"/>
            <a:ext cx="5638800" cy="26289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effectLst>
                  <a:outerShdw blurRad="38100" dist="38100" dir="2700000" algn="tl">
                    <a:srgbClr val="000000">
                      <a:alpha val="43137"/>
                    </a:srgbClr>
                  </a:outerShdw>
                </a:effectLst>
              </a:rPr>
              <a:t>Let the word of Christ </a:t>
            </a:r>
            <a:r>
              <a:rPr lang="en-US" sz="2800" b="1" u="sng" dirty="0" smtClean="0">
                <a:solidFill>
                  <a:srgbClr val="FFFF00"/>
                </a:solidFill>
                <a:effectLst>
                  <a:outerShdw blurRad="38100" dist="38100" dir="2700000" algn="tl">
                    <a:srgbClr val="000000">
                      <a:alpha val="43137"/>
                    </a:srgbClr>
                  </a:outerShdw>
                </a:effectLst>
              </a:rPr>
              <a:t>dwell</a:t>
            </a:r>
            <a:r>
              <a:rPr lang="en-US" sz="2800" dirty="0" smtClean="0">
                <a:effectLst>
                  <a:outerShdw blurRad="38100" dist="38100" dir="2700000" algn="tl">
                    <a:srgbClr val="000000">
                      <a:alpha val="43137"/>
                    </a:srgbClr>
                  </a:outerShdw>
                </a:effectLst>
              </a:rPr>
              <a:t> in you richly, teaching and admonishing one another in all wisdom, singing psalms and hymns and spiritual songs, with thankfulness in your hearts to God.</a:t>
            </a:r>
          </a:p>
          <a:p>
            <a:r>
              <a:rPr lang="en-US" sz="2800" dirty="0" smtClean="0">
                <a:effectLst>
                  <a:outerShdw blurRad="38100" dist="38100" dir="2700000" algn="tl">
                    <a:srgbClr val="000000">
                      <a:alpha val="43137"/>
                    </a:srgbClr>
                  </a:outerShdw>
                </a:effectLst>
              </a:rPr>
              <a:t>Colossians 3:16</a:t>
            </a:r>
            <a:endParaRPr lang="en-US" sz="2800" dirty="0">
              <a:effectLst>
                <a:outerShdw blurRad="38100" dist="38100" dir="2700000" algn="tl">
                  <a:srgbClr val="000000">
                    <a:alpha val="43137"/>
                  </a:srgbClr>
                </a:outerShdw>
              </a:effectLst>
            </a:endParaRPr>
          </a:p>
        </p:txBody>
      </p:sp>
      <p:sp>
        <p:nvSpPr>
          <p:cNvPr id="9" name="Title 1"/>
          <p:cNvSpPr txBox="1">
            <a:spLocks/>
          </p:cNvSpPr>
          <p:nvPr/>
        </p:nvSpPr>
        <p:spPr>
          <a:xfrm>
            <a:off x="1219200" y="5867400"/>
            <a:ext cx="6705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effectLst>
                  <a:outerShdw blurRad="38100" dist="38100" dir="2700000" algn="tl">
                    <a:srgbClr val="000000">
                      <a:alpha val="43137"/>
                    </a:srgbClr>
                  </a:outerShdw>
                </a:effectLst>
              </a:rPr>
              <a:t>BUBBLE #4:  Singing</a:t>
            </a:r>
          </a:p>
        </p:txBody>
      </p:sp>
    </p:spTree>
    <p:extLst>
      <p:ext uri="{BB962C8B-B14F-4D97-AF65-F5344CB8AC3E}">
        <p14:creationId xmlns="" xmlns:p14="http://schemas.microsoft.com/office/powerpoint/2010/main" val="334600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71500" y="1524000"/>
            <a:ext cx="7962900" cy="830580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304800" y="5676900"/>
            <a:ext cx="8458200"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5676900"/>
            <a:ext cx="9448800" cy="1409700"/>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752600" y="2667000"/>
            <a:ext cx="5638800" cy="26289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effectLst>
                  <a:outerShdw blurRad="38100" dist="38100" dir="2700000" algn="tl">
                    <a:srgbClr val="000000">
                      <a:alpha val="43137"/>
                    </a:srgbClr>
                  </a:outerShdw>
                </a:effectLst>
              </a:rPr>
              <a:t>For I long to see you, that I may impart to you some spiritual gift to strengthen you—that is, that we may be </a:t>
            </a:r>
            <a:r>
              <a:rPr lang="en-US" sz="2800" b="1" u="sng" dirty="0" smtClean="0">
                <a:solidFill>
                  <a:srgbClr val="FFFF00"/>
                </a:solidFill>
                <a:effectLst>
                  <a:outerShdw blurRad="38100" dist="38100" dir="2700000" algn="tl">
                    <a:srgbClr val="000000">
                      <a:alpha val="43137"/>
                    </a:srgbClr>
                  </a:outerShdw>
                </a:effectLst>
              </a:rPr>
              <a:t>mutually</a:t>
            </a:r>
            <a:r>
              <a:rPr lang="en-US" sz="2800" dirty="0" smtClean="0">
                <a:effectLst>
                  <a:outerShdw blurRad="38100" dist="38100" dir="2700000" algn="tl">
                    <a:srgbClr val="000000">
                      <a:alpha val="43137"/>
                    </a:srgbClr>
                  </a:outerShdw>
                </a:effectLst>
              </a:rPr>
              <a:t> </a:t>
            </a:r>
            <a:r>
              <a:rPr lang="en-US" sz="2800" b="1" u="sng" dirty="0" smtClean="0">
                <a:solidFill>
                  <a:srgbClr val="FFFF00"/>
                </a:solidFill>
                <a:effectLst>
                  <a:outerShdw blurRad="38100" dist="38100" dir="2700000" algn="tl">
                    <a:srgbClr val="000000">
                      <a:alpha val="43137"/>
                    </a:srgbClr>
                  </a:outerShdw>
                </a:effectLst>
              </a:rPr>
              <a:t>encouraged</a:t>
            </a:r>
            <a:r>
              <a:rPr lang="en-US" sz="2800" dirty="0" smtClean="0">
                <a:effectLst>
                  <a:outerShdw blurRad="38100" dist="38100" dir="2700000" algn="tl">
                    <a:srgbClr val="000000">
                      <a:alpha val="43137"/>
                    </a:srgbClr>
                  </a:outerShdw>
                </a:effectLst>
              </a:rPr>
              <a:t> by each other’s faith, both yours and mine.</a:t>
            </a:r>
          </a:p>
          <a:p>
            <a:r>
              <a:rPr lang="en-US" sz="2800" dirty="0" smtClean="0">
                <a:effectLst>
                  <a:outerShdw blurRad="38100" dist="38100" dir="2700000" algn="tl">
                    <a:srgbClr val="000000">
                      <a:alpha val="43137"/>
                    </a:srgbClr>
                  </a:outerShdw>
                </a:effectLst>
              </a:rPr>
              <a:t>Romans 1:11-12</a:t>
            </a:r>
            <a:endParaRPr lang="en-US" sz="2800" dirty="0">
              <a:effectLst>
                <a:outerShdw blurRad="38100" dist="38100" dir="2700000" algn="tl">
                  <a:srgbClr val="000000">
                    <a:alpha val="43137"/>
                  </a:srgbClr>
                </a:outerShdw>
              </a:effectLst>
            </a:endParaRPr>
          </a:p>
        </p:txBody>
      </p:sp>
      <p:sp>
        <p:nvSpPr>
          <p:cNvPr id="9" name="Title 1"/>
          <p:cNvSpPr txBox="1">
            <a:spLocks/>
          </p:cNvSpPr>
          <p:nvPr/>
        </p:nvSpPr>
        <p:spPr>
          <a:xfrm>
            <a:off x="1219200" y="5867400"/>
            <a:ext cx="670560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effectLst>
                  <a:outerShdw blurRad="38100" dist="38100" dir="2700000" algn="tl">
                    <a:srgbClr val="000000">
                      <a:alpha val="43137"/>
                    </a:srgbClr>
                  </a:outerShdw>
                </a:effectLst>
              </a:rPr>
              <a:t>BUBBLE #5:  Godly association</a:t>
            </a:r>
          </a:p>
        </p:txBody>
      </p:sp>
    </p:spTree>
    <p:extLst>
      <p:ext uri="{BB962C8B-B14F-4D97-AF65-F5344CB8AC3E}">
        <p14:creationId xmlns="" xmlns:p14="http://schemas.microsoft.com/office/powerpoint/2010/main" val="333775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409272013"/>
      </p:ext>
    </p:extLst>
  </p:cSld>
  <p:clrMapOvr>
    <a:masterClrMapping/>
  </p:clrMapOvr>
  <mc:AlternateContent xmlns:mc="http://schemas.openxmlformats.org/markup-compatibility/2006">
    <mc:Choice xmlns="" xmlns:p14="http://schemas.microsoft.com/office/powerpoint/2010/main" Requires="p14">
      <p:transition spd="med" p14:dur="700" advClick="0" advTm="1300">
        <p:fade/>
      </p:transition>
    </mc:Choice>
    <mc:Fallback>
      <p:transition spd="med" advClick="0" advTm="13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817</TotalTime>
  <Words>535</Words>
  <Application>Microsoft Office PowerPoint</Application>
  <PresentationFormat>On-screen Show (4:3)</PresentationFormat>
  <Paragraphs>71</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Brad Beutjer</cp:lastModifiedBy>
  <cp:revision>42</cp:revision>
  <dcterms:created xsi:type="dcterms:W3CDTF">2011-08-12T14:44:34Z</dcterms:created>
  <dcterms:modified xsi:type="dcterms:W3CDTF">2011-08-14T21:02:39Z</dcterms:modified>
</cp:coreProperties>
</file>