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12D-1A3A-405C-8D6F-FBBF251CDAA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5EA8-66F5-47A1-B667-3E29508EC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12D-1A3A-405C-8D6F-FBBF251CDAA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5EA8-66F5-47A1-B667-3E29508EC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12D-1A3A-405C-8D6F-FBBF251CDAA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5EA8-66F5-47A1-B667-3E29508EC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12D-1A3A-405C-8D6F-FBBF251CDAA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5EA8-66F5-47A1-B667-3E29508EC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12D-1A3A-405C-8D6F-FBBF251CDAA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5EA8-66F5-47A1-B667-3E29508EC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12D-1A3A-405C-8D6F-FBBF251CDAA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5EA8-66F5-47A1-B667-3E29508EC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12D-1A3A-405C-8D6F-FBBF251CDAA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5EA8-66F5-47A1-B667-3E29508EC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12D-1A3A-405C-8D6F-FBBF251CDAA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5EA8-66F5-47A1-B667-3E29508EC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12D-1A3A-405C-8D6F-FBBF251CDAA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5EA8-66F5-47A1-B667-3E29508EC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12D-1A3A-405C-8D6F-FBBF251CDAA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5EA8-66F5-47A1-B667-3E29508EC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9F4212D-1A3A-405C-8D6F-FBBF251CDAA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2F45EA8-66F5-47A1-B667-3E29508EC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9F4212D-1A3A-405C-8D6F-FBBF251CDAA6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F45EA8-66F5-47A1-B667-3E29508EC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648" y="533400"/>
            <a:ext cx="8153400" cy="1828800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</a:t>
            </a:r>
            <a:r>
              <a:rPr lang="en-U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Faithless Want </a:t>
            </a:r>
            <a:r>
              <a:rPr lang="en-U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Give Us Honor</a:t>
            </a:r>
            <a:endParaRPr lang="en-US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2648" y="2819400"/>
            <a:ext cx="8153400" cy="3657600"/>
          </a:xfrm>
        </p:spPr>
        <p:txBody>
          <a:bodyPr/>
          <a:lstStyle/>
          <a:p>
            <a:r>
              <a:rPr lang="en-US" sz="4000" b="1" dirty="0" smtClean="0"/>
              <a:t>Remember the real </a:t>
            </a:r>
            <a:r>
              <a:rPr lang="en-US" sz="4000" b="1" dirty="0" smtClean="0"/>
              <a:t>issue at stake.</a:t>
            </a:r>
            <a:endParaRPr lang="en-US" sz="4000" b="1" dirty="0" smtClean="0"/>
          </a:p>
          <a:p>
            <a:r>
              <a:rPr lang="en-US" sz="4000" b="1" dirty="0" smtClean="0"/>
              <a:t>Don’t change the message.</a:t>
            </a:r>
          </a:p>
          <a:p>
            <a:r>
              <a:rPr lang="en-US" sz="4000" b="1" dirty="0" smtClean="0"/>
              <a:t>Consider </a:t>
            </a:r>
            <a:r>
              <a:rPr lang="en-US" sz="4000" b="1" dirty="0" smtClean="0"/>
              <a:t>what honors are </a:t>
            </a:r>
            <a:r>
              <a:rPr lang="en-US" sz="4000" b="1" dirty="0" smtClean="0"/>
              <a:t>appropriate.</a:t>
            </a:r>
          </a:p>
          <a:p>
            <a:r>
              <a:rPr lang="en-US" sz="4000" b="1" dirty="0" smtClean="0"/>
              <a:t>Fear God’s </a:t>
            </a:r>
            <a:r>
              <a:rPr lang="en-US" sz="4000" b="1" dirty="0" smtClean="0"/>
              <a:t>judgment more.</a:t>
            </a:r>
            <a:endParaRPr lang="en-US" sz="4000" b="1" dirty="0" smtClean="0"/>
          </a:p>
          <a:p>
            <a:endParaRPr lang="en-US" sz="4000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</TotalTime>
  <Words>28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Slide 1</vt:lpstr>
      <vt:lpstr>When The Faithless Want  To Give Us Honor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The World Wants You To Give up Your Honor</dc:title>
  <dc:creator>Mark White</dc:creator>
  <cp:lastModifiedBy>Mark White</cp:lastModifiedBy>
  <cp:revision>9</cp:revision>
  <dcterms:created xsi:type="dcterms:W3CDTF">2009-01-25T04:39:05Z</dcterms:created>
  <dcterms:modified xsi:type="dcterms:W3CDTF">2011-03-22T18:42:04Z</dcterms:modified>
</cp:coreProperties>
</file>