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5" r:id="rId6"/>
    <p:sldId id="269" r:id="rId7"/>
    <p:sldId id="266" r:id="rId8"/>
    <p:sldId id="270" r:id="rId9"/>
    <p:sldId id="267" r:id="rId10"/>
    <p:sldId id="264" r:id="rId11"/>
    <p:sldId id="272" r:id="rId12"/>
    <p:sldId id="259" r:id="rId13"/>
    <p:sldId id="260" r:id="rId14"/>
    <p:sldId id="261"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390"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025BADF-35CC-4B7C-88E3-0F3921668466}" type="datetimeFigureOut">
              <a:rPr lang="en-US"/>
              <a:pPr>
                <a:defRPr/>
              </a:pPr>
              <a:t>4/10/2011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08A951-EBF8-4621-94A3-7DCB5BF9676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8BB8F4-97E1-41D1-8002-426EEE61575E}" type="datetimeFigureOut">
              <a:rPr lang="en-US"/>
              <a:pPr>
                <a:defRPr/>
              </a:pPr>
              <a:t>4/10/2011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09248E-0445-489E-8B2B-EFDC38A7D4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1E6EDB-21FB-4609-A2D0-B3E30C6A4C0A}" type="datetimeFigureOut">
              <a:rPr lang="en-US"/>
              <a:pPr>
                <a:defRPr/>
              </a:pPr>
              <a:t>4/10/2011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364FFC-4082-4DAE-91E1-ED283B5DBE9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845400-5674-412A-89C3-679414AAA189}" type="datetimeFigureOut">
              <a:rPr lang="en-US"/>
              <a:pPr>
                <a:defRPr/>
              </a:pPr>
              <a:t>4/10/2011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3826AC-07E6-4577-955D-AF08DCD5EF2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DDB9C66-5FB5-48B0-9CB3-A856C59FB55F}" type="datetimeFigureOut">
              <a:rPr lang="en-US"/>
              <a:pPr>
                <a:defRPr/>
              </a:pPr>
              <a:t>4/10/2011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ECE8F0-4241-4F2F-9724-A7F3BA34256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2F356B-8965-40C7-89FA-A0568705FC65}" type="datetimeFigureOut">
              <a:rPr lang="en-US"/>
              <a:pPr>
                <a:defRPr/>
              </a:pPr>
              <a:t>4/10/2011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B521DA-5E6F-455B-8E24-A485F0383D8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1E0807-9034-41D5-8A78-3519975FEB88}" type="datetimeFigureOut">
              <a:rPr lang="en-US"/>
              <a:pPr>
                <a:defRPr/>
              </a:pPr>
              <a:t>4/10/2011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BE39A25-E2DF-469B-AB6D-915DEDF1B23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024609-6BF8-4F8C-B314-FEDF34EB56E4}" type="datetimeFigureOut">
              <a:rPr lang="en-US"/>
              <a:pPr>
                <a:defRPr/>
              </a:pPr>
              <a:t>4/10/2011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9CA54C-6E10-45ED-BB77-52CD94E21B4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B75086-3B5B-4448-98A3-CADE08BB8D3F}" type="datetimeFigureOut">
              <a:rPr lang="en-US"/>
              <a:pPr>
                <a:defRPr/>
              </a:pPr>
              <a:t>4/10/2011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EC650B-6A7F-49CD-9F90-8AD3863812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9058BC-7955-4F27-8579-157D29E51BEE}" type="datetimeFigureOut">
              <a:rPr lang="en-US"/>
              <a:pPr>
                <a:defRPr/>
              </a:pPr>
              <a:t>4/10/2011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9547DF-E72B-40CC-9360-F31ECDD2A85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460E6B-C4F5-45CC-BA39-D9EC174C82C1}" type="datetimeFigureOut">
              <a:rPr lang="en-US"/>
              <a:pPr>
                <a:defRPr/>
              </a:pPr>
              <a:t>4/10/2011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DBFC83-8BBE-4CBF-BDBA-CB0B7A600D2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39EBFC-A2F3-400B-8AA3-93629BE925DF}" type="datetimeFigureOut">
              <a:rPr lang="en-US"/>
              <a:pPr>
                <a:defRPr/>
              </a:pPr>
              <a:t>4/10/2011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B77F41E-5BF6-4210-9597-3D76CA6A2FE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772400" cy="1470025"/>
          </a:xfrm>
        </p:spPr>
        <p:txBody>
          <a:bodyPr/>
          <a:lstStyle/>
          <a:p>
            <a:pPr eaLnBrk="1" hangingPunct="1"/>
            <a:r>
              <a:rPr lang="en-US" sz="8000" dirty="0" smtClean="0"/>
              <a:t>God has a wise plan for us</a:t>
            </a:r>
          </a:p>
        </p:txBody>
      </p:sp>
      <p:sp>
        <p:nvSpPr>
          <p:cNvPr id="4" name="TextBox 3"/>
          <p:cNvSpPr txBox="1">
            <a:spLocks noChangeArrowheads="1"/>
          </p:cNvSpPr>
          <p:nvPr/>
        </p:nvSpPr>
        <p:spPr bwMode="auto">
          <a:xfrm>
            <a:off x="0" y="4114800"/>
            <a:ext cx="9144000" cy="1292225"/>
          </a:xfrm>
          <a:prstGeom prst="rect">
            <a:avLst/>
          </a:prstGeom>
          <a:noFill/>
          <a:ln w="9525">
            <a:noFill/>
            <a:miter lim="800000"/>
            <a:headEnd/>
            <a:tailEnd/>
          </a:ln>
        </p:spPr>
        <p:txBody>
          <a:bodyPr>
            <a:spAutoFit/>
          </a:bodyPr>
          <a:lstStyle/>
          <a:p>
            <a:pPr algn="ctr"/>
            <a:endParaRPr lang="en-US">
              <a:latin typeface="Calibri" pitchFamily="34" charset="0"/>
            </a:endParaRPr>
          </a:p>
          <a:p>
            <a:pPr algn="ctr"/>
            <a:r>
              <a:rPr lang="en-US" sz="6000">
                <a:latin typeface="Calibri" pitchFamily="34" charset="0"/>
              </a:rPr>
              <a:t>God knows what he is doing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Romans 11:33</a:t>
            </a:r>
          </a:p>
        </p:txBody>
      </p:sp>
      <p:sp>
        <p:nvSpPr>
          <p:cNvPr id="3" name="TextBox 2"/>
          <p:cNvSpPr txBox="1"/>
          <p:nvPr/>
        </p:nvSpPr>
        <p:spPr>
          <a:xfrm>
            <a:off x="152400" y="1371600"/>
            <a:ext cx="8991600" cy="1938338"/>
          </a:xfrm>
          <a:prstGeom prst="rect">
            <a:avLst/>
          </a:prstGeom>
          <a:noFill/>
        </p:spPr>
        <p:txBody>
          <a:bodyPr>
            <a:spAutoFit/>
          </a:bodyPr>
          <a:lstStyle/>
          <a:p>
            <a:pPr>
              <a:defRPr/>
            </a:pPr>
            <a:r>
              <a:rPr lang="en-US" sz="4000" dirty="0">
                <a:latin typeface="+mn-lt"/>
              </a:rPr>
              <a:t>“Oh the wisdom and knowledge of God. How unsearchable his judgments and untraceable his ways.”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What is God’s plan for me?</a:t>
            </a:r>
          </a:p>
        </p:txBody>
      </p:sp>
      <p:sp>
        <p:nvSpPr>
          <p:cNvPr id="3" name="Content Placeholder 2"/>
          <p:cNvSpPr>
            <a:spLocks noGrp="1"/>
          </p:cNvSpPr>
          <p:nvPr>
            <p:ph idx="1"/>
          </p:nvPr>
        </p:nvSpPr>
        <p:spPr>
          <a:xfrm>
            <a:off x="457200" y="1447800"/>
            <a:ext cx="8229600" cy="4525963"/>
          </a:xfrm>
        </p:spPr>
        <p:txBody>
          <a:bodyPr/>
          <a:lstStyle/>
          <a:p>
            <a:pPr eaLnBrk="1" hangingPunct="1">
              <a:buFont typeface="Arial" charset="0"/>
              <a:buNone/>
            </a:pPr>
            <a:r>
              <a:rPr lang="en-US" sz="4000" i="1" smtClean="0"/>
              <a:t>Ephesians 1</a:t>
            </a:r>
          </a:p>
          <a:p>
            <a:pPr lvl="1" eaLnBrk="1" hangingPunct="1"/>
            <a:r>
              <a:rPr lang="en-US" sz="3600" smtClean="0"/>
              <a:t>Chosen before foundation of the world</a:t>
            </a:r>
          </a:p>
          <a:p>
            <a:pPr lvl="1" eaLnBrk="1" hangingPunct="1"/>
            <a:r>
              <a:rPr lang="en-US" sz="3600" smtClean="0"/>
              <a:t>Predestined us to adoption</a:t>
            </a:r>
          </a:p>
          <a:p>
            <a:pPr lvl="1" eaLnBrk="1" hangingPunct="1"/>
            <a:r>
              <a:rPr lang="en-US" sz="3600" smtClean="0"/>
              <a:t>Redemption through his blood</a:t>
            </a:r>
          </a:p>
          <a:p>
            <a:pPr lvl="1" eaLnBrk="1" hangingPunct="1"/>
            <a:r>
              <a:rPr lang="en-US" sz="3600" smtClean="0"/>
              <a:t>Filled with wisdom and insight</a:t>
            </a:r>
          </a:p>
          <a:p>
            <a:pPr lvl="1" eaLnBrk="1" hangingPunct="1"/>
            <a:r>
              <a:rPr lang="en-US" sz="3600" smtClean="0"/>
              <a:t>Sealed with Holy Spirit</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What is God’s plan for me?</a:t>
            </a:r>
          </a:p>
        </p:txBody>
      </p:sp>
      <p:sp>
        <p:nvSpPr>
          <p:cNvPr id="3" name="Content Placeholder 2"/>
          <p:cNvSpPr>
            <a:spLocks noGrp="1"/>
          </p:cNvSpPr>
          <p:nvPr>
            <p:ph idx="1"/>
          </p:nvPr>
        </p:nvSpPr>
        <p:spPr/>
        <p:txBody>
          <a:bodyPr/>
          <a:lstStyle/>
          <a:p>
            <a:pPr eaLnBrk="1" hangingPunct="1">
              <a:buFont typeface="Arial" charset="0"/>
              <a:buNone/>
            </a:pPr>
            <a:r>
              <a:rPr lang="en-US" sz="4000" i="1" smtClean="0"/>
              <a:t>Romans 8:28</a:t>
            </a:r>
          </a:p>
          <a:p>
            <a:pPr lvl="1" eaLnBrk="1" hangingPunct="1"/>
            <a:r>
              <a:rPr lang="en-US" sz="3600" smtClean="0"/>
              <a:t>All things work together for good to those who love God</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4 Lessons from God’s Wise Plan</a:t>
            </a:r>
          </a:p>
        </p:txBody>
      </p:sp>
      <p:sp>
        <p:nvSpPr>
          <p:cNvPr id="3"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Tragedy is in God’s hands</a:t>
            </a:r>
          </a:p>
          <a:p>
            <a:pPr marL="514350" indent="-514350" eaLnBrk="1" hangingPunct="1">
              <a:buFont typeface="Arial" charset="0"/>
              <a:buNone/>
            </a:pPr>
            <a:endParaRPr lang="en-US" smtClean="0"/>
          </a:p>
          <a:p>
            <a:pPr marL="514350" indent="-514350" eaLnBrk="1" hangingPunct="1">
              <a:buFont typeface="Calibri" pitchFamily="34" charset="0"/>
              <a:buAutoNum type="arabicPeriod" startAt="2"/>
            </a:pPr>
            <a:r>
              <a:rPr lang="en-US" smtClean="0"/>
              <a:t>God knew our sins and still created us</a:t>
            </a:r>
          </a:p>
          <a:p>
            <a:pPr marL="514350" indent="-514350" eaLnBrk="1" hangingPunct="1">
              <a:buFont typeface="Arial" charset="0"/>
              <a:buNone/>
            </a:pPr>
            <a:endParaRPr lang="en-US" smtClean="0"/>
          </a:p>
          <a:p>
            <a:pPr marL="514350" indent="-514350" eaLnBrk="1" hangingPunct="1">
              <a:buFont typeface="Calibri" pitchFamily="34" charset="0"/>
              <a:buAutoNum type="arabicPeriod" startAt="3"/>
            </a:pPr>
            <a:r>
              <a:rPr lang="en-US" smtClean="0"/>
              <a:t>No need to fear the future</a:t>
            </a:r>
          </a:p>
          <a:p>
            <a:pPr marL="514350" indent="-514350" eaLnBrk="1" hangingPunct="1">
              <a:buFont typeface="Arial" charset="0"/>
              <a:buNone/>
            </a:pPr>
            <a:endParaRPr lang="en-US" smtClean="0"/>
          </a:p>
          <a:p>
            <a:pPr marL="514350" indent="-514350" eaLnBrk="1" hangingPunct="1">
              <a:buFont typeface="Calibri" pitchFamily="34" charset="0"/>
              <a:buAutoNum type="arabicPeriod" startAt="4"/>
            </a:pPr>
            <a:r>
              <a:rPr lang="en-US" smtClean="0"/>
              <a:t>In the long run—everything is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eaLnBrk="1" hangingPunct="1"/>
            <a:r>
              <a:rPr lang="en-US" smtClean="0"/>
              <a:t>What’s my part in this plan?</a:t>
            </a:r>
          </a:p>
        </p:txBody>
      </p:sp>
      <p:sp>
        <p:nvSpPr>
          <p:cNvPr id="5" name="TextBox 4"/>
          <p:cNvSpPr txBox="1"/>
          <p:nvPr/>
        </p:nvSpPr>
        <p:spPr>
          <a:xfrm>
            <a:off x="0" y="1524000"/>
            <a:ext cx="9144000" cy="3786188"/>
          </a:xfrm>
          <a:prstGeom prst="rect">
            <a:avLst/>
          </a:prstGeom>
          <a:noFill/>
        </p:spPr>
        <p:txBody>
          <a:bodyPr>
            <a:spAutoFit/>
          </a:bodyPr>
          <a:lstStyle/>
          <a:p>
            <a:pPr>
              <a:defRPr/>
            </a:pPr>
            <a:r>
              <a:rPr lang="en-US" sz="4000" dirty="0">
                <a:latin typeface="+mn-lt"/>
              </a:rPr>
              <a:t>“But you seek first the kingdom of God and his righteousness, and all these things will be added to you. Therefore do not be anxious about tomorrow for tomorrow will be anxious for itself.”</a:t>
            </a:r>
          </a:p>
          <a:p>
            <a:pPr algn="r">
              <a:defRPr/>
            </a:pPr>
            <a:r>
              <a:rPr lang="en-US" sz="4000" dirty="0">
                <a:latin typeface="+mn-lt"/>
              </a:rPr>
              <a:t>	</a:t>
            </a:r>
            <a:r>
              <a:rPr lang="en-US" sz="3200" dirty="0">
                <a:latin typeface="+mn-lt"/>
              </a:rPr>
              <a:t>(Matthew 6:33-34)</a:t>
            </a:r>
            <a:endParaRPr lang="en-US" sz="4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pPr eaLnBrk="1" hangingPunct="1"/>
            <a:r>
              <a:rPr lang="en-US" sz="5400" smtClean="0"/>
              <a:t>Proverbs 16:9</a:t>
            </a:r>
          </a:p>
        </p:txBody>
      </p:sp>
      <p:sp>
        <p:nvSpPr>
          <p:cNvPr id="3075" name="TextBox 5"/>
          <p:cNvSpPr txBox="1">
            <a:spLocks noChangeArrowheads="1"/>
          </p:cNvSpPr>
          <p:nvPr/>
        </p:nvSpPr>
        <p:spPr bwMode="auto">
          <a:xfrm>
            <a:off x="0" y="2286000"/>
            <a:ext cx="9144000" cy="1323975"/>
          </a:xfrm>
          <a:prstGeom prst="rect">
            <a:avLst/>
          </a:prstGeom>
          <a:noFill/>
          <a:ln w="9525">
            <a:noFill/>
            <a:miter lim="800000"/>
            <a:headEnd/>
            <a:tailEnd/>
          </a:ln>
        </p:spPr>
        <p:txBody>
          <a:bodyPr>
            <a:spAutoFit/>
          </a:bodyPr>
          <a:lstStyle/>
          <a:p>
            <a:pPr algn="ctr"/>
            <a:r>
              <a:rPr lang="en-US" sz="4000">
                <a:latin typeface="Calibri" pitchFamily="34" charset="0"/>
              </a:rPr>
              <a:t>“The mind of man plans his way.</a:t>
            </a:r>
          </a:p>
          <a:p>
            <a:pPr algn="ctr"/>
            <a:r>
              <a:rPr lang="en-US" sz="4000">
                <a:latin typeface="Calibri" pitchFamily="34" charset="0"/>
              </a:rPr>
              <a:t>But the Lord directs his steps.”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5400" smtClean="0"/>
              <a:t>God’s Wisdom</a:t>
            </a:r>
          </a:p>
        </p:txBody>
      </p:sp>
      <p:sp>
        <p:nvSpPr>
          <p:cNvPr id="3" name="TextBox 2"/>
          <p:cNvSpPr txBox="1">
            <a:spLocks noChangeArrowheads="1"/>
          </p:cNvSpPr>
          <p:nvPr/>
        </p:nvSpPr>
        <p:spPr bwMode="auto">
          <a:xfrm>
            <a:off x="152400" y="1676400"/>
            <a:ext cx="2590800" cy="1323975"/>
          </a:xfrm>
          <a:prstGeom prst="rect">
            <a:avLst/>
          </a:prstGeom>
          <a:noFill/>
          <a:ln w="9525">
            <a:noFill/>
            <a:miter lim="800000"/>
            <a:headEnd/>
            <a:tailEnd/>
          </a:ln>
        </p:spPr>
        <p:txBody>
          <a:bodyPr>
            <a:spAutoFit/>
          </a:bodyPr>
          <a:lstStyle/>
          <a:p>
            <a:r>
              <a:rPr lang="en-US" sz="4000">
                <a:latin typeface="Calibri" pitchFamily="34" charset="0"/>
              </a:rPr>
              <a:t>All-power</a:t>
            </a:r>
          </a:p>
          <a:p>
            <a:pPr algn="ctr"/>
            <a:r>
              <a:rPr lang="en-US" sz="4000">
                <a:latin typeface="Calibri" pitchFamily="34" charset="0"/>
              </a:rPr>
              <a:t>(Jer. 32:17)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Jeremiah 32:17</a:t>
            </a:r>
          </a:p>
        </p:txBody>
      </p:sp>
      <p:sp>
        <p:nvSpPr>
          <p:cNvPr id="4" name="TextBox 3"/>
          <p:cNvSpPr txBox="1"/>
          <p:nvPr/>
        </p:nvSpPr>
        <p:spPr>
          <a:xfrm>
            <a:off x="228600" y="2057400"/>
            <a:ext cx="8610600" cy="2554288"/>
          </a:xfrm>
          <a:prstGeom prst="rect">
            <a:avLst/>
          </a:prstGeom>
          <a:noFill/>
        </p:spPr>
        <p:txBody>
          <a:bodyPr>
            <a:spAutoFit/>
          </a:bodyPr>
          <a:lstStyle/>
          <a:p>
            <a:pPr>
              <a:defRPr/>
            </a:pPr>
            <a:r>
              <a:rPr lang="en-US" sz="4000" dirty="0">
                <a:latin typeface="+mn-lt"/>
              </a:rPr>
              <a:t>“Ah, Lord God! It is you who have made the heavens and the earth by your great power and by your outstretched hand! Nothing is too hard for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5400" smtClean="0"/>
              <a:t>God’s Wisdom</a:t>
            </a:r>
          </a:p>
        </p:txBody>
      </p:sp>
      <p:sp>
        <p:nvSpPr>
          <p:cNvPr id="3" name="TextBox 2"/>
          <p:cNvSpPr txBox="1">
            <a:spLocks noChangeArrowheads="1"/>
          </p:cNvSpPr>
          <p:nvPr/>
        </p:nvSpPr>
        <p:spPr bwMode="auto">
          <a:xfrm>
            <a:off x="152400" y="1676400"/>
            <a:ext cx="2590800" cy="1323975"/>
          </a:xfrm>
          <a:prstGeom prst="rect">
            <a:avLst/>
          </a:prstGeom>
          <a:noFill/>
          <a:ln w="9525">
            <a:noFill/>
            <a:miter lim="800000"/>
            <a:headEnd/>
            <a:tailEnd/>
          </a:ln>
        </p:spPr>
        <p:txBody>
          <a:bodyPr>
            <a:spAutoFit/>
          </a:bodyPr>
          <a:lstStyle/>
          <a:p>
            <a:r>
              <a:rPr lang="en-US" sz="4000">
                <a:latin typeface="Calibri" pitchFamily="34" charset="0"/>
              </a:rPr>
              <a:t>All-power</a:t>
            </a:r>
          </a:p>
          <a:p>
            <a:pPr algn="ctr"/>
            <a:r>
              <a:rPr lang="en-US" sz="4000">
                <a:latin typeface="Calibri" pitchFamily="34" charset="0"/>
              </a:rPr>
              <a:t>(Jer. 32:17)</a:t>
            </a:r>
          </a:p>
        </p:txBody>
      </p:sp>
      <p:sp>
        <p:nvSpPr>
          <p:cNvPr id="5" name="TextBox 4"/>
          <p:cNvSpPr txBox="1">
            <a:spLocks noChangeArrowheads="1"/>
          </p:cNvSpPr>
          <p:nvPr/>
        </p:nvSpPr>
        <p:spPr bwMode="auto">
          <a:xfrm>
            <a:off x="2590800" y="1752600"/>
            <a:ext cx="6096000" cy="1323975"/>
          </a:xfrm>
          <a:prstGeom prst="rect">
            <a:avLst/>
          </a:prstGeom>
          <a:noFill/>
          <a:ln w="9525">
            <a:noFill/>
            <a:miter lim="800000"/>
            <a:headEnd/>
            <a:tailEnd/>
          </a:ln>
        </p:spPr>
        <p:txBody>
          <a:bodyPr>
            <a:spAutoFit/>
          </a:bodyPr>
          <a:lstStyle/>
          <a:p>
            <a:r>
              <a:rPr lang="en-US" sz="4000">
                <a:latin typeface="Calibri" pitchFamily="34" charset="0"/>
              </a:rPr>
              <a:t>+ All-knowing </a:t>
            </a:r>
          </a:p>
          <a:p>
            <a:r>
              <a:rPr lang="en-US" sz="4000">
                <a:latin typeface="Calibri" pitchFamily="34" charset="0"/>
              </a:rPr>
              <a:t>(Ps. 139:1-6) </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Psalm 139:1-4</a:t>
            </a:r>
          </a:p>
        </p:txBody>
      </p:sp>
      <p:sp>
        <p:nvSpPr>
          <p:cNvPr id="3" name="TextBox 2"/>
          <p:cNvSpPr txBox="1"/>
          <p:nvPr/>
        </p:nvSpPr>
        <p:spPr>
          <a:xfrm>
            <a:off x="152400" y="1371600"/>
            <a:ext cx="8763000" cy="3170238"/>
          </a:xfrm>
          <a:prstGeom prst="rect">
            <a:avLst/>
          </a:prstGeom>
          <a:noFill/>
        </p:spPr>
        <p:txBody>
          <a:bodyPr>
            <a:spAutoFit/>
          </a:bodyPr>
          <a:lstStyle/>
          <a:p>
            <a:pPr>
              <a:defRPr/>
            </a:pPr>
            <a:r>
              <a:rPr lang="en-US" sz="4000" dirty="0">
                <a:latin typeface="+mn-lt"/>
              </a:rPr>
              <a:t>“O Lord you have searched me and known me. You know when I sit down and when I rise up. You discern my words from afar…Even before a word is on my tongue, behold O Lord, you know it all.”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5400" smtClean="0"/>
              <a:t>God’s Wisdom</a:t>
            </a:r>
          </a:p>
        </p:txBody>
      </p:sp>
      <p:sp>
        <p:nvSpPr>
          <p:cNvPr id="3" name="TextBox 2"/>
          <p:cNvSpPr txBox="1">
            <a:spLocks noChangeArrowheads="1"/>
          </p:cNvSpPr>
          <p:nvPr/>
        </p:nvSpPr>
        <p:spPr bwMode="auto">
          <a:xfrm>
            <a:off x="152400" y="1676400"/>
            <a:ext cx="2590800" cy="1323975"/>
          </a:xfrm>
          <a:prstGeom prst="rect">
            <a:avLst/>
          </a:prstGeom>
          <a:noFill/>
          <a:ln w="9525">
            <a:noFill/>
            <a:miter lim="800000"/>
            <a:headEnd/>
            <a:tailEnd/>
          </a:ln>
        </p:spPr>
        <p:txBody>
          <a:bodyPr>
            <a:spAutoFit/>
          </a:bodyPr>
          <a:lstStyle/>
          <a:p>
            <a:r>
              <a:rPr lang="en-US" sz="4000">
                <a:latin typeface="Calibri" pitchFamily="34" charset="0"/>
              </a:rPr>
              <a:t>All-power</a:t>
            </a:r>
          </a:p>
          <a:p>
            <a:pPr algn="ctr"/>
            <a:r>
              <a:rPr lang="en-US" sz="4000">
                <a:latin typeface="Calibri" pitchFamily="34" charset="0"/>
              </a:rPr>
              <a:t>(Jer. 32:17)</a:t>
            </a:r>
          </a:p>
        </p:txBody>
      </p:sp>
      <p:sp>
        <p:nvSpPr>
          <p:cNvPr id="5" name="TextBox 4"/>
          <p:cNvSpPr txBox="1">
            <a:spLocks noChangeArrowheads="1"/>
          </p:cNvSpPr>
          <p:nvPr/>
        </p:nvSpPr>
        <p:spPr bwMode="auto">
          <a:xfrm>
            <a:off x="2590800" y="1752600"/>
            <a:ext cx="6096000" cy="1323975"/>
          </a:xfrm>
          <a:prstGeom prst="rect">
            <a:avLst/>
          </a:prstGeom>
          <a:noFill/>
          <a:ln w="9525">
            <a:noFill/>
            <a:miter lim="800000"/>
            <a:headEnd/>
            <a:tailEnd/>
          </a:ln>
        </p:spPr>
        <p:txBody>
          <a:bodyPr>
            <a:spAutoFit/>
          </a:bodyPr>
          <a:lstStyle/>
          <a:p>
            <a:r>
              <a:rPr lang="en-US" sz="4000">
                <a:latin typeface="Calibri" pitchFamily="34" charset="0"/>
              </a:rPr>
              <a:t>+ All-knowing </a:t>
            </a:r>
          </a:p>
          <a:p>
            <a:r>
              <a:rPr lang="en-US" sz="4000">
                <a:latin typeface="Calibri" pitchFamily="34" charset="0"/>
              </a:rPr>
              <a:t>(Ps. 139:1-6) </a:t>
            </a:r>
            <a:endParaRPr lang="en-US" sz="4000"/>
          </a:p>
        </p:txBody>
      </p:sp>
      <p:sp>
        <p:nvSpPr>
          <p:cNvPr id="6" name="TextBox 5"/>
          <p:cNvSpPr txBox="1">
            <a:spLocks noChangeArrowheads="1"/>
          </p:cNvSpPr>
          <p:nvPr/>
        </p:nvSpPr>
        <p:spPr bwMode="auto">
          <a:xfrm>
            <a:off x="5715000" y="1676400"/>
            <a:ext cx="4191000" cy="1878013"/>
          </a:xfrm>
          <a:prstGeom prst="rect">
            <a:avLst/>
          </a:prstGeom>
          <a:noFill/>
          <a:ln w="9525">
            <a:noFill/>
            <a:miter lim="800000"/>
            <a:headEnd/>
            <a:tailEnd/>
          </a:ln>
        </p:spPr>
        <p:txBody>
          <a:bodyPr>
            <a:spAutoFit/>
          </a:bodyPr>
          <a:lstStyle/>
          <a:p>
            <a:r>
              <a:rPr lang="en-US" sz="4000">
                <a:latin typeface="Calibri" pitchFamily="34" charset="0"/>
              </a:rPr>
              <a:t>+ Totally good = </a:t>
            </a:r>
          </a:p>
          <a:p>
            <a:r>
              <a:rPr lang="en-US" sz="4000">
                <a:latin typeface="Calibri" pitchFamily="34" charset="0"/>
              </a:rPr>
              <a:t>(Ex. 34:6)</a:t>
            </a:r>
          </a:p>
          <a:p>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Exodus 34:6</a:t>
            </a:r>
          </a:p>
        </p:txBody>
      </p:sp>
      <p:sp>
        <p:nvSpPr>
          <p:cNvPr id="9219" name="TextBox 2"/>
          <p:cNvSpPr txBox="1">
            <a:spLocks noChangeArrowheads="1"/>
          </p:cNvSpPr>
          <p:nvPr/>
        </p:nvSpPr>
        <p:spPr bwMode="auto">
          <a:xfrm>
            <a:off x="152400" y="1447800"/>
            <a:ext cx="8991600" cy="3170238"/>
          </a:xfrm>
          <a:prstGeom prst="rect">
            <a:avLst/>
          </a:prstGeom>
          <a:noFill/>
          <a:ln w="9525">
            <a:noFill/>
            <a:miter lim="800000"/>
            <a:headEnd/>
            <a:tailEnd/>
          </a:ln>
        </p:spPr>
        <p:txBody>
          <a:bodyPr>
            <a:spAutoFit/>
          </a:bodyPr>
          <a:lstStyle/>
          <a:p>
            <a:r>
              <a:rPr lang="en-US" sz="4000"/>
              <a:t>“The Lord passed before him and proclaimed ‘The LORD, the LORD, a God merciful and gracious, slow to anger and abounding in steadfast love and faithfulness.”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5400" smtClean="0"/>
              <a:t>God’s Wisdom</a:t>
            </a:r>
          </a:p>
        </p:txBody>
      </p:sp>
      <p:sp>
        <p:nvSpPr>
          <p:cNvPr id="3" name="TextBox 2"/>
          <p:cNvSpPr txBox="1">
            <a:spLocks noChangeArrowheads="1"/>
          </p:cNvSpPr>
          <p:nvPr/>
        </p:nvSpPr>
        <p:spPr bwMode="auto">
          <a:xfrm>
            <a:off x="152400" y="1676400"/>
            <a:ext cx="2590800" cy="1323975"/>
          </a:xfrm>
          <a:prstGeom prst="rect">
            <a:avLst/>
          </a:prstGeom>
          <a:noFill/>
          <a:ln w="9525">
            <a:noFill/>
            <a:miter lim="800000"/>
            <a:headEnd/>
            <a:tailEnd/>
          </a:ln>
        </p:spPr>
        <p:txBody>
          <a:bodyPr>
            <a:spAutoFit/>
          </a:bodyPr>
          <a:lstStyle/>
          <a:p>
            <a:r>
              <a:rPr lang="en-US" sz="4000">
                <a:latin typeface="Calibri" pitchFamily="34" charset="0"/>
              </a:rPr>
              <a:t>All-power</a:t>
            </a:r>
          </a:p>
          <a:p>
            <a:pPr algn="ctr"/>
            <a:r>
              <a:rPr lang="en-US" sz="4000">
                <a:latin typeface="Calibri" pitchFamily="34" charset="0"/>
              </a:rPr>
              <a:t>(Jer. 32:17)</a:t>
            </a:r>
          </a:p>
        </p:txBody>
      </p:sp>
      <p:sp>
        <p:nvSpPr>
          <p:cNvPr id="4" name="TextBox 3"/>
          <p:cNvSpPr txBox="1">
            <a:spLocks noChangeArrowheads="1"/>
          </p:cNvSpPr>
          <p:nvPr/>
        </p:nvSpPr>
        <p:spPr bwMode="auto">
          <a:xfrm>
            <a:off x="1828800" y="3733800"/>
            <a:ext cx="5257800" cy="769938"/>
          </a:xfrm>
          <a:prstGeom prst="rect">
            <a:avLst/>
          </a:prstGeom>
          <a:noFill/>
          <a:ln w="38100">
            <a:solidFill>
              <a:srgbClr val="00B050"/>
            </a:solidFill>
            <a:miter lim="800000"/>
            <a:headEnd/>
            <a:tailEnd/>
          </a:ln>
        </p:spPr>
        <p:txBody>
          <a:bodyPr>
            <a:spAutoFit/>
          </a:bodyPr>
          <a:lstStyle/>
          <a:p>
            <a:pPr algn="ctr"/>
            <a:r>
              <a:rPr lang="en-US" sz="4400">
                <a:latin typeface="Calibri" pitchFamily="34" charset="0"/>
              </a:rPr>
              <a:t>Perfect Wisdom</a:t>
            </a:r>
          </a:p>
        </p:txBody>
      </p:sp>
      <p:sp>
        <p:nvSpPr>
          <p:cNvPr id="5" name="TextBox 4"/>
          <p:cNvSpPr txBox="1">
            <a:spLocks noChangeArrowheads="1"/>
          </p:cNvSpPr>
          <p:nvPr/>
        </p:nvSpPr>
        <p:spPr bwMode="auto">
          <a:xfrm>
            <a:off x="2590800" y="1752600"/>
            <a:ext cx="6096000" cy="1323975"/>
          </a:xfrm>
          <a:prstGeom prst="rect">
            <a:avLst/>
          </a:prstGeom>
          <a:noFill/>
          <a:ln w="9525">
            <a:noFill/>
            <a:miter lim="800000"/>
            <a:headEnd/>
            <a:tailEnd/>
          </a:ln>
        </p:spPr>
        <p:txBody>
          <a:bodyPr>
            <a:spAutoFit/>
          </a:bodyPr>
          <a:lstStyle/>
          <a:p>
            <a:r>
              <a:rPr lang="en-US" sz="4000">
                <a:latin typeface="Calibri" pitchFamily="34" charset="0"/>
              </a:rPr>
              <a:t>+ All-knowing </a:t>
            </a:r>
          </a:p>
          <a:p>
            <a:r>
              <a:rPr lang="en-US" sz="4000">
                <a:latin typeface="Calibri" pitchFamily="34" charset="0"/>
              </a:rPr>
              <a:t>(Ps. 139:1-6) </a:t>
            </a:r>
            <a:endParaRPr lang="en-US" sz="4000"/>
          </a:p>
        </p:txBody>
      </p:sp>
      <p:sp>
        <p:nvSpPr>
          <p:cNvPr id="6" name="TextBox 5"/>
          <p:cNvSpPr txBox="1">
            <a:spLocks noChangeArrowheads="1"/>
          </p:cNvSpPr>
          <p:nvPr/>
        </p:nvSpPr>
        <p:spPr bwMode="auto">
          <a:xfrm>
            <a:off x="5715000" y="1676400"/>
            <a:ext cx="4191000" cy="1878013"/>
          </a:xfrm>
          <a:prstGeom prst="rect">
            <a:avLst/>
          </a:prstGeom>
          <a:noFill/>
          <a:ln w="9525">
            <a:noFill/>
            <a:miter lim="800000"/>
            <a:headEnd/>
            <a:tailEnd/>
          </a:ln>
        </p:spPr>
        <p:txBody>
          <a:bodyPr>
            <a:spAutoFit/>
          </a:bodyPr>
          <a:lstStyle/>
          <a:p>
            <a:r>
              <a:rPr lang="en-US" sz="4000">
                <a:latin typeface="Calibri" pitchFamily="34" charset="0"/>
              </a:rPr>
              <a:t>+ Totally good = </a:t>
            </a:r>
          </a:p>
          <a:p>
            <a:r>
              <a:rPr lang="en-US" sz="4000">
                <a:latin typeface="Calibri" pitchFamily="34" charset="0"/>
              </a:rPr>
              <a:t>(Ex. 34:6)</a:t>
            </a:r>
          </a:p>
          <a:p>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370</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God has a wise plan for us</vt:lpstr>
      <vt:lpstr>Proverbs 16:9</vt:lpstr>
      <vt:lpstr>God’s Wisdom</vt:lpstr>
      <vt:lpstr>Jeremiah 32:17</vt:lpstr>
      <vt:lpstr>God’s Wisdom</vt:lpstr>
      <vt:lpstr>Psalm 139:1-4</vt:lpstr>
      <vt:lpstr>God’s Wisdom</vt:lpstr>
      <vt:lpstr>Exodus 34:6</vt:lpstr>
      <vt:lpstr>God’s Wisdom</vt:lpstr>
      <vt:lpstr>Slide 10</vt:lpstr>
      <vt:lpstr>Romans 11:33</vt:lpstr>
      <vt:lpstr>What is God’s plan for me?</vt:lpstr>
      <vt:lpstr>What is God’s plan for me?</vt:lpstr>
      <vt:lpstr>4 Lessons from God’s Wise Plan</vt:lpstr>
      <vt:lpstr>What’s my part in this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wise</dc:title>
  <dc:creator>Matt</dc:creator>
  <cp:lastModifiedBy> </cp:lastModifiedBy>
  <cp:revision>20</cp:revision>
  <dcterms:created xsi:type="dcterms:W3CDTF">2011-04-09T17:56:31Z</dcterms:created>
  <dcterms:modified xsi:type="dcterms:W3CDTF">2011-04-10T21:59:05Z</dcterms:modified>
</cp:coreProperties>
</file>