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slides/slide108.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26.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27.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notesSlides/notesSlide125.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43"/>
  </p:notesMasterIdLst>
  <p:sldIdLst>
    <p:sldId id="712" r:id="rId2"/>
    <p:sldId id="800" r:id="rId3"/>
    <p:sldId id="720" r:id="rId4"/>
    <p:sldId id="804" r:id="rId5"/>
    <p:sldId id="802" r:id="rId6"/>
    <p:sldId id="805" r:id="rId7"/>
    <p:sldId id="477" r:id="rId8"/>
    <p:sldId id="807" r:id="rId9"/>
    <p:sldId id="710" r:id="rId10"/>
    <p:sldId id="819" r:id="rId11"/>
    <p:sldId id="258" r:id="rId12"/>
    <p:sldId id="803" r:id="rId13"/>
    <p:sldId id="714" r:id="rId14"/>
    <p:sldId id="269" r:id="rId15"/>
    <p:sldId id="750" r:id="rId16"/>
    <p:sldId id="343" r:id="rId17"/>
    <p:sldId id="290" r:id="rId18"/>
    <p:sldId id="306" r:id="rId19"/>
    <p:sldId id="765" r:id="rId20"/>
    <p:sldId id="310" r:id="rId21"/>
    <p:sldId id="415" r:id="rId22"/>
    <p:sldId id="313" r:id="rId23"/>
    <p:sldId id="809" r:id="rId24"/>
    <p:sldId id="317" r:id="rId25"/>
    <p:sldId id="797" r:id="rId26"/>
    <p:sldId id="808" r:id="rId27"/>
    <p:sldId id="322" r:id="rId28"/>
    <p:sldId id="318" r:id="rId29"/>
    <p:sldId id="766" r:id="rId30"/>
    <p:sldId id="323" r:id="rId31"/>
    <p:sldId id="719" r:id="rId32"/>
    <p:sldId id="721" r:id="rId33"/>
    <p:sldId id="767" r:id="rId34"/>
    <p:sldId id="769" r:id="rId35"/>
    <p:sldId id="338" r:id="rId36"/>
    <p:sldId id="771" r:id="rId37"/>
    <p:sldId id="770" r:id="rId38"/>
    <p:sldId id="339" r:id="rId39"/>
    <p:sldId id="818" r:id="rId40"/>
    <p:sldId id="816" r:id="rId41"/>
    <p:sldId id="814" r:id="rId42"/>
    <p:sldId id="813" r:id="rId43"/>
    <p:sldId id="811" r:id="rId44"/>
    <p:sldId id="823" r:id="rId45"/>
    <p:sldId id="822" r:id="rId46"/>
    <p:sldId id="821" r:id="rId47"/>
    <p:sldId id="820" r:id="rId48"/>
    <p:sldId id="788" r:id="rId49"/>
    <p:sldId id="734" r:id="rId50"/>
    <p:sldId id="736" r:id="rId51"/>
    <p:sldId id="735" r:id="rId52"/>
    <p:sldId id="738" r:id="rId53"/>
    <p:sldId id="825" r:id="rId54"/>
    <p:sldId id="737" r:id="rId55"/>
    <p:sldId id="827" r:id="rId56"/>
    <p:sldId id="452" r:id="rId57"/>
    <p:sldId id="826" r:id="rId58"/>
    <p:sldId id="815" r:id="rId59"/>
    <p:sldId id="824" r:id="rId60"/>
    <p:sldId id="416" r:id="rId61"/>
    <p:sldId id="810" r:id="rId62"/>
    <p:sldId id="789" r:id="rId63"/>
    <p:sldId id="790" r:id="rId64"/>
    <p:sldId id="791" r:id="rId65"/>
    <p:sldId id="794" r:id="rId66"/>
    <p:sldId id="795" r:id="rId67"/>
    <p:sldId id="796" r:id="rId68"/>
    <p:sldId id="368" r:id="rId69"/>
    <p:sldId id="812" r:id="rId70"/>
    <p:sldId id="782" r:id="rId71"/>
    <p:sldId id="817" r:id="rId72"/>
    <p:sldId id="739" r:id="rId73"/>
    <p:sldId id="454" r:id="rId74"/>
    <p:sldId id="449" r:id="rId75"/>
    <p:sldId id="453" r:id="rId76"/>
    <p:sldId id="439" r:id="rId77"/>
    <p:sldId id="450" r:id="rId78"/>
    <p:sldId id="451" r:id="rId79"/>
    <p:sldId id="456" r:id="rId80"/>
    <p:sldId id="459" r:id="rId81"/>
    <p:sldId id="469" r:id="rId82"/>
    <p:sldId id="468" r:id="rId83"/>
    <p:sldId id="729" r:id="rId84"/>
    <p:sldId id="725" r:id="rId85"/>
    <p:sldId id="730" r:id="rId86"/>
    <p:sldId id="460" r:id="rId87"/>
    <p:sldId id="463" r:id="rId88"/>
    <p:sldId id="746" r:id="rId89"/>
    <p:sldId id="603" r:id="rId90"/>
    <p:sldId id="539" r:id="rId91"/>
    <p:sldId id="462" r:id="rId92"/>
    <p:sldId id="617" r:id="rId93"/>
    <p:sldId id="602" r:id="rId94"/>
    <p:sldId id="612" r:id="rId95"/>
    <p:sldId id="732" r:id="rId96"/>
    <p:sldId id="464" r:id="rId97"/>
    <p:sldId id="727" r:id="rId98"/>
    <p:sldId id="457" r:id="rId99"/>
    <p:sldId id="673" r:id="rId100"/>
    <p:sldId id="674" r:id="rId101"/>
    <p:sldId id="444" r:id="rId102"/>
    <p:sldId id="703" r:id="rId103"/>
    <p:sldId id="733" r:id="rId104"/>
    <p:sldId id="744" r:id="rId105"/>
    <p:sldId id="745" r:id="rId106"/>
    <p:sldId id="747" r:id="rId107"/>
    <p:sldId id="748" r:id="rId108"/>
    <p:sldId id="751" r:id="rId109"/>
    <p:sldId id="752" r:id="rId110"/>
    <p:sldId id="828" r:id="rId111"/>
    <p:sldId id="753" r:id="rId112"/>
    <p:sldId id="754" r:id="rId113"/>
    <p:sldId id="755" r:id="rId114"/>
    <p:sldId id="756" r:id="rId115"/>
    <p:sldId id="757" r:id="rId116"/>
    <p:sldId id="758" r:id="rId117"/>
    <p:sldId id="759" r:id="rId118"/>
    <p:sldId id="760" r:id="rId119"/>
    <p:sldId id="761" r:id="rId120"/>
    <p:sldId id="762" r:id="rId121"/>
    <p:sldId id="763" r:id="rId122"/>
    <p:sldId id="764" r:id="rId123"/>
    <p:sldId id="768" r:id="rId124"/>
    <p:sldId id="772" r:id="rId125"/>
    <p:sldId id="774" r:id="rId126"/>
    <p:sldId id="775" r:id="rId127"/>
    <p:sldId id="776" r:id="rId128"/>
    <p:sldId id="777" r:id="rId129"/>
    <p:sldId id="778" r:id="rId130"/>
    <p:sldId id="704" r:id="rId131"/>
    <p:sldId id="722" r:id="rId132"/>
    <p:sldId id="282" r:id="rId133"/>
    <p:sldId id="342" r:id="rId134"/>
    <p:sldId id="273" r:id="rId135"/>
    <p:sldId id="272" r:id="rId136"/>
    <p:sldId id="266" r:id="rId137"/>
    <p:sldId id="265" r:id="rId138"/>
    <p:sldId id="264" r:id="rId139"/>
    <p:sldId id="447" r:id="rId140"/>
    <p:sldId id="474" r:id="rId141"/>
    <p:sldId id="779" r:id="rId14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CC6600"/>
    <a:srgbClr val="00FF00"/>
    <a:srgbClr val="FF0000"/>
    <a:srgbClr val="FFFF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8" d="100"/>
          <a:sy n="68" d="100"/>
        </p:scale>
        <p:origin x="-143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12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77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2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12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7AE1000E-AF1C-4B0D-AE52-828429FEBF8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E8B25EC1-BA77-4938-B259-0246B462FEB4}" type="slidenum">
              <a:rPr lang="en-US" smtClean="0"/>
              <a:pPr/>
              <a:t>1</a:t>
            </a:fld>
            <a:endParaRPr lang="en-US" smtClean="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F6327C66-A9EF-4855-B847-91700A18FB64}" type="slidenum">
              <a:rPr lang="en-US" smtClean="0"/>
              <a:pPr/>
              <a:t>10</a:t>
            </a:fld>
            <a:endParaRPr lang="en-US" smtClean="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2992A826-A8E1-46F7-9312-B73E31BB1C94}" type="slidenum">
              <a:rPr lang="en-US" smtClean="0"/>
              <a:pPr/>
              <a:t>109</a:t>
            </a:fld>
            <a:endParaRPr lang="en-US" smtClean="0"/>
          </a:p>
        </p:txBody>
      </p:sp>
      <p:sp>
        <p:nvSpPr>
          <p:cNvPr id="301059" name="Rectangle 2"/>
          <p:cNvSpPr>
            <a:spLocks noGrp="1" noRot="1" noChangeAspect="1" noChangeArrowheads="1" noTextEdit="1"/>
          </p:cNvSpPr>
          <p:nvPr>
            <p:ph type="sldImg"/>
          </p:nvPr>
        </p:nvSpPr>
        <p:spPr>
          <a:ln/>
        </p:spPr>
      </p:sp>
      <p:sp>
        <p:nvSpPr>
          <p:cNvPr id="3010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2992A826-A8E1-46F7-9312-B73E31BB1C94}" type="slidenum">
              <a:rPr lang="en-US" smtClean="0"/>
              <a:pPr/>
              <a:t>110</a:t>
            </a:fld>
            <a:endParaRPr lang="en-US" smtClean="0"/>
          </a:p>
        </p:txBody>
      </p:sp>
      <p:sp>
        <p:nvSpPr>
          <p:cNvPr id="301059" name="Rectangle 2"/>
          <p:cNvSpPr>
            <a:spLocks noGrp="1" noRot="1" noChangeAspect="1" noChangeArrowheads="1" noTextEdit="1"/>
          </p:cNvSpPr>
          <p:nvPr>
            <p:ph type="sldImg"/>
          </p:nvPr>
        </p:nvSpPr>
        <p:spPr>
          <a:ln/>
        </p:spPr>
      </p:sp>
      <p:sp>
        <p:nvSpPr>
          <p:cNvPr id="3010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2D8B24E6-BDB7-4442-93E2-E816F98431E9}" type="slidenum">
              <a:rPr lang="en-US" smtClean="0"/>
              <a:pPr/>
              <a:t>111</a:t>
            </a:fld>
            <a:endParaRPr lang="en-US" smtClean="0"/>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747EA405-75FB-418E-824F-AB38874C5910}" type="slidenum">
              <a:rPr lang="en-US" smtClean="0"/>
              <a:pPr/>
              <a:t>112</a:t>
            </a:fld>
            <a:endParaRPr lang="en-US" smtClean="0"/>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CA046EE1-9D34-4B00-A48C-B81C31511F02}" type="slidenum">
              <a:rPr lang="en-US" smtClean="0"/>
              <a:pPr/>
              <a:t>113</a:t>
            </a:fld>
            <a:endParaRPr lang="en-US" smtClean="0"/>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509DFBE9-CC36-4928-897B-BCDC9A9F47C7}" type="slidenum">
              <a:rPr lang="en-US" smtClean="0"/>
              <a:pPr/>
              <a:t>114</a:t>
            </a:fld>
            <a:endParaRPr lang="en-US" smtClean="0"/>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F026B241-F9A3-4F2C-9C8E-959F8E737BD5}" type="slidenum">
              <a:rPr lang="en-US" smtClean="0"/>
              <a:pPr/>
              <a:t>115</a:t>
            </a:fld>
            <a:endParaRPr lang="en-US" smtClean="0"/>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D84CDDA5-2D9E-445D-A561-7FF073264F7D}" type="slidenum">
              <a:rPr lang="en-US" smtClean="0"/>
              <a:pPr/>
              <a:t>116</a:t>
            </a:fld>
            <a:endParaRPr lang="en-US" smtClean="0"/>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0E5555AB-7802-435D-9E71-65B5E1A43758}" type="slidenum">
              <a:rPr lang="en-US" smtClean="0"/>
              <a:pPr/>
              <a:t>117</a:t>
            </a:fld>
            <a:endParaRPr lang="en-US" smtClean="0"/>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D4FE0E01-216E-4B8B-A380-9E6D10A8E30B}" type="slidenum">
              <a:rPr lang="en-US" smtClean="0"/>
              <a:pPr/>
              <a:t>118</a:t>
            </a:fld>
            <a:endParaRPr lang="en-US" smtClean="0"/>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DD6C0B9D-3648-462D-9554-A6E263FD2E82}" type="slidenum">
              <a:rPr lang="en-US" smtClean="0"/>
              <a:pPr/>
              <a:t>11</a:t>
            </a:fld>
            <a:endParaRPr lang="en-US" smtClean="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CC8B7CEA-59C5-4D33-A95B-BEF5671600C9}" type="slidenum">
              <a:rPr lang="en-US" smtClean="0"/>
              <a:pPr/>
              <a:t>119</a:t>
            </a:fld>
            <a:endParaRPr lang="en-US" smtClean="0"/>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FEA4B462-CFB5-4A99-B7D9-964B1F0C1DBE}" type="slidenum">
              <a:rPr lang="en-US" smtClean="0"/>
              <a:pPr/>
              <a:t>120</a:t>
            </a:fld>
            <a:endParaRPr lang="en-US" smtClean="0"/>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28D5CBF9-7ED2-4C42-8D8F-D448ED06D67B}" type="slidenum">
              <a:rPr lang="en-US" smtClean="0"/>
              <a:pPr/>
              <a:t>121</a:t>
            </a:fld>
            <a:endParaRPr lang="en-US" smtClean="0"/>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72352880-EB4E-43AB-A3B6-D5DA5E226151}" type="slidenum">
              <a:rPr lang="en-US" smtClean="0"/>
              <a:pPr/>
              <a:t>122</a:t>
            </a:fld>
            <a:endParaRPr lang="en-US" smtClean="0"/>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p>
            <a:fld id="{40AFE138-4F47-4365-8413-DA82D091512C}" type="slidenum">
              <a:rPr lang="en-US" smtClean="0"/>
              <a:pPr/>
              <a:t>123</a:t>
            </a:fld>
            <a:endParaRPr lang="en-US" smtClean="0"/>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p>
            <a:fld id="{44A15C4B-467A-48D4-A13D-AF841FB69D7F}" type="slidenum">
              <a:rPr lang="en-US" smtClean="0"/>
              <a:pPr/>
              <a:t>124</a:t>
            </a:fld>
            <a:endParaRPr lang="en-US" smtClean="0"/>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91E6965A-0E50-48C9-96C6-4424B12291AD}" type="slidenum">
              <a:rPr lang="en-US" smtClean="0"/>
              <a:pPr/>
              <a:t>125</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7FAAD269-C80B-475A-935A-2CF0B98AD805}" type="slidenum">
              <a:rPr lang="en-US" smtClean="0"/>
              <a:pPr/>
              <a:t>126</a:t>
            </a:fld>
            <a:endParaRPr lang="en-US"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E6A0ACCC-3F16-4076-8C02-17083EFC5A90}" type="slidenum">
              <a:rPr lang="en-US" smtClean="0"/>
              <a:pPr/>
              <a:t>127</a:t>
            </a:fld>
            <a:endParaRPr lang="en-US" smtClean="0"/>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B2FC0F04-246B-4DF8-8315-CA6DACDC2CBF}" type="slidenum">
              <a:rPr lang="en-US" smtClean="0"/>
              <a:pPr/>
              <a:t>128</a:t>
            </a:fld>
            <a:endParaRPr lang="en-US" smtClean="0"/>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760FAE89-508F-4029-B4EC-DD0FE17DBAA5}" type="slidenum">
              <a:rPr lang="en-US" smtClean="0"/>
              <a:pPr/>
              <a:t>12</a:t>
            </a:fld>
            <a:endParaRPr lang="en-US" smtClean="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E1B3ACC3-8EB4-42A6-9949-6BA0E83F2120}" type="slidenum">
              <a:rPr lang="en-US" smtClean="0"/>
              <a:pPr/>
              <a:t>129</a:t>
            </a:fld>
            <a:endParaRPr lang="en-US" smtClean="0"/>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E40AEA0A-32EC-4FD3-811B-6EEBE65ABB3C}" type="slidenum">
              <a:rPr lang="en-US" smtClean="0"/>
              <a:pPr/>
              <a:t>130</a:t>
            </a:fld>
            <a:endParaRPr lang="en-US" smtClean="0"/>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B93673E7-4AC4-443C-8576-8582224BD106}" type="slidenum">
              <a:rPr lang="en-US" smtClean="0"/>
              <a:pPr/>
              <a:t>131</a:t>
            </a:fld>
            <a:endParaRPr lang="en-US" smtClean="0"/>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ED4806BD-2FCE-46CF-A91C-AE0D742CE6E3}" type="slidenum">
              <a:rPr lang="en-US" smtClean="0"/>
              <a:pPr/>
              <a:t>132</a:t>
            </a:fld>
            <a:endParaRPr lang="en-US"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4F8ABA04-68AB-460A-9FC8-F317FB2F37EE}" type="slidenum">
              <a:rPr lang="en-US" smtClean="0"/>
              <a:pPr/>
              <a:t>133</a:t>
            </a:fld>
            <a:endParaRPr lang="en-US" smtClean="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650C0560-7D4B-4633-96C4-E79E1A6E08C1}" type="slidenum">
              <a:rPr lang="en-US" smtClean="0"/>
              <a:pPr/>
              <a:t>134</a:t>
            </a:fld>
            <a:endParaRPr lang="en-US"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0C58AEE0-449A-4BC1-AF75-64D3A36417D9}" type="slidenum">
              <a:rPr lang="en-US" smtClean="0"/>
              <a:pPr/>
              <a:t>135</a:t>
            </a:fld>
            <a:endParaRPr lang="en-US" smtClean="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2CAC7855-CA84-49E1-A0B6-69F732F0F228}" type="slidenum">
              <a:rPr lang="en-US" smtClean="0"/>
              <a:pPr/>
              <a:t>136</a:t>
            </a:fld>
            <a:endParaRPr lang="en-US" smtClean="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73AEE972-736B-48B2-AA98-FFFE8F451B66}" type="slidenum">
              <a:rPr lang="en-US" smtClean="0"/>
              <a:pPr/>
              <a:t>137</a:t>
            </a:fld>
            <a:endParaRPr lang="en-US" smtClean="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EA26AF01-71F6-4389-9DD5-370BAB45A9BD}" type="slidenum">
              <a:rPr lang="en-US" smtClean="0"/>
              <a:pPr/>
              <a:t>138</a:t>
            </a:fld>
            <a:endParaRPr lang="en-US" smtClean="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C71D8A2C-250C-4567-9198-289288915DB3}" type="slidenum">
              <a:rPr lang="en-US" smtClean="0"/>
              <a:pPr/>
              <a:t>13</a:t>
            </a:fld>
            <a:endParaRPr lang="en-US" smtClean="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915B9B89-1A60-4C32-91E5-B99B799D3D07}" type="slidenum">
              <a:rPr lang="en-US" smtClean="0"/>
              <a:pPr/>
              <a:t>139</a:t>
            </a:fld>
            <a:endParaRPr lang="en-US"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428694B1-1FF0-45B3-B525-3C03AF39D7E3}" type="slidenum">
              <a:rPr lang="en-US" smtClean="0"/>
              <a:pPr/>
              <a:t>140</a:t>
            </a:fld>
            <a:endParaRPr lang="en-US"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p:spPr>
        <p:txBody>
          <a:bodyPr/>
          <a:lstStyle/>
          <a:p>
            <a:fld id="{EF01E52E-4315-4EF6-B7B3-2978B597C87D}" type="slidenum">
              <a:rPr lang="en-US" smtClean="0"/>
              <a:pPr/>
              <a:t>141</a:t>
            </a:fld>
            <a:endParaRPr lang="en-US" smtClean="0"/>
          </a:p>
        </p:txBody>
      </p:sp>
      <p:sp>
        <p:nvSpPr>
          <p:cNvPr id="328707" name="Rectangle 2"/>
          <p:cNvSpPr>
            <a:spLocks noGrp="1" noRot="1" noChangeAspect="1" noChangeArrowheads="1" noTextEdit="1"/>
          </p:cNvSpPr>
          <p:nvPr>
            <p:ph type="sldImg"/>
          </p:nvPr>
        </p:nvSpPr>
        <p:spPr>
          <a:ln/>
        </p:spPr>
      </p:sp>
      <p:sp>
        <p:nvSpPr>
          <p:cNvPr id="328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61504BF5-11F0-452F-8EF5-07216AB8F1D0}" type="slidenum">
              <a:rPr lang="en-US" smtClean="0"/>
              <a:pPr/>
              <a:t>14</a:t>
            </a:fld>
            <a:endParaRPr lang="en-US"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8451ED96-BC34-468F-82EF-2B3D0F0AD4F0}" type="slidenum">
              <a:rPr lang="en-US" smtClean="0"/>
              <a:pPr/>
              <a:t>15</a:t>
            </a:fld>
            <a:endParaRPr lang="en-US" smtClean="0"/>
          </a:p>
        </p:txBody>
      </p:sp>
      <p:sp>
        <p:nvSpPr>
          <p:cNvPr id="299011" name="Rectangle 2"/>
          <p:cNvSpPr>
            <a:spLocks noGrp="1" noRot="1" noChangeAspect="1" noChangeArrowheads="1" noTextEdit="1"/>
          </p:cNvSpPr>
          <p:nvPr>
            <p:ph type="sldImg"/>
          </p:nvPr>
        </p:nvSpPr>
        <p:spPr>
          <a:ln/>
        </p:spPr>
      </p:sp>
      <p:sp>
        <p:nvSpPr>
          <p:cNvPr id="299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46A417F2-87BD-4F39-A972-005BA7909A3D}" type="slidenum">
              <a:rPr lang="en-US" smtClean="0"/>
              <a:pPr/>
              <a:t>16</a:t>
            </a:fld>
            <a:endParaRPr lang="en-US" smtClean="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fld id="{18D342D1-D9C5-416B-8C9E-8874251C7315}" type="slidenum">
              <a:rPr lang="en-US" smtClean="0"/>
              <a:pPr/>
              <a:t>17</a:t>
            </a:fld>
            <a:endParaRPr lang="en-US" smtClean="0"/>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p>
            <a:fld id="{8A89E512-4B49-43B6-BAAF-C2DC1E750B99}" type="slidenum">
              <a:rPr lang="en-US" smtClean="0"/>
              <a:pPr/>
              <a:t>18</a:t>
            </a:fld>
            <a:endParaRPr lang="en-US" smtClean="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B9F5739B-AB1B-4967-BF7B-3FDA98CA5781}" type="slidenum">
              <a:rPr lang="en-US" smtClean="0"/>
              <a:pPr/>
              <a:t>19</a:t>
            </a:fld>
            <a:endParaRPr lang="en-US" smtClean="0"/>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B484232A-0238-4E6D-A2B3-C3ED9541CB65}" type="slidenum">
              <a:rPr lang="en-US" smtClean="0"/>
              <a:pPr/>
              <a:t>2</a:t>
            </a:fld>
            <a:endParaRPr lang="en-US"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7F8D3112-AB00-4D6F-9951-CC272B72BB8E}" type="slidenum">
              <a:rPr lang="en-US" smtClean="0"/>
              <a:pPr/>
              <a:t>20</a:t>
            </a:fld>
            <a:endParaRPr lang="en-US" smtClean="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46717AF9-2368-400E-B90E-70D9D13A5CBF}" type="slidenum">
              <a:rPr lang="en-US" smtClean="0"/>
              <a:pPr/>
              <a:t>21</a:t>
            </a:fld>
            <a:endParaRPr lang="en-US" smtClean="0"/>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C4259008-2A00-4BC0-A807-8F67EA4FC3D0}" type="slidenum">
              <a:rPr lang="en-US" smtClean="0"/>
              <a:pPr/>
              <a:t>22</a:t>
            </a:fld>
            <a:endParaRPr lang="en-US" smtClean="0"/>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63ACE3DA-5878-4A12-82DE-D941399F769A}" type="slidenum">
              <a:rPr lang="en-US" smtClean="0"/>
              <a:pPr/>
              <a:t>24</a:t>
            </a:fld>
            <a:endParaRPr lang="en-US" smtClean="0"/>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5DCD6FA5-BEBF-4043-878E-74BC0B6E07BC}" type="slidenum">
              <a:rPr lang="en-US" smtClean="0"/>
              <a:pPr/>
              <a:t>27</a:t>
            </a:fld>
            <a:endParaRPr lang="en-US" smtClean="0"/>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CB3D9D03-B493-413B-95AE-7EF93BE13C7A}" type="slidenum">
              <a:rPr lang="en-US" smtClean="0"/>
              <a:pPr/>
              <a:t>28</a:t>
            </a:fld>
            <a:endParaRPr lang="en-US" smtClean="0"/>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p>
            <a:fld id="{C3C65080-5059-44BE-A20B-38562FC8D52C}" type="slidenum">
              <a:rPr lang="en-US" smtClean="0"/>
              <a:pPr/>
              <a:t>29</a:t>
            </a:fld>
            <a:endParaRPr lang="en-US" smtClean="0"/>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CA05A9E5-76A6-4DEB-A7FF-2C4526DA6EF8}" type="slidenum">
              <a:rPr lang="en-US" smtClean="0"/>
              <a:pPr/>
              <a:t>30</a:t>
            </a:fld>
            <a:endParaRPr lang="en-US" smtClean="0"/>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734E8692-5D2E-42A7-84BA-07E5A9E9C844}" type="slidenum">
              <a:rPr lang="en-US" smtClean="0"/>
              <a:pPr/>
              <a:t>31</a:t>
            </a:fld>
            <a:endParaRPr lang="en-US" smtClean="0"/>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0BAA7002-AC4C-423B-903C-F60AABE55D12}" type="slidenum">
              <a:rPr lang="en-US" smtClean="0"/>
              <a:pPr/>
              <a:t>32</a:t>
            </a:fld>
            <a:endParaRPr lang="en-US" smtClean="0"/>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9241FBFD-8ACD-4304-A204-18A0027E975D}" type="slidenum">
              <a:rPr lang="en-US" smtClean="0"/>
              <a:pPr/>
              <a:t>3</a:t>
            </a:fld>
            <a:endParaRPr lang="en-US" smtClean="0"/>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434A38B4-D9DC-4CA9-8D4F-6AD5D52AA76E}" type="slidenum">
              <a:rPr lang="en-US" smtClean="0"/>
              <a:pPr/>
              <a:t>33</a:t>
            </a:fld>
            <a:endParaRPr lang="en-US" smtClean="0"/>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p:spPr>
        <p:txBody>
          <a:bodyPr/>
          <a:lstStyle/>
          <a:p>
            <a:fld id="{8180AF23-1FA0-4420-A4DE-BDF0EE034607}" type="slidenum">
              <a:rPr lang="en-US" smtClean="0"/>
              <a:pPr/>
              <a:t>34</a:t>
            </a:fld>
            <a:endParaRPr lang="en-US" smtClean="0"/>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3C78A189-BE1F-4DA5-8380-AC0869C9E0BD}" type="slidenum">
              <a:rPr lang="en-US" smtClean="0"/>
              <a:pPr/>
              <a:t>35</a:t>
            </a:fld>
            <a:endParaRPr lang="en-US" smtClean="0"/>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734482C0-D71C-4D83-B083-AB3E0A70EE31}" type="slidenum">
              <a:rPr lang="en-US" smtClean="0"/>
              <a:pPr/>
              <a:t>36</a:t>
            </a:fld>
            <a:endParaRPr lang="en-US" smtClean="0"/>
          </a:p>
        </p:txBody>
      </p:sp>
      <p:sp>
        <p:nvSpPr>
          <p:cNvPr id="320515" name="Rectangle 2"/>
          <p:cNvSpPr>
            <a:spLocks noGrp="1" noRot="1" noChangeAspect="1" noChangeArrowheads="1" noTextEdit="1"/>
          </p:cNvSpPr>
          <p:nvPr>
            <p:ph type="sldImg"/>
          </p:nvPr>
        </p:nvSpPr>
        <p:spPr>
          <a:ln/>
        </p:spPr>
      </p:sp>
      <p:sp>
        <p:nvSpPr>
          <p:cNvPr id="320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61E9E892-D0FB-46DE-B389-4D3764CF9EE0}" type="slidenum">
              <a:rPr lang="en-US" smtClean="0"/>
              <a:pPr/>
              <a:t>37</a:t>
            </a:fld>
            <a:endParaRPr lang="en-US" smtClean="0"/>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D4439509-A513-48B4-ACEF-D61C92CEB014}" type="slidenum">
              <a:rPr lang="en-US" smtClean="0"/>
              <a:pPr/>
              <a:t>38</a:t>
            </a:fld>
            <a:endParaRPr lang="en-US" smtClean="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B484232A-0238-4E6D-A2B3-C3ED9541CB65}" type="slidenum">
              <a:rPr lang="en-US" smtClean="0"/>
              <a:pPr/>
              <a:t>39</a:t>
            </a:fld>
            <a:endParaRPr lang="en-US"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B484232A-0238-4E6D-A2B3-C3ED9541CB65}" type="slidenum">
              <a:rPr lang="en-US" smtClean="0"/>
              <a:pPr/>
              <a:t>40</a:t>
            </a:fld>
            <a:endParaRPr lang="en-US"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B484232A-0238-4E6D-A2B3-C3ED9541CB65}" type="slidenum">
              <a:rPr lang="en-US" smtClean="0"/>
              <a:pPr/>
              <a:t>41</a:t>
            </a:fld>
            <a:endParaRPr lang="en-US"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B484232A-0238-4E6D-A2B3-C3ED9541CB65}" type="slidenum">
              <a:rPr lang="en-US" smtClean="0"/>
              <a:pPr/>
              <a:t>42</a:t>
            </a:fld>
            <a:endParaRPr lang="en-US"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5EFF1B47-8A64-4517-9C75-7713FBFEF08A}" type="slidenum">
              <a:rPr lang="en-US" smtClean="0"/>
              <a:pPr/>
              <a:t>4</a:t>
            </a:fld>
            <a:endParaRPr lang="en-US" smtClean="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B484232A-0238-4E6D-A2B3-C3ED9541CB65}" type="slidenum">
              <a:rPr lang="en-US" smtClean="0"/>
              <a:pPr/>
              <a:t>43</a:t>
            </a:fld>
            <a:endParaRPr lang="en-US"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B484232A-0238-4E6D-A2B3-C3ED9541CB65}" type="slidenum">
              <a:rPr lang="en-US" smtClean="0"/>
              <a:pPr/>
              <a:t>44</a:t>
            </a:fld>
            <a:endParaRPr lang="en-US"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B484232A-0238-4E6D-A2B3-C3ED9541CB65}" type="slidenum">
              <a:rPr lang="en-US" smtClean="0"/>
              <a:pPr/>
              <a:t>45</a:t>
            </a:fld>
            <a:endParaRPr lang="en-US"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B484232A-0238-4E6D-A2B3-C3ED9541CB65}" type="slidenum">
              <a:rPr lang="en-US" smtClean="0"/>
              <a:pPr/>
              <a:t>46</a:t>
            </a:fld>
            <a:endParaRPr lang="en-US"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B484232A-0238-4E6D-A2B3-C3ED9541CB65}" type="slidenum">
              <a:rPr lang="en-US" smtClean="0"/>
              <a:pPr/>
              <a:t>47</a:t>
            </a:fld>
            <a:endParaRPr lang="en-US"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B484232A-0238-4E6D-A2B3-C3ED9541CB65}" type="slidenum">
              <a:rPr lang="en-US" smtClean="0"/>
              <a:pPr/>
              <a:t>48</a:t>
            </a:fld>
            <a:endParaRPr lang="en-US"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9B03D75E-54B1-484C-9416-4A23A33CCB6C}" type="slidenum">
              <a:rPr lang="en-US" smtClean="0"/>
              <a:pPr/>
              <a:t>49</a:t>
            </a:fld>
            <a:endParaRPr lang="en-US" smtClean="0"/>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fld id="{6829176A-B170-443F-BE25-EEF6E14E158E}" type="slidenum">
              <a:rPr lang="en-US" smtClean="0"/>
              <a:pPr/>
              <a:t>50</a:t>
            </a:fld>
            <a:endParaRPr lang="en-US" smtClean="0"/>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2EFC8216-A1C3-482D-8C35-EC7AA6EE2EFD}" type="slidenum">
              <a:rPr lang="en-US" smtClean="0"/>
              <a:pPr/>
              <a:t>51</a:t>
            </a:fld>
            <a:endParaRPr lang="en-US" smtClean="0"/>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p>
            <a:fld id="{80362856-4C57-4C45-ACB3-9848CC90E368}" type="slidenum">
              <a:rPr lang="en-US" smtClean="0"/>
              <a:pPr/>
              <a:t>52</a:t>
            </a:fld>
            <a:endParaRPr lang="en-US" smtClean="0"/>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B484232A-0238-4E6D-A2B3-C3ED9541CB65}" type="slidenum">
              <a:rPr lang="en-US" smtClean="0"/>
              <a:pPr/>
              <a:t>5</a:t>
            </a:fld>
            <a:endParaRPr lang="en-US"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B484232A-0238-4E6D-A2B3-C3ED9541CB65}" type="slidenum">
              <a:rPr lang="en-US" smtClean="0"/>
              <a:pPr/>
              <a:t>53</a:t>
            </a:fld>
            <a:endParaRPr lang="en-US"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7DDA0E2E-EB29-4535-9746-E1F6A132C12F}" type="slidenum">
              <a:rPr lang="en-US" smtClean="0"/>
              <a:pPr/>
              <a:t>54</a:t>
            </a:fld>
            <a:endParaRPr lang="en-US" smtClean="0"/>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B484232A-0238-4E6D-A2B3-C3ED9541CB65}" type="slidenum">
              <a:rPr lang="en-US" smtClean="0"/>
              <a:pPr/>
              <a:t>55</a:t>
            </a:fld>
            <a:endParaRPr lang="en-US"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F9459F40-61CA-4A21-B476-8A1F23619DDA}" type="slidenum">
              <a:rPr lang="en-US" smtClean="0"/>
              <a:pPr/>
              <a:t>56</a:t>
            </a:fld>
            <a:endParaRPr lang="en-US" smtClean="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B484232A-0238-4E6D-A2B3-C3ED9541CB65}" type="slidenum">
              <a:rPr lang="en-US" smtClean="0"/>
              <a:pPr/>
              <a:t>57</a:t>
            </a:fld>
            <a:endParaRPr lang="en-US"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B484232A-0238-4E6D-A2B3-C3ED9541CB65}" type="slidenum">
              <a:rPr lang="en-US" smtClean="0"/>
              <a:pPr/>
              <a:t>58</a:t>
            </a:fld>
            <a:endParaRPr lang="en-US"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B484232A-0238-4E6D-A2B3-C3ED9541CB65}" type="slidenum">
              <a:rPr lang="en-US" smtClean="0"/>
              <a:pPr/>
              <a:t>59</a:t>
            </a:fld>
            <a:endParaRPr lang="en-US"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2CC92DDB-47B0-4FE5-8063-48796E7D64C8}" type="slidenum">
              <a:rPr lang="en-US" smtClean="0"/>
              <a:pPr/>
              <a:t>60</a:t>
            </a:fld>
            <a:endParaRPr lang="en-US" smtClean="0"/>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B484232A-0238-4E6D-A2B3-C3ED9541CB65}" type="slidenum">
              <a:rPr lang="en-US" smtClean="0"/>
              <a:pPr/>
              <a:t>61</a:t>
            </a:fld>
            <a:endParaRPr lang="en-US"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934CA657-CEE5-4663-8BB8-4C66527A4EE7}" type="slidenum">
              <a:rPr lang="en-US" smtClean="0"/>
              <a:pPr/>
              <a:t>68</a:t>
            </a:fld>
            <a:endParaRPr lang="en-US" smtClean="0"/>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B484232A-0238-4E6D-A2B3-C3ED9541CB65}" type="slidenum">
              <a:rPr lang="en-US" smtClean="0"/>
              <a:pPr/>
              <a:t>6</a:t>
            </a:fld>
            <a:endParaRPr lang="en-US"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B484232A-0238-4E6D-A2B3-C3ED9541CB65}" type="slidenum">
              <a:rPr lang="en-US" smtClean="0"/>
              <a:pPr/>
              <a:t>69</a:t>
            </a:fld>
            <a:endParaRPr lang="en-US"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p>
            <a:fld id="{438A7C26-7F30-470D-B7C2-6762B9745E94}" type="slidenum">
              <a:rPr lang="en-US" smtClean="0"/>
              <a:pPr/>
              <a:t>70</a:t>
            </a:fld>
            <a:endParaRPr lang="en-US" smtClean="0"/>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B484232A-0238-4E6D-A2B3-C3ED9541CB65}" type="slidenum">
              <a:rPr lang="en-US" smtClean="0"/>
              <a:pPr/>
              <a:t>71</a:t>
            </a:fld>
            <a:endParaRPr lang="en-US"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C9FDA231-41FA-4A9D-908E-4E2B3DB7B024}" type="slidenum">
              <a:rPr lang="en-US" smtClean="0"/>
              <a:pPr/>
              <a:t>72</a:t>
            </a:fld>
            <a:endParaRPr lang="en-US" smtClean="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26587E62-812D-4D1A-A9E4-59E1FB395705}" type="slidenum">
              <a:rPr lang="en-US" smtClean="0"/>
              <a:pPr/>
              <a:t>73</a:t>
            </a:fld>
            <a:endParaRPr lang="en-US" smtClean="0"/>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D2C2C42B-985E-4ED7-B890-BDE06AEFB1FB}" type="slidenum">
              <a:rPr lang="en-US" smtClean="0"/>
              <a:pPr/>
              <a:t>74</a:t>
            </a:fld>
            <a:endParaRPr lang="en-US" smtClean="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5A4F47F0-AE07-4CDB-B4DB-02D83EA39874}" type="slidenum">
              <a:rPr lang="en-US" smtClean="0"/>
              <a:pPr/>
              <a:t>75</a:t>
            </a:fld>
            <a:endParaRPr lang="en-US" smtClean="0"/>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9399C24C-0E26-4712-938D-5DF42F5E5F5D}" type="slidenum">
              <a:rPr lang="en-US" smtClean="0"/>
              <a:pPr/>
              <a:t>76</a:t>
            </a:fld>
            <a:endParaRPr lang="en-US" smtClean="0"/>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ED352D67-64E4-4933-9E08-C754B6132455}" type="slidenum">
              <a:rPr lang="en-US" smtClean="0"/>
              <a:pPr/>
              <a:t>77</a:t>
            </a:fld>
            <a:endParaRPr lang="en-US" smtClean="0"/>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2EFEE429-BD08-4323-A8D4-7A47023AD737}" type="slidenum">
              <a:rPr lang="en-US" smtClean="0"/>
              <a:pPr/>
              <a:t>78</a:t>
            </a:fld>
            <a:endParaRPr lang="en-US" smtClean="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p:spPr>
        <p:txBody>
          <a:bodyPr/>
          <a:lstStyle/>
          <a:p>
            <a:fld id="{2F3DE418-0B4C-453E-A0B0-0DBF5E06DEC1}" type="slidenum">
              <a:rPr lang="en-US" smtClean="0"/>
              <a:pPr/>
              <a:t>7</a:t>
            </a:fld>
            <a:endParaRPr lang="en-US" smtClean="0"/>
          </a:p>
        </p:txBody>
      </p:sp>
      <p:sp>
        <p:nvSpPr>
          <p:cNvPr id="337923" name="Rectangle 2"/>
          <p:cNvSpPr>
            <a:spLocks noGrp="1" noRot="1" noChangeAspect="1" noChangeArrowheads="1" noTextEdit="1"/>
          </p:cNvSpPr>
          <p:nvPr>
            <p:ph type="sldImg"/>
          </p:nvPr>
        </p:nvSpPr>
        <p:spPr>
          <a:ln/>
        </p:spPr>
      </p:sp>
      <p:sp>
        <p:nvSpPr>
          <p:cNvPr id="337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7C6AC474-CB76-4496-A75C-CA1A7BBA1FAC}" type="slidenum">
              <a:rPr lang="en-US" smtClean="0"/>
              <a:pPr/>
              <a:t>79</a:t>
            </a:fld>
            <a:endParaRPr lang="en-US" smtClean="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p>
            <a:fld id="{4452EB55-B165-4A0D-B330-238B95A32000}" type="slidenum">
              <a:rPr lang="en-US" smtClean="0"/>
              <a:pPr/>
              <a:t>80</a:t>
            </a:fld>
            <a:endParaRPr lang="en-US" smtClean="0"/>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p:spPr>
        <p:txBody>
          <a:bodyPr/>
          <a:lstStyle/>
          <a:p>
            <a:fld id="{15EF3E79-C321-40BB-9186-B022EF7A5B80}" type="slidenum">
              <a:rPr lang="en-US" smtClean="0"/>
              <a:pPr/>
              <a:t>81</a:t>
            </a:fld>
            <a:endParaRPr lang="en-US" smtClean="0"/>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BA0C912E-357D-434C-B4C5-9A8E5CCA5087}" type="slidenum">
              <a:rPr lang="en-US" smtClean="0"/>
              <a:pPr/>
              <a:t>82</a:t>
            </a:fld>
            <a:endParaRPr lang="en-US" smtClean="0"/>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E2EFF685-ADA4-4DB5-82BB-7565A0BB6C09}" type="slidenum">
              <a:rPr lang="en-US" smtClean="0"/>
              <a:pPr/>
              <a:t>83</a:t>
            </a:fld>
            <a:endParaRPr lang="en-US" smtClean="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p>
            <a:fld id="{61FFE8D0-9410-4679-82E5-1B3FDA076E7D}" type="slidenum">
              <a:rPr lang="en-US" smtClean="0"/>
              <a:pPr/>
              <a:t>84</a:t>
            </a:fld>
            <a:endParaRPr lang="en-US" smtClean="0"/>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79D9CFF2-EACB-43EC-8116-A0D27FEF9860}" type="slidenum">
              <a:rPr lang="en-US" smtClean="0"/>
              <a:pPr/>
              <a:t>85</a:t>
            </a:fld>
            <a:endParaRPr lang="en-US" smtClean="0"/>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p>
            <a:fld id="{EE9D767F-80FC-4E7C-BAA6-AB11FF4217FA}" type="slidenum">
              <a:rPr lang="en-US" smtClean="0"/>
              <a:pPr/>
              <a:t>86</a:t>
            </a:fld>
            <a:endParaRPr lang="en-US" smtClean="0"/>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4DB9B7E4-A3CE-414E-8E5E-73490198080D}" type="slidenum">
              <a:rPr lang="en-US" smtClean="0"/>
              <a:pPr/>
              <a:t>87</a:t>
            </a:fld>
            <a:endParaRPr lang="en-US" smtClean="0"/>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F5C73E14-5776-4CF2-9BAD-38FC2649F4E5}" type="slidenum">
              <a:rPr lang="en-US" smtClean="0"/>
              <a:pPr/>
              <a:t>88</a:t>
            </a:fld>
            <a:endParaRPr lang="en-US" smtClean="0"/>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393A8635-A130-453E-85C1-39B098244411}" type="slidenum">
              <a:rPr lang="en-US" smtClean="0"/>
              <a:pPr/>
              <a:t>8</a:t>
            </a:fld>
            <a:endParaRPr lang="en-US" smtClean="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9F8259C7-97CC-4FB0-8BA8-64610D5E2798}" type="slidenum">
              <a:rPr lang="en-US" smtClean="0"/>
              <a:pPr/>
              <a:t>89</a:t>
            </a:fld>
            <a:endParaRPr lang="en-US" smtClean="0"/>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EE0CE643-B61D-4AE6-A335-D413C2EB813B}" type="slidenum">
              <a:rPr lang="en-US" smtClean="0"/>
              <a:pPr/>
              <a:t>90</a:t>
            </a:fld>
            <a:endParaRPr lang="en-US" smtClean="0"/>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AAF8EE9A-248B-4939-8339-D83363DD27EA}" type="slidenum">
              <a:rPr lang="en-US" smtClean="0"/>
              <a:pPr/>
              <a:t>91</a:t>
            </a:fld>
            <a:endParaRPr lang="en-US" smtClean="0"/>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B3ACC993-97CB-4E44-8FAD-BC03B2E75664}" type="slidenum">
              <a:rPr lang="en-US" smtClean="0"/>
              <a:pPr/>
              <a:t>92</a:t>
            </a:fld>
            <a:endParaRPr lang="en-US" smtClean="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p>
            <a:fld id="{3124D2D7-56B1-4EE4-86FB-F8AF8F2A089C}" type="slidenum">
              <a:rPr lang="en-US" smtClean="0"/>
              <a:pPr/>
              <a:t>93</a:t>
            </a:fld>
            <a:endParaRPr lang="en-US" smtClean="0"/>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39AE1343-5B01-4E16-A771-96C68A3518B7}" type="slidenum">
              <a:rPr lang="en-US" smtClean="0"/>
              <a:pPr/>
              <a:t>94</a:t>
            </a:fld>
            <a:endParaRPr lang="en-US" smtClean="0"/>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6674BAAA-AF86-4EA4-B572-F13621DA4272}" type="slidenum">
              <a:rPr lang="en-US" smtClean="0"/>
              <a:pPr/>
              <a:t>95</a:t>
            </a:fld>
            <a:endParaRPr lang="en-US" smtClean="0"/>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BB9FC29D-AD22-44D0-84CE-1D7C1FDD0158}" type="slidenum">
              <a:rPr lang="en-US" smtClean="0"/>
              <a:pPr/>
              <a:t>96</a:t>
            </a:fld>
            <a:endParaRPr lang="en-US" smtClean="0"/>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A94844F2-1A0F-45F9-B0A2-5A96DB16D068}" type="slidenum">
              <a:rPr lang="en-US" smtClean="0"/>
              <a:pPr/>
              <a:t>97</a:t>
            </a:fld>
            <a:endParaRPr lang="en-US" smtClean="0"/>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0B7096D2-E412-4E93-A6E9-C4E2863A2908}" type="slidenum">
              <a:rPr lang="en-US" smtClean="0"/>
              <a:pPr/>
              <a:t>98</a:t>
            </a:fld>
            <a:endParaRPr lang="en-US" smtClean="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7B61E7C8-8E89-4F4D-85BC-D12E3A422006}" type="slidenum">
              <a:rPr lang="en-US" smtClean="0"/>
              <a:pPr/>
              <a:t>9</a:t>
            </a:fld>
            <a:endParaRPr lang="en-US" smtClean="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B8202BB3-2A9D-4689-8146-D92E964FA1F3}" type="slidenum">
              <a:rPr lang="en-US" smtClean="0"/>
              <a:pPr/>
              <a:t>99</a:t>
            </a:fld>
            <a:endParaRPr lang="en-US" smtClean="0"/>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17F4FD9E-4D2C-4E96-A40D-F0774FA9F9AC}" type="slidenum">
              <a:rPr lang="en-US" smtClean="0"/>
              <a:pPr/>
              <a:t>100</a:t>
            </a:fld>
            <a:endParaRPr lang="en-US" smtClean="0"/>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31EAA699-6EEB-45D5-8A8A-C71F62303A24}" type="slidenum">
              <a:rPr lang="en-US" smtClean="0"/>
              <a:pPr/>
              <a:t>101</a:t>
            </a:fld>
            <a:endParaRPr lang="en-US" smtClean="0"/>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p>
            <a:fld id="{124864DD-D138-4E32-920C-F0754DEF8025}" type="slidenum">
              <a:rPr lang="en-US" smtClean="0"/>
              <a:pPr/>
              <a:t>102</a:t>
            </a:fld>
            <a:endParaRPr lang="en-US" smtClean="0"/>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p>
            <a:fld id="{3E8C76EE-5DAF-4F93-8CB0-6820D641D2B3}" type="slidenum">
              <a:rPr lang="en-US" smtClean="0"/>
              <a:pPr/>
              <a:t>103</a:t>
            </a:fld>
            <a:endParaRPr lang="en-US" smtClean="0"/>
          </a:p>
        </p:txBody>
      </p:sp>
      <p:sp>
        <p:nvSpPr>
          <p:cNvPr id="293891" name="Rectangle 2"/>
          <p:cNvSpPr>
            <a:spLocks noGrp="1" noRot="1" noChangeAspect="1" noChangeArrowheads="1" noTextEdit="1"/>
          </p:cNvSpPr>
          <p:nvPr>
            <p:ph type="sldImg"/>
          </p:nvPr>
        </p:nvSpPr>
        <p:spPr>
          <a:ln/>
        </p:spPr>
      </p:sp>
      <p:sp>
        <p:nvSpPr>
          <p:cNvPr id="293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p>
            <a:fld id="{41CF787E-5B9F-4E89-83DC-CF831E6D4B89}" type="slidenum">
              <a:rPr lang="en-US" smtClean="0"/>
              <a:pPr/>
              <a:t>104</a:t>
            </a:fld>
            <a:endParaRPr lang="en-US" smtClean="0"/>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6AF4AC18-3960-44BF-A65B-7BE6DB39A4B7}" type="slidenum">
              <a:rPr lang="en-US" smtClean="0"/>
              <a:pPr/>
              <a:t>105</a:t>
            </a:fld>
            <a:endParaRPr lang="en-US" smtClean="0"/>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81B31ABE-5D22-4A5C-9B6E-7FD7F6C498A6}" type="slidenum">
              <a:rPr lang="en-US" smtClean="0"/>
              <a:pPr/>
              <a:t>106</a:t>
            </a:fld>
            <a:endParaRPr lang="en-US" smtClean="0"/>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698F3C13-A739-40BB-9A32-7849E16AACC9}" type="slidenum">
              <a:rPr lang="en-US" smtClean="0"/>
              <a:pPr/>
              <a:t>107</a:t>
            </a:fld>
            <a:endParaRPr lang="en-US" smtClean="0"/>
          </a:p>
        </p:txBody>
      </p:sp>
      <p:sp>
        <p:nvSpPr>
          <p:cNvPr id="297987" name="Rectangle 2"/>
          <p:cNvSpPr>
            <a:spLocks noGrp="1" noRot="1" noChangeAspect="1" noChangeArrowheads="1" noTextEdit="1"/>
          </p:cNvSpPr>
          <p:nvPr>
            <p:ph type="sldImg"/>
          </p:nvPr>
        </p:nvSpPr>
        <p:spPr>
          <a:ln/>
        </p:spPr>
      </p:sp>
      <p:sp>
        <p:nvSpPr>
          <p:cNvPr id="297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p>
            <a:fld id="{27A7ACC6-D584-4C48-B8FD-84591BA8D8F5}" type="slidenum">
              <a:rPr lang="en-US" smtClean="0"/>
              <a:pPr/>
              <a:t>108</a:t>
            </a:fld>
            <a:endParaRPr lang="en-US" smtClean="0"/>
          </a:p>
        </p:txBody>
      </p:sp>
      <p:sp>
        <p:nvSpPr>
          <p:cNvPr id="300035" name="Rectangle 2"/>
          <p:cNvSpPr>
            <a:spLocks noGrp="1" noRot="1" noChangeAspect="1" noChangeArrowheads="1" noTextEdit="1"/>
          </p:cNvSpPr>
          <p:nvPr>
            <p:ph type="sldImg"/>
          </p:nvPr>
        </p:nvSpPr>
        <p:spPr>
          <a:ln/>
        </p:spPr>
      </p:sp>
      <p:sp>
        <p:nvSpPr>
          <p:cNvPr id="300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p>
          </p:txBody>
        </p:sp>
      </p:grpSp>
      <p:sp>
        <p:nvSpPr>
          <p:cNvPr id="5159"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5160"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09195545-FC2E-4B4C-B90C-3595A0FF2B80}" type="slidenum">
              <a:rPr lang="en-US"/>
              <a:pPr>
                <a:defRPr/>
              </a:pPr>
              <a:t>‹#›</a:t>
            </a:fld>
            <a:endParaRPr lang="en-US"/>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613BC72-5F76-4B9C-8BAC-39AB57F917B8}" type="slidenum">
              <a:rPr lang="en-US"/>
              <a:pPr>
                <a:defRPr/>
              </a:pPr>
              <a:t>‹#›</a:t>
            </a:fld>
            <a:endParaRPr lang="en-US"/>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6A360AD4-12B3-46DC-A195-E2DA606283B1}" type="slidenum">
              <a:rPr lang="en-US"/>
              <a:pPr>
                <a:defRPr/>
              </a:pPr>
              <a:t>‹#›</a:t>
            </a:fld>
            <a:endParaRPr lang="en-US"/>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289F5508-8D8A-49E2-BEDA-05BD30254E06}" type="slidenum">
              <a:rPr lang="en-US"/>
              <a:pPr>
                <a:defRPr/>
              </a:pPr>
              <a:t>‹#›</a:t>
            </a:fld>
            <a:endParaRPr lang="en-US"/>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849E01C2-91B9-46F1-8030-E1572F807A46}" type="slidenum">
              <a:rPr lang="en-US"/>
              <a:pPr>
                <a:defRPr/>
              </a:pPr>
              <a:t>‹#›</a:t>
            </a:fld>
            <a:endParaRPr lang="en-US"/>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B68BCA4-E742-4953-9C60-54891132C00B}" type="slidenum">
              <a:rPr lang="en-US"/>
              <a:pPr>
                <a:defRPr/>
              </a:pPr>
              <a:t>‹#›</a:t>
            </a:fld>
            <a:endParaRPr lang="en-US"/>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C79AD9C1-0FB2-4D05-B600-35277852A2F0}" type="slidenum">
              <a:rPr lang="en-US"/>
              <a:pPr>
                <a:defRPr/>
              </a:pPr>
              <a:t>‹#›</a:t>
            </a:fld>
            <a:endParaRPr lang="en-US"/>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DD24D3BA-8F25-4745-A113-13F7977411B4}" type="slidenum">
              <a:rPr lang="en-US"/>
              <a:pPr>
                <a:defRPr/>
              </a:pPr>
              <a:t>‹#›</a:t>
            </a:fld>
            <a:endParaRPr lang="en-US"/>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C4CAC248-BB35-4188-8B39-DE2A457B4CE8}" type="slidenum">
              <a:rPr lang="en-US"/>
              <a:pPr>
                <a:defRPr/>
              </a:pPr>
              <a:t>‹#›</a:t>
            </a:fld>
            <a:endParaRPr lang="en-US"/>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2F2910E6-FCCF-4158-9D9A-24EE670E7739}" type="slidenum">
              <a:rPr lang="en-US"/>
              <a:pPr>
                <a:defRPr/>
              </a:pPr>
              <a:t>‹#›</a:t>
            </a:fld>
            <a:endParaRPr lang="en-US"/>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BDAB8C22-93C6-4241-A041-7A10783FBAAF}" type="slidenum">
              <a:rPr lang="en-US"/>
              <a:pPr>
                <a:defRPr/>
              </a:pPr>
              <a:t>‹#›</a:t>
            </a:fld>
            <a:endParaRPr lang="en-US"/>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1588" y="0"/>
            <a:ext cx="9148762" cy="6851650"/>
            <a:chOff x="1" y="0"/>
            <a:chExt cx="5763" cy="4316"/>
          </a:xfrm>
        </p:grpSpPr>
        <p:sp>
          <p:nvSpPr>
            <p:cNvPr id="4099"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4100"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4101"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grpSp>
          <p:nvGrpSpPr>
            <p:cNvPr id="3083" name="Group 6"/>
            <p:cNvGrpSpPr>
              <a:grpSpLocks/>
            </p:cNvGrpSpPr>
            <p:nvPr/>
          </p:nvGrpSpPr>
          <p:grpSpPr bwMode="auto">
            <a:xfrm>
              <a:off x="288" y="0"/>
              <a:ext cx="5098" cy="4316"/>
              <a:chOff x="288" y="0"/>
              <a:chExt cx="5098" cy="4316"/>
            </a:xfrm>
          </p:grpSpPr>
          <p:sp>
            <p:nvSpPr>
              <p:cNvPr id="4103"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104"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105"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106"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107"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108"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109"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110"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111"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112"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113"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114"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115"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grpSp>
        <p:sp>
          <p:nvSpPr>
            <p:cNvPr id="4116"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4117"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4118"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4119"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a:p>
          </p:txBody>
        </p:sp>
        <p:sp>
          <p:nvSpPr>
            <p:cNvPr id="4120"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a:p>
          </p:txBody>
        </p:sp>
        <p:sp>
          <p:nvSpPr>
            <p:cNvPr id="4121"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4122"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a:p>
          </p:txBody>
        </p:sp>
        <p:sp>
          <p:nvSpPr>
            <p:cNvPr id="4123"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a:p>
          </p:txBody>
        </p:sp>
        <p:sp>
          <p:nvSpPr>
            <p:cNvPr id="4124"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p>
          </p:txBody>
        </p:sp>
        <p:sp>
          <p:nvSpPr>
            <p:cNvPr id="4125"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p>
          </p:txBody>
        </p:sp>
        <p:sp>
          <p:nvSpPr>
            <p:cNvPr id="4126"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p>
          </p:txBody>
        </p:sp>
        <p:grpSp>
          <p:nvGrpSpPr>
            <p:cNvPr id="3095" name="Group 31"/>
            <p:cNvGrpSpPr>
              <a:grpSpLocks/>
            </p:cNvGrpSpPr>
            <p:nvPr/>
          </p:nvGrpSpPr>
          <p:grpSpPr bwMode="auto">
            <a:xfrm>
              <a:off x="1" y="392"/>
              <a:ext cx="5758" cy="1571"/>
              <a:chOff x="1" y="392"/>
              <a:chExt cx="5758" cy="1571"/>
            </a:xfrm>
          </p:grpSpPr>
          <p:sp>
            <p:nvSpPr>
              <p:cNvPr id="4128"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p>
            </p:txBody>
          </p:sp>
          <p:sp>
            <p:nvSpPr>
              <p:cNvPr id="4129"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p>
            </p:txBody>
          </p:sp>
          <p:sp>
            <p:nvSpPr>
              <p:cNvPr id="4130"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p>
            </p:txBody>
          </p:sp>
          <p:sp>
            <p:nvSpPr>
              <p:cNvPr id="4131"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p>
            </p:txBody>
          </p:sp>
          <p:sp>
            <p:nvSpPr>
              <p:cNvPr id="4132"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p>
            </p:txBody>
          </p:sp>
        </p:grpSp>
        <p:sp>
          <p:nvSpPr>
            <p:cNvPr id="4133"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p>
          </p:txBody>
        </p:sp>
        <p:sp>
          <p:nvSpPr>
            <p:cNvPr id="4134"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p>
          </p:txBody>
        </p:sp>
      </p:grpSp>
      <p:sp>
        <p:nvSpPr>
          <p:cNvPr id="4135"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136"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p>
        </p:txBody>
      </p:sp>
      <p:sp>
        <p:nvSpPr>
          <p:cNvPr id="4137"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p>
        </p:txBody>
      </p:sp>
      <p:sp>
        <p:nvSpPr>
          <p:cNvPr id="4138"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BCD1A0D1-67CB-4DF2-9F29-CC93140F55C8}" type="slidenum">
              <a:rPr lang="en-US"/>
              <a:pPr>
                <a:defRPr/>
              </a:pPr>
              <a:t>‹#›</a:t>
            </a:fld>
            <a:endParaRPr lang="en-US"/>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84"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thruBlk="1"/>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slide" Target="slide88.xml"/><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9.wmf"/><Relationship Id="rId4" Type="http://schemas.openxmlformats.org/officeDocument/2006/relationships/image" Target="../media/image8.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2.wmf"/><Relationship Id="rId4" Type="http://schemas.openxmlformats.org/officeDocument/2006/relationships/image" Target="../media/image11.wmf"/></Relationships>
</file>

<file path=ppt/slides/_rels/slide13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slide" Target="slide13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8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8" name="Rectangle 2"/>
          <p:cNvSpPr>
            <a:spLocks noGrp="1" noChangeArrowheads="1"/>
          </p:cNvSpPr>
          <p:nvPr>
            <p:ph type="title"/>
          </p:nvPr>
        </p:nvSpPr>
        <p:spPr/>
        <p:txBody>
          <a:bodyPr/>
          <a:lstStyle/>
          <a:p>
            <a:pPr eaLnBrk="1" hangingPunct="1">
              <a:defRPr/>
            </a:pPr>
            <a:endParaRPr lang="en-US" smtClean="0"/>
          </a:p>
        </p:txBody>
      </p:sp>
      <p:sp>
        <p:nvSpPr>
          <p:cNvPr id="925699"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a:xfrm>
            <a:off x="0" y="533400"/>
            <a:ext cx="8534400" cy="1600200"/>
          </a:xfrm>
        </p:spPr>
        <p:txBody>
          <a:bodyPr/>
          <a:lstStyle/>
          <a:p>
            <a:pPr eaLnBrk="1" hangingPunct="1">
              <a:lnSpc>
                <a:spcPct val="80000"/>
              </a:lnSpc>
              <a:defRPr/>
            </a:pPr>
            <a:r>
              <a:rPr lang="en-US" sz="6000" b="1" dirty="0" smtClean="0"/>
              <a:t>     </a:t>
            </a:r>
            <a:r>
              <a:rPr lang="en-US" sz="7200" b="1" i="1" dirty="0" smtClean="0">
                <a:solidFill>
                  <a:srgbClr val="FFFF66"/>
                </a:solidFill>
              </a:rPr>
              <a:t>How to Destroy 	Any Culture</a:t>
            </a:r>
          </a:p>
        </p:txBody>
      </p:sp>
      <p:sp>
        <p:nvSpPr>
          <p:cNvPr id="376835" name="Rectangle 3"/>
          <p:cNvSpPr>
            <a:spLocks noGrp="1" noChangeArrowheads="1"/>
          </p:cNvSpPr>
          <p:nvPr>
            <p:ph type="body" idx="1"/>
          </p:nvPr>
        </p:nvSpPr>
        <p:spPr>
          <a:xfrm>
            <a:off x="457200" y="2590800"/>
            <a:ext cx="8686800" cy="3616325"/>
          </a:xfrm>
        </p:spPr>
        <p:txBody>
          <a:bodyPr/>
          <a:lstStyle/>
          <a:p>
            <a:pPr eaLnBrk="1" hangingPunct="1">
              <a:buClr>
                <a:srgbClr val="FF0000"/>
              </a:buClr>
              <a:buSzPct val="90000"/>
              <a:buFont typeface="Wingdings" pitchFamily="2" charset="2"/>
              <a:buChar char="ü"/>
              <a:defRPr/>
            </a:pPr>
            <a:r>
              <a:rPr lang="en-US" sz="4800" b="1" smtClean="0"/>
              <a:t>Change the language</a:t>
            </a:r>
          </a:p>
          <a:p>
            <a:pPr lvl="1" eaLnBrk="1" hangingPunct="1">
              <a:buClr>
                <a:srgbClr val="FF0000"/>
              </a:buClr>
              <a:buSzPct val="90000"/>
              <a:buFont typeface="Wingdings" pitchFamily="2" charset="2"/>
              <a:buChar char="ü"/>
              <a:defRPr/>
            </a:pPr>
            <a:r>
              <a:rPr lang="en-US" sz="4400" b="1" i="1" smtClean="0">
                <a:solidFill>
                  <a:srgbClr val="FFFF66"/>
                </a:solidFill>
              </a:rPr>
              <a:t>Genesis 11:1, 6-9</a:t>
            </a:r>
          </a:p>
          <a:p>
            <a:pPr eaLnBrk="1" hangingPunct="1">
              <a:buClr>
                <a:srgbClr val="FF0000"/>
              </a:buClr>
              <a:buSzPct val="90000"/>
              <a:buFont typeface="Wingdings" pitchFamily="2" charset="2"/>
              <a:buChar char="ü"/>
              <a:defRPr/>
            </a:pPr>
            <a:r>
              <a:rPr lang="en-US" sz="4800" b="1" smtClean="0"/>
              <a:t>“Undone” in </a:t>
            </a:r>
            <a:r>
              <a:rPr lang="en-US" sz="4800" b="1" i="1" smtClean="0">
                <a:solidFill>
                  <a:srgbClr val="FFFF66"/>
                </a:solidFill>
              </a:rPr>
              <a:t>Acts 2:5ff</a:t>
            </a:r>
          </a:p>
          <a:p>
            <a:pPr lvl="1" eaLnBrk="1" hangingPunct="1">
              <a:buClr>
                <a:srgbClr val="FF0000"/>
              </a:buClr>
              <a:buSzPct val="90000"/>
              <a:buFont typeface="Wingdings" pitchFamily="2" charset="2"/>
              <a:buChar char="ü"/>
              <a:defRPr/>
            </a:pPr>
            <a:r>
              <a:rPr lang="en-US" sz="4400" b="1" smtClean="0"/>
              <a:t>See </a:t>
            </a:r>
            <a:r>
              <a:rPr lang="en-US" sz="4400" b="1" i="1" smtClean="0">
                <a:solidFill>
                  <a:srgbClr val="FFFF66"/>
                </a:solidFill>
              </a:rPr>
              <a:t>Galatians 4:4</a:t>
            </a:r>
            <a:r>
              <a:rPr lang="en-US" sz="4400" b="1" smtClean="0"/>
              <a:t>	</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6834"/>
                                        </p:tgtEl>
                                        <p:attrNameLst>
                                          <p:attrName>style.visibility</p:attrName>
                                        </p:attrNameLst>
                                      </p:cBhvr>
                                      <p:to>
                                        <p:strVal val="visible"/>
                                      </p:to>
                                    </p:set>
                                    <p:animEffect transition="in" filter="fade">
                                      <p:cBhvr>
                                        <p:cTn id="7" dur="2000"/>
                                        <p:tgtEl>
                                          <p:spTgt spid="3768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6835">
                                            <p:txEl>
                                              <p:pRg st="0" end="0"/>
                                            </p:txEl>
                                          </p:spTgt>
                                        </p:tgtEl>
                                        <p:attrNameLst>
                                          <p:attrName>style.visibility</p:attrName>
                                        </p:attrNameLst>
                                      </p:cBhvr>
                                      <p:to>
                                        <p:strVal val="visible"/>
                                      </p:to>
                                    </p:set>
                                    <p:animEffect transition="in" filter="wipe(left)">
                                      <p:cBhvr>
                                        <p:cTn id="12" dur="500"/>
                                        <p:tgtEl>
                                          <p:spTgt spid="376835">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76835">
                                            <p:txEl>
                                              <p:pRg st="1" end="1"/>
                                            </p:txEl>
                                          </p:spTgt>
                                        </p:tgtEl>
                                        <p:attrNameLst>
                                          <p:attrName>style.visibility</p:attrName>
                                        </p:attrNameLst>
                                      </p:cBhvr>
                                      <p:to>
                                        <p:strVal val="visible"/>
                                      </p:to>
                                    </p:set>
                                    <p:animEffect transition="in" filter="wipe(left)">
                                      <p:cBhvr>
                                        <p:cTn id="15" dur="500"/>
                                        <p:tgtEl>
                                          <p:spTgt spid="37683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76835">
                                            <p:txEl>
                                              <p:pRg st="2" end="2"/>
                                            </p:txEl>
                                          </p:spTgt>
                                        </p:tgtEl>
                                        <p:attrNameLst>
                                          <p:attrName>style.visibility</p:attrName>
                                        </p:attrNameLst>
                                      </p:cBhvr>
                                      <p:to>
                                        <p:strVal val="visible"/>
                                      </p:to>
                                    </p:set>
                                    <p:animEffect transition="in" filter="wipe(left)">
                                      <p:cBhvr>
                                        <p:cTn id="20" dur="500"/>
                                        <p:tgtEl>
                                          <p:spTgt spid="376835">
                                            <p:txEl>
                                              <p:pRg st="2" end="2"/>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76835">
                                            <p:txEl>
                                              <p:pRg st="3" end="3"/>
                                            </p:txEl>
                                          </p:spTgt>
                                        </p:tgtEl>
                                        <p:attrNameLst>
                                          <p:attrName>style.visibility</p:attrName>
                                        </p:attrNameLst>
                                      </p:cBhvr>
                                      <p:to>
                                        <p:strVal val="visible"/>
                                      </p:to>
                                    </p:set>
                                    <p:animEffect transition="in" filter="wipe(left)">
                                      <p:cBhvr>
                                        <p:cTn id="23" dur="500"/>
                                        <p:tgtEl>
                                          <p:spTgt spid="3768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834" grpId="0"/>
      <p:bldP spid="376835" grpId="0" build="p"/>
    </p:bld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5714" name="Picture 2" descr="Old-Manuscript-59-99"/>
          <p:cNvPicPr>
            <a:picLocks noChangeAspect="1" noChangeArrowheads="1"/>
          </p:cNvPicPr>
          <p:nvPr/>
        </p:nvPicPr>
        <p:blipFill>
          <a:blip r:embed="rId3" cstate="print">
            <a:lum bright="-38000"/>
          </a:blip>
          <a:srcRect/>
          <a:stretch>
            <a:fillRect/>
          </a:stretch>
        </p:blipFill>
        <p:spPr bwMode="auto">
          <a:xfrm>
            <a:off x="228600" y="304800"/>
            <a:ext cx="8915400" cy="6086475"/>
          </a:xfrm>
          <a:prstGeom prst="rect">
            <a:avLst/>
          </a:prstGeom>
          <a:noFill/>
          <a:ln w="38100" cmpd="dbl">
            <a:solidFill>
              <a:srgbClr val="FFFF00"/>
            </a:solidFill>
            <a:miter lim="800000"/>
            <a:headEnd/>
            <a:tailEnd/>
          </a:ln>
        </p:spPr>
      </p:pic>
      <p:sp>
        <p:nvSpPr>
          <p:cNvPr id="115715" name="Text Box 3"/>
          <p:cNvSpPr txBox="1">
            <a:spLocks noChangeArrowheads="1"/>
          </p:cNvSpPr>
          <p:nvPr/>
        </p:nvSpPr>
        <p:spPr bwMode="auto">
          <a:xfrm>
            <a:off x="609600" y="3124200"/>
            <a:ext cx="8305800" cy="366713"/>
          </a:xfrm>
          <a:prstGeom prst="rect">
            <a:avLst/>
          </a:prstGeom>
          <a:noFill/>
          <a:ln w="9525">
            <a:noFill/>
            <a:miter lim="800000"/>
            <a:headEnd/>
            <a:tailEnd/>
          </a:ln>
        </p:spPr>
        <p:txBody>
          <a:bodyPr>
            <a:spAutoFit/>
          </a:bodyPr>
          <a:lstStyle/>
          <a:p>
            <a:pPr eaLnBrk="1" hangingPunct="1">
              <a:spcBef>
                <a:spcPct val="50000"/>
              </a:spcBef>
            </a:pPr>
            <a:endParaRPr lang="en-US" b="1">
              <a:solidFill>
                <a:srgbClr val="0000CC"/>
              </a:solidFill>
              <a:latin typeface="Comic Sans MS" pitchFamily="66" charset="0"/>
            </a:endParaRPr>
          </a:p>
        </p:txBody>
      </p:sp>
      <p:sp>
        <p:nvSpPr>
          <p:cNvPr id="846852" name="Rectangle 4"/>
          <p:cNvSpPr>
            <a:spLocks noGrp="1" noChangeArrowheads="1"/>
          </p:cNvSpPr>
          <p:nvPr>
            <p:ph type="title"/>
          </p:nvPr>
        </p:nvSpPr>
        <p:spPr>
          <a:xfrm>
            <a:off x="228600" y="533400"/>
            <a:ext cx="8686800" cy="2743200"/>
          </a:xfrm>
        </p:spPr>
        <p:txBody>
          <a:bodyPr/>
          <a:lstStyle/>
          <a:p>
            <a:pPr eaLnBrk="1" hangingPunct="1">
              <a:defRPr/>
            </a:pPr>
            <a:r>
              <a:rPr lang="en-US" sz="3600" smtClean="0">
                <a:solidFill>
                  <a:srgbClr val="FFFF00"/>
                </a:solidFill>
                <a:latin typeface="Comic Sans MS" pitchFamily="66" charset="0"/>
              </a:rPr>
              <a:t>Cross-checking all the different manuscripts –from many different scribes, in many different countries and many different centuries – allows to be assured that………</a:t>
            </a:r>
          </a:p>
        </p:txBody>
      </p:sp>
      <p:sp>
        <p:nvSpPr>
          <p:cNvPr id="846853" name="Text Box 5"/>
          <p:cNvSpPr txBox="1">
            <a:spLocks noChangeArrowheads="1"/>
          </p:cNvSpPr>
          <p:nvPr/>
        </p:nvSpPr>
        <p:spPr bwMode="auto">
          <a:xfrm>
            <a:off x="228600" y="3233738"/>
            <a:ext cx="8915400" cy="3019425"/>
          </a:xfrm>
          <a:prstGeom prst="rect">
            <a:avLst/>
          </a:prstGeom>
          <a:noFill/>
          <a:ln w="9525">
            <a:noFill/>
            <a:miter lim="800000"/>
            <a:headEnd/>
            <a:tailEnd/>
          </a:ln>
          <a:effectLst/>
        </p:spPr>
        <p:txBody>
          <a:bodyPr>
            <a:spAutoFit/>
          </a:bodyPr>
          <a:lstStyle/>
          <a:p>
            <a:pPr algn="ctr" eaLnBrk="1" hangingPunct="1">
              <a:spcBef>
                <a:spcPct val="50000"/>
              </a:spcBef>
              <a:defRPr/>
            </a:pPr>
            <a:r>
              <a:rPr lang="en-US" sz="4800">
                <a:effectLst>
                  <a:outerShdw blurRad="38100" dist="38100" dir="2700000" algn="tl">
                    <a:srgbClr val="000000"/>
                  </a:outerShdw>
                </a:effectLst>
                <a:latin typeface="Comic Sans MS" pitchFamily="66" charset="0"/>
              </a:rPr>
              <a:t>the text of the Bible we have in our hands is what was actually delivered to the apostles and prophets</a:t>
            </a:r>
            <a:r>
              <a:rPr lang="en-US" sz="2800" b="1">
                <a:effectLst>
                  <a:outerShdw blurRad="38100" dist="38100" dir="2700000" algn="tl">
                    <a:srgbClr val="000000"/>
                  </a:outerShdw>
                </a:effectLst>
                <a:latin typeface="Comic Sans MS" pitchFamily="66" charset="0"/>
              </a:rPr>
              <a:t> </a:t>
            </a:r>
          </a:p>
        </p:txBody>
      </p:sp>
    </p:spTree>
  </p:cSld>
  <p:clrMapOvr>
    <a:masterClrMapping/>
  </p:clrMapOvr>
  <p:transition>
    <p:fade thruBlk="1"/>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304800" y="457200"/>
            <a:ext cx="8686800" cy="5940425"/>
          </a:xfrm>
          <a:prstGeom prst="rect">
            <a:avLst/>
          </a:prstGeom>
          <a:noFill/>
          <a:ln w="9525">
            <a:noFill/>
            <a:miter lim="800000"/>
            <a:headEnd/>
            <a:tailEnd/>
          </a:ln>
        </p:spPr>
        <p:txBody>
          <a:bodyPr anchor="ctr">
            <a:spAutoFit/>
          </a:bodyPr>
          <a:lstStyle/>
          <a:p>
            <a:pPr>
              <a:spcBef>
                <a:spcPct val="50000"/>
              </a:spcBef>
            </a:pPr>
            <a:r>
              <a:rPr lang="en-US" sz="3200" b="1">
                <a:latin typeface="Arial" charset="0"/>
              </a:rPr>
              <a:t>    The </a:t>
            </a:r>
            <a:r>
              <a:rPr lang="en-US" sz="3200" b="1" i="1">
                <a:solidFill>
                  <a:srgbClr val="FFFF66"/>
                </a:solidFill>
                <a:latin typeface="Arial" charset="0"/>
              </a:rPr>
              <a:t>Textus Receptus</a:t>
            </a:r>
            <a:r>
              <a:rPr lang="en-US" sz="3200" b="1">
                <a:latin typeface="Arial" charset="0"/>
              </a:rPr>
              <a:t> was largely based on </a:t>
            </a:r>
            <a:r>
              <a:rPr lang="en-US" sz="3200" b="1">
                <a:solidFill>
                  <a:srgbClr val="FFFF66"/>
                </a:solidFill>
                <a:latin typeface="Arial" charset="0"/>
              </a:rPr>
              <a:t>Byzantine </a:t>
            </a:r>
            <a:r>
              <a:rPr lang="en-US" sz="3200" b="1">
                <a:latin typeface="Arial" charset="0"/>
              </a:rPr>
              <a:t>text-type manuscripts, mainly due to their availability at the time.  Many modern translations use the </a:t>
            </a:r>
            <a:r>
              <a:rPr lang="en-US" sz="3200" b="1">
                <a:solidFill>
                  <a:srgbClr val="FFFF66"/>
                </a:solidFill>
                <a:latin typeface="Arial" charset="0"/>
              </a:rPr>
              <a:t>Nestle</a:t>
            </a:r>
            <a:r>
              <a:rPr lang="en-US" sz="3200" b="1">
                <a:latin typeface="Arial" charset="0"/>
              </a:rPr>
              <a:t> or </a:t>
            </a:r>
            <a:r>
              <a:rPr lang="en-US" sz="3200" b="1">
                <a:solidFill>
                  <a:srgbClr val="FFFF66"/>
                </a:solidFill>
                <a:latin typeface="Arial" charset="0"/>
              </a:rPr>
              <a:t>Nestle-Aland</a:t>
            </a:r>
            <a:r>
              <a:rPr lang="en-US" sz="3200" b="1">
                <a:latin typeface="Arial" charset="0"/>
              </a:rPr>
              <a:t> text (1st edition, 1898; 27th edition, 1993) and/or the various editions   of </a:t>
            </a:r>
            <a:r>
              <a:rPr lang="en-US" sz="3200" b="1" i="1">
                <a:latin typeface="Arial" charset="0"/>
              </a:rPr>
              <a:t>The Greek New Testament</a:t>
            </a:r>
            <a:r>
              <a:rPr lang="en-US" sz="3200" b="1">
                <a:latin typeface="Arial" charset="0"/>
              </a:rPr>
              <a:t> published    by the </a:t>
            </a:r>
            <a:r>
              <a:rPr lang="en-US" sz="3200" b="1">
                <a:solidFill>
                  <a:srgbClr val="FFFF66"/>
                </a:solidFill>
                <a:latin typeface="Arial" charset="0"/>
              </a:rPr>
              <a:t>United Bible Societies</a:t>
            </a:r>
            <a:r>
              <a:rPr lang="en-US" sz="3200" b="1">
                <a:latin typeface="Arial" charset="0"/>
              </a:rPr>
              <a:t> (1st edition, 1966; 4th edition, 1993), which are largely based on </a:t>
            </a:r>
            <a:r>
              <a:rPr lang="en-US" sz="3200" b="1">
                <a:solidFill>
                  <a:srgbClr val="FFFF66"/>
                </a:solidFill>
                <a:latin typeface="Arial" charset="0"/>
              </a:rPr>
              <a:t>Alexandrian </a:t>
            </a:r>
            <a:r>
              <a:rPr lang="en-US" sz="3200" b="1">
                <a:latin typeface="Arial" charset="0"/>
              </a:rPr>
              <a:t>text-type manuscripts rather than the </a:t>
            </a:r>
            <a:r>
              <a:rPr lang="en-US" sz="3200" b="1" i="1">
                <a:solidFill>
                  <a:srgbClr val="FFFF66"/>
                </a:solidFill>
                <a:latin typeface="Arial" charset="0"/>
              </a:rPr>
              <a:t>Textus Receptus</a:t>
            </a:r>
            <a:r>
              <a:rPr lang="en-US" sz="3200" b="1">
                <a:latin typeface="Arial" charset="0"/>
              </a:rPr>
              <a:t> and the </a:t>
            </a:r>
            <a:r>
              <a:rPr lang="en-US" sz="3200" b="1">
                <a:solidFill>
                  <a:srgbClr val="FFFF66"/>
                </a:solidFill>
                <a:latin typeface="Arial" charset="0"/>
              </a:rPr>
              <a:t>Byzantine</a:t>
            </a:r>
            <a:r>
              <a:rPr lang="en-US" sz="3200" b="1">
                <a:latin typeface="Arial" charset="0"/>
              </a:rPr>
              <a:t> text.</a:t>
            </a:r>
            <a:r>
              <a:rPr lang="en-US" sz="2400" b="1">
                <a:latin typeface="Arial" charset="0"/>
              </a:rPr>
              <a:t> </a:t>
            </a:r>
          </a:p>
        </p:txBody>
      </p:sp>
      <p:sp>
        <p:nvSpPr>
          <p:cNvPr id="116739" name="AutoShape 3">
            <a:hlinkClick r:id="rId3" action="ppaction://hlinksldjump"/>
          </p:cNvPr>
          <p:cNvSpPr>
            <a:spLocks noChangeArrowheads="1"/>
          </p:cNvSpPr>
          <p:nvPr/>
        </p:nvSpPr>
        <p:spPr bwMode="auto">
          <a:xfrm>
            <a:off x="8534400" y="6629400"/>
            <a:ext cx="457200" cy="76200"/>
          </a:xfrm>
          <a:prstGeom prst="actionButtonBackPrevious">
            <a:avLst/>
          </a:prstGeom>
          <a:solidFill>
            <a:srgbClr val="A77A3F"/>
          </a:solidFill>
          <a:ln w="9525">
            <a:solidFill>
              <a:schemeClr val="bg1"/>
            </a:solidFill>
            <a:miter lim="800000"/>
            <a:headEnd/>
            <a:tailEnd/>
          </a:ln>
        </p:spPr>
        <p:txBody>
          <a:bodyPr wrap="none" anchor="ctr"/>
          <a:lstStyle/>
          <a:p>
            <a:endParaRPr lang="en-US"/>
          </a:p>
        </p:txBody>
      </p:sp>
    </p:spTree>
  </p:cSld>
  <p:clrMapOvr>
    <a:masterClrMapping/>
  </p:clrMapOvr>
  <p:transition>
    <p:fade thruBlk="1"/>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MartinezR02"/>
          <p:cNvPicPr>
            <a:picLocks noChangeAspect="1" noChangeArrowheads="1"/>
          </p:cNvPicPr>
          <p:nvPr/>
        </p:nvPicPr>
        <p:blipFill>
          <a:blip r:embed="rId3" cstate="print"/>
          <a:srcRect/>
          <a:stretch>
            <a:fillRect/>
          </a:stretch>
        </p:blipFill>
        <p:spPr bwMode="auto">
          <a:xfrm>
            <a:off x="114300" y="466725"/>
            <a:ext cx="8915400" cy="5961063"/>
          </a:xfrm>
          <a:prstGeom prst="rect">
            <a:avLst/>
          </a:prstGeom>
          <a:noFill/>
          <a:ln w="38100" cmpd="dbl">
            <a:solidFill>
              <a:srgbClr val="FFFF00"/>
            </a:solidFill>
            <a:miter lim="800000"/>
            <a:headEnd/>
            <a:tailEnd/>
          </a:ln>
        </p:spPr>
      </p:pic>
    </p:spTree>
  </p:cSld>
  <p:clrMapOvr>
    <a:masterClrMapping/>
  </p:clrMapOvr>
  <p:transition>
    <p:fade thruBlk="1"/>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2" name="Rectangle 2"/>
          <p:cNvSpPr>
            <a:spLocks noGrp="1" noChangeArrowheads="1"/>
          </p:cNvSpPr>
          <p:nvPr>
            <p:ph type="title"/>
          </p:nvPr>
        </p:nvSpPr>
        <p:spPr/>
        <p:txBody>
          <a:bodyPr/>
          <a:lstStyle/>
          <a:p>
            <a:pPr eaLnBrk="1" hangingPunct="1">
              <a:defRPr/>
            </a:pPr>
            <a:endParaRPr lang="en-US" smtClean="0"/>
          </a:p>
        </p:txBody>
      </p:sp>
      <p:sp>
        <p:nvSpPr>
          <p:cNvPr id="972803"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transition>
    <p:fade thruBlk="1"/>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2" name="Rectangle 2"/>
          <p:cNvSpPr>
            <a:spLocks noGrp="1" noChangeArrowheads="1"/>
          </p:cNvSpPr>
          <p:nvPr>
            <p:ph type="title"/>
          </p:nvPr>
        </p:nvSpPr>
        <p:spPr/>
        <p:txBody>
          <a:bodyPr/>
          <a:lstStyle/>
          <a:p>
            <a:pPr eaLnBrk="1" hangingPunct="1">
              <a:defRPr/>
            </a:pPr>
            <a:endParaRPr lang="en-US" smtClean="0"/>
          </a:p>
        </p:txBody>
      </p:sp>
      <p:sp>
        <p:nvSpPr>
          <p:cNvPr id="993283" name="Rectangle 3"/>
          <p:cNvSpPr>
            <a:spLocks noGrp="1" noChangeArrowheads="1"/>
          </p:cNvSpPr>
          <p:nvPr>
            <p:ph type="body" idx="1"/>
          </p:nvPr>
        </p:nvSpPr>
        <p:spPr>
          <a:xfrm>
            <a:off x="304800" y="838200"/>
            <a:ext cx="7772400" cy="4114800"/>
          </a:xfrm>
        </p:spPr>
        <p:txBody>
          <a:bodyPr/>
          <a:lstStyle/>
          <a:p>
            <a:pPr eaLnBrk="1" hangingPunct="1">
              <a:lnSpc>
                <a:spcPct val="90000"/>
              </a:lnSpc>
              <a:buFont typeface="Wingdings" pitchFamily="2" charset="2"/>
              <a:buNone/>
              <a:defRPr/>
            </a:pPr>
            <a:r>
              <a:rPr lang="en-US" sz="4800" b="1" dirty="0" smtClean="0"/>
              <a:t> </a:t>
            </a:r>
            <a:r>
              <a:rPr lang="en-US" sz="5400" b="1" dirty="0" smtClean="0">
                <a:solidFill>
                  <a:srgbClr val="FFFF00"/>
                </a:solidFill>
              </a:rPr>
              <a:t>Lachish</a:t>
            </a:r>
          </a:p>
          <a:p>
            <a:pPr eaLnBrk="1" hangingPunct="1">
              <a:lnSpc>
                <a:spcPct val="90000"/>
              </a:lnSpc>
              <a:buFont typeface="Wingdings" pitchFamily="2" charset="2"/>
              <a:buNone/>
              <a:defRPr/>
            </a:pPr>
            <a:r>
              <a:rPr lang="en-US" sz="5400" b="1" dirty="0" smtClean="0">
                <a:solidFill>
                  <a:srgbClr val="FFFF00"/>
                </a:solidFill>
              </a:rPr>
              <a:t>  Letter</a:t>
            </a:r>
          </a:p>
          <a:p>
            <a:pPr eaLnBrk="1" hangingPunct="1">
              <a:lnSpc>
                <a:spcPct val="90000"/>
              </a:lnSpc>
              <a:buFont typeface="Wingdings" pitchFamily="2" charset="2"/>
              <a:buNone/>
              <a:defRPr/>
            </a:pPr>
            <a:endParaRPr lang="en-US" sz="5400" b="1" dirty="0" smtClean="0"/>
          </a:p>
          <a:p>
            <a:pPr eaLnBrk="1" hangingPunct="1">
              <a:lnSpc>
                <a:spcPct val="90000"/>
              </a:lnSpc>
              <a:buFont typeface="Wingdings" pitchFamily="2" charset="2"/>
              <a:buNone/>
              <a:defRPr/>
            </a:pPr>
            <a:r>
              <a:rPr lang="en-US" sz="5400" b="1" i="1" dirty="0" smtClean="0"/>
              <a:t>   </a:t>
            </a:r>
            <a:r>
              <a:rPr lang="en-US" sz="4000" b="1" i="1" dirty="0" smtClean="0">
                <a:solidFill>
                  <a:srgbClr val="FFFF00"/>
                </a:solidFill>
              </a:rPr>
              <a:t>See</a:t>
            </a:r>
          </a:p>
          <a:p>
            <a:pPr eaLnBrk="1" hangingPunct="1">
              <a:lnSpc>
                <a:spcPct val="80000"/>
              </a:lnSpc>
              <a:buFont typeface="Wingdings" pitchFamily="2" charset="2"/>
              <a:buNone/>
              <a:defRPr/>
            </a:pPr>
            <a:r>
              <a:rPr lang="en-US" sz="4000" b="1" i="1" dirty="0" smtClean="0">
                <a:solidFill>
                  <a:srgbClr val="FFFF00"/>
                </a:solidFill>
              </a:rPr>
              <a:t> Jeremiah</a:t>
            </a:r>
          </a:p>
          <a:p>
            <a:pPr eaLnBrk="1" hangingPunct="1">
              <a:lnSpc>
                <a:spcPct val="80000"/>
              </a:lnSpc>
              <a:buFont typeface="Wingdings" pitchFamily="2" charset="2"/>
              <a:buNone/>
              <a:defRPr/>
            </a:pPr>
            <a:r>
              <a:rPr lang="en-US" sz="4000" b="1" i="1" dirty="0" smtClean="0">
                <a:solidFill>
                  <a:srgbClr val="FFFF00"/>
                </a:solidFill>
              </a:rPr>
              <a:t>     34:7</a:t>
            </a:r>
          </a:p>
        </p:txBody>
      </p:sp>
      <p:pic>
        <p:nvPicPr>
          <p:cNvPr id="119812" name="Picture 4" descr="LachishLtr-6thcBC"/>
          <p:cNvPicPr>
            <a:picLocks noChangeAspect="1" noChangeArrowheads="1"/>
          </p:cNvPicPr>
          <p:nvPr/>
        </p:nvPicPr>
        <p:blipFill>
          <a:blip r:embed="rId3" cstate="print"/>
          <a:srcRect/>
          <a:stretch>
            <a:fillRect/>
          </a:stretch>
        </p:blipFill>
        <p:spPr bwMode="auto">
          <a:xfrm>
            <a:off x="4114800" y="0"/>
            <a:ext cx="4430713" cy="6858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6" name="Rectangle 2"/>
          <p:cNvSpPr>
            <a:spLocks noGrp="1" noChangeArrowheads="1"/>
          </p:cNvSpPr>
          <p:nvPr>
            <p:ph type="title"/>
          </p:nvPr>
        </p:nvSpPr>
        <p:spPr/>
        <p:txBody>
          <a:bodyPr/>
          <a:lstStyle/>
          <a:p>
            <a:pPr eaLnBrk="1" hangingPunct="1">
              <a:defRPr/>
            </a:pPr>
            <a:endParaRPr lang="en-US" smtClean="0"/>
          </a:p>
        </p:txBody>
      </p:sp>
      <p:sp>
        <p:nvSpPr>
          <p:cNvPr id="994307" name="Rectangle 3"/>
          <p:cNvSpPr>
            <a:spLocks noGrp="1" noChangeArrowheads="1"/>
          </p:cNvSpPr>
          <p:nvPr>
            <p:ph type="body" idx="1"/>
          </p:nvPr>
        </p:nvSpPr>
        <p:spPr>
          <a:xfrm>
            <a:off x="228600" y="609600"/>
            <a:ext cx="8001000" cy="4114800"/>
          </a:xfrm>
        </p:spPr>
        <p:txBody>
          <a:bodyPr/>
          <a:lstStyle/>
          <a:p>
            <a:pPr eaLnBrk="1" hangingPunct="1">
              <a:lnSpc>
                <a:spcPct val="90000"/>
              </a:lnSpc>
              <a:buFont typeface="Wingdings" pitchFamily="2" charset="2"/>
              <a:buNone/>
              <a:defRPr/>
            </a:pPr>
            <a:r>
              <a:rPr lang="en-US" sz="4000" b="1" i="1" dirty="0" smtClean="0">
                <a:solidFill>
                  <a:srgbClr val="FFFF00"/>
                </a:solidFill>
              </a:rPr>
              <a:t>Clay Stamp</a:t>
            </a:r>
          </a:p>
          <a:p>
            <a:pPr eaLnBrk="1" hangingPunct="1">
              <a:lnSpc>
                <a:spcPct val="80000"/>
              </a:lnSpc>
              <a:buFont typeface="Wingdings" pitchFamily="2" charset="2"/>
              <a:buNone/>
              <a:defRPr/>
            </a:pPr>
            <a:endParaRPr lang="en-US" sz="3600" b="1" i="1" dirty="0" smtClean="0">
              <a:solidFill>
                <a:srgbClr val="FFFF00"/>
              </a:solidFill>
            </a:endParaRPr>
          </a:p>
          <a:p>
            <a:pPr eaLnBrk="1" hangingPunct="1">
              <a:lnSpc>
                <a:spcPct val="80000"/>
              </a:lnSpc>
              <a:buFont typeface="Wingdings" pitchFamily="2" charset="2"/>
              <a:buNone/>
              <a:defRPr/>
            </a:pPr>
            <a:r>
              <a:rPr lang="en-US" b="1" i="1" dirty="0" smtClean="0">
                <a:solidFill>
                  <a:srgbClr val="FFFF00"/>
                </a:solidFill>
              </a:rPr>
              <a:t>with text of</a:t>
            </a:r>
            <a:endParaRPr lang="en-US" sz="3600" b="1" i="1" dirty="0" smtClean="0">
              <a:solidFill>
                <a:srgbClr val="FFFF00"/>
              </a:solidFill>
            </a:endParaRPr>
          </a:p>
          <a:p>
            <a:pPr eaLnBrk="1" hangingPunct="1">
              <a:lnSpc>
                <a:spcPct val="80000"/>
              </a:lnSpc>
              <a:buFont typeface="Wingdings" pitchFamily="2" charset="2"/>
              <a:buNone/>
              <a:defRPr/>
            </a:pPr>
            <a:endParaRPr lang="en-US" sz="4000" b="1" i="1" dirty="0" smtClean="0">
              <a:solidFill>
                <a:srgbClr val="FFFF00"/>
              </a:solidFill>
            </a:endParaRPr>
          </a:p>
          <a:p>
            <a:pPr eaLnBrk="1" hangingPunct="1">
              <a:lnSpc>
                <a:spcPct val="80000"/>
              </a:lnSpc>
              <a:buFont typeface="Wingdings" pitchFamily="2" charset="2"/>
              <a:buNone/>
              <a:defRPr/>
            </a:pPr>
            <a:r>
              <a:rPr lang="en-US" sz="4000" b="1" i="1" dirty="0" smtClean="0">
                <a:solidFill>
                  <a:srgbClr val="FFFF00"/>
                </a:solidFill>
              </a:rPr>
              <a:t>Jeremiah</a:t>
            </a:r>
          </a:p>
          <a:p>
            <a:pPr eaLnBrk="1" hangingPunct="1">
              <a:lnSpc>
                <a:spcPct val="80000"/>
              </a:lnSpc>
              <a:buFont typeface="Wingdings" pitchFamily="2" charset="2"/>
              <a:buNone/>
              <a:defRPr/>
            </a:pPr>
            <a:r>
              <a:rPr lang="en-US" sz="4000" b="1" i="1" dirty="0" smtClean="0">
                <a:solidFill>
                  <a:srgbClr val="FFFF00"/>
                </a:solidFill>
              </a:rPr>
              <a:t>  48:11</a:t>
            </a:r>
          </a:p>
        </p:txBody>
      </p:sp>
      <p:pic>
        <p:nvPicPr>
          <p:cNvPr id="120836" name="Picture 4" descr="ClayStamp-Jer48-11"/>
          <p:cNvPicPr>
            <a:picLocks noChangeAspect="1" noChangeArrowheads="1"/>
          </p:cNvPicPr>
          <p:nvPr/>
        </p:nvPicPr>
        <p:blipFill>
          <a:blip r:embed="rId3" cstate="print"/>
          <a:srcRect/>
          <a:stretch>
            <a:fillRect/>
          </a:stretch>
        </p:blipFill>
        <p:spPr bwMode="auto">
          <a:xfrm>
            <a:off x="3581400" y="0"/>
            <a:ext cx="5376863" cy="6858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354" name="Rectangle 2"/>
          <p:cNvSpPr>
            <a:spLocks noGrp="1" noChangeArrowheads="1"/>
          </p:cNvSpPr>
          <p:nvPr>
            <p:ph type="title"/>
          </p:nvPr>
        </p:nvSpPr>
        <p:spPr>
          <a:xfrm>
            <a:off x="685800" y="-228600"/>
            <a:ext cx="7772400" cy="1600200"/>
          </a:xfrm>
        </p:spPr>
        <p:txBody>
          <a:bodyPr/>
          <a:lstStyle/>
          <a:p>
            <a:pPr eaLnBrk="1" hangingPunct="1">
              <a:defRPr/>
            </a:pPr>
            <a:r>
              <a:rPr lang="en-US" sz="6600" b="1" i="1" dirty="0" smtClean="0">
                <a:solidFill>
                  <a:srgbClr val="FFFF00"/>
                </a:solidFill>
              </a:rPr>
              <a:t>Textual Criticism</a:t>
            </a:r>
          </a:p>
        </p:txBody>
      </p:sp>
      <p:sp>
        <p:nvSpPr>
          <p:cNvPr id="996355" name="Rectangle 3"/>
          <p:cNvSpPr>
            <a:spLocks noGrp="1" noChangeArrowheads="1"/>
          </p:cNvSpPr>
          <p:nvPr>
            <p:ph type="body" idx="1"/>
          </p:nvPr>
        </p:nvSpPr>
        <p:spPr/>
        <p:txBody>
          <a:bodyPr/>
          <a:lstStyle/>
          <a:p>
            <a:pPr eaLnBrk="1" hangingPunct="1">
              <a:defRPr/>
            </a:pPr>
            <a:endParaRPr lang="en-US" dirty="0" smtClean="0"/>
          </a:p>
        </p:txBody>
      </p:sp>
      <p:pic>
        <p:nvPicPr>
          <p:cNvPr id="121860" name="Picture 4" descr="A0001032"/>
          <p:cNvPicPr>
            <a:picLocks noChangeAspect="1" noChangeArrowheads="1"/>
          </p:cNvPicPr>
          <p:nvPr/>
        </p:nvPicPr>
        <p:blipFill>
          <a:blip r:embed="rId3" cstate="print"/>
          <a:srcRect/>
          <a:stretch>
            <a:fillRect/>
          </a:stretch>
        </p:blipFill>
        <p:spPr bwMode="auto">
          <a:xfrm>
            <a:off x="1676400" y="984250"/>
            <a:ext cx="5618163" cy="587375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7378" name="Rectangle 2"/>
          <p:cNvSpPr>
            <a:spLocks noGrp="1" noChangeArrowheads="1"/>
          </p:cNvSpPr>
          <p:nvPr>
            <p:ph type="title"/>
          </p:nvPr>
        </p:nvSpPr>
        <p:spPr/>
        <p:txBody>
          <a:bodyPr/>
          <a:lstStyle/>
          <a:p>
            <a:pPr eaLnBrk="1" hangingPunct="1">
              <a:defRPr/>
            </a:pPr>
            <a:r>
              <a:rPr lang="en-US" sz="5400" b="1" i="1" smtClean="0">
                <a:solidFill>
                  <a:srgbClr val="FFFF66"/>
                </a:solidFill>
              </a:rPr>
              <a:t>Textual Comparison</a:t>
            </a:r>
          </a:p>
        </p:txBody>
      </p:sp>
      <p:sp>
        <p:nvSpPr>
          <p:cNvPr id="997379" name="Rectangle 3"/>
          <p:cNvSpPr>
            <a:spLocks noGrp="1" noChangeArrowheads="1"/>
          </p:cNvSpPr>
          <p:nvPr>
            <p:ph type="body" idx="1"/>
          </p:nvPr>
        </p:nvSpPr>
        <p:spPr>
          <a:xfrm>
            <a:off x="914400" y="1828800"/>
            <a:ext cx="8686800" cy="4530725"/>
          </a:xfrm>
        </p:spPr>
        <p:txBody>
          <a:bodyPr/>
          <a:lstStyle/>
          <a:p>
            <a:pPr eaLnBrk="1" hangingPunct="1">
              <a:buFont typeface="Wingdings" pitchFamily="2" charset="2"/>
              <a:buNone/>
              <a:defRPr/>
            </a:pPr>
            <a:r>
              <a:rPr lang="en-US" sz="2800" smtClean="0"/>
              <a:t> </a:t>
            </a:r>
            <a:r>
              <a:rPr lang="en-US" sz="2000" b="1" smtClean="0"/>
              <a:t>Work	    When	       Earliest	     Time          # of</a:t>
            </a:r>
          </a:p>
          <a:p>
            <a:pPr eaLnBrk="1" hangingPunct="1">
              <a:lnSpc>
                <a:spcPct val="70000"/>
              </a:lnSpc>
              <a:buFont typeface="Wingdings" pitchFamily="2" charset="2"/>
              <a:buNone/>
              <a:defRPr/>
            </a:pPr>
            <a:r>
              <a:rPr lang="en-US" sz="2000" b="1" u="sng" smtClean="0"/>
              <a:t>             Written            Copy 	     Span	 Copies</a:t>
            </a:r>
          </a:p>
          <a:p>
            <a:pPr eaLnBrk="1" hangingPunct="1">
              <a:buFont typeface="Wingdings" pitchFamily="2" charset="2"/>
              <a:buNone/>
              <a:defRPr/>
            </a:pPr>
            <a:endParaRPr lang="en-US" sz="2000" b="1" u="sng" smtClean="0"/>
          </a:p>
          <a:p>
            <a:pPr eaLnBrk="1" hangingPunct="1">
              <a:buFont typeface="Wingdings" pitchFamily="2" charset="2"/>
              <a:buNone/>
              <a:defRPr/>
            </a:pPr>
            <a:r>
              <a:rPr lang="en-US" sz="2000" b="1" smtClean="0"/>
              <a:t>Homer         900 BC      400 BC     500yrs        643</a:t>
            </a:r>
          </a:p>
          <a:p>
            <a:pPr eaLnBrk="1" hangingPunct="1">
              <a:lnSpc>
                <a:spcPct val="80000"/>
              </a:lnSpc>
              <a:buFont typeface="Wingdings" pitchFamily="2" charset="2"/>
              <a:buNone/>
              <a:defRPr/>
            </a:pPr>
            <a:r>
              <a:rPr lang="en-US" sz="2000" b="1" smtClean="0"/>
              <a:t>(Iliad)</a:t>
            </a:r>
          </a:p>
          <a:p>
            <a:pPr eaLnBrk="1" hangingPunct="1">
              <a:buFont typeface="Wingdings" pitchFamily="2" charset="2"/>
              <a:buNone/>
              <a:defRPr/>
            </a:pPr>
            <a:endParaRPr lang="en-US" sz="2000" b="1" smtClean="0"/>
          </a:p>
          <a:p>
            <a:pPr eaLnBrk="1" hangingPunct="1">
              <a:buFont typeface="Wingdings" pitchFamily="2" charset="2"/>
              <a:buNone/>
              <a:defRPr/>
            </a:pPr>
            <a:r>
              <a:rPr lang="en-US" sz="2000" b="1" smtClean="0"/>
              <a:t>New	      40-100 AD    125 AD      25yrs     24,000+</a:t>
            </a:r>
          </a:p>
          <a:p>
            <a:pPr eaLnBrk="1" hangingPunct="1">
              <a:lnSpc>
                <a:spcPct val="70000"/>
              </a:lnSpc>
              <a:buFont typeface="Wingdings" pitchFamily="2" charset="2"/>
              <a:buNone/>
              <a:defRPr/>
            </a:pPr>
            <a:r>
              <a:rPr lang="en-US" sz="2000" b="1" smtClean="0"/>
              <a:t>Testament</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97379">
                                            <p:txEl>
                                              <p:pRg st="0" end="0"/>
                                            </p:txEl>
                                          </p:spTgt>
                                        </p:tgtEl>
                                        <p:attrNameLst>
                                          <p:attrName>style.visibility</p:attrName>
                                        </p:attrNameLst>
                                      </p:cBhvr>
                                      <p:to>
                                        <p:strVal val="visible"/>
                                      </p:to>
                                    </p:set>
                                    <p:animEffect transition="in" filter="dissolve">
                                      <p:cBhvr>
                                        <p:cTn id="7" dur="500"/>
                                        <p:tgtEl>
                                          <p:spTgt spid="9973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97379">
                                            <p:txEl>
                                              <p:pRg st="1" end="1"/>
                                            </p:txEl>
                                          </p:spTgt>
                                        </p:tgtEl>
                                        <p:attrNameLst>
                                          <p:attrName>style.visibility</p:attrName>
                                        </p:attrNameLst>
                                      </p:cBhvr>
                                      <p:to>
                                        <p:strVal val="visible"/>
                                      </p:to>
                                    </p:set>
                                    <p:animEffect transition="in" filter="dissolve">
                                      <p:cBhvr>
                                        <p:cTn id="12" dur="500"/>
                                        <p:tgtEl>
                                          <p:spTgt spid="9973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97379">
                                            <p:txEl>
                                              <p:pRg st="3" end="3"/>
                                            </p:txEl>
                                          </p:spTgt>
                                        </p:tgtEl>
                                        <p:attrNameLst>
                                          <p:attrName>style.visibility</p:attrName>
                                        </p:attrNameLst>
                                      </p:cBhvr>
                                      <p:to>
                                        <p:strVal val="visible"/>
                                      </p:to>
                                    </p:set>
                                    <p:animEffect transition="in" filter="dissolve">
                                      <p:cBhvr>
                                        <p:cTn id="17" dur="500"/>
                                        <p:tgtEl>
                                          <p:spTgt spid="99737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97379">
                                            <p:txEl>
                                              <p:pRg st="4" end="4"/>
                                            </p:txEl>
                                          </p:spTgt>
                                        </p:tgtEl>
                                        <p:attrNameLst>
                                          <p:attrName>style.visibility</p:attrName>
                                        </p:attrNameLst>
                                      </p:cBhvr>
                                      <p:to>
                                        <p:strVal val="visible"/>
                                      </p:to>
                                    </p:set>
                                    <p:animEffect transition="in" filter="dissolve">
                                      <p:cBhvr>
                                        <p:cTn id="22" dur="500"/>
                                        <p:tgtEl>
                                          <p:spTgt spid="99737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97379">
                                            <p:txEl>
                                              <p:pRg st="6" end="6"/>
                                            </p:txEl>
                                          </p:spTgt>
                                        </p:tgtEl>
                                        <p:attrNameLst>
                                          <p:attrName>style.visibility</p:attrName>
                                        </p:attrNameLst>
                                      </p:cBhvr>
                                      <p:to>
                                        <p:strVal val="visible"/>
                                      </p:to>
                                    </p:set>
                                    <p:animEffect transition="in" filter="dissolve">
                                      <p:cBhvr>
                                        <p:cTn id="27" dur="500"/>
                                        <p:tgtEl>
                                          <p:spTgt spid="99737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97379">
                                            <p:txEl>
                                              <p:pRg st="7" end="7"/>
                                            </p:txEl>
                                          </p:spTgt>
                                        </p:tgtEl>
                                        <p:attrNameLst>
                                          <p:attrName>style.visibility</p:attrName>
                                        </p:attrNameLst>
                                      </p:cBhvr>
                                      <p:to>
                                        <p:strVal val="visible"/>
                                      </p:to>
                                    </p:set>
                                    <p:animEffect transition="in" filter="dissolve">
                                      <p:cBhvr>
                                        <p:cTn id="32" dur="500"/>
                                        <p:tgtEl>
                                          <p:spTgt spid="99737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79"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50" name="Rectangle 2"/>
          <p:cNvSpPr>
            <a:spLocks noGrp="1" noChangeArrowheads="1"/>
          </p:cNvSpPr>
          <p:nvPr>
            <p:ph type="title"/>
          </p:nvPr>
        </p:nvSpPr>
        <p:spPr/>
        <p:txBody>
          <a:bodyPr/>
          <a:lstStyle/>
          <a:p>
            <a:pPr eaLnBrk="1" hangingPunct="1">
              <a:defRPr/>
            </a:pPr>
            <a:endParaRPr lang="en-US" smtClean="0"/>
          </a:p>
        </p:txBody>
      </p:sp>
      <p:sp>
        <p:nvSpPr>
          <p:cNvPr id="1000451" name="Rectangle 3"/>
          <p:cNvSpPr>
            <a:spLocks noGrp="1" noChangeArrowheads="1"/>
          </p:cNvSpPr>
          <p:nvPr>
            <p:ph type="body" idx="1"/>
          </p:nvPr>
        </p:nvSpPr>
        <p:spPr>
          <a:xfrm>
            <a:off x="533400" y="990600"/>
            <a:ext cx="7772400" cy="4114800"/>
          </a:xfrm>
        </p:spPr>
        <p:txBody>
          <a:bodyPr/>
          <a:lstStyle/>
          <a:p>
            <a:pPr eaLnBrk="1" hangingPunct="1">
              <a:lnSpc>
                <a:spcPct val="90000"/>
              </a:lnSpc>
              <a:buFont typeface="Wingdings" pitchFamily="2" charset="2"/>
              <a:buNone/>
              <a:defRPr/>
            </a:pPr>
            <a:r>
              <a:rPr lang="en-US" sz="6000" b="1" dirty="0" smtClean="0"/>
              <a:t>  </a:t>
            </a:r>
            <a:r>
              <a:rPr lang="en-US" sz="6000" b="1" dirty="0" smtClean="0">
                <a:solidFill>
                  <a:srgbClr val="FFFF00"/>
                </a:solidFill>
              </a:rPr>
              <a:t>Nash</a:t>
            </a:r>
          </a:p>
          <a:p>
            <a:pPr eaLnBrk="1" hangingPunct="1">
              <a:lnSpc>
                <a:spcPct val="90000"/>
              </a:lnSpc>
              <a:buFont typeface="Wingdings" pitchFamily="2" charset="2"/>
              <a:buNone/>
              <a:defRPr/>
            </a:pPr>
            <a:r>
              <a:rPr lang="en-US" sz="6000" b="1" dirty="0" smtClean="0">
                <a:solidFill>
                  <a:srgbClr val="FFFF00"/>
                </a:solidFill>
              </a:rPr>
              <a:t>Papyrus</a:t>
            </a:r>
          </a:p>
          <a:p>
            <a:pPr eaLnBrk="1" hangingPunct="1">
              <a:lnSpc>
                <a:spcPct val="90000"/>
              </a:lnSpc>
              <a:buFont typeface="Wingdings" pitchFamily="2" charset="2"/>
              <a:buNone/>
              <a:defRPr/>
            </a:pPr>
            <a:endParaRPr lang="en-US" sz="6000" b="1" dirty="0" smtClean="0">
              <a:solidFill>
                <a:srgbClr val="FFFF00"/>
              </a:solidFill>
            </a:endParaRPr>
          </a:p>
          <a:p>
            <a:pPr eaLnBrk="1" hangingPunct="1">
              <a:lnSpc>
                <a:spcPct val="90000"/>
              </a:lnSpc>
              <a:buFont typeface="Wingdings" pitchFamily="2" charset="2"/>
              <a:buNone/>
              <a:defRPr/>
            </a:pPr>
            <a:r>
              <a:rPr lang="en-US" sz="4800" b="1" i="1" dirty="0" smtClean="0">
                <a:solidFill>
                  <a:srgbClr val="FFFF00"/>
                </a:solidFill>
              </a:rPr>
              <a:t>  Exodus</a:t>
            </a:r>
          </a:p>
          <a:p>
            <a:pPr eaLnBrk="1" hangingPunct="1">
              <a:lnSpc>
                <a:spcPct val="90000"/>
              </a:lnSpc>
              <a:buFont typeface="Wingdings" pitchFamily="2" charset="2"/>
              <a:buNone/>
              <a:defRPr/>
            </a:pPr>
            <a:r>
              <a:rPr lang="en-US" sz="4800" b="1" i="1" dirty="0" smtClean="0">
                <a:solidFill>
                  <a:srgbClr val="FFFF00"/>
                </a:solidFill>
              </a:rPr>
              <a:t>  20:2-7</a:t>
            </a:r>
          </a:p>
        </p:txBody>
      </p:sp>
      <p:pic>
        <p:nvPicPr>
          <p:cNvPr id="124932" name="Picture 4" descr="NashPAp"/>
          <p:cNvPicPr>
            <a:picLocks noChangeAspect="1" noChangeArrowheads="1"/>
          </p:cNvPicPr>
          <p:nvPr/>
        </p:nvPicPr>
        <p:blipFill>
          <a:blip r:embed="rId3" cstate="print"/>
          <a:srcRect/>
          <a:stretch>
            <a:fillRect/>
          </a:stretch>
        </p:blipFill>
        <p:spPr bwMode="auto">
          <a:xfrm>
            <a:off x="4114800" y="0"/>
            <a:ext cx="4633913" cy="6858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p:txBody>
          <a:bodyPr/>
          <a:lstStyle/>
          <a:p>
            <a:pPr eaLnBrk="1" hangingPunct="1">
              <a:defRPr/>
            </a:pPr>
            <a:endParaRPr lang="en-US" smtClean="0"/>
          </a:p>
        </p:txBody>
      </p:sp>
      <p:sp>
        <p:nvSpPr>
          <p:cNvPr id="1001475" name="Rectangle 3"/>
          <p:cNvSpPr>
            <a:spLocks noGrp="1" noChangeArrowheads="1"/>
          </p:cNvSpPr>
          <p:nvPr>
            <p:ph type="body" idx="1"/>
          </p:nvPr>
        </p:nvSpPr>
        <p:spPr>
          <a:xfrm>
            <a:off x="228600" y="990600"/>
            <a:ext cx="7772400" cy="4114800"/>
          </a:xfrm>
        </p:spPr>
        <p:txBody>
          <a:bodyPr/>
          <a:lstStyle/>
          <a:p>
            <a:pPr eaLnBrk="1" hangingPunct="1">
              <a:lnSpc>
                <a:spcPct val="90000"/>
              </a:lnSpc>
              <a:buFont typeface="Wingdings" pitchFamily="2" charset="2"/>
              <a:buNone/>
              <a:defRPr/>
            </a:pPr>
            <a:r>
              <a:rPr lang="en-US" sz="4800" b="1" dirty="0" smtClean="0"/>
              <a:t>  </a:t>
            </a:r>
            <a:r>
              <a:rPr lang="en-US" sz="4000" b="1" dirty="0" smtClean="0">
                <a:solidFill>
                  <a:srgbClr val="FFFF00"/>
                </a:solidFill>
              </a:rPr>
              <a:t>Codex</a:t>
            </a:r>
          </a:p>
          <a:p>
            <a:pPr eaLnBrk="1" hangingPunct="1">
              <a:lnSpc>
                <a:spcPct val="90000"/>
              </a:lnSpc>
              <a:buFont typeface="Wingdings" pitchFamily="2" charset="2"/>
              <a:buNone/>
              <a:defRPr/>
            </a:pPr>
            <a:r>
              <a:rPr lang="en-US" sz="4000" b="1" dirty="0" err="1" smtClean="0">
                <a:solidFill>
                  <a:srgbClr val="FFFF00"/>
                </a:solidFill>
              </a:rPr>
              <a:t>Sinaiticus</a:t>
            </a:r>
            <a:endParaRPr lang="en-US" sz="4000" b="1" dirty="0" smtClean="0">
              <a:solidFill>
                <a:srgbClr val="FFFF00"/>
              </a:solidFill>
            </a:endParaRPr>
          </a:p>
          <a:p>
            <a:pPr eaLnBrk="1" hangingPunct="1">
              <a:lnSpc>
                <a:spcPct val="90000"/>
              </a:lnSpc>
              <a:buFont typeface="Wingdings" pitchFamily="2" charset="2"/>
              <a:buNone/>
              <a:defRPr/>
            </a:pPr>
            <a:r>
              <a:rPr lang="en-US" sz="4000" b="1" dirty="0" smtClean="0">
                <a:solidFill>
                  <a:srgbClr val="FFFF00"/>
                </a:solidFill>
              </a:rPr>
              <a:t> (Aleph)</a:t>
            </a:r>
          </a:p>
          <a:p>
            <a:pPr eaLnBrk="1" hangingPunct="1">
              <a:lnSpc>
                <a:spcPct val="90000"/>
              </a:lnSpc>
              <a:buFont typeface="Wingdings" pitchFamily="2" charset="2"/>
              <a:buNone/>
              <a:defRPr/>
            </a:pPr>
            <a:endParaRPr lang="en-US" b="1" dirty="0" smtClean="0">
              <a:solidFill>
                <a:srgbClr val="FFFF00"/>
              </a:solidFill>
            </a:endParaRPr>
          </a:p>
          <a:p>
            <a:pPr eaLnBrk="1" hangingPunct="1">
              <a:lnSpc>
                <a:spcPct val="90000"/>
              </a:lnSpc>
              <a:buFont typeface="Wingdings" pitchFamily="2" charset="2"/>
              <a:buNone/>
              <a:defRPr/>
            </a:pPr>
            <a:r>
              <a:rPr lang="en-US" sz="3600" b="1" i="1" dirty="0" smtClean="0">
                <a:solidFill>
                  <a:srgbClr val="FFFF00"/>
                </a:solidFill>
              </a:rPr>
              <a:t>  </a:t>
            </a:r>
          </a:p>
        </p:txBody>
      </p:sp>
      <p:pic>
        <p:nvPicPr>
          <p:cNvPr id="125956" name="Picture 4" descr="Sinaiticus"/>
          <p:cNvPicPr>
            <a:picLocks noChangeAspect="1" noChangeArrowheads="1"/>
          </p:cNvPicPr>
          <p:nvPr/>
        </p:nvPicPr>
        <p:blipFill>
          <a:blip r:embed="rId3" cstate="print"/>
          <a:srcRect/>
          <a:stretch>
            <a:fillRect/>
          </a:stretch>
        </p:blipFill>
        <p:spPr bwMode="auto">
          <a:xfrm>
            <a:off x="3200400" y="0"/>
            <a:ext cx="6334125" cy="7351933"/>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en-US" sz="7200" b="1" i="1" smtClean="0">
                <a:solidFill>
                  <a:srgbClr val="FFFF66"/>
                </a:solidFill>
              </a:rPr>
              <a:t>Nehemiah 8:8</a:t>
            </a:r>
          </a:p>
        </p:txBody>
      </p:sp>
      <p:sp>
        <p:nvSpPr>
          <p:cNvPr id="8195" name="Rectangle 3"/>
          <p:cNvSpPr>
            <a:spLocks noGrp="1" noChangeArrowheads="1"/>
          </p:cNvSpPr>
          <p:nvPr>
            <p:ph type="body" idx="1"/>
          </p:nvPr>
        </p:nvSpPr>
        <p:spPr/>
        <p:txBody>
          <a:bodyPr/>
          <a:lstStyle/>
          <a:p>
            <a:pPr eaLnBrk="1" hangingPunct="1">
              <a:buFont typeface="Wingdings" pitchFamily="2" charset="2"/>
              <a:buNone/>
              <a:defRPr/>
            </a:pPr>
            <a:r>
              <a:rPr lang="en-US" smtClean="0"/>
              <a:t>   </a:t>
            </a:r>
            <a:r>
              <a:rPr lang="en-US" sz="4400" b="1" smtClean="0"/>
              <a:t>And they read from the book, from the law of God, translating to give the sense so that they understood the reading. </a:t>
            </a:r>
          </a:p>
          <a:p>
            <a:pPr eaLnBrk="1" hangingPunct="1">
              <a:buFont typeface="Wingdings" pitchFamily="2" charset="2"/>
              <a:buNone/>
              <a:defRPr/>
            </a:pPr>
            <a:r>
              <a:rPr lang="en-US" b="1" i="1" smtClean="0">
                <a:solidFill>
                  <a:srgbClr val="FFFF66"/>
                </a:solidFill>
              </a:rPr>
              <a:t>							     NASB</a:t>
            </a:r>
          </a:p>
          <a:p>
            <a:pPr eaLnBrk="1" hangingPunct="1">
              <a:defRPr/>
            </a:pPr>
            <a:endParaRPr lang="en-US" b="1" i="1" smtClean="0">
              <a:solidFill>
                <a:srgbClr val="FFFF66"/>
              </a:solidFill>
            </a:endParaRPr>
          </a:p>
        </p:txBody>
      </p:sp>
    </p:spTree>
  </p:cSld>
  <p:clrMapOvr>
    <a:masterClrMapping/>
  </p:clrMapOvr>
  <p:transition>
    <p:fade thruBlk="1"/>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p:txBody>
          <a:bodyPr/>
          <a:lstStyle/>
          <a:p>
            <a:pPr eaLnBrk="1" hangingPunct="1">
              <a:defRPr/>
            </a:pPr>
            <a:endParaRPr lang="en-US" smtClean="0"/>
          </a:p>
        </p:txBody>
      </p:sp>
      <p:sp>
        <p:nvSpPr>
          <p:cNvPr id="1001475" name="Rectangle 3"/>
          <p:cNvSpPr>
            <a:spLocks noGrp="1" noChangeArrowheads="1"/>
          </p:cNvSpPr>
          <p:nvPr>
            <p:ph type="body" idx="1"/>
          </p:nvPr>
        </p:nvSpPr>
        <p:spPr>
          <a:xfrm>
            <a:off x="228600" y="990600"/>
            <a:ext cx="7772400" cy="4648200"/>
          </a:xfrm>
        </p:spPr>
        <p:txBody>
          <a:bodyPr/>
          <a:lstStyle/>
          <a:p>
            <a:pPr eaLnBrk="1" hangingPunct="1">
              <a:lnSpc>
                <a:spcPct val="90000"/>
              </a:lnSpc>
              <a:buFont typeface="Wingdings" pitchFamily="2" charset="2"/>
              <a:buNone/>
              <a:defRPr/>
            </a:pPr>
            <a:r>
              <a:rPr lang="en-US" sz="4800" b="1" dirty="0" smtClean="0"/>
              <a:t>  </a:t>
            </a:r>
            <a:r>
              <a:rPr lang="en-US" sz="4000" b="1" dirty="0" smtClean="0">
                <a:solidFill>
                  <a:srgbClr val="FFFF00"/>
                </a:solidFill>
              </a:rPr>
              <a:t>Codex</a:t>
            </a:r>
          </a:p>
          <a:p>
            <a:pPr eaLnBrk="1" hangingPunct="1">
              <a:lnSpc>
                <a:spcPct val="90000"/>
              </a:lnSpc>
              <a:buFont typeface="Wingdings" pitchFamily="2" charset="2"/>
              <a:buNone/>
              <a:defRPr/>
            </a:pPr>
            <a:r>
              <a:rPr lang="en-US" sz="4000" b="1" dirty="0" err="1" smtClean="0">
                <a:solidFill>
                  <a:srgbClr val="FFFF00"/>
                </a:solidFill>
              </a:rPr>
              <a:t>Sinaiticus</a:t>
            </a:r>
            <a:endParaRPr lang="en-US" sz="4000" b="1" dirty="0" smtClean="0">
              <a:solidFill>
                <a:srgbClr val="FFFF00"/>
              </a:solidFill>
            </a:endParaRPr>
          </a:p>
          <a:p>
            <a:pPr eaLnBrk="1" hangingPunct="1">
              <a:lnSpc>
                <a:spcPct val="90000"/>
              </a:lnSpc>
              <a:buFont typeface="Wingdings" pitchFamily="2" charset="2"/>
              <a:buNone/>
              <a:defRPr/>
            </a:pPr>
            <a:r>
              <a:rPr lang="en-US" sz="4000" b="1" dirty="0" smtClean="0">
                <a:solidFill>
                  <a:srgbClr val="FFFF00"/>
                </a:solidFill>
              </a:rPr>
              <a:t> (Aleph)</a:t>
            </a:r>
          </a:p>
          <a:p>
            <a:pPr eaLnBrk="1" hangingPunct="1">
              <a:lnSpc>
                <a:spcPct val="90000"/>
              </a:lnSpc>
              <a:buFont typeface="Wingdings" pitchFamily="2" charset="2"/>
              <a:buNone/>
              <a:defRPr/>
            </a:pPr>
            <a:endParaRPr lang="en-US" b="1" dirty="0" smtClean="0">
              <a:solidFill>
                <a:srgbClr val="FFFF00"/>
              </a:solidFill>
            </a:endParaRPr>
          </a:p>
          <a:p>
            <a:pPr eaLnBrk="1" hangingPunct="1">
              <a:lnSpc>
                <a:spcPct val="90000"/>
              </a:lnSpc>
              <a:buFont typeface="Wingdings" pitchFamily="2" charset="2"/>
              <a:buNone/>
              <a:defRPr/>
            </a:pPr>
            <a:r>
              <a:rPr lang="en-US" sz="3600" b="1" i="1" dirty="0" smtClean="0">
                <a:solidFill>
                  <a:srgbClr val="FFFF00"/>
                </a:solidFill>
              </a:rPr>
              <a:t>  </a:t>
            </a:r>
            <a:r>
              <a:rPr lang="en-US" sz="2800" b="1" i="1" dirty="0" smtClean="0">
                <a:solidFill>
                  <a:srgbClr val="FFFF00"/>
                </a:solidFill>
              </a:rPr>
              <a:t>Complete</a:t>
            </a:r>
          </a:p>
          <a:p>
            <a:pPr eaLnBrk="1" hangingPunct="1">
              <a:lnSpc>
                <a:spcPct val="90000"/>
              </a:lnSpc>
              <a:buFont typeface="Wingdings" pitchFamily="2" charset="2"/>
              <a:buNone/>
              <a:defRPr/>
            </a:pPr>
            <a:r>
              <a:rPr lang="en-US" sz="2800" b="1" i="1" dirty="0" smtClean="0">
                <a:solidFill>
                  <a:srgbClr val="FFFF00"/>
                </a:solidFill>
              </a:rPr>
              <a:t>    Bible </a:t>
            </a:r>
          </a:p>
          <a:p>
            <a:pPr eaLnBrk="1" hangingPunct="1">
              <a:lnSpc>
                <a:spcPct val="90000"/>
              </a:lnSpc>
              <a:buFont typeface="Wingdings" pitchFamily="2" charset="2"/>
              <a:buNone/>
              <a:defRPr/>
            </a:pPr>
            <a:r>
              <a:rPr lang="en-US" sz="2800" b="1" i="1" dirty="0" smtClean="0">
                <a:solidFill>
                  <a:srgbClr val="FFFF00"/>
                </a:solidFill>
              </a:rPr>
              <a:t>  In Greek</a:t>
            </a:r>
          </a:p>
        </p:txBody>
      </p:sp>
      <p:pic>
        <p:nvPicPr>
          <p:cNvPr id="125956" name="Picture 4" descr="Sinaiticus"/>
          <p:cNvPicPr>
            <a:picLocks noChangeAspect="1" noChangeArrowheads="1"/>
          </p:cNvPicPr>
          <p:nvPr/>
        </p:nvPicPr>
        <p:blipFill>
          <a:blip r:embed="rId3" cstate="print"/>
          <a:srcRect/>
          <a:stretch>
            <a:fillRect/>
          </a:stretch>
        </p:blipFill>
        <p:spPr bwMode="auto">
          <a:xfrm>
            <a:off x="3200400" y="0"/>
            <a:ext cx="6334125" cy="7351933"/>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8" name="Rectangle 2"/>
          <p:cNvSpPr>
            <a:spLocks noGrp="1" noChangeArrowheads="1"/>
          </p:cNvSpPr>
          <p:nvPr>
            <p:ph type="title"/>
          </p:nvPr>
        </p:nvSpPr>
        <p:spPr>
          <a:xfrm>
            <a:off x="0" y="277813"/>
            <a:ext cx="9144000" cy="1017587"/>
          </a:xfrm>
        </p:spPr>
        <p:txBody>
          <a:bodyPr/>
          <a:lstStyle/>
          <a:p>
            <a:pPr eaLnBrk="1" hangingPunct="1">
              <a:defRPr/>
            </a:pPr>
            <a:r>
              <a:rPr lang="en-US" sz="6000" b="1" i="1" dirty="0" smtClean="0">
                <a:solidFill>
                  <a:srgbClr val="FFFF00"/>
                </a:solidFill>
              </a:rPr>
              <a:t>Jebel Musa Monastery</a:t>
            </a:r>
          </a:p>
        </p:txBody>
      </p:sp>
      <p:sp>
        <p:nvSpPr>
          <p:cNvPr id="1002499" name="Rectangle 3"/>
          <p:cNvSpPr>
            <a:spLocks noGrp="1" noChangeArrowheads="1"/>
          </p:cNvSpPr>
          <p:nvPr>
            <p:ph type="body" idx="1"/>
          </p:nvPr>
        </p:nvSpPr>
        <p:spPr/>
        <p:txBody>
          <a:bodyPr/>
          <a:lstStyle/>
          <a:p>
            <a:pPr eaLnBrk="1" hangingPunct="1">
              <a:defRPr/>
            </a:pPr>
            <a:endParaRPr lang="en-US" smtClean="0"/>
          </a:p>
        </p:txBody>
      </p:sp>
      <p:pic>
        <p:nvPicPr>
          <p:cNvPr id="126980" name="Picture 4" descr="Jebel Musa above St Catherine's, tb n030201"/>
          <p:cNvPicPr>
            <a:picLocks noChangeAspect="1" noChangeArrowheads="1"/>
          </p:cNvPicPr>
          <p:nvPr/>
        </p:nvPicPr>
        <p:blipFill>
          <a:blip r:embed="rId3" cstate="print"/>
          <a:srcRect/>
          <a:stretch>
            <a:fillRect/>
          </a:stretch>
        </p:blipFill>
        <p:spPr bwMode="auto">
          <a:xfrm>
            <a:off x="711200" y="1295400"/>
            <a:ext cx="7416800" cy="55626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Rectangle 2"/>
          <p:cNvSpPr>
            <a:spLocks noGrp="1" noChangeArrowheads="1"/>
          </p:cNvSpPr>
          <p:nvPr>
            <p:ph type="title"/>
          </p:nvPr>
        </p:nvSpPr>
        <p:spPr>
          <a:xfrm>
            <a:off x="304800" y="457200"/>
            <a:ext cx="8534400" cy="1143000"/>
          </a:xfrm>
        </p:spPr>
        <p:txBody>
          <a:bodyPr/>
          <a:lstStyle/>
          <a:p>
            <a:pPr eaLnBrk="1" hangingPunct="1">
              <a:lnSpc>
                <a:spcPct val="90000"/>
              </a:lnSpc>
              <a:defRPr/>
            </a:pPr>
            <a:r>
              <a:rPr lang="en-US" sz="6000" b="1" i="1" dirty="0" smtClean="0">
                <a:solidFill>
                  <a:srgbClr val="FFFF00"/>
                </a:solidFill>
              </a:rPr>
              <a:t>Monastery Location of </a:t>
            </a:r>
            <a:br>
              <a:rPr lang="en-US" sz="6000" b="1" i="1" dirty="0" smtClean="0">
                <a:solidFill>
                  <a:srgbClr val="FFFF00"/>
                </a:solidFill>
              </a:rPr>
            </a:br>
            <a:r>
              <a:rPr lang="en-US" sz="6000" b="1" i="1" dirty="0" smtClean="0">
                <a:solidFill>
                  <a:srgbClr val="FFFF00"/>
                </a:solidFill>
              </a:rPr>
              <a:t>Codex </a:t>
            </a:r>
            <a:r>
              <a:rPr lang="en-US" sz="6000" b="1" i="1" dirty="0" err="1" smtClean="0">
                <a:solidFill>
                  <a:srgbClr val="FFFF00"/>
                </a:solidFill>
              </a:rPr>
              <a:t>Sinaiticus</a:t>
            </a:r>
            <a:endParaRPr lang="en-US" sz="6000" b="1" i="1" dirty="0" smtClean="0">
              <a:solidFill>
                <a:srgbClr val="FFFF00"/>
              </a:solidFill>
            </a:endParaRPr>
          </a:p>
        </p:txBody>
      </p:sp>
      <p:sp>
        <p:nvSpPr>
          <p:cNvPr id="1003523" name="Rectangle 3"/>
          <p:cNvSpPr>
            <a:spLocks noGrp="1" noChangeArrowheads="1"/>
          </p:cNvSpPr>
          <p:nvPr>
            <p:ph type="body" idx="1"/>
          </p:nvPr>
        </p:nvSpPr>
        <p:spPr/>
        <p:txBody>
          <a:bodyPr/>
          <a:lstStyle/>
          <a:p>
            <a:pPr eaLnBrk="1" hangingPunct="1">
              <a:defRPr/>
            </a:pPr>
            <a:endParaRPr lang="en-US" smtClean="0"/>
          </a:p>
        </p:txBody>
      </p:sp>
      <p:pic>
        <p:nvPicPr>
          <p:cNvPr id="128004" name="Picture 4" descr="StCatherines"/>
          <p:cNvPicPr>
            <a:picLocks noChangeAspect="1" noChangeArrowheads="1"/>
          </p:cNvPicPr>
          <p:nvPr/>
        </p:nvPicPr>
        <p:blipFill>
          <a:blip r:embed="rId3" cstate="print"/>
          <a:srcRect/>
          <a:stretch>
            <a:fillRect/>
          </a:stretch>
        </p:blipFill>
        <p:spPr bwMode="auto">
          <a:xfrm>
            <a:off x="762000" y="1889125"/>
            <a:ext cx="7391400" cy="57785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6" name="Rectangle 2"/>
          <p:cNvSpPr>
            <a:spLocks noGrp="1" noChangeArrowheads="1"/>
          </p:cNvSpPr>
          <p:nvPr>
            <p:ph type="title"/>
          </p:nvPr>
        </p:nvSpPr>
        <p:spPr/>
        <p:txBody>
          <a:bodyPr/>
          <a:lstStyle/>
          <a:p>
            <a:pPr eaLnBrk="1" hangingPunct="1">
              <a:defRPr/>
            </a:pPr>
            <a:endParaRPr lang="en-US" smtClean="0"/>
          </a:p>
        </p:txBody>
      </p:sp>
      <p:sp>
        <p:nvSpPr>
          <p:cNvPr id="1004547" name="Rectangle 3"/>
          <p:cNvSpPr>
            <a:spLocks noGrp="1" noChangeArrowheads="1"/>
          </p:cNvSpPr>
          <p:nvPr>
            <p:ph type="body" idx="1"/>
          </p:nvPr>
        </p:nvSpPr>
        <p:spPr>
          <a:xfrm>
            <a:off x="152400" y="914400"/>
            <a:ext cx="8001000" cy="4114800"/>
          </a:xfrm>
        </p:spPr>
        <p:txBody>
          <a:bodyPr/>
          <a:lstStyle/>
          <a:p>
            <a:pPr eaLnBrk="1" hangingPunct="1">
              <a:buFont typeface="Wingdings" pitchFamily="2" charset="2"/>
              <a:buNone/>
              <a:defRPr/>
            </a:pPr>
            <a:r>
              <a:rPr lang="en-US" sz="4000" b="1" dirty="0" smtClean="0"/>
              <a:t>    </a:t>
            </a:r>
            <a:r>
              <a:rPr lang="en-US" sz="3600" b="1" i="1" dirty="0" smtClean="0">
                <a:solidFill>
                  <a:srgbClr val="FFFF00"/>
                </a:solidFill>
              </a:rPr>
              <a:t>Codex</a:t>
            </a:r>
          </a:p>
          <a:p>
            <a:pPr eaLnBrk="1" hangingPunct="1">
              <a:buFont typeface="Wingdings" pitchFamily="2" charset="2"/>
              <a:buNone/>
              <a:defRPr/>
            </a:pPr>
            <a:r>
              <a:rPr lang="en-US" sz="3600" b="1" i="1" dirty="0" err="1" smtClean="0">
                <a:solidFill>
                  <a:srgbClr val="FFFF00"/>
                </a:solidFill>
              </a:rPr>
              <a:t>Alexandrinus</a:t>
            </a:r>
            <a:endParaRPr lang="en-US" sz="3600" b="1" i="1" dirty="0" smtClean="0">
              <a:solidFill>
                <a:srgbClr val="FFFF00"/>
              </a:solidFill>
            </a:endParaRPr>
          </a:p>
          <a:p>
            <a:pPr eaLnBrk="1" hangingPunct="1">
              <a:buFont typeface="Wingdings" pitchFamily="2" charset="2"/>
              <a:buNone/>
              <a:defRPr/>
            </a:pPr>
            <a:r>
              <a:rPr lang="en-US" sz="3600" b="1" i="1" dirty="0" smtClean="0">
                <a:solidFill>
                  <a:srgbClr val="FFFF00"/>
                </a:solidFill>
              </a:rPr>
              <a:t>      (A)</a:t>
            </a:r>
          </a:p>
        </p:txBody>
      </p:sp>
      <p:pic>
        <p:nvPicPr>
          <p:cNvPr id="129028" name="Picture 4" descr="AlexCodex"/>
          <p:cNvPicPr>
            <a:picLocks noChangeAspect="1" noChangeArrowheads="1"/>
          </p:cNvPicPr>
          <p:nvPr/>
        </p:nvPicPr>
        <p:blipFill>
          <a:blip r:embed="rId3" cstate="print"/>
          <a:srcRect/>
          <a:stretch>
            <a:fillRect/>
          </a:stretch>
        </p:blipFill>
        <p:spPr bwMode="auto">
          <a:xfrm>
            <a:off x="3773488" y="0"/>
            <a:ext cx="5370512" cy="6858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570" name="Rectangle 2"/>
          <p:cNvSpPr>
            <a:spLocks noGrp="1" noChangeArrowheads="1"/>
          </p:cNvSpPr>
          <p:nvPr>
            <p:ph type="title"/>
          </p:nvPr>
        </p:nvSpPr>
        <p:spPr/>
        <p:txBody>
          <a:bodyPr/>
          <a:lstStyle/>
          <a:p>
            <a:pPr eaLnBrk="1" hangingPunct="1">
              <a:defRPr/>
            </a:pPr>
            <a:endParaRPr lang="en-US" smtClean="0"/>
          </a:p>
        </p:txBody>
      </p:sp>
      <p:sp>
        <p:nvSpPr>
          <p:cNvPr id="1005571" name="Rectangle 3"/>
          <p:cNvSpPr>
            <a:spLocks noGrp="1" noChangeArrowheads="1"/>
          </p:cNvSpPr>
          <p:nvPr>
            <p:ph type="body" idx="1"/>
          </p:nvPr>
        </p:nvSpPr>
        <p:spPr>
          <a:xfrm>
            <a:off x="152400" y="457200"/>
            <a:ext cx="3886200" cy="4800600"/>
          </a:xfrm>
        </p:spPr>
        <p:txBody>
          <a:bodyPr/>
          <a:lstStyle/>
          <a:p>
            <a:pPr eaLnBrk="1" hangingPunct="1">
              <a:lnSpc>
                <a:spcPct val="90000"/>
              </a:lnSpc>
              <a:buFont typeface="Wingdings" pitchFamily="2" charset="2"/>
              <a:buNone/>
              <a:defRPr/>
            </a:pPr>
            <a:r>
              <a:rPr lang="en-US" sz="4400" b="1" dirty="0" smtClean="0"/>
              <a:t>  </a:t>
            </a:r>
            <a:r>
              <a:rPr lang="en-US" sz="4400" b="1" i="1" dirty="0" smtClean="0">
                <a:solidFill>
                  <a:srgbClr val="FFFF00"/>
                </a:solidFill>
              </a:rPr>
              <a:t>Codex</a:t>
            </a:r>
          </a:p>
          <a:p>
            <a:pPr eaLnBrk="1" hangingPunct="1">
              <a:lnSpc>
                <a:spcPct val="90000"/>
              </a:lnSpc>
              <a:buFont typeface="Wingdings" pitchFamily="2" charset="2"/>
              <a:buNone/>
              <a:defRPr/>
            </a:pPr>
            <a:r>
              <a:rPr lang="en-US" sz="4400" b="1" i="1" dirty="0" err="1" smtClean="0">
                <a:solidFill>
                  <a:srgbClr val="FFFF00"/>
                </a:solidFill>
              </a:rPr>
              <a:t>Vaticanus</a:t>
            </a:r>
            <a:endParaRPr lang="en-US" sz="4400" b="1" i="1" dirty="0" smtClean="0">
              <a:solidFill>
                <a:srgbClr val="FFFF00"/>
              </a:solidFill>
            </a:endParaRPr>
          </a:p>
          <a:p>
            <a:pPr eaLnBrk="1" hangingPunct="1">
              <a:lnSpc>
                <a:spcPct val="90000"/>
              </a:lnSpc>
              <a:buFont typeface="Wingdings" pitchFamily="2" charset="2"/>
              <a:buNone/>
              <a:defRPr/>
            </a:pPr>
            <a:r>
              <a:rPr lang="en-US" sz="4400" b="1" i="1" dirty="0" smtClean="0">
                <a:solidFill>
                  <a:srgbClr val="FFFF00"/>
                </a:solidFill>
              </a:rPr>
              <a:t>    (B)</a:t>
            </a:r>
          </a:p>
          <a:p>
            <a:pPr eaLnBrk="1" hangingPunct="1">
              <a:lnSpc>
                <a:spcPct val="90000"/>
              </a:lnSpc>
              <a:buFont typeface="Wingdings" pitchFamily="2" charset="2"/>
              <a:buNone/>
              <a:defRPr/>
            </a:pPr>
            <a:endParaRPr lang="en-US" sz="4400" b="1" i="1" dirty="0" smtClean="0">
              <a:solidFill>
                <a:srgbClr val="FFFF00"/>
              </a:solidFill>
            </a:endParaRPr>
          </a:p>
          <a:p>
            <a:pPr eaLnBrk="1" hangingPunct="1">
              <a:lnSpc>
                <a:spcPct val="90000"/>
              </a:lnSpc>
              <a:buFont typeface="Wingdings" pitchFamily="2" charset="2"/>
              <a:buNone/>
              <a:defRPr/>
            </a:pPr>
            <a:r>
              <a:rPr lang="en-US" sz="4400" b="1" i="1" dirty="0" smtClean="0">
                <a:solidFill>
                  <a:srgbClr val="FFFF00"/>
                </a:solidFill>
              </a:rPr>
              <a:t>  2 </a:t>
            </a:r>
            <a:r>
              <a:rPr lang="en-US" sz="4400" b="1" i="1" dirty="0" err="1" smtClean="0">
                <a:solidFill>
                  <a:srgbClr val="FFFF00"/>
                </a:solidFill>
              </a:rPr>
              <a:t>Cor</a:t>
            </a:r>
            <a:endParaRPr lang="en-US" sz="4400" b="1" i="1" dirty="0" smtClean="0">
              <a:solidFill>
                <a:srgbClr val="FFFF00"/>
              </a:solidFill>
            </a:endParaRPr>
          </a:p>
          <a:p>
            <a:pPr eaLnBrk="1" hangingPunct="1">
              <a:lnSpc>
                <a:spcPct val="70000"/>
              </a:lnSpc>
              <a:buFont typeface="Wingdings" pitchFamily="2" charset="2"/>
              <a:buNone/>
              <a:defRPr/>
            </a:pPr>
            <a:r>
              <a:rPr lang="en-US" sz="4400" b="1" i="1" dirty="0" smtClean="0">
                <a:solidFill>
                  <a:srgbClr val="FFFF00"/>
                </a:solidFill>
              </a:rPr>
              <a:t> 3:1--4:6</a:t>
            </a:r>
          </a:p>
        </p:txBody>
      </p:sp>
      <p:pic>
        <p:nvPicPr>
          <p:cNvPr id="130052" name="Picture 4" descr="Vaticanus"/>
          <p:cNvPicPr>
            <a:picLocks noChangeAspect="1" noChangeArrowheads="1"/>
          </p:cNvPicPr>
          <p:nvPr/>
        </p:nvPicPr>
        <p:blipFill>
          <a:blip r:embed="rId3" cstate="print"/>
          <a:srcRect/>
          <a:stretch>
            <a:fillRect/>
          </a:stretch>
        </p:blipFill>
        <p:spPr bwMode="auto">
          <a:xfrm>
            <a:off x="3352800" y="0"/>
            <a:ext cx="6864350" cy="780415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4" name="Rectangle 2"/>
          <p:cNvSpPr>
            <a:spLocks noGrp="1" noChangeArrowheads="1"/>
          </p:cNvSpPr>
          <p:nvPr>
            <p:ph type="title"/>
          </p:nvPr>
        </p:nvSpPr>
        <p:spPr/>
        <p:txBody>
          <a:bodyPr/>
          <a:lstStyle/>
          <a:p>
            <a:pPr eaLnBrk="1" hangingPunct="1">
              <a:defRPr/>
            </a:pPr>
            <a:r>
              <a:rPr lang="en-US" sz="6000" b="1" smtClean="0"/>
              <a:t>Codex Ephraem (C)</a:t>
            </a:r>
          </a:p>
        </p:txBody>
      </p:sp>
      <p:sp>
        <p:nvSpPr>
          <p:cNvPr id="1006595" name="Rectangle 3"/>
          <p:cNvSpPr>
            <a:spLocks noGrp="1" noChangeArrowheads="1"/>
          </p:cNvSpPr>
          <p:nvPr>
            <p:ph type="body" idx="1"/>
          </p:nvPr>
        </p:nvSpPr>
        <p:spPr/>
        <p:txBody>
          <a:bodyPr/>
          <a:lstStyle/>
          <a:p>
            <a:pPr eaLnBrk="1" hangingPunct="1">
              <a:defRPr/>
            </a:pPr>
            <a:endParaRPr lang="en-US" smtClean="0"/>
          </a:p>
        </p:txBody>
      </p:sp>
      <p:pic>
        <p:nvPicPr>
          <p:cNvPr id="131076" name="Picture 4" descr="Ephraemi"/>
          <p:cNvPicPr>
            <a:picLocks noChangeAspect="1" noChangeArrowheads="1"/>
          </p:cNvPicPr>
          <p:nvPr/>
        </p:nvPicPr>
        <p:blipFill>
          <a:blip r:embed="rId3" cstate="print"/>
          <a:srcRect/>
          <a:stretch>
            <a:fillRect/>
          </a:stretch>
        </p:blipFill>
        <p:spPr bwMode="auto">
          <a:xfrm>
            <a:off x="228600" y="1685925"/>
            <a:ext cx="8458200" cy="5970588"/>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18" name="Rectangle 2"/>
          <p:cNvSpPr>
            <a:spLocks noGrp="1" noChangeArrowheads="1"/>
          </p:cNvSpPr>
          <p:nvPr>
            <p:ph type="title"/>
          </p:nvPr>
        </p:nvSpPr>
        <p:spPr>
          <a:xfrm>
            <a:off x="685800" y="228600"/>
            <a:ext cx="7772400" cy="1143000"/>
          </a:xfrm>
        </p:spPr>
        <p:txBody>
          <a:bodyPr/>
          <a:lstStyle/>
          <a:p>
            <a:pPr eaLnBrk="1" hangingPunct="1">
              <a:defRPr/>
            </a:pPr>
            <a:r>
              <a:rPr lang="en-US" sz="6000" b="1" smtClean="0"/>
              <a:t>Codex Bezae (D)</a:t>
            </a:r>
          </a:p>
        </p:txBody>
      </p:sp>
      <p:sp>
        <p:nvSpPr>
          <p:cNvPr id="1007619" name="Rectangle 3"/>
          <p:cNvSpPr>
            <a:spLocks noGrp="1" noChangeArrowheads="1"/>
          </p:cNvSpPr>
          <p:nvPr>
            <p:ph type="body" idx="1"/>
          </p:nvPr>
        </p:nvSpPr>
        <p:spPr/>
        <p:txBody>
          <a:bodyPr/>
          <a:lstStyle/>
          <a:p>
            <a:pPr eaLnBrk="1" hangingPunct="1">
              <a:defRPr/>
            </a:pPr>
            <a:endParaRPr lang="en-US" smtClean="0"/>
          </a:p>
        </p:txBody>
      </p:sp>
      <p:pic>
        <p:nvPicPr>
          <p:cNvPr id="132100" name="Picture 4" descr="Bezae"/>
          <p:cNvPicPr>
            <a:picLocks noChangeAspect="1" noChangeArrowheads="1"/>
          </p:cNvPicPr>
          <p:nvPr/>
        </p:nvPicPr>
        <p:blipFill>
          <a:blip r:embed="rId3" cstate="print"/>
          <a:srcRect/>
          <a:stretch>
            <a:fillRect/>
          </a:stretch>
        </p:blipFill>
        <p:spPr bwMode="auto">
          <a:xfrm>
            <a:off x="533400" y="1295400"/>
            <a:ext cx="7924800" cy="6430963"/>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2" name="Rectangle 2"/>
          <p:cNvSpPr>
            <a:spLocks noGrp="1" noChangeArrowheads="1"/>
          </p:cNvSpPr>
          <p:nvPr>
            <p:ph type="title"/>
          </p:nvPr>
        </p:nvSpPr>
        <p:spPr/>
        <p:txBody>
          <a:bodyPr/>
          <a:lstStyle/>
          <a:p>
            <a:pPr eaLnBrk="1" hangingPunct="1">
              <a:defRPr/>
            </a:pPr>
            <a:endParaRPr lang="en-US" smtClean="0"/>
          </a:p>
        </p:txBody>
      </p:sp>
      <p:sp>
        <p:nvSpPr>
          <p:cNvPr id="1008643" name="Rectangle 3"/>
          <p:cNvSpPr>
            <a:spLocks noGrp="1" noChangeArrowheads="1"/>
          </p:cNvSpPr>
          <p:nvPr>
            <p:ph type="body" idx="1"/>
          </p:nvPr>
        </p:nvSpPr>
        <p:spPr>
          <a:xfrm>
            <a:off x="457200" y="762000"/>
            <a:ext cx="7772400" cy="4114800"/>
          </a:xfrm>
        </p:spPr>
        <p:txBody>
          <a:bodyPr/>
          <a:lstStyle/>
          <a:p>
            <a:pPr eaLnBrk="1" hangingPunct="1">
              <a:lnSpc>
                <a:spcPct val="90000"/>
              </a:lnSpc>
              <a:buFont typeface="Wingdings" pitchFamily="2" charset="2"/>
              <a:buNone/>
              <a:defRPr/>
            </a:pPr>
            <a:r>
              <a:rPr lang="en-US" sz="5400" b="1" smtClean="0"/>
              <a:t>Coptic</a:t>
            </a:r>
          </a:p>
          <a:p>
            <a:pPr eaLnBrk="1" hangingPunct="1">
              <a:lnSpc>
                <a:spcPct val="90000"/>
              </a:lnSpc>
              <a:buFont typeface="Wingdings" pitchFamily="2" charset="2"/>
              <a:buNone/>
              <a:defRPr/>
            </a:pPr>
            <a:r>
              <a:rPr lang="en-US" sz="5400" b="1" smtClean="0"/>
              <a:t>Version</a:t>
            </a:r>
          </a:p>
          <a:p>
            <a:pPr eaLnBrk="1" hangingPunct="1">
              <a:lnSpc>
                <a:spcPct val="90000"/>
              </a:lnSpc>
              <a:buFont typeface="Wingdings" pitchFamily="2" charset="2"/>
              <a:buNone/>
              <a:defRPr/>
            </a:pPr>
            <a:endParaRPr lang="en-US" sz="5400" b="1" smtClean="0"/>
          </a:p>
          <a:p>
            <a:pPr eaLnBrk="1" hangingPunct="1">
              <a:lnSpc>
                <a:spcPct val="90000"/>
              </a:lnSpc>
              <a:buFont typeface="Wingdings" pitchFamily="2" charset="2"/>
              <a:buNone/>
              <a:defRPr/>
            </a:pPr>
            <a:r>
              <a:rPr lang="en-US" sz="4800" b="1" i="1" smtClean="0"/>
              <a:t>Proverbs</a:t>
            </a:r>
          </a:p>
          <a:p>
            <a:pPr eaLnBrk="1" hangingPunct="1">
              <a:lnSpc>
                <a:spcPct val="70000"/>
              </a:lnSpc>
              <a:buFont typeface="Wingdings" pitchFamily="2" charset="2"/>
              <a:buNone/>
              <a:defRPr/>
            </a:pPr>
            <a:r>
              <a:rPr lang="en-US" sz="4800" b="1" i="1" smtClean="0"/>
              <a:t>19:21-25</a:t>
            </a:r>
          </a:p>
        </p:txBody>
      </p:sp>
      <p:pic>
        <p:nvPicPr>
          <p:cNvPr id="133124" name="Picture 4" descr="CopticBible"/>
          <p:cNvPicPr>
            <a:picLocks noChangeAspect="1" noChangeArrowheads="1"/>
          </p:cNvPicPr>
          <p:nvPr/>
        </p:nvPicPr>
        <p:blipFill>
          <a:blip r:embed="rId3" cstate="print"/>
          <a:srcRect/>
          <a:stretch>
            <a:fillRect/>
          </a:stretch>
        </p:blipFill>
        <p:spPr bwMode="auto">
          <a:xfrm>
            <a:off x="3505200" y="-228600"/>
            <a:ext cx="5087938" cy="70866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66" name="Rectangle 2"/>
          <p:cNvSpPr>
            <a:spLocks noGrp="1" noChangeArrowheads="1"/>
          </p:cNvSpPr>
          <p:nvPr>
            <p:ph type="title"/>
          </p:nvPr>
        </p:nvSpPr>
        <p:spPr/>
        <p:txBody>
          <a:bodyPr/>
          <a:lstStyle/>
          <a:p>
            <a:pPr eaLnBrk="1" hangingPunct="1">
              <a:defRPr/>
            </a:pPr>
            <a:endParaRPr lang="en-US" smtClean="0"/>
          </a:p>
        </p:txBody>
      </p:sp>
      <p:sp>
        <p:nvSpPr>
          <p:cNvPr id="1009667" name="Rectangle 3"/>
          <p:cNvSpPr>
            <a:spLocks noGrp="1" noChangeArrowheads="1"/>
          </p:cNvSpPr>
          <p:nvPr>
            <p:ph type="body" idx="1"/>
          </p:nvPr>
        </p:nvSpPr>
        <p:spPr>
          <a:xfrm>
            <a:off x="457200" y="685800"/>
            <a:ext cx="7772400" cy="4114800"/>
          </a:xfrm>
        </p:spPr>
        <p:txBody>
          <a:bodyPr/>
          <a:lstStyle/>
          <a:p>
            <a:pPr eaLnBrk="1" hangingPunct="1">
              <a:lnSpc>
                <a:spcPct val="90000"/>
              </a:lnSpc>
              <a:buFont typeface="Wingdings" pitchFamily="2" charset="2"/>
              <a:buNone/>
              <a:defRPr/>
            </a:pPr>
            <a:r>
              <a:rPr lang="en-US" sz="6000" b="1" smtClean="0"/>
              <a:t> Ethiopic</a:t>
            </a:r>
          </a:p>
          <a:p>
            <a:pPr eaLnBrk="1" hangingPunct="1">
              <a:lnSpc>
                <a:spcPct val="90000"/>
              </a:lnSpc>
              <a:buFont typeface="Wingdings" pitchFamily="2" charset="2"/>
              <a:buNone/>
              <a:defRPr/>
            </a:pPr>
            <a:r>
              <a:rPr lang="en-US" sz="6000" b="1" smtClean="0"/>
              <a:t>   Text</a:t>
            </a:r>
          </a:p>
          <a:p>
            <a:pPr eaLnBrk="1" hangingPunct="1">
              <a:lnSpc>
                <a:spcPct val="90000"/>
              </a:lnSpc>
              <a:buFont typeface="Wingdings" pitchFamily="2" charset="2"/>
              <a:buNone/>
              <a:defRPr/>
            </a:pPr>
            <a:endParaRPr lang="en-US" sz="6000" b="1" smtClean="0"/>
          </a:p>
          <a:p>
            <a:pPr eaLnBrk="1" hangingPunct="1">
              <a:lnSpc>
                <a:spcPct val="90000"/>
              </a:lnSpc>
              <a:buFont typeface="Wingdings" pitchFamily="2" charset="2"/>
              <a:buNone/>
              <a:defRPr/>
            </a:pPr>
            <a:endParaRPr lang="en-US" sz="6000" b="1" smtClean="0"/>
          </a:p>
          <a:p>
            <a:pPr eaLnBrk="1" hangingPunct="1">
              <a:lnSpc>
                <a:spcPct val="70000"/>
              </a:lnSpc>
              <a:buFont typeface="Wingdings" pitchFamily="2" charset="2"/>
              <a:buNone/>
              <a:defRPr/>
            </a:pPr>
            <a:r>
              <a:rPr lang="en-US" sz="6000" b="1" i="1" smtClean="0"/>
              <a:t> Exodus</a:t>
            </a:r>
          </a:p>
          <a:p>
            <a:pPr eaLnBrk="1" hangingPunct="1">
              <a:lnSpc>
                <a:spcPct val="70000"/>
              </a:lnSpc>
              <a:buFont typeface="Wingdings" pitchFamily="2" charset="2"/>
              <a:buNone/>
              <a:defRPr/>
            </a:pPr>
            <a:r>
              <a:rPr lang="en-US" sz="6000" b="1" i="1" smtClean="0"/>
              <a:t> 29:9-21</a:t>
            </a:r>
          </a:p>
        </p:txBody>
      </p:sp>
      <p:pic>
        <p:nvPicPr>
          <p:cNvPr id="134148" name="Picture 4" descr="Ethiopic Text"/>
          <p:cNvPicPr>
            <a:picLocks noChangeAspect="1" noChangeArrowheads="1"/>
          </p:cNvPicPr>
          <p:nvPr/>
        </p:nvPicPr>
        <p:blipFill>
          <a:blip r:embed="rId3" cstate="print"/>
          <a:srcRect/>
          <a:stretch>
            <a:fillRect/>
          </a:stretch>
        </p:blipFill>
        <p:spPr bwMode="auto">
          <a:xfrm>
            <a:off x="4038600" y="0"/>
            <a:ext cx="4648200" cy="6858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90" name="Rectangle 2"/>
          <p:cNvSpPr>
            <a:spLocks noGrp="1" noChangeArrowheads="1"/>
          </p:cNvSpPr>
          <p:nvPr>
            <p:ph type="title"/>
          </p:nvPr>
        </p:nvSpPr>
        <p:spPr/>
        <p:txBody>
          <a:bodyPr/>
          <a:lstStyle/>
          <a:p>
            <a:pPr eaLnBrk="1" hangingPunct="1">
              <a:defRPr/>
            </a:pPr>
            <a:endParaRPr lang="en-US" smtClean="0"/>
          </a:p>
        </p:txBody>
      </p:sp>
      <p:sp>
        <p:nvSpPr>
          <p:cNvPr id="1010691" name="Rectangle 3"/>
          <p:cNvSpPr>
            <a:spLocks noGrp="1" noChangeArrowheads="1"/>
          </p:cNvSpPr>
          <p:nvPr>
            <p:ph type="body" idx="1"/>
          </p:nvPr>
        </p:nvSpPr>
        <p:spPr>
          <a:xfrm>
            <a:off x="381000" y="685800"/>
            <a:ext cx="7772400" cy="4114800"/>
          </a:xfrm>
        </p:spPr>
        <p:txBody>
          <a:bodyPr/>
          <a:lstStyle/>
          <a:p>
            <a:pPr eaLnBrk="1" hangingPunct="1">
              <a:lnSpc>
                <a:spcPct val="90000"/>
              </a:lnSpc>
              <a:buFont typeface="Wingdings" pitchFamily="2" charset="2"/>
              <a:buNone/>
              <a:defRPr/>
            </a:pPr>
            <a:r>
              <a:rPr lang="en-US" sz="5400" b="1" smtClean="0"/>
              <a:t>    Old</a:t>
            </a:r>
          </a:p>
          <a:p>
            <a:pPr eaLnBrk="1" hangingPunct="1">
              <a:lnSpc>
                <a:spcPct val="90000"/>
              </a:lnSpc>
              <a:buFont typeface="Wingdings" pitchFamily="2" charset="2"/>
              <a:buNone/>
              <a:defRPr/>
            </a:pPr>
            <a:r>
              <a:rPr lang="en-US" sz="5400" b="1" smtClean="0"/>
              <a:t>  Syriac</a:t>
            </a:r>
          </a:p>
          <a:p>
            <a:pPr eaLnBrk="1" hangingPunct="1">
              <a:lnSpc>
                <a:spcPct val="90000"/>
              </a:lnSpc>
              <a:buFont typeface="Wingdings" pitchFamily="2" charset="2"/>
              <a:buNone/>
              <a:defRPr/>
            </a:pPr>
            <a:r>
              <a:rPr lang="en-US" sz="5400" b="1" smtClean="0"/>
              <a:t> Gospel</a:t>
            </a:r>
          </a:p>
          <a:p>
            <a:pPr eaLnBrk="1" hangingPunct="1">
              <a:lnSpc>
                <a:spcPct val="90000"/>
              </a:lnSpc>
              <a:buFont typeface="Wingdings" pitchFamily="2" charset="2"/>
              <a:buNone/>
              <a:defRPr/>
            </a:pPr>
            <a:endParaRPr lang="en-US" sz="5400" b="1" smtClean="0"/>
          </a:p>
          <a:p>
            <a:pPr eaLnBrk="1" hangingPunct="1">
              <a:lnSpc>
                <a:spcPct val="90000"/>
              </a:lnSpc>
              <a:buFont typeface="Wingdings" pitchFamily="2" charset="2"/>
              <a:buNone/>
              <a:defRPr/>
            </a:pPr>
            <a:r>
              <a:rPr lang="en-US" sz="5400" b="1" i="1" smtClean="0"/>
              <a:t> Matthew</a:t>
            </a:r>
          </a:p>
          <a:p>
            <a:pPr eaLnBrk="1" hangingPunct="1">
              <a:lnSpc>
                <a:spcPct val="90000"/>
              </a:lnSpc>
              <a:buFont typeface="Wingdings" pitchFamily="2" charset="2"/>
              <a:buNone/>
              <a:defRPr/>
            </a:pPr>
            <a:r>
              <a:rPr lang="en-US" sz="5400" b="1" i="1" smtClean="0"/>
              <a:t>  1:1-17</a:t>
            </a:r>
          </a:p>
        </p:txBody>
      </p:sp>
      <p:pic>
        <p:nvPicPr>
          <p:cNvPr id="135172" name="Picture 4" descr="OldSyriacPalimps"/>
          <p:cNvPicPr>
            <a:picLocks noChangeAspect="1" noChangeArrowheads="1"/>
          </p:cNvPicPr>
          <p:nvPr/>
        </p:nvPicPr>
        <p:blipFill>
          <a:blip r:embed="rId3" cstate="print"/>
          <a:srcRect/>
          <a:stretch>
            <a:fillRect/>
          </a:stretch>
        </p:blipFill>
        <p:spPr bwMode="auto">
          <a:xfrm>
            <a:off x="3581400" y="228600"/>
            <a:ext cx="5202238" cy="75438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304800" y="762000"/>
            <a:ext cx="5638800" cy="1644650"/>
          </a:xfrm>
          <a:prstGeom prst="rect">
            <a:avLst/>
          </a:prstGeom>
          <a:noFill/>
          <a:ln w="9525">
            <a:noFill/>
            <a:miter lim="800000"/>
            <a:headEnd/>
            <a:tailEnd/>
          </a:ln>
        </p:spPr>
        <p:txBody>
          <a:bodyPr>
            <a:spAutoFit/>
          </a:bodyPr>
          <a:lstStyle/>
          <a:p>
            <a:r>
              <a:rPr lang="en-US" sz="3400" b="1" i="1" dirty="0">
                <a:solidFill>
                  <a:srgbClr val="FFFF66"/>
                </a:solidFill>
                <a:latin typeface="Arial" charset="0"/>
              </a:rPr>
              <a:t>The Old Testament was written mainly in Hebrew, with some Aramaic.</a:t>
            </a:r>
            <a:endParaRPr lang="en-US" sz="3400" i="1" dirty="0">
              <a:solidFill>
                <a:srgbClr val="FFFF66"/>
              </a:solidFill>
              <a:latin typeface="Arial" charset="0"/>
            </a:endParaRPr>
          </a:p>
        </p:txBody>
      </p:sp>
      <p:sp>
        <p:nvSpPr>
          <p:cNvPr id="29699" name="Text Box 3"/>
          <p:cNvSpPr txBox="1">
            <a:spLocks noChangeArrowheads="1"/>
          </p:cNvSpPr>
          <p:nvPr/>
        </p:nvSpPr>
        <p:spPr bwMode="auto">
          <a:xfrm>
            <a:off x="5199063" y="4389438"/>
            <a:ext cx="3587750" cy="1066800"/>
          </a:xfrm>
          <a:prstGeom prst="rect">
            <a:avLst/>
          </a:prstGeom>
          <a:noFill/>
          <a:ln w="9525">
            <a:noFill/>
            <a:miter lim="800000"/>
            <a:headEnd/>
            <a:tailEnd/>
          </a:ln>
        </p:spPr>
        <p:txBody>
          <a:bodyPr wrap="none">
            <a:spAutoFit/>
          </a:bodyPr>
          <a:lstStyle/>
          <a:p>
            <a:pPr algn="ctr"/>
            <a:r>
              <a:rPr lang="en-US" sz="3200" b="1">
                <a:latin typeface="Arial" charset="0"/>
              </a:rPr>
              <a:t>The letter “aleph”</a:t>
            </a:r>
          </a:p>
          <a:p>
            <a:pPr algn="ctr"/>
            <a:r>
              <a:rPr lang="en-US" sz="3200" b="1">
                <a:latin typeface="Arial" charset="0"/>
              </a:rPr>
              <a:t>in Hebrew script.</a:t>
            </a:r>
          </a:p>
        </p:txBody>
      </p:sp>
      <p:pic>
        <p:nvPicPr>
          <p:cNvPr id="29700" name="Picture 4"/>
          <p:cNvPicPr>
            <a:picLocks noChangeAspect="1" noChangeArrowheads="1"/>
          </p:cNvPicPr>
          <p:nvPr/>
        </p:nvPicPr>
        <p:blipFill>
          <a:blip r:embed="rId3" cstate="print">
            <a:clrChange>
              <a:clrFrom>
                <a:srgbClr val="FFCC99"/>
              </a:clrFrom>
              <a:clrTo>
                <a:srgbClr val="FFCC99">
                  <a:alpha val="0"/>
                </a:srgbClr>
              </a:clrTo>
            </a:clrChange>
          </a:blip>
          <a:srcRect/>
          <a:stretch>
            <a:fillRect/>
          </a:stretch>
        </p:blipFill>
        <p:spPr bwMode="auto">
          <a:xfrm>
            <a:off x="685800" y="3170238"/>
            <a:ext cx="4076700" cy="749300"/>
          </a:xfrm>
          <a:prstGeom prst="rect">
            <a:avLst/>
          </a:prstGeom>
          <a:noFill/>
          <a:ln w="9525">
            <a:noFill/>
            <a:miter lim="800000"/>
            <a:headEnd/>
            <a:tailEnd/>
          </a:ln>
        </p:spPr>
      </p:pic>
      <p:sp>
        <p:nvSpPr>
          <p:cNvPr id="29701" name="Text Box 5"/>
          <p:cNvSpPr txBox="1">
            <a:spLocks noChangeArrowheads="1"/>
          </p:cNvSpPr>
          <p:nvPr/>
        </p:nvSpPr>
        <p:spPr bwMode="auto">
          <a:xfrm>
            <a:off x="1365250" y="4389438"/>
            <a:ext cx="3230563" cy="1066800"/>
          </a:xfrm>
          <a:prstGeom prst="rect">
            <a:avLst/>
          </a:prstGeom>
          <a:noFill/>
          <a:ln w="9525">
            <a:noFill/>
            <a:miter lim="800000"/>
            <a:headEnd/>
            <a:tailEnd/>
          </a:ln>
        </p:spPr>
        <p:txBody>
          <a:bodyPr wrap="none">
            <a:spAutoFit/>
          </a:bodyPr>
          <a:lstStyle/>
          <a:p>
            <a:pPr algn="ctr"/>
            <a:r>
              <a:rPr lang="en-US" sz="3200" b="1">
                <a:latin typeface="Arial" charset="0"/>
              </a:rPr>
              <a:t>A sample of</a:t>
            </a:r>
          </a:p>
          <a:p>
            <a:pPr algn="ctr"/>
            <a:r>
              <a:rPr lang="en-US" sz="3200" b="1">
                <a:latin typeface="Arial" charset="0"/>
              </a:rPr>
              <a:t>Aramaic letters.</a:t>
            </a:r>
          </a:p>
        </p:txBody>
      </p:sp>
      <p:sp>
        <p:nvSpPr>
          <p:cNvPr id="29702" name="Rectangle 6"/>
          <p:cNvSpPr>
            <a:spLocks noChangeArrowheads="1"/>
          </p:cNvSpPr>
          <p:nvPr/>
        </p:nvSpPr>
        <p:spPr bwMode="auto">
          <a:xfrm>
            <a:off x="762000" y="3046413"/>
            <a:ext cx="3962400" cy="990600"/>
          </a:xfrm>
          <a:prstGeom prst="rect">
            <a:avLst/>
          </a:prstGeom>
          <a:noFill/>
          <a:ln w="9525">
            <a:solidFill>
              <a:schemeClr val="tx1"/>
            </a:solidFill>
            <a:miter lim="800000"/>
            <a:headEnd/>
            <a:tailEnd/>
          </a:ln>
        </p:spPr>
        <p:txBody>
          <a:bodyPr wrap="none" anchor="ctr"/>
          <a:lstStyle/>
          <a:p>
            <a:endParaRPr lang="en-US"/>
          </a:p>
        </p:txBody>
      </p:sp>
      <p:sp>
        <p:nvSpPr>
          <p:cNvPr id="29703" name="Line 7"/>
          <p:cNvSpPr>
            <a:spLocks noChangeShapeType="1"/>
          </p:cNvSpPr>
          <p:nvPr/>
        </p:nvSpPr>
        <p:spPr bwMode="auto">
          <a:xfrm>
            <a:off x="3124200" y="4084638"/>
            <a:ext cx="0" cy="228600"/>
          </a:xfrm>
          <a:prstGeom prst="line">
            <a:avLst/>
          </a:prstGeom>
          <a:noFill/>
          <a:ln w="57150">
            <a:solidFill>
              <a:srgbClr val="660104"/>
            </a:solidFill>
            <a:round/>
            <a:headEnd/>
            <a:tailEnd/>
          </a:ln>
        </p:spPr>
        <p:txBody>
          <a:bodyPr wrap="none" anchor="ctr"/>
          <a:lstStyle/>
          <a:p>
            <a:endParaRPr lang="en-US"/>
          </a:p>
        </p:txBody>
      </p:sp>
      <p:sp>
        <p:nvSpPr>
          <p:cNvPr id="29704" name="Line 8"/>
          <p:cNvSpPr>
            <a:spLocks noChangeShapeType="1"/>
          </p:cNvSpPr>
          <p:nvPr/>
        </p:nvSpPr>
        <p:spPr bwMode="auto">
          <a:xfrm>
            <a:off x="6934200" y="4084638"/>
            <a:ext cx="0" cy="228600"/>
          </a:xfrm>
          <a:prstGeom prst="line">
            <a:avLst/>
          </a:prstGeom>
          <a:noFill/>
          <a:ln w="57150">
            <a:solidFill>
              <a:srgbClr val="660104"/>
            </a:solidFill>
            <a:round/>
            <a:headEnd/>
            <a:tailEnd/>
          </a:ln>
        </p:spPr>
        <p:txBody>
          <a:bodyPr wrap="none" anchor="ctr"/>
          <a:lstStyle/>
          <a:p>
            <a:endParaRPr lang="en-US"/>
          </a:p>
        </p:txBody>
      </p:sp>
      <p:pic>
        <p:nvPicPr>
          <p:cNvPr id="926729" name="Picture 9" descr="TanakhHeb"/>
          <p:cNvPicPr>
            <a:picLocks noChangeAspect="1" noChangeArrowheads="1"/>
          </p:cNvPicPr>
          <p:nvPr/>
        </p:nvPicPr>
        <p:blipFill>
          <a:blip r:embed="rId4" cstate="print"/>
          <a:srcRect/>
          <a:stretch>
            <a:fillRect/>
          </a:stretch>
        </p:blipFill>
        <p:spPr bwMode="auto">
          <a:xfrm>
            <a:off x="6172200" y="685800"/>
            <a:ext cx="1498600" cy="2057400"/>
          </a:xfrm>
          <a:prstGeom prst="rect">
            <a:avLst/>
          </a:prstGeom>
          <a:noFill/>
          <a:ln w="9525">
            <a:noFill/>
            <a:miter lim="800000"/>
            <a:headEnd/>
            <a:tailEnd/>
          </a:ln>
        </p:spPr>
      </p:pic>
      <p:sp>
        <p:nvSpPr>
          <p:cNvPr id="29706" name="Line 10"/>
          <p:cNvSpPr>
            <a:spLocks noChangeShapeType="1"/>
          </p:cNvSpPr>
          <p:nvPr/>
        </p:nvSpPr>
        <p:spPr bwMode="auto">
          <a:xfrm>
            <a:off x="304800" y="3551238"/>
            <a:ext cx="381000" cy="0"/>
          </a:xfrm>
          <a:prstGeom prst="line">
            <a:avLst/>
          </a:prstGeom>
          <a:noFill/>
          <a:ln w="76200">
            <a:solidFill>
              <a:srgbClr val="660104"/>
            </a:solidFill>
            <a:round/>
            <a:headEnd/>
            <a:tailEnd/>
          </a:ln>
        </p:spPr>
        <p:txBody>
          <a:bodyPr wrap="none" anchor="ctr"/>
          <a:lstStyle/>
          <a:p>
            <a:endParaRPr lang="en-US"/>
          </a:p>
        </p:txBody>
      </p:sp>
      <p:sp>
        <p:nvSpPr>
          <p:cNvPr id="29707" name="Line 11"/>
          <p:cNvSpPr>
            <a:spLocks noChangeShapeType="1"/>
          </p:cNvSpPr>
          <p:nvPr/>
        </p:nvSpPr>
        <p:spPr bwMode="auto">
          <a:xfrm>
            <a:off x="0" y="457200"/>
            <a:ext cx="9144000" cy="0"/>
          </a:xfrm>
          <a:prstGeom prst="line">
            <a:avLst/>
          </a:prstGeom>
          <a:noFill/>
          <a:ln w="76200" cmpd="tri">
            <a:solidFill>
              <a:schemeClr val="tx1"/>
            </a:solidFill>
            <a:round/>
            <a:headEnd/>
            <a:tailEnd/>
          </a:ln>
        </p:spPr>
        <p:txBody>
          <a:bodyPr wrap="none" anchor="ctr"/>
          <a:lstStyle/>
          <a:p>
            <a:endParaRPr lang="en-US"/>
          </a:p>
        </p:txBody>
      </p:sp>
      <p:sp>
        <p:nvSpPr>
          <p:cNvPr id="29708" name="Line 12"/>
          <p:cNvSpPr>
            <a:spLocks noChangeShapeType="1"/>
          </p:cNvSpPr>
          <p:nvPr/>
        </p:nvSpPr>
        <p:spPr bwMode="auto">
          <a:xfrm>
            <a:off x="4876800" y="3505200"/>
            <a:ext cx="1371600" cy="0"/>
          </a:xfrm>
          <a:prstGeom prst="line">
            <a:avLst/>
          </a:prstGeom>
          <a:noFill/>
          <a:ln w="76200">
            <a:solidFill>
              <a:srgbClr val="660104"/>
            </a:solidFill>
            <a:round/>
            <a:headEnd/>
            <a:tailEnd/>
          </a:ln>
        </p:spPr>
        <p:txBody>
          <a:bodyPr wrap="none" anchor="ctr"/>
          <a:lstStyle/>
          <a:p>
            <a:endParaRPr lang="en-US"/>
          </a:p>
        </p:txBody>
      </p:sp>
      <p:sp>
        <p:nvSpPr>
          <p:cNvPr id="29709" name="Line 13"/>
          <p:cNvSpPr>
            <a:spLocks noChangeShapeType="1"/>
          </p:cNvSpPr>
          <p:nvPr/>
        </p:nvSpPr>
        <p:spPr bwMode="auto">
          <a:xfrm>
            <a:off x="7543800" y="3505200"/>
            <a:ext cx="838200" cy="0"/>
          </a:xfrm>
          <a:prstGeom prst="line">
            <a:avLst/>
          </a:prstGeom>
          <a:noFill/>
          <a:ln w="76200">
            <a:solidFill>
              <a:srgbClr val="660104"/>
            </a:solidFill>
            <a:round/>
            <a:headEnd/>
            <a:tailEnd/>
          </a:ln>
        </p:spPr>
        <p:txBody>
          <a:bodyPr wrap="none" anchor="ctr"/>
          <a:lstStyle/>
          <a:p>
            <a:endParaRPr lang="en-US"/>
          </a:p>
        </p:txBody>
      </p:sp>
      <p:pic>
        <p:nvPicPr>
          <p:cNvPr id="29710" name="Picture 14"/>
          <p:cNvPicPr>
            <a:picLocks noChangeAspect="1" noChangeArrowheads="1"/>
          </p:cNvPicPr>
          <p:nvPr/>
        </p:nvPicPr>
        <p:blipFill>
          <a:blip r:embed="rId5" cstate="print"/>
          <a:srcRect/>
          <a:stretch>
            <a:fillRect/>
          </a:stretch>
        </p:blipFill>
        <p:spPr bwMode="auto">
          <a:xfrm>
            <a:off x="6362700" y="3048000"/>
            <a:ext cx="1104900" cy="1016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26729"/>
                                        </p:tgtEl>
                                        <p:attrNameLst>
                                          <p:attrName>style.visibility</p:attrName>
                                        </p:attrNameLst>
                                      </p:cBhvr>
                                      <p:to>
                                        <p:strVal val="visible"/>
                                      </p:to>
                                    </p:set>
                                    <p:animEffect transition="in" filter="dissolve">
                                      <p:cBhvr>
                                        <p:cTn id="7" dur="500"/>
                                        <p:tgtEl>
                                          <p:spTgt spid="926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1714" name="Rectangle 2"/>
          <p:cNvSpPr>
            <a:spLocks noGrp="1" noChangeArrowheads="1"/>
          </p:cNvSpPr>
          <p:nvPr>
            <p:ph type="title"/>
          </p:nvPr>
        </p:nvSpPr>
        <p:spPr>
          <a:xfrm>
            <a:off x="685800" y="304800"/>
            <a:ext cx="7772400" cy="1143000"/>
          </a:xfrm>
        </p:spPr>
        <p:txBody>
          <a:bodyPr/>
          <a:lstStyle/>
          <a:p>
            <a:pPr eaLnBrk="1" hangingPunct="1">
              <a:lnSpc>
                <a:spcPct val="90000"/>
              </a:lnSpc>
              <a:defRPr/>
            </a:pPr>
            <a:r>
              <a:rPr lang="en-US" sz="6000" b="1" i="1" dirty="0" smtClean="0">
                <a:solidFill>
                  <a:srgbClr val="FFFF00"/>
                </a:solidFill>
              </a:rPr>
              <a:t>The Bible and</a:t>
            </a:r>
            <a:br>
              <a:rPr lang="en-US" sz="6000" b="1" i="1" dirty="0" smtClean="0">
                <a:solidFill>
                  <a:srgbClr val="FFFF00"/>
                </a:solidFill>
              </a:rPr>
            </a:br>
            <a:r>
              <a:rPr lang="en-US" sz="6000" b="1" i="1" dirty="0" smtClean="0">
                <a:solidFill>
                  <a:srgbClr val="FFFF00"/>
                </a:solidFill>
              </a:rPr>
              <a:t>Ancient Documents</a:t>
            </a:r>
          </a:p>
        </p:txBody>
      </p:sp>
      <p:sp>
        <p:nvSpPr>
          <p:cNvPr id="1011715" name="Rectangle 3"/>
          <p:cNvSpPr>
            <a:spLocks noGrp="1" noChangeArrowheads="1"/>
          </p:cNvSpPr>
          <p:nvPr>
            <p:ph type="body" idx="1"/>
          </p:nvPr>
        </p:nvSpPr>
        <p:spPr>
          <a:xfrm>
            <a:off x="304800" y="1752600"/>
            <a:ext cx="8610600" cy="4800600"/>
          </a:xfrm>
        </p:spPr>
        <p:txBody>
          <a:bodyPr/>
          <a:lstStyle/>
          <a:p>
            <a:pPr eaLnBrk="1" hangingPunct="1">
              <a:lnSpc>
                <a:spcPct val="90000"/>
              </a:lnSpc>
              <a:buFont typeface="Wingdings" pitchFamily="2" charset="2"/>
              <a:buNone/>
              <a:defRPr/>
            </a:pPr>
            <a:r>
              <a:rPr lang="en-US" sz="3600" b="1" dirty="0" smtClean="0"/>
              <a:t> </a:t>
            </a:r>
            <a:r>
              <a:rPr lang="en-US" b="1" dirty="0" smtClean="0"/>
              <a:t>“The evidence for our New Testament writings is ever so much greater than the evidence for many writings of classical authors, the authenticity of which no one dreams of questioning…    If the New Testament were a collection of secular writings, their authenticity would generally be regarded as beyond all doubt.”</a:t>
            </a:r>
          </a:p>
          <a:p>
            <a:pPr eaLnBrk="1" hangingPunct="1">
              <a:lnSpc>
                <a:spcPct val="90000"/>
              </a:lnSpc>
              <a:buFont typeface="Wingdings" pitchFamily="2" charset="2"/>
              <a:buNone/>
              <a:defRPr/>
            </a:pPr>
            <a:r>
              <a:rPr lang="en-US" sz="1600" b="1" dirty="0" smtClean="0"/>
              <a:t>            -- </a:t>
            </a:r>
            <a:r>
              <a:rPr lang="en-US" sz="2000" b="1" dirty="0" smtClean="0"/>
              <a:t>F.F. Bruce, </a:t>
            </a:r>
            <a:r>
              <a:rPr lang="en-US" sz="2000" b="1" i="1" dirty="0" smtClean="0">
                <a:solidFill>
                  <a:srgbClr val="FFFF00"/>
                </a:solidFill>
              </a:rPr>
              <a:t>The New Testament Documents</a:t>
            </a:r>
            <a:r>
              <a:rPr lang="en-US" sz="2000" b="1" dirty="0" smtClean="0"/>
              <a:t>, p.15</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11715">
                                            <p:txEl>
                                              <p:pRg st="0" end="0"/>
                                            </p:txEl>
                                          </p:spTgt>
                                        </p:tgtEl>
                                        <p:attrNameLst>
                                          <p:attrName>style.visibility</p:attrName>
                                        </p:attrNameLst>
                                      </p:cBhvr>
                                      <p:to>
                                        <p:strVal val="visible"/>
                                      </p:to>
                                    </p:set>
                                    <p:animEffect transition="in" filter="wipe(left)">
                                      <p:cBhvr>
                                        <p:cTn id="7" dur="500"/>
                                        <p:tgtEl>
                                          <p:spTgt spid="10117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11715">
                                            <p:txEl>
                                              <p:pRg st="1" end="1"/>
                                            </p:txEl>
                                          </p:spTgt>
                                        </p:tgtEl>
                                        <p:attrNameLst>
                                          <p:attrName>style.visibility</p:attrName>
                                        </p:attrNameLst>
                                      </p:cBhvr>
                                      <p:to>
                                        <p:strVal val="visible"/>
                                      </p:to>
                                    </p:set>
                                    <p:animEffect transition="in" filter="wipe(left)">
                                      <p:cBhvr>
                                        <p:cTn id="12" dur="500"/>
                                        <p:tgtEl>
                                          <p:spTgt spid="10117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1715" grpId="0" build="p"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2738" name="Rectangle 2"/>
          <p:cNvSpPr>
            <a:spLocks noGrp="1" noChangeArrowheads="1"/>
          </p:cNvSpPr>
          <p:nvPr>
            <p:ph type="title"/>
          </p:nvPr>
        </p:nvSpPr>
        <p:spPr>
          <a:xfrm>
            <a:off x="685800" y="381000"/>
            <a:ext cx="7772400" cy="1066800"/>
          </a:xfrm>
        </p:spPr>
        <p:txBody>
          <a:bodyPr/>
          <a:lstStyle/>
          <a:p>
            <a:pPr eaLnBrk="1" hangingPunct="1">
              <a:lnSpc>
                <a:spcPct val="90000"/>
              </a:lnSpc>
              <a:defRPr/>
            </a:pPr>
            <a:r>
              <a:rPr lang="en-US" sz="6000" b="1" i="1" dirty="0" smtClean="0">
                <a:solidFill>
                  <a:srgbClr val="FFFF00"/>
                </a:solidFill>
              </a:rPr>
              <a:t>Reliability of </a:t>
            </a:r>
            <a:br>
              <a:rPr lang="en-US" sz="6000" b="1" i="1" dirty="0" smtClean="0">
                <a:solidFill>
                  <a:srgbClr val="FFFF00"/>
                </a:solidFill>
              </a:rPr>
            </a:br>
            <a:r>
              <a:rPr lang="en-US" sz="6000" b="1" i="1" dirty="0" smtClean="0">
                <a:solidFill>
                  <a:srgbClr val="FFFF00"/>
                </a:solidFill>
              </a:rPr>
              <a:t>Biblical Documents</a:t>
            </a:r>
          </a:p>
        </p:txBody>
      </p:sp>
      <p:sp>
        <p:nvSpPr>
          <p:cNvPr id="1012739" name="Rectangle 3"/>
          <p:cNvSpPr>
            <a:spLocks noGrp="1" noChangeArrowheads="1"/>
          </p:cNvSpPr>
          <p:nvPr>
            <p:ph type="body" idx="1"/>
          </p:nvPr>
        </p:nvSpPr>
        <p:spPr>
          <a:xfrm>
            <a:off x="152400" y="1752600"/>
            <a:ext cx="8686800" cy="4800600"/>
          </a:xfrm>
        </p:spPr>
        <p:txBody>
          <a:bodyPr/>
          <a:lstStyle/>
          <a:p>
            <a:pPr eaLnBrk="1" hangingPunct="1">
              <a:lnSpc>
                <a:spcPct val="90000"/>
              </a:lnSpc>
              <a:buFont typeface="Wingdings" pitchFamily="2" charset="2"/>
              <a:buNone/>
              <a:defRPr/>
            </a:pPr>
            <a:r>
              <a:rPr lang="en-US" sz="2800" b="1" dirty="0" smtClean="0"/>
              <a:t>   “The interval between the dates of original composition (of the NT) and the earliest extant evidence becomes so small as to be in fact negligible, and the last foundation for any doubt that the Scriptures have come down to us substantially as they were written has now been removed.  Both the authenticity and the general integrity of the books of the NT may be regarded as finally established.”</a:t>
            </a:r>
          </a:p>
          <a:p>
            <a:pPr eaLnBrk="1" hangingPunct="1">
              <a:lnSpc>
                <a:spcPct val="90000"/>
              </a:lnSpc>
              <a:buFont typeface="Wingdings" pitchFamily="2" charset="2"/>
              <a:buNone/>
              <a:defRPr/>
            </a:pPr>
            <a:r>
              <a:rPr lang="en-US" sz="2800" b="1" dirty="0" smtClean="0"/>
              <a:t>   </a:t>
            </a:r>
            <a:r>
              <a:rPr lang="en-US" sz="2400" b="1" dirty="0" smtClean="0"/>
              <a:t>-- </a:t>
            </a:r>
            <a:r>
              <a:rPr lang="en-US" sz="1800" b="1" dirty="0" smtClean="0"/>
              <a:t>Sir Frederic Kenyon, </a:t>
            </a:r>
            <a:r>
              <a:rPr lang="en-US" sz="1800" b="1" i="1" dirty="0" smtClean="0">
                <a:solidFill>
                  <a:srgbClr val="FFFF00"/>
                </a:solidFill>
              </a:rPr>
              <a:t>The Bible and Archaeology</a:t>
            </a:r>
            <a:r>
              <a:rPr lang="en-US" sz="1800" b="1" dirty="0" smtClean="0"/>
              <a:t>,  288-89.</a:t>
            </a:r>
            <a:endParaRPr lang="en-US" sz="2000" b="1" dirty="0" smtClean="0"/>
          </a:p>
          <a:p>
            <a:pPr eaLnBrk="1" hangingPunct="1">
              <a:lnSpc>
                <a:spcPct val="90000"/>
              </a:lnSpc>
              <a:buFont typeface="Wingdings" pitchFamily="2" charset="2"/>
              <a:buNone/>
              <a:defRPr/>
            </a:pPr>
            <a:r>
              <a:rPr lang="en-US" sz="1800" b="1" dirty="0" smtClean="0"/>
              <a:t>           </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12739">
                                            <p:txEl>
                                              <p:pRg st="0" end="0"/>
                                            </p:txEl>
                                          </p:spTgt>
                                        </p:tgtEl>
                                        <p:attrNameLst>
                                          <p:attrName>style.visibility</p:attrName>
                                        </p:attrNameLst>
                                      </p:cBhvr>
                                      <p:to>
                                        <p:strVal val="visible"/>
                                      </p:to>
                                    </p:set>
                                    <p:animEffect transition="in" filter="dissolve">
                                      <p:cBhvr>
                                        <p:cTn id="7" dur="500"/>
                                        <p:tgtEl>
                                          <p:spTgt spid="10127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12739">
                                            <p:txEl>
                                              <p:pRg st="1" end="1"/>
                                            </p:txEl>
                                          </p:spTgt>
                                        </p:tgtEl>
                                        <p:attrNameLst>
                                          <p:attrName>style.visibility</p:attrName>
                                        </p:attrNameLst>
                                      </p:cBhvr>
                                      <p:to>
                                        <p:strVal val="visible"/>
                                      </p:to>
                                    </p:set>
                                    <p:animEffect transition="in" filter="dissolve">
                                      <p:cBhvr>
                                        <p:cTn id="12" dur="500"/>
                                        <p:tgtEl>
                                          <p:spTgt spid="10127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12739">
                                            <p:txEl>
                                              <p:pRg st="2" end="2"/>
                                            </p:txEl>
                                          </p:spTgt>
                                        </p:tgtEl>
                                        <p:attrNameLst>
                                          <p:attrName>style.visibility</p:attrName>
                                        </p:attrNameLst>
                                      </p:cBhvr>
                                      <p:to>
                                        <p:strVal val="visible"/>
                                      </p:to>
                                    </p:set>
                                    <p:animEffect transition="in" filter="dissolve">
                                      <p:cBhvr>
                                        <p:cTn id="17" dur="500"/>
                                        <p:tgtEl>
                                          <p:spTgt spid="10127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2739" grpId="0" build="p"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62" name="Rectangle 2"/>
          <p:cNvSpPr>
            <a:spLocks noGrp="1" noChangeArrowheads="1"/>
          </p:cNvSpPr>
          <p:nvPr>
            <p:ph type="title"/>
          </p:nvPr>
        </p:nvSpPr>
        <p:spPr>
          <a:xfrm>
            <a:off x="685800" y="304800"/>
            <a:ext cx="7772400" cy="1143000"/>
          </a:xfrm>
        </p:spPr>
        <p:txBody>
          <a:bodyPr/>
          <a:lstStyle/>
          <a:p>
            <a:pPr eaLnBrk="1" hangingPunct="1">
              <a:defRPr/>
            </a:pPr>
            <a:r>
              <a:rPr lang="en-US" sz="6000" b="1" i="1" dirty="0" smtClean="0">
                <a:solidFill>
                  <a:srgbClr val="FFFF00"/>
                </a:solidFill>
              </a:rPr>
              <a:t>English Translations</a:t>
            </a:r>
          </a:p>
        </p:txBody>
      </p:sp>
      <p:sp>
        <p:nvSpPr>
          <p:cNvPr id="1013763" name="Rectangle 3"/>
          <p:cNvSpPr>
            <a:spLocks noGrp="1" noChangeArrowheads="1"/>
          </p:cNvSpPr>
          <p:nvPr>
            <p:ph type="body" idx="1"/>
          </p:nvPr>
        </p:nvSpPr>
        <p:spPr>
          <a:xfrm>
            <a:off x="609600" y="1600200"/>
            <a:ext cx="8305800" cy="5257800"/>
          </a:xfrm>
        </p:spPr>
        <p:txBody>
          <a:bodyPr/>
          <a:lstStyle/>
          <a:p>
            <a:pPr eaLnBrk="1" hangingPunct="1">
              <a:lnSpc>
                <a:spcPct val="90000"/>
              </a:lnSpc>
              <a:defRPr/>
            </a:pPr>
            <a:r>
              <a:rPr lang="en-US" b="1" dirty="0" smtClean="0"/>
              <a:t>Wycliffe and Tyndale</a:t>
            </a:r>
          </a:p>
          <a:p>
            <a:pPr eaLnBrk="1" hangingPunct="1">
              <a:lnSpc>
                <a:spcPct val="90000"/>
              </a:lnSpc>
              <a:defRPr/>
            </a:pPr>
            <a:r>
              <a:rPr lang="en-US" b="1" dirty="0" smtClean="0"/>
              <a:t>Great Bible, Geneva Bible,</a:t>
            </a:r>
          </a:p>
          <a:p>
            <a:pPr eaLnBrk="1" hangingPunct="1">
              <a:lnSpc>
                <a:spcPct val="70000"/>
              </a:lnSpc>
              <a:buFont typeface="Wingdings" pitchFamily="2" charset="2"/>
              <a:buNone/>
              <a:defRPr/>
            </a:pPr>
            <a:r>
              <a:rPr lang="en-US" b="1" dirty="0" smtClean="0"/>
              <a:t>						 Bishops’ Bible</a:t>
            </a:r>
          </a:p>
          <a:p>
            <a:pPr eaLnBrk="1" hangingPunct="1">
              <a:lnSpc>
                <a:spcPct val="60000"/>
              </a:lnSpc>
              <a:defRPr/>
            </a:pPr>
            <a:r>
              <a:rPr lang="en-US" b="1" dirty="0" smtClean="0"/>
              <a:t>King James Version</a:t>
            </a:r>
          </a:p>
          <a:p>
            <a:pPr eaLnBrk="1" hangingPunct="1">
              <a:lnSpc>
                <a:spcPct val="90000"/>
              </a:lnSpc>
              <a:defRPr/>
            </a:pPr>
            <a:r>
              <a:rPr lang="en-US" b="1" dirty="0" smtClean="0"/>
              <a:t>English Revised Version &amp; ASV</a:t>
            </a:r>
          </a:p>
          <a:p>
            <a:pPr eaLnBrk="1" hangingPunct="1">
              <a:lnSpc>
                <a:spcPct val="90000"/>
              </a:lnSpc>
              <a:defRPr/>
            </a:pPr>
            <a:r>
              <a:rPr lang="en-US" b="1" dirty="0" smtClean="0"/>
              <a:t>New American Standard Version</a:t>
            </a:r>
          </a:p>
          <a:p>
            <a:pPr eaLnBrk="1" hangingPunct="1">
              <a:lnSpc>
                <a:spcPct val="90000"/>
              </a:lnSpc>
              <a:defRPr/>
            </a:pPr>
            <a:r>
              <a:rPr lang="en-US" b="1" dirty="0" smtClean="0"/>
              <a:t>Revised Standard Version &amp; NRSV</a:t>
            </a:r>
          </a:p>
          <a:p>
            <a:pPr eaLnBrk="1" hangingPunct="1">
              <a:lnSpc>
                <a:spcPct val="90000"/>
              </a:lnSpc>
              <a:defRPr/>
            </a:pPr>
            <a:r>
              <a:rPr lang="en-US" b="1" dirty="0" smtClean="0"/>
              <a:t>New International Version</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13763">
                                            <p:txEl>
                                              <p:pRg st="0" end="0"/>
                                            </p:txEl>
                                          </p:spTgt>
                                        </p:tgtEl>
                                        <p:attrNameLst>
                                          <p:attrName>style.visibility</p:attrName>
                                        </p:attrNameLst>
                                      </p:cBhvr>
                                      <p:to>
                                        <p:strVal val="visible"/>
                                      </p:to>
                                    </p:set>
                                    <p:animEffect transition="in" filter="wipe(left)">
                                      <p:cBhvr>
                                        <p:cTn id="7" dur="500"/>
                                        <p:tgtEl>
                                          <p:spTgt spid="10137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13763">
                                            <p:txEl>
                                              <p:pRg st="1" end="1"/>
                                            </p:txEl>
                                          </p:spTgt>
                                        </p:tgtEl>
                                        <p:attrNameLst>
                                          <p:attrName>style.visibility</p:attrName>
                                        </p:attrNameLst>
                                      </p:cBhvr>
                                      <p:to>
                                        <p:strVal val="visible"/>
                                      </p:to>
                                    </p:set>
                                    <p:animEffect transition="in" filter="wipe(left)">
                                      <p:cBhvr>
                                        <p:cTn id="12" dur="500"/>
                                        <p:tgtEl>
                                          <p:spTgt spid="10137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13763">
                                            <p:txEl>
                                              <p:pRg st="2" end="2"/>
                                            </p:txEl>
                                          </p:spTgt>
                                        </p:tgtEl>
                                        <p:attrNameLst>
                                          <p:attrName>style.visibility</p:attrName>
                                        </p:attrNameLst>
                                      </p:cBhvr>
                                      <p:to>
                                        <p:strVal val="visible"/>
                                      </p:to>
                                    </p:set>
                                    <p:animEffect transition="in" filter="wipe(left)">
                                      <p:cBhvr>
                                        <p:cTn id="17" dur="500"/>
                                        <p:tgtEl>
                                          <p:spTgt spid="10137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13763">
                                            <p:txEl>
                                              <p:pRg st="3" end="3"/>
                                            </p:txEl>
                                          </p:spTgt>
                                        </p:tgtEl>
                                        <p:attrNameLst>
                                          <p:attrName>style.visibility</p:attrName>
                                        </p:attrNameLst>
                                      </p:cBhvr>
                                      <p:to>
                                        <p:strVal val="visible"/>
                                      </p:to>
                                    </p:set>
                                    <p:animEffect transition="in" filter="wipe(left)">
                                      <p:cBhvr>
                                        <p:cTn id="22" dur="500"/>
                                        <p:tgtEl>
                                          <p:spTgt spid="10137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13763">
                                            <p:txEl>
                                              <p:pRg st="4" end="4"/>
                                            </p:txEl>
                                          </p:spTgt>
                                        </p:tgtEl>
                                        <p:attrNameLst>
                                          <p:attrName>style.visibility</p:attrName>
                                        </p:attrNameLst>
                                      </p:cBhvr>
                                      <p:to>
                                        <p:strVal val="visible"/>
                                      </p:to>
                                    </p:set>
                                    <p:animEffect transition="in" filter="wipe(left)">
                                      <p:cBhvr>
                                        <p:cTn id="27" dur="500"/>
                                        <p:tgtEl>
                                          <p:spTgt spid="101376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13763">
                                            <p:txEl>
                                              <p:pRg st="5" end="5"/>
                                            </p:txEl>
                                          </p:spTgt>
                                        </p:tgtEl>
                                        <p:attrNameLst>
                                          <p:attrName>style.visibility</p:attrName>
                                        </p:attrNameLst>
                                      </p:cBhvr>
                                      <p:to>
                                        <p:strVal val="visible"/>
                                      </p:to>
                                    </p:set>
                                    <p:animEffect transition="in" filter="wipe(left)">
                                      <p:cBhvr>
                                        <p:cTn id="32" dur="500"/>
                                        <p:tgtEl>
                                          <p:spTgt spid="101376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13763">
                                            <p:txEl>
                                              <p:pRg st="6" end="6"/>
                                            </p:txEl>
                                          </p:spTgt>
                                        </p:tgtEl>
                                        <p:attrNameLst>
                                          <p:attrName>style.visibility</p:attrName>
                                        </p:attrNameLst>
                                      </p:cBhvr>
                                      <p:to>
                                        <p:strVal val="visible"/>
                                      </p:to>
                                    </p:set>
                                    <p:animEffect transition="in" filter="wipe(left)">
                                      <p:cBhvr>
                                        <p:cTn id="37" dur="500"/>
                                        <p:tgtEl>
                                          <p:spTgt spid="101376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13763">
                                            <p:txEl>
                                              <p:pRg st="7" end="7"/>
                                            </p:txEl>
                                          </p:spTgt>
                                        </p:tgtEl>
                                        <p:attrNameLst>
                                          <p:attrName>style.visibility</p:attrName>
                                        </p:attrNameLst>
                                      </p:cBhvr>
                                      <p:to>
                                        <p:strVal val="visible"/>
                                      </p:to>
                                    </p:set>
                                    <p:animEffect transition="in" filter="wipe(left)">
                                      <p:cBhvr>
                                        <p:cTn id="42" dur="500"/>
                                        <p:tgtEl>
                                          <p:spTgt spid="101376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63" grpId="0" build="p"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858" name="Rectangle 2"/>
          <p:cNvSpPr>
            <a:spLocks noGrp="1" noChangeArrowheads="1"/>
          </p:cNvSpPr>
          <p:nvPr>
            <p:ph type="title"/>
          </p:nvPr>
        </p:nvSpPr>
        <p:spPr>
          <a:xfrm>
            <a:off x="0" y="277813"/>
            <a:ext cx="8915400" cy="1139825"/>
          </a:xfrm>
        </p:spPr>
        <p:txBody>
          <a:bodyPr/>
          <a:lstStyle/>
          <a:p>
            <a:pPr eaLnBrk="1" hangingPunct="1">
              <a:defRPr/>
            </a:pPr>
            <a:r>
              <a:rPr lang="en-US" sz="6600" b="1" i="1" dirty="0" smtClean="0">
                <a:solidFill>
                  <a:srgbClr val="FFFF00"/>
                </a:solidFill>
              </a:rPr>
              <a:t>Rheims Version</a:t>
            </a:r>
            <a:r>
              <a:rPr lang="en-US" sz="6000" b="1" i="1" dirty="0" smtClean="0">
                <a:solidFill>
                  <a:srgbClr val="FFFF00"/>
                </a:solidFill>
              </a:rPr>
              <a:t>, 1582</a:t>
            </a:r>
          </a:p>
        </p:txBody>
      </p:sp>
      <p:sp>
        <p:nvSpPr>
          <p:cNvPr id="1017859" name="Rectangle 3"/>
          <p:cNvSpPr>
            <a:spLocks noGrp="1" noChangeArrowheads="1"/>
          </p:cNvSpPr>
          <p:nvPr>
            <p:ph type="body" idx="1"/>
          </p:nvPr>
        </p:nvSpPr>
        <p:spPr/>
        <p:txBody>
          <a:bodyPr/>
          <a:lstStyle/>
          <a:p>
            <a:pPr eaLnBrk="1" hangingPunct="1">
              <a:defRPr/>
            </a:pPr>
            <a:endParaRPr lang="en-US" smtClean="0"/>
          </a:p>
        </p:txBody>
      </p:sp>
      <p:pic>
        <p:nvPicPr>
          <p:cNvPr id="142340" name="Picture 4" descr="Rheims"/>
          <p:cNvPicPr>
            <a:picLocks noChangeAspect="1" noChangeArrowheads="1"/>
          </p:cNvPicPr>
          <p:nvPr/>
        </p:nvPicPr>
        <p:blipFill>
          <a:blip r:embed="rId3" cstate="print"/>
          <a:srcRect/>
          <a:stretch>
            <a:fillRect/>
          </a:stretch>
        </p:blipFill>
        <p:spPr bwMode="auto">
          <a:xfrm>
            <a:off x="914400" y="1930400"/>
            <a:ext cx="7162800" cy="4927600"/>
          </a:xfrm>
          <a:prstGeom prst="rect">
            <a:avLst/>
          </a:prstGeom>
          <a:noFill/>
          <a:ln w="9525">
            <a:noFill/>
            <a:miter lim="800000"/>
            <a:headEnd/>
            <a:tailEnd/>
          </a:ln>
        </p:spPr>
      </p:pic>
    </p:spTree>
  </p:cSld>
  <p:clrMapOvr>
    <a:masterClrMapping/>
  </p:clrMapOvr>
  <p:transition>
    <p:fade thruBlk="1"/>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4" name="Rectangle 2"/>
          <p:cNvSpPr>
            <a:spLocks noGrp="1" noChangeArrowheads="1"/>
          </p:cNvSpPr>
          <p:nvPr>
            <p:ph type="title"/>
          </p:nvPr>
        </p:nvSpPr>
        <p:spPr>
          <a:xfrm>
            <a:off x="0" y="277813"/>
            <a:ext cx="8915400" cy="1139825"/>
          </a:xfrm>
        </p:spPr>
        <p:txBody>
          <a:bodyPr/>
          <a:lstStyle/>
          <a:p>
            <a:pPr eaLnBrk="1" hangingPunct="1">
              <a:defRPr/>
            </a:pPr>
            <a:r>
              <a:rPr lang="en-US" sz="5400" b="1" dirty="0" smtClean="0">
                <a:solidFill>
                  <a:srgbClr val="FFFF00"/>
                </a:solidFill>
              </a:rPr>
              <a:t>RSV Revision Committee </a:t>
            </a:r>
            <a:r>
              <a:rPr lang="en-US" sz="5400" b="1" i="1" dirty="0" smtClean="0">
                <a:solidFill>
                  <a:srgbClr val="FFFF00"/>
                </a:solidFill>
              </a:rPr>
              <a:t>1981</a:t>
            </a:r>
          </a:p>
        </p:txBody>
      </p:sp>
      <p:sp>
        <p:nvSpPr>
          <p:cNvPr id="1021955" name="Rectangle 3"/>
          <p:cNvSpPr>
            <a:spLocks noGrp="1" noChangeArrowheads="1"/>
          </p:cNvSpPr>
          <p:nvPr>
            <p:ph type="body" idx="1"/>
          </p:nvPr>
        </p:nvSpPr>
        <p:spPr/>
        <p:txBody>
          <a:bodyPr/>
          <a:lstStyle/>
          <a:p>
            <a:pPr eaLnBrk="1" hangingPunct="1">
              <a:defRPr/>
            </a:pPr>
            <a:endParaRPr lang="en-US" smtClean="0"/>
          </a:p>
        </p:txBody>
      </p:sp>
      <p:pic>
        <p:nvPicPr>
          <p:cNvPr id="146436" name="Picture 4" descr="RSVComm-noID"/>
          <p:cNvPicPr>
            <a:picLocks noChangeAspect="1" noChangeArrowheads="1"/>
          </p:cNvPicPr>
          <p:nvPr/>
        </p:nvPicPr>
        <p:blipFill>
          <a:blip r:embed="rId3" cstate="print"/>
          <a:srcRect/>
          <a:stretch>
            <a:fillRect/>
          </a:stretch>
        </p:blipFill>
        <p:spPr bwMode="auto">
          <a:xfrm>
            <a:off x="533400" y="1828800"/>
            <a:ext cx="8001000" cy="5407025"/>
          </a:xfrm>
          <a:prstGeom prst="rect">
            <a:avLst/>
          </a:prstGeom>
          <a:noFill/>
          <a:ln w="9525">
            <a:noFill/>
            <a:miter lim="800000"/>
            <a:headEnd/>
            <a:tailEnd/>
          </a:ln>
        </p:spPr>
      </p:pic>
    </p:spTree>
  </p:cSld>
  <p:clrMapOvr>
    <a:masterClrMapping/>
  </p:clrMapOvr>
  <p:transition>
    <p:fade thruBlk="1"/>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2" name="Rectangle 2"/>
          <p:cNvSpPr>
            <a:spLocks noGrp="1" noChangeArrowheads="1"/>
          </p:cNvSpPr>
          <p:nvPr>
            <p:ph type="title"/>
          </p:nvPr>
        </p:nvSpPr>
        <p:spPr/>
        <p:txBody>
          <a:bodyPr/>
          <a:lstStyle/>
          <a:p>
            <a:pPr eaLnBrk="1" hangingPunct="1">
              <a:defRPr/>
            </a:pPr>
            <a:endParaRPr lang="en-US" smtClean="0"/>
          </a:p>
        </p:txBody>
      </p:sp>
      <p:sp>
        <p:nvSpPr>
          <p:cNvPr id="1024003" name="Rectangle 3"/>
          <p:cNvSpPr>
            <a:spLocks noGrp="1" noChangeArrowheads="1"/>
          </p:cNvSpPr>
          <p:nvPr>
            <p:ph type="body" idx="1"/>
          </p:nvPr>
        </p:nvSpPr>
        <p:spPr>
          <a:xfrm>
            <a:off x="228600" y="685800"/>
            <a:ext cx="7924800" cy="4114800"/>
          </a:xfrm>
        </p:spPr>
        <p:txBody>
          <a:bodyPr/>
          <a:lstStyle/>
          <a:p>
            <a:pPr eaLnBrk="1" hangingPunct="1">
              <a:lnSpc>
                <a:spcPct val="90000"/>
              </a:lnSpc>
              <a:buFont typeface="Wingdings" pitchFamily="2" charset="2"/>
              <a:buNone/>
              <a:defRPr/>
            </a:pPr>
            <a:r>
              <a:rPr lang="en-US" sz="5400" b="1" dirty="0" smtClean="0">
                <a:solidFill>
                  <a:srgbClr val="FFFF00"/>
                </a:solidFill>
              </a:rPr>
              <a:t>Samaritan</a:t>
            </a:r>
          </a:p>
          <a:p>
            <a:pPr eaLnBrk="1" hangingPunct="1">
              <a:lnSpc>
                <a:spcPct val="90000"/>
              </a:lnSpc>
              <a:buFont typeface="Wingdings" pitchFamily="2" charset="2"/>
              <a:buNone/>
              <a:defRPr/>
            </a:pPr>
            <a:r>
              <a:rPr lang="en-US" sz="5400" b="1" dirty="0" smtClean="0">
                <a:solidFill>
                  <a:srgbClr val="FFFF00"/>
                </a:solidFill>
              </a:rPr>
              <a:t>Pentateuch</a:t>
            </a:r>
          </a:p>
          <a:p>
            <a:pPr eaLnBrk="1" hangingPunct="1">
              <a:lnSpc>
                <a:spcPct val="90000"/>
              </a:lnSpc>
              <a:buFont typeface="Wingdings" pitchFamily="2" charset="2"/>
              <a:buNone/>
              <a:defRPr/>
            </a:pPr>
            <a:endParaRPr lang="en-US" sz="4800" b="1" dirty="0" smtClean="0">
              <a:solidFill>
                <a:srgbClr val="FFFF00"/>
              </a:solidFill>
            </a:endParaRPr>
          </a:p>
          <a:p>
            <a:pPr eaLnBrk="1" hangingPunct="1">
              <a:lnSpc>
                <a:spcPct val="90000"/>
              </a:lnSpc>
              <a:buFont typeface="Wingdings" pitchFamily="2" charset="2"/>
              <a:buNone/>
              <a:defRPr/>
            </a:pPr>
            <a:r>
              <a:rPr lang="en-US" b="1" i="1" dirty="0" smtClean="0">
                <a:solidFill>
                  <a:srgbClr val="FFFF00"/>
                </a:solidFill>
              </a:rPr>
              <a:t>With priest</a:t>
            </a:r>
          </a:p>
          <a:p>
            <a:pPr eaLnBrk="1" hangingPunct="1">
              <a:lnSpc>
                <a:spcPct val="80000"/>
              </a:lnSpc>
              <a:buFont typeface="Wingdings" pitchFamily="2" charset="2"/>
              <a:buNone/>
              <a:defRPr/>
            </a:pPr>
            <a:r>
              <a:rPr lang="en-US" b="1" i="1" dirty="0" smtClean="0">
                <a:solidFill>
                  <a:srgbClr val="FFFF00"/>
                </a:solidFill>
              </a:rPr>
              <a:t>Jacob </a:t>
            </a:r>
            <a:r>
              <a:rPr lang="en-US" b="1" i="1" dirty="0" err="1" smtClean="0">
                <a:solidFill>
                  <a:srgbClr val="FFFF00"/>
                </a:solidFill>
              </a:rPr>
              <a:t>ben</a:t>
            </a:r>
            <a:r>
              <a:rPr lang="en-US" b="1" i="1" dirty="0" smtClean="0">
                <a:solidFill>
                  <a:srgbClr val="FFFF00"/>
                </a:solidFill>
              </a:rPr>
              <a:t> Aaron</a:t>
            </a:r>
          </a:p>
          <a:p>
            <a:pPr eaLnBrk="1" hangingPunct="1">
              <a:lnSpc>
                <a:spcPct val="80000"/>
              </a:lnSpc>
              <a:buFont typeface="Wingdings" pitchFamily="2" charset="2"/>
              <a:buNone/>
              <a:defRPr/>
            </a:pPr>
            <a:r>
              <a:rPr lang="en-US" b="1" i="1" dirty="0" smtClean="0">
                <a:solidFill>
                  <a:srgbClr val="FFFF00"/>
                </a:solidFill>
              </a:rPr>
              <a:t>At Nablus</a:t>
            </a:r>
            <a:r>
              <a:rPr lang="en-US" sz="3600" b="1" dirty="0" smtClean="0">
                <a:solidFill>
                  <a:srgbClr val="FFFF00"/>
                </a:solidFill>
              </a:rPr>
              <a:t> </a:t>
            </a:r>
            <a:r>
              <a:rPr lang="en-US" sz="3100" b="1" i="1" dirty="0" smtClean="0">
                <a:solidFill>
                  <a:srgbClr val="FFFF00"/>
                </a:solidFill>
              </a:rPr>
              <a:t>(1909)</a:t>
            </a:r>
            <a:endParaRPr lang="en-US" sz="3100" b="1" dirty="0" smtClean="0">
              <a:solidFill>
                <a:srgbClr val="FFFF00"/>
              </a:solidFill>
            </a:endParaRPr>
          </a:p>
        </p:txBody>
      </p:sp>
      <p:pic>
        <p:nvPicPr>
          <p:cNvPr id="148484" name="Picture 4" descr="SamPentPriest"/>
          <p:cNvPicPr>
            <a:picLocks noChangeAspect="1" noChangeArrowheads="1"/>
          </p:cNvPicPr>
          <p:nvPr/>
        </p:nvPicPr>
        <p:blipFill>
          <a:blip r:embed="rId3" cstate="print"/>
          <a:srcRect/>
          <a:stretch>
            <a:fillRect/>
          </a:stretch>
        </p:blipFill>
        <p:spPr bwMode="auto">
          <a:xfrm>
            <a:off x="4746625" y="0"/>
            <a:ext cx="4397375" cy="6858000"/>
          </a:xfrm>
          <a:prstGeom prst="rect">
            <a:avLst/>
          </a:prstGeom>
          <a:noFill/>
          <a:ln w="9525">
            <a:noFill/>
            <a:miter lim="800000"/>
            <a:headEnd/>
            <a:tailEnd/>
          </a:ln>
        </p:spPr>
      </p:pic>
    </p:spTree>
  </p:cSld>
  <p:clrMapOvr>
    <a:masterClrMapping/>
  </p:clrMapOvr>
  <p:transition>
    <p:fade thruBlk="1"/>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26" name="Rectangle 2"/>
          <p:cNvSpPr>
            <a:spLocks noGrp="1" noChangeArrowheads="1"/>
          </p:cNvSpPr>
          <p:nvPr>
            <p:ph type="title"/>
          </p:nvPr>
        </p:nvSpPr>
        <p:spPr>
          <a:xfrm>
            <a:off x="685800" y="457200"/>
            <a:ext cx="7772400" cy="1143000"/>
          </a:xfrm>
        </p:spPr>
        <p:txBody>
          <a:bodyPr/>
          <a:lstStyle/>
          <a:p>
            <a:pPr eaLnBrk="1" hangingPunct="1">
              <a:lnSpc>
                <a:spcPct val="90000"/>
              </a:lnSpc>
              <a:defRPr/>
            </a:pPr>
            <a:r>
              <a:rPr lang="en-US" sz="5400" b="1" dirty="0" smtClean="0">
                <a:solidFill>
                  <a:srgbClr val="FFFF00"/>
                </a:solidFill>
              </a:rPr>
              <a:t>Samaritan Pentateuch</a:t>
            </a:r>
            <a:br>
              <a:rPr lang="en-US" sz="5400" b="1" dirty="0" smtClean="0">
                <a:solidFill>
                  <a:srgbClr val="FFFF00"/>
                </a:solidFill>
              </a:rPr>
            </a:br>
            <a:r>
              <a:rPr lang="en-US" sz="5400" b="1" i="1" dirty="0" smtClean="0">
                <a:solidFill>
                  <a:srgbClr val="FFFF00"/>
                </a:solidFill>
              </a:rPr>
              <a:t>Text of Genesis 1</a:t>
            </a:r>
          </a:p>
        </p:txBody>
      </p:sp>
      <p:sp>
        <p:nvSpPr>
          <p:cNvPr id="1025027" name="Rectangle 3"/>
          <p:cNvSpPr>
            <a:spLocks noGrp="1" noChangeArrowheads="1"/>
          </p:cNvSpPr>
          <p:nvPr>
            <p:ph type="body" idx="1"/>
          </p:nvPr>
        </p:nvSpPr>
        <p:spPr/>
        <p:txBody>
          <a:bodyPr/>
          <a:lstStyle/>
          <a:p>
            <a:pPr eaLnBrk="1" hangingPunct="1">
              <a:defRPr/>
            </a:pPr>
            <a:endParaRPr lang="en-US" smtClean="0"/>
          </a:p>
        </p:txBody>
      </p:sp>
      <p:pic>
        <p:nvPicPr>
          <p:cNvPr id="149508" name="Picture 4" descr="SamPent-Gen1"/>
          <p:cNvPicPr>
            <a:picLocks noChangeAspect="1" noChangeArrowheads="1"/>
          </p:cNvPicPr>
          <p:nvPr/>
        </p:nvPicPr>
        <p:blipFill>
          <a:blip r:embed="rId3" cstate="print"/>
          <a:srcRect/>
          <a:stretch>
            <a:fillRect/>
          </a:stretch>
        </p:blipFill>
        <p:spPr bwMode="auto">
          <a:xfrm>
            <a:off x="1600200" y="1981200"/>
            <a:ext cx="5483225" cy="5638800"/>
          </a:xfrm>
          <a:prstGeom prst="rect">
            <a:avLst/>
          </a:prstGeom>
          <a:noFill/>
          <a:ln w="9525">
            <a:noFill/>
            <a:miter lim="800000"/>
            <a:headEnd/>
            <a:tailEnd/>
          </a:ln>
        </p:spPr>
      </p:pic>
    </p:spTree>
  </p:cSld>
  <p:clrMapOvr>
    <a:masterClrMapping/>
  </p:clrMapOvr>
  <p:transition>
    <p:fade thruBlk="1"/>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50" name="Rectangle 2"/>
          <p:cNvSpPr>
            <a:spLocks noGrp="1" noChangeArrowheads="1"/>
          </p:cNvSpPr>
          <p:nvPr>
            <p:ph type="title"/>
          </p:nvPr>
        </p:nvSpPr>
        <p:spPr>
          <a:xfrm>
            <a:off x="685800" y="457200"/>
            <a:ext cx="7772400" cy="838200"/>
          </a:xfrm>
        </p:spPr>
        <p:txBody>
          <a:bodyPr/>
          <a:lstStyle/>
          <a:p>
            <a:pPr eaLnBrk="1" hangingPunct="1">
              <a:defRPr/>
            </a:pPr>
            <a:r>
              <a:rPr lang="en-US" sz="6600" b="1" i="1" dirty="0" smtClean="0">
                <a:solidFill>
                  <a:srgbClr val="FFFF00"/>
                </a:solidFill>
              </a:rPr>
              <a:t>Isaiah Scroll (DSS)</a:t>
            </a:r>
          </a:p>
        </p:txBody>
      </p:sp>
      <p:sp>
        <p:nvSpPr>
          <p:cNvPr id="1026051" name="Rectangle 3"/>
          <p:cNvSpPr>
            <a:spLocks noGrp="1" noChangeArrowheads="1"/>
          </p:cNvSpPr>
          <p:nvPr>
            <p:ph type="body" idx="1"/>
          </p:nvPr>
        </p:nvSpPr>
        <p:spPr/>
        <p:txBody>
          <a:bodyPr/>
          <a:lstStyle/>
          <a:p>
            <a:pPr eaLnBrk="1" hangingPunct="1">
              <a:defRPr/>
            </a:pPr>
            <a:endParaRPr lang="en-US" smtClean="0"/>
          </a:p>
        </p:txBody>
      </p:sp>
      <p:pic>
        <p:nvPicPr>
          <p:cNvPr id="150532" name="Picture 4" descr="A0001022"/>
          <p:cNvPicPr>
            <a:picLocks noChangeAspect="1" noChangeArrowheads="1"/>
          </p:cNvPicPr>
          <p:nvPr/>
        </p:nvPicPr>
        <p:blipFill>
          <a:blip r:embed="rId3" cstate="print"/>
          <a:srcRect/>
          <a:stretch>
            <a:fillRect/>
          </a:stretch>
        </p:blipFill>
        <p:spPr bwMode="auto">
          <a:xfrm>
            <a:off x="965200" y="1562100"/>
            <a:ext cx="7035800" cy="5276850"/>
          </a:xfrm>
          <a:prstGeom prst="rect">
            <a:avLst/>
          </a:prstGeom>
          <a:noFill/>
          <a:ln w="9525">
            <a:noFill/>
            <a:miter lim="800000"/>
            <a:headEnd/>
            <a:tailEnd/>
          </a:ln>
        </p:spPr>
      </p:pic>
    </p:spTree>
  </p:cSld>
  <p:clrMapOvr>
    <a:masterClrMapping/>
  </p:clrMapOvr>
  <p:transition>
    <p:fade thruBlk="1"/>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074" name="Rectangle 2"/>
          <p:cNvSpPr>
            <a:spLocks noGrp="1" noChangeArrowheads="1"/>
          </p:cNvSpPr>
          <p:nvPr>
            <p:ph type="title"/>
          </p:nvPr>
        </p:nvSpPr>
        <p:spPr>
          <a:xfrm>
            <a:off x="304800" y="152400"/>
            <a:ext cx="8458200" cy="1219200"/>
          </a:xfrm>
        </p:spPr>
        <p:txBody>
          <a:bodyPr/>
          <a:lstStyle/>
          <a:p>
            <a:pPr eaLnBrk="1" hangingPunct="1">
              <a:defRPr/>
            </a:pPr>
            <a:r>
              <a:rPr lang="en-US" sz="6000" b="1" i="1" dirty="0" smtClean="0">
                <a:solidFill>
                  <a:srgbClr val="FFFF00"/>
                </a:solidFill>
              </a:rPr>
              <a:t>Dead Sea Scroll Jars</a:t>
            </a:r>
          </a:p>
        </p:txBody>
      </p:sp>
      <p:sp>
        <p:nvSpPr>
          <p:cNvPr id="1027075" name="Rectangle 3"/>
          <p:cNvSpPr>
            <a:spLocks noGrp="1" noChangeArrowheads="1"/>
          </p:cNvSpPr>
          <p:nvPr>
            <p:ph type="body" idx="1"/>
          </p:nvPr>
        </p:nvSpPr>
        <p:spPr/>
        <p:txBody>
          <a:bodyPr/>
          <a:lstStyle/>
          <a:p>
            <a:pPr eaLnBrk="1" hangingPunct="1">
              <a:defRPr/>
            </a:pPr>
            <a:endParaRPr lang="en-US" dirty="0" smtClean="0"/>
          </a:p>
        </p:txBody>
      </p:sp>
      <p:pic>
        <p:nvPicPr>
          <p:cNvPr id="151556" name="Picture 4" descr="A0001144"/>
          <p:cNvPicPr>
            <a:picLocks noChangeAspect="1" noChangeArrowheads="1"/>
          </p:cNvPicPr>
          <p:nvPr/>
        </p:nvPicPr>
        <p:blipFill>
          <a:blip r:embed="rId3" cstate="print"/>
          <a:srcRect/>
          <a:stretch>
            <a:fillRect/>
          </a:stretch>
        </p:blipFill>
        <p:spPr bwMode="auto">
          <a:xfrm>
            <a:off x="1676400" y="1219200"/>
            <a:ext cx="4953000" cy="6324600"/>
          </a:xfrm>
          <a:prstGeom prst="rect">
            <a:avLst/>
          </a:prstGeom>
          <a:noFill/>
          <a:ln w="9525">
            <a:noFill/>
            <a:miter lim="800000"/>
            <a:headEnd/>
            <a:tailEnd/>
          </a:ln>
        </p:spPr>
      </p:pic>
    </p:spTree>
  </p:cSld>
  <p:clrMapOvr>
    <a:masterClrMapping/>
  </p:clrMapOvr>
  <p:transition>
    <p:fade thruBlk="1"/>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8" name="Rectangle 2"/>
          <p:cNvSpPr>
            <a:spLocks noGrp="1" noChangeArrowheads="1"/>
          </p:cNvSpPr>
          <p:nvPr>
            <p:ph type="title"/>
          </p:nvPr>
        </p:nvSpPr>
        <p:spPr>
          <a:xfrm>
            <a:off x="685800" y="457200"/>
            <a:ext cx="7772400" cy="1143000"/>
          </a:xfrm>
        </p:spPr>
        <p:txBody>
          <a:bodyPr/>
          <a:lstStyle/>
          <a:p>
            <a:pPr eaLnBrk="1" hangingPunct="1">
              <a:lnSpc>
                <a:spcPct val="90000"/>
              </a:lnSpc>
              <a:defRPr/>
            </a:pPr>
            <a:r>
              <a:rPr lang="en-US" sz="6000" b="1" i="1" dirty="0" smtClean="0">
                <a:solidFill>
                  <a:srgbClr val="FFFF00"/>
                </a:solidFill>
              </a:rPr>
              <a:t>Qumran Caves</a:t>
            </a:r>
            <a:br>
              <a:rPr lang="en-US" sz="6000" b="1" i="1" dirty="0" smtClean="0">
                <a:solidFill>
                  <a:srgbClr val="FFFF00"/>
                </a:solidFill>
              </a:rPr>
            </a:br>
            <a:r>
              <a:rPr lang="en-US" sz="6000" b="1" i="1" dirty="0" smtClean="0">
                <a:solidFill>
                  <a:srgbClr val="FFFF00"/>
                </a:solidFill>
              </a:rPr>
              <a:t>Dead Sea Scrolls</a:t>
            </a:r>
          </a:p>
        </p:txBody>
      </p:sp>
      <p:sp>
        <p:nvSpPr>
          <p:cNvPr id="1028099" name="Rectangle 3"/>
          <p:cNvSpPr>
            <a:spLocks noGrp="1" noChangeArrowheads="1"/>
          </p:cNvSpPr>
          <p:nvPr>
            <p:ph type="body" idx="1"/>
          </p:nvPr>
        </p:nvSpPr>
        <p:spPr/>
        <p:txBody>
          <a:bodyPr/>
          <a:lstStyle/>
          <a:p>
            <a:pPr eaLnBrk="1" hangingPunct="1">
              <a:defRPr/>
            </a:pPr>
            <a:endParaRPr lang="en-US" smtClean="0"/>
          </a:p>
        </p:txBody>
      </p:sp>
      <p:pic>
        <p:nvPicPr>
          <p:cNvPr id="152580" name="Picture 4" descr="Qumran"/>
          <p:cNvPicPr>
            <a:picLocks noChangeAspect="1" noChangeArrowheads="1"/>
          </p:cNvPicPr>
          <p:nvPr/>
        </p:nvPicPr>
        <p:blipFill>
          <a:blip r:embed="rId3" cstate="print"/>
          <a:srcRect/>
          <a:stretch>
            <a:fillRect/>
          </a:stretch>
        </p:blipFill>
        <p:spPr bwMode="auto">
          <a:xfrm>
            <a:off x="609600" y="1730375"/>
            <a:ext cx="7942263" cy="5127625"/>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457200" y="914400"/>
            <a:ext cx="5334000" cy="1311275"/>
          </a:xfrm>
          <a:prstGeom prst="rect">
            <a:avLst/>
          </a:prstGeom>
          <a:noFill/>
          <a:ln w="9525">
            <a:noFill/>
            <a:miter lim="800000"/>
            <a:headEnd/>
            <a:tailEnd/>
          </a:ln>
        </p:spPr>
        <p:txBody>
          <a:bodyPr>
            <a:spAutoFit/>
          </a:bodyPr>
          <a:lstStyle/>
          <a:p>
            <a:r>
              <a:rPr lang="en-US" sz="4000" b="1" i="1">
                <a:solidFill>
                  <a:srgbClr val="FFFF66"/>
                </a:solidFill>
                <a:latin typeface="Arial" charset="0"/>
              </a:rPr>
              <a:t>The New Testament   </a:t>
            </a:r>
          </a:p>
          <a:p>
            <a:r>
              <a:rPr lang="en-US" sz="4000" b="1" i="1">
                <a:solidFill>
                  <a:srgbClr val="FFFF66"/>
                </a:solidFill>
                <a:latin typeface="Arial" charset="0"/>
              </a:rPr>
              <a:t>was written in Greek.</a:t>
            </a:r>
            <a:endParaRPr lang="en-US" sz="3700" b="1" i="1">
              <a:solidFill>
                <a:srgbClr val="FFFF66"/>
              </a:solidFill>
              <a:latin typeface="Arial" charset="0"/>
            </a:endParaRPr>
          </a:p>
        </p:txBody>
      </p:sp>
      <p:sp>
        <p:nvSpPr>
          <p:cNvPr id="30723" name="Text Box 3"/>
          <p:cNvSpPr txBox="1">
            <a:spLocks noChangeArrowheads="1"/>
          </p:cNvSpPr>
          <p:nvPr/>
        </p:nvSpPr>
        <p:spPr bwMode="auto">
          <a:xfrm>
            <a:off x="1066800" y="4343400"/>
            <a:ext cx="3429000" cy="1066800"/>
          </a:xfrm>
          <a:prstGeom prst="rect">
            <a:avLst/>
          </a:prstGeom>
          <a:noFill/>
          <a:ln w="9525">
            <a:noFill/>
            <a:miter lim="800000"/>
            <a:headEnd/>
            <a:tailEnd/>
          </a:ln>
        </p:spPr>
        <p:txBody>
          <a:bodyPr>
            <a:spAutoFit/>
          </a:bodyPr>
          <a:lstStyle/>
          <a:p>
            <a:pPr algn="ctr"/>
            <a:r>
              <a:rPr lang="en-US" sz="3200" b="1">
                <a:latin typeface="Arial" charset="0"/>
              </a:rPr>
              <a:t>A sample of Greek letters.</a:t>
            </a:r>
            <a:endParaRPr lang="en-US" sz="3200">
              <a:latin typeface="Arial" charset="0"/>
            </a:endParaRPr>
          </a:p>
        </p:txBody>
      </p:sp>
      <p:pic>
        <p:nvPicPr>
          <p:cNvPr id="928772" name="Picture 4" descr="GreekNT"/>
          <p:cNvPicPr>
            <a:picLocks noChangeAspect="1" noChangeArrowheads="1"/>
          </p:cNvPicPr>
          <p:nvPr/>
        </p:nvPicPr>
        <p:blipFill>
          <a:blip r:embed="rId3" cstate="print">
            <a:lum bright="12000" contrast="68000"/>
          </a:blip>
          <a:srcRect/>
          <a:stretch>
            <a:fillRect/>
          </a:stretch>
        </p:blipFill>
        <p:spPr bwMode="auto">
          <a:xfrm>
            <a:off x="6172200" y="685800"/>
            <a:ext cx="1343025" cy="1981200"/>
          </a:xfrm>
          <a:prstGeom prst="rect">
            <a:avLst/>
          </a:prstGeom>
          <a:noFill/>
          <a:ln w="9525">
            <a:noFill/>
            <a:miter lim="800000"/>
            <a:headEnd/>
            <a:tailEnd/>
          </a:ln>
        </p:spPr>
      </p:pic>
      <p:sp>
        <p:nvSpPr>
          <p:cNvPr id="30725" name="Rectangle 5"/>
          <p:cNvSpPr>
            <a:spLocks noChangeArrowheads="1"/>
          </p:cNvSpPr>
          <p:nvPr/>
        </p:nvSpPr>
        <p:spPr bwMode="auto">
          <a:xfrm>
            <a:off x="4800600" y="4389438"/>
            <a:ext cx="4191000" cy="1066800"/>
          </a:xfrm>
          <a:prstGeom prst="rect">
            <a:avLst/>
          </a:prstGeom>
          <a:noFill/>
          <a:ln w="9525">
            <a:noFill/>
            <a:miter lim="800000"/>
            <a:headEnd/>
            <a:tailEnd/>
          </a:ln>
        </p:spPr>
        <p:txBody>
          <a:bodyPr>
            <a:spAutoFit/>
          </a:bodyPr>
          <a:lstStyle/>
          <a:p>
            <a:pPr algn="ctr"/>
            <a:r>
              <a:rPr lang="en-US" sz="3200" b="1">
                <a:latin typeface="Arial" charset="0"/>
              </a:rPr>
              <a:t>The letter “alpha” in </a:t>
            </a:r>
            <a:r>
              <a:rPr lang="en-US" sz="3200" b="1" i="1">
                <a:latin typeface="Arial" charset="0"/>
              </a:rPr>
              <a:t>Koine</a:t>
            </a:r>
            <a:r>
              <a:rPr lang="en-US" sz="3200" b="1">
                <a:latin typeface="Arial" charset="0"/>
              </a:rPr>
              <a:t> Greek dialect.</a:t>
            </a:r>
            <a:endParaRPr lang="en-US" sz="3200">
              <a:latin typeface="Arial" charset="0"/>
            </a:endParaRPr>
          </a:p>
        </p:txBody>
      </p:sp>
      <p:sp>
        <p:nvSpPr>
          <p:cNvPr id="30726" name="Line 6"/>
          <p:cNvSpPr>
            <a:spLocks noChangeShapeType="1"/>
          </p:cNvSpPr>
          <p:nvPr/>
        </p:nvSpPr>
        <p:spPr bwMode="auto">
          <a:xfrm>
            <a:off x="4876800" y="3505200"/>
            <a:ext cx="1371600" cy="0"/>
          </a:xfrm>
          <a:prstGeom prst="line">
            <a:avLst/>
          </a:prstGeom>
          <a:noFill/>
          <a:ln w="76200">
            <a:solidFill>
              <a:srgbClr val="660104"/>
            </a:solidFill>
            <a:round/>
            <a:headEnd/>
            <a:tailEnd/>
          </a:ln>
        </p:spPr>
        <p:txBody>
          <a:bodyPr wrap="none" anchor="ctr"/>
          <a:lstStyle/>
          <a:p>
            <a:endParaRPr lang="en-US"/>
          </a:p>
        </p:txBody>
      </p:sp>
      <p:sp>
        <p:nvSpPr>
          <p:cNvPr id="30727" name="Line 7"/>
          <p:cNvSpPr>
            <a:spLocks noChangeShapeType="1"/>
          </p:cNvSpPr>
          <p:nvPr/>
        </p:nvSpPr>
        <p:spPr bwMode="auto">
          <a:xfrm flipH="1">
            <a:off x="304800" y="3505200"/>
            <a:ext cx="457200" cy="0"/>
          </a:xfrm>
          <a:prstGeom prst="line">
            <a:avLst/>
          </a:prstGeom>
          <a:noFill/>
          <a:ln w="76200">
            <a:solidFill>
              <a:srgbClr val="660104"/>
            </a:solidFill>
            <a:round/>
            <a:headEnd/>
            <a:tailEnd/>
          </a:ln>
        </p:spPr>
        <p:txBody>
          <a:bodyPr wrap="none" anchor="ctr"/>
          <a:lstStyle/>
          <a:p>
            <a:endParaRPr lang="en-US"/>
          </a:p>
        </p:txBody>
      </p:sp>
      <p:sp>
        <p:nvSpPr>
          <p:cNvPr id="30728" name="Line 8"/>
          <p:cNvSpPr>
            <a:spLocks noChangeShapeType="1"/>
          </p:cNvSpPr>
          <p:nvPr/>
        </p:nvSpPr>
        <p:spPr bwMode="auto">
          <a:xfrm>
            <a:off x="7543800" y="3505200"/>
            <a:ext cx="838200" cy="0"/>
          </a:xfrm>
          <a:prstGeom prst="line">
            <a:avLst/>
          </a:prstGeom>
          <a:noFill/>
          <a:ln w="76200">
            <a:solidFill>
              <a:srgbClr val="660104"/>
            </a:solidFill>
            <a:round/>
            <a:headEnd/>
            <a:tailEnd/>
          </a:ln>
        </p:spPr>
        <p:txBody>
          <a:bodyPr wrap="none" anchor="ctr"/>
          <a:lstStyle/>
          <a:p>
            <a:endParaRPr lang="en-US"/>
          </a:p>
        </p:txBody>
      </p:sp>
      <p:sp>
        <p:nvSpPr>
          <p:cNvPr id="30729" name="Line 9"/>
          <p:cNvSpPr>
            <a:spLocks noChangeShapeType="1"/>
          </p:cNvSpPr>
          <p:nvPr/>
        </p:nvSpPr>
        <p:spPr bwMode="auto">
          <a:xfrm>
            <a:off x="3124200" y="4114800"/>
            <a:ext cx="0" cy="228600"/>
          </a:xfrm>
          <a:prstGeom prst="line">
            <a:avLst/>
          </a:prstGeom>
          <a:noFill/>
          <a:ln w="57150">
            <a:solidFill>
              <a:srgbClr val="660104"/>
            </a:solidFill>
            <a:round/>
            <a:headEnd/>
            <a:tailEnd/>
          </a:ln>
        </p:spPr>
        <p:txBody>
          <a:bodyPr wrap="none" anchor="ctr"/>
          <a:lstStyle/>
          <a:p>
            <a:endParaRPr lang="en-US"/>
          </a:p>
        </p:txBody>
      </p:sp>
      <p:sp>
        <p:nvSpPr>
          <p:cNvPr id="30730" name="Line 10"/>
          <p:cNvSpPr>
            <a:spLocks noChangeShapeType="1"/>
          </p:cNvSpPr>
          <p:nvPr/>
        </p:nvSpPr>
        <p:spPr bwMode="auto">
          <a:xfrm>
            <a:off x="6934200" y="4114800"/>
            <a:ext cx="0" cy="228600"/>
          </a:xfrm>
          <a:prstGeom prst="line">
            <a:avLst/>
          </a:prstGeom>
          <a:noFill/>
          <a:ln w="57150">
            <a:solidFill>
              <a:srgbClr val="660104"/>
            </a:solidFill>
            <a:round/>
            <a:headEnd/>
            <a:tailEnd/>
          </a:ln>
        </p:spPr>
        <p:txBody>
          <a:bodyPr wrap="none" anchor="ctr"/>
          <a:lstStyle/>
          <a:p>
            <a:endParaRPr lang="en-US"/>
          </a:p>
        </p:txBody>
      </p:sp>
      <p:sp>
        <p:nvSpPr>
          <p:cNvPr id="30731" name="Line 11"/>
          <p:cNvSpPr>
            <a:spLocks noChangeShapeType="1"/>
          </p:cNvSpPr>
          <p:nvPr/>
        </p:nvSpPr>
        <p:spPr bwMode="auto">
          <a:xfrm>
            <a:off x="0" y="457200"/>
            <a:ext cx="9144000" cy="0"/>
          </a:xfrm>
          <a:prstGeom prst="line">
            <a:avLst/>
          </a:prstGeom>
          <a:noFill/>
          <a:ln w="76200" cmpd="tri">
            <a:solidFill>
              <a:schemeClr val="tx1"/>
            </a:solidFill>
            <a:round/>
            <a:headEnd/>
            <a:tailEnd/>
          </a:ln>
        </p:spPr>
        <p:txBody>
          <a:bodyPr wrap="none" anchor="ctr"/>
          <a:lstStyle/>
          <a:p>
            <a:endParaRPr lang="en-US"/>
          </a:p>
        </p:txBody>
      </p:sp>
      <p:pic>
        <p:nvPicPr>
          <p:cNvPr id="30732" name="Picture 12"/>
          <p:cNvPicPr>
            <a:picLocks noChangeAspect="1" noChangeArrowheads="1"/>
          </p:cNvPicPr>
          <p:nvPr/>
        </p:nvPicPr>
        <p:blipFill>
          <a:blip r:embed="rId4" cstate="print"/>
          <a:srcRect/>
          <a:stretch>
            <a:fillRect/>
          </a:stretch>
        </p:blipFill>
        <p:spPr bwMode="auto">
          <a:xfrm>
            <a:off x="838200" y="2971800"/>
            <a:ext cx="4013200" cy="1028700"/>
          </a:xfrm>
          <a:prstGeom prst="rect">
            <a:avLst/>
          </a:prstGeom>
          <a:noFill/>
          <a:ln w="9525">
            <a:noFill/>
            <a:miter lim="800000"/>
            <a:headEnd/>
            <a:tailEnd/>
          </a:ln>
        </p:spPr>
      </p:pic>
      <p:pic>
        <p:nvPicPr>
          <p:cNvPr id="30733" name="Picture 13"/>
          <p:cNvPicPr>
            <a:picLocks noChangeAspect="1" noChangeArrowheads="1"/>
          </p:cNvPicPr>
          <p:nvPr/>
        </p:nvPicPr>
        <p:blipFill>
          <a:blip r:embed="rId5" cstate="print"/>
          <a:srcRect/>
          <a:stretch>
            <a:fillRect/>
          </a:stretch>
        </p:blipFill>
        <p:spPr bwMode="auto">
          <a:xfrm>
            <a:off x="6350000" y="2971800"/>
            <a:ext cx="1117600" cy="1016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28772"/>
                                        </p:tgtEl>
                                        <p:attrNameLst>
                                          <p:attrName>style.visibility</p:attrName>
                                        </p:attrNameLst>
                                      </p:cBhvr>
                                      <p:to>
                                        <p:strVal val="visible"/>
                                      </p:to>
                                    </p:set>
                                    <p:animEffect transition="in" filter="dissolve">
                                      <p:cBhvr>
                                        <p:cTn id="7" dur="500"/>
                                        <p:tgtEl>
                                          <p:spTgt spid="928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scribes_a"/>
          <p:cNvPicPr>
            <a:picLocks noChangeAspect="1" noChangeArrowheads="1"/>
          </p:cNvPicPr>
          <p:nvPr/>
        </p:nvPicPr>
        <p:blipFill>
          <a:blip r:embed="rId3" cstate="print"/>
          <a:srcRect/>
          <a:stretch>
            <a:fillRect/>
          </a:stretch>
        </p:blipFill>
        <p:spPr bwMode="auto">
          <a:xfrm>
            <a:off x="2338388" y="109538"/>
            <a:ext cx="4341812" cy="6705600"/>
          </a:xfrm>
          <a:prstGeom prst="rect">
            <a:avLst/>
          </a:prstGeom>
          <a:noFill/>
          <a:ln w="38100" cmpd="dbl">
            <a:solidFill>
              <a:srgbClr val="FFFF00"/>
            </a:solidFill>
            <a:miter lim="800000"/>
            <a:headEnd/>
            <a:tailEnd/>
          </a:ln>
        </p:spPr>
      </p:pic>
    </p:spTree>
  </p:cSld>
  <p:clrMapOvr>
    <a:masterClrMapping/>
  </p:clrMapOvr>
  <p:transition>
    <p:fade thruBlk="1"/>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cstate="print"/>
          <a:srcRect/>
          <a:stretch>
            <a:fillRect/>
          </a:stretch>
        </p:blipFill>
        <p:spPr bwMode="auto">
          <a:xfrm>
            <a:off x="374650" y="685800"/>
            <a:ext cx="8393113" cy="2259013"/>
          </a:xfrm>
          <a:prstGeom prst="rect">
            <a:avLst/>
          </a:prstGeom>
          <a:noFill/>
          <a:ln w="9525">
            <a:solidFill>
              <a:schemeClr val="tx1"/>
            </a:solidFill>
            <a:miter lim="800000"/>
            <a:headEnd/>
            <a:tailEnd/>
          </a:ln>
        </p:spPr>
      </p:pic>
      <p:sp>
        <p:nvSpPr>
          <p:cNvPr id="55299" name="Rectangle 3"/>
          <p:cNvSpPr>
            <a:spLocks noChangeArrowheads="1"/>
          </p:cNvSpPr>
          <p:nvPr/>
        </p:nvSpPr>
        <p:spPr bwMode="auto">
          <a:xfrm>
            <a:off x="3462338" y="1295400"/>
            <a:ext cx="195262" cy="152400"/>
          </a:xfrm>
          <a:prstGeom prst="rect">
            <a:avLst/>
          </a:prstGeom>
          <a:solidFill>
            <a:srgbClr val="FF0000"/>
          </a:solidFill>
          <a:ln w="25400">
            <a:solidFill>
              <a:schemeClr val="tx1"/>
            </a:solidFill>
            <a:miter lim="800000"/>
            <a:headEnd/>
            <a:tailEnd/>
          </a:ln>
        </p:spPr>
        <p:txBody>
          <a:bodyPr wrap="none" anchor="ctr"/>
          <a:lstStyle/>
          <a:p>
            <a:pPr algn="ctr"/>
            <a:endParaRPr/>
          </a:p>
        </p:txBody>
      </p:sp>
      <p:sp>
        <p:nvSpPr>
          <p:cNvPr id="55300" name="Rectangle 4"/>
          <p:cNvSpPr>
            <a:spLocks noChangeArrowheads="1"/>
          </p:cNvSpPr>
          <p:nvPr/>
        </p:nvSpPr>
        <p:spPr bwMode="auto">
          <a:xfrm>
            <a:off x="3581400" y="990600"/>
            <a:ext cx="381000" cy="1143000"/>
          </a:xfrm>
          <a:prstGeom prst="rect">
            <a:avLst/>
          </a:prstGeom>
          <a:noFill/>
          <a:ln w="88900">
            <a:solidFill>
              <a:schemeClr val="tx1"/>
            </a:solidFill>
            <a:miter lim="800000"/>
            <a:headEnd/>
            <a:tailEnd/>
          </a:ln>
        </p:spPr>
        <p:txBody>
          <a:bodyPr wrap="none" anchor="ctr"/>
          <a:lstStyle/>
          <a:p>
            <a:endParaRPr lang="en-US"/>
          </a:p>
        </p:txBody>
      </p:sp>
      <p:sp>
        <p:nvSpPr>
          <p:cNvPr id="55301" name="Text Box 5"/>
          <p:cNvSpPr txBox="1">
            <a:spLocks noChangeArrowheads="1"/>
          </p:cNvSpPr>
          <p:nvPr/>
        </p:nvSpPr>
        <p:spPr bwMode="auto">
          <a:xfrm>
            <a:off x="0" y="6521450"/>
            <a:ext cx="9185275" cy="336550"/>
          </a:xfrm>
          <a:prstGeom prst="rect">
            <a:avLst/>
          </a:prstGeom>
          <a:noFill/>
          <a:ln w="9525">
            <a:noFill/>
            <a:miter lim="800000"/>
            <a:headEnd/>
            <a:tailEnd/>
          </a:ln>
        </p:spPr>
        <p:txBody>
          <a:bodyPr wrap="none" anchor="ctr">
            <a:spAutoFit/>
          </a:bodyPr>
          <a:lstStyle/>
          <a:p>
            <a:pPr>
              <a:spcBef>
                <a:spcPct val="50000"/>
              </a:spcBef>
            </a:pPr>
            <a:r>
              <a:rPr lang="en-US" sz="1600">
                <a:solidFill>
                  <a:srgbClr val="FFE2CC"/>
                </a:solidFill>
                <a:latin typeface="Arial" charset="0"/>
              </a:rPr>
              <a:t>1500 </a:t>
            </a:r>
            <a:r>
              <a:rPr lang="en-US" sz="1400">
                <a:solidFill>
                  <a:srgbClr val="FFE2CC"/>
                </a:solidFill>
                <a:latin typeface="Arial" charset="0"/>
              </a:rPr>
              <a:t>BC  </a:t>
            </a:r>
            <a:r>
              <a:rPr lang="en-US" sz="1600">
                <a:solidFill>
                  <a:srgbClr val="FFE2CC"/>
                </a:solidFill>
                <a:latin typeface="Arial" charset="0"/>
              </a:rPr>
              <a:t>        500 </a:t>
            </a:r>
            <a:r>
              <a:rPr lang="en-US" sz="1400">
                <a:solidFill>
                  <a:srgbClr val="FFE2CC"/>
                </a:solidFill>
                <a:latin typeface="Arial" charset="0"/>
              </a:rPr>
              <a:t>BC</a:t>
            </a:r>
            <a:r>
              <a:rPr lang="en-US" sz="1600">
                <a:solidFill>
                  <a:srgbClr val="FFE2CC"/>
                </a:solidFill>
                <a:latin typeface="Arial" charset="0"/>
              </a:rPr>
              <a:t>         </a:t>
            </a:r>
            <a:r>
              <a:rPr lang="en-US" sz="1400">
                <a:solidFill>
                  <a:srgbClr val="FFE2CC"/>
                </a:solidFill>
                <a:latin typeface="Arial" charset="0"/>
              </a:rPr>
              <a:t>AD</a:t>
            </a:r>
            <a:r>
              <a:rPr lang="en-US" sz="1600">
                <a:solidFill>
                  <a:srgbClr val="FFE2CC"/>
                </a:solidFill>
                <a:latin typeface="Arial" charset="0"/>
              </a:rPr>
              <a:t>1         </a:t>
            </a:r>
            <a:r>
              <a:rPr lang="en-US" sz="1400">
                <a:solidFill>
                  <a:srgbClr val="FFE2CC"/>
                </a:solidFill>
                <a:latin typeface="Arial" charset="0"/>
              </a:rPr>
              <a:t>AD</a:t>
            </a:r>
            <a:r>
              <a:rPr lang="en-US" sz="1600">
                <a:solidFill>
                  <a:srgbClr val="FFE2CC"/>
                </a:solidFill>
                <a:latin typeface="Arial" charset="0"/>
              </a:rPr>
              <a:t> 500         </a:t>
            </a:r>
            <a:r>
              <a:rPr lang="en-US" sz="1400">
                <a:solidFill>
                  <a:srgbClr val="FFE2CC"/>
                </a:solidFill>
                <a:latin typeface="Arial" charset="0"/>
              </a:rPr>
              <a:t>AD</a:t>
            </a:r>
            <a:r>
              <a:rPr lang="en-US" sz="1600">
                <a:solidFill>
                  <a:srgbClr val="FFE2CC"/>
                </a:solidFill>
                <a:latin typeface="Arial" charset="0"/>
              </a:rPr>
              <a:t> 1000         </a:t>
            </a:r>
            <a:r>
              <a:rPr lang="en-US" sz="1400">
                <a:solidFill>
                  <a:srgbClr val="FFE2CC"/>
                </a:solidFill>
                <a:latin typeface="Arial" charset="0"/>
              </a:rPr>
              <a:t>AD</a:t>
            </a:r>
            <a:r>
              <a:rPr lang="en-US" sz="1600">
                <a:solidFill>
                  <a:srgbClr val="FFE2CC"/>
                </a:solidFill>
                <a:latin typeface="Arial" charset="0"/>
              </a:rPr>
              <a:t> 1500          </a:t>
            </a:r>
            <a:r>
              <a:rPr lang="en-US" sz="1400">
                <a:solidFill>
                  <a:srgbClr val="FFE2CC"/>
                </a:solidFill>
                <a:latin typeface="Arial" charset="0"/>
              </a:rPr>
              <a:t>AD</a:t>
            </a:r>
            <a:r>
              <a:rPr lang="en-US" sz="1600">
                <a:solidFill>
                  <a:srgbClr val="FFE2CC"/>
                </a:solidFill>
                <a:latin typeface="Arial" charset="0"/>
              </a:rPr>
              <a:t> 1900       </a:t>
            </a:r>
            <a:r>
              <a:rPr lang="en-US" sz="1400">
                <a:solidFill>
                  <a:srgbClr val="FFE2CC"/>
                </a:solidFill>
                <a:latin typeface="Arial" charset="0"/>
              </a:rPr>
              <a:t>AD </a:t>
            </a:r>
            <a:r>
              <a:rPr lang="en-US" sz="1600">
                <a:solidFill>
                  <a:srgbClr val="FFE2CC"/>
                </a:solidFill>
                <a:latin typeface="Arial" charset="0"/>
              </a:rPr>
              <a:t>2000</a:t>
            </a:r>
            <a:endParaRPr lang="en-US" sz="1700">
              <a:solidFill>
                <a:schemeClr val="tx2"/>
              </a:solidFill>
              <a:latin typeface="Arial" charset="0"/>
            </a:endParaRPr>
          </a:p>
        </p:txBody>
      </p:sp>
      <p:sp>
        <p:nvSpPr>
          <p:cNvPr id="55302" name="Line 6"/>
          <p:cNvSpPr>
            <a:spLocks noChangeShapeType="1"/>
          </p:cNvSpPr>
          <p:nvPr/>
        </p:nvSpPr>
        <p:spPr bwMode="auto">
          <a:xfrm>
            <a:off x="460375" y="6419850"/>
            <a:ext cx="8458200" cy="0"/>
          </a:xfrm>
          <a:prstGeom prst="line">
            <a:avLst/>
          </a:prstGeom>
          <a:noFill/>
          <a:ln w="76200">
            <a:solidFill>
              <a:srgbClr val="FFE2CC"/>
            </a:solidFill>
            <a:round/>
            <a:headEnd/>
            <a:tailEnd/>
          </a:ln>
        </p:spPr>
        <p:txBody>
          <a:bodyPr wrap="none" anchor="ctr"/>
          <a:lstStyle/>
          <a:p>
            <a:endParaRPr lang="en-US"/>
          </a:p>
        </p:txBody>
      </p:sp>
      <p:sp>
        <p:nvSpPr>
          <p:cNvPr id="55303" name="Line 7"/>
          <p:cNvSpPr>
            <a:spLocks noChangeShapeType="1"/>
          </p:cNvSpPr>
          <p:nvPr/>
        </p:nvSpPr>
        <p:spPr bwMode="auto">
          <a:xfrm>
            <a:off x="6251575" y="5962650"/>
            <a:ext cx="0" cy="457200"/>
          </a:xfrm>
          <a:prstGeom prst="line">
            <a:avLst/>
          </a:prstGeom>
          <a:noFill/>
          <a:ln w="57150">
            <a:solidFill>
              <a:srgbClr val="FFE2CC"/>
            </a:solidFill>
            <a:round/>
            <a:headEnd/>
            <a:tailEnd/>
          </a:ln>
        </p:spPr>
        <p:txBody>
          <a:bodyPr wrap="none" anchor="ctr"/>
          <a:lstStyle/>
          <a:p>
            <a:endParaRPr lang="en-US"/>
          </a:p>
        </p:txBody>
      </p:sp>
      <p:sp>
        <p:nvSpPr>
          <p:cNvPr id="55304" name="AutoShape 8"/>
          <p:cNvSpPr>
            <a:spLocks noChangeArrowheads="1"/>
          </p:cNvSpPr>
          <p:nvPr/>
        </p:nvSpPr>
        <p:spPr bwMode="auto">
          <a:xfrm>
            <a:off x="7467600" y="6038850"/>
            <a:ext cx="1676400" cy="838200"/>
          </a:xfrm>
          <a:prstGeom prst="parallelogram">
            <a:avLst>
              <a:gd name="adj" fmla="val 0"/>
            </a:avLst>
          </a:prstGeom>
          <a:solidFill>
            <a:srgbClr val="008000"/>
          </a:solidFill>
          <a:ln w="9525">
            <a:noFill/>
            <a:miter lim="800000"/>
            <a:headEnd/>
            <a:tailEnd/>
          </a:ln>
        </p:spPr>
        <p:txBody>
          <a:bodyPr wrap="none" anchor="ctr"/>
          <a:lstStyle/>
          <a:p>
            <a:pPr algn="ctr"/>
            <a:endParaRPr lang="en-US" sz="2400">
              <a:latin typeface="Times" charset="0"/>
            </a:endParaRPr>
          </a:p>
        </p:txBody>
      </p:sp>
      <p:sp>
        <p:nvSpPr>
          <p:cNvPr id="55305" name="AutoShape 9"/>
          <p:cNvSpPr>
            <a:spLocks noChangeArrowheads="1"/>
          </p:cNvSpPr>
          <p:nvPr/>
        </p:nvSpPr>
        <p:spPr bwMode="auto">
          <a:xfrm>
            <a:off x="2895600" y="6038850"/>
            <a:ext cx="990600" cy="838200"/>
          </a:xfrm>
          <a:prstGeom prst="parallelogram">
            <a:avLst>
              <a:gd name="adj" fmla="val 0"/>
            </a:avLst>
          </a:prstGeom>
          <a:solidFill>
            <a:srgbClr val="660066"/>
          </a:solidFill>
          <a:ln w="9525">
            <a:noFill/>
            <a:miter lim="800000"/>
            <a:headEnd/>
            <a:tailEnd/>
          </a:ln>
        </p:spPr>
        <p:txBody>
          <a:bodyPr wrap="none" anchor="ctr"/>
          <a:lstStyle/>
          <a:p>
            <a:pPr algn="ctr"/>
            <a:endParaRPr lang="en-US" sz="3200" b="1">
              <a:solidFill>
                <a:schemeClr val="bg1"/>
              </a:solidFill>
              <a:latin typeface="Arial" charset="0"/>
            </a:endParaRPr>
          </a:p>
        </p:txBody>
      </p:sp>
      <p:sp>
        <p:nvSpPr>
          <p:cNvPr id="55306" name="AutoShape 10"/>
          <p:cNvSpPr>
            <a:spLocks noChangeArrowheads="1"/>
          </p:cNvSpPr>
          <p:nvPr/>
        </p:nvSpPr>
        <p:spPr bwMode="auto">
          <a:xfrm>
            <a:off x="0" y="6038850"/>
            <a:ext cx="2895600" cy="838200"/>
          </a:xfrm>
          <a:prstGeom prst="parallelogram">
            <a:avLst>
              <a:gd name="adj" fmla="val 0"/>
            </a:avLst>
          </a:prstGeom>
          <a:solidFill>
            <a:srgbClr val="660066"/>
          </a:solidFill>
          <a:ln w="9525">
            <a:noFill/>
            <a:miter lim="800000"/>
            <a:headEnd/>
            <a:tailEnd/>
          </a:ln>
        </p:spPr>
        <p:txBody>
          <a:bodyPr wrap="none" anchor="ctr"/>
          <a:lstStyle/>
          <a:p>
            <a:pPr algn="ctr"/>
            <a:endParaRPr lang="en-US" sz="3200" b="1">
              <a:solidFill>
                <a:schemeClr val="bg1"/>
              </a:solidFill>
              <a:latin typeface="Arial" charset="0"/>
            </a:endParaRPr>
          </a:p>
        </p:txBody>
      </p:sp>
      <p:sp>
        <p:nvSpPr>
          <p:cNvPr id="55307" name="AutoShape 11"/>
          <p:cNvSpPr>
            <a:spLocks noChangeArrowheads="1"/>
          </p:cNvSpPr>
          <p:nvPr/>
        </p:nvSpPr>
        <p:spPr bwMode="auto">
          <a:xfrm>
            <a:off x="6172200" y="6038850"/>
            <a:ext cx="1371600" cy="838200"/>
          </a:xfrm>
          <a:prstGeom prst="parallelogram">
            <a:avLst>
              <a:gd name="adj" fmla="val 0"/>
            </a:avLst>
          </a:prstGeom>
          <a:solidFill>
            <a:srgbClr val="008CFF"/>
          </a:solidFill>
          <a:ln w="9525">
            <a:noFill/>
            <a:miter lim="800000"/>
            <a:headEnd/>
            <a:tailEnd/>
          </a:ln>
        </p:spPr>
        <p:txBody>
          <a:bodyPr wrap="none" anchor="ctr"/>
          <a:lstStyle/>
          <a:p>
            <a:pPr algn="ctr"/>
            <a:endParaRPr lang="en-US" sz="2400">
              <a:latin typeface="Times" charset="0"/>
            </a:endParaRPr>
          </a:p>
        </p:txBody>
      </p:sp>
      <p:sp>
        <p:nvSpPr>
          <p:cNvPr id="55308" name="AutoShape 12"/>
          <p:cNvSpPr>
            <a:spLocks noChangeArrowheads="1"/>
          </p:cNvSpPr>
          <p:nvPr/>
        </p:nvSpPr>
        <p:spPr bwMode="auto">
          <a:xfrm>
            <a:off x="3886200" y="6038850"/>
            <a:ext cx="2286000" cy="838200"/>
          </a:xfrm>
          <a:prstGeom prst="parallelogram">
            <a:avLst>
              <a:gd name="adj" fmla="val 0"/>
            </a:avLst>
          </a:prstGeom>
          <a:solidFill>
            <a:srgbClr val="FF0066"/>
          </a:solidFill>
          <a:ln w="9525">
            <a:noFill/>
            <a:miter lim="800000"/>
            <a:headEnd/>
            <a:tailEnd/>
          </a:ln>
        </p:spPr>
        <p:txBody>
          <a:bodyPr wrap="none" anchor="ctr"/>
          <a:lstStyle/>
          <a:p>
            <a:endParaRPr lang="en-US"/>
          </a:p>
        </p:txBody>
      </p:sp>
      <p:sp>
        <p:nvSpPr>
          <p:cNvPr id="55309" name="Line 13"/>
          <p:cNvSpPr>
            <a:spLocks noChangeShapeType="1"/>
          </p:cNvSpPr>
          <p:nvPr/>
        </p:nvSpPr>
        <p:spPr bwMode="auto">
          <a:xfrm>
            <a:off x="381000" y="6496050"/>
            <a:ext cx="8458200" cy="0"/>
          </a:xfrm>
          <a:prstGeom prst="line">
            <a:avLst/>
          </a:prstGeom>
          <a:noFill/>
          <a:ln w="76200">
            <a:solidFill>
              <a:srgbClr val="FFE2CC"/>
            </a:solidFill>
            <a:round/>
            <a:headEnd/>
            <a:tailEnd/>
          </a:ln>
        </p:spPr>
        <p:txBody>
          <a:bodyPr wrap="none" anchor="ctr"/>
          <a:lstStyle/>
          <a:p>
            <a:endParaRPr lang="en-US"/>
          </a:p>
        </p:txBody>
      </p:sp>
      <p:sp>
        <p:nvSpPr>
          <p:cNvPr id="55310" name="Line 14"/>
          <p:cNvSpPr>
            <a:spLocks noChangeShapeType="1"/>
          </p:cNvSpPr>
          <p:nvPr/>
        </p:nvSpPr>
        <p:spPr bwMode="auto">
          <a:xfrm>
            <a:off x="2743200" y="6038850"/>
            <a:ext cx="0" cy="457200"/>
          </a:xfrm>
          <a:prstGeom prst="line">
            <a:avLst/>
          </a:prstGeom>
          <a:noFill/>
          <a:ln w="57150">
            <a:solidFill>
              <a:srgbClr val="FFE2CC"/>
            </a:solidFill>
            <a:round/>
            <a:headEnd/>
            <a:tailEnd/>
          </a:ln>
        </p:spPr>
        <p:txBody>
          <a:bodyPr wrap="none" anchor="ctr"/>
          <a:lstStyle/>
          <a:p>
            <a:endParaRPr lang="en-US"/>
          </a:p>
        </p:txBody>
      </p:sp>
      <p:sp>
        <p:nvSpPr>
          <p:cNvPr id="55311" name="Line 15"/>
          <p:cNvSpPr>
            <a:spLocks noChangeShapeType="1"/>
          </p:cNvSpPr>
          <p:nvPr/>
        </p:nvSpPr>
        <p:spPr bwMode="auto">
          <a:xfrm>
            <a:off x="1524000" y="6038850"/>
            <a:ext cx="0" cy="457200"/>
          </a:xfrm>
          <a:prstGeom prst="line">
            <a:avLst/>
          </a:prstGeom>
          <a:noFill/>
          <a:ln w="57150">
            <a:solidFill>
              <a:srgbClr val="FFE2CC"/>
            </a:solidFill>
            <a:round/>
            <a:headEnd/>
            <a:tailEnd/>
          </a:ln>
        </p:spPr>
        <p:txBody>
          <a:bodyPr wrap="none" anchor="ctr"/>
          <a:lstStyle/>
          <a:p>
            <a:endParaRPr lang="en-US"/>
          </a:p>
        </p:txBody>
      </p:sp>
      <p:sp>
        <p:nvSpPr>
          <p:cNvPr id="55312" name="Line 16"/>
          <p:cNvSpPr>
            <a:spLocks noChangeShapeType="1"/>
          </p:cNvSpPr>
          <p:nvPr/>
        </p:nvSpPr>
        <p:spPr bwMode="auto">
          <a:xfrm>
            <a:off x="6172200" y="6038850"/>
            <a:ext cx="0" cy="457200"/>
          </a:xfrm>
          <a:prstGeom prst="line">
            <a:avLst/>
          </a:prstGeom>
          <a:noFill/>
          <a:ln w="57150">
            <a:solidFill>
              <a:srgbClr val="FFE2CC"/>
            </a:solidFill>
            <a:round/>
            <a:headEnd/>
            <a:tailEnd/>
          </a:ln>
        </p:spPr>
        <p:txBody>
          <a:bodyPr wrap="none" anchor="ctr"/>
          <a:lstStyle/>
          <a:p>
            <a:endParaRPr lang="en-US"/>
          </a:p>
        </p:txBody>
      </p:sp>
      <p:sp>
        <p:nvSpPr>
          <p:cNvPr id="55313" name="Line 17"/>
          <p:cNvSpPr>
            <a:spLocks noChangeShapeType="1"/>
          </p:cNvSpPr>
          <p:nvPr/>
        </p:nvSpPr>
        <p:spPr bwMode="auto">
          <a:xfrm>
            <a:off x="4953000" y="6038850"/>
            <a:ext cx="0" cy="457200"/>
          </a:xfrm>
          <a:prstGeom prst="line">
            <a:avLst/>
          </a:prstGeom>
          <a:noFill/>
          <a:ln w="57150">
            <a:solidFill>
              <a:srgbClr val="FFE2CC"/>
            </a:solidFill>
            <a:round/>
            <a:headEnd/>
            <a:tailEnd/>
          </a:ln>
        </p:spPr>
        <p:txBody>
          <a:bodyPr wrap="none" anchor="ctr"/>
          <a:lstStyle/>
          <a:p>
            <a:endParaRPr lang="en-US"/>
          </a:p>
        </p:txBody>
      </p:sp>
      <p:sp>
        <p:nvSpPr>
          <p:cNvPr id="55314" name="Line 18"/>
          <p:cNvSpPr>
            <a:spLocks noChangeShapeType="1"/>
          </p:cNvSpPr>
          <p:nvPr/>
        </p:nvSpPr>
        <p:spPr bwMode="auto">
          <a:xfrm>
            <a:off x="3886200" y="6038850"/>
            <a:ext cx="0" cy="457200"/>
          </a:xfrm>
          <a:prstGeom prst="line">
            <a:avLst/>
          </a:prstGeom>
          <a:noFill/>
          <a:ln w="57150">
            <a:solidFill>
              <a:srgbClr val="FFE2CC"/>
            </a:solidFill>
            <a:round/>
            <a:headEnd/>
            <a:tailEnd/>
          </a:ln>
        </p:spPr>
        <p:txBody>
          <a:bodyPr wrap="none" anchor="ctr"/>
          <a:lstStyle/>
          <a:p>
            <a:endParaRPr lang="en-US"/>
          </a:p>
        </p:txBody>
      </p:sp>
      <p:sp>
        <p:nvSpPr>
          <p:cNvPr id="55315" name="Line 19"/>
          <p:cNvSpPr>
            <a:spLocks noChangeShapeType="1"/>
          </p:cNvSpPr>
          <p:nvPr/>
        </p:nvSpPr>
        <p:spPr bwMode="auto">
          <a:xfrm>
            <a:off x="7543800" y="6038850"/>
            <a:ext cx="0" cy="457200"/>
          </a:xfrm>
          <a:prstGeom prst="line">
            <a:avLst/>
          </a:prstGeom>
          <a:noFill/>
          <a:ln w="57150">
            <a:solidFill>
              <a:srgbClr val="FFE2CC"/>
            </a:solidFill>
            <a:round/>
            <a:headEnd/>
            <a:tailEnd/>
          </a:ln>
        </p:spPr>
        <p:txBody>
          <a:bodyPr wrap="none" anchor="ctr"/>
          <a:lstStyle/>
          <a:p>
            <a:endParaRPr lang="en-US"/>
          </a:p>
        </p:txBody>
      </p:sp>
      <p:sp>
        <p:nvSpPr>
          <p:cNvPr id="55316" name="Line 20"/>
          <p:cNvSpPr>
            <a:spLocks noChangeShapeType="1"/>
          </p:cNvSpPr>
          <p:nvPr/>
        </p:nvSpPr>
        <p:spPr bwMode="auto">
          <a:xfrm>
            <a:off x="8763000" y="6038850"/>
            <a:ext cx="0" cy="457200"/>
          </a:xfrm>
          <a:prstGeom prst="line">
            <a:avLst/>
          </a:prstGeom>
          <a:noFill/>
          <a:ln w="139700">
            <a:solidFill>
              <a:srgbClr val="FFE2CC"/>
            </a:solidFill>
            <a:round/>
            <a:headEnd/>
            <a:tailEnd/>
          </a:ln>
        </p:spPr>
        <p:txBody>
          <a:bodyPr wrap="none" anchor="ctr"/>
          <a:lstStyle/>
          <a:p>
            <a:endParaRPr lang="en-US"/>
          </a:p>
        </p:txBody>
      </p:sp>
      <p:sp>
        <p:nvSpPr>
          <p:cNvPr id="55317" name="Line 21"/>
          <p:cNvSpPr>
            <a:spLocks noChangeShapeType="1"/>
          </p:cNvSpPr>
          <p:nvPr/>
        </p:nvSpPr>
        <p:spPr bwMode="auto">
          <a:xfrm>
            <a:off x="457200" y="6038850"/>
            <a:ext cx="0" cy="457200"/>
          </a:xfrm>
          <a:prstGeom prst="line">
            <a:avLst/>
          </a:prstGeom>
          <a:noFill/>
          <a:ln w="165100">
            <a:solidFill>
              <a:srgbClr val="FFE2CC"/>
            </a:solidFill>
            <a:round/>
            <a:headEnd/>
            <a:tailEnd/>
          </a:ln>
        </p:spPr>
        <p:txBody>
          <a:bodyPr wrap="none" anchor="ctr"/>
          <a:lstStyle/>
          <a:p>
            <a:endParaRPr lang="en-US"/>
          </a:p>
        </p:txBody>
      </p:sp>
      <p:sp>
        <p:nvSpPr>
          <p:cNvPr id="55318" name="AutoShape 22"/>
          <p:cNvSpPr>
            <a:spLocks noChangeArrowheads="1"/>
          </p:cNvSpPr>
          <p:nvPr/>
        </p:nvSpPr>
        <p:spPr bwMode="auto">
          <a:xfrm rot="10800000">
            <a:off x="6096000" y="5867400"/>
            <a:ext cx="457200" cy="228600"/>
          </a:xfrm>
          <a:prstGeom prst="triangle">
            <a:avLst>
              <a:gd name="adj" fmla="val 50000"/>
            </a:avLst>
          </a:prstGeom>
          <a:solidFill>
            <a:srgbClr val="B8070D"/>
          </a:solidFill>
          <a:ln w="12700">
            <a:solidFill>
              <a:schemeClr val="bg1"/>
            </a:solidFill>
            <a:miter lim="800000"/>
            <a:headEnd/>
            <a:tailEnd/>
          </a:ln>
        </p:spPr>
        <p:txBody>
          <a:bodyPr rot="10800000" wrap="none" anchor="ctr"/>
          <a:lstStyle/>
          <a:p>
            <a:pPr algn="ctr"/>
            <a:endParaRPr lang="en-US" sz="2400">
              <a:latin typeface="Arial" charset="0"/>
            </a:endParaRPr>
          </a:p>
        </p:txBody>
      </p:sp>
      <p:grpSp>
        <p:nvGrpSpPr>
          <p:cNvPr id="55319" name="Group 23"/>
          <p:cNvGrpSpPr>
            <a:grpSpLocks/>
          </p:cNvGrpSpPr>
          <p:nvPr/>
        </p:nvGrpSpPr>
        <p:grpSpPr bwMode="auto">
          <a:xfrm>
            <a:off x="2552700" y="5486400"/>
            <a:ext cx="381000" cy="609600"/>
            <a:chOff x="1608" y="3408"/>
            <a:chExt cx="240" cy="384"/>
          </a:xfrm>
        </p:grpSpPr>
        <p:sp>
          <p:nvSpPr>
            <p:cNvPr id="55326" name="Line 24"/>
            <p:cNvSpPr>
              <a:spLocks noChangeShapeType="1"/>
            </p:cNvSpPr>
            <p:nvPr/>
          </p:nvSpPr>
          <p:spPr bwMode="auto">
            <a:xfrm flipV="1">
              <a:off x="1728" y="3408"/>
              <a:ext cx="0" cy="384"/>
            </a:xfrm>
            <a:prstGeom prst="line">
              <a:avLst/>
            </a:prstGeom>
            <a:noFill/>
            <a:ln w="41275">
              <a:solidFill>
                <a:srgbClr val="FFDE02"/>
              </a:solidFill>
              <a:round/>
              <a:headEnd/>
              <a:tailEnd/>
            </a:ln>
          </p:spPr>
          <p:txBody>
            <a:bodyPr wrap="none" anchor="ctr"/>
            <a:lstStyle/>
            <a:p>
              <a:endParaRPr lang="en-US"/>
            </a:p>
          </p:txBody>
        </p:sp>
        <p:sp>
          <p:nvSpPr>
            <p:cNvPr id="55327" name="Line 25"/>
            <p:cNvSpPr>
              <a:spLocks noChangeShapeType="1"/>
            </p:cNvSpPr>
            <p:nvPr/>
          </p:nvSpPr>
          <p:spPr bwMode="auto">
            <a:xfrm flipH="1" flipV="1">
              <a:off x="1608" y="3504"/>
              <a:ext cx="240" cy="0"/>
            </a:xfrm>
            <a:prstGeom prst="line">
              <a:avLst/>
            </a:prstGeom>
            <a:noFill/>
            <a:ln w="41275">
              <a:solidFill>
                <a:srgbClr val="FFDE02"/>
              </a:solidFill>
              <a:round/>
              <a:headEnd/>
              <a:tailEnd/>
            </a:ln>
          </p:spPr>
          <p:txBody>
            <a:bodyPr wrap="none" anchor="ctr"/>
            <a:lstStyle/>
            <a:p>
              <a:endParaRPr lang="en-US"/>
            </a:p>
          </p:txBody>
        </p:sp>
      </p:grpSp>
      <p:sp>
        <p:nvSpPr>
          <p:cNvPr id="946202" name="Text Box 26"/>
          <p:cNvSpPr txBox="1">
            <a:spLocks noChangeArrowheads="1"/>
          </p:cNvSpPr>
          <p:nvPr/>
        </p:nvSpPr>
        <p:spPr bwMode="auto">
          <a:xfrm>
            <a:off x="-76200" y="6507163"/>
            <a:ext cx="9280525" cy="350837"/>
          </a:xfrm>
          <a:prstGeom prst="rect">
            <a:avLst/>
          </a:prstGeom>
          <a:noFill/>
          <a:ln w="9525">
            <a:noFill/>
            <a:miter lim="800000"/>
            <a:headEnd/>
            <a:tailEnd/>
          </a:ln>
          <a:effec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latin typeface="Arial" charset="0"/>
              </a:rPr>
              <a:t>1500 BC       500 BC       AD 1      AD 500      AD 1000       AD 1500        AD 1900        AD 2000</a:t>
            </a:r>
          </a:p>
        </p:txBody>
      </p:sp>
      <p:cxnSp>
        <p:nvCxnSpPr>
          <p:cNvPr id="55321" name="AutoShape 27"/>
          <p:cNvCxnSpPr>
            <a:cxnSpLocks noChangeShapeType="1"/>
            <a:stCxn id="55300" idx="1"/>
            <a:endCxn id="55325" idx="1"/>
          </p:cNvCxnSpPr>
          <p:nvPr/>
        </p:nvCxnSpPr>
        <p:spPr bwMode="auto">
          <a:xfrm rot="10800000" flipV="1">
            <a:off x="2895600" y="1562100"/>
            <a:ext cx="641350" cy="2878138"/>
          </a:xfrm>
          <a:prstGeom prst="bentConnector3">
            <a:avLst>
              <a:gd name="adj1" fmla="val 135644"/>
            </a:avLst>
          </a:prstGeom>
          <a:noFill/>
          <a:ln w="50800">
            <a:solidFill>
              <a:schemeClr val="tx1"/>
            </a:solidFill>
            <a:miter lim="800000"/>
            <a:headEnd/>
            <a:tailEnd/>
          </a:ln>
        </p:spPr>
      </p:cxnSp>
      <p:sp>
        <p:nvSpPr>
          <p:cNvPr id="55322" name="Rectangle 28"/>
          <p:cNvSpPr>
            <a:spLocks noChangeArrowheads="1"/>
          </p:cNvSpPr>
          <p:nvPr/>
        </p:nvSpPr>
        <p:spPr bwMode="auto">
          <a:xfrm>
            <a:off x="5791200" y="3657600"/>
            <a:ext cx="3048000" cy="1676400"/>
          </a:xfrm>
          <a:prstGeom prst="rect">
            <a:avLst/>
          </a:prstGeom>
          <a:solidFill>
            <a:schemeClr val="tx1"/>
          </a:solidFill>
          <a:ln w="38100">
            <a:solidFill>
              <a:schemeClr val="bg1"/>
            </a:solidFill>
            <a:miter lim="800000"/>
            <a:headEnd/>
            <a:tailEnd/>
          </a:ln>
        </p:spPr>
        <p:txBody>
          <a:bodyPr wrap="none" anchor="ctr"/>
          <a:lstStyle/>
          <a:p>
            <a:pPr algn="ctr"/>
            <a:endParaRPr lang="en-US" sz="3200" b="1">
              <a:solidFill>
                <a:schemeClr val="bg1"/>
              </a:solidFill>
              <a:latin typeface="Arial" charset="0"/>
            </a:endParaRPr>
          </a:p>
        </p:txBody>
      </p:sp>
      <p:sp>
        <p:nvSpPr>
          <p:cNvPr id="55323" name="Text Box 29"/>
          <p:cNvSpPr txBox="1">
            <a:spLocks noChangeArrowheads="1"/>
          </p:cNvSpPr>
          <p:nvPr/>
        </p:nvSpPr>
        <p:spPr bwMode="auto">
          <a:xfrm>
            <a:off x="5715000" y="3733800"/>
            <a:ext cx="3200400" cy="1552575"/>
          </a:xfrm>
          <a:prstGeom prst="rect">
            <a:avLst/>
          </a:prstGeom>
          <a:noFill/>
          <a:ln w="9525">
            <a:noFill/>
            <a:miter lim="800000"/>
            <a:headEnd/>
            <a:tailEnd/>
          </a:ln>
        </p:spPr>
        <p:txBody>
          <a:bodyPr anchor="ctr">
            <a:spAutoFit/>
          </a:bodyPr>
          <a:lstStyle/>
          <a:p>
            <a:pPr algn="ctr">
              <a:spcBef>
                <a:spcPct val="50000"/>
              </a:spcBef>
            </a:pPr>
            <a:r>
              <a:rPr lang="en-US" sz="2400" b="1">
                <a:solidFill>
                  <a:schemeClr val="bg1"/>
                </a:solidFill>
                <a:latin typeface="Arial" charset="0"/>
              </a:rPr>
              <a:t>Sources Used: Ancient Greek and Hebrew Copies and The Great Bible</a:t>
            </a:r>
          </a:p>
        </p:txBody>
      </p:sp>
      <p:sp>
        <p:nvSpPr>
          <p:cNvPr id="55324" name="Rectangle 30"/>
          <p:cNvSpPr>
            <a:spLocks noChangeArrowheads="1"/>
          </p:cNvSpPr>
          <p:nvPr/>
        </p:nvSpPr>
        <p:spPr bwMode="auto">
          <a:xfrm>
            <a:off x="2895600" y="3810000"/>
            <a:ext cx="2590800" cy="1219200"/>
          </a:xfrm>
          <a:prstGeom prst="rect">
            <a:avLst/>
          </a:prstGeom>
          <a:solidFill>
            <a:schemeClr val="tx1"/>
          </a:solidFill>
          <a:ln w="38100">
            <a:solidFill>
              <a:schemeClr val="bg1"/>
            </a:solidFill>
            <a:miter lim="800000"/>
            <a:headEnd/>
            <a:tailEnd/>
          </a:ln>
        </p:spPr>
        <p:txBody>
          <a:bodyPr wrap="none" anchor="ctr"/>
          <a:lstStyle/>
          <a:p>
            <a:endParaRPr lang="en-US"/>
          </a:p>
        </p:txBody>
      </p:sp>
      <p:sp>
        <p:nvSpPr>
          <p:cNvPr id="55325" name="Rectangle 31"/>
          <p:cNvSpPr>
            <a:spLocks noChangeArrowheads="1"/>
          </p:cNvSpPr>
          <p:nvPr/>
        </p:nvSpPr>
        <p:spPr bwMode="auto">
          <a:xfrm>
            <a:off x="2895600" y="3906838"/>
            <a:ext cx="2590800" cy="1066800"/>
          </a:xfrm>
          <a:prstGeom prst="rect">
            <a:avLst/>
          </a:prstGeom>
          <a:noFill/>
          <a:ln w="9525">
            <a:noFill/>
            <a:miter lim="800000"/>
            <a:headEnd/>
            <a:tailEnd/>
          </a:ln>
        </p:spPr>
        <p:txBody>
          <a:bodyPr>
            <a:spAutoFit/>
          </a:bodyPr>
          <a:lstStyle/>
          <a:p>
            <a:pPr algn="ctr"/>
            <a:r>
              <a:rPr lang="en-US" sz="3200" b="1">
                <a:solidFill>
                  <a:schemeClr val="bg1"/>
                </a:solidFill>
                <a:latin typeface="Arial" charset="0"/>
              </a:rPr>
              <a:t>Geneva</a:t>
            </a:r>
          </a:p>
          <a:p>
            <a:pPr algn="ctr"/>
            <a:r>
              <a:rPr lang="en-US" sz="2800">
                <a:solidFill>
                  <a:srgbClr val="FFF7E8"/>
                </a:solidFill>
                <a:latin typeface="Arial" charset="0"/>
              </a:rPr>
              <a:t>AD</a:t>
            </a:r>
            <a:r>
              <a:rPr lang="en-US" sz="2400">
                <a:latin typeface="Arial" charset="0"/>
              </a:rPr>
              <a:t> </a:t>
            </a:r>
            <a:r>
              <a:rPr lang="en-US" sz="3200" b="1">
                <a:solidFill>
                  <a:schemeClr val="bg1"/>
                </a:solidFill>
                <a:latin typeface="Arial" charset="0"/>
              </a:rPr>
              <a:t>1560</a:t>
            </a:r>
          </a:p>
        </p:txBody>
      </p:sp>
    </p:spTree>
  </p:cSld>
  <p:clrMapOvr>
    <a:masterClrMapping/>
  </p:clrMapOvr>
  <p:transition>
    <p:fade thruBlk="1"/>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Line 2"/>
          <p:cNvSpPr>
            <a:spLocks noChangeShapeType="1"/>
          </p:cNvSpPr>
          <p:nvPr/>
        </p:nvSpPr>
        <p:spPr bwMode="auto">
          <a:xfrm>
            <a:off x="0" y="5791200"/>
            <a:ext cx="9144000" cy="0"/>
          </a:xfrm>
          <a:prstGeom prst="line">
            <a:avLst/>
          </a:prstGeom>
          <a:noFill/>
          <a:ln w="38100" cap="rnd" cmpd="dbl">
            <a:solidFill>
              <a:srgbClr val="660104"/>
            </a:solidFill>
            <a:prstDash val="sysDot"/>
            <a:round/>
            <a:headEnd/>
            <a:tailEnd/>
          </a:ln>
        </p:spPr>
        <p:txBody>
          <a:bodyPr wrap="none" anchor="ctr"/>
          <a:lstStyle/>
          <a:p>
            <a:endParaRPr lang="en-US"/>
          </a:p>
        </p:txBody>
      </p:sp>
      <p:sp>
        <p:nvSpPr>
          <p:cNvPr id="36867" name="Rectangle 3"/>
          <p:cNvSpPr>
            <a:spLocks noChangeArrowheads="1"/>
          </p:cNvSpPr>
          <p:nvPr/>
        </p:nvSpPr>
        <p:spPr bwMode="auto">
          <a:xfrm>
            <a:off x="762000" y="1944688"/>
            <a:ext cx="4832350" cy="641350"/>
          </a:xfrm>
          <a:prstGeom prst="rect">
            <a:avLst/>
          </a:prstGeom>
          <a:noFill/>
          <a:ln w="9525">
            <a:noFill/>
            <a:miter lim="800000"/>
            <a:headEnd/>
            <a:tailEnd/>
          </a:ln>
        </p:spPr>
        <p:txBody>
          <a:bodyPr wrap="none">
            <a:spAutoFit/>
          </a:bodyPr>
          <a:lstStyle/>
          <a:p>
            <a:r>
              <a:rPr lang="en-US" sz="3600" b="1">
                <a:latin typeface="Arial" charset="0"/>
              </a:rPr>
              <a:t>Earliest Translations:</a:t>
            </a:r>
            <a:endParaRPr lang="en-US" sz="3200" b="1">
              <a:latin typeface="Arial" charset="0"/>
            </a:endParaRPr>
          </a:p>
        </p:txBody>
      </p:sp>
      <p:sp>
        <p:nvSpPr>
          <p:cNvPr id="36868" name="Text Box 4"/>
          <p:cNvSpPr txBox="1">
            <a:spLocks noChangeArrowheads="1"/>
          </p:cNvSpPr>
          <p:nvPr/>
        </p:nvSpPr>
        <p:spPr bwMode="auto">
          <a:xfrm>
            <a:off x="809625" y="2679700"/>
            <a:ext cx="4143375" cy="1739900"/>
          </a:xfrm>
          <a:prstGeom prst="rect">
            <a:avLst/>
          </a:prstGeom>
          <a:noFill/>
          <a:ln w="9525">
            <a:noFill/>
            <a:miter lim="800000"/>
            <a:headEnd/>
            <a:tailEnd/>
          </a:ln>
        </p:spPr>
        <p:txBody>
          <a:bodyPr>
            <a:spAutoFit/>
          </a:bodyPr>
          <a:lstStyle/>
          <a:p>
            <a:pPr>
              <a:buClr>
                <a:srgbClr val="660066"/>
              </a:buClr>
              <a:buFont typeface="Wingdings" pitchFamily="2" charset="2"/>
              <a:buChar char="§"/>
            </a:pPr>
            <a:r>
              <a:rPr lang="en-US" sz="3400">
                <a:latin typeface="Arial" charset="0"/>
              </a:rPr>
              <a:t>  </a:t>
            </a:r>
            <a:r>
              <a:rPr lang="en-US" sz="3600">
                <a:latin typeface="Arial" charset="0"/>
              </a:rPr>
              <a:t>Latin</a:t>
            </a:r>
          </a:p>
          <a:p>
            <a:pPr>
              <a:buClr>
                <a:srgbClr val="660066"/>
              </a:buClr>
              <a:buFont typeface="Wingdings" pitchFamily="2" charset="2"/>
              <a:buChar char="§"/>
            </a:pPr>
            <a:r>
              <a:rPr lang="en-US" sz="3600">
                <a:latin typeface="Arial" charset="0"/>
              </a:rPr>
              <a:t>  Coptic (Egypt)</a:t>
            </a:r>
          </a:p>
          <a:p>
            <a:pPr>
              <a:buClr>
                <a:srgbClr val="660066"/>
              </a:buClr>
              <a:buFont typeface="Wingdings" pitchFamily="2" charset="2"/>
              <a:buChar char="§"/>
            </a:pPr>
            <a:r>
              <a:rPr lang="en-US" sz="3600">
                <a:latin typeface="Arial" charset="0"/>
              </a:rPr>
              <a:t>  Syriac (Syria)  </a:t>
            </a:r>
          </a:p>
        </p:txBody>
      </p:sp>
      <p:sp>
        <p:nvSpPr>
          <p:cNvPr id="56325" name="Text Box 5"/>
          <p:cNvSpPr txBox="1">
            <a:spLocks noChangeArrowheads="1"/>
          </p:cNvSpPr>
          <p:nvPr/>
        </p:nvSpPr>
        <p:spPr bwMode="auto">
          <a:xfrm>
            <a:off x="5105400" y="4860925"/>
            <a:ext cx="4114800" cy="1006475"/>
          </a:xfrm>
          <a:prstGeom prst="rect">
            <a:avLst/>
          </a:prstGeom>
          <a:noFill/>
          <a:ln w="9525">
            <a:noFill/>
            <a:miter lim="800000"/>
            <a:headEnd/>
            <a:tailEnd/>
          </a:ln>
        </p:spPr>
        <p:txBody>
          <a:bodyPr>
            <a:spAutoFit/>
          </a:bodyPr>
          <a:lstStyle/>
          <a:p>
            <a:pPr algn="ctr"/>
            <a:r>
              <a:rPr lang="en-US" sz="3000" b="1">
                <a:latin typeface="Arial" charset="0"/>
              </a:rPr>
              <a:t>Early Coptic Translation</a:t>
            </a:r>
            <a:endParaRPr lang="en-US" sz="3200">
              <a:latin typeface="Arial" charset="0"/>
            </a:endParaRPr>
          </a:p>
        </p:txBody>
      </p:sp>
      <p:sp>
        <p:nvSpPr>
          <p:cNvPr id="36870" name="Text Box 6"/>
          <p:cNvSpPr txBox="1">
            <a:spLocks noChangeArrowheads="1"/>
          </p:cNvSpPr>
          <p:nvPr/>
        </p:nvSpPr>
        <p:spPr bwMode="auto">
          <a:xfrm>
            <a:off x="-76200" y="6597650"/>
            <a:ext cx="9185275" cy="336550"/>
          </a:xfrm>
          <a:prstGeom prst="rect">
            <a:avLst/>
          </a:prstGeom>
          <a:noFill/>
          <a:ln w="9525">
            <a:noFill/>
            <a:miter lim="800000"/>
            <a:headEnd/>
            <a:tailEnd/>
          </a:ln>
        </p:spPr>
        <p:txBody>
          <a:bodyPr wrap="none" anchor="ctr">
            <a:spAutoFit/>
          </a:bodyPr>
          <a:lstStyle/>
          <a:p>
            <a:pPr>
              <a:spcBef>
                <a:spcPct val="50000"/>
              </a:spcBef>
            </a:pPr>
            <a:r>
              <a:rPr lang="en-US" sz="1600">
                <a:solidFill>
                  <a:srgbClr val="FFE2CC"/>
                </a:solidFill>
                <a:latin typeface="Arial" charset="0"/>
              </a:rPr>
              <a:t>1500 </a:t>
            </a:r>
            <a:r>
              <a:rPr lang="en-US" sz="1400">
                <a:solidFill>
                  <a:srgbClr val="FFE2CC"/>
                </a:solidFill>
                <a:latin typeface="Arial" charset="0"/>
              </a:rPr>
              <a:t>BC  </a:t>
            </a:r>
            <a:r>
              <a:rPr lang="en-US" sz="1600">
                <a:solidFill>
                  <a:srgbClr val="FFE2CC"/>
                </a:solidFill>
                <a:latin typeface="Arial" charset="0"/>
              </a:rPr>
              <a:t>        500 </a:t>
            </a:r>
            <a:r>
              <a:rPr lang="en-US" sz="1400">
                <a:solidFill>
                  <a:srgbClr val="FFE2CC"/>
                </a:solidFill>
                <a:latin typeface="Arial" charset="0"/>
              </a:rPr>
              <a:t>BC</a:t>
            </a:r>
            <a:r>
              <a:rPr lang="en-US" sz="1600">
                <a:solidFill>
                  <a:srgbClr val="FFE2CC"/>
                </a:solidFill>
                <a:latin typeface="Arial" charset="0"/>
              </a:rPr>
              <a:t>         </a:t>
            </a:r>
            <a:r>
              <a:rPr lang="en-US" sz="1400">
                <a:solidFill>
                  <a:srgbClr val="FFE2CC"/>
                </a:solidFill>
                <a:latin typeface="Arial" charset="0"/>
              </a:rPr>
              <a:t>AD</a:t>
            </a:r>
            <a:r>
              <a:rPr lang="en-US" sz="1600">
                <a:solidFill>
                  <a:srgbClr val="FFE2CC"/>
                </a:solidFill>
                <a:latin typeface="Arial" charset="0"/>
              </a:rPr>
              <a:t>1         </a:t>
            </a:r>
            <a:r>
              <a:rPr lang="en-US" sz="1400">
                <a:solidFill>
                  <a:srgbClr val="FFE2CC"/>
                </a:solidFill>
                <a:latin typeface="Arial" charset="0"/>
              </a:rPr>
              <a:t>AD</a:t>
            </a:r>
            <a:r>
              <a:rPr lang="en-US" sz="1600">
                <a:solidFill>
                  <a:srgbClr val="FFE2CC"/>
                </a:solidFill>
                <a:latin typeface="Arial" charset="0"/>
              </a:rPr>
              <a:t> 500         </a:t>
            </a:r>
            <a:r>
              <a:rPr lang="en-US" sz="1400">
                <a:solidFill>
                  <a:srgbClr val="FFE2CC"/>
                </a:solidFill>
                <a:latin typeface="Arial" charset="0"/>
              </a:rPr>
              <a:t>AD</a:t>
            </a:r>
            <a:r>
              <a:rPr lang="en-US" sz="1600">
                <a:solidFill>
                  <a:srgbClr val="FFE2CC"/>
                </a:solidFill>
                <a:latin typeface="Arial" charset="0"/>
              </a:rPr>
              <a:t> 1000         </a:t>
            </a:r>
            <a:r>
              <a:rPr lang="en-US" sz="1400">
                <a:solidFill>
                  <a:srgbClr val="FFE2CC"/>
                </a:solidFill>
                <a:latin typeface="Arial" charset="0"/>
              </a:rPr>
              <a:t>AD</a:t>
            </a:r>
            <a:r>
              <a:rPr lang="en-US" sz="1600">
                <a:solidFill>
                  <a:srgbClr val="FFE2CC"/>
                </a:solidFill>
                <a:latin typeface="Arial" charset="0"/>
              </a:rPr>
              <a:t> 1500          </a:t>
            </a:r>
            <a:r>
              <a:rPr lang="en-US" sz="1400">
                <a:solidFill>
                  <a:srgbClr val="FFE2CC"/>
                </a:solidFill>
                <a:latin typeface="Arial" charset="0"/>
              </a:rPr>
              <a:t>AD</a:t>
            </a:r>
            <a:r>
              <a:rPr lang="en-US" sz="1600">
                <a:solidFill>
                  <a:srgbClr val="FFE2CC"/>
                </a:solidFill>
                <a:latin typeface="Arial" charset="0"/>
              </a:rPr>
              <a:t> 1900       </a:t>
            </a:r>
            <a:r>
              <a:rPr lang="en-US" sz="1400">
                <a:solidFill>
                  <a:srgbClr val="FFE2CC"/>
                </a:solidFill>
                <a:latin typeface="Arial" charset="0"/>
              </a:rPr>
              <a:t>AD </a:t>
            </a:r>
            <a:r>
              <a:rPr lang="en-US" sz="1600">
                <a:solidFill>
                  <a:srgbClr val="FFE2CC"/>
                </a:solidFill>
                <a:latin typeface="Arial" charset="0"/>
              </a:rPr>
              <a:t>2000</a:t>
            </a:r>
            <a:endParaRPr lang="en-US" sz="1700">
              <a:solidFill>
                <a:schemeClr val="tx2"/>
              </a:solidFill>
              <a:latin typeface="Arial" charset="0"/>
            </a:endParaRPr>
          </a:p>
        </p:txBody>
      </p:sp>
      <p:sp>
        <p:nvSpPr>
          <p:cNvPr id="36871" name="Line 7"/>
          <p:cNvSpPr>
            <a:spLocks noChangeShapeType="1"/>
          </p:cNvSpPr>
          <p:nvPr/>
        </p:nvSpPr>
        <p:spPr bwMode="auto">
          <a:xfrm>
            <a:off x="384175" y="6496050"/>
            <a:ext cx="8458200" cy="0"/>
          </a:xfrm>
          <a:prstGeom prst="line">
            <a:avLst/>
          </a:prstGeom>
          <a:noFill/>
          <a:ln w="76200">
            <a:solidFill>
              <a:srgbClr val="FFE2CC"/>
            </a:solidFill>
            <a:round/>
            <a:headEnd/>
            <a:tailEnd/>
          </a:ln>
        </p:spPr>
        <p:txBody>
          <a:bodyPr wrap="none" anchor="ctr"/>
          <a:lstStyle/>
          <a:p>
            <a:endParaRPr lang="en-US"/>
          </a:p>
        </p:txBody>
      </p:sp>
      <p:sp>
        <p:nvSpPr>
          <p:cNvPr id="36872" name="Line 8"/>
          <p:cNvSpPr>
            <a:spLocks noChangeShapeType="1"/>
          </p:cNvSpPr>
          <p:nvPr/>
        </p:nvSpPr>
        <p:spPr bwMode="auto">
          <a:xfrm>
            <a:off x="2743200" y="6019800"/>
            <a:ext cx="0" cy="457200"/>
          </a:xfrm>
          <a:prstGeom prst="line">
            <a:avLst/>
          </a:prstGeom>
          <a:noFill/>
          <a:ln w="57150">
            <a:solidFill>
              <a:srgbClr val="FFE2CC"/>
            </a:solidFill>
            <a:round/>
            <a:headEnd/>
            <a:tailEnd/>
          </a:ln>
        </p:spPr>
        <p:txBody>
          <a:bodyPr wrap="none" anchor="ctr"/>
          <a:lstStyle/>
          <a:p>
            <a:endParaRPr lang="en-US"/>
          </a:p>
        </p:txBody>
      </p:sp>
      <p:sp>
        <p:nvSpPr>
          <p:cNvPr id="36873" name="Line 9"/>
          <p:cNvSpPr>
            <a:spLocks noChangeShapeType="1"/>
          </p:cNvSpPr>
          <p:nvPr/>
        </p:nvSpPr>
        <p:spPr bwMode="auto">
          <a:xfrm>
            <a:off x="1527175" y="6038850"/>
            <a:ext cx="0" cy="457200"/>
          </a:xfrm>
          <a:prstGeom prst="line">
            <a:avLst/>
          </a:prstGeom>
          <a:noFill/>
          <a:ln w="57150">
            <a:solidFill>
              <a:srgbClr val="FFE2CC"/>
            </a:solidFill>
            <a:round/>
            <a:headEnd/>
            <a:tailEnd/>
          </a:ln>
        </p:spPr>
        <p:txBody>
          <a:bodyPr wrap="none" anchor="ctr"/>
          <a:lstStyle/>
          <a:p>
            <a:endParaRPr lang="en-US"/>
          </a:p>
        </p:txBody>
      </p:sp>
      <p:sp>
        <p:nvSpPr>
          <p:cNvPr id="36874" name="Line 10"/>
          <p:cNvSpPr>
            <a:spLocks noChangeShapeType="1"/>
          </p:cNvSpPr>
          <p:nvPr/>
        </p:nvSpPr>
        <p:spPr bwMode="auto">
          <a:xfrm>
            <a:off x="6175375" y="6038850"/>
            <a:ext cx="0" cy="457200"/>
          </a:xfrm>
          <a:prstGeom prst="line">
            <a:avLst/>
          </a:prstGeom>
          <a:noFill/>
          <a:ln w="57150">
            <a:solidFill>
              <a:srgbClr val="FFE2CC"/>
            </a:solidFill>
            <a:round/>
            <a:headEnd/>
            <a:tailEnd/>
          </a:ln>
        </p:spPr>
        <p:txBody>
          <a:bodyPr wrap="none" anchor="ctr"/>
          <a:lstStyle/>
          <a:p>
            <a:endParaRPr lang="en-US"/>
          </a:p>
        </p:txBody>
      </p:sp>
      <p:sp>
        <p:nvSpPr>
          <p:cNvPr id="36875" name="Line 11"/>
          <p:cNvSpPr>
            <a:spLocks noChangeShapeType="1"/>
          </p:cNvSpPr>
          <p:nvPr/>
        </p:nvSpPr>
        <p:spPr bwMode="auto">
          <a:xfrm>
            <a:off x="4956175" y="6038850"/>
            <a:ext cx="0" cy="457200"/>
          </a:xfrm>
          <a:prstGeom prst="line">
            <a:avLst/>
          </a:prstGeom>
          <a:noFill/>
          <a:ln w="57150">
            <a:solidFill>
              <a:srgbClr val="FFE2CC"/>
            </a:solidFill>
            <a:round/>
            <a:headEnd/>
            <a:tailEnd/>
          </a:ln>
        </p:spPr>
        <p:txBody>
          <a:bodyPr wrap="none" anchor="ctr"/>
          <a:lstStyle/>
          <a:p>
            <a:endParaRPr lang="en-US"/>
          </a:p>
        </p:txBody>
      </p:sp>
      <p:sp>
        <p:nvSpPr>
          <p:cNvPr id="36876" name="Line 12"/>
          <p:cNvSpPr>
            <a:spLocks noChangeShapeType="1"/>
          </p:cNvSpPr>
          <p:nvPr/>
        </p:nvSpPr>
        <p:spPr bwMode="auto">
          <a:xfrm>
            <a:off x="3889375" y="6038850"/>
            <a:ext cx="0" cy="457200"/>
          </a:xfrm>
          <a:prstGeom prst="line">
            <a:avLst/>
          </a:prstGeom>
          <a:noFill/>
          <a:ln w="57150">
            <a:solidFill>
              <a:srgbClr val="FFE2CC"/>
            </a:solidFill>
            <a:round/>
            <a:headEnd/>
            <a:tailEnd/>
          </a:ln>
        </p:spPr>
        <p:txBody>
          <a:bodyPr wrap="none" anchor="ctr"/>
          <a:lstStyle/>
          <a:p>
            <a:endParaRPr lang="en-US"/>
          </a:p>
        </p:txBody>
      </p:sp>
      <p:sp>
        <p:nvSpPr>
          <p:cNvPr id="36877" name="Line 13"/>
          <p:cNvSpPr>
            <a:spLocks noChangeShapeType="1"/>
          </p:cNvSpPr>
          <p:nvPr/>
        </p:nvSpPr>
        <p:spPr bwMode="auto">
          <a:xfrm>
            <a:off x="7546975" y="6038850"/>
            <a:ext cx="0" cy="457200"/>
          </a:xfrm>
          <a:prstGeom prst="line">
            <a:avLst/>
          </a:prstGeom>
          <a:noFill/>
          <a:ln w="57150">
            <a:solidFill>
              <a:srgbClr val="FFE2CC"/>
            </a:solidFill>
            <a:round/>
            <a:headEnd/>
            <a:tailEnd/>
          </a:ln>
        </p:spPr>
        <p:txBody>
          <a:bodyPr wrap="none" anchor="ctr"/>
          <a:lstStyle/>
          <a:p>
            <a:endParaRPr lang="en-US"/>
          </a:p>
        </p:txBody>
      </p:sp>
      <p:sp>
        <p:nvSpPr>
          <p:cNvPr id="36878" name="Line 14"/>
          <p:cNvSpPr>
            <a:spLocks noChangeShapeType="1"/>
          </p:cNvSpPr>
          <p:nvPr/>
        </p:nvSpPr>
        <p:spPr bwMode="auto">
          <a:xfrm>
            <a:off x="8766175" y="6038850"/>
            <a:ext cx="0" cy="457200"/>
          </a:xfrm>
          <a:prstGeom prst="line">
            <a:avLst/>
          </a:prstGeom>
          <a:noFill/>
          <a:ln w="139700">
            <a:solidFill>
              <a:srgbClr val="FFE2CC"/>
            </a:solidFill>
            <a:round/>
            <a:headEnd/>
            <a:tailEnd/>
          </a:ln>
        </p:spPr>
        <p:txBody>
          <a:bodyPr wrap="none" anchor="ctr"/>
          <a:lstStyle/>
          <a:p>
            <a:endParaRPr lang="en-US"/>
          </a:p>
        </p:txBody>
      </p:sp>
      <p:sp>
        <p:nvSpPr>
          <p:cNvPr id="36879" name="Line 15"/>
          <p:cNvSpPr>
            <a:spLocks noChangeShapeType="1"/>
          </p:cNvSpPr>
          <p:nvPr/>
        </p:nvSpPr>
        <p:spPr bwMode="auto">
          <a:xfrm>
            <a:off x="460375" y="6038850"/>
            <a:ext cx="0" cy="457200"/>
          </a:xfrm>
          <a:prstGeom prst="line">
            <a:avLst/>
          </a:prstGeom>
          <a:noFill/>
          <a:ln w="165100">
            <a:solidFill>
              <a:srgbClr val="FFE2CC"/>
            </a:solidFill>
            <a:round/>
            <a:headEnd/>
            <a:tailEnd/>
          </a:ln>
        </p:spPr>
        <p:txBody>
          <a:bodyPr wrap="none" anchor="ctr"/>
          <a:lstStyle/>
          <a:p>
            <a:endParaRPr lang="en-US"/>
          </a:p>
        </p:txBody>
      </p:sp>
      <p:sp>
        <p:nvSpPr>
          <p:cNvPr id="36880" name="AutoShape 16"/>
          <p:cNvSpPr>
            <a:spLocks noChangeArrowheads="1"/>
          </p:cNvSpPr>
          <p:nvPr/>
        </p:nvSpPr>
        <p:spPr bwMode="auto">
          <a:xfrm>
            <a:off x="7467600" y="6038850"/>
            <a:ext cx="1676400" cy="838200"/>
          </a:xfrm>
          <a:prstGeom prst="parallelogram">
            <a:avLst>
              <a:gd name="adj" fmla="val 0"/>
            </a:avLst>
          </a:prstGeom>
          <a:solidFill>
            <a:srgbClr val="008000"/>
          </a:solidFill>
          <a:ln w="9525">
            <a:noFill/>
            <a:miter lim="800000"/>
            <a:headEnd/>
            <a:tailEnd/>
          </a:ln>
        </p:spPr>
        <p:txBody>
          <a:bodyPr wrap="none" anchor="ctr"/>
          <a:lstStyle/>
          <a:p>
            <a:pPr algn="ctr"/>
            <a:endParaRPr lang="en-US" sz="2400">
              <a:latin typeface="Times" charset="0"/>
            </a:endParaRPr>
          </a:p>
        </p:txBody>
      </p:sp>
      <p:sp>
        <p:nvSpPr>
          <p:cNvPr id="36881" name="AutoShape 17"/>
          <p:cNvSpPr>
            <a:spLocks noChangeArrowheads="1"/>
          </p:cNvSpPr>
          <p:nvPr/>
        </p:nvSpPr>
        <p:spPr bwMode="auto">
          <a:xfrm>
            <a:off x="2895600" y="6038850"/>
            <a:ext cx="990600" cy="838200"/>
          </a:xfrm>
          <a:prstGeom prst="parallelogram">
            <a:avLst>
              <a:gd name="adj" fmla="val 0"/>
            </a:avLst>
          </a:prstGeom>
          <a:solidFill>
            <a:srgbClr val="660066"/>
          </a:solidFill>
          <a:ln w="9525">
            <a:noFill/>
            <a:miter lim="800000"/>
            <a:headEnd/>
            <a:tailEnd/>
          </a:ln>
        </p:spPr>
        <p:txBody>
          <a:bodyPr wrap="none" anchor="ctr"/>
          <a:lstStyle/>
          <a:p>
            <a:pPr algn="ctr"/>
            <a:endParaRPr lang="en-US" sz="3200" b="1">
              <a:solidFill>
                <a:schemeClr val="bg1"/>
              </a:solidFill>
              <a:latin typeface="Arial" charset="0"/>
            </a:endParaRPr>
          </a:p>
        </p:txBody>
      </p:sp>
      <p:sp>
        <p:nvSpPr>
          <p:cNvPr id="36882" name="AutoShape 18"/>
          <p:cNvSpPr>
            <a:spLocks noChangeArrowheads="1"/>
          </p:cNvSpPr>
          <p:nvPr/>
        </p:nvSpPr>
        <p:spPr bwMode="auto">
          <a:xfrm>
            <a:off x="0" y="6038850"/>
            <a:ext cx="2895600" cy="838200"/>
          </a:xfrm>
          <a:prstGeom prst="parallelogram">
            <a:avLst>
              <a:gd name="adj" fmla="val 0"/>
            </a:avLst>
          </a:prstGeom>
          <a:solidFill>
            <a:srgbClr val="660066"/>
          </a:solidFill>
          <a:ln w="9525">
            <a:noFill/>
            <a:miter lim="800000"/>
            <a:headEnd/>
            <a:tailEnd/>
          </a:ln>
        </p:spPr>
        <p:txBody>
          <a:bodyPr wrap="none" anchor="ctr"/>
          <a:lstStyle/>
          <a:p>
            <a:pPr algn="ctr">
              <a:buClr>
                <a:srgbClr val="660066"/>
              </a:buClr>
              <a:buFont typeface="Wingdings" pitchFamily="2" charset="2"/>
              <a:buNone/>
            </a:pPr>
            <a:endParaRPr lang="en-US" sz="3200" b="1">
              <a:solidFill>
                <a:schemeClr val="bg1"/>
              </a:solidFill>
              <a:latin typeface="Arial" charset="0"/>
            </a:endParaRPr>
          </a:p>
        </p:txBody>
      </p:sp>
      <p:sp>
        <p:nvSpPr>
          <p:cNvPr id="36883" name="AutoShape 19"/>
          <p:cNvSpPr>
            <a:spLocks noChangeArrowheads="1"/>
          </p:cNvSpPr>
          <p:nvPr/>
        </p:nvSpPr>
        <p:spPr bwMode="auto">
          <a:xfrm>
            <a:off x="6172200" y="6038850"/>
            <a:ext cx="1371600" cy="838200"/>
          </a:xfrm>
          <a:prstGeom prst="parallelogram">
            <a:avLst>
              <a:gd name="adj" fmla="val 0"/>
            </a:avLst>
          </a:prstGeom>
          <a:solidFill>
            <a:srgbClr val="008CFF"/>
          </a:solidFill>
          <a:ln w="9525">
            <a:noFill/>
            <a:miter lim="800000"/>
            <a:headEnd/>
            <a:tailEnd/>
          </a:ln>
        </p:spPr>
        <p:txBody>
          <a:bodyPr wrap="none" anchor="ctr"/>
          <a:lstStyle/>
          <a:p>
            <a:pPr algn="ctr"/>
            <a:endParaRPr lang="en-US" sz="2400">
              <a:latin typeface="Times" charset="0"/>
            </a:endParaRPr>
          </a:p>
        </p:txBody>
      </p:sp>
      <p:sp>
        <p:nvSpPr>
          <p:cNvPr id="36884" name="AutoShape 20"/>
          <p:cNvSpPr>
            <a:spLocks noChangeArrowheads="1"/>
          </p:cNvSpPr>
          <p:nvPr/>
        </p:nvSpPr>
        <p:spPr bwMode="auto">
          <a:xfrm>
            <a:off x="3886200" y="6038850"/>
            <a:ext cx="2286000" cy="838200"/>
          </a:xfrm>
          <a:prstGeom prst="parallelogram">
            <a:avLst>
              <a:gd name="adj" fmla="val 0"/>
            </a:avLst>
          </a:prstGeom>
          <a:solidFill>
            <a:srgbClr val="FF0066"/>
          </a:solidFill>
          <a:ln w="9525">
            <a:noFill/>
            <a:miter lim="800000"/>
            <a:headEnd/>
            <a:tailEnd/>
          </a:ln>
        </p:spPr>
        <p:txBody>
          <a:bodyPr wrap="none" anchor="ctr"/>
          <a:lstStyle/>
          <a:p>
            <a:endParaRPr lang="en-US"/>
          </a:p>
        </p:txBody>
      </p:sp>
      <p:sp>
        <p:nvSpPr>
          <p:cNvPr id="36885" name="Line 21"/>
          <p:cNvSpPr>
            <a:spLocks noChangeShapeType="1"/>
          </p:cNvSpPr>
          <p:nvPr/>
        </p:nvSpPr>
        <p:spPr bwMode="auto">
          <a:xfrm>
            <a:off x="381000" y="6496050"/>
            <a:ext cx="8458200" cy="0"/>
          </a:xfrm>
          <a:prstGeom prst="line">
            <a:avLst/>
          </a:prstGeom>
          <a:noFill/>
          <a:ln w="76200">
            <a:solidFill>
              <a:srgbClr val="FFE2CC"/>
            </a:solidFill>
            <a:round/>
            <a:headEnd/>
            <a:tailEnd/>
          </a:ln>
        </p:spPr>
        <p:txBody>
          <a:bodyPr wrap="none" anchor="ctr"/>
          <a:lstStyle/>
          <a:p>
            <a:endParaRPr lang="en-US"/>
          </a:p>
        </p:txBody>
      </p:sp>
      <p:sp>
        <p:nvSpPr>
          <p:cNvPr id="36886" name="Line 22"/>
          <p:cNvSpPr>
            <a:spLocks noChangeShapeType="1"/>
          </p:cNvSpPr>
          <p:nvPr/>
        </p:nvSpPr>
        <p:spPr bwMode="auto">
          <a:xfrm>
            <a:off x="2743200" y="6038850"/>
            <a:ext cx="0" cy="457200"/>
          </a:xfrm>
          <a:prstGeom prst="line">
            <a:avLst/>
          </a:prstGeom>
          <a:noFill/>
          <a:ln w="57150">
            <a:solidFill>
              <a:srgbClr val="FFE2CC"/>
            </a:solidFill>
            <a:round/>
            <a:headEnd/>
            <a:tailEnd/>
          </a:ln>
        </p:spPr>
        <p:txBody>
          <a:bodyPr wrap="none" anchor="ctr"/>
          <a:lstStyle/>
          <a:p>
            <a:endParaRPr lang="en-US"/>
          </a:p>
        </p:txBody>
      </p:sp>
      <p:sp>
        <p:nvSpPr>
          <p:cNvPr id="36887" name="Line 23"/>
          <p:cNvSpPr>
            <a:spLocks noChangeShapeType="1"/>
          </p:cNvSpPr>
          <p:nvPr/>
        </p:nvSpPr>
        <p:spPr bwMode="auto">
          <a:xfrm>
            <a:off x="1524000" y="6038850"/>
            <a:ext cx="0" cy="457200"/>
          </a:xfrm>
          <a:prstGeom prst="line">
            <a:avLst/>
          </a:prstGeom>
          <a:noFill/>
          <a:ln w="57150">
            <a:solidFill>
              <a:srgbClr val="FFE2CC"/>
            </a:solidFill>
            <a:round/>
            <a:headEnd/>
            <a:tailEnd/>
          </a:ln>
        </p:spPr>
        <p:txBody>
          <a:bodyPr wrap="none" anchor="ctr"/>
          <a:lstStyle/>
          <a:p>
            <a:endParaRPr lang="en-US"/>
          </a:p>
        </p:txBody>
      </p:sp>
      <p:sp>
        <p:nvSpPr>
          <p:cNvPr id="36888" name="Line 24"/>
          <p:cNvSpPr>
            <a:spLocks noChangeShapeType="1"/>
          </p:cNvSpPr>
          <p:nvPr/>
        </p:nvSpPr>
        <p:spPr bwMode="auto">
          <a:xfrm>
            <a:off x="6172200" y="6038850"/>
            <a:ext cx="0" cy="457200"/>
          </a:xfrm>
          <a:prstGeom prst="line">
            <a:avLst/>
          </a:prstGeom>
          <a:noFill/>
          <a:ln w="57150">
            <a:solidFill>
              <a:srgbClr val="FFE2CC"/>
            </a:solidFill>
            <a:round/>
            <a:headEnd/>
            <a:tailEnd/>
          </a:ln>
        </p:spPr>
        <p:txBody>
          <a:bodyPr wrap="none" anchor="ctr"/>
          <a:lstStyle/>
          <a:p>
            <a:endParaRPr lang="en-US"/>
          </a:p>
        </p:txBody>
      </p:sp>
      <p:sp>
        <p:nvSpPr>
          <p:cNvPr id="36889" name="Line 25"/>
          <p:cNvSpPr>
            <a:spLocks noChangeShapeType="1"/>
          </p:cNvSpPr>
          <p:nvPr/>
        </p:nvSpPr>
        <p:spPr bwMode="auto">
          <a:xfrm>
            <a:off x="4953000" y="6038850"/>
            <a:ext cx="0" cy="457200"/>
          </a:xfrm>
          <a:prstGeom prst="line">
            <a:avLst/>
          </a:prstGeom>
          <a:noFill/>
          <a:ln w="57150">
            <a:solidFill>
              <a:srgbClr val="FFE2CC"/>
            </a:solidFill>
            <a:round/>
            <a:headEnd/>
            <a:tailEnd/>
          </a:ln>
        </p:spPr>
        <p:txBody>
          <a:bodyPr wrap="none" anchor="ctr"/>
          <a:lstStyle/>
          <a:p>
            <a:endParaRPr lang="en-US"/>
          </a:p>
        </p:txBody>
      </p:sp>
      <p:sp>
        <p:nvSpPr>
          <p:cNvPr id="36890" name="Line 26"/>
          <p:cNvSpPr>
            <a:spLocks noChangeShapeType="1"/>
          </p:cNvSpPr>
          <p:nvPr/>
        </p:nvSpPr>
        <p:spPr bwMode="auto">
          <a:xfrm>
            <a:off x="3886200" y="6038850"/>
            <a:ext cx="0" cy="457200"/>
          </a:xfrm>
          <a:prstGeom prst="line">
            <a:avLst/>
          </a:prstGeom>
          <a:noFill/>
          <a:ln w="57150">
            <a:solidFill>
              <a:srgbClr val="FFE2CC"/>
            </a:solidFill>
            <a:round/>
            <a:headEnd/>
            <a:tailEnd/>
          </a:ln>
        </p:spPr>
        <p:txBody>
          <a:bodyPr wrap="none" anchor="ctr"/>
          <a:lstStyle/>
          <a:p>
            <a:endParaRPr lang="en-US"/>
          </a:p>
        </p:txBody>
      </p:sp>
      <p:sp>
        <p:nvSpPr>
          <p:cNvPr id="36891" name="Line 27"/>
          <p:cNvSpPr>
            <a:spLocks noChangeShapeType="1"/>
          </p:cNvSpPr>
          <p:nvPr/>
        </p:nvSpPr>
        <p:spPr bwMode="auto">
          <a:xfrm>
            <a:off x="7543800" y="6038850"/>
            <a:ext cx="0" cy="457200"/>
          </a:xfrm>
          <a:prstGeom prst="line">
            <a:avLst/>
          </a:prstGeom>
          <a:noFill/>
          <a:ln w="57150">
            <a:solidFill>
              <a:srgbClr val="FFE2CC"/>
            </a:solidFill>
            <a:round/>
            <a:headEnd/>
            <a:tailEnd/>
          </a:ln>
        </p:spPr>
        <p:txBody>
          <a:bodyPr wrap="none" anchor="ctr"/>
          <a:lstStyle/>
          <a:p>
            <a:endParaRPr lang="en-US"/>
          </a:p>
        </p:txBody>
      </p:sp>
      <p:sp>
        <p:nvSpPr>
          <p:cNvPr id="36892" name="Line 28"/>
          <p:cNvSpPr>
            <a:spLocks noChangeShapeType="1"/>
          </p:cNvSpPr>
          <p:nvPr/>
        </p:nvSpPr>
        <p:spPr bwMode="auto">
          <a:xfrm>
            <a:off x="8763000" y="6038850"/>
            <a:ext cx="0" cy="457200"/>
          </a:xfrm>
          <a:prstGeom prst="line">
            <a:avLst/>
          </a:prstGeom>
          <a:noFill/>
          <a:ln w="139700">
            <a:solidFill>
              <a:srgbClr val="FFE2CC"/>
            </a:solidFill>
            <a:round/>
            <a:headEnd/>
            <a:tailEnd/>
          </a:ln>
        </p:spPr>
        <p:txBody>
          <a:bodyPr wrap="none" anchor="ctr"/>
          <a:lstStyle/>
          <a:p>
            <a:endParaRPr lang="en-US"/>
          </a:p>
        </p:txBody>
      </p:sp>
      <p:sp>
        <p:nvSpPr>
          <p:cNvPr id="36893" name="Line 29"/>
          <p:cNvSpPr>
            <a:spLocks noChangeShapeType="1"/>
          </p:cNvSpPr>
          <p:nvPr/>
        </p:nvSpPr>
        <p:spPr bwMode="auto">
          <a:xfrm>
            <a:off x="457200" y="6038850"/>
            <a:ext cx="0" cy="457200"/>
          </a:xfrm>
          <a:prstGeom prst="line">
            <a:avLst/>
          </a:prstGeom>
          <a:noFill/>
          <a:ln w="165100">
            <a:solidFill>
              <a:srgbClr val="FFE2CC"/>
            </a:solidFill>
            <a:round/>
            <a:headEnd/>
            <a:tailEnd/>
          </a:ln>
        </p:spPr>
        <p:txBody>
          <a:bodyPr wrap="none" anchor="ctr"/>
          <a:lstStyle/>
          <a:p>
            <a:endParaRPr lang="en-US"/>
          </a:p>
        </p:txBody>
      </p:sp>
      <p:sp>
        <p:nvSpPr>
          <p:cNvPr id="36894" name="AutoShape 30"/>
          <p:cNvSpPr>
            <a:spLocks noChangeArrowheads="1"/>
          </p:cNvSpPr>
          <p:nvPr/>
        </p:nvSpPr>
        <p:spPr bwMode="auto">
          <a:xfrm rot="10800000">
            <a:off x="3048000" y="5867400"/>
            <a:ext cx="457200" cy="228600"/>
          </a:xfrm>
          <a:prstGeom prst="triangle">
            <a:avLst>
              <a:gd name="adj" fmla="val 50000"/>
            </a:avLst>
          </a:prstGeom>
          <a:solidFill>
            <a:srgbClr val="B8070D"/>
          </a:solidFill>
          <a:ln w="12700">
            <a:solidFill>
              <a:schemeClr val="bg1"/>
            </a:solidFill>
            <a:miter lim="800000"/>
            <a:headEnd/>
            <a:tailEnd/>
          </a:ln>
        </p:spPr>
        <p:txBody>
          <a:bodyPr wrap="none" anchor="ctr"/>
          <a:lstStyle/>
          <a:p>
            <a:endParaRPr lang="en-US"/>
          </a:p>
        </p:txBody>
      </p:sp>
      <p:sp>
        <p:nvSpPr>
          <p:cNvPr id="36895" name="Line 31"/>
          <p:cNvSpPr>
            <a:spLocks noChangeShapeType="1"/>
          </p:cNvSpPr>
          <p:nvPr/>
        </p:nvSpPr>
        <p:spPr bwMode="auto">
          <a:xfrm>
            <a:off x="1295400" y="457200"/>
            <a:ext cx="7848600" cy="0"/>
          </a:xfrm>
          <a:prstGeom prst="line">
            <a:avLst/>
          </a:prstGeom>
          <a:noFill/>
          <a:ln w="76200">
            <a:solidFill>
              <a:srgbClr val="660066">
                <a:alpha val="50195"/>
              </a:srgbClr>
            </a:solidFill>
            <a:round/>
            <a:headEnd/>
            <a:tailEnd/>
          </a:ln>
        </p:spPr>
        <p:txBody>
          <a:bodyPr wrap="none" anchor="ctr"/>
          <a:lstStyle/>
          <a:p>
            <a:endParaRPr lang="en-US"/>
          </a:p>
        </p:txBody>
      </p:sp>
      <p:sp>
        <p:nvSpPr>
          <p:cNvPr id="36896" name="AutoShape 32"/>
          <p:cNvSpPr>
            <a:spLocks noChangeArrowheads="1"/>
          </p:cNvSpPr>
          <p:nvPr/>
        </p:nvSpPr>
        <p:spPr bwMode="auto">
          <a:xfrm>
            <a:off x="381000" y="457200"/>
            <a:ext cx="3524250" cy="782638"/>
          </a:xfrm>
          <a:prstGeom prst="parallelogram">
            <a:avLst>
              <a:gd name="adj" fmla="val 112576"/>
            </a:avLst>
          </a:prstGeom>
          <a:solidFill>
            <a:srgbClr val="660066">
              <a:alpha val="50195"/>
            </a:srgbClr>
          </a:solidFill>
          <a:ln w="9525">
            <a:noFill/>
            <a:miter lim="800000"/>
            <a:headEnd/>
            <a:tailEnd/>
          </a:ln>
        </p:spPr>
        <p:txBody>
          <a:bodyPr wrap="none" anchor="ctr"/>
          <a:lstStyle/>
          <a:p>
            <a:endParaRPr lang="en-US"/>
          </a:p>
        </p:txBody>
      </p:sp>
      <p:sp>
        <p:nvSpPr>
          <p:cNvPr id="36897" name="Text Box 33"/>
          <p:cNvSpPr txBox="1">
            <a:spLocks noChangeArrowheads="1"/>
          </p:cNvSpPr>
          <p:nvPr/>
        </p:nvSpPr>
        <p:spPr bwMode="auto">
          <a:xfrm>
            <a:off x="1057275" y="533400"/>
            <a:ext cx="2298700" cy="579438"/>
          </a:xfrm>
          <a:prstGeom prst="rect">
            <a:avLst/>
          </a:prstGeom>
          <a:noFill/>
          <a:ln w="9525">
            <a:noFill/>
            <a:miter lim="800000"/>
            <a:headEnd/>
            <a:tailEnd/>
          </a:ln>
        </p:spPr>
        <p:txBody>
          <a:bodyPr wrap="none">
            <a:spAutoFit/>
          </a:bodyPr>
          <a:lstStyle/>
          <a:p>
            <a:r>
              <a:rPr lang="en-US" sz="2800" b="1">
                <a:solidFill>
                  <a:schemeClr val="bg1"/>
                </a:solidFill>
                <a:latin typeface="Arial" charset="0"/>
              </a:rPr>
              <a:t>AD</a:t>
            </a:r>
            <a:r>
              <a:rPr lang="en-US" sz="3200" b="1">
                <a:solidFill>
                  <a:schemeClr val="bg1"/>
                </a:solidFill>
                <a:latin typeface="Arial" charset="0"/>
              </a:rPr>
              <a:t> 200-300</a:t>
            </a:r>
          </a:p>
        </p:txBody>
      </p:sp>
      <p:grpSp>
        <p:nvGrpSpPr>
          <p:cNvPr id="36898" name="Group 34"/>
          <p:cNvGrpSpPr>
            <a:grpSpLocks/>
          </p:cNvGrpSpPr>
          <p:nvPr/>
        </p:nvGrpSpPr>
        <p:grpSpPr bwMode="auto">
          <a:xfrm>
            <a:off x="2552700" y="5486400"/>
            <a:ext cx="381000" cy="609600"/>
            <a:chOff x="1608" y="3408"/>
            <a:chExt cx="240" cy="384"/>
          </a:xfrm>
        </p:grpSpPr>
        <p:sp>
          <p:nvSpPr>
            <p:cNvPr id="36903" name="Line 35"/>
            <p:cNvSpPr>
              <a:spLocks noChangeShapeType="1"/>
            </p:cNvSpPr>
            <p:nvPr/>
          </p:nvSpPr>
          <p:spPr bwMode="auto">
            <a:xfrm flipV="1">
              <a:off x="1728" y="3408"/>
              <a:ext cx="0" cy="384"/>
            </a:xfrm>
            <a:prstGeom prst="line">
              <a:avLst/>
            </a:prstGeom>
            <a:noFill/>
            <a:ln w="41275">
              <a:solidFill>
                <a:srgbClr val="FFDE02"/>
              </a:solidFill>
              <a:round/>
              <a:headEnd/>
              <a:tailEnd/>
            </a:ln>
          </p:spPr>
          <p:txBody>
            <a:bodyPr wrap="none" anchor="ctr"/>
            <a:lstStyle/>
            <a:p>
              <a:endParaRPr lang="en-US"/>
            </a:p>
          </p:txBody>
        </p:sp>
        <p:sp>
          <p:nvSpPr>
            <p:cNvPr id="36904" name="Line 36"/>
            <p:cNvSpPr>
              <a:spLocks noChangeShapeType="1"/>
            </p:cNvSpPr>
            <p:nvPr/>
          </p:nvSpPr>
          <p:spPr bwMode="auto">
            <a:xfrm flipH="1" flipV="1">
              <a:off x="1608" y="3504"/>
              <a:ext cx="240" cy="0"/>
            </a:xfrm>
            <a:prstGeom prst="line">
              <a:avLst/>
            </a:prstGeom>
            <a:noFill/>
            <a:ln w="41275">
              <a:solidFill>
                <a:srgbClr val="FFDE02"/>
              </a:solidFill>
              <a:round/>
              <a:headEnd/>
              <a:tailEnd/>
            </a:ln>
          </p:spPr>
          <p:txBody>
            <a:bodyPr wrap="none" anchor="ctr"/>
            <a:lstStyle/>
            <a:p>
              <a:endParaRPr lang="en-US"/>
            </a:p>
          </p:txBody>
        </p:sp>
      </p:grpSp>
      <p:sp>
        <p:nvSpPr>
          <p:cNvPr id="56357" name="Text Box 37"/>
          <p:cNvSpPr txBox="1">
            <a:spLocks noChangeArrowheads="1"/>
          </p:cNvSpPr>
          <p:nvPr/>
        </p:nvSpPr>
        <p:spPr bwMode="auto">
          <a:xfrm>
            <a:off x="-76200" y="6507163"/>
            <a:ext cx="9280525" cy="350837"/>
          </a:xfrm>
          <a:prstGeom prst="rect">
            <a:avLst/>
          </a:prstGeom>
          <a:noFill/>
          <a:ln w="9525">
            <a:noFill/>
            <a:miter lim="800000"/>
            <a:headEnd/>
            <a:tailEnd/>
          </a:ln>
          <a:effec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latin typeface="Arial" charset="0"/>
              </a:rPr>
              <a:t>1500 BC       500 BC       AD 1      AD 500      AD 1000       AD 1500        AD 1900        AD 2000</a:t>
            </a:r>
          </a:p>
        </p:txBody>
      </p:sp>
      <p:pic>
        <p:nvPicPr>
          <p:cNvPr id="36900" name="Picture 38"/>
          <p:cNvPicPr>
            <a:picLocks noChangeAspect="1" noChangeArrowheads="1"/>
          </p:cNvPicPr>
          <p:nvPr/>
        </p:nvPicPr>
        <p:blipFill>
          <a:blip r:embed="rId3" cstate="print"/>
          <a:srcRect/>
          <a:stretch>
            <a:fillRect/>
          </a:stretch>
        </p:blipFill>
        <p:spPr bwMode="auto">
          <a:xfrm>
            <a:off x="6070600" y="1447800"/>
            <a:ext cx="2235200" cy="3352800"/>
          </a:xfrm>
          <a:prstGeom prst="rect">
            <a:avLst/>
          </a:prstGeom>
          <a:noFill/>
          <a:ln w="50800">
            <a:solidFill>
              <a:srgbClr val="660066">
                <a:alpha val="50195"/>
              </a:srgbClr>
            </a:solidFill>
            <a:miter lim="800000"/>
            <a:headEnd/>
            <a:tailEnd/>
          </a:ln>
        </p:spPr>
      </p:pic>
      <p:sp>
        <p:nvSpPr>
          <p:cNvPr id="36901" name="AutoShape 39"/>
          <p:cNvSpPr>
            <a:spLocks noChangeArrowheads="1"/>
          </p:cNvSpPr>
          <p:nvPr/>
        </p:nvSpPr>
        <p:spPr bwMode="auto">
          <a:xfrm>
            <a:off x="3505200" y="609600"/>
            <a:ext cx="5562600" cy="685800"/>
          </a:xfrm>
          <a:prstGeom prst="hexagon">
            <a:avLst>
              <a:gd name="adj" fmla="val 50244"/>
              <a:gd name="vf" fmla="val 115470"/>
            </a:avLst>
          </a:prstGeom>
          <a:solidFill>
            <a:srgbClr val="FFE2CC">
              <a:alpha val="50195"/>
            </a:srgbClr>
          </a:solidFill>
          <a:ln w="9525">
            <a:noFill/>
            <a:miter lim="800000"/>
            <a:headEnd/>
            <a:tailEnd/>
          </a:ln>
        </p:spPr>
        <p:txBody>
          <a:bodyPr wrap="none" anchor="ctr"/>
          <a:lstStyle/>
          <a:p>
            <a:endParaRPr lang="en-US"/>
          </a:p>
        </p:txBody>
      </p:sp>
      <p:sp>
        <p:nvSpPr>
          <p:cNvPr id="56360" name="Text Box 40"/>
          <p:cNvSpPr txBox="1">
            <a:spLocks noChangeArrowheads="1"/>
          </p:cNvSpPr>
          <p:nvPr/>
        </p:nvSpPr>
        <p:spPr bwMode="auto">
          <a:xfrm>
            <a:off x="3848100" y="563563"/>
            <a:ext cx="4953000" cy="731837"/>
          </a:xfrm>
          <a:prstGeom prst="rect">
            <a:avLst/>
          </a:prstGeom>
          <a:noFill/>
          <a:ln w="9525">
            <a:noFill/>
            <a:miter lim="800000"/>
            <a:headEnd/>
            <a:tailEnd/>
          </a:ln>
          <a:effectLst/>
        </p:spPr>
        <p:txBody>
          <a:bodyPr>
            <a:spAutoFit/>
          </a:bodyPr>
          <a:lstStyle/>
          <a:p>
            <a:pPr>
              <a:defRPr/>
            </a:pPr>
            <a:r>
              <a:rPr lang="en-US" sz="4200" b="1">
                <a:solidFill>
                  <a:srgbClr val="660104"/>
                </a:solidFill>
                <a:effectLst>
                  <a:outerShdw blurRad="38100" dist="38100" dir="2700000" algn="tl">
                    <a:srgbClr val="000000"/>
                  </a:outerShdw>
                </a:effectLst>
                <a:latin typeface="Arial" charset="0"/>
              </a:rPr>
              <a:t>Early Translations</a:t>
            </a:r>
            <a:r>
              <a:rPr lang="en-US" sz="4400">
                <a:solidFill>
                  <a:srgbClr val="660104"/>
                </a:solidFill>
                <a:effectLst>
                  <a:outerShdw blurRad="38100" dist="38100" dir="2700000" algn="tl">
                    <a:srgbClr val="000000"/>
                  </a:outerShdw>
                </a:effectLst>
                <a:latin typeface="Arial" charset="0"/>
              </a:rPr>
              <a:t> </a:t>
            </a:r>
            <a:r>
              <a:rPr lang="en-US" sz="4200">
                <a:solidFill>
                  <a:srgbClr val="660104"/>
                </a:solidFill>
                <a:effectLst>
                  <a:outerShdw blurRad="38100" dist="38100" dir="2700000" algn="tl">
                    <a:srgbClr val="000000"/>
                  </a:outerShdw>
                </a:effectLst>
                <a:latin typeface="Arial" charset="0"/>
              </a:rPr>
              <a:t> </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6325"/>
                                        </p:tgtEl>
                                        <p:attrNameLst>
                                          <p:attrName>style.visibility</p:attrName>
                                        </p:attrNameLst>
                                      </p:cBhvr>
                                      <p:to>
                                        <p:strVal val="visible"/>
                                      </p:to>
                                    </p:set>
                                    <p:animEffect transition="in" filter="dissolve">
                                      <p:cBhvr>
                                        <p:cTn id="7"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noChangeArrowheads="1"/>
          </p:cNvSpPr>
          <p:nvPr/>
        </p:nvSpPr>
        <p:spPr bwMode="auto">
          <a:xfrm>
            <a:off x="3505200" y="609600"/>
            <a:ext cx="5562600" cy="685800"/>
          </a:xfrm>
          <a:prstGeom prst="hexagon">
            <a:avLst>
              <a:gd name="adj" fmla="val 50244"/>
              <a:gd name="vf" fmla="val 115470"/>
            </a:avLst>
          </a:prstGeom>
          <a:solidFill>
            <a:srgbClr val="FFE2CC">
              <a:alpha val="50195"/>
            </a:srgbClr>
          </a:solidFill>
          <a:ln w="9525">
            <a:noFill/>
            <a:miter lim="800000"/>
            <a:headEnd/>
            <a:tailEnd/>
          </a:ln>
        </p:spPr>
        <p:txBody>
          <a:bodyPr wrap="none" anchor="ctr"/>
          <a:lstStyle/>
          <a:p>
            <a:endParaRPr lang="en-US"/>
          </a:p>
        </p:txBody>
      </p:sp>
      <p:sp>
        <p:nvSpPr>
          <p:cNvPr id="32771" name="Line 3"/>
          <p:cNvSpPr>
            <a:spLocks noChangeShapeType="1"/>
          </p:cNvSpPr>
          <p:nvPr/>
        </p:nvSpPr>
        <p:spPr bwMode="auto">
          <a:xfrm>
            <a:off x="0" y="5791200"/>
            <a:ext cx="9144000" cy="0"/>
          </a:xfrm>
          <a:prstGeom prst="line">
            <a:avLst/>
          </a:prstGeom>
          <a:noFill/>
          <a:ln w="38100" cap="rnd" cmpd="dbl">
            <a:solidFill>
              <a:srgbClr val="660104"/>
            </a:solidFill>
            <a:prstDash val="sysDot"/>
            <a:round/>
            <a:headEnd/>
            <a:tailEnd/>
          </a:ln>
        </p:spPr>
        <p:txBody>
          <a:bodyPr wrap="none" anchor="ctr"/>
          <a:lstStyle/>
          <a:p>
            <a:endParaRPr lang="en-US"/>
          </a:p>
        </p:txBody>
      </p:sp>
      <p:sp>
        <p:nvSpPr>
          <p:cNvPr id="32772" name="Line 4"/>
          <p:cNvSpPr>
            <a:spLocks noChangeShapeType="1"/>
          </p:cNvSpPr>
          <p:nvPr/>
        </p:nvSpPr>
        <p:spPr bwMode="auto">
          <a:xfrm>
            <a:off x="1301750" y="457200"/>
            <a:ext cx="7842250" cy="0"/>
          </a:xfrm>
          <a:prstGeom prst="line">
            <a:avLst/>
          </a:prstGeom>
          <a:noFill/>
          <a:ln w="76200">
            <a:solidFill>
              <a:srgbClr val="008CFF">
                <a:alpha val="50195"/>
              </a:srgbClr>
            </a:solidFill>
            <a:round/>
            <a:headEnd/>
            <a:tailEnd/>
          </a:ln>
        </p:spPr>
        <p:txBody>
          <a:bodyPr wrap="none" anchor="ctr"/>
          <a:lstStyle/>
          <a:p>
            <a:endParaRPr lang="en-US"/>
          </a:p>
        </p:txBody>
      </p:sp>
      <p:sp>
        <p:nvSpPr>
          <p:cNvPr id="32773" name="AutoShape 5"/>
          <p:cNvSpPr>
            <a:spLocks noChangeArrowheads="1"/>
          </p:cNvSpPr>
          <p:nvPr/>
        </p:nvSpPr>
        <p:spPr bwMode="auto">
          <a:xfrm>
            <a:off x="387350" y="457200"/>
            <a:ext cx="3524250" cy="782638"/>
          </a:xfrm>
          <a:prstGeom prst="parallelogram">
            <a:avLst>
              <a:gd name="adj" fmla="val 112576"/>
            </a:avLst>
          </a:prstGeom>
          <a:solidFill>
            <a:srgbClr val="008CFF">
              <a:alpha val="50195"/>
            </a:srgbClr>
          </a:solidFill>
          <a:ln w="9525">
            <a:noFill/>
            <a:miter lim="800000"/>
            <a:headEnd/>
            <a:tailEnd/>
          </a:ln>
        </p:spPr>
        <p:txBody>
          <a:bodyPr wrap="none" anchor="ctr"/>
          <a:lstStyle/>
          <a:p>
            <a:endParaRPr lang="en-US"/>
          </a:p>
        </p:txBody>
      </p:sp>
      <p:sp>
        <p:nvSpPr>
          <p:cNvPr id="179206" name="Rectangle 6"/>
          <p:cNvSpPr>
            <a:spLocks noChangeArrowheads="1"/>
          </p:cNvSpPr>
          <p:nvPr/>
        </p:nvSpPr>
        <p:spPr bwMode="auto">
          <a:xfrm>
            <a:off x="4121150" y="641350"/>
            <a:ext cx="4197350" cy="641350"/>
          </a:xfrm>
          <a:prstGeom prst="rect">
            <a:avLst/>
          </a:prstGeom>
          <a:noFill/>
          <a:ln w="9525">
            <a:noFill/>
            <a:miter lim="800000"/>
            <a:headEnd/>
            <a:tailEnd/>
          </a:ln>
          <a:effectLst/>
        </p:spPr>
        <p:txBody>
          <a:bodyPr wrap="none">
            <a:spAutoFit/>
          </a:bodyPr>
          <a:lstStyle/>
          <a:p>
            <a:pPr>
              <a:defRPr/>
            </a:pPr>
            <a:r>
              <a:rPr lang="en-US" sz="3600" b="1">
                <a:solidFill>
                  <a:srgbClr val="660104"/>
                </a:solidFill>
                <a:effectLst>
                  <a:outerShdw blurRad="38100" dist="38100" dir="2700000" algn="tl">
                    <a:srgbClr val="000000"/>
                  </a:outerShdw>
                </a:effectLst>
                <a:latin typeface="Arial" charset="0"/>
              </a:rPr>
              <a:t>Older Manuscripts</a:t>
            </a:r>
          </a:p>
        </p:txBody>
      </p:sp>
      <p:sp>
        <p:nvSpPr>
          <p:cNvPr id="32775" name="Text Box 7"/>
          <p:cNvSpPr txBox="1">
            <a:spLocks noChangeArrowheads="1"/>
          </p:cNvSpPr>
          <p:nvPr/>
        </p:nvSpPr>
        <p:spPr bwMode="auto">
          <a:xfrm>
            <a:off x="1392238" y="533400"/>
            <a:ext cx="1698625" cy="579438"/>
          </a:xfrm>
          <a:prstGeom prst="rect">
            <a:avLst/>
          </a:prstGeom>
          <a:noFill/>
          <a:ln w="9525">
            <a:noFill/>
            <a:miter lim="800000"/>
            <a:headEnd/>
            <a:tailEnd/>
          </a:ln>
        </p:spPr>
        <p:txBody>
          <a:bodyPr wrap="none">
            <a:spAutoFit/>
          </a:bodyPr>
          <a:lstStyle/>
          <a:p>
            <a:r>
              <a:rPr lang="en-US" sz="2800" b="1">
                <a:solidFill>
                  <a:schemeClr val="bg1"/>
                </a:solidFill>
                <a:latin typeface="Arial" charset="0"/>
              </a:rPr>
              <a:t>AD </a:t>
            </a:r>
            <a:r>
              <a:rPr lang="en-US" sz="3200" b="1">
                <a:solidFill>
                  <a:schemeClr val="bg1"/>
                </a:solidFill>
                <a:latin typeface="Arial" charset="0"/>
              </a:rPr>
              <a:t>1859</a:t>
            </a:r>
          </a:p>
        </p:txBody>
      </p:sp>
      <p:sp>
        <p:nvSpPr>
          <p:cNvPr id="32776" name="Rectangle 8"/>
          <p:cNvSpPr>
            <a:spLocks noChangeArrowheads="1"/>
          </p:cNvSpPr>
          <p:nvPr/>
        </p:nvSpPr>
        <p:spPr bwMode="auto">
          <a:xfrm>
            <a:off x="304800" y="1752600"/>
            <a:ext cx="4495800" cy="3503613"/>
          </a:xfrm>
          <a:prstGeom prst="rect">
            <a:avLst/>
          </a:prstGeom>
          <a:noFill/>
          <a:ln w="9525">
            <a:noFill/>
            <a:miter lim="800000"/>
            <a:headEnd/>
            <a:tailEnd/>
          </a:ln>
        </p:spPr>
        <p:txBody>
          <a:bodyPr>
            <a:spAutoFit/>
          </a:bodyPr>
          <a:lstStyle/>
          <a:p>
            <a:r>
              <a:rPr lang="en-US" sz="3200" b="1">
                <a:latin typeface="Arial" charset="0"/>
              </a:rPr>
              <a:t>Codex Sinaiticus </a:t>
            </a:r>
            <a:r>
              <a:rPr lang="en-US" sz="3200">
                <a:latin typeface="Arial" charset="0"/>
              </a:rPr>
              <a:t>(earliest complete copy of the New Testament, copied in </a:t>
            </a:r>
            <a:r>
              <a:rPr lang="en-US" sz="2800">
                <a:latin typeface="Arial" charset="0"/>
              </a:rPr>
              <a:t>AD</a:t>
            </a:r>
            <a:r>
              <a:rPr lang="en-US" sz="3200">
                <a:latin typeface="Arial" charset="0"/>
              </a:rPr>
              <a:t> 350) is found in St. Catherine’s Monastery near </a:t>
            </a:r>
          </a:p>
          <a:p>
            <a:r>
              <a:rPr lang="en-US" sz="3200">
                <a:latin typeface="Arial" charset="0"/>
              </a:rPr>
              <a:t>Mt. Sinai in </a:t>
            </a:r>
            <a:r>
              <a:rPr lang="en-US" sz="2800">
                <a:latin typeface="Arial" charset="0"/>
              </a:rPr>
              <a:t>AD</a:t>
            </a:r>
            <a:r>
              <a:rPr lang="en-US" sz="2400">
                <a:latin typeface="Arial" charset="0"/>
              </a:rPr>
              <a:t> </a:t>
            </a:r>
            <a:r>
              <a:rPr lang="en-US" sz="3200">
                <a:latin typeface="Arial" charset="0"/>
              </a:rPr>
              <a:t>1859.</a:t>
            </a:r>
          </a:p>
        </p:txBody>
      </p:sp>
      <p:pic>
        <p:nvPicPr>
          <p:cNvPr id="179209" name="Picture 9"/>
          <p:cNvPicPr>
            <a:picLocks noChangeAspect="1" noChangeArrowheads="1"/>
          </p:cNvPicPr>
          <p:nvPr/>
        </p:nvPicPr>
        <p:blipFill>
          <a:blip r:embed="rId3" cstate="print"/>
          <a:srcRect/>
          <a:stretch>
            <a:fillRect/>
          </a:stretch>
        </p:blipFill>
        <p:spPr bwMode="auto">
          <a:xfrm>
            <a:off x="4862513" y="1905000"/>
            <a:ext cx="3798887" cy="3276600"/>
          </a:xfrm>
          <a:prstGeom prst="rect">
            <a:avLst/>
          </a:prstGeom>
          <a:noFill/>
          <a:ln w="50800">
            <a:solidFill>
              <a:srgbClr val="008CFF">
                <a:alpha val="50195"/>
              </a:srgbClr>
            </a:solidFill>
            <a:miter lim="800000"/>
            <a:headEnd/>
            <a:tailEnd/>
          </a:ln>
        </p:spPr>
      </p:pic>
      <p:sp>
        <p:nvSpPr>
          <p:cNvPr id="179210" name="AutoShape 10"/>
          <p:cNvSpPr>
            <a:spLocks noChangeArrowheads="1"/>
          </p:cNvSpPr>
          <p:nvPr/>
        </p:nvSpPr>
        <p:spPr bwMode="auto">
          <a:xfrm rot="-3742625">
            <a:off x="6605587" y="3376613"/>
            <a:ext cx="136525" cy="850900"/>
          </a:xfrm>
          <a:prstGeom prst="downArrow">
            <a:avLst>
              <a:gd name="adj1" fmla="val 30231"/>
              <a:gd name="adj2" fmla="val 155814"/>
            </a:avLst>
          </a:prstGeom>
          <a:solidFill>
            <a:schemeClr val="tx1"/>
          </a:solidFill>
          <a:ln w="9525">
            <a:noFill/>
            <a:miter lim="800000"/>
            <a:headEnd/>
            <a:tailEnd/>
          </a:ln>
        </p:spPr>
        <p:txBody>
          <a:bodyPr wrap="none" anchor="ctr"/>
          <a:lstStyle/>
          <a:p>
            <a:endParaRPr lang="en-US"/>
          </a:p>
        </p:txBody>
      </p:sp>
      <p:sp>
        <p:nvSpPr>
          <p:cNvPr id="32779" name="Text Box 11"/>
          <p:cNvSpPr txBox="1">
            <a:spLocks noChangeArrowheads="1"/>
          </p:cNvSpPr>
          <p:nvPr/>
        </p:nvSpPr>
        <p:spPr bwMode="auto">
          <a:xfrm>
            <a:off x="0" y="6521450"/>
            <a:ext cx="9185275" cy="336550"/>
          </a:xfrm>
          <a:prstGeom prst="rect">
            <a:avLst/>
          </a:prstGeom>
          <a:noFill/>
          <a:ln w="9525">
            <a:noFill/>
            <a:miter lim="800000"/>
            <a:headEnd/>
            <a:tailEnd/>
          </a:ln>
        </p:spPr>
        <p:txBody>
          <a:bodyPr wrap="none" anchor="ctr">
            <a:spAutoFit/>
          </a:bodyPr>
          <a:lstStyle/>
          <a:p>
            <a:pPr>
              <a:spcBef>
                <a:spcPct val="50000"/>
              </a:spcBef>
            </a:pPr>
            <a:r>
              <a:rPr lang="en-US" sz="1600">
                <a:solidFill>
                  <a:srgbClr val="FFE2CC"/>
                </a:solidFill>
                <a:latin typeface="Arial" charset="0"/>
              </a:rPr>
              <a:t>1500 </a:t>
            </a:r>
            <a:r>
              <a:rPr lang="en-US" sz="1400">
                <a:solidFill>
                  <a:srgbClr val="FFE2CC"/>
                </a:solidFill>
                <a:latin typeface="Arial" charset="0"/>
              </a:rPr>
              <a:t>BC  </a:t>
            </a:r>
            <a:r>
              <a:rPr lang="en-US" sz="1600">
                <a:solidFill>
                  <a:srgbClr val="FFE2CC"/>
                </a:solidFill>
                <a:latin typeface="Arial" charset="0"/>
              </a:rPr>
              <a:t>        500 </a:t>
            </a:r>
            <a:r>
              <a:rPr lang="en-US" sz="1400">
                <a:solidFill>
                  <a:srgbClr val="FFE2CC"/>
                </a:solidFill>
                <a:latin typeface="Arial" charset="0"/>
              </a:rPr>
              <a:t>BC</a:t>
            </a:r>
            <a:r>
              <a:rPr lang="en-US" sz="1600">
                <a:solidFill>
                  <a:srgbClr val="FFE2CC"/>
                </a:solidFill>
                <a:latin typeface="Arial" charset="0"/>
              </a:rPr>
              <a:t>         </a:t>
            </a:r>
            <a:r>
              <a:rPr lang="en-US" sz="1400">
                <a:solidFill>
                  <a:srgbClr val="FFE2CC"/>
                </a:solidFill>
                <a:latin typeface="Arial" charset="0"/>
              </a:rPr>
              <a:t>AD</a:t>
            </a:r>
            <a:r>
              <a:rPr lang="en-US" sz="1600">
                <a:solidFill>
                  <a:srgbClr val="FFE2CC"/>
                </a:solidFill>
                <a:latin typeface="Arial" charset="0"/>
              </a:rPr>
              <a:t>1         </a:t>
            </a:r>
            <a:r>
              <a:rPr lang="en-US" sz="1400">
                <a:solidFill>
                  <a:srgbClr val="FFE2CC"/>
                </a:solidFill>
                <a:latin typeface="Arial" charset="0"/>
              </a:rPr>
              <a:t>AD</a:t>
            </a:r>
            <a:r>
              <a:rPr lang="en-US" sz="1600">
                <a:solidFill>
                  <a:srgbClr val="FFE2CC"/>
                </a:solidFill>
                <a:latin typeface="Arial" charset="0"/>
              </a:rPr>
              <a:t> 500         </a:t>
            </a:r>
            <a:r>
              <a:rPr lang="en-US" sz="1400">
                <a:solidFill>
                  <a:srgbClr val="FFE2CC"/>
                </a:solidFill>
                <a:latin typeface="Arial" charset="0"/>
              </a:rPr>
              <a:t>AD</a:t>
            </a:r>
            <a:r>
              <a:rPr lang="en-US" sz="1600">
                <a:solidFill>
                  <a:srgbClr val="FFE2CC"/>
                </a:solidFill>
                <a:latin typeface="Arial" charset="0"/>
              </a:rPr>
              <a:t> 1000         </a:t>
            </a:r>
            <a:r>
              <a:rPr lang="en-US" sz="1400">
                <a:solidFill>
                  <a:srgbClr val="FFE2CC"/>
                </a:solidFill>
                <a:latin typeface="Arial" charset="0"/>
              </a:rPr>
              <a:t>AD</a:t>
            </a:r>
            <a:r>
              <a:rPr lang="en-US" sz="1600">
                <a:solidFill>
                  <a:srgbClr val="FFE2CC"/>
                </a:solidFill>
                <a:latin typeface="Arial" charset="0"/>
              </a:rPr>
              <a:t> 1500          </a:t>
            </a:r>
            <a:r>
              <a:rPr lang="en-US" sz="1400">
                <a:solidFill>
                  <a:srgbClr val="FFE2CC"/>
                </a:solidFill>
                <a:latin typeface="Arial" charset="0"/>
              </a:rPr>
              <a:t>AD</a:t>
            </a:r>
            <a:r>
              <a:rPr lang="en-US" sz="1600">
                <a:solidFill>
                  <a:srgbClr val="FFE2CC"/>
                </a:solidFill>
                <a:latin typeface="Arial" charset="0"/>
              </a:rPr>
              <a:t> 1900       </a:t>
            </a:r>
            <a:r>
              <a:rPr lang="en-US" sz="1400">
                <a:solidFill>
                  <a:srgbClr val="FFE2CC"/>
                </a:solidFill>
                <a:latin typeface="Arial" charset="0"/>
              </a:rPr>
              <a:t>AD </a:t>
            </a:r>
            <a:r>
              <a:rPr lang="en-US" sz="1600">
                <a:solidFill>
                  <a:srgbClr val="FFE2CC"/>
                </a:solidFill>
                <a:latin typeface="Arial" charset="0"/>
              </a:rPr>
              <a:t>2000</a:t>
            </a:r>
            <a:endParaRPr lang="en-US" sz="1700">
              <a:solidFill>
                <a:schemeClr val="tx2"/>
              </a:solidFill>
              <a:latin typeface="Arial" charset="0"/>
            </a:endParaRPr>
          </a:p>
        </p:txBody>
      </p:sp>
      <p:sp>
        <p:nvSpPr>
          <p:cNvPr id="32780" name="AutoShape 12"/>
          <p:cNvSpPr>
            <a:spLocks noChangeArrowheads="1"/>
          </p:cNvSpPr>
          <p:nvPr/>
        </p:nvSpPr>
        <p:spPr bwMode="auto">
          <a:xfrm>
            <a:off x="7467600" y="6038850"/>
            <a:ext cx="1676400" cy="838200"/>
          </a:xfrm>
          <a:prstGeom prst="parallelogram">
            <a:avLst>
              <a:gd name="adj" fmla="val 0"/>
            </a:avLst>
          </a:prstGeom>
          <a:solidFill>
            <a:srgbClr val="008000"/>
          </a:solidFill>
          <a:ln w="9525">
            <a:noFill/>
            <a:miter lim="800000"/>
            <a:headEnd/>
            <a:tailEnd/>
          </a:ln>
        </p:spPr>
        <p:txBody>
          <a:bodyPr wrap="none" anchor="ctr"/>
          <a:lstStyle/>
          <a:p>
            <a:pPr algn="ctr"/>
            <a:endParaRPr lang="en-US" sz="2400">
              <a:latin typeface="Times" charset="0"/>
            </a:endParaRPr>
          </a:p>
        </p:txBody>
      </p:sp>
      <p:sp>
        <p:nvSpPr>
          <p:cNvPr id="32781" name="AutoShape 13"/>
          <p:cNvSpPr>
            <a:spLocks noChangeArrowheads="1"/>
          </p:cNvSpPr>
          <p:nvPr/>
        </p:nvSpPr>
        <p:spPr bwMode="auto">
          <a:xfrm>
            <a:off x="2895600" y="6038850"/>
            <a:ext cx="990600" cy="838200"/>
          </a:xfrm>
          <a:prstGeom prst="parallelogram">
            <a:avLst>
              <a:gd name="adj" fmla="val 0"/>
            </a:avLst>
          </a:prstGeom>
          <a:solidFill>
            <a:srgbClr val="660066"/>
          </a:solidFill>
          <a:ln w="9525">
            <a:noFill/>
            <a:miter lim="800000"/>
            <a:headEnd/>
            <a:tailEnd/>
          </a:ln>
        </p:spPr>
        <p:txBody>
          <a:bodyPr wrap="none" anchor="ctr"/>
          <a:lstStyle/>
          <a:p>
            <a:pPr algn="ctr"/>
            <a:endParaRPr lang="en-US" sz="3200" b="1">
              <a:solidFill>
                <a:schemeClr val="bg1"/>
              </a:solidFill>
              <a:latin typeface="Arial" charset="0"/>
            </a:endParaRPr>
          </a:p>
        </p:txBody>
      </p:sp>
      <p:sp>
        <p:nvSpPr>
          <p:cNvPr id="32782" name="AutoShape 14"/>
          <p:cNvSpPr>
            <a:spLocks noChangeArrowheads="1"/>
          </p:cNvSpPr>
          <p:nvPr/>
        </p:nvSpPr>
        <p:spPr bwMode="auto">
          <a:xfrm>
            <a:off x="0" y="6038850"/>
            <a:ext cx="2895600" cy="838200"/>
          </a:xfrm>
          <a:prstGeom prst="parallelogram">
            <a:avLst>
              <a:gd name="adj" fmla="val 0"/>
            </a:avLst>
          </a:prstGeom>
          <a:solidFill>
            <a:srgbClr val="660066"/>
          </a:solidFill>
          <a:ln w="9525">
            <a:noFill/>
            <a:miter lim="800000"/>
            <a:headEnd/>
            <a:tailEnd/>
          </a:ln>
        </p:spPr>
        <p:txBody>
          <a:bodyPr wrap="none" anchor="ctr"/>
          <a:lstStyle/>
          <a:p>
            <a:pPr algn="ctr"/>
            <a:endParaRPr lang="en-US" sz="3200" b="1">
              <a:solidFill>
                <a:schemeClr val="bg1"/>
              </a:solidFill>
              <a:latin typeface="Arial" charset="0"/>
            </a:endParaRPr>
          </a:p>
        </p:txBody>
      </p:sp>
      <p:sp>
        <p:nvSpPr>
          <p:cNvPr id="32783" name="AutoShape 15"/>
          <p:cNvSpPr>
            <a:spLocks noChangeArrowheads="1"/>
          </p:cNvSpPr>
          <p:nvPr/>
        </p:nvSpPr>
        <p:spPr bwMode="auto">
          <a:xfrm>
            <a:off x="6172200" y="6038850"/>
            <a:ext cx="1371600" cy="838200"/>
          </a:xfrm>
          <a:prstGeom prst="parallelogram">
            <a:avLst>
              <a:gd name="adj" fmla="val 0"/>
            </a:avLst>
          </a:prstGeom>
          <a:solidFill>
            <a:srgbClr val="008CFF"/>
          </a:solidFill>
          <a:ln w="9525">
            <a:noFill/>
            <a:miter lim="800000"/>
            <a:headEnd/>
            <a:tailEnd/>
          </a:ln>
        </p:spPr>
        <p:txBody>
          <a:bodyPr wrap="none" anchor="ctr"/>
          <a:lstStyle/>
          <a:p>
            <a:pPr algn="ctr"/>
            <a:endParaRPr lang="en-US" sz="2400">
              <a:latin typeface="Times" charset="0"/>
            </a:endParaRPr>
          </a:p>
        </p:txBody>
      </p:sp>
      <p:sp>
        <p:nvSpPr>
          <p:cNvPr id="32784" name="AutoShape 16"/>
          <p:cNvSpPr>
            <a:spLocks noChangeArrowheads="1"/>
          </p:cNvSpPr>
          <p:nvPr/>
        </p:nvSpPr>
        <p:spPr bwMode="auto">
          <a:xfrm>
            <a:off x="3886200" y="6038850"/>
            <a:ext cx="2286000" cy="838200"/>
          </a:xfrm>
          <a:prstGeom prst="parallelogram">
            <a:avLst>
              <a:gd name="adj" fmla="val 0"/>
            </a:avLst>
          </a:prstGeom>
          <a:solidFill>
            <a:srgbClr val="FF0066"/>
          </a:solidFill>
          <a:ln w="9525">
            <a:noFill/>
            <a:miter lim="800000"/>
            <a:headEnd/>
            <a:tailEnd/>
          </a:ln>
        </p:spPr>
        <p:txBody>
          <a:bodyPr wrap="none" anchor="ctr"/>
          <a:lstStyle/>
          <a:p>
            <a:endParaRPr lang="en-US"/>
          </a:p>
        </p:txBody>
      </p:sp>
      <p:sp>
        <p:nvSpPr>
          <p:cNvPr id="32785" name="Line 17"/>
          <p:cNvSpPr>
            <a:spLocks noChangeShapeType="1"/>
          </p:cNvSpPr>
          <p:nvPr/>
        </p:nvSpPr>
        <p:spPr bwMode="auto">
          <a:xfrm>
            <a:off x="381000" y="6496050"/>
            <a:ext cx="8458200" cy="0"/>
          </a:xfrm>
          <a:prstGeom prst="line">
            <a:avLst/>
          </a:prstGeom>
          <a:noFill/>
          <a:ln w="76200">
            <a:solidFill>
              <a:srgbClr val="FFE2CC"/>
            </a:solidFill>
            <a:round/>
            <a:headEnd/>
            <a:tailEnd/>
          </a:ln>
        </p:spPr>
        <p:txBody>
          <a:bodyPr wrap="none" anchor="ctr"/>
          <a:lstStyle/>
          <a:p>
            <a:endParaRPr lang="en-US"/>
          </a:p>
        </p:txBody>
      </p:sp>
      <p:sp>
        <p:nvSpPr>
          <p:cNvPr id="32786" name="Line 18"/>
          <p:cNvSpPr>
            <a:spLocks noChangeShapeType="1"/>
          </p:cNvSpPr>
          <p:nvPr/>
        </p:nvSpPr>
        <p:spPr bwMode="auto">
          <a:xfrm>
            <a:off x="2743200" y="6038850"/>
            <a:ext cx="0" cy="457200"/>
          </a:xfrm>
          <a:prstGeom prst="line">
            <a:avLst/>
          </a:prstGeom>
          <a:noFill/>
          <a:ln w="57150">
            <a:solidFill>
              <a:srgbClr val="FFE2CC"/>
            </a:solidFill>
            <a:round/>
            <a:headEnd/>
            <a:tailEnd/>
          </a:ln>
        </p:spPr>
        <p:txBody>
          <a:bodyPr wrap="none" anchor="ctr"/>
          <a:lstStyle/>
          <a:p>
            <a:endParaRPr lang="en-US"/>
          </a:p>
        </p:txBody>
      </p:sp>
      <p:sp>
        <p:nvSpPr>
          <p:cNvPr id="32787" name="Line 19"/>
          <p:cNvSpPr>
            <a:spLocks noChangeShapeType="1"/>
          </p:cNvSpPr>
          <p:nvPr/>
        </p:nvSpPr>
        <p:spPr bwMode="auto">
          <a:xfrm>
            <a:off x="1524000" y="6038850"/>
            <a:ext cx="0" cy="457200"/>
          </a:xfrm>
          <a:prstGeom prst="line">
            <a:avLst/>
          </a:prstGeom>
          <a:noFill/>
          <a:ln w="57150">
            <a:solidFill>
              <a:srgbClr val="FFE2CC"/>
            </a:solidFill>
            <a:round/>
            <a:headEnd/>
            <a:tailEnd/>
          </a:ln>
        </p:spPr>
        <p:txBody>
          <a:bodyPr wrap="none" anchor="ctr"/>
          <a:lstStyle/>
          <a:p>
            <a:endParaRPr lang="en-US"/>
          </a:p>
        </p:txBody>
      </p:sp>
      <p:sp>
        <p:nvSpPr>
          <p:cNvPr id="32788" name="Line 20"/>
          <p:cNvSpPr>
            <a:spLocks noChangeShapeType="1"/>
          </p:cNvSpPr>
          <p:nvPr/>
        </p:nvSpPr>
        <p:spPr bwMode="auto">
          <a:xfrm>
            <a:off x="6172200" y="6038850"/>
            <a:ext cx="0" cy="457200"/>
          </a:xfrm>
          <a:prstGeom prst="line">
            <a:avLst/>
          </a:prstGeom>
          <a:noFill/>
          <a:ln w="57150">
            <a:solidFill>
              <a:srgbClr val="FFE2CC"/>
            </a:solidFill>
            <a:round/>
            <a:headEnd/>
            <a:tailEnd/>
          </a:ln>
        </p:spPr>
        <p:txBody>
          <a:bodyPr wrap="none" anchor="ctr"/>
          <a:lstStyle/>
          <a:p>
            <a:endParaRPr lang="en-US"/>
          </a:p>
        </p:txBody>
      </p:sp>
      <p:sp>
        <p:nvSpPr>
          <p:cNvPr id="32789" name="Line 21"/>
          <p:cNvSpPr>
            <a:spLocks noChangeShapeType="1"/>
          </p:cNvSpPr>
          <p:nvPr/>
        </p:nvSpPr>
        <p:spPr bwMode="auto">
          <a:xfrm>
            <a:off x="4953000" y="6038850"/>
            <a:ext cx="0" cy="457200"/>
          </a:xfrm>
          <a:prstGeom prst="line">
            <a:avLst/>
          </a:prstGeom>
          <a:noFill/>
          <a:ln w="57150">
            <a:solidFill>
              <a:srgbClr val="FFE2CC"/>
            </a:solidFill>
            <a:round/>
            <a:headEnd/>
            <a:tailEnd/>
          </a:ln>
        </p:spPr>
        <p:txBody>
          <a:bodyPr wrap="none" anchor="ctr"/>
          <a:lstStyle/>
          <a:p>
            <a:endParaRPr lang="en-US"/>
          </a:p>
        </p:txBody>
      </p:sp>
      <p:sp>
        <p:nvSpPr>
          <p:cNvPr id="32790" name="Line 22"/>
          <p:cNvSpPr>
            <a:spLocks noChangeShapeType="1"/>
          </p:cNvSpPr>
          <p:nvPr/>
        </p:nvSpPr>
        <p:spPr bwMode="auto">
          <a:xfrm>
            <a:off x="3886200" y="6038850"/>
            <a:ext cx="0" cy="457200"/>
          </a:xfrm>
          <a:prstGeom prst="line">
            <a:avLst/>
          </a:prstGeom>
          <a:noFill/>
          <a:ln w="57150">
            <a:solidFill>
              <a:srgbClr val="FFE2CC"/>
            </a:solidFill>
            <a:round/>
            <a:headEnd/>
            <a:tailEnd/>
          </a:ln>
        </p:spPr>
        <p:txBody>
          <a:bodyPr wrap="none" anchor="ctr"/>
          <a:lstStyle/>
          <a:p>
            <a:endParaRPr lang="en-US"/>
          </a:p>
        </p:txBody>
      </p:sp>
      <p:sp>
        <p:nvSpPr>
          <p:cNvPr id="32791" name="Line 23"/>
          <p:cNvSpPr>
            <a:spLocks noChangeShapeType="1"/>
          </p:cNvSpPr>
          <p:nvPr/>
        </p:nvSpPr>
        <p:spPr bwMode="auto">
          <a:xfrm>
            <a:off x="7543800" y="6038850"/>
            <a:ext cx="0" cy="457200"/>
          </a:xfrm>
          <a:prstGeom prst="line">
            <a:avLst/>
          </a:prstGeom>
          <a:noFill/>
          <a:ln w="57150">
            <a:solidFill>
              <a:srgbClr val="FFE2CC"/>
            </a:solidFill>
            <a:round/>
            <a:headEnd/>
            <a:tailEnd/>
          </a:ln>
        </p:spPr>
        <p:txBody>
          <a:bodyPr wrap="none" anchor="ctr"/>
          <a:lstStyle/>
          <a:p>
            <a:endParaRPr lang="en-US"/>
          </a:p>
        </p:txBody>
      </p:sp>
      <p:sp>
        <p:nvSpPr>
          <p:cNvPr id="32792" name="Line 24"/>
          <p:cNvSpPr>
            <a:spLocks noChangeShapeType="1"/>
          </p:cNvSpPr>
          <p:nvPr/>
        </p:nvSpPr>
        <p:spPr bwMode="auto">
          <a:xfrm>
            <a:off x="8763000" y="6038850"/>
            <a:ext cx="0" cy="457200"/>
          </a:xfrm>
          <a:prstGeom prst="line">
            <a:avLst/>
          </a:prstGeom>
          <a:noFill/>
          <a:ln w="139700">
            <a:solidFill>
              <a:srgbClr val="FFE2CC"/>
            </a:solidFill>
            <a:round/>
            <a:headEnd/>
            <a:tailEnd/>
          </a:ln>
        </p:spPr>
        <p:txBody>
          <a:bodyPr wrap="none" anchor="ctr"/>
          <a:lstStyle/>
          <a:p>
            <a:endParaRPr lang="en-US"/>
          </a:p>
        </p:txBody>
      </p:sp>
      <p:sp>
        <p:nvSpPr>
          <p:cNvPr id="32793" name="Line 25"/>
          <p:cNvSpPr>
            <a:spLocks noChangeShapeType="1"/>
          </p:cNvSpPr>
          <p:nvPr/>
        </p:nvSpPr>
        <p:spPr bwMode="auto">
          <a:xfrm>
            <a:off x="457200" y="6038850"/>
            <a:ext cx="0" cy="457200"/>
          </a:xfrm>
          <a:prstGeom prst="line">
            <a:avLst/>
          </a:prstGeom>
          <a:noFill/>
          <a:ln w="165100">
            <a:solidFill>
              <a:srgbClr val="FFE2CC"/>
            </a:solidFill>
            <a:round/>
            <a:headEnd/>
            <a:tailEnd/>
          </a:ln>
        </p:spPr>
        <p:txBody>
          <a:bodyPr wrap="none" anchor="ctr"/>
          <a:lstStyle/>
          <a:p>
            <a:endParaRPr lang="en-US"/>
          </a:p>
        </p:txBody>
      </p:sp>
      <p:sp>
        <p:nvSpPr>
          <p:cNvPr id="32794" name="AutoShape 26"/>
          <p:cNvSpPr>
            <a:spLocks noChangeArrowheads="1"/>
          </p:cNvSpPr>
          <p:nvPr/>
        </p:nvSpPr>
        <p:spPr bwMode="auto">
          <a:xfrm rot="10800000">
            <a:off x="7010400" y="5867400"/>
            <a:ext cx="457200" cy="228600"/>
          </a:xfrm>
          <a:prstGeom prst="triangle">
            <a:avLst>
              <a:gd name="adj" fmla="val 50000"/>
            </a:avLst>
          </a:prstGeom>
          <a:solidFill>
            <a:srgbClr val="B8070D"/>
          </a:solidFill>
          <a:ln w="12700">
            <a:solidFill>
              <a:schemeClr val="bg1"/>
            </a:solidFill>
            <a:miter lim="800000"/>
            <a:headEnd/>
            <a:tailEnd/>
          </a:ln>
        </p:spPr>
        <p:txBody>
          <a:bodyPr rot="10800000" wrap="none" anchor="ctr"/>
          <a:lstStyle/>
          <a:p>
            <a:pPr algn="ctr"/>
            <a:endParaRPr lang="en-US" sz="2400">
              <a:latin typeface="Arial" charset="0"/>
            </a:endParaRPr>
          </a:p>
        </p:txBody>
      </p:sp>
      <p:grpSp>
        <p:nvGrpSpPr>
          <p:cNvPr id="32795" name="Group 27"/>
          <p:cNvGrpSpPr>
            <a:grpSpLocks/>
          </p:cNvGrpSpPr>
          <p:nvPr/>
        </p:nvGrpSpPr>
        <p:grpSpPr bwMode="auto">
          <a:xfrm>
            <a:off x="2552700" y="5486400"/>
            <a:ext cx="381000" cy="609600"/>
            <a:chOff x="1608" y="3408"/>
            <a:chExt cx="240" cy="384"/>
          </a:xfrm>
        </p:grpSpPr>
        <p:sp>
          <p:nvSpPr>
            <p:cNvPr id="32797" name="Line 28"/>
            <p:cNvSpPr>
              <a:spLocks noChangeShapeType="1"/>
            </p:cNvSpPr>
            <p:nvPr/>
          </p:nvSpPr>
          <p:spPr bwMode="auto">
            <a:xfrm flipV="1">
              <a:off x="1728" y="3408"/>
              <a:ext cx="0" cy="384"/>
            </a:xfrm>
            <a:prstGeom prst="line">
              <a:avLst/>
            </a:prstGeom>
            <a:noFill/>
            <a:ln w="41275">
              <a:solidFill>
                <a:srgbClr val="FFDE02"/>
              </a:solidFill>
              <a:round/>
              <a:headEnd/>
              <a:tailEnd/>
            </a:ln>
          </p:spPr>
          <p:txBody>
            <a:bodyPr wrap="none" anchor="ctr"/>
            <a:lstStyle/>
            <a:p>
              <a:endParaRPr lang="en-US"/>
            </a:p>
          </p:txBody>
        </p:sp>
        <p:sp>
          <p:nvSpPr>
            <p:cNvPr id="32798" name="Line 29"/>
            <p:cNvSpPr>
              <a:spLocks noChangeShapeType="1"/>
            </p:cNvSpPr>
            <p:nvPr/>
          </p:nvSpPr>
          <p:spPr bwMode="auto">
            <a:xfrm flipH="1" flipV="1">
              <a:off x="1608" y="3504"/>
              <a:ext cx="240" cy="0"/>
            </a:xfrm>
            <a:prstGeom prst="line">
              <a:avLst/>
            </a:prstGeom>
            <a:noFill/>
            <a:ln w="41275">
              <a:solidFill>
                <a:srgbClr val="FFDE02"/>
              </a:solidFill>
              <a:round/>
              <a:headEnd/>
              <a:tailEnd/>
            </a:ln>
          </p:spPr>
          <p:txBody>
            <a:bodyPr wrap="none" anchor="ctr"/>
            <a:lstStyle/>
            <a:p>
              <a:endParaRPr lang="en-US"/>
            </a:p>
          </p:txBody>
        </p:sp>
      </p:grpSp>
      <p:sp>
        <p:nvSpPr>
          <p:cNvPr id="179230" name="Text Box 30"/>
          <p:cNvSpPr txBox="1">
            <a:spLocks noChangeArrowheads="1"/>
          </p:cNvSpPr>
          <p:nvPr/>
        </p:nvSpPr>
        <p:spPr bwMode="auto">
          <a:xfrm>
            <a:off x="-76200" y="6507163"/>
            <a:ext cx="9280525" cy="350837"/>
          </a:xfrm>
          <a:prstGeom prst="rect">
            <a:avLst/>
          </a:prstGeom>
          <a:noFill/>
          <a:ln w="9525">
            <a:noFill/>
            <a:miter lim="800000"/>
            <a:headEnd/>
            <a:tailEnd/>
          </a:ln>
          <a:effec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latin typeface="Arial" charset="0"/>
              </a:rPr>
              <a:t>1500 BC       500 BC       AD 1      AD 500      AD 1000       AD 1500        AD 1900        AD 2000</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79209"/>
                                        </p:tgtEl>
                                        <p:attrNameLst>
                                          <p:attrName>style.visibility</p:attrName>
                                        </p:attrNameLst>
                                      </p:cBhvr>
                                      <p:to>
                                        <p:strVal val="visible"/>
                                      </p:to>
                                    </p:set>
                                    <p:animEffect transition="in" filter="dissolve">
                                      <p:cBhvr>
                                        <p:cTn id="7" dur="500"/>
                                        <p:tgtEl>
                                          <p:spTgt spid="17920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79210"/>
                                        </p:tgtEl>
                                        <p:attrNameLst>
                                          <p:attrName>style.visibility</p:attrName>
                                        </p:attrNameLst>
                                      </p:cBhvr>
                                      <p:to>
                                        <p:strVal val="visible"/>
                                      </p:to>
                                    </p:set>
                                    <p:animEffect transition="in" filter="dissolve">
                                      <p:cBhvr>
                                        <p:cTn id="11" dur="500"/>
                                        <p:tgtEl>
                                          <p:spTgt spid="179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10"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p:cNvSpPr>
            <a:spLocks noChangeArrowheads="1"/>
          </p:cNvSpPr>
          <p:nvPr/>
        </p:nvSpPr>
        <p:spPr bwMode="auto">
          <a:xfrm>
            <a:off x="3505200" y="609600"/>
            <a:ext cx="5562600" cy="685800"/>
          </a:xfrm>
          <a:prstGeom prst="hexagon">
            <a:avLst>
              <a:gd name="adj" fmla="val 50244"/>
              <a:gd name="vf" fmla="val 115470"/>
            </a:avLst>
          </a:prstGeom>
          <a:solidFill>
            <a:srgbClr val="FFE2CC">
              <a:alpha val="50195"/>
            </a:srgbClr>
          </a:solidFill>
          <a:ln w="9525">
            <a:noFill/>
            <a:miter lim="800000"/>
            <a:headEnd/>
            <a:tailEnd/>
          </a:ln>
        </p:spPr>
        <p:txBody>
          <a:bodyPr wrap="none" anchor="ctr"/>
          <a:lstStyle/>
          <a:p>
            <a:endParaRPr lang="en-US"/>
          </a:p>
        </p:txBody>
      </p:sp>
      <p:sp>
        <p:nvSpPr>
          <p:cNvPr id="22531" name="AutoShape 3"/>
          <p:cNvSpPr>
            <a:spLocks noChangeArrowheads="1"/>
          </p:cNvSpPr>
          <p:nvPr/>
        </p:nvSpPr>
        <p:spPr bwMode="auto">
          <a:xfrm>
            <a:off x="381000" y="457200"/>
            <a:ext cx="3524250" cy="782638"/>
          </a:xfrm>
          <a:prstGeom prst="parallelogram">
            <a:avLst>
              <a:gd name="adj" fmla="val 112576"/>
            </a:avLst>
          </a:prstGeom>
          <a:solidFill>
            <a:srgbClr val="660066">
              <a:alpha val="50195"/>
            </a:srgbClr>
          </a:solidFill>
          <a:ln w="9525">
            <a:noFill/>
            <a:miter lim="800000"/>
            <a:headEnd/>
            <a:tailEnd/>
          </a:ln>
        </p:spPr>
        <p:txBody>
          <a:bodyPr wrap="none" anchor="ctr"/>
          <a:lstStyle/>
          <a:p>
            <a:endParaRPr lang="en-US"/>
          </a:p>
        </p:txBody>
      </p:sp>
      <p:sp>
        <p:nvSpPr>
          <p:cNvPr id="22532" name="Line 4"/>
          <p:cNvSpPr>
            <a:spLocks noChangeShapeType="1"/>
          </p:cNvSpPr>
          <p:nvPr/>
        </p:nvSpPr>
        <p:spPr bwMode="auto">
          <a:xfrm>
            <a:off x="1295400" y="457200"/>
            <a:ext cx="7848600" cy="0"/>
          </a:xfrm>
          <a:prstGeom prst="line">
            <a:avLst/>
          </a:prstGeom>
          <a:noFill/>
          <a:ln w="76200">
            <a:solidFill>
              <a:srgbClr val="660066">
                <a:alpha val="50195"/>
              </a:srgbClr>
            </a:solidFill>
            <a:round/>
            <a:headEnd/>
            <a:tailEnd/>
          </a:ln>
        </p:spPr>
        <p:txBody>
          <a:bodyPr wrap="none" anchor="ctr"/>
          <a:lstStyle/>
          <a:p>
            <a:endParaRPr lang="en-US"/>
          </a:p>
        </p:txBody>
      </p:sp>
      <p:sp>
        <p:nvSpPr>
          <p:cNvPr id="22533" name="Line 5"/>
          <p:cNvSpPr>
            <a:spLocks noChangeShapeType="1"/>
          </p:cNvSpPr>
          <p:nvPr/>
        </p:nvSpPr>
        <p:spPr bwMode="auto">
          <a:xfrm>
            <a:off x="0" y="5791200"/>
            <a:ext cx="9144000" cy="0"/>
          </a:xfrm>
          <a:prstGeom prst="line">
            <a:avLst/>
          </a:prstGeom>
          <a:noFill/>
          <a:ln w="38100" cap="rnd" cmpd="dbl">
            <a:solidFill>
              <a:srgbClr val="660104"/>
            </a:solidFill>
            <a:prstDash val="sysDot"/>
            <a:round/>
            <a:headEnd/>
            <a:tailEnd/>
          </a:ln>
        </p:spPr>
        <p:txBody>
          <a:bodyPr wrap="none" anchor="ctr"/>
          <a:lstStyle/>
          <a:p>
            <a:endParaRPr lang="en-US"/>
          </a:p>
        </p:txBody>
      </p:sp>
      <p:sp>
        <p:nvSpPr>
          <p:cNvPr id="22534" name="Text Box 6"/>
          <p:cNvSpPr txBox="1">
            <a:spLocks noChangeArrowheads="1"/>
          </p:cNvSpPr>
          <p:nvPr/>
        </p:nvSpPr>
        <p:spPr bwMode="auto">
          <a:xfrm>
            <a:off x="1057275" y="571500"/>
            <a:ext cx="2298700" cy="579438"/>
          </a:xfrm>
          <a:prstGeom prst="rect">
            <a:avLst/>
          </a:prstGeom>
          <a:noFill/>
          <a:ln w="9525">
            <a:noFill/>
            <a:miter lim="800000"/>
            <a:headEnd/>
            <a:tailEnd/>
          </a:ln>
        </p:spPr>
        <p:txBody>
          <a:bodyPr wrap="none">
            <a:spAutoFit/>
          </a:bodyPr>
          <a:lstStyle/>
          <a:p>
            <a:r>
              <a:rPr lang="en-US" sz="3200" b="1">
                <a:solidFill>
                  <a:schemeClr val="bg1"/>
                </a:solidFill>
                <a:latin typeface="Arial" charset="0"/>
              </a:rPr>
              <a:t>250-100 </a:t>
            </a:r>
            <a:r>
              <a:rPr lang="en-US" sz="2800" b="1">
                <a:solidFill>
                  <a:schemeClr val="bg1"/>
                </a:solidFill>
                <a:latin typeface="Arial" charset="0"/>
              </a:rPr>
              <a:t>BC</a:t>
            </a:r>
            <a:endParaRPr lang="en-US" sz="3200" b="1">
              <a:solidFill>
                <a:schemeClr val="bg1"/>
              </a:solidFill>
              <a:latin typeface="Arial" charset="0"/>
            </a:endParaRPr>
          </a:p>
        </p:txBody>
      </p:sp>
      <p:sp>
        <p:nvSpPr>
          <p:cNvPr id="37895" name="Text Box 7"/>
          <p:cNvSpPr txBox="1">
            <a:spLocks noChangeArrowheads="1"/>
          </p:cNvSpPr>
          <p:nvPr/>
        </p:nvSpPr>
        <p:spPr bwMode="auto">
          <a:xfrm>
            <a:off x="3949700" y="571500"/>
            <a:ext cx="4648200" cy="717550"/>
          </a:xfrm>
          <a:prstGeom prst="rect">
            <a:avLst/>
          </a:prstGeom>
          <a:noFill/>
          <a:ln w="9525">
            <a:noFill/>
            <a:miter lim="800000"/>
            <a:headEnd/>
            <a:tailEnd/>
          </a:ln>
          <a:effectLst/>
        </p:spPr>
        <p:txBody>
          <a:bodyPr>
            <a:spAutoFit/>
          </a:bodyPr>
          <a:lstStyle/>
          <a:p>
            <a:pPr algn="ctr">
              <a:defRPr/>
            </a:pPr>
            <a:r>
              <a:rPr lang="en-US" sz="4100" b="1">
                <a:solidFill>
                  <a:srgbClr val="660104"/>
                </a:solidFill>
                <a:effectLst>
                  <a:outerShdw blurRad="38100" dist="38100" dir="2700000" algn="tl">
                    <a:srgbClr val="000000"/>
                  </a:outerShdw>
                </a:effectLst>
                <a:latin typeface="Arial" charset="0"/>
              </a:rPr>
              <a:t>The Septuagint</a:t>
            </a:r>
            <a:endParaRPr lang="en-US" sz="4100">
              <a:solidFill>
                <a:srgbClr val="660104"/>
              </a:solidFill>
              <a:effectLst>
                <a:outerShdw blurRad="38100" dist="38100" dir="2700000" algn="tl">
                  <a:srgbClr val="000000"/>
                </a:outerShdw>
              </a:effectLst>
              <a:latin typeface="Arial" charset="0"/>
            </a:endParaRPr>
          </a:p>
        </p:txBody>
      </p:sp>
      <p:sp>
        <p:nvSpPr>
          <p:cNvPr id="22536" name="Text Box 8"/>
          <p:cNvSpPr txBox="1">
            <a:spLocks noChangeArrowheads="1"/>
          </p:cNvSpPr>
          <p:nvPr/>
        </p:nvSpPr>
        <p:spPr bwMode="auto">
          <a:xfrm>
            <a:off x="428625" y="1889125"/>
            <a:ext cx="8334375" cy="3140075"/>
          </a:xfrm>
          <a:prstGeom prst="rect">
            <a:avLst/>
          </a:prstGeom>
          <a:noFill/>
          <a:ln w="9525">
            <a:noFill/>
            <a:miter lim="800000"/>
            <a:headEnd/>
            <a:tailEnd/>
          </a:ln>
        </p:spPr>
        <p:txBody>
          <a:bodyPr>
            <a:spAutoFit/>
          </a:bodyPr>
          <a:lstStyle/>
          <a:p>
            <a:r>
              <a:rPr lang="en-US" sz="3600">
                <a:latin typeface="Arial" charset="0"/>
              </a:rPr>
              <a:t> The word “Septuagint” means seventy.</a:t>
            </a:r>
          </a:p>
          <a:p>
            <a:pPr>
              <a:buFontTx/>
              <a:buChar char="•"/>
            </a:pPr>
            <a:endParaRPr lang="en-US" sz="900">
              <a:latin typeface="Arial" charset="0"/>
            </a:endParaRPr>
          </a:p>
          <a:p>
            <a:pPr>
              <a:buFontTx/>
              <a:buChar char="•"/>
            </a:pPr>
            <a:endParaRPr lang="en-US" sz="900">
              <a:latin typeface="Arial" charset="0"/>
            </a:endParaRPr>
          </a:p>
          <a:p>
            <a:pPr lvl="1">
              <a:buClr>
                <a:srgbClr val="660066"/>
              </a:buClr>
              <a:buSzPct val="60000"/>
              <a:buFont typeface="Wingdings" pitchFamily="2" charset="2"/>
              <a:buChar char="n"/>
            </a:pPr>
            <a:r>
              <a:rPr lang="en-US" sz="3200">
                <a:latin typeface="Arial" charset="0"/>
              </a:rPr>
              <a:t>  Refers to the tradition that </a:t>
            </a:r>
          </a:p>
          <a:p>
            <a:pPr lvl="1">
              <a:buClr>
                <a:srgbClr val="660066"/>
              </a:buClr>
              <a:buSzPct val="60000"/>
              <a:buFont typeface="Wingdings" pitchFamily="2" charset="2"/>
              <a:buNone/>
            </a:pPr>
            <a:r>
              <a:rPr lang="en-US" sz="3200">
                <a:latin typeface="Arial" charset="0"/>
              </a:rPr>
              <a:t>	70 or 72 men translated it.</a:t>
            </a:r>
          </a:p>
          <a:p>
            <a:pPr lvl="1">
              <a:buClr>
                <a:srgbClr val="660066"/>
              </a:buClr>
              <a:buSzPct val="60000"/>
              <a:buFont typeface="Wingdings" pitchFamily="2" charset="2"/>
              <a:buNone/>
            </a:pPr>
            <a:endParaRPr lang="en-US" sz="1000">
              <a:latin typeface="Arial" charset="0"/>
            </a:endParaRPr>
          </a:p>
          <a:p>
            <a:r>
              <a:rPr lang="en-US" sz="3600">
                <a:latin typeface="Arial" charset="0"/>
              </a:rPr>
              <a:t> “Septuagint” is often abbreviated LXX, </a:t>
            </a:r>
          </a:p>
          <a:p>
            <a:r>
              <a:rPr lang="en-US" sz="3600">
                <a:latin typeface="Arial" charset="0"/>
              </a:rPr>
              <a:t>     the Roman numeral for seventy.</a:t>
            </a:r>
            <a:endParaRPr lang="en-US" sz="3200">
              <a:latin typeface="Arial" charset="0"/>
            </a:endParaRPr>
          </a:p>
        </p:txBody>
      </p:sp>
      <p:sp>
        <p:nvSpPr>
          <p:cNvPr id="22537" name="Text Box 9"/>
          <p:cNvSpPr txBox="1">
            <a:spLocks noChangeArrowheads="1"/>
          </p:cNvSpPr>
          <p:nvPr/>
        </p:nvSpPr>
        <p:spPr bwMode="auto">
          <a:xfrm>
            <a:off x="-79375" y="6572250"/>
            <a:ext cx="9321800" cy="350838"/>
          </a:xfrm>
          <a:prstGeom prst="rect">
            <a:avLst/>
          </a:prstGeom>
          <a:noFill/>
          <a:ln w="9525">
            <a:noFill/>
            <a:miter lim="800000"/>
            <a:headEnd/>
            <a:tailEnd/>
          </a:ln>
        </p:spPr>
        <p:txBody>
          <a:bodyPr wrap="none" anchor="ctr">
            <a:spAutoFit/>
          </a:bodyPr>
          <a:lstStyle/>
          <a:p>
            <a:pPr>
              <a:spcBef>
                <a:spcPct val="50000"/>
              </a:spcBef>
            </a:pPr>
            <a:r>
              <a:rPr lang="en-US" sz="1700">
                <a:solidFill>
                  <a:srgbClr val="FFE2CC"/>
                </a:solidFill>
                <a:latin typeface="Times" charset="0"/>
              </a:rPr>
              <a:t>1500 BC          500 BC         AD1         AD 500         AD 1000          AD 1500          AD 1900      AD 2000</a:t>
            </a:r>
          </a:p>
        </p:txBody>
      </p:sp>
      <p:sp>
        <p:nvSpPr>
          <p:cNvPr id="22538" name="Line 10"/>
          <p:cNvSpPr>
            <a:spLocks noChangeShapeType="1"/>
          </p:cNvSpPr>
          <p:nvPr/>
        </p:nvSpPr>
        <p:spPr bwMode="auto">
          <a:xfrm>
            <a:off x="381000" y="6477000"/>
            <a:ext cx="8458200" cy="0"/>
          </a:xfrm>
          <a:prstGeom prst="line">
            <a:avLst/>
          </a:prstGeom>
          <a:noFill/>
          <a:ln w="76200">
            <a:solidFill>
              <a:srgbClr val="FFE2CC"/>
            </a:solidFill>
            <a:round/>
            <a:headEnd/>
            <a:tailEnd/>
          </a:ln>
        </p:spPr>
        <p:txBody>
          <a:bodyPr wrap="none" anchor="ctr"/>
          <a:lstStyle/>
          <a:p>
            <a:endParaRPr lang="en-US"/>
          </a:p>
        </p:txBody>
      </p:sp>
      <p:sp>
        <p:nvSpPr>
          <p:cNvPr id="22539" name="Line 11"/>
          <p:cNvSpPr>
            <a:spLocks noChangeShapeType="1"/>
          </p:cNvSpPr>
          <p:nvPr/>
        </p:nvSpPr>
        <p:spPr bwMode="auto">
          <a:xfrm>
            <a:off x="2743200" y="6019800"/>
            <a:ext cx="0" cy="457200"/>
          </a:xfrm>
          <a:prstGeom prst="line">
            <a:avLst/>
          </a:prstGeom>
          <a:noFill/>
          <a:ln w="57150">
            <a:solidFill>
              <a:srgbClr val="FFE2CC"/>
            </a:solidFill>
            <a:round/>
            <a:headEnd/>
            <a:tailEnd/>
          </a:ln>
        </p:spPr>
        <p:txBody>
          <a:bodyPr wrap="none" anchor="ctr"/>
          <a:lstStyle/>
          <a:p>
            <a:endParaRPr lang="en-US"/>
          </a:p>
        </p:txBody>
      </p:sp>
      <p:sp>
        <p:nvSpPr>
          <p:cNvPr id="22540" name="Line 12"/>
          <p:cNvSpPr>
            <a:spLocks noChangeShapeType="1"/>
          </p:cNvSpPr>
          <p:nvPr/>
        </p:nvSpPr>
        <p:spPr bwMode="auto">
          <a:xfrm>
            <a:off x="1524000" y="6019800"/>
            <a:ext cx="0" cy="457200"/>
          </a:xfrm>
          <a:prstGeom prst="line">
            <a:avLst/>
          </a:prstGeom>
          <a:noFill/>
          <a:ln w="57150">
            <a:solidFill>
              <a:srgbClr val="FFE2CC"/>
            </a:solidFill>
            <a:round/>
            <a:headEnd/>
            <a:tailEnd/>
          </a:ln>
        </p:spPr>
        <p:txBody>
          <a:bodyPr wrap="none" anchor="ctr"/>
          <a:lstStyle/>
          <a:p>
            <a:endParaRPr lang="en-US"/>
          </a:p>
        </p:txBody>
      </p:sp>
      <p:sp>
        <p:nvSpPr>
          <p:cNvPr id="22541" name="Line 13"/>
          <p:cNvSpPr>
            <a:spLocks noChangeShapeType="1"/>
          </p:cNvSpPr>
          <p:nvPr/>
        </p:nvSpPr>
        <p:spPr bwMode="auto">
          <a:xfrm>
            <a:off x="6172200" y="6019800"/>
            <a:ext cx="0" cy="457200"/>
          </a:xfrm>
          <a:prstGeom prst="line">
            <a:avLst/>
          </a:prstGeom>
          <a:noFill/>
          <a:ln w="57150">
            <a:solidFill>
              <a:srgbClr val="FFE2CC"/>
            </a:solidFill>
            <a:round/>
            <a:headEnd/>
            <a:tailEnd/>
          </a:ln>
        </p:spPr>
        <p:txBody>
          <a:bodyPr wrap="none" anchor="ctr"/>
          <a:lstStyle/>
          <a:p>
            <a:endParaRPr lang="en-US"/>
          </a:p>
        </p:txBody>
      </p:sp>
      <p:sp>
        <p:nvSpPr>
          <p:cNvPr id="22542" name="Line 14"/>
          <p:cNvSpPr>
            <a:spLocks noChangeShapeType="1"/>
          </p:cNvSpPr>
          <p:nvPr/>
        </p:nvSpPr>
        <p:spPr bwMode="auto">
          <a:xfrm>
            <a:off x="4953000" y="6019800"/>
            <a:ext cx="0" cy="457200"/>
          </a:xfrm>
          <a:prstGeom prst="line">
            <a:avLst/>
          </a:prstGeom>
          <a:noFill/>
          <a:ln w="57150">
            <a:solidFill>
              <a:srgbClr val="FFE2CC"/>
            </a:solidFill>
            <a:round/>
            <a:headEnd/>
            <a:tailEnd/>
          </a:ln>
        </p:spPr>
        <p:txBody>
          <a:bodyPr wrap="none" anchor="ctr"/>
          <a:lstStyle/>
          <a:p>
            <a:endParaRPr lang="en-US"/>
          </a:p>
        </p:txBody>
      </p:sp>
      <p:sp>
        <p:nvSpPr>
          <p:cNvPr id="22543" name="Line 15"/>
          <p:cNvSpPr>
            <a:spLocks noChangeShapeType="1"/>
          </p:cNvSpPr>
          <p:nvPr/>
        </p:nvSpPr>
        <p:spPr bwMode="auto">
          <a:xfrm>
            <a:off x="3886200" y="6019800"/>
            <a:ext cx="0" cy="457200"/>
          </a:xfrm>
          <a:prstGeom prst="line">
            <a:avLst/>
          </a:prstGeom>
          <a:noFill/>
          <a:ln w="57150">
            <a:solidFill>
              <a:srgbClr val="FFE2CC"/>
            </a:solidFill>
            <a:round/>
            <a:headEnd/>
            <a:tailEnd/>
          </a:ln>
        </p:spPr>
        <p:txBody>
          <a:bodyPr wrap="none" anchor="ctr"/>
          <a:lstStyle/>
          <a:p>
            <a:endParaRPr lang="en-US"/>
          </a:p>
        </p:txBody>
      </p:sp>
      <p:sp>
        <p:nvSpPr>
          <p:cNvPr id="22544" name="Line 16"/>
          <p:cNvSpPr>
            <a:spLocks noChangeShapeType="1"/>
          </p:cNvSpPr>
          <p:nvPr/>
        </p:nvSpPr>
        <p:spPr bwMode="auto">
          <a:xfrm>
            <a:off x="7543800" y="6019800"/>
            <a:ext cx="0" cy="457200"/>
          </a:xfrm>
          <a:prstGeom prst="line">
            <a:avLst/>
          </a:prstGeom>
          <a:noFill/>
          <a:ln w="57150">
            <a:solidFill>
              <a:srgbClr val="FFE2CC"/>
            </a:solidFill>
            <a:round/>
            <a:headEnd/>
            <a:tailEnd/>
          </a:ln>
        </p:spPr>
        <p:txBody>
          <a:bodyPr wrap="none" anchor="ctr"/>
          <a:lstStyle/>
          <a:p>
            <a:endParaRPr lang="en-US"/>
          </a:p>
        </p:txBody>
      </p:sp>
      <p:sp>
        <p:nvSpPr>
          <p:cNvPr id="22545" name="Line 17"/>
          <p:cNvSpPr>
            <a:spLocks noChangeShapeType="1"/>
          </p:cNvSpPr>
          <p:nvPr/>
        </p:nvSpPr>
        <p:spPr bwMode="auto">
          <a:xfrm>
            <a:off x="8763000" y="6019800"/>
            <a:ext cx="0" cy="457200"/>
          </a:xfrm>
          <a:prstGeom prst="line">
            <a:avLst/>
          </a:prstGeom>
          <a:noFill/>
          <a:ln w="139700">
            <a:solidFill>
              <a:srgbClr val="FFE2CC"/>
            </a:solidFill>
            <a:round/>
            <a:headEnd/>
            <a:tailEnd/>
          </a:ln>
        </p:spPr>
        <p:txBody>
          <a:bodyPr wrap="none" anchor="ctr"/>
          <a:lstStyle/>
          <a:p>
            <a:endParaRPr lang="en-US"/>
          </a:p>
        </p:txBody>
      </p:sp>
      <p:sp>
        <p:nvSpPr>
          <p:cNvPr id="22546" name="Line 18"/>
          <p:cNvSpPr>
            <a:spLocks noChangeShapeType="1"/>
          </p:cNvSpPr>
          <p:nvPr/>
        </p:nvSpPr>
        <p:spPr bwMode="auto">
          <a:xfrm>
            <a:off x="457200" y="6019800"/>
            <a:ext cx="0" cy="457200"/>
          </a:xfrm>
          <a:prstGeom prst="line">
            <a:avLst/>
          </a:prstGeom>
          <a:noFill/>
          <a:ln w="165100">
            <a:solidFill>
              <a:srgbClr val="FFE2CC"/>
            </a:solidFill>
            <a:round/>
            <a:headEnd/>
            <a:tailEnd/>
          </a:ln>
        </p:spPr>
        <p:txBody>
          <a:bodyPr wrap="none" anchor="ctr"/>
          <a:lstStyle/>
          <a:p>
            <a:endParaRPr lang="en-US"/>
          </a:p>
        </p:txBody>
      </p:sp>
      <p:sp>
        <p:nvSpPr>
          <p:cNvPr id="22547" name="AutoShape 19"/>
          <p:cNvSpPr>
            <a:spLocks noChangeArrowheads="1"/>
          </p:cNvSpPr>
          <p:nvPr/>
        </p:nvSpPr>
        <p:spPr bwMode="auto">
          <a:xfrm>
            <a:off x="7467600" y="6038850"/>
            <a:ext cx="1676400" cy="838200"/>
          </a:xfrm>
          <a:prstGeom prst="parallelogram">
            <a:avLst>
              <a:gd name="adj" fmla="val 0"/>
            </a:avLst>
          </a:prstGeom>
          <a:solidFill>
            <a:srgbClr val="008000"/>
          </a:solidFill>
          <a:ln w="9525">
            <a:noFill/>
            <a:miter lim="800000"/>
            <a:headEnd/>
            <a:tailEnd/>
          </a:ln>
        </p:spPr>
        <p:txBody>
          <a:bodyPr wrap="none" anchor="ctr"/>
          <a:lstStyle/>
          <a:p>
            <a:pPr algn="ctr"/>
            <a:endParaRPr lang="en-US" sz="2400">
              <a:latin typeface="Times" charset="0"/>
            </a:endParaRPr>
          </a:p>
        </p:txBody>
      </p:sp>
      <p:sp>
        <p:nvSpPr>
          <p:cNvPr id="22548" name="AutoShape 20"/>
          <p:cNvSpPr>
            <a:spLocks noChangeArrowheads="1"/>
          </p:cNvSpPr>
          <p:nvPr/>
        </p:nvSpPr>
        <p:spPr bwMode="auto">
          <a:xfrm>
            <a:off x="2895600" y="6038850"/>
            <a:ext cx="990600" cy="838200"/>
          </a:xfrm>
          <a:prstGeom prst="parallelogram">
            <a:avLst>
              <a:gd name="adj" fmla="val 0"/>
            </a:avLst>
          </a:prstGeom>
          <a:solidFill>
            <a:srgbClr val="660066"/>
          </a:solidFill>
          <a:ln w="9525">
            <a:noFill/>
            <a:miter lim="800000"/>
            <a:headEnd/>
            <a:tailEnd/>
          </a:ln>
        </p:spPr>
        <p:txBody>
          <a:bodyPr wrap="none" anchor="ctr"/>
          <a:lstStyle/>
          <a:p>
            <a:pPr algn="ctr"/>
            <a:endParaRPr lang="en-US" sz="3200" b="1">
              <a:solidFill>
                <a:schemeClr val="bg1"/>
              </a:solidFill>
              <a:latin typeface="Arial" charset="0"/>
            </a:endParaRPr>
          </a:p>
        </p:txBody>
      </p:sp>
      <p:sp>
        <p:nvSpPr>
          <p:cNvPr id="22549" name="AutoShape 21"/>
          <p:cNvSpPr>
            <a:spLocks noChangeArrowheads="1"/>
          </p:cNvSpPr>
          <p:nvPr/>
        </p:nvSpPr>
        <p:spPr bwMode="auto">
          <a:xfrm>
            <a:off x="0" y="6038850"/>
            <a:ext cx="2895600" cy="838200"/>
          </a:xfrm>
          <a:prstGeom prst="parallelogram">
            <a:avLst>
              <a:gd name="adj" fmla="val 0"/>
            </a:avLst>
          </a:prstGeom>
          <a:solidFill>
            <a:srgbClr val="660066"/>
          </a:solidFill>
          <a:ln w="9525">
            <a:noFill/>
            <a:miter lim="800000"/>
            <a:headEnd/>
            <a:tailEnd/>
          </a:ln>
        </p:spPr>
        <p:txBody>
          <a:bodyPr wrap="none" anchor="ctr"/>
          <a:lstStyle/>
          <a:p>
            <a:pPr algn="ctr"/>
            <a:endParaRPr lang="en-US" sz="3200" b="1">
              <a:solidFill>
                <a:schemeClr val="bg1"/>
              </a:solidFill>
              <a:latin typeface="Arial" charset="0"/>
            </a:endParaRPr>
          </a:p>
        </p:txBody>
      </p:sp>
      <p:sp>
        <p:nvSpPr>
          <p:cNvPr id="22550" name="AutoShape 22"/>
          <p:cNvSpPr>
            <a:spLocks noChangeArrowheads="1"/>
          </p:cNvSpPr>
          <p:nvPr/>
        </p:nvSpPr>
        <p:spPr bwMode="auto">
          <a:xfrm>
            <a:off x="6172200" y="6038850"/>
            <a:ext cx="1371600" cy="838200"/>
          </a:xfrm>
          <a:prstGeom prst="parallelogram">
            <a:avLst>
              <a:gd name="adj" fmla="val 0"/>
            </a:avLst>
          </a:prstGeom>
          <a:solidFill>
            <a:srgbClr val="008CFF"/>
          </a:solidFill>
          <a:ln w="9525">
            <a:noFill/>
            <a:miter lim="800000"/>
            <a:headEnd/>
            <a:tailEnd/>
          </a:ln>
        </p:spPr>
        <p:txBody>
          <a:bodyPr wrap="none" anchor="ctr"/>
          <a:lstStyle/>
          <a:p>
            <a:pPr algn="ctr"/>
            <a:endParaRPr lang="en-US" sz="2400">
              <a:latin typeface="Times" charset="0"/>
            </a:endParaRPr>
          </a:p>
        </p:txBody>
      </p:sp>
      <p:sp>
        <p:nvSpPr>
          <p:cNvPr id="22551" name="AutoShape 23"/>
          <p:cNvSpPr>
            <a:spLocks noChangeArrowheads="1"/>
          </p:cNvSpPr>
          <p:nvPr/>
        </p:nvSpPr>
        <p:spPr bwMode="auto">
          <a:xfrm>
            <a:off x="3886200" y="6038850"/>
            <a:ext cx="2286000" cy="838200"/>
          </a:xfrm>
          <a:prstGeom prst="parallelogram">
            <a:avLst>
              <a:gd name="adj" fmla="val 0"/>
            </a:avLst>
          </a:prstGeom>
          <a:solidFill>
            <a:srgbClr val="FF0066"/>
          </a:solidFill>
          <a:ln w="9525">
            <a:noFill/>
            <a:miter lim="800000"/>
            <a:headEnd/>
            <a:tailEnd/>
          </a:ln>
        </p:spPr>
        <p:txBody>
          <a:bodyPr wrap="none" anchor="ctr"/>
          <a:lstStyle/>
          <a:p>
            <a:endParaRPr lang="en-US"/>
          </a:p>
        </p:txBody>
      </p:sp>
      <p:sp>
        <p:nvSpPr>
          <p:cNvPr id="22552" name="Line 24"/>
          <p:cNvSpPr>
            <a:spLocks noChangeShapeType="1"/>
          </p:cNvSpPr>
          <p:nvPr/>
        </p:nvSpPr>
        <p:spPr bwMode="auto">
          <a:xfrm>
            <a:off x="381000" y="6496050"/>
            <a:ext cx="8458200" cy="0"/>
          </a:xfrm>
          <a:prstGeom prst="line">
            <a:avLst/>
          </a:prstGeom>
          <a:noFill/>
          <a:ln w="76200">
            <a:solidFill>
              <a:srgbClr val="FFE2CC"/>
            </a:solidFill>
            <a:round/>
            <a:headEnd/>
            <a:tailEnd/>
          </a:ln>
        </p:spPr>
        <p:txBody>
          <a:bodyPr wrap="none" anchor="ctr"/>
          <a:lstStyle/>
          <a:p>
            <a:endParaRPr lang="en-US"/>
          </a:p>
        </p:txBody>
      </p:sp>
      <p:sp>
        <p:nvSpPr>
          <p:cNvPr id="22553" name="Line 25"/>
          <p:cNvSpPr>
            <a:spLocks noChangeShapeType="1"/>
          </p:cNvSpPr>
          <p:nvPr/>
        </p:nvSpPr>
        <p:spPr bwMode="auto">
          <a:xfrm>
            <a:off x="2743200" y="6038850"/>
            <a:ext cx="0" cy="457200"/>
          </a:xfrm>
          <a:prstGeom prst="line">
            <a:avLst/>
          </a:prstGeom>
          <a:noFill/>
          <a:ln w="57150">
            <a:solidFill>
              <a:srgbClr val="FFE2CC"/>
            </a:solidFill>
            <a:round/>
            <a:headEnd/>
            <a:tailEnd/>
          </a:ln>
        </p:spPr>
        <p:txBody>
          <a:bodyPr wrap="none" anchor="ctr"/>
          <a:lstStyle/>
          <a:p>
            <a:endParaRPr lang="en-US"/>
          </a:p>
        </p:txBody>
      </p:sp>
      <p:sp>
        <p:nvSpPr>
          <p:cNvPr id="22554" name="Line 26"/>
          <p:cNvSpPr>
            <a:spLocks noChangeShapeType="1"/>
          </p:cNvSpPr>
          <p:nvPr/>
        </p:nvSpPr>
        <p:spPr bwMode="auto">
          <a:xfrm>
            <a:off x="1524000" y="6038850"/>
            <a:ext cx="0" cy="457200"/>
          </a:xfrm>
          <a:prstGeom prst="line">
            <a:avLst/>
          </a:prstGeom>
          <a:noFill/>
          <a:ln w="57150">
            <a:solidFill>
              <a:srgbClr val="FFE2CC"/>
            </a:solidFill>
            <a:round/>
            <a:headEnd/>
            <a:tailEnd/>
          </a:ln>
        </p:spPr>
        <p:txBody>
          <a:bodyPr wrap="none" anchor="ctr"/>
          <a:lstStyle/>
          <a:p>
            <a:endParaRPr lang="en-US"/>
          </a:p>
        </p:txBody>
      </p:sp>
      <p:sp>
        <p:nvSpPr>
          <p:cNvPr id="22555" name="Line 27"/>
          <p:cNvSpPr>
            <a:spLocks noChangeShapeType="1"/>
          </p:cNvSpPr>
          <p:nvPr/>
        </p:nvSpPr>
        <p:spPr bwMode="auto">
          <a:xfrm>
            <a:off x="6172200" y="6038850"/>
            <a:ext cx="0" cy="457200"/>
          </a:xfrm>
          <a:prstGeom prst="line">
            <a:avLst/>
          </a:prstGeom>
          <a:noFill/>
          <a:ln w="57150">
            <a:solidFill>
              <a:srgbClr val="FFE2CC"/>
            </a:solidFill>
            <a:round/>
            <a:headEnd/>
            <a:tailEnd/>
          </a:ln>
        </p:spPr>
        <p:txBody>
          <a:bodyPr wrap="none" anchor="ctr"/>
          <a:lstStyle/>
          <a:p>
            <a:endParaRPr lang="en-US"/>
          </a:p>
        </p:txBody>
      </p:sp>
      <p:sp>
        <p:nvSpPr>
          <p:cNvPr id="22556" name="Line 28"/>
          <p:cNvSpPr>
            <a:spLocks noChangeShapeType="1"/>
          </p:cNvSpPr>
          <p:nvPr/>
        </p:nvSpPr>
        <p:spPr bwMode="auto">
          <a:xfrm>
            <a:off x="4953000" y="6038850"/>
            <a:ext cx="0" cy="457200"/>
          </a:xfrm>
          <a:prstGeom prst="line">
            <a:avLst/>
          </a:prstGeom>
          <a:noFill/>
          <a:ln w="57150">
            <a:solidFill>
              <a:srgbClr val="FFE2CC"/>
            </a:solidFill>
            <a:round/>
            <a:headEnd/>
            <a:tailEnd/>
          </a:ln>
        </p:spPr>
        <p:txBody>
          <a:bodyPr wrap="none" anchor="ctr"/>
          <a:lstStyle/>
          <a:p>
            <a:endParaRPr lang="en-US"/>
          </a:p>
        </p:txBody>
      </p:sp>
      <p:sp>
        <p:nvSpPr>
          <p:cNvPr id="22557" name="Line 29"/>
          <p:cNvSpPr>
            <a:spLocks noChangeShapeType="1"/>
          </p:cNvSpPr>
          <p:nvPr/>
        </p:nvSpPr>
        <p:spPr bwMode="auto">
          <a:xfrm>
            <a:off x="3886200" y="6038850"/>
            <a:ext cx="0" cy="457200"/>
          </a:xfrm>
          <a:prstGeom prst="line">
            <a:avLst/>
          </a:prstGeom>
          <a:noFill/>
          <a:ln w="57150">
            <a:solidFill>
              <a:srgbClr val="FFE2CC"/>
            </a:solidFill>
            <a:round/>
            <a:headEnd/>
            <a:tailEnd/>
          </a:ln>
        </p:spPr>
        <p:txBody>
          <a:bodyPr wrap="none" anchor="ctr"/>
          <a:lstStyle/>
          <a:p>
            <a:endParaRPr lang="en-US"/>
          </a:p>
        </p:txBody>
      </p:sp>
      <p:sp>
        <p:nvSpPr>
          <p:cNvPr id="22558" name="Line 30"/>
          <p:cNvSpPr>
            <a:spLocks noChangeShapeType="1"/>
          </p:cNvSpPr>
          <p:nvPr/>
        </p:nvSpPr>
        <p:spPr bwMode="auto">
          <a:xfrm>
            <a:off x="7543800" y="6038850"/>
            <a:ext cx="0" cy="457200"/>
          </a:xfrm>
          <a:prstGeom prst="line">
            <a:avLst/>
          </a:prstGeom>
          <a:noFill/>
          <a:ln w="57150">
            <a:solidFill>
              <a:srgbClr val="FFE2CC"/>
            </a:solidFill>
            <a:round/>
            <a:headEnd/>
            <a:tailEnd/>
          </a:ln>
        </p:spPr>
        <p:txBody>
          <a:bodyPr wrap="none" anchor="ctr"/>
          <a:lstStyle/>
          <a:p>
            <a:endParaRPr lang="en-US"/>
          </a:p>
        </p:txBody>
      </p:sp>
      <p:sp>
        <p:nvSpPr>
          <p:cNvPr id="22559" name="Line 31"/>
          <p:cNvSpPr>
            <a:spLocks noChangeShapeType="1"/>
          </p:cNvSpPr>
          <p:nvPr/>
        </p:nvSpPr>
        <p:spPr bwMode="auto">
          <a:xfrm>
            <a:off x="8763000" y="6038850"/>
            <a:ext cx="0" cy="457200"/>
          </a:xfrm>
          <a:prstGeom prst="line">
            <a:avLst/>
          </a:prstGeom>
          <a:noFill/>
          <a:ln w="139700">
            <a:solidFill>
              <a:srgbClr val="FFE2CC"/>
            </a:solidFill>
            <a:round/>
            <a:headEnd/>
            <a:tailEnd/>
          </a:ln>
        </p:spPr>
        <p:txBody>
          <a:bodyPr wrap="none" anchor="ctr"/>
          <a:lstStyle/>
          <a:p>
            <a:endParaRPr lang="en-US"/>
          </a:p>
        </p:txBody>
      </p:sp>
      <p:sp>
        <p:nvSpPr>
          <p:cNvPr id="22560" name="Line 32"/>
          <p:cNvSpPr>
            <a:spLocks noChangeShapeType="1"/>
          </p:cNvSpPr>
          <p:nvPr/>
        </p:nvSpPr>
        <p:spPr bwMode="auto">
          <a:xfrm>
            <a:off x="457200" y="6038850"/>
            <a:ext cx="0" cy="457200"/>
          </a:xfrm>
          <a:prstGeom prst="line">
            <a:avLst/>
          </a:prstGeom>
          <a:noFill/>
          <a:ln w="165100">
            <a:solidFill>
              <a:srgbClr val="FFE2CC"/>
            </a:solidFill>
            <a:round/>
            <a:headEnd/>
            <a:tailEnd/>
          </a:ln>
        </p:spPr>
        <p:txBody>
          <a:bodyPr wrap="none" anchor="ctr"/>
          <a:lstStyle/>
          <a:p>
            <a:endParaRPr lang="en-US"/>
          </a:p>
        </p:txBody>
      </p:sp>
      <p:sp>
        <p:nvSpPr>
          <p:cNvPr id="22561" name="AutoShape 33"/>
          <p:cNvSpPr>
            <a:spLocks noChangeArrowheads="1"/>
          </p:cNvSpPr>
          <p:nvPr/>
        </p:nvSpPr>
        <p:spPr bwMode="auto">
          <a:xfrm rot="10800000">
            <a:off x="1905000" y="5867400"/>
            <a:ext cx="457200" cy="228600"/>
          </a:xfrm>
          <a:prstGeom prst="triangle">
            <a:avLst>
              <a:gd name="adj" fmla="val 50000"/>
            </a:avLst>
          </a:prstGeom>
          <a:solidFill>
            <a:srgbClr val="B8070D"/>
          </a:solidFill>
          <a:ln w="12700">
            <a:solidFill>
              <a:schemeClr val="bg1"/>
            </a:solidFill>
            <a:miter lim="800000"/>
            <a:headEnd/>
            <a:tailEnd/>
          </a:ln>
        </p:spPr>
        <p:txBody>
          <a:bodyPr wrap="none" anchor="ctr"/>
          <a:lstStyle/>
          <a:p>
            <a:endParaRPr lang="en-US"/>
          </a:p>
        </p:txBody>
      </p:sp>
      <p:grpSp>
        <p:nvGrpSpPr>
          <p:cNvPr id="22562" name="Group 34"/>
          <p:cNvGrpSpPr>
            <a:grpSpLocks/>
          </p:cNvGrpSpPr>
          <p:nvPr/>
        </p:nvGrpSpPr>
        <p:grpSpPr bwMode="auto">
          <a:xfrm>
            <a:off x="2552700" y="5486400"/>
            <a:ext cx="381000" cy="609600"/>
            <a:chOff x="1608" y="3408"/>
            <a:chExt cx="240" cy="384"/>
          </a:xfrm>
        </p:grpSpPr>
        <p:sp>
          <p:nvSpPr>
            <p:cNvPr id="22564" name="Line 35"/>
            <p:cNvSpPr>
              <a:spLocks noChangeShapeType="1"/>
            </p:cNvSpPr>
            <p:nvPr/>
          </p:nvSpPr>
          <p:spPr bwMode="auto">
            <a:xfrm flipV="1">
              <a:off x="1728" y="3408"/>
              <a:ext cx="0" cy="384"/>
            </a:xfrm>
            <a:prstGeom prst="line">
              <a:avLst/>
            </a:prstGeom>
            <a:noFill/>
            <a:ln w="41275">
              <a:solidFill>
                <a:srgbClr val="FFDE02"/>
              </a:solidFill>
              <a:round/>
              <a:headEnd/>
              <a:tailEnd/>
            </a:ln>
          </p:spPr>
          <p:txBody>
            <a:bodyPr wrap="none" anchor="ctr"/>
            <a:lstStyle/>
            <a:p>
              <a:endParaRPr lang="en-US"/>
            </a:p>
          </p:txBody>
        </p:sp>
        <p:sp>
          <p:nvSpPr>
            <p:cNvPr id="22565" name="Line 36"/>
            <p:cNvSpPr>
              <a:spLocks noChangeShapeType="1"/>
            </p:cNvSpPr>
            <p:nvPr/>
          </p:nvSpPr>
          <p:spPr bwMode="auto">
            <a:xfrm flipH="1" flipV="1">
              <a:off x="1608" y="3504"/>
              <a:ext cx="240" cy="0"/>
            </a:xfrm>
            <a:prstGeom prst="line">
              <a:avLst/>
            </a:prstGeom>
            <a:noFill/>
            <a:ln w="41275">
              <a:solidFill>
                <a:srgbClr val="FFDE02"/>
              </a:solidFill>
              <a:round/>
              <a:headEnd/>
              <a:tailEnd/>
            </a:ln>
          </p:spPr>
          <p:txBody>
            <a:bodyPr wrap="none" anchor="ctr"/>
            <a:lstStyle/>
            <a:p>
              <a:endParaRPr lang="en-US"/>
            </a:p>
          </p:txBody>
        </p:sp>
      </p:grpSp>
      <p:sp>
        <p:nvSpPr>
          <p:cNvPr id="37925" name="Text Box 37"/>
          <p:cNvSpPr txBox="1">
            <a:spLocks noChangeArrowheads="1"/>
          </p:cNvSpPr>
          <p:nvPr/>
        </p:nvSpPr>
        <p:spPr bwMode="auto">
          <a:xfrm>
            <a:off x="-76200" y="6507163"/>
            <a:ext cx="9280525" cy="350837"/>
          </a:xfrm>
          <a:prstGeom prst="rect">
            <a:avLst/>
          </a:prstGeom>
          <a:noFill/>
          <a:ln w="9525">
            <a:noFill/>
            <a:miter lim="800000"/>
            <a:headEnd/>
            <a:tailEnd/>
          </a:ln>
          <a:effec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latin typeface="Arial" charset="0"/>
              </a:rPr>
              <a:t>1500 BC       500 BC       AD 1      AD 500      AD 1000       AD 1500        AD 1900        AD 2000</a:t>
            </a:r>
          </a:p>
        </p:txBody>
      </p:sp>
    </p:spTree>
  </p:cSld>
  <p:clrMapOvr>
    <a:masterClrMapping/>
  </p:clrMapOvr>
  <p:transition>
    <p:fade thruBlk="1"/>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p:cNvSpPr>
            <a:spLocks noChangeArrowheads="1"/>
          </p:cNvSpPr>
          <p:nvPr/>
        </p:nvSpPr>
        <p:spPr bwMode="auto">
          <a:xfrm>
            <a:off x="3505200" y="609600"/>
            <a:ext cx="5562600" cy="685800"/>
          </a:xfrm>
          <a:prstGeom prst="hexagon">
            <a:avLst>
              <a:gd name="adj" fmla="val 50244"/>
              <a:gd name="vf" fmla="val 115470"/>
            </a:avLst>
          </a:prstGeom>
          <a:solidFill>
            <a:srgbClr val="FFE2CC">
              <a:alpha val="50195"/>
            </a:srgbClr>
          </a:solidFill>
          <a:ln w="9525">
            <a:noFill/>
            <a:miter lim="800000"/>
            <a:headEnd/>
            <a:tailEnd/>
          </a:ln>
        </p:spPr>
        <p:txBody>
          <a:bodyPr wrap="none" anchor="ctr"/>
          <a:lstStyle/>
          <a:p>
            <a:endParaRPr lang="en-US"/>
          </a:p>
        </p:txBody>
      </p:sp>
      <p:sp>
        <p:nvSpPr>
          <p:cNvPr id="21507" name="AutoShape 3"/>
          <p:cNvSpPr>
            <a:spLocks noChangeArrowheads="1"/>
          </p:cNvSpPr>
          <p:nvPr/>
        </p:nvSpPr>
        <p:spPr bwMode="auto">
          <a:xfrm>
            <a:off x="381000" y="457200"/>
            <a:ext cx="3524250" cy="782638"/>
          </a:xfrm>
          <a:prstGeom prst="parallelogram">
            <a:avLst>
              <a:gd name="adj" fmla="val 112576"/>
            </a:avLst>
          </a:prstGeom>
          <a:solidFill>
            <a:srgbClr val="660066">
              <a:alpha val="50195"/>
            </a:srgbClr>
          </a:solidFill>
          <a:ln w="9525">
            <a:noFill/>
            <a:miter lim="800000"/>
            <a:headEnd/>
            <a:tailEnd/>
          </a:ln>
        </p:spPr>
        <p:txBody>
          <a:bodyPr wrap="none" anchor="ctr"/>
          <a:lstStyle/>
          <a:p>
            <a:endParaRPr lang="en-US"/>
          </a:p>
        </p:txBody>
      </p:sp>
      <p:sp>
        <p:nvSpPr>
          <p:cNvPr id="21508" name="Line 4"/>
          <p:cNvSpPr>
            <a:spLocks noChangeShapeType="1"/>
          </p:cNvSpPr>
          <p:nvPr/>
        </p:nvSpPr>
        <p:spPr bwMode="auto">
          <a:xfrm>
            <a:off x="1295400" y="457200"/>
            <a:ext cx="7848600" cy="0"/>
          </a:xfrm>
          <a:prstGeom prst="line">
            <a:avLst/>
          </a:prstGeom>
          <a:noFill/>
          <a:ln w="76200">
            <a:solidFill>
              <a:srgbClr val="660066">
                <a:alpha val="50195"/>
              </a:srgbClr>
            </a:solidFill>
            <a:round/>
            <a:headEnd/>
            <a:tailEnd/>
          </a:ln>
        </p:spPr>
        <p:txBody>
          <a:bodyPr wrap="none" anchor="ctr"/>
          <a:lstStyle/>
          <a:p>
            <a:endParaRPr lang="en-US"/>
          </a:p>
        </p:txBody>
      </p:sp>
      <p:sp>
        <p:nvSpPr>
          <p:cNvPr id="21509" name="Line 5"/>
          <p:cNvSpPr>
            <a:spLocks noChangeShapeType="1"/>
          </p:cNvSpPr>
          <p:nvPr/>
        </p:nvSpPr>
        <p:spPr bwMode="auto">
          <a:xfrm>
            <a:off x="0" y="5791200"/>
            <a:ext cx="9144000" cy="0"/>
          </a:xfrm>
          <a:prstGeom prst="line">
            <a:avLst/>
          </a:prstGeom>
          <a:noFill/>
          <a:ln w="38100" cap="rnd" cmpd="dbl">
            <a:solidFill>
              <a:srgbClr val="660104"/>
            </a:solidFill>
            <a:prstDash val="sysDot"/>
            <a:round/>
            <a:headEnd/>
            <a:tailEnd/>
          </a:ln>
        </p:spPr>
        <p:txBody>
          <a:bodyPr wrap="none" anchor="ctr"/>
          <a:lstStyle/>
          <a:p>
            <a:endParaRPr lang="en-US"/>
          </a:p>
        </p:txBody>
      </p:sp>
      <p:sp>
        <p:nvSpPr>
          <p:cNvPr id="21510" name="Text Box 6"/>
          <p:cNvSpPr txBox="1">
            <a:spLocks noChangeArrowheads="1"/>
          </p:cNvSpPr>
          <p:nvPr/>
        </p:nvSpPr>
        <p:spPr bwMode="auto">
          <a:xfrm>
            <a:off x="1057275" y="571500"/>
            <a:ext cx="2298700" cy="579438"/>
          </a:xfrm>
          <a:prstGeom prst="rect">
            <a:avLst/>
          </a:prstGeom>
          <a:noFill/>
          <a:ln w="9525">
            <a:noFill/>
            <a:miter lim="800000"/>
            <a:headEnd/>
            <a:tailEnd/>
          </a:ln>
        </p:spPr>
        <p:txBody>
          <a:bodyPr wrap="none">
            <a:spAutoFit/>
          </a:bodyPr>
          <a:lstStyle/>
          <a:p>
            <a:r>
              <a:rPr lang="en-US" sz="3200" b="1">
                <a:solidFill>
                  <a:schemeClr val="hlink"/>
                </a:solidFill>
                <a:latin typeface="Arial" charset="0"/>
              </a:rPr>
              <a:t>250-100 </a:t>
            </a:r>
            <a:r>
              <a:rPr lang="en-US" sz="2800" b="1">
                <a:solidFill>
                  <a:schemeClr val="hlink"/>
                </a:solidFill>
                <a:latin typeface="Arial" charset="0"/>
              </a:rPr>
              <a:t>BC</a:t>
            </a:r>
            <a:endParaRPr lang="en-US" sz="3200" b="1">
              <a:solidFill>
                <a:schemeClr val="hlink"/>
              </a:solidFill>
              <a:latin typeface="Arial" charset="0"/>
            </a:endParaRPr>
          </a:p>
        </p:txBody>
      </p:sp>
      <p:sp>
        <p:nvSpPr>
          <p:cNvPr id="35847" name="Text Box 7"/>
          <p:cNvSpPr txBox="1">
            <a:spLocks noChangeArrowheads="1"/>
          </p:cNvSpPr>
          <p:nvPr/>
        </p:nvSpPr>
        <p:spPr bwMode="auto">
          <a:xfrm>
            <a:off x="3949700" y="571500"/>
            <a:ext cx="4648200" cy="717550"/>
          </a:xfrm>
          <a:prstGeom prst="rect">
            <a:avLst/>
          </a:prstGeom>
          <a:noFill/>
          <a:ln w="9525">
            <a:noFill/>
            <a:miter lim="800000"/>
            <a:headEnd/>
            <a:tailEnd/>
          </a:ln>
          <a:effectLst/>
        </p:spPr>
        <p:txBody>
          <a:bodyPr>
            <a:spAutoFit/>
          </a:bodyPr>
          <a:lstStyle/>
          <a:p>
            <a:pPr algn="ctr">
              <a:defRPr/>
            </a:pPr>
            <a:r>
              <a:rPr lang="en-US" sz="4100" b="1">
                <a:solidFill>
                  <a:srgbClr val="660104"/>
                </a:solidFill>
                <a:effectLst>
                  <a:outerShdw blurRad="38100" dist="38100" dir="2700000" algn="tl">
                    <a:srgbClr val="000000"/>
                  </a:outerShdw>
                </a:effectLst>
                <a:latin typeface="Arial" charset="0"/>
              </a:rPr>
              <a:t>The Septuagint</a:t>
            </a:r>
            <a:endParaRPr lang="en-US" sz="4100">
              <a:solidFill>
                <a:srgbClr val="660104"/>
              </a:solidFill>
              <a:effectLst>
                <a:outerShdw blurRad="38100" dist="38100" dir="2700000" algn="tl">
                  <a:srgbClr val="000000"/>
                </a:outerShdw>
              </a:effectLst>
              <a:latin typeface="Arial" charset="0"/>
            </a:endParaRPr>
          </a:p>
        </p:txBody>
      </p:sp>
      <p:sp>
        <p:nvSpPr>
          <p:cNvPr id="21512" name="Text Box 8"/>
          <p:cNvSpPr txBox="1">
            <a:spLocks noChangeArrowheads="1"/>
          </p:cNvSpPr>
          <p:nvPr/>
        </p:nvSpPr>
        <p:spPr bwMode="auto">
          <a:xfrm>
            <a:off x="609600" y="1524000"/>
            <a:ext cx="7800975" cy="3752850"/>
          </a:xfrm>
          <a:prstGeom prst="rect">
            <a:avLst/>
          </a:prstGeom>
          <a:noFill/>
          <a:ln w="9525">
            <a:noFill/>
            <a:miter lim="800000"/>
            <a:headEnd/>
            <a:tailEnd/>
          </a:ln>
        </p:spPr>
        <p:txBody>
          <a:bodyPr>
            <a:spAutoFit/>
          </a:bodyPr>
          <a:lstStyle/>
          <a:p>
            <a:r>
              <a:rPr lang="en-US" sz="4000">
                <a:latin typeface="Arial" charset="0"/>
              </a:rPr>
              <a:t>   </a:t>
            </a:r>
            <a:r>
              <a:rPr lang="en-US" sz="3600">
                <a:latin typeface="Arial" charset="0"/>
              </a:rPr>
              <a:t>The Septuagint is the first</a:t>
            </a:r>
            <a:r>
              <a:rPr lang="en-US" sz="4000">
                <a:latin typeface="Arial" charset="0"/>
              </a:rPr>
              <a:t> </a:t>
            </a:r>
            <a:r>
              <a:rPr lang="en-US" sz="3600">
                <a:latin typeface="Arial" charset="0"/>
              </a:rPr>
              <a:t>Greek </a:t>
            </a:r>
          </a:p>
          <a:p>
            <a:r>
              <a:rPr lang="en-US" sz="3600">
                <a:latin typeface="Arial" charset="0"/>
              </a:rPr>
              <a:t>    translation of the Hebrew Bible </a:t>
            </a:r>
          </a:p>
          <a:p>
            <a:r>
              <a:rPr lang="en-US" sz="3600">
                <a:latin typeface="Arial" charset="0"/>
              </a:rPr>
              <a:t>    (the Old Testament).</a:t>
            </a:r>
          </a:p>
          <a:p>
            <a:endParaRPr lang="en-US" sz="2000">
              <a:latin typeface="Arial" charset="0"/>
            </a:endParaRPr>
          </a:p>
          <a:p>
            <a:r>
              <a:rPr lang="en-US" sz="3600">
                <a:latin typeface="Arial" charset="0"/>
              </a:rPr>
              <a:t>    It was translated in 250-100 BC </a:t>
            </a:r>
          </a:p>
          <a:p>
            <a:r>
              <a:rPr lang="en-US" sz="3600">
                <a:latin typeface="Arial" charset="0"/>
              </a:rPr>
              <a:t>    by Jewish scholars in Alexandria,   </a:t>
            </a:r>
          </a:p>
          <a:p>
            <a:r>
              <a:rPr lang="en-US" sz="3600">
                <a:latin typeface="Arial" charset="0"/>
              </a:rPr>
              <a:t>    Egypt.</a:t>
            </a:r>
          </a:p>
        </p:txBody>
      </p:sp>
      <p:sp>
        <p:nvSpPr>
          <p:cNvPr id="21513" name="Line 9"/>
          <p:cNvSpPr>
            <a:spLocks noChangeShapeType="1"/>
          </p:cNvSpPr>
          <p:nvPr/>
        </p:nvSpPr>
        <p:spPr bwMode="auto">
          <a:xfrm>
            <a:off x="2743200" y="6019800"/>
            <a:ext cx="0" cy="457200"/>
          </a:xfrm>
          <a:prstGeom prst="line">
            <a:avLst/>
          </a:prstGeom>
          <a:noFill/>
          <a:ln w="57150">
            <a:solidFill>
              <a:srgbClr val="FFE2CC"/>
            </a:solidFill>
            <a:round/>
            <a:headEnd/>
            <a:tailEnd/>
          </a:ln>
        </p:spPr>
        <p:txBody>
          <a:bodyPr wrap="none" anchor="ctr"/>
          <a:lstStyle/>
          <a:p>
            <a:endParaRPr lang="en-US"/>
          </a:p>
        </p:txBody>
      </p:sp>
      <p:sp>
        <p:nvSpPr>
          <p:cNvPr id="21514" name="Line 10"/>
          <p:cNvSpPr>
            <a:spLocks noChangeShapeType="1"/>
          </p:cNvSpPr>
          <p:nvPr/>
        </p:nvSpPr>
        <p:spPr bwMode="auto">
          <a:xfrm>
            <a:off x="6172200" y="6019800"/>
            <a:ext cx="0" cy="457200"/>
          </a:xfrm>
          <a:prstGeom prst="line">
            <a:avLst/>
          </a:prstGeom>
          <a:noFill/>
          <a:ln w="57150">
            <a:solidFill>
              <a:srgbClr val="FFE2CC"/>
            </a:solidFill>
            <a:round/>
            <a:headEnd/>
            <a:tailEnd/>
          </a:ln>
        </p:spPr>
        <p:txBody>
          <a:bodyPr wrap="none" anchor="ctr"/>
          <a:lstStyle/>
          <a:p>
            <a:endParaRPr lang="en-US"/>
          </a:p>
        </p:txBody>
      </p:sp>
      <p:sp>
        <p:nvSpPr>
          <p:cNvPr id="21515" name="Line 11"/>
          <p:cNvSpPr>
            <a:spLocks noChangeShapeType="1"/>
          </p:cNvSpPr>
          <p:nvPr/>
        </p:nvSpPr>
        <p:spPr bwMode="auto">
          <a:xfrm>
            <a:off x="4953000" y="6019800"/>
            <a:ext cx="0" cy="457200"/>
          </a:xfrm>
          <a:prstGeom prst="line">
            <a:avLst/>
          </a:prstGeom>
          <a:noFill/>
          <a:ln w="57150">
            <a:solidFill>
              <a:srgbClr val="FFE2CC"/>
            </a:solidFill>
            <a:round/>
            <a:headEnd/>
            <a:tailEnd/>
          </a:ln>
        </p:spPr>
        <p:txBody>
          <a:bodyPr wrap="none" anchor="ctr"/>
          <a:lstStyle/>
          <a:p>
            <a:endParaRPr lang="en-US"/>
          </a:p>
        </p:txBody>
      </p:sp>
      <p:sp>
        <p:nvSpPr>
          <p:cNvPr id="21516" name="Line 12"/>
          <p:cNvSpPr>
            <a:spLocks noChangeShapeType="1"/>
          </p:cNvSpPr>
          <p:nvPr/>
        </p:nvSpPr>
        <p:spPr bwMode="auto">
          <a:xfrm>
            <a:off x="7543800" y="6019800"/>
            <a:ext cx="0" cy="457200"/>
          </a:xfrm>
          <a:prstGeom prst="line">
            <a:avLst/>
          </a:prstGeom>
          <a:noFill/>
          <a:ln w="57150">
            <a:solidFill>
              <a:srgbClr val="FFE2CC"/>
            </a:solidFill>
            <a:round/>
            <a:headEnd/>
            <a:tailEnd/>
          </a:ln>
        </p:spPr>
        <p:txBody>
          <a:bodyPr wrap="none" anchor="ctr"/>
          <a:lstStyle/>
          <a:p>
            <a:endParaRPr lang="en-US"/>
          </a:p>
        </p:txBody>
      </p:sp>
      <p:sp>
        <p:nvSpPr>
          <p:cNvPr id="21517" name="Line 13"/>
          <p:cNvSpPr>
            <a:spLocks noChangeShapeType="1"/>
          </p:cNvSpPr>
          <p:nvPr/>
        </p:nvSpPr>
        <p:spPr bwMode="auto">
          <a:xfrm>
            <a:off x="8839200" y="6019800"/>
            <a:ext cx="0" cy="457200"/>
          </a:xfrm>
          <a:prstGeom prst="line">
            <a:avLst/>
          </a:prstGeom>
          <a:noFill/>
          <a:ln w="69850">
            <a:solidFill>
              <a:srgbClr val="FFE2CC"/>
            </a:solidFill>
            <a:round/>
            <a:headEnd/>
            <a:tailEnd/>
          </a:ln>
        </p:spPr>
        <p:txBody>
          <a:bodyPr wrap="none" anchor="ctr"/>
          <a:lstStyle/>
          <a:p>
            <a:endParaRPr lang="en-US"/>
          </a:p>
        </p:txBody>
      </p:sp>
      <p:sp>
        <p:nvSpPr>
          <p:cNvPr id="21518" name="Line 14"/>
          <p:cNvSpPr>
            <a:spLocks noChangeShapeType="1"/>
          </p:cNvSpPr>
          <p:nvPr/>
        </p:nvSpPr>
        <p:spPr bwMode="auto">
          <a:xfrm>
            <a:off x="2743200" y="6019800"/>
            <a:ext cx="0" cy="457200"/>
          </a:xfrm>
          <a:prstGeom prst="line">
            <a:avLst/>
          </a:prstGeom>
          <a:noFill/>
          <a:ln w="57150">
            <a:solidFill>
              <a:srgbClr val="FFE2CC"/>
            </a:solidFill>
            <a:round/>
            <a:headEnd/>
            <a:tailEnd/>
          </a:ln>
        </p:spPr>
        <p:txBody>
          <a:bodyPr wrap="none" anchor="ctr"/>
          <a:lstStyle/>
          <a:p>
            <a:endParaRPr lang="en-US"/>
          </a:p>
        </p:txBody>
      </p:sp>
      <p:sp>
        <p:nvSpPr>
          <p:cNvPr id="21519" name="Line 15"/>
          <p:cNvSpPr>
            <a:spLocks noChangeShapeType="1"/>
          </p:cNvSpPr>
          <p:nvPr/>
        </p:nvSpPr>
        <p:spPr bwMode="auto">
          <a:xfrm>
            <a:off x="6172200" y="6019800"/>
            <a:ext cx="0" cy="457200"/>
          </a:xfrm>
          <a:prstGeom prst="line">
            <a:avLst/>
          </a:prstGeom>
          <a:noFill/>
          <a:ln w="57150">
            <a:solidFill>
              <a:srgbClr val="FFE2CC"/>
            </a:solidFill>
            <a:round/>
            <a:headEnd/>
            <a:tailEnd/>
          </a:ln>
        </p:spPr>
        <p:txBody>
          <a:bodyPr wrap="none" anchor="ctr"/>
          <a:lstStyle/>
          <a:p>
            <a:endParaRPr lang="en-US"/>
          </a:p>
        </p:txBody>
      </p:sp>
      <p:sp>
        <p:nvSpPr>
          <p:cNvPr id="21520" name="Line 16"/>
          <p:cNvSpPr>
            <a:spLocks noChangeShapeType="1"/>
          </p:cNvSpPr>
          <p:nvPr/>
        </p:nvSpPr>
        <p:spPr bwMode="auto">
          <a:xfrm>
            <a:off x="4953000" y="6019800"/>
            <a:ext cx="0" cy="457200"/>
          </a:xfrm>
          <a:prstGeom prst="line">
            <a:avLst/>
          </a:prstGeom>
          <a:noFill/>
          <a:ln w="57150">
            <a:solidFill>
              <a:srgbClr val="FFE2CC"/>
            </a:solidFill>
            <a:round/>
            <a:headEnd/>
            <a:tailEnd/>
          </a:ln>
        </p:spPr>
        <p:txBody>
          <a:bodyPr wrap="none" anchor="ctr"/>
          <a:lstStyle/>
          <a:p>
            <a:endParaRPr lang="en-US"/>
          </a:p>
        </p:txBody>
      </p:sp>
      <p:sp>
        <p:nvSpPr>
          <p:cNvPr id="21521" name="Line 17"/>
          <p:cNvSpPr>
            <a:spLocks noChangeShapeType="1"/>
          </p:cNvSpPr>
          <p:nvPr/>
        </p:nvSpPr>
        <p:spPr bwMode="auto">
          <a:xfrm>
            <a:off x="7543800" y="6019800"/>
            <a:ext cx="0" cy="457200"/>
          </a:xfrm>
          <a:prstGeom prst="line">
            <a:avLst/>
          </a:prstGeom>
          <a:noFill/>
          <a:ln w="57150">
            <a:solidFill>
              <a:srgbClr val="FFE2CC"/>
            </a:solidFill>
            <a:round/>
            <a:headEnd/>
            <a:tailEnd/>
          </a:ln>
        </p:spPr>
        <p:txBody>
          <a:bodyPr wrap="none" anchor="ctr"/>
          <a:lstStyle/>
          <a:p>
            <a:endParaRPr lang="en-US"/>
          </a:p>
        </p:txBody>
      </p:sp>
      <p:sp>
        <p:nvSpPr>
          <p:cNvPr id="21522" name="Line 18"/>
          <p:cNvSpPr>
            <a:spLocks noChangeShapeType="1"/>
          </p:cNvSpPr>
          <p:nvPr/>
        </p:nvSpPr>
        <p:spPr bwMode="auto">
          <a:xfrm>
            <a:off x="8763000" y="6019800"/>
            <a:ext cx="0" cy="457200"/>
          </a:xfrm>
          <a:prstGeom prst="line">
            <a:avLst/>
          </a:prstGeom>
          <a:noFill/>
          <a:ln w="139700">
            <a:solidFill>
              <a:srgbClr val="FFE2CC"/>
            </a:solidFill>
            <a:round/>
            <a:headEnd/>
            <a:tailEnd/>
          </a:ln>
        </p:spPr>
        <p:txBody>
          <a:bodyPr wrap="none" anchor="ctr"/>
          <a:lstStyle/>
          <a:p>
            <a:endParaRPr lang="en-US"/>
          </a:p>
        </p:txBody>
      </p:sp>
      <p:sp>
        <p:nvSpPr>
          <p:cNvPr id="21523" name="AutoShape 19"/>
          <p:cNvSpPr>
            <a:spLocks noChangeArrowheads="1"/>
          </p:cNvSpPr>
          <p:nvPr/>
        </p:nvSpPr>
        <p:spPr bwMode="auto">
          <a:xfrm>
            <a:off x="7467600" y="6038850"/>
            <a:ext cx="1676400" cy="838200"/>
          </a:xfrm>
          <a:prstGeom prst="parallelogram">
            <a:avLst>
              <a:gd name="adj" fmla="val 0"/>
            </a:avLst>
          </a:prstGeom>
          <a:solidFill>
            <a:srgbClr val="008000"/>
          </a:solidFill>
          <a:ln w="9525">
            <a:noFill/>
            <a:miter lim="800000"/>
            <a:headEnd/>
            <a:tailEnd/>
          </a:ln>
        </p:spPr>
        <p:txBody>
          <a:bodyPr wrap="none" anchor="ctr"/>
          <a:lstStyle/>
          <a:p>
            <a:pPr algn="ctr"/>
            <a:endParaRPr lang="en-US" sz="2400">
              <a:latin typeface="Times" charset="0"/>
            </a:endParaRPr>
          </a:p>
        </p:txBody>
      </p:sp>
      <p:sp>
        <p:nvSpPr>
          <p:cNvPr id="21524" name="AutoShape 20"/>
          <p:cNvSpPr>
            <a:spLocks noChangeArrowheads="1"/>
          </p:cNvSpPr>
          <p:nvPr/>
        </p:nvSpPr>
        <p:spPr bwMode="auto">
          <a:xfrm>
            <a:off x="2895600" y="6038850"/>
            <a:ext cx="990600" cy="838200"/>
          </a:xfrm>
          <a:prstGeom prst="parallelogram">
            <a:avLst>
              <a:gd name="adj" fmla="val 0"/>
            </a:avLst>
          </a:prstGeom>
          <a:solidFill>
            <a:srgbClr val="660066"/>
          </a:solidFill>
          <a:ln w="9525">
            <a:noFill/>
            <a:miter lim="800000"/>
            <a:headEnd/>
            <a:tailEnd/>
          </a:ln>
        </p:spPr>
        <p:txBody>
          <a:bodyPr wrap="none" anchor="ctr"/>
          <a:lstStyle/>
          <a:p>
            <a:pPr algn="ctr"/>
            <a:endParaRPr lang="en-US" sz="3200" b="1">
              <a:solidFill>
                <a:schemeClr val="bg1"/>
              </a:solidFill>
              <a:latin typeface="Arial" charset="0"/>
            </a:endParaRPr>
          </a:p>
        </p:txBody>
      </p:sp>
      <p:sp>
        <p:nvSpPr>
          <p:cNvPr id="21525" name="AutoShape 21"/>
          <p:cNvSpPr>
            <a:spLocks noChangeArrowheads="1"/>
          </p:cNvSpPr>
          <p:nvPr/>
        </p:nvSpPr>
        <p:spPr bwMode="auto">
          <a:xfrm>
            <a:off x="0" y="6038850"/>
            <a:ext cx="2895600" cy="838200"/>
          </a:xfrm>
          <a:prstGeom prst="parallelogram">
            <a:avLst>
              <a:gd name="adj" fmla="val 0"/>
            </a:avLst>
          </a:prstGeom>
          <a:solidFill>
            <a:srgbClr val="660066"/>
          </a:solidFill>
          <a:ln w="9525">
            <a:noFill/>
            <a:miter lim="800000"/>
            <a:headEnd/>
            <a:tailEnd/>
          </a:ln>
        </p:spPr>
        <p:txBody>
          <a:bodyPr wrap="none" anchor="ctr"/>
          <a:lstStyle/>
          <a:p>
            <a:pPr algn="ctr"/>
            <a:endParaRPr lang="en-US" sz="3200" b="1">
              <a:solidFill>
                <a:schemeClr val="bg1"/>
              </a:solidFill>
              <a:latin typeface="Arial" charset="0"/>
            </a:endParaRPr>
          </a:p>
        </p:txBody>
      </p:sp>
      <p:sp>
        <p:nvSpPr>
          <p:cNvPr id="21526" name="AutoShape 22"/>
          <p:cNvSpPr>
            <a:spLocks noChangeArrowheads="1"/>
          </p:cNvSpPr>
          <p:nvPr/>
        </p:nvSpPr>
        <p:spPr bwMode="auto">
          <a:xfrm>
            <a:off x="6172200" y="6038850"/>
            <a:ext cx="1371600" cy="838200"/>
          </a:xfrm>
          <a:prstGeom prst="parallelogram">
            <a:avLst>
              <a:gd name="adj" fmla="val 0"/>
            </a:avLst>
          </a:prstGeom>
          <a:solidFill>
            <a:srgbClr val="008CFF"/>
          </a:solidFill>
          <a:ln w="9525">
            <a:noFill/>
            <a:miter lim="800000"/>
            <a:headEnd/>
            <a:tailEnd/>
          </a:ln>
        </p:spPr>
        <p:txBody>
          <a:bodyPr wrap="none" anchor="ctr"/>
          <a:lstStyle/>
          <a:p>
            <a:pPr algn="ctr"/>
            <a:endParaRPr lang="en-US" sz="2400">
              <a:latin typeface="Times" charset="0"/>
            </a:endParaRPr>
          </a:p>
        </p:txBody>
      </p:sp>
      <p:sp>
        <p:nvSpPr>
          <p:cNvPr id="21527" name="AutoShape 23"/>
          <p:cNvSpPr>
            <a:spLocks noChangeArrowheads="1"/>
          </p:cNvSpPr>
          <p:nvPr/>
        </p:nvSpPr>
        <p:spPr bwMode="auto">
          <a:xfrm>
            <a:off x="3886200" y="6038850"/>
            <a:ext cx="2286000" cy="838200"/>
          </a:xfrm>
          <a:prstGeom prst="parallelogram">
            <a:avLst>
              <a:gd name="adj" fmla="val 0"/>
            </a:avLst>
          </a:prstGeom>
          <a:solidFill>
            <a:srgbClr val="FF0066"/>
          </a:solidFill>
          <a:ln w="9525">
            <a:noFill/>
            <a:miter lim="800000"/>
            <a:headEnd/>
            <a:tailEnd/>
          </a:ln>
        </p:spPr>
        <p:txBody>
          <a:bodyPr wrap="none" anchor="ctr"/>
          <a:lstStyle/>
          <a:p>
            <a:endParaRPr lang="en-US"/>
          </a:p>
        </p:txBody>
      </p:sp>
      <p:sp>
        <p:nvSpPr>
          <p:cNvPr id="21528" name="Line 24"/>
          <p:cNvSpPr>
            <a:spLocks noChangeShapeType="1"/>
          </p:cNvSpPr>
          <p:nvPr/>
        </p:nvSpPr>
        <p:spPr bwMode="auto">
          <a:xfrm>
            <a:off x="381000" y="6496050"/>
            <a:ext cx="8458200" cy="0"/>
          </a:xfrm>
          <a:prstGeom prst="line">
            <a:avLst/>
          </a:prstGeom>
          <a:noFill/>
          <a:ln w="76200">
            <a:solidFill>
              <a:srgbClr val="FFE2CC"/>
            </a:solidFill>
            <a:round/>
            <a:headEnd/>
            <a:tailEnd/>
          </a:ln>
        </p:spPr>
        <p:txBody>
          <a:bodyPr wrap="none" anchor="ctr"/>
          <a:lstStyle/>
          <a:p>
            <a:endParaRPr lang="en-US"/>
          </a:p>
        </p:txBody>
      </p:sp>
      <p:sp>
        <p:nvSpPr>
          <p:cNvPr id="21529" name="Line 25"/>
          <p:cNvSpPr>
            <a:spLocks noChangeShapeType="1"/>
          </p:cNvSpPr>
          <p:nvPr/>
        </p:nvSpPr>
        <p:spPr bwMode="auto">
          <a:xfrm>
            <a:off x="2743200" y="6038850"/>
            <a:ext cx="0" cy="457200"/>
          </a:xfrm>
          <a:prstGeom prst="line">
            <a:avLst/>
          </a:prstGeom>
          <a:noFill/>
          <a:ln w="57150">
            <a:solidFill>
              <a:srgbClr val="FFE2CC"/>
            </a:solidFill>
            <a:round/>
            <a:headEnd/>
            <a:tailEnd/>
          </a:ln>
        </p:spPr>
        <p:txBody>
          <a:bodyPr wrap="none" anchor="ctr"/>
          <a:lstStyle/>
          <a:p>
            <a:endParaRPr lang="en-US"/>
          </a:p>
        </p:txBody>
      </p:sp>
      <p:sp>
        <p:nvSpPr>
          <p:cNvPr id="21530" name="Line 26"/>
          <p:cNvSpPr>
            <a:spLocks noChangeShapeType="1"/>
          </p:cNvSpPr>
          <p:nvPr/>
        </p:nvSpPr>
        <p:spPr bwMode="auto">
          <a:xfrm>
            <a:off x="1524000" y="6038850"/>
            <a:ext cx="0" cy="457200"/>
          </a:xfrm>
          <a:prstGeom prst="line">
            <a:avLst/>
          </a:prstGeom>
          <a:noFill/>
          <a:ln w="57150">
            <a:solidFill>
              <a:srgbClr val="FFE2CC"/>
            </a:solidFill>
            <a:round/>
            <a:headEnd/>
            <a:tailEnd/>
          </a:ln>
        </p:spPr>
        <p:txBody>
          <a:bodyPr wrap="none" anchor="ctr"/>
          <a:lstStyle/>
          <a:p>
            <a:endParaRPr lang="en-US"/>
          </a:p>
        </p:txBody>
      </p:sp>
      <p:sp>
        <p:nvSpPr>
          <p:cNvPr id="21531" name="Line 27"/>
          <p:cNvSpPr>
            <a:spLocks noChangeShapeType="1"/>
          </p:cNvSpPr>
          <p:nvPr/>
        </p:nvSpPr>
        <p:spPr bwMode="auto">
          <a:xfrm>
            <a:off x="6172200" y="6038850"/>
            <a:ext cx="0" cy="457200"/>
          </a:xfrm>
          <a:prstGeom prst="line">
            <a:avLst/>
          </a:prstGeom>
          <a:noFill/>
          <a:ln w="57150">
            <a:solidFill>
              <a:srgbClr val="FFE2CC"/>
            </a:solidFill>
            <a:round/>
            <a:headEnd/>
            <a:tailEnd/>
          </a:ln>
        </p:spPr>
        <p:txBody>
          <a:bodyPr wrap="none" anchor="ctr"/>
          <a:lstStyle/>
          <a:p>
            <a:endParaRPr lang="en-US"/>
          </a:p>
        </p:txBody>
      </p:sp>
      <p:sp>
        <p:nvSpPr>
          <p:cNvPr id="21532" name="Line 28"/>
          <p:cNvSpPr>
            <a:spLocks noChangeShapeType="1"/>
          </p:cNvSpPr>
          <p:nvPr/>
        </p:nvSpPr>
        <p:spPr bwMode="auto">
          <a:xfrm>
            <a:off x="4953000" y="6038850"/>
            <a:ext cx="0" cy="457200"/>
          </a:xfrm>
          <a:prstGeom prst="line">
            <a:avLst/>
          </a:prstGeom>
          <a:noFill/>
          <a:ln w="57150">
            <a:solidFill>
              <a:srgbClr val="FFE2CC"/>
            </a:solidFill>
            <a:round/>
            <a:headEnd/>
            <a:tailEnd/>
          </a:ln>
        </p:spPr>
        <p:txBody>
          <a:bodyPr wrap="none" anchor="ctr"/>
          <a:lstStyle/>
          <a:p>
            <a:endParaRPr lang="en-US"/>
          </a:p>
        </p:txBody>
      </p:sp>
      <p:sp>
        <p:nvSpPr>
          <p:cNvPr id="21533" name="Line 29"/>
          <p:cNvSpPr>
            <a:spLocks noChangeShapeType="1"/>
          </p:cNvSpPr>
          <p:nvPr/>
        </p:nvSpPr>
        <p:spPr bwMode="auto">
          <a:xfrm>
            <a:off x="3886200" y="6032500"/>
            <a:ext cx="0" cy="457200"/>
          </a:xfrm>
          <a:prstGeom prst="line">
            <a:avLst/>
          </a:prstGeom>
          <a:noFill/>
          <a:ln w="57150">
            <a:solidFill>
              <a:srgbClr val="FFE2CC"/>
            </a:solidFill>
            <a:round/>
            <a:headEnd/>
            <a:tailEnd/>
          </a:ln>
        </p:spPr>
        <p:txBody>
          <a:bodyPr wrap="none" anchor="ctr"/>
          <a:lstStyle/>
          <a:p>
            <a:endParaRPr lang="en-US"/>
          </a:p>
        </p:txBody>
      </p:sp>
      <p:sp>
        <p:nvSpPr>
          <p:cNvPr id="21534" name="Line 30"/>
          <p:cNvSpPr>
            <a:spLocks noChangeShapeType="1"/>
          </p:cNvSpPr>
          <p:nvPr/>
        </p:nvSpPr>
        <p:spPr bwMode="auto">
          <a:xfrm>
            <a:off x="7543800" y="6038850"/>
            <a:ext cx="0" cy="457200"/>
          </a:xfrm>
          <a:prstGeom prst="line">
            <a:avLst/>
          </a:prstGeom>
          <a:noFill/>
          <a:ln w="57150">
            <a:solidFill>
              <a:srgbClr val="FFE2CC"/>
            </a:solidFill>
            <a:round/>
            <a:headEnd/>
            <a:tailEnd/>
          </a:ln>
        </p:spPr>
        <p:txBody>
          <a:bodyPr wrap="none" anchor="ctr"/>
          <a:lstStyle/>
          <a:p>
            <a:endParaRPr lang="en-US"/>
          </a:p>
        </p:txBody>
      </p:sp>
      <p:sp>
        <p:nvSpPr>
          <p:cNvPr id="21535" name="Line 31"/>
          <p:cNvSpPr>
            <a:spLocks noChangeShapeType="1"/>
          </p:cNvSpPr>
          <p:nvPr/>
        </p:nvSpPr>
        <p:spPr bwMode="auto">
          <a:xfrm>
            <a:off x="8763000" y="6038850"/>
            <a:ext cx="0" cy="457200"/>
          </a:xfrm>
          <a:prstGeom prst="line">
            <a:avLst/>
          </a:prstGeom>
          <a:noFill/>
          <a:ln w="139700">
            <a:solidFill>
              <a:srgbClr val="FFE2CC"/>
            </a:solidFill>
            <a:round/>
            <a:headEnd/>
            <a:tailEnd/>
          </a:ln>
        </p:spPr>
        <p:txBody>
          <a:bodyPr wrap="none" anchor="ctr"/>
          <a:lstStyle/>
          <a:p>
            <a:endParaRPr lang="en-US"/>
          </a:p>
        </p:txBody>
      </p:sp>
      <p:sp>
        <p:nvSpPr>
          <p:cNvPr id="21536" name="Line 32"/>
          <p:cNvSpPr>
            <a:spLocks noChangeShapeType="1"/>
          </p:cNvSpPr>
          <p:nvPr/>
        </p:nvSpPr>
        <p:spPr bwMode="auto">
          <a:xfrm>
            <a:off x="457200" y="6032500"/>
            <a:ext cx="0" cy="457200"/>
          </a:xfrm>
          <a:prstGeom prst="line">
            <a:avLst/>
          </a:prstGeom>
          <a:noFill/>
          <a:ln w="165100">
            <a:solidFill>
              <a:srgbClr val="FFE2CC"/>
            </a:solidFill>
            <a:round/>
            <a:headEnd/>
            <a:tailEnd/>
          </a:ln>
        </p:spPr>
        <p:txBody>
          <a:bodyPr wrap="none" anchor="ctr"/>
          <a:lstStyle/>
          <a:p>
            <a:endParaRPr lang="en-US"/>
          </a:p>
        </p:txBody>
      </p:sp>
      <p:sp>
        <p:nvSpPr>
          <p:cNvPr id="21537" name="AutoShape 33"/>
          <p:cNvSpPr>
            <a:spLocks noChangeArrowheads="1"/>
          </p:cNvSpPr>
          <p:nvPr/>
        </p:nvSpPr>
        <p:spPr bwMode="auto">
          <a:xfrm rot="10800000">
            <a:off x="1905000" y="5867400"/>
            <a:ext cx="457200" cy="228600"/>
          </a:xfrm>
          <a:prstGeom prst="triangle">
            <a:avLst>
              <a:gd name="adj" fmla="val 50000"/>
            </a:avLst>
          </a:prstGeom>
          <a:solidFill>
            <a:srgbClr val="B8070D"/>
          </a:solidFill>
          <a:ln w="12700">
            <a:solidFill>
              <a:schemeClr val="bg1"/>
            </a:solidFill>
            <a:miter lim="800000"/>
            <a:headEnd/>
            <a:tailEnd/>
          </a:ln>
        </p:spPr>
        <p:txBody>
          <a:bodyPr wrap="none" anchor="ctr"/>
          <a:lstStyle/>
          <a:p>
            <a:endParaRPr lang="en-US"/>
          </a:p>
        </p:txBody>
      </p:sp>
      <p:grpSp>
        <p:nvGrpSpPr>
          <p:cNvPr id="21538" name="Group 34"/>
          <p:cNvGrpSpPr>
            <a:grpSpLocks/>
          </p:cNvGrpSpPr>
          <p:nvPr/>
        </p:nvGrpSpPr>
        <p:grpSpPr bwMode="auto">
          <a:xfrm>
            <a:off x="2552700" y="5486400"/>
            <a:ext cx="381000" cy="609600"/>
            <a:chOff x="1608" y="3408"/>
            <a:chExt cx="240" cy="384"/>
          </a:xfrm>
        </p:grpSpPr>
        <p:sp>
          <p:nvSpPr>
            <p:cNvPr id="21540" name="Line 35"/>
            <p:cNvSpPr>
              <a:spLocks noChangeShapeType="1"/>
            </p:cNvSpPr>
            <p:nvPr/>
          </p:nvSpPr>
          <p:spPr bwMode="auto">
            <a:xfrm flipV="1">
              <a:off x="1728" y="3408"/>
              <a:ext cx="0" cy="384"/>
            </a:xfrm>
            <a:prstGeom prst="line">
              <a:avLst/>
            </a:prstGeom>
            <a:noFill/>
            <a:ln w="41275">
              <a:solidFill>
                <a:srgbClr val="FFDE02"/>
              </a:solidFill>
              <a:round/>
              <a:headEnd/>
              <a:tailEnd/>
            </a:ln>
          </p:spPr>
          <p:txBody>
            <a:bodyPr wrap="none" anchor="ctr"/>
            <a:lstStyle/>
            <a:p>
              <a:endParaRPr lang="en-US"/>
            </a:p>
          </p:txBody>
        </p:sp>
        <p:sp>
          <p:nvSpPr>
            <p:cNvPr id="21541" name="Line 36"/>
            <p:cNvSpPr>
              <a:spLocks noChangeShapeType="1"/>
            </p:cNvSpPr>
            <p:nvPr/>
          </p:nvSpPr>
          <p:spPr bwMode="auto">
            <a:xfrm flipH="1" flipV="1">
              <a:off x="1608" y="3504"/>
              <a:ext cx="240" cy="0"/>
            </a:xfrm>
            <a:prstGeom prst="line">
              <a:avLst/>
            </a:prstGeom>
            <a:noFill/>
            <a:ln w="41275">
              <a:solidFill>
                <a:srgbClr val="FFDE02"/>
              </a:solidFill>
              <a:round/>
              <a:headEnd/>
              <a:tailEnd/>
            </a:ln>
          </p:spPr>
          <p:txBody>
            <a:bodyPr wrap="none" anchor="ctr"/>
            <a:lstStyle/>
            <a:p>
              <a:endParaRPr lang="en-US"/>
            </a:p>
          </p:txBody>
        </p:sp>
      </p:grpSp>
      <p:sp>
        <p:nvSpPr>
          <p:cNvPr id="35877" name="Text Box 37"/>
          <p:cNvSpPr txBox="1">
            <a:spLocks noChangeArrowheads="1"/>
          </p:cNvSpPr>
          <p:nvPr/>
        </p:nvSpPr>
        <p:spPr bwMode="auto">
          <a:xfrm>
            <a:off x="-76200" y="6507163"/>
            <a:ext cx="9280525" cy="350837"/>
          </a:xfrm>
          <a:prstGeom prst="rect">
            <a:avLst/>
          </a:prstGeom>
          <a:noFill/>
          <a:ln w="9525">
            <a:noFill/>
            <a:miter lim="800000"/>
            <a:headEnd/>
            <a:tailEnd/>
          </a:ln>
          <a:effec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latin typeface="Arial" charset="0"/>
              </a:rPr>
              <a:t>1500 BC       500 BC       AD 1      AD 500      AD 1000       AD 1500        AD 1900        AD 2000</a:t>
            </a:r>
          </a:p>
        </p:txBody>
      </p:sp>
    </p:spTree>
  </p:cSld>
  <p:clrMapOvr>
    <a:masterClrMapping/>
  </p:clrMapOvr>
  <p:transition>
    <p:fade thruBlk="1"/>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p:cNvSpPr>
            <a:spLocks noChangeArrowheads="1"/>
          </p:cNvSpPr>
          <p:nvPr/>
        </p:nvSpPr>
        <p:spPr bwMode="auto">
          <a:xfrm>
            <a:off x="571500" y="3810000"/>
            <a:ext cx="8001000" cy="2362200"/>
          </a:xfrm>
          <a:prstGeom prst="roundRect">
            <a:avLst>
              <a:gd name="adj" fmla="val 16667"/>
            </a:avLst>
          </a:prstGeom>
          <a:solidFill>
            <a:srgbClr val="FFF7E8">
              <a:alpha val="50195"/>
            </a:srgbClr>
          </a:solidFill>
          <a:ln w="9525">
            <a:noFill/>
            <a:round/>
            <a:headEnd/>
            <a:tailEnd/>
          </a:ln>
        </p:spPr>
        <p:txBody>
          <a:bodyPr wrap="none" anchor="ctr"/>
          <a:lstStyle/>
          <a:p>
            <a:pPr algn="ctr"/>
            <a:endParaRPr lang="en-US" sz="2400">
              <a:latin typeface="Arial" charset="0"/>
            </a:endParaRPr>
          </a:p>
        </p:txBody>
      </p:sp>
      <p:sp>
        <p:nvSpPr>
          <p:cNvPr id="16387" name="Text Box 3"/>
          <p:cNvSpPr txBox="1">
            <a:spLocks noChangeArrowheads="1"/>
          </p:cNvSpPr>
          <p:nvPr/>
        </p:nvSpPr>
        <p:spPr bwMode="auto">
          <a:xfrm>
            <a:off x="304800" y="838200"/>
            <a:ext cx="4648200" cy="2651125"/>
          </a:xfrm>
          <a:prstGeom prst="rect">
            <a:avLst/>
          </a:prstGeom>
          <a:noFill/>
          <a:ln w="9525">
            <a:noFill/>
            <a:miter lim="800000"/>
            <a:headEnd/>
            <a:tailEnd/>
          </a:ln>
        </p:spPr>
        <p:txBody>
          <a:bodyPr>
            <a:spAutoFit/>
          </a:bodyPr>
          <a:lstStyle/>
          <a:p>
            <a:endParaRPr lang="en-US" sz="3200" u="sng">
              <a:latin typeface="Arial" charset="0"/>
            </a:endParaRPr>
          </a:p>
          <a:p>
            <a:endParaRPr lang="en-US" sz="2000">
              <a:latin typeface="Arial" charset="0"/>
            </a:endParaRPr>
          </a:p>
          <a:p>
            <a:r>
              <a:rPr lang="en-US" sz="3200">
                <a:latin typeface="Arial" charset="0"/>
              </a:rPr>
              <a:t>   27 books</a:t>
            </a:r>
          </a:p>
          <a:p>
            <a:endParaRPr lang="en-US" sz="2000">
              <a:latin typeface="Arial" charset="0"/>
            </a:endParaRPr>
          </a:p>
          <a:p>
            <a:r>
              <a:rPr lang="en-US" sz="3200">
                <a:latin typeface="Arial" charset="0"/>
              </a:rPr>
              <a:t>   Written approximately </a:t>
            </a:r>
          </a:p>
          <a:p>
            <a:r>
              <a:rPr lang="en-US" sz="3200">
                <a:latin typeface="Arial" charset="0"/>
              </a:rPr>
              <a:t>   </a:t>
            </a:r>
            <a:r>
              <a:rPr lang="en-US" sz="2800">
                <a:latin typeface="Arial" charset="0"/>
              </a:rPr>
              <a:t>AD</a:t>
            </a:r>
            <a:r>
              <a:rPr lang="en-US" sz="3200">
                <a:latin typeface="Arial" charset="0"/>
              </a:rPr>
              <a:t> 45-100</a:t>
            </a:r>
          </a:p>
        </p:txBody>
      </p:sp>
      <p:pic>
        <p:nvPicPr>
          <p:cNvPr id="23556" name="Picture 4"/>
          <p:cNvPicPr>
            <a:picLocks noChangeAspect="1" noChangeArrowheads="1"/>
          </p:cNvPicPr>
          <p:nvPr/>
        </p:nvPicPr>
        <p:blipFill>
          <a:blip r:embed="rId3" cstate="print">
            <a:clrChange>
              <a:clrFrom>
                <a:srgbClr val="FFCC99"/>
              </a:clrFrom>
              <a:clrTo>
                <a:srgbClr val="FFCC99">
                  <a:alpha val="0"/>
                </a:srgbClr>
              </a:clrTo>
            </a:clrChange>
          </a:blip>
          <a:srcRect/>
          <a:stretch>
            <a:fillRect/>
          </a:stretch>
        </p:blipFill>
        <p:spPr bwMode="auto">
          <a:xfrm>
            <a:off x="5105400" y="685800"/>
            <a:ext cx="2120900" cy="3048000"/>
          </a:xfrm>
          <a:prstGeom prst="rect">
            <a:avLst/>
          </a:prstGeom>
          <a:noFill/>
          <a:ln w="9525">
            <a:noFill/>
            <a:miter lim="800000"/>
            <a:headEnd/>
            <a:tailEnd/>
          </a:ln>
        </p:spPr>
      </p:pic>
      <p:sp>
        <p:nvSpPr>
          <p:cNvPr id="16389" name="Text Box 5"/>
          <p:cNvSpPr txBox="1">
            <a:spLocks noChangeArrowheads="1"/>
          </p:cNvSpPr>
          <p:nvPr/>
        </p:nvSpPr>
        <p:spPr bwMode="auto">
          <a:xfrm>
            <a:off x="0" y="3962400"/>
            <a:ext cx="8915400" cy="2041525"/>
          </a:xfrm>
          <a:prstGeom prst="rect">
            <a:avLst/>
          </a:prstGeom>
          <a:noFill/>
          <a:ln w="9525">
            <a:noFill/>
            <a:miter lim="800000"/>
            <a:headEnd/>
            <a:tailEnd/>
          </a:ln>
        </p:spPr>
        <p:txBody>
          <a:bodyPr>
            <a:spAutoFit/>
          </a:bodyPr>
          <a:lstStyle/>
          <a:p>
            <a:pPr algn="ctr"/>
            <a:r>
              <a:rPr lang="en-US" sz="3200">
                <a:latin typeface="Arial" charset="0"/>
              </a:rPr>
              <a:t>The oldest New Testament fragment </a:t>
            </a:r>
          </a:p>
          <a:p>
            <a:pPr algn="ctr"/>
            <a:r>
              <a:rPr lang="en-US" sz="3200">
                <a:latin typeface="Arial" charset="0"/>
              </a:rPr>
              <a:t>(from John 18) that we have today was </a:t>
            </a:r>
          </a:p>
          <a:p>
            <a:pPr algn="ctr"/>
            <a:r>
              <a:rPr lang="en-US" sz="3200">
                <a:latin typeface="Arial" charset="0"/>
              </a:rPr>
              <a:t>copied in Greek on a papyrus codex </a:t>
            </a:r>
          </a:p>
          <a:p>
            <a:pPr algn="ctr"/>
            <a:r>
              <a:rPr lang="en-US" sz="3200">
                <a:latin typeface="Arial" charset="0"/>
              </a:rPr>
              <a:t>(folded book) around </a:t>
            </a:r>
            <a:r>
              <a:rPr lang="en-US" sz="2800">
                <a:latin typeface="Arial" charset="0"/>
              </a:rPr>
              <a:t>AD </a:t>
            </a:r>
            <a:r>
              <a:rPr lang="en-US" sz="3200">
                <a:latin typeface="Arial" charset="0"/>
              </a:rPr>
              <a:t>110-130.</a:t>
            </a:r>
          </a:p>
        </p:txBody>
      </p:sp>
      <p:sp>
        <p:nvSpPr>
          <p:cNvPr id="23558" name="Text Box 6"/>
          <p:cNvSpPr txBox="1">
            <a:spLocks noChangeArrowheads="1"/>
          </p:cNvSpPr>
          <p:nvPr/>
        </p:nvSpPr>
        <p:spPr bwMode="auto">
          <a:xfrm>
            <a:off x="6781800" y="2989263"/>
            <a:ext cx="1370013" cy="457200"/>
          </a:xfrm>
          <a:prstGeom prst="rect">
            <a:avLst/>
          </a:prstGeom>
          <a:noFill/>
          <a:ln w="9525">
            <a:noFill/>
            <a:miter lim="800000"/>
            <a:headEnd/>
            <a:tailEnd/>
          </a:ln>
        </p:spPr>
        <p:txBody>
          <a:bodyPr wrap="none">
            <a:spAutoFit/>
          </a:bodyPr>
          <a:lstStyle/>
          <a:p>
            <a:r>
              <a:rPr lang="en-US" sz="2400" b="1">
                <a:solidFill>
                  <a:srgbClr val="FFFF66"/>
                </a:solidFill>
                <a:latin typeface="Arial" charset="0"/>
              </a:rPr>
              <a:t>papyrus</a:t>
            </a:r>
            <a:endParaRPr lang="en-US" sz="2400" b="1">
              <a:solidFill>
                <a:srgbClr val="FFFF66"/>
              </a:solidFill>
              <a:latin typeface="Times" charset="0"/>
            </a:endParaRPr>
          </a:p>
        </p:txBody>
      </p:sp>
      <p:sp>
        <p:nvSpPr>
          <p:cNvPr id="23559" name="Rectangle 7"/>
          <p:cNvSpPr>
            <a:spLocks noChangeArrowheads="1"/>
          </p:cNvSpPr>
          <p:nvPr/>
        </p:nvSpPr>
        <p:spPr bwMode="auto">
          <a:xfrm>
            <a:off x="482600" y="838200"/>
            <a:ext cx="4470400" cy="762000"/>
          </a:xfrm>
          <a:prstGeom prst="rect">
            <a:avLst/>
          </a:prstGeom>
          <a:noFill/>
          <a:ln w="9525">
            <a:noFill/>
            <a:miter lim="800000"/>
            <a:headEnd/>
            <a:tailEnd/>
          </a:ln>
          <a:effectLst/>
        </p:spPr>
        <p:txBody>
          <a:bodyPr wrap="none" anchor="ctr">
            <a:spAutoFit/>
          </a:bodyPr>
          <a:lstStyle/>
          <a:p>
            <a:pPr algn="ctr">
              <a:defRPr/>
            </a:pPr>
            <a:r>
              <a:rPr lang="en-US" sz="4400" b="1" i="1">
                <a:solidFill>
                  <a:srgbClr val="FFFF66"/>
                </a:solidFill>
                <a:effectLst>
                  <a:outerShdw blurRad="38100" dist="38100" dir="2700000" algn="tl">
                    <a:srgbClr val="000000"/>
                  </a:outerShdw>
                </a:effectLst>
                <a:latin typeface="Arial" charset="0"/>
              </a:rPr>
              <a:t>New Testament:</a:t>
            </a:r>
          </a:p>
        </p:txBody>
      </p:sp>
      <p:sp>
        <p:nvSpPr>
          <p:cNvPr id="16392" name="Line 8"/>
          <p:cNvSpPr>
            <a:spLocks noChangeShapeType="1"/>
          </p:cNvSpPr>
          <p:nvPr/>
        </p:nvSpPr>
        <p:spPr bwMode="auto">
          <a:xfrm>
            <a:off x="0" y="457200"/>
            <a:ext cx="9144000" cy="0"/>
          </a:xfrm>
          <a:prstGeom prst="line">
            <a:avLst/>
          </a:prstGeom>
          <a:noFill/>
          <a:ln w="76200" cmpd="tri">
            <a:solidFill>
              <a:schemeClr val="tx1"/>
            </a:solidFill>
            <a:round/>
            <a:headEnd/>
            <a:tailEnd/>
          </a:ln>
        </p:spPr>
        <p:txBody>
          <a:bodyPr wrap="none" anchor="ctr"/>
          <a:lstStyle/>
          <a:p>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dissolve">
                                      <p:cBhvr>
                                        <p:cTn id="7" dur="500"/>
                                        <p:tgtEl>
                                          <p:spTgt spid="2355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3558">
                                            <p:txEl>
                                              <p:pRg st="0" end="0"/>
                                            </p:txEl>
                                          </p:spTgt>
                                        </p:tgtEl>
                                        <p:attrNameLst>
                                          <p:attrName>style.visibility</p:attrName>
                                        </p:attrNameLst>
                                      </p:cBhvr>
                                      <p:to>
                                        <p:strVal val="visible"/>
                                      </p:to>
                                    </p:set>
                                    <p:animEffect transition="in" filter="dissolve">
                                      <p:cBhvr>
                                        <p:cTn id="11" dur="500"/>
                                        <p:tgtEl>
                                          <p:spTgt spid="235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build="p" autoUpdateAnimBg="0" advAuto="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clrChange>
              <a:clrFrom>
                <a:srgbClr val="FFDCC0"/>
              </a:clrFrom>
              <a:clrTo>
                <a:srgbClr val="FFDCC0">
                  <a:alpha val="0"/>
                </a:srgbClr>
              </a:clrTo>
            </a:clrChange>
          </a:blip>
          <a:srcRect/>
          <a:stretch>
            <a:fillRect/>
          </a:stretch>
        </p:blipFill>
        <p:spPr bwMode="auto">
          <a:xfrm>
            <a:off x="4648200" y="1143000"/>
            <a:ext cx="4191000" cy="4008438"/>
          </a:xfrm>
          <a:prstGeom prst="rect">
            <a:avLst/>
          </a:prstGeom>
          <a:noFill/>
          <a:ln w="9525">
            <a:noFill/>
            <a:miter lim="800000"/>
            <a:headEnd/>
            <a:tailEnd/>
          </a:ln>
        </p:spPr>
      </p:pic>
      <p:sp>
        <p:nvSpPr>
          <p:cNvPr id="21507" name="Rectangle 3"/>
          <p:cNvSpPr>
            <a:spLocks noChangeArrowheads="1"/>
          </p:cNvSpPr>
          <p:nvPr/>
        </p:nvSpPr>
        <p:spPr bwMode="auto">
          <a:xfrm>
            <a:off x="5105400" y="4132263"/>
            <a:ext cx="1030288" cy="457200"/>
          </a:xfrm>
          <a:prstGeom prst="rect">
            <a:avLst/>
          </a:prstGeom>
          <a:noFill/>
          <a:ln w="9525">
            <a:noFill/>
            <a:miter lim="800000"/>
            <a:headEnd/>
            <a:tailEnd/>
          </a:ln>
        </p:spPr>
        <p:txBody>
          <a:bodyPr wrap="none">
            <a:spAutoFit/>
          </a:bodyPr>
          <a:lstStyle/>
          <a:p>
            <a:r>
              <a:rPr lang="en-US" sz="2400" b="1">
                <a:latin typeface="Arial" charset="0"/>
              </a:rPr>
              <a:t>Stone</a:t>
            </a:r>
            <a:endParaRPr lang="en-US" sz="3200">
              <a:latin typeface="Arial" charset="0"/>
            </a:endParaRPr>
          </a:p>
        </p:txBody>
      </p:sp>
      <p:sp>
        <p:nvSpPr>
          <p:cNvPr id="21508" name="Rectangle 4"/>
          <p:cNvSpPr>
            <a:spLocks noChangeArrowheads="1"/>
          </p:cNvSpPr>
          <p:nvPr/>
        </p:nvSpPr>
        <p:spPr bwMode="auto">
          <a:xfrm>
            <a:off x="7239000" y="779463"/>
            <a:ext cx="828675" cy="457200"/>
          </a:xfrm>
          <a:prstGeom prst="rect">
            <a:avLst/>
          </a:prstGeom>
          <a:noFill/>
          <a:ln w="9525">
            <a:noFill/>
            <a:miter lim="800000"/>
            <a:headEnd/>
            <a:tailEnd/>
          </a:ln>
        </p:spPr>
        <p:txBody>
          <a:bodyPr wrap="none">
            <a:spAutoFit/>
          </a:bodyPr>
          <a:lstStyle/>
          <a:p>
            <a:r>
              <a:rPr lang="en-US" sz="2400" b="1">
                <a:latin typeface="Arial" charset="0"/>
              </a:rPr>
              <a:t>Clay</a:t>
            </a:r>
            <a:endParaRPr lang="en-US" sz="3200">
              <a:latin typeface="Arial" charset="0"/>
            </a:endParaRPr>
          </a:p>
        </p:txBody>
      </p:sp>
      <p:sp>
        <p:nvSpPr>
          <p:cNvPr id="21509" name="Rectangle 5"/>
          <p:cNvSpPr>
            <a:spLocks noChangeArrowheads="1"/>
          </p:cNvSpPr>
          <p:nvPr/>
        </p:nvSpPr>
        <p:spPr bwMode="auto">
          <a:xfrm>
            <a:off x="7086600" y="4513263"/>
            <a:ext cx="1285875" cy="457200"/>
          </a:xfrm>
          <a:prstGeom prst="rect">
            <a:avLst/>
          </a:prstGeom>
          <a:noFill/>
          <a:ln w="9525">
            <a:noFill/>
            <a:miter lim="800000"/>
            <a:headEnd/>
            <a:tailEnd/>
          </a:ln>
        </p:spPr>
        <p:txBody>
          <a:bodyPr wrap="none">
            <a:spAutoFit/>
          </a:bodyPr>
          <a:lstStyle/>
          <a:p>
            <a:r>
              <a:rPr lang="en-US" sz="2400" b="1">
                <a:latin typeface="Arial" charset="0"/>
              </a:rPr>
              <a:t>Leather</a:t>
            </a:r>
            <a:endParaRPr lang="en-US" sz="3200">
              <a:latin typeface="Arial" charset="0"/>
            </a:endParaRPr>
          </a:p>
        </p:txBody>
      </p:sp>
      <p:sp>
        <p:nvSpPr>
          <p:cNvPr id="15366" name="Text Box 6"/>
          <p:cNvSpPr txBox="1">
            <a:spLocks noChangeArrowheads="1"/>
          </p:cNvSpPr>
          <p:nvPr/>
        </p:nvSpPr>
        <p:spPr bwMode="auto">
          <a:xfrm>
            <a:off x="304800" y="838200"/>
            <a:ext cx="4648200" cy="2651125"/>
          </a:xfrm>
          <a:prstGeom prst="rect">
            <a:avLst/>
          </a:prstGeom>
          <a:noFill/>
          <a:ln w="9525">
            <a:noFill/>
            <a:miter lim="800000"/>
            <a:headEnd/>
            <a:tailEnd/>
          </a:ln>
        </p:spPr>
        <p:txBody>
          <a:bodyPr>
            <a:spAutoFit/>
          </a:bodyPr>
          <a:lstStyle/>
          <a:p>
            <a:endParaRPr lang="en-US" sz="3200" u="sng">
              <a:latin typeface="Arial" charset="0"/>
            </a:endParaRPr>
          </a:p>
          <a:p>
            <a:endParaRPr lang="en-US" sz="2000">
              <a:latin typeface="Arial" charset="0"/>
            </a:endParaRPr>
          </a:p>
          <a:p>
            <a:r>
              <a:rPr lang="en-US" sz="3200">
                <a:latin typeface="Arial" charset="0"/>
              </a:rPr>
              <a:t>   39  books</a:t>
            </a:r>
          </a:p>
          <a:p>
            <a:endParaRPr lang="en-US" sz="2000">
              <a:latin typeface="Arial" charset="0"/>
            </a:endParaRPr>
          </a:p>
          <a:p>
            <a:r>
              <a:rPr lang="en-US" sz="3200">
                <a:latin typeface="Arial" charset="0"/>
              </a:rPr>
              <a:t>   Written approximately </a:t>
            </a:r>
          </a:p>
          <a:p>
            <a:r>
              <a:rPr lang="en-US" sz="3200">
                <a:latin typeface="Arial" charset="0"/>
              </a:rPr>
              <a:t>   1500-400 </a:t>
            </a:r>
            <a:r>
              <a:rPr lang="en-US" sz="2800">
                <a:latin typeface="Arial" charset="0"/>
              </a:rPr>
              <a:t>BC</a:t>
            </a:r>
            <a:endParaRPr lang="en-US" sz="3200">
              <a:latin typeface="Arial" charset="0"/>
            </a:endParaRPr>
          </a:p>
        </p:txBody>
      </p:sp>
      <p:sp>
        <p:nvSpPr>
          <p:cNvPr id="21511" name="Rectangle 7"/>
          <p:cNvSpPr>
            <a:spLocks noChangeArrowheads="1"/>
          </p:cNvSpPr>
          <p:nvPr/>
        </p:nvSpPr>
        <p:spPr bwMode="auto">
          <a:xfrm>
            <a:off x="592138" y="838200"/>
            <a:ext cx="4252912" cy="762000"/>
          </a:xfrm>
          <a:prstGeom prst="rect">
            <a:avLst/>
          </a:prstGeom>
          <a:noFill/>
          <a:ln w="9525">
            <a:noFill/>
            <a:miter lim="800000"/>
            <a:headEnd/>
            <a:tailEnd/>
          </a:ln>
          <a:effectLst/>
        </p:spPr>
        <p:txBody>
          <a:bodyPr wrap="none" anchor="ctr">
            <a:spAutoFit/>
          </a:bodyPr>
          <a:lstStyle/>
          <a:p>
            <a:pPr algn="ctr">
              <a:defRPr/>
            </a:pPr>
            <a:r>
              <a:rPr lang="en-US" sz="4400" b="1" i="1">
                <a:solidFill>
                  <a:srgbClr val="FFFF66"/>
                </a:solidFill>
                <a:effectLst>
                  <a:outerShdw blurRad="38100" dist="38100" dir="2700000" algn="tl">
                    <a:srgbClr val="000000"/>
                  </a:outerShdw>
                </a:effectLst>
                <a:latin typeface="Arial" charset="0"/>
              </a:rPr>
              <a:t>Old Testament:</a:t>
            </a:r>
          </a:p>
        </p:txBody>
      </p:sp>
      <p:sp>
        <p:nvSpPr>
          <p:cNvPr id="15368" name="Line 8"/>
          <p:cNvSpPr>
            <a:spLocks noChangeShapeType="1"/>
          </p:cNvSpPr>
          <p:nvPr/>
        </p:nvSpPr>
        <p:spPr bwMode="auto">
          <a:xfrm>
            <a:off x="0" y="457200"/>
            <a:ext cx="9144000" cy="0"/>
          </a:xfrm>
          <a:prstGeom prst="line">
            <a:avLst/>
          </a:prstGeom>
          <a:noFill/>
          <a:ln w="76200" cmpd="tri">
            <a:solidFill>
              <a:schemeClr val="tx1"/>
            </a:solidFill>
            <a:round/>
            <a:headEnd/>
            <a:tailEnd/>
          </a:ln>
        </p:spPr>
        <p:txBody>
          <a:bodyPr wrap="none" anchor="ctr"/>
          <a:lstStyle/>
          <a:p>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dissolve">
                                      <p:cBhvr>
                                        <p:cTn id="7" dur="500"/>
                                        <p:tgtEl>
                                          <p:spTgt spid="2150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1508"/>
                                        </p:tgtEl>
                                        <p:attrNameLst>
                                          <p:attrName>style.visibility</p:attrName>
                                        </p:attrNameLst>
                                      </p:cBhvr>
                                      <p:to>
                                        <p:strVal val="visible"/>
                                      </p:to>
                                    </p:set>
                                    <p:animEffect transition="in" filter="dissolve">
                                      <p:cBhvr>
                                        <p:cTn id="11" dur="500"/>
                                        <p:tgtEl>
                                          <p:spTgt spid="21508"/>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1507"/>
                                        </p:tgtEl>
                                        <p:attrNameLst>
                                          <p:attrName>style.visibility</p:attrName>
                                        </p:attrNameLst>
                                      </p:cBhvr>
                                      <p:to>
                                        <p:strVal val="visible"/>
                                      </p:to>
                                    </p:set>
                                    <p:animEffect transition="in" filter="dissolve">
                                      <p:cBhvr>
                                        <p:cTn id="15" dur="500"/>
                                        <p:tgtEl>
                                          <p:spTgt spid="21507"/>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1509"/>
                                        </p:tgtEl>
                                        <p:attrNameLst>
                                          <p:attrName>style.visibility</p:attrName>
                                        </p:attrNameLst>
                                      </p:cBhvr>
                                      <p:to>
                                        <p:strVal val="visible"/>
                                      </p:to>
                                    </p:set>
                                    <p:animEffect transition="in" filter="dissolve">
                                      <p:cBhvr>
                                        <p:cTn id="19" dur="5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utoUpdateAnimBg="0"/>
      <p:bldP spid="21508" grpId="0" autoUpdateAnimBg="0"/>
      <p:bldP spid="21509" grpId="0"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Line 2"/>
          <p:cNvSpPr>
            <a:spLocks noChangeShapeType="1"/>
          </p:cNvSpPr>
          <p:nvPr/>
        </p:nvSpPr>
        <p:spPr bwMode="auto">
          <a:xfrm>
            <a:off x="0" y="457200"/>
            <a:ext cx="9144000" cy="0"/>
          </a:xfrm>
          <a:prstGeom prst="line">
            <a:avLst/>
          </a:prstGeom>
          <a:noFill/>
          <a:ln w="76200" cmpd="tri">
            <a:solidFill>
              <a:schemeClr val="tx1"/>
            </a:solidFill>
            <a:round/>
            <a:headEnd/>
            <a:tailEnd/>
          </a:ln>
        </p:spPr>
        <p:txBody>
          <a:bodyPr wrap="none" anchor="ctr"/>
          <a:lstStyle/>
          <a:p>
            <a:endParaRPr lang="en-US"/>
          </a:p>
        </p:txBody>
      </p:sp>
      <p:sp>
        <p:nvSpPr>
          <p:cNvPr id="19459" name="Text Box 3"/>
          <p:cNvSpPr txBox="1">
            <a:spLocks noChangeArrowheads="1"/>
          </p:cNvSpPr>
          <p:nvPr/>
        </p:nvSpPr>
        <p:spPr bwMode="auto">
          <a:xfrm>
            <a:off x="914400" y="609600"/>
            <a:ext cx="5676900" cy="823913"/>
          </a:xfrm>
          <a:prstGeom prst="rect">
            <a:avLst/>
          </a:prstGeom>
          <a:noFill/>
          <a:ln w="9525">
            <a:noFill/>
            <a:miter lim="800000"/>
            <a:headEnd/>
            <a:tailEnd/>
          </a:ln>
          <a:effectLst/>
        </p:spPr>
        <p:txBody>
          <a:bodyPr>
            <a:spAutoFit/>
          </a:bodyPr>
          <a:lstStyle/>
          <a:p>
            <a:pPr>
              <a:defRPr/>
            </a:pPr>
            <a:r>
              <a:rPr lang="en-US" sz="4800" b="1" i="1">
                <a:solidFill>
                  <a:srgbClr val="FFFF66"/>
                </a:solidFill>
                <a:effectLst>
                  <a:outerShdw blurRad="38100" dist="38100" dir="2700000" algn="tl">
                    <a:srgbClr val="000000"/>
                  </a:outerShdw>
                </a:effectLst>
                <a:latin typeface="Arial" charset="0"/>
              </a:rPr>
              <a:t>The Bible is:</a:t>
            </a:r>
            <a:endParaRPr lang="en-US" sz="2800" i="1">
              <a:solidFill>
                <a:srgbClr val="FFFF66"/>
              </a:solidFill>
              <a:effectLst>
                <a:outerShdw blurRad="38100" dist="38100" dir="2700000" algn="tl">
                  <a:srgbClr val="000000"/>
                </a:outerShdw>
              </a:effectLst>
              <a:latin typeface="Arial" charset="0"/>
            </a:endParaRPr>
          </a:p>
        </p:txBody>
      </p:sp>
      <p:sp>
        <p:nvSpPr>
          <p:cNvPr id="14340" name="Text Box 4"/>
          <p:cNvSpPr txBox="1">
            <a:spLocks noChangeArrowheads="1"/>
          </p:cNvSpPr>
          <p:nvPr/>
        </p:nvSpPr>
        <p:spPr bwMode="auto">
          <a:xfrm>
            <a:off x="609600" y="1600200"/>
            <a:ext cx="5715000" cy="4244975"/>
          </a:xfrm>
          <a:prstGeom prst="rect">
            <a:avLst/>
          </a:prstGeom>
          <a:noFill/>
          <a:ln w="9525">
            <a:noFill/>
            <a:miter lim="800000"/>
            <a:headEnd/>
            <a:tailEnd/>
          </a:ln>
        </p:spPr>
        <p:txBody>
          <a:bodyPr>
            <a:spAutoFit/>
          </a:bodyPr>
          <a:lstStyle/>
          <a:p>
            <a:pPr>
              <a:buSzPct val="40000"/>
              <a:buFont typeface="Monotype Sorts" charset="2"/>
              <a:buNone/>
            </a:pPr>
            <a:r>
              <a:rPr lang="en-US" sz="3200">
                <a:latin typeface="Arial" charset="0"/>
              </a:rPr>
              <a:t>   Made up of 66 different   </a:t>
            </a:r>
          </a:p>
          <a:p>
            <a:pPr>
              <a:buSzPct val="40000"/>
              <a:buFont typeface="Monotype Sorts" charset="2"/>
              <a:buNone/>
            </a:pPr>
            <a:r>
              <a:rPr lang="en-US" sz="3200">
                <a:latin typeface="Arial" charset="0"/>
              </a:rPr>
              <a:t>   books.</a:t>
            </a:r>
          </a:p>
          <a:p>
            <a:endParaRPr lang="en-US">
              <a:latin typeface="Arial" charset="0"/>
            </a:endParaRPr>
          </a:p>
          <a:p>
            <a:pPr>
              <a:lnSpc>
                <a:spcPct val="90000"/>
              </a:lnSpc>
            </a:pPr>
            <a:r>
              <a:rPr lang="en-US" sz="3200">
                <a:latin typeface="Times" charset="0"/>
              </a:rPr>
              <a:t>   </a:t>
            </a:r>
            <a:r>
              <a:rPr lang="en-US" sz="3200">
                <a:latin typeface="Arial" charset="0"/>
              </a:rPr>
              <a:t>Written over a span of</a:t>
            </a:r>
          </a:p>
          <a:p>
            <a:pPr>
              <a:lnSpc>
                <a:spcPct val="90000"/>
              </a:lnSpc>
            </a:pPr>
            <a:r>
              <a:rPr lang="en-US" sz="3200">
                <a:latin typeface="Arial" charset="0"/>
              </a:rPr>
              <a:t>   1,600 years (approximately  </a:t>
            </a:r>
          </a:p>
          <a:p>
            <a:pPr>
              <a:lnSpc>
                <a:spcPct val="90000"/>
              </a:lnSpc>
            </a:pPr>
            <a:r>
              <a:rPr lang="en-US" sz="3200">
                <a:latin typeface="Arial" charset="0"/>
              </a:rPr>
              <a:t>   1500 </a:t>
            </a:r>
            <a:r>
              <a:rPr lang="en-US" sz="2800">
                <a:latin typeface="Arial" charset="0"/>
              </a:rPr>
              <a:t>BC</a:t>
            </a:r>
            <a:r>
              <a:rPr lang="en-US" sz="3200">
                <a:latin typeface="Arial" charset="0"/>
              </a:rPr>
              <a:t> to </a:t>
            </a:r>
            <a:r>
              <a:rPr lang="en-US" sz="2800">
                <a:latin typeface="Arial" charset="0"/>
              </a:rPr>
              <a:t>AD</a:t>
            </a:r>
            <a:r>
              <a:rPr lang="en-US" sz="3200">
                <a:latin typeface="Arial" charset="0"/>
              </a:rPr>
              <a:t> 100).</a:t>
            </a:r>
            <a:endParaRPr lang="en-US" sz="3200">
              <a:latin typeface="Times" charset="0"/>
            </a:endParaRPr>
          </a:p>
          <a:p>
            <a:endParaRPr lang="en-US">
              <a:latin typeface="Arial" charset="0"/>
            </a:endParaRPr>
          </a:p>
          <a:p>
            <a:pPr>
              <a:lnSpc>
                <a:spcPct val="90000"/>
              </a:lnSpc>
            </a:pPr>
            <a:r>
              <a:rPr lang="en-US" sz="3200">
                <a:latin typeface="Times" charset="0"/>
              </a:rPr>
              <a:t>   </a:t>
            </a:r>
            <a:r>
              <a:rPr lang="en-US" sz="3200">
                <a:latin typeface="Arial" charset="0"/>
              </a:rPr>
              <a:t>Written by more than 40    </a:t>
            </a:r>
          </a:p>
          <a:p>
            <a:pPr>
              <a:lnSpc>
                <a:spcPct val="90000"/>
              </a:lnSpc>
            </a:pPr>
            <a:r>
              <a:rPr lang="en-US" sz="3200">
                <a:latin typeface="Arial" charset="0"/>
              </a:rPr>
              <a:t>   kings, prophets, leaders,  </a:t>
            </a:r>
          </a:p>
          <a:p>
            <a:pPr>
              <a:lnSpc>
                <a:spcPct val="90000"/>
              </a:lnSpc>
            </a:pPr>
            <a:r>
              <a:rPr lang="en-US" sz="3200">
                <a:latin typeface="Arial" charset="0"/>
              </a:rPr>
              <a:t>   and followers of Jesus.</a:t>
            </a:r>
          </a:p>
        </p:txBody>
      </p:sp>
      <p:pic>
        <p:nvPicPr>
          <p:cNvPr id="19461" name="Picture 5" descr="bible"/>
          <p:cNvPicPr>
            <a:picLocks noChangeAspect="1" noChangeArrowheads="1"/>
          </p:cNvPicPr>
          <p:nvPr/>
        </p:nvPicPr>
        <p:blipFill>
          <a:blip r:embed="rId3" cstate="print"/>
          <a:srcRect/>
          <a:stretch>
            <a:fillRect/>
          </a:stretch>
        </p:blipFill>
        <p:spPr bwMode="auto">
          <a:xfrm>
            <a:off x="6248400" y="1752600"/>
            <a:ext cx="2489200" cy="35052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9461"/>
                                        </p:tgtEl>
                                        <p:attrNameLst>
                                          <p:attrName>style.visibility</p:attrName>
                                        </p:attrNameLst>
                                      </p:cBhvr>
                                      <p:to>
                                        <p:strVal val="visible"/>
                                      </p:to>
                                    </p:set>
                                    <p:animEffect transition="in" filter="dissolve">
                                      <p:cBhvr>
                                        <p:cTn id="7" dur="5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457200" y="533400"/>
            <a:ext cx="8229600" cy="1139825"/>
          </a:xfrm>
        </p:spPr>
        <p:txBody>
          <a:bodyPr/>
          <a:lstStyle/>
          <a:p>
            <a:pPr eaLnBrk="1" hangingPunct="1">
              <a:defRPr/>
            </a:pPr>
            <a:r>
              <a:rPr lang="en-US" sz="8000" b="1" i="1" smtClean="0">
                <a:solidFill>
                  <a:srgbClr val="FFFF66"/>
                </a:solidFill>
              </a:rPr>
              <a:t>Two Questions</a:t>
            </a:r>
          </a:p>
        </p:txBody>
      </p:sp>
      <p:sp>
        <p:nvSpPr>
          <p:cNvPr id="374787" name="Rectangle 3"/>
          <p:cNvSpPr>
            <a:spLocks noGrp="1" noChangeArrowheads="1"/>
          </p:cNvSpPr>
          <p:nvPr>
            <p:ph type="body" idx="1"/>
          </p:nvPr>
        </p:nvSpPr>
        <p:spPr>
          <a:xfrm>
            <a:off x="533400" y="2209800"/>
            <a:ext cx="8305800" cy="4648200"/>
          </a:xfrm>
        </p:spPr>
        <p:txBody>
          <a:bodyPr/>
          <a:lstStyle/>
          <a:p>
            <a:pPr eaLnBrk="1" hangingPunct="1">
              <a:buClr>
                <a:srgbClr val="FF0000"/>
              </a:buClr>
              <a:buSzPct val="90000"/>
              <a:buFont typeface="Wingdings" pitchFamily="2" charset="2"/>
              <a:buChar char="ü"/>
              <a:defRPr/>
            </a:pPr>
            <a:r>
              <a:rPr lang="en-US" sz="4800" b="1" dirty="0" smtClean="0"/>
              <a:t>Which translation(s) 			should I use?</a:t>
            </a:r>
          </a:p>
          <a:p>
            <a:pPr eaLnBrk="1" hangingPunct="1">
              <a:buClr>
                <a:srgbClr val="FF0000"/>
              </a:buClr>
              <a:buSzPct val="90000"/>
              <a:buFont typeface="Wingdings" pitchFamily="2" charset="2"/>
              <a:buChar char="ü"/>
              <a:defRPr/>
            </a:pPr>
            <a:r>
              <a:rPr lang="en-US" sz="4800" b="1" dirty="0" smtClean="0"/>
              <a:t>How reliable are 					  the “notes?”</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4786"/>
                                        </p:tgtEl>
                                        <p:attrNameLst>
                                          <p:attrName>style.visibility</p:attrName>
                                        </p:attrNameLst>
                                      </p:cBhvr>
                                      <p:to>
                                        <p:strVal val="visible"/>
                                      </p:to>
                                    </p:set>
                                    <p:animEffect transition="in" filter="fade">
                                      <p:cBhvr>
                                        <p:cTn id="7" dur="2000"/>
                                        <p:tgtEl>
                                          <p:spTgt spid="37478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4787">
                                            <p:txEl>
                                              <p:pRg st="0" end="0"/>
                                            </p:txEl>
                                          </p:spTgt>
                                        </p:tgtEl>
                                        <p:attrNameLst>
                                          <p:attrName>style.visibility</p:attrName>
                                        </p:attrNameLst>
                                      </p:cBhvr>
                                      <p:to>
                                        <p:strVal val="visible"/>
                                      </p:to>
                                    </p:set>
                                    <p:animEffect transition="in" filter="wipe(left)">
                                      <p:cBhvr>
                                        <p:cTn id="12" dur="500"/>
                                        <p:tgtEl>
                                          <p:spTgt spid="37478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74787">
                                            <p:txEl>
                                              <p:pRg st="1" end="1"/>
                                            </p:txEl>
                                          </p:spTgt>
                                        </p:tgtEl>
                                        <p:attrNameLst>
                                          <p:attrName>style.visibility</p:attrName>
                                        </p:attrNameLst>
                                      </p:cBhvr>
                                      <p:to>
                                        <p:strVal val="visible"/>
                                      </p:to>
                                    </p:set>
                                    <p:animEffect transition="in" filter="wipe(left)">
                                      <p:cBhvr>
                                        <p:cTn id="17" dur="500"/>
                                        <p:tgtEl>
                                          <p:spTgt spid="3747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86" grpId="0"/>
      <p:bldP spid="37478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533400" y="1295400"/>
            <a:ext cx="8001000" cy="2103438"/>
          </a:xfrm>
          <a:prstGeom prst="rect">
            <a:avLst/>
          </a:prstGeom>
          <a:noFill/>
          <a:ln w="9525">
            <a:noFill/>
            <a:miter lim="800000"/>
            <a:headEnd/>
            <a:tailEnd/>
          </a:ln>
          <a:effectLst/>
        </p:spPr>
        <p:txBody>
          <a:bodyPr>
            <a:spAutoFit/>
          </a:bodyPr>
          <a:lstStyle/>
          <a:p>
            <a:pPr>
              <a:defRPr/>
            </a:pPr>
            <a:r>
              <a:rPr lang="en-US" sz="3600" b="1" i="1">
                <a:solidFill>
                  <a:srgbClr val="FFFF66"/>
                </a:solidFill>
                <a:effectLst>
                  <a:outerShdw blurRad="38100" dist="38100" dir="2700000" algn="tl">
                    <a:srgbClr val="000000"/>
                  </a:outerShdw>
                </a:effectLst>
                <a:latin typeface="Arial" charset="0"/>
              </a:rPr>
              <a:t>Matthew 5:18</a:t>
            </a:r>
            <a:r>
              <a:rPr lang="en-US" sz="3200" b="1" i="1">
                <a:solidFill>
                  <a:srgbClr val="FFFF66"/>
                </a:solidFill>
                <a:effectLst>
                  <a:outerShdw blurRad="38100" dist="38100" dir="2700000" algn="tl">
                    <a:srgbClr val="000000"/>
                  </a:outerShdw>
                </a:effectLst>
                <a:latin typeface="Arial" charset="0"/>
              </a:rPr>
              <a:t> </a:t>
            </a:r>
            <a:r>
              <a:rPr lang="en-US" sz="2400" b="1" i="1">
                <a:solidFill>
                  <a:srgbClr val="FFFF66"/>
                </a:solidFill>
                <a:effectLst>
                  <a:outerShdw blurRad="38100" dist="38100" dir="2700000" algn="tl">
                    <a:srgbClr val="000000"/>
                  </a:outerShdw>
                </a:effectLst>
                <a:latin typeface="Arial" charset="0"/>
              </a:rPr>
              <a:t>(KJV)</a:t>
            </a:r>
            <a:r>
              <a:rPr lang="en-US" sz="3200" b="1">
                <a:latin typeface="Arial" charset="0"/>
              </a:rPr>
              <a:t> - </a:t>
            </a:r>
            <a:r>
              <a:rPr lang="en-US" sz="3200">
                <a:latin typeface="Arial" charset="0"/>
              </a:rPr>
              <a:t>“For verily I say unto you,</a:t>
            </a:r>
            <a:r>
              <a:rPr lang="en-US" sz="1400">
                <a:solidFill>
                  <a:srgbClr val="333366"/>
                </a:solidFill>
              </a:rPr>
              <a:t> </a:t>
            </a:r>
            <a:r>
              <a:rPr lang="en-US" sz="3200">
                <a:latin typeface="Arial" charset="0"/>
              </a:rPr>
              <a:t>Till heaven and earth pass, one </a:t>
            </a:r>
            <a:r>
              <a:rPr lang="en-US" sz="3200">
                <a:solidFill>
                  <a:srgbClr val="FF0000"/>
                </a:solidFill>
                <a:latin typeface="Arial" charset="0"/>
              </a:rPr>
              <a:t>jot</a:t>
            </a:r>
            <a:r>
              <a:rPr lang="en-US" sz="3200">
                <a:latin typeface="Arial" charset="0"/>
              </a:rPr>
              <a:t> or one tittle shall in no wise pass from the law, till all be fulfilled.”</a:t>
            </a:r>
          </a:p>
        </p:txBody>
      </p:sp>
      <p:pic>
        <p:nvPicPr>
          <p:cNvPr id="19459" name="Picture 3"/>
          <p:cNvPicPr>
            <a:picLocks noChangeAspect="1" noChangeArrowheads="1"/>
          </p:cNvPicPr>
          <p:nvPr/>
        </p:nvPicPr>
        <p:blipFill>
          <a:blip r:embed="rId3" cstate="print"/>
          <a:srcRect/>
          <a:stretch>
            <a:fillRect/>
          </a:stretch>
        </p:blipFill>
        <p:spPr bwMode="auto">
          <a:xfrm>
            <a:off x="4495800" y="4162425"/>
            <a:ext cx="4343400" cy="1563688"/>
          </a:xfrm>
          <a:prstGeom prst="rect">
            <a:avLst/>
          </a:prstGeom>
          <a:noFill/>
          <a:ln w="50800">
            <a:solidFill>
              <a:schemeClr val="tx1"/>
            </a:solidFill>
            <a:miter lim="800000"/>
            <a:headEnd/>
            <a:tailEnd/>
          </a:ln>
        </p:spPr>
      </p:pic>
      <p:sp>
        <p:nvSpPr>
          <p:cNvPr id="19460" name="Text Box 4"/>
          <p:cNvSpPr txBox="1">
            <a:spLocks noChangeArrowheads="1"/>
          </p:cNvSpPr>
          <p:nvPr/>
        </p:nvSpPr>
        <p:spPr bwMode="auto">
          <a:xfrm>
            <a:off x="533400" y="3629025"/>
            <a:ext cx="4038600" cy="2162175"/>
          </a:xfrm>
          <a:prstGeom prst="rect">
            <a:avLst/>
          </a:prstGeom>
          <a:noFill/>
          <a:ln w="9525">
            <a:noFill/>
            <a:miter lim="800000"/>
            <a:headEnd/>
            <a:tailEnd/>
          </a:ln>
        </p:spPr>
        <p:txBody>
          <a:bodyPr>
            <a:spAutoFit/>
          </a:bodyPr>
          <a:lstStyle/>
          <a:p>
            <a:r>
              <a:rPr lang="en-US" sz="3400" b="1" i="1">
                <a:solidFill>
                  <a:srgbClr val="FFFF66"/>
                </a:solidFill>
                <a:latin typeface="Arial" charset="0"/>
              </a:rPr>
              <a:t>Matthew 5:18</a:t>
            </a:r>
            <a:r>
              <a:rPr lang="en-US" sz="3400" b="1">
                <a:latin typeface="Arial" charset="0"/>
              </a:rPr>
              <a:t> </a:t>
            </a:r>
          </a:p>
          <a:p>
            <a:r>
              <a:rPr lang="en-US" sz="3400">
                <a:latin typeface="Arial" charset="0"/>
              </a:rPr>
              <a:t>in the Aramaic language. The </a:t>
            </a:r>
            <a:r>
              <a:rPr lang="en-US" sz="3400">
                <a:solidFill>
                  <a:srgbClr val="FF0000"/>
                </a:solidFill>
                <a:latin typeface="Arial" charset="0"/>
              </a:rPr>
              <a:t>jot</a:t>
            </a:r>
            <a:r>
              <a:rPr lang="en-US" sz="3400">
                <a:latin typeface="Arial" charset="0"/>
              </a:rPr>
              <a:t> is highlighted in red.</a:t>
            </a:r>
          </a:p>
        </p:txBody>
      </p:sp>
      <p:sp>
        <p:nvSpPr>
          <p:cNvPr id="19461" name="Line 5"/>
          <p:cNvSpPr>
            <a:spLocks noChangeShapeType="1"/>
          </p:cNvSpPr>
          <p:nvPr/>
        </p:nvSpPr>
        <p:spPr bwMode="auto">
          <a:xfrm flipH="1">
            <a:off x="4114800" y="5534025"/>
            <a:ext cx="381000" cy="0"/>
          </a:xfrm>
          <a:prstGeom prst="line">
            <a:avLst/>
          </a:prstGeom>
          <a:noFill/>
          <a:ln w="50800">
            <a:solidFill>
              <a:schemeClr val="tx1"/>
            </a:solidFill>
            <a:round/>
            <a:headEnd/>
            <a:tailEnd/>
          </a:ln>
        </p:spPr>
        <p:txBody>
          <a:bodyPr wrap="none" anchor="ctr"/>
          <a:lstStyle/>
          <a:p>
            <a:endParaRPr lang="en-US"/>
          </a:p>
        </p:txBody>
      </p:sp>
      <p:sp>
        <p:nvSpPr>
          <p:cNvPr id="19462" name="Rectangle 6"/>
          <p:cNvSpPr>
            <a:spLocks noChangeArrowheads="1"/>
          </p:cNvSpPr>
          <p:nvPr/>
        </p:nvSpPr>
        <p:spPr bwMode="auto">
          <a:xfrm>
            <a:off x="4495800" y="4162425"/>
            <a:ext cx="4343400" cy="1600200"/>
          </a:xfrm>
          <a:prstGeom prst="rect">
            <a:avLst/>
          </a:prstGeom>
          <a:noFill/>
          <a:ln w="57150">
            <a:noFill/>
            <a:miter lim="800000"/>
            <a:headEnd/>
            <a:tailEnd/>
          </a:ln>
        </p:spPr>
        <p:txBody>
          <a:bodyPr wrap="none" anchor="ctr"/>
          <a:lstStyle/>
          <a:p>
            <a:endParaRPr lang="en-US"/>
          </a:p>
        </p:txBody>
      </p:sp>
      <p:sp>
        <p:nvSpPr>
          <p:cNvPr id="19463" name="Line 7"/>
          <p:cNvSpPr>
            <a:spLocks noChangeShapeType="1"/>
          </p:cNvSpPr>
          <p:nvPr/>
        </p:nvSpPr>
        <p:spPr bwMode="auto">
          <a:xfrm>
            <a:off x="0" y="457200"/>
            <a:ext cx="9144000" cy="0"/>
          </a:xfrm>
          <a:prstGeom prst="line">
            <a:avLst/>
          </a:prstGeom>
          <a:noFill/>
          <a:ln w="76200" cmpd="tri">
            <a:solidFill>
              <a:schemeClr val="tx1"/>
            </a:solidFill>
            <a:round/>
            <a:headEnd/>
            <a:tailEnd/>
          </a:ln>
        </p:spPr>
        <p:txBody>
          <a:bodyPr wrap="none" anchor="ctr"/>
          <a:lstStyle/>
          <a:p>
            <a:endParaRPr lang="en-US"/>
          </a:p>
        </p:txBody>
      </p:sp>
    </p:spTree>
  </p:cSld>
  <p:clrMapOvr>
    <a:masterClrMapping/>
  </p:clrMapOvr>
  <p:transition>
    <p:fade thruBlk="1"/>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p:cNvSpPr>
            <a:spLocks noGrp="1" noChangeArrowheads="1"/>
          </p:cNvSpPr>
          <p:nvPr>
            <p:ph type="title"/>
          </p:nvPr>
        </p:nvSpPr>
        <p:spPr/>
        <p:txBody>
          <a:bodyPr/>
          <a:lstStyle/>
          <a:p>
            <a:r>
              <a:rPr lang="en-US" smtClean="0"/>
              <a:t>Words</a:t>
            </a:r>
            <a:endParaRPr lang="en-US" smtClean="0"/>
          </a:p>
        </p:txBody>
      </p:sp>
      <p:sp>
        <p:nvSpPr>
          <p:cNvPr id="430083" name="Rectangle 3"/>
          <p:cNvSpPr>
            <a:spLocks noGrp="1" noChangeArrowheads="1"/>
          </p:cNvSpPr>
          <p:nvPr>
            <p:ph type="body" idx="1"/>
          </p:nvPr>
        </p:nvSpPr>
        <p:spPr/>
        <p:txBody>
          <a:bodyPr/>
          <a:lstStyle/>
          <a:p>
            <a:r>
              <a:rPr lang="en-US" smtClean="0"/>
              <a:t>John 1:1</a:t>
            </a:r>
          </a:p>
          <a:p>
            <a:r>
              <a:rPr lang="en-US" smtClean="0"/>
              <a:t>Acts 11:14</a:t>
            </a:r>
          </a:p>
          <a:p>
            <a:r>
              <a:rPr lang="en-US" smtClean="0"/>
              <a:t>Acts 26:25</a:t>
            </a:r>
          </a:p>
          <a:p>
            <a:r>
              <a:rPr lang="en-US" smtClean="0"/>
              <a:t>1 Corinthians 2:11-14</a:t>
            </a:r>
            <a:endParaRPr lang="en-US" smtClean="0"/>
          </a:p>
        </p:txBody>
      </p:sp>
    </p:spTree>
  </p:cSld>
  <p:clrMapOvr>
    <a:masterClrMapping/>
  </p:clrMapOvr>
  <p:transition>
    <p:fade thruBlk="1"/>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122" name="Rectangle 2"/>
          <p:cNvSpPr>
            <a:spLocks noGrp="1" noChangeArrowheads="1"/>
          </p:cNvSpPr>
          <p:nvPr>
            <p:ph type="title"/>
          </p:nvPr>
        </p:nvSpPr>
        <p:spPr/>
        <p:txBody>
          <a:bodyPr/>
          <a:lstStyle/>
          <a:p>
            <a:pPr eaLnBrk="1" hangingPunct="1">
              <a:defRPr/>
            </a:pPr>
            <a:endParaRPr lang="en-US" smtClean="0"/>
          </a:p>
        </p:txBody>
      </p:sp>
      <p:sp>
        <p:nvSpPr>
          <p:cNvPr id="1029123"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2"/>
          <p:cNvSpPr>
            <a:spLocks noGrp="1" noChangeArrowheads="1"/>
          </p:cNvSpPr>
          <p:nvPr>
            <p:ph type="title"/>
          </p:nvPr>
        </p:nvSpPr>
        <p:spPr/>
        <p:txBody>
          <a:bodyPr/>
          <a:lstStyle/>
          <a:p>
            <a:pPr eaLnBrk="1" hangingPunct="1">
              <a:defRPr/>
            </a:pPr>
            <a:endParaRPr lang="en-US" smtClean="0"/>
          </a:p>
        </p:txBody>
      </p:sp>
      <p:sp>
        <p:nvSpPr>
          <p:cNvPr id="999427" name="Rectangle 3"/>
          <p:cNvSpPr>
            <a:spLocks noGrp="1" noChangeArrowheads="1"/>
          </p:cNvSpPr>
          <p:nvPr>
            <p:ph type="body" idx="1"/>
          </p:nvPr>
        </p:nvSpPr>
        <p:spPr>
          <a:xfrm>
            <a:off x="381000" y="1219200"/>
            <a:ext cx="8153400" cy="4114800"/>
          </a:xfrm>
        </p:spPr>
        <p:txBody>
          <a:bodyPr/>
          <a:lstStyle/>
          <a:p>
            <a:pPr eaLnBrk="1" hangingPunct="1">
              <a:buFont typeface="Wingdings" pitchFamily="2" charset="2"/>
              <a:buNone/>
              <a:defRPr/>
            </a:pPr>
            <a:r>
              <a:rPr lang="en-US" sz="4800" b="1" i="1" dirty="0" smtClean="0"/>
              <a:t>  </a:t>
            </a:r>
            <a:r>
              <a:rPr lang="en-US" sz="4800" b="1" i="1" dirty="0" smtClean="0">
                <a:solidFill>
                  <a:srgbClr val="FFFF00"/>
                </a:solidFill>
              </a:rPr>
              <a:t>Chester</a:t>
            </a:r>
          </a:p>
          <a:p>
            <a:pPr eaLnBrk="1" hangingPunct="1">
              <a:buFont typeface="Wingdings" pitchFamily="2" charset="2"/>
              <a:buNone/>
              <a:defRPr/>
            </a:pPr>
            <a:r>
              <a:rPr lang="en-US" sz="4800" b="1" i="1" dirty="0" smtClean="0">
                <a:solidFill>
                  <a:srgbClr val="FFFF00"/>
                </a:solidFill>
              </a:rPr>
              <a:t>  Beatty</a:t>
            </a:r>
          </a:p>
          <a:p>
            <a:pPr eaLnBrk="1" hangingPunct="1">
              <a:buFont typeface="Wingdings" pitchFamily="2" charset="2"/>
              <a:buNone/>
              <a:defRPr/>
            </a:pPr>
            <a:r>
              <a:rPr lang="en-US" sz="4800" b="1" i="1" dirty="0" smtClean="0">
                <a:solidFill>
                  <a:srgbClr val="FFFF00"/>
                </a:solidFill>
              </a:rPr>
              <a:t>  Papyri</a:t>
            </a:r>
          </a:p>
          <a:p>
            <a:pPr eaLnBrk="1" hangingPunct="1">
              <a:buFont typeface="Wingdings" pitchFamily="2" charset="2"/>
              <a:buNone/>
              <a:defRPr/>
            </a:pPr>
            <a:endParaRPr lang="en-US" sz="4800" b="1" i="1" dirty="0" smtClean="0"/>
          </a:p>
        </p:txBody>
      </p:sp>
      <p:pic>
        <p:nvPicPr>
          <p:cNvPr id="123908" name="Picture 4" descr="ChBeatty"/>
          <p:cNvPicPr>
            <a:picLocks noChangeAspect="1" noChangeArrowheads="1"/>
          </p:cNvPicPr>
          <p:nvPr/>
        </p:nvPicPr>
        <p:blipFill>
          <a:blip r:embed="rId3" cstate="print"/>
          <a:srcRect/>
          <a:stretch>
            <a:fillRect/>
          </a:stretch>
        </p:blipFill>
        <p:spPr bwMode="auto">
          <a:xfrm>
            <a:off x="4343400" y="0"/>
            <a:ext cx="4343400" cy="6858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8600" y="304800"/>
            <a:ext cx="8763000" cy="5402263"/>
          </a:xfrm>
          <a:prstGeom prst="rect">
            <a:avLst/>
          </a:prstGeom>
          <a:noFill/>
          <a:ln w="9525">
            <a:noFill/>
            <a:miter lim="800000"/>
            <a:headEnd/>
            <a:tailEnd/>
          </a:ln>
        </p:spPr>
      </p:pic>
      <p:sp>
        <p:nvSpPr>
          <p:cNvPr id="181251" name="Text Box 3"/>
          <p:cNvSpPr txBox="1">
            <a:spLocks noChangeArrowheads="1"/>
          </p:cNvSpPr>
          <p:nvPr/>
        </p:nvSpPr>
        <p:spPr bwMode="auto">
          <a:xfrm>
            <a:off x="990600" y="5679452"/>
            <a:ext cx="7543800" cy="1015663"/>
          </a:xfrm>
          <a:prstGeom prst="rect">
            <a:avLst/>
          </a:prstGeom>
          <a:noFill/>
          <a:ln w="9525">
            <a:noFill/>
            <a:miter lim="800000"/>
            <a:headEnd/>
            <a:tailEnd/>
          </a:ln>
        </p:spPr>
        <p:txBody>
          <a:bodyPr wrap="square" anchor="ctr">
            <a:spAutoFit/>
          </a:bodyPr>
          <a:lstStyle/>
          <a:p>
            <a:pPr algn="ctr">
              <a:lnSpc>
                <a:spcPct val="50000"/>
              </a:lnSpc>
              <a:spcBef>
                <a:spcPct val="50000"/>
              </a:spcBef>
            </a:pPr>
            <a:endParaRPr lang="en-US" sz="2400" b="1" dirty="0">
              <a:latin typeface="Arial" charset="0"/>
            </a:endParaRPr>
          </a:p>
          <a:p>
            <a:pPr algn="ctr">
              <a:lnSpc>
                <a:spcPct val="50000"/>
              </a:lnSpc>
              <a:spcBef>
                <a:spcPct val="50000"/>
              </a:spcBef>
            </a:pPr>
            <a:r>
              <a:rPr lang="en-US" sz="4800" b="1" i="1" dirty="0">
                <a:solidFill>
                  <a:srgbClr val="FFFF00"/>
                </a:solidFill>
                <a:latin typeface="Arial" charset="0"/>
              </a:rPr>
              <a:t>Codex </a:t>
            </a:r>
            <a:r>
              <a:rPr lang="en-US" sz="4800" b="1" i="1" dirty="0" err="1">
                <a:solidFill>
                  <a:srgbClr val="FFFF00"/>
                </a:solidFill>
                <a:latin typeface="Arial" charset="0"/>
              </a:rPr>
              <a:t>Sinaiticus</a:t>
            </a:r>
            <a:r>
              <a:rPr lang="en-US" sz="4000" b="1" i="1" dirty="0">
                <a:solidFill>
                  <a:srgbClr val="FFFF00"/>
                </a:solidFill>
                <a:latin typeface="Arial" charset="0"/>
              </a:rPr>
              <a:t>, </a:t>
            </a:r>
            <a:r>
              <a:rPr lang="en-US" sz="3200" b="1" i="1" dirty="0">
                <a:solidFill>
                  <a:srgbClr val="FFFF00"/>
                </a:solidFill>
                <a:latin typeface="Arial" charset="0"/>
              </a:rPr>
              <a:t>c. </a:t>
            </a:r>
            <a:r>
              <a:rPr lang="en-US" sz="2800" b="1" i="1" dirty="0">
                <a:solidFill>
                  <a:srgbClr val="FFFF00"/>
                </a:solidFill>
                <a:latin typeface="Arial" charset="0"/>
              </a:rPr>
              <a:t>AD</a:t>
            </a:r>
            <a:r>
              <a:rPr lang="en-US" sz="3200" b="1" i="1" dirty="0">
                <a:solidFill>
                  <a:srgbClr val="FFFF00"/>
                </a:solidFill>
                <a:latin typeface="Arial" charset="0"/>
              </a:rPr>
              <a:t> 300 </a:t>
            </a:r>
            <a:endParaRPr lang="en-US" sz="4800" b="1" i="1" dirty="0">
              <a:solidFill>
                <a:srgbClr val="FFFF00"/>
              </a:solidFill>
              <a:latin typeface="Arial"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81251">
                                            <p:txEl>
                                              <p:pRg st="1" end="1"/>
                                            </p:txEl>
                                          </p:spTgt>
                                        </p:tgtEl>
                                        <p:attrNameLst>
                                          <p:attrName>style.visibility</p:attrName>
                                        </p:attrNameLst>
                                      </p:cBhvr>
                                      <p:to>
                                        <p:strVal val="visible"/>
                                      </p:to>
                                    </p:set>
                                    <p:animEffect transition="in" filter="dissolve">
                                      <p:cBhvr>
                                        <p:cTn id="7" dur="500"/>
                                        <p:tgtEl>
                                          <p:spTgt spid="1812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build="p" autoUpdateAnimBg="0"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1981200" y="5934282"/>
            <a:ext cx="5181599" cy="769441"/>
          </a:xfrm>
          <a:prstGeom prst="rect">
            <a:avLst/>
          </a:prstGeom>
          <a:noFill/>
          <a:ln w="9525">
            <a:noFill/>
            <a:miter lim="800000"/>
            <a:headEnd/>
            <a:tailEnd/>
          </a:ln>
        </p:spPr>
        <p:txBody>
          <a:bodyPr wrap="square" anchor="ctr">
            <a:spAutoFit/>
          </a:bodyPr>
          <a:lstStyle/>
          <a:p>
            <a:pPr algn="ctr">
              <a:spcBef>
                <a:spcPct val="50000"/>
              </a:spcBef>
            </a:pPr>
            <a:r>
              <a:rPr lang="en-US" sz="4400" b="1" i="1" dirty="0">
                <a:solidFill>
                  <a:srgbClr val="FFFF00"/>
                </a:solidFill>
                <a:latin typeface="Arial" charset="0"/>
              </a:rPr>
              <a:t>The Latin Vulgate</a:t>
            </a:r>
          </a:p>
        </p:txBody>
      </p:sp>
      <p:pic>
        <p:nvPicPr>
          <p:cNvPr id="39939"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57200" y="223838"/>
            <a:ext cx="8229600" cy="5719762"/>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3505200" y="609600"/>
            <a:ext cx="5562600" cy="685800"/>
          </a:xfrm>
          <a:prstGeom prst="hexagon">
            <a:avLst>
              <a:gd name="adj" fmla="val 50244"/>
              <a:gd name="vf" fmla="val 115470"/>
            </a:avLst>
          </a:prstGeom>
          <a:solidFill>
            <a:srgbClr val="FFE2CC">
              <a:alpha val="50195"/>
            </a:srgbClr>
          </a:solidFill>
          <a:ln w="9525">
            <a:noFill/>
            <a:miter lim="800000"/>
            <a:headEnd/>
            <a:tailEnd/>
          </a:ln>
        </p:spPr>
        <p:txBody>
          <a:bodyPr wrap="none" anchor="ctr"/>
          <a:lstStyle/>
          <a:p>
            <a:endParaRPr lang="en-US"/>
          </a:p>
        </p:txBody>
      </p:sp>
      <p:sp>
        <p:nvSpPr>
          <p:cNvPr id="40963" name="Line 3"/>
          <p:cNvSpPr>
            <a:spLocks noChangeShapeType="1"/>
          </p:cNvSpPr>
          <p:nvPr/>
        </p:nvSpPr>
        <p:spPr bwMode="auto">
          <a:xfrm>
            <a:off x="0" y="5791200"/>
            <a:ext cx="9144000" cy="0"/>
          </a:xfrm>
          <a:prstGeom prst="line">
            <a:avLst/>
          </a:prstGeom>
          <a:noFill/>
          <a:ln w="38100" cap="rnd" cmpd="dbl">
            <a:solidFill>
              <a:srgbClr val="660104"/>
            </a:solidFill>
            <a:prstDash val="sysDot"/>
            <a:round/>
            <a:headEnd/>
            <a:tailEnd/>
          </a:ln>
        </p:spPr>
        <p:txBody>
          <a:bodyPr wrap="none" anchor="ctr"/>
          <a:lstStyle/>
          <a:p>
            <a:endParaRPr lang="en-US"/>
          </a:p>
        </p:txBody>
      </p:sp>
      <p:sp>
        <p:nvSpPr>
          <p:cNvPr id="40964" name="Line 4"/>
          <p:cNvSpPr>
            <a:spLocks noChangeShapeType="1"/>
          </p:cNvSpPr>
          <p:nvPr/>
        </p:nvSpPr>
        <p:spPr bwMode="auto">
          <a:xfrm>
            <a:off x="1295400" y="457200"/>
            <a:ext cx="7848600" cy="0"/>
          </a:xfrm>
          <a:prstGeom prst="line">
            <a:avLst/>
          </a:prstGeom>
          <a:noFill/>
          <a:ln w="76200">
            <a:solidFill>
              <a:srgbClr val="FF0066">
                <a:alpha val="50195"/>
              </a:srgbClr>
            </a:solidFill>
            <a:round/>
            <a:headEnd/>
            <a:tailEnd/>
          </a:ln>
        </p:spPr>
        <p:txBody>
          <a:bodyPr wrap="none" anchor="ctr"/>
          <a:lstStyle/>
          <a:p>
            <a:endParaRPr lang="en-US"/>
          </a:p>
        </p:txBody>
      </p:sp>
      <p:sp>
        <p:nvSpPr>
          <p:cNvPr id="40965" name="AutoShape 5"/>
          <p:cNvSpPr>
            <a:spLocks noChangeArrowheads="1"/>
          </p:cNvSpPr>
          <p:nvPr/>
        </p:nvSpPr>
        <p:spPr bwMode="auto">
          <a:xfrm>
            <a:off x="381000" y="457200"/>
            <a:ext cx="3524250" cy="782638"/>
          </a:xfrm>
          <a:prstGeom prst="parallelogram">
            <a:avLst>
              <a:gd name="adj" fmla="val 112576"/>
            </a:avLst>
          </a:prstGeom>
          <a:solidFill>
            <a:srgbClr val="FF0066">
              <a:alpha val="50195"/>
            </a:srgbClr>
          </a:solidFill>
          <a:ln w="9525">
            <a:noFill/>
            <a:miter lim="800000"/>
            <a:headEnd/>
            <a:tailEnd/>
          </a:ln>
        </p:spPr>
        <p:txBody>
          <a:bodyPr wrap="none" anchor="ctr"/>
          <a:lstStyle/>
          <a:p>
            <a:endParaRPr lang="en-US"/>
          </a:p>
        </p:txBody>
      </p:sp>
      <p:sp>
        <p:nvSpPr>
          <p:cNvPr id="40966" name="Text Box 6"/>
          <p:cNvSpPr txBox="1">
            <a:spLocks noChangeArrowheads="1"/>
          </p:cNvSpPr>
          <p:nvPr/>
        </p:nvSpPr>
        <p:spPr bwMode="auto">
          <a:xfrm>
            <a:off x="533400" y="1600200"/>
            <a:ext cx="5410200" cy="3231654"/>
          </a:xfrm>
          <a:prstGeom prst="rect">
            <a:avLst/>
          </a:prstGeom>
          <a:noFill/>
          <a:ln w="9525">
            <a:noFill/>
            <a:miter lim="800000"/>
            <a:headEnd/>
            <a:tailEnd/>
          </a:ln>
        </p:spPr>
        <p:txBody>
          <a:bodyPr wrap="square">
            <a:spAutoFit/>
          </a:bodyPr>
          <a:lstStyle/>
          <a:p>
            <a:pPr>
              <a:buFontTx/>
              <a:buChar char="•"/>
            </a:pPr>
            <a:endParaRPr lang="en-US" sz="1200" dirty="0">
              <a:latin typeface="Arial" charset="0"/>
            </a:endParaRPr>
          </a:p>
          <a:p>
            <a:r>
              <a:rPr lang="en-US" sz="3200" b="1" dirty="0">
                <a:latin typeface="Arial" charset="0"/>
              </a:rPr>
              <a:t>The first English Bible is translated from Latin in </a:t>
            </a:r>
            <a:r>
              <a:rPr lang="en-US" sz="3200" b="1" dirty="0" smtClean="0">
                <a:latin typeface="Arial" charset="0"/>
              </a:rPr>
              <a:t> </a:t>
            </a:r>
            <a:r>
              <a:rPr lang="en-US" sz="2800" b="1" dirty="0" smtClean="0">
                <a:latin typeface="Arial" charset="0"/>
              </a:rPr>
              <a:t>AD</a:t>
            </a:r>
            <a:r>
              <a:rPr lang="en-US" sz="3200" b="1" dirty="0" smtClean="0">
                <a:latin typeface="Arial" charset="0"/>
              </a:rPr>
              <a:t> </a:t>
            </a:r>
            <a:r>
              <a:rPr lang="en-US" sz="3200" b="1" dirty="0">
                <a:latin typeface="Arial" charset="0"/>
              </a:rPr>
              <a:t>1382</a:t>
            </a:r>
            <a:r>
              <a:rPr lang="en-US" sz="3200" b="1" dirty="0" smtClean="0">
                <a:latin typeface="Arial" charset="0"/>
              </a:rPr>
              <a:t>.  </a:t>
            </a:r>
            <a:r>
              <a:rPr lang="en-US" sz="3200" b="1" dirty="0">
                <a:latin typeface="Arial" charset="0"/>
              </a:rPr>
              <a:t>It is called the Wycliffe Bible in honor of priest and Oxford scholar </a:t>
            </a:r>
          </a:p>
          <a:p>
            <a:r>
              <a:rPr lang="en-US" sz="3200" b="1" i="1" dirty="0">
                <a:solidFill>
                  <a:srgbClr val="FFFF00"/>
                </a:solidFill>
                <a:latin typeface="Arial" charset="0"/>
              </a:rPr>
              <a:t>John Wycliffe.</a:t>
            </a:r>
          </a:p>
        </p:txBody>
      </p:sp>
      <p:sp>
        <p:nvSpPr>
          <p:cNvPr id="40967" name="Text Box 7"/>
          <p:cNvSpPr txBox="1">
            <a:spLocks noChangeArrowheads="1"/>
          </p:cNvSpPr>
          <p:nvPr/>
        </p:nvSpPr>
        <p:spPr bwMode="auto">
          <a:xfrm>
            <a:off x="-76200" y="6597650"/>
            <a:ext cx="9185275" cy="336550"/>
          </a:xfrm>
          <a:prstGeom prst="rect">
            <a:avLst/>
          </a:prstGeom>
          <a:noFill/>
          <a:ln w="9525">
            <a:noFill/>
            <a:miter lim="800000"/>
            <a:headEnd/>
            <a:tailEnd/>
          </a:ln>
        </p:spPr>
        <p:txBody>
          <a:bodyPr wrap="none" anchor="ctr">
            <a:spAutoFit/>
          </a:bodyPr>
          <a:lstStyle/>
          <a:p>
            <a:pPr>
              <a:spcBef>
                <a:spcPct val="50000"/>
              </a:spcBef>
            </a:pPr>
            <a:r>
              <a:rPr lang="en-US" sz="1600">
                <a:solidFill>
                  <a:srgbClr val="FFE2CC"/>
                </a:solidFill>
                <a:latin typeface="Arial" charset="0"/>
              </a:rPr>
              <a:t>1500 </a:t>
            </a:r>
            <a:r>
              <a:rPr lang="en-US" sz="1400">
                <a:solidFill>
                  <a:srgbClr val="FFE2CC"/>
                </a:solidFill>
                <a:latin typeface="Arial" charset="0"/>
              </a:rPr>
              <a:t>BC  </a:t>
            </a:r>
            <a:r>
              <a:rPr lang="en-US" sz="1600">
                <a:solidFill>
                  <a:srgbClr val="FFE2CC"/>
                </a:solidFill>
                <a:latin typeface="Arial" charset="0"/>
              </a:rPr>
              <a:t>        500 </a:t>
            </a:r>
            <a:r>
              <a:rPr lang="en-US" sz="1400">
                <a:solidFill>
                  <a:srgbClr val="FFE2CC"/>
                </a:solidFill>
                <a:latin typeface="Arial" charset="0"/>
              </a:rPr>
              <a:t>BC</a:t>
            </a:r>
            <a:r>
              <a:rPr lang="en-US" sz="1600">
                <a:solidFill>
                  <a:srgbClr val="FFE2CC"/>
                </a:solidFill>
                <a:latin typeface="Arial" charset="0"/>
              </a:rPr>
              <a:t>         </a:t>
            </a:r>
            <a:r>
              <a:rPr lang="en-US" sz="1400">
                <a:solidFill>
                  <a:srgbClr val="FFE2CC"/>
                </a:solidFill>
                <a:latin typeface="Arial" charset="0"/>
              </a:rPr>
              <a:t>AD</a:t>
            </a:r>
            <a:r>
              <a:rPr lang="en-US" sz="1600">
                <a:solidFill>
                  <a:srgbClr val="FFE2CC"/>
                </a:solidFill>
                <a:latin typeface="Arial" charset="0"/>
              </a:rPr>
              <a:t>1         </a:t>
            </a:r>
            <a:r>
              <a:rPr lang="en-US" sz="1400">
                <a:solidFill>
                  <a:srgbClr val="FFE2CC"/>
                </a:solidFill>
                <a:latin typeface="Arial" charset="0"/>
              </a:rPr>
              <a:t>AD</a:t>
            </a:r>
            <a:r>
              <a:rPr lang="en-US" sz="1600">
                <a:solidFill>
                  <a:srgbClr val="FFE2CC"/>
                </a:solidFill>
                <a:latin typeface="Arial" charset="0"/>
              </a:rPr>
              <a:t> 500         </a:t>
            </a:r>
            <a:r>
              <a:rPr lang="en-US" sz="1400">
                <a:solidFill>
                  <a:srgbClr val="FFE2CC"/>
                </a:solidFill>
                <a:latin typeface="Arial" charset="0"/>
              </a:rPr>
              <a:t>AD</a:t>
            </a:r>
            <a:r>
              <a:rPr lang="en-US" sz="1600">
                <a:solidFill>
                  <a:srgbClr val="FFE2CC"/>
                </a:solidFill>
                <a:latin typeface="Arial" charset="0"/>
              </a:rPr>
              <a:t> 1000         </a:t>
            </a:r>
            <a:r>
              <a:rPr lang="en-US" sz="1400">
                <a:solidFill>
                  <a:srgbClr val="FFE2CC"/>
                </a:solidFill>
                <a:latin typeface="Arial" charset="0"/>
              </a:rPr>
              <a:t>AD</a:t>
            </a:r>
            <a:r>
              <a:rPr lang="en-US" sz="1600">
                <a:solidFill>
                  <a:srgbClr val="FFE2CC"/>
                </a:solidFill>
                <a:latin typeface="Arial" charset="0"/>
              </a:rPr>
              <a:t> 1500          </a:t>
            </a:r>
            <a:r>
              <a:rPr lang="en-US" sz="1400">
                <a:solidFill>
                  <a:srgbClr val="FFE2CC"/>
                </a:solidFill>
                <a:latin typeface="Arial" charset="0"/>
              </a:rPr>
              <a:t>AD</a:t>
            </a:r>
            <a:r>
              <a:rPr lang="en-US" sz="1600">
                <a:solidFill>
                  <a:srgbClr val="FFE2CC"/>
                </a:solidFill>
                <a:latin typeface="Arial" charset="0"/>
              </a:rPr>
              <a:t> 1900       </a:t>
            </a:r>
            <a:r>
              <a:rPr lang="en-US" sz="1400">
                <a:solidFill>
                  <a:srgbClr val="FFE2CC"/>
                </a:solidFill>
                <a:latin typeface="Arial" charset="0"/>
              </a:rPr>
              <a:t>AD </a:t>
            </a:r>
            <a:r>
              <a:rPr lang="en-US" sz="1600">
                <a:solidFill>
                  <a:srgbClr val="FFE2CC"/>
                </a:solidFill>
                <a:latin typeface="Arial" charset="0"/>
              </a:rPr>
              <a:t>2000</a:t>
            </a:r>
            <a:endParaRPr lang="en-US" sz="1700">
              <a:solidFill>
                <a:schemeClr val="tx2"/>
              </a:solidFill>
              <a:latin typeface="Arial" charset="0"/>
            </a:endParaRPr>
          </a:p>
        </p:txBody>
      </p:sp>
      <p:sp>
        <p:nvSpPr>
          <p:cNvPr id="40968" name="Line 8"/>
          <p:cNvSpPr>
            <a:spLocks noChangeShapeType="1"/>
          </p:cNvSpPr>
          <p:nvPr/>
        </p:nvSpPr>
        <p:spPr bwMode="auto">
          <a:xfrm>
            <a:off x="384175" y="6496050"/>
            <a:ext cx="8458200" cy="0"/>
          </a:xfrm>
          <a:prstGeom prst="line">
            <a:avLst/>
          </a:prstGeom>
          <a:noFill/>
          <a:ln w="76200">
            <a:solidFill>
              <a:srgbClr val="FFE2CC"/>
            </a:solidFill>
            <a:round/>
            <a:headEnd/>
            <a:tailEnd/>
          </a:ln>
        </p:spPr>
        <p:txBody>
          <a:bodyPr wrap="none" anchor="ctr"/>
          <a:lstStyle/>
          <a:p>
            <a:endParaRPr lang="en-US"/>
          </a:p>
        </p:txBody>
      </p:sp>
      <p:sp>
        <p:nvSpPr>
          <p:cNvPr id="40969" name="Line 9"/>
          <p:cNvSpPr>
            <a:spLocks noChangeShapeType="1"/>
          </p:cNvSpPr>
          <p:nvPr/>
        </p:nvSpPr>
        <p:spPr bwMode="auto">
          <a:xfrm>
            <a:off x="2746375" y="6038850"/>
            <a:ext cx="0" cy="457200"/>
          </a:xfrm>
          <a:prstGeom prst="line">
            <a:avLst/>
          </a:prstGeom>
          <a:noFill/>
          <a:ln w="57150">
            <a:solidFill>
              <a:srgbClr val="FFE2CC"/>
            </a:solidFill>
            <a:round/>
            <a:headEnd/>
            <a:tailEnd/>
          </a:ln>
        </p:spPr>
        <p:txBody>
          <a:bodyPr wrap="none" anchor="ctr"/>
          <a:lstStyle/>
          <a:p>
            <a:endParaRPr lang="en-US"/>
          </a:p>
        </p:txBody>
      </p:sp>
      <p:sp>
        <p:nvSpPr>
          <p:cNvPr id="40970" name="Line 10"/>
          <p:cNvSpPr>
            <a:spLocks noChangeShapeType="1"/>
          </p:cNvSpPr>
          <p:nvPr/>
        </p:nvSpPr>
        <p:spPr bwMode="auto">
          <a:xfrm>
            <a:off x="1527175" y="6038850"/>
            <a:ext cx="0" cy="457200"/>
          </a:xfrm>
          <a:prstGeom prst="line">
            <a:avLst/>
          </a:prstGeom>
          <a:noFill/>
          <a:ln w="57150">
            <a:solidFill>
              <a:srgbClr val="FFE2CC"/>
            </a:solidFill>
            <a:round/>
            <a:headEnd/>
            <a:tailEnd/>
          </a:ln>
        </p:spPr>
        <p:txBody>
          <a:bodyPr wrap="none" anchor="ctr"/>
          <a:lstStyle/>
          <a:p>
            <a:endParaRPr lang="en-US"/>
          </a:p>
        </p:txBody>
      </p:sp>
      <p:sp>
        <p:nvSpPr>
          <p:cNvPr id="40971" name="Line 11"/>
          <p:cNvSpPr>
            <a:spLocks noChangeShapeType="1"/>
          </p:cNvSpPr>
          <p:nvPr/>
        </p:nvSpPr>
        <p:spPr bwMode="auto">
          <a:xfrm>
            <a:off x="6175375" y="6038850"/>
            <a:ext cx="0" cy="457200"/>
          </a:xfrm>
          <a:prstGeom prst="line">
            <a:avLst/>
          </a:prstGeom>
          <a:noFill/>
          <a:ln w="57150">
            <a:solidFill>
              <a:srgbClr val="FFE2CC"/>
            </a:solidFill>
            <a:round/>
            <a:headEnd/>
            <a:tailEnd/>
          </a:ln>
        </p:spPr>
        <p:txBody>
          <a:bodyPr wrap="none" anchor="ctr"/>
          <a:lstStyle/>
          <a:p>
            <a:endParaRPr lang="en-US"/>
          </a:p>
        </p:txBody>
      </p:sp>
      <p:sp>
        <p:nvSpPr>
          <p:cNvPr id="40972" name="Line 12"/>
          <p:cNvSpPr>
            <a:spLocks noChangeShapeType="1"/>
          </p:cNvSpPr>
          <p:nvPr/>
        </p:nvSpPr>
        <p:spPr bwMode="auto">
          <a:xfrm>
            <a:off x="4956175" y="6038850"/>
            <a:ext cx="0" cy="457200"/>
          </a:xfrm>
          <a:prstGeom prst="line">
            <a:avLst/>
          </a:prstGeom>
          <a:noFill/>
          <a:ln w="57150">
            <a:solidFill>
              <a:srgbClr val="FFE2CC"/>
            </a:solidFill>
            <a:round/>
            <a:headEnd/>
            <a:tailEnd/>
          </a:ln>
        </p:spPr>
        <p:txBody>
          <a:bodyPr wrap="none" anchor="ctr"/>
          <a:lstStyle/>
          <a:p>
            <a:endParaRPr lang="en-US"/>
          </a:p>
        </p:txBody>
      </p:sp>
      <p:sp>
        <p:nvSpPr>
          <p:cNvPr id="40973" name="Line 13"/>
          <p:cNvSpPr>
            <a:spLocks noChangeShapeType="1"/>
          </p:cNvSpPr>
          <p:nvPr/>
        </p:nvSpPr>
        <p:spPr bwMode="auto">
          <a:xfrm>
            <a:off x="3889375" y="6038850"/>
            <a:ext cx="0" cy="457200"/>
          </a:xfrm>
          <a:prstGeom prst="line">
            <a:avLst/>
          </a:prstGeom>
          <a:noFill/>
          <a:ln w="57150">
            <a:solidFill>
              <a:srgbClr val="FFE2CC"/>
            </a:solidFill>
            <a:round/>
            <a:headEnd/>
            <a:tailEnd/>
          </a:ln>
        </p:spPr>
        <p:txBody>
          <a:bodyPr wrap="none" anchor="ctr"/>
          <a:lstStyle/>
          <a:p>
            <a:endParaRPr lang="en-US"/>
          </a:p>
        </p:txBody>
      </p:sp>
      <p:sp>
        <p:nvSpPr>
          <p:cNvPr id="40974" name="Line 14"/>
          <p:cNvSpPr>
            <a:spLocks noChangeShapeType="1"/>
          </p:cNvSpPr>
          <p:nvPr/>
        </p:nvSpPr>
        <p:spPr bwMode="auto">
          <a:xfrm>
            <a:off x="7546975" y="6038850"/>
            <a:ext cx="0" cy="457200"/>
          </a:xfrm>
          <a:prstGeom prst="line">
            <a:avLst/>
          </a:prstGeom>
          <a:noFill/>
          <a:ln w="57150">
            <a:solidFill>
              <a:srgbClr val="FFE2CC"/>
            </a:solidFill>
            <a:round/>
            <a:headEnd/>
            <a:tailEnd/>
          </a:ln>
        </p:spPr>
        <p:txBody>
          <a:bodyPr wrap="none" anchor="ctr"/>
          <a:lstStyle/>
          <a:p>
            <a:endParaRPr lang="en-US"/>
          </a:p>
        </p:txBody>
      </p:sp>
      <p:sp>
        <p:nvSpPr>
          <p:cNvPr id="40975" name="Line 15"/>
          <p:cNvSpPr>
            <a:spLocks noChangeShapeType="1"/>
          </p:cNvSpPr>
          <p:nvPr/>
        </p:nvSpPr>
        <p:spPr bwMode="auto">
          <a:xfrm>
            <a:off x="8766175" y="6038850"/>
            <a:ext cx="0" cy="457200"/>
          </a:xfrm>
          <a:prstGeom prst="line">
            <a:avLst/>
          </a:prstGeom>
          <a:noFill/>
          <a:ln w="139700">
            <a:solidFill>
              <a:srgbClr val="FFE2CC"/>
            </a:solidFill>
            <a:round/>
            <a:headEnd/>
            <a:tailEnd/>
          </a:ln>
        </p:spPr>
        <p:txBody>
          <a:bodyPr wrap="none" anchor="ctr"/>
          <a:lstStyle/>
          <a:p>
            <a:endParaRPr lang="en-US"/>
          </a:p>
        </p:txBody>
      </p:sp>
      <p:sp>
        <p:nvSpPr>
          <p:cNvPr id="40976" name="Line 16"/>
          <p:cNvSpPr>
            <a:spLocks noChangeShapeType="1"/>
          </p:cNvSpPr>
          <p:nvPr/>
        </p:nvSpPr>
        <p:spPr bwMode="auto">
          <a:xfrm>
            <a:off x="460375" y="6038850"/>
            <a:ext cx="0" cy="457200"/>
          </a:xfrm>
          <a:prstGeom prst="line">
            <a:avLst/>
          </a:prstGeom>
          <a:noFill/>
          <a:ln w="165100">
            <a:solidFill>
              <a:srgbClr val="FFE2CC"/>
            </a:solidFill>
            <a:round/>
            <a:headEnd/>
            <a:tailEnd/>
          </a:ln>
        </p:spPr>
        <p:txBody>
          <a:bodyPr wrap="none" anchor="ctr"/>
          <a:lstStyle/>
          <a:p>
            <a:endParaRPr lang="en-US"/>
          </a:p>
        </p:txBody>
      </p:sp>
      <p:sp>
        <p:nvSpPr>
          <p:cNvPr id="40977" name="Text Box 17"/>
          <p:cNvSpPr txBox="1">
            <a:spLocks noChangeArrowheads="1"/>
          </p:cNvSpPr>
          <p:nvPr/>
        </p:nvSpPr>
        <p:spPr bwMode="auto">
          <a:xfrm>
            <a:off x="1422400" y="533400"/>
            <a:ext cx="1698625" cy="579438"/>
          </a:xfrm>
          <a:prstGeom prst="rect">
            <a:avLst/>
          </a:prstGeom>
          <a:noFill/>
          <a:ln w="9525">
            <a:noFill/>
            <a:miter lim="800000"/>
            <a:headEnd/>
            <a:tailEnd/>
          </a:ln>
        </p:spPr>
        <p:txBody>
          <a:bodyPr wrap="none">
            <a:spAutoFit/>
          </a:bodyPr>
          <a:lstStyle/>
          <a:p>
            <a:r>
              <a:rPr lang="en-US" sz="2800" b="1">
                <a:solidFill>
                  <a:schemeClr val="bg1"/>
                </a:solidFill>
                <a:latin typeface="Arial" charset="0"/>
              </a:rPr>
              <a:t>AD </a:t>
            </a:r>
            <a:r>
              <a:rPr lang="en-US" sz="3200" b="1">
                <a:solidFill>
                  <a:schemeClr val="bg1"/>
                </a:solidFill>
                <a:latin typeface="Arial" charset="0"/>
              </a:rPr>
              <a:t>1300</a:t>
            </a:r>
          </a:p>
        </p:txBody>
      </p:sp>
      <p:sp>
        <p:nvSpPr>
          <p:cNvPr id="40978" name="AutoShape 18"/>
          <p:cNvSpPr>
            <a:spLocks noChangeArrowheads="1"/>
          </p:cNvSpPr>
          <p:nvPr/>
        </p:nvSpPr>
        <p:spPr bwMode="auto">
          <a:xfrm>
            <a:off x="7467600" y="6038850"/>
            <a:ext cx="1676400" cy="838200"/>
          </a:xfrm>
          <a:prstGeom prst="parallelogram">
            <a:avLst>
              <a:gd name="adj" fmla="val 0"/>
            </a:avLst>
          </a:prstGeom>
          <a:solidFill>
            <a:srgbClr val="008000"/>
          </a:solidFill>
          <a:ln w="9525">
            <a:noFill/>
            <a:miter lim="800000"/>
            <a:headEnd/>
            <a:tailEnd/>
          </a:ln>
        </p:spPr>
        <p:txBody>
          <a:bodyPr wrap="none" anchor="ctr"/>
          <a:lstStyle/>
          <a:p>
            <a:pPr algn="ctr"/>
            <a:endParaRPr lang="en-US" sz="2400">
              <a:latin typeface="Times" charset="0"/>
            </a:endParaRPr>
          </a:p>
        </p:txBody>
      </p:sp>
      <p:sp>
        <p:nvSpPr>
          <p:cNvPr id="40979" name="AutoShape 19"/>
          <p:cNvSpPr>
            <a:spLocks noChangeArrowheads="1"/>
          </p:cNvSpPr>
          <p:nvPr/>
        </p:nvSpPr>
        <p:spPr bwMode="auto">
          <a:xfrm>
            <a:off x="2895600" y="6038850"/>
            <a:ext cx="990600" cy="838200"/>
          </a:xfrm>
          <a:prstGeom prst="parallelogram">
            <a:avLst>
              <a:gd name="adj" fmla="val 0"/>
            </a:avLst>
          </a:prstGeom>
          <a:solidFill>
            <a:srgbClr val="660066"/>
          </a:solidFill>
          <a:ln w="9525">
            <a:noFill/>
            <a:miter lim="800000"/>
            <a:headEnd/>
            <a:tailEnd/>
          </a:ln>
        </p:spPr>
        <p:txBody>
          <a:bodyPr wrap="none" anchor="ctr"/>
          <a:lstStyle/>
          <a:p>
            <a:pPr algn="ctr"/>
            <a:endParaRPr lang="en-US" sz="3200" b="1">
              <a:solidFill>
                <a:schemeClr val="bg1"/>
              </a:solidFill>
              <a:latin typeface="Arial" charset="0"/>
            </a:endParaRPr>
          </a:p>
        </p:txBody>
      </p:sp>
      <p:sp>
        <p:nvSpPr>
          <p:cNvPr id="40980" name="AutoShape 20"/>
          <p:cNvSpPr>
            <a:spLocks noChangeArrowheads="1"/>
          </p:cNvSpPr>
          <p:nvPr/>
        </p:nvSpPr>
        <p:spPr bwMode="auto">
          <a:xfrm>
            <a:off x="0" y="6038850"/>
            <a:ext cx="2895600" cy="838200"/>
          </a:xfrm>
          <a:prstGeom prst="parallelogram">
            <a:avLst>
              <a:gd name="adj" fmla="val 0"/>
            </a:avLst>
          </a:prstGeom>
          <a:solidFill>
            <a:srgbClr val="660066"/>
          </a:solidFill>
          <a:ln w="9525">
            <a:noFill/>
            <a:miter lim="800000"/>
            <a:headEnd/>
            <a:tailEnd/>
          </a:ln>
        </p:spPr>
        <p:txBody>
          <a:bodyPr wrap="none" anchor="ctr"/>
          <a:lstStyle/>
          <a:p>
            <a:pPr algn="ctr"/>
            <a:endParaRPr lang="en-US" sz="3200" b="1">
              <a:solidFill>
                <a:schemeClr val="bg1"/>
              </a:solidFill>
              <a:latin typeface="Arial" charset="0"/>
            </a:endParaRPr>
          </a:p>
        </p:txBody>
      </p:sp>
      <p:sp>
        <p:nvSpPr>
          <p:cNvPr id="40981" name="AutoShape 21"/>
          <p:cNvSpPr>
            <a:spLocks noChangeArrowheads="1"/>
          </p:cNvSpPr>
          <p:nvPr/>
        </p:nvSpPr>
        <p:spPr bwMode="auto">
          <a:xfrm>
            <a:off x="6172200" y="6038850"/>
            <a:ext cx="1371600" cy="838200"/>
          </a:xfrm>
          <a:prstGeom prst="parallelogram">
            <a:avLst>
              <a:gd name="adj" fmla="val 0"/>
            </a:avLst>
          </a:prstGeom>
          <a:solidFill>
            <a:srgbClr val="008CFF"/>
          </a:solidFill>
          <a:ln w="9525">
            <a:noFill/>
            <a:miter lim="800000"/>
            <a:headEnd/>
            <a:tailEnd/>
          </a:ln>
        </p:spPr>
        <p:txBody>
          <a:bodyPr wrap="none" anchor="ctr"/>
          <a:lstStyle/>
          <a:p>
            <a:pPr algn="ctr"/>
            <a:endParaRPr lang="en-US" sz="2400">
              <a:latin typeface="Times" charset="0"/>
            </a:endParaRPr>
          </a:p>
        </p:txBody>
      </p:sp>
      <p:sp>
        <p:nvSpPr>
          <p:cNvPr id="40982" name="AutoShape 22"/>
          <p:cNvSpPr>
            <a:spLocks noChangeArrowheads="1"/>
          </p:cNvSpPr>
          <p:nvPr/>
        </p:nvSpPr>
        <p:spPr bwMode="auto">
          <a:xfrm>
            <a:off x="3886200" y="6038850"/>
            <a:ext cx="2286000" cy="838200"/>
          </a:xfrm>
          <a:prstGeom prst="parallelogram">
            <a:avLst>
              <a:gd name="adj" fmla="val 0"/>
            </a:avLst>
          </a:prstGeom>
          <a:solidFill>
            <a:srgbClr val="FF0066"/>
          </a:solidFill>
          <a:ln w="9525">
            <a:noFill/>
            <a:miter lim="800000"/>
            <a:headEnd/>
            <a:tailEnd/>
          </a:ln>
        </p:spPr>
        <p:txBody>
          <a:bodyPr wrap="none" anchor="ctr"/>
          <a:lstStyle/>
          <a:p>
            <a:endParaRPr lang="en-US"/>
          </a:p>
        </p:txBody>
      </p:sp>
      <p:sp>
        <p:nvSpPr>
          <p:cNvPr id="40983" name="Line 23"/>
          <p:cNvSpPr>
            <a:spLocks noChangeShapeType="1"/>
          </p:cNvSpPr>
          <p:nvPr/>
        </p:nvSpPr>
        <p:spPr bwMode="auto">
          <a:xfrm>
            <a:off x="381000" y="6496050"/>
            <a:ext cx="8458200" cy="0"/>
          </a:xfrm>
          <a:prstGeom prst="line">
            <a:avLst/>
          </a:prstGeom>
          <a:noFill/>
          <a:ln w="76200">
            <a:solidFill>
              <a:srgbClr val="FFE2CC"/>
            </a:solidFill>
            <a:round/>
            <a:headEnd/>
            <a:tailEnd/>
          </a:ln>
        </p:spPr>
        <p:txBody>
          <a:bodyPr wrap="none" anchor="ctr"/>
          <a:lstStyle/>
          <a:p>
            <a:endParaRPr lang="en-US"/>
          </a:p>
        </p:txBody>
      </p:sp>
      <p:sp>
        <p:nvSpPr>
          <p:cNvPr id="40984" name="Line 24"/>
          <p:cNvSpPr>
            <a:spLocks noChangeShapeType="1"/>
          </p:cNvSpPr>
          <p:nvPr/>
        </p:nvSpPr>
        <p:spPr bwMode="auto">
          <a:xfrm>
            <a:off x="2743200" y="6038850"/>
            <a:ext cx="0" cy="457200"/>
          </a:xfrm>
          <a:prstGeom prst="line">
            <a:avLst/>
          </a:prstGeom>
          <a:noFill/>
          <a:ln w="57150">
            <a:solidFill>
              <a:srgbClr val="FFE2CC"/>
            </a:solidFill>
            <a:round/>
            <a:headEnd/>
            <a:tailEnd/>
          </a:ln>
        </p:spPr>
        <p:txBody>
          <a:bodyPr wrap="none" anchor="ctr"/>
          <a:lstStyle/>
          <a:p>
            <a:endParaRPr lang="en-US"/>
          </a:p>
        </p:txBody>
      </p:sp>
      <p:sp>
        <p:nvSpPr>
          <p:cNvPr id="40985" name="Line 25"/>
          <p:cNvSpPr>
            <a:spLocks noChangeShapeType="1"/>
          </p:cNvSpPr>
          <p:nvPr/>
        </p:nvSpPr>
        <p:spPr bwMode="auto">
          <a:xfrm>
            <a:off x="1524000" y="6038850"/>
            <a:ext cx="0" cy="457200"/>
          </a:xfrm>
          <a:prstGeom prst="line">
            <a:avLst/>
          </a:prstGeom>
          <a:noFill/>
          <a:ln w="57150">
            <a:solidFill>
              <a:srgbClr val="FFE2CC"/>
            </a:solidFill>
            <a:round/>
            <a:headEnd/>
            <a:tailEnd/>
          </a:ln>
        </p:spPr>
        <p:txBody>
          <a:bodyPr wrap="none" anchor="ctr"/>
          <a:lstStyle/>
          <a:p>
            <a:endParaRPr lang="en-US"/>
          </a:p>
        </p:txBody>
      </p:sp>
      <p:sp>
        <p:nvSpPr>
          <p:cNvPr id="40986" name="Line 26"/>
          <p:cNvSpPr>
            <a:spLocks noChangeShapeType="1"/>
          </p:cNvSpPr>
          <p:nvPr/>
        </p:nvSpPr>
        <p:spPr bwMode="auto">
          <a:xfrm>
            <a:off x="6172200" y="6038850"/>
            <a:ext cx="0" cy="457200"/>
          </a:xfrm>
          <a:prstGeom prst="line">
            <a:avLst/>
          </a:prstGeom>
          <a:noFill/>
          <a:ln w="57150">
            <a:solidFill>
              <a:srgbClr val="FFE2CC"/>
            </a:solidFill>
            <a:round/>
            <a:headEnd/>
            <a:tailEnd/>
          </a:ln>
        </p:spPr>
        <p:txBody>
          <a:bodyPr wrap="none" anchor="ctr"/>
          <a:lstStyle/>
          <a:p>
            <a:endParaRPr lang="en-US"/>
          </a:p>
        </p:txBody>
      </p:sp>
      <p:sp>
        <p:nvSpPr>
          <p:cNvPr id="40987" name="Line 27"/>
          <p:cNvSpPr>
            <a:spLocks noChangeShapeType="1"/>
          </p:cNvSpPr>
          <p:nvPr/>
        </p:nvSpPr>
        <p:spPr bwMode="auto">
          <a:xfrm>
            <a:off x="4953000" y="6038850"/>
            <a:ext cx="0" cy="457200"/>
          </a:xfrm>
          <a:prstGeom prst="line">
            <a:avLst/>
          </a:prstGeom>
          <a:noFill/>
          <a:ln w="57150">
            <a:solidFill>
              <a:srgbClr val="FFE2CC"/>
            </a:solidFill>
            <a:round/>
            <a:headEnd/>
            <a:tailEnd/>
          </a:ln>
        </p:spPr>
        <p:txBody>
          <a:bodyPr wrap="none" anchor="ctr"/>
          <a:lstStyle/>
          <a:p>
            <a:endParaRPr lang="en-US"/>
          </a:p>
        </p:txBody>
      </p:sp>
      <p:sp>
        <p:nvSpPr>
          <p:cNvPr id="40988" name="Line 28"/>
          <p:cNvSpPr>
            <a:spLocks noChangeShapeType="1"/>
          </p:cNvSpPr>
          <p:nvPr/>
        </p:nvSpPr>
        <p:spPr bwMode="auto">
          <a:xfrm>
            <a:off x="3886200" y="6038850"/>
            <a:ext cx="0" cy="457200"/>
          </a:xfrm>
          <a:prstGeom prst="line">
            <a:avLst/>
          </a:prstGeom>
          <a:noFill/>
          <a:ln w="57150">
            <a:solidFill>
              <a:srgbClr val="FFE2CC"/>
            </a:solidFill>
            <a:round/>
            <a:headEnd/>
            <a:tailEnd/>
          </a:ln>
        </p:spPr>
        <p:txBody>
          <a:bodyPr wrap="none" anchor="ctr"/>
          <a:lstStyle/>
          <a:p>
            <a:endParaRPr lang="en-US"/>
          </a:p>
        </p:txBody>
      </p:sp>
      <p:sp>
        <p:nvSpPr>
          <p:cNvPr id="40989" name="Line 29"/>
          <p:cNvSpPr>
            <a:spLocks noChangeShapeType="1"/>
          </p:cNvSpPr>
          <p:nvPr/>
        </p:nvSpPr>
        <p:spPr bwMode="auto">
          <a:xfrm>
            <a:off x="7543800" y="6038850"/>
            <a:ext cx="0" cy="457200"/>
          </a:xfrm>
          <a:prstGeom prst="line">
            <a:avLst/>
          </a:prstGeom>
          <a:noFill/>
          <a:ln w="57150">
            <a:solidFill>
              <a:srgbClr val="FFE2CC"/>
            </a:solidFill>
            <a:round/>
            <a:headEnd/>
            <a:tailEnd/>
          </a:ln>
        </p:spPr>
        <p:txBody>
          <a:bodyPr wrap="none" anchor="ctr"/>
          <a:lstStyle/>
          <a:p>
            <a:endParaRPr lang="en-US"/>
          </a:p>
        </p:txBody>
      </p:sp>
      <p:sp>
        <p:nvSpPr>
          <p:cNvPr id="40990" name="Line 30"/>
          <p:cNvSpPr>
            <a:spLocks noChangeShapeType="1"/>
          </p:cNvSpPr>
          <p:nvPr/>
        </p:nvSpPr>
        <p:spPr bwMode="auto">
          <a:xfrm>
            <a:off x="8763000" y="6038850"/>
            <a:ext cx="0" cy="457200"/>
          </a:xfrm>
          <a:prstGeom prst="line">
            <a:avLst/>
          </a:prstGeom>
          <a:noFill/>
          <a:ln w="139700">
            <a:solidFill>
              <a:srgbClr val="FFE2CC"/>
            </a:solidFill>
            <a:round/>
            <a:headEnd/>
            <a:tailEnd/>
          </a:ln>
        </p:spPr>
        <p:txBody>
          <a:bodyPr wrap="none" anchor="ctr"/>
          <a:lstStyle/>
          <a:p>
            <a:endParaRPr lang="en-US"/>
          </a:p>
        </p:txBody>
      </p:sp>
      <p:sp>
        <p:nvSpPr>
          <p:cNvPr id="40991" name="Line 31"/>
          <p:cNvSpPr>
            <a:spLocks noChangeShapeType="1"/>
          </p:cNvSpPr>
          <p:nvPr/>
        </p:nvSpPr>
        <p:spPr bwMode="auto">
          <a:xfrm>
            <a:off x="457200" y="6038850"/>
            <a:ext cx="0" cy="457200"/>
          </a:xfrm>
          <a:prstGeom prst="line">
            <a:avLst/>
          </a:prstGeom>
          <a:noFill/>
          <a:ln w="165100">
            <a:solidFill>
              <a:srgbClr val="FFE2CC"/>
            </a:solidFill>
            <a:round/>
            <a:headEnd/>
            <a:tailEnd/>
          </a:ln>
        </p:spPr>
        <p:txBody>
          <a:bodyPr wrap="none" anchor="ctr"/>
          <a:lstStyle/>
          <a:p>
            <a:endParaRPr lang="en-US"/>
          </a:p>
        </p:txBody>
      </p:sp>
      <p:sp>
        <p:nvSpPr>
          <p:cNvPr id="40992" name="AutoShape 32"/>
          <p:cNvSpPr>
            <a:spLocks noChangeArrowheads="1"/>
          </p:cNvSpPr>
          <p:nvPr/>
        </p:nvSpPr>
        <p:spPr bwMode="auto">
          <a:xfrm rot="10800000">
            <a:off x="5410200" y="5867400"/>
            <a:ext cx="457200" cy="228600"/>
          </a:xfrm>
          <a:prstGeom prst="triangle">
            <a:avLst>
              <a:gd name="adj" fmla="val 50000"/>
            </a:avLst>
          </a:prstGeom>
          <a:solidFill>
            <a:srgbClr val="B8070D"/>
          </a:solidFill>
          <a:ln w="12700">
            <a:solidFill>
              <a:schemeClr val="bg1"/>
            </a:solidFill>
            <a:miter lim="800000"/>
            <a:headEnd/>
            <a:tailEnd/>
          </a:ln>
        </p:spPr>
        <p:txBody>
          <a:bodyPr wrap="none" anchor="ctr"/>
          <a:lstStyle/>
          <a:p>
            <a:endParaRPr lang="en-US"/>
          </a:p>
        </p:txBody>
      </p:sp>
      <p:grpSp>
        <p:nvGrpSpPr>
          <p:cNvPr id="40993" name="Group 33"/>
          <p:cNvGrpSpPr>
            <a:grpSpLocks/>
          </p:cNvGrpSpPr>
          <p:nvPr/>
        </p:nvGrpSpPr>
        <p:grpSpPr bwMode="auto">
          <a:xfrm>
            <a:off x="2552700" y="5486400"/>
            <a:ext cx="381000" cy="609600"/>
            <a:chOff x="1608" y="3408"/>
            <a:chExt cx="240" cy="384"/>
          </a:xfrm>
        </p:grpSpPr>
        <p:sp>
          <p:nvSpPr>
            <p:cNvPr id="40998" name="Line 34"/>
            <p:cNvSpPr>
              <a:spLocks noChangeShapeType="1"/>
            </p:cNvSpPr>
            <p:nvPr/>
          </p:nvSpPr>
          <p:spPr bwMode="auto">
            <a:xfrm flipV="1">
              <a:off x="1728" y="3408"/>
              <a:ext cx="0" cy="384"/>
            </a:xfrm>
            <a:prstGeom prst="line">
              <a:avLst/>
            </a:prstGeom>
            <a:noFill/>
            <a:ln w="41275">
              <a:solidFill>
                <a:srgbClr val="FFDE02"/>
              </a:solidFill>
              <a:round/>
              <a:headEnd/>
              <a:tailEnd/>
            </a:ln>
          </p:spPr>
          <p:txBody>
            <a:bodyPr wrap="none" anchor="ctr"/>
            <a:lstStyle/>
            <a:p>
              <a:endParaRPr lang="en-US"/>
            </a:p>
          </p:txBody>
        </p:sp>
        <p:sp>
          <p:nvSpPr>
            <p:cNvPr id="40999" name="Line 35"/>
            <p:cNvSpPr>
              <a:spLocks noChangeShapeType="1"/>
            </p:cNvSpPr>
            <p:nvPr/>
          </p:nvSpPr>
          <p:spPr bwMode="auto">
            <a:xfrm flipH="1" flipV="1">
              <a:off x="1608" y="3504"/>
              <a:ext cx="240" cy="0"/>
            </a:xfrm>
            <a:prstGeom prst="line">
              <a:avLst/>
            </a:prstGeom>
            <a:noFill/>
            <a:ln w="41275">
              <a:solidFill>
                <a:srgbClr val="FFDE02"/>
              </a:solidFill>
              <a:round/>
              <a:headEnd/>
              <a:tailEnd/>
            </a:ln>
          </p:spPr>
          <p:txBody>
            <a:bodyPr wrap="none" anchor="ctr"/>
            <a:lstStyle/>
            <a:p>
              <a:endParaRPr lang="en-US"/>
            </a:p>
          </p:txBody>
        </p:sp>
      </p:grpSp>
      <p:sp>
        <p:nvSpPr>
          <p:cNvPr id="105508" name="Text Box 36"/>
          <p:cNvSpPr txBox="1">
            <a:spLocks noChangeArrowheads="1"/>
          </p:cNvSpPr>
          <p:nvPr/>
        </p:nvSpPr>
        <p:spPr bwMode="auto">
          <a:xfrm>
            <a:off x="-76200" y="6507163"/>
            <a:ext cx="9280525" cy="350837"/>
          </a:xfrm>
          <a:prstGeom prst="rect">
            <a:avLst/>
          </a:prstGeom>
          <a:noFill/>
          <a:ln w="9525">
            <a:noFill/>
            <a:miter lim="800000"/>
            <a:headEnd/>
            <a:tailEnd/>
          </a:ln>
          <a:effec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latin typeface="Arial" charset="0"/>
              </a:rPr>
              <a:t>1500 BC       500 BC       AD 1      AD 500      AD 1000       AD 1500        AD 1900        AD 2000</a:t>
            </a:r>
          </a:p>
        </p:txBody>
      </p:sp>
      <p:sp>
        <p:nvSpPr>
          <p:cNvPr id="105509" name="Text Box 37"/>
          <p:cNvSpPr txBox="1">
            <a:spLocks noChangeArrowheads="1"/>
          </p:cNvSpPr>
          <p:nvPr/>
        </p:nvSpPr>
        <p:spPr bwMode="auto">
          <a:xfrm>
            <a:off x="3810000" y="593725"/>
            <a:ext cx="5486400" cy="701675"/>
          </a:xfrm>
          <a:prstGeom prst="rect">
            <a:avLst/>
          </a:prstGeom>
          <a:noFill/>
          <a:ln w="9525">
            <a:noFill/>
            <a:miter lim="800000"/>
            <a:headEnd/>
            <a:tailEnd/>
          </a:ln>
          <a:effectLst/>
        </p:spPr>
        <p:txBody>
          <a:bodyPr>
            <a:spAutoFit/>
          </a:bodyPr>
          <a:lstStyle/>
          <a:p>
            <a:pPr>
              <a:defRPr/>
            </a:pPr>
            <a:r>
              <a:rPr lang="en-US" sz="4000" b="1">
                <a:solidFill>
                  <a:srgbClr val="660104"/>
                </a:solidFill>
                <a:effectLst>
                  <a:outerShdw blurRad="38100" dist="38100" dir="2700000" algn="tl">
                    <a:srgbClr val="000000"/>
                  </a:outerShdw>
                </a:effectLst>
                <a:latin typeface="Arial" charset="0"/>
              </a:rPr>
              <a:t>The Wycliffe Bible</a:t>
            </a:r>
            <a:endParaRPr lang="en-US" sz="4000" b="1">
              <a:effectLst>
                <a:outerShdw blurRad="38100" dist="38100" dir="2700000" algn="tl">
                  <a:srgbClr val="000000"/>
                </a:outerShdw>
              </a:effectLst>
              <a:latin typeface="Arial" charset="0"/>
            </a:endParaRPr>
          </a:p>
        </p:txBody>
      </p:sp>
      <p:pic>
        <p:nvPicPr>
          <p:cNvPr id="40996" name="Picture 38"/>
          <p:cNvPicPr>
            <a:picLocks noChangeAspect="1" noChangeArrowheads="1"/>
          </p:cNvPicPr>
          <p:nvPr/>
        </p:nvPicPr>
        <p:blipFill>
          <a:blip r:embed="rId3" cstate="print">
            <a:clrChange>
              <a:clrFrom>
                <a:srgbClr val="FFFFFF"/>
              </a:clrFrom>
              <a:clrTo>
                <a:srgbClr val="FFFFFF">
                  <a:alpha val="0"/>
                </a:srgbClr>
              </a:clrTo>
            </a:clrChange>
            <a:lum bright="-30000" contrast="42000"/>
          </a:blip>
          <a:srcRect/>
          <a:stretch>
            <a:fillRect/>
          </a:stretch>
        </p:blipFill>
        <p:spPr bwMode="auto">
          <a:xfrm>
            <a:off x="6067425" y="1447800"/>
            <a:ext cx="2565400" cy="3200400"/>
          </a:xfrm>
          <a:prstGeom prst="rect">
            <a:avLst/>
          </a:prstGeom>
          <a:noFill/>
          <a:ln w="9525">
            <a:noFill/>
            <a:miter lim="800000"/>
            <a:headEnd/>
            <a:tailEnd/>
          </a:ln>
        </p:spPr>
      </p:pic>
      <p:sp>
        <p:nvSpPr>
          <p:cNvPr id="105511" name="Text Box 39"/>
          <p:cNvSpPr txBox="1">
            <a:spLocks noChangeArrowheads="1"/>
          </p:cNvSpPr>
          <p:nvPr/>
        </p:nvSpPr>
        <p:spPr bwMode="auto">
          <a:xfrm>
            <a:off x="6029325" y="4740275"/>
            <a:ext cx="2886075" cy="822325"/>
          </a:xfrm>
          <a:prstGeom prst="rect">
            <a:avLst/>
          </a:prstGeom>
          <a:noFill/>
          <a:ln w="9525">
            <a:noFill/>
            <a:miter lim="800000"/>
            <a:headEnd/>
            <a:tailEnd/>
          </a:ln>
        </p:spPr>
        <p:txBody>
          <a:bodyPr anchor="ctr">
            <a:spAutoFit/>
          </a:bodyPr>
          <a:lstStyle/>
          <a:p>
            <a:pPr algn="ctr">
              <a:spcBef>
                <a:spcPct val="50000"/>
              </a:spcBef>
            </a:pPr>
            <a:r>
              <a:rPr lang="en-US" sz="2400" b="1">
                <a:latin typeface="Arial" charset="0"/>
              </a:rPr>
              <a:t>Page from Wycliffe Bible</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5511">
                                            <p:txEl>
                                              <p:pRg st="0" end="0"/>
                                            </p:txEl>
                                          </p:spTgt>
                                        </p:tgtEl>
                                        <p:attrNameLst>
                                          <p:attrName>style.visibility</p:attrName>
                                        </p:attrNameLst>
                                      </p:cBhvr>
                                      <p:to>
                                        <p:strVal val="visible"/>
                                      </p:to>
                                    </p:set>
                                    <p:animEffect transition="in" filter="dissolve">
                                      <p:cBhvr>
                                        <p:cTn id="7" dur="500"/>
                                        <p:tgtEl>
                                          <p:spTgt spid="1055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511" grpId="0" build="p" autoUpdateAnimBg="0"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86" name="Rectangle 2"/>
          <p:cNvSpPr>
            <a:spLocks noGrp="1" noChangeArrowheads="1"/>
          </p:cNvSpPr>
          <p:nvPr>
            <p:ph type="title"/>
          </p:nvPr>
        </p:nvSpPr>
        <p:spPr>
          <a:xfrm>
            <a:off x="457200" y="277813"/>
            <a:ext cx="8229600" cy="1550987"/>
          </a:xfrm>
        </p:spPr>
        <p:txBody>
          <a:bodyPr/>
          <a:lstStyle/>
          <a:p>
            <a:pPr eaLnBrk="1" hangingPunct="1">
              <a:defRPr/>
            </a:pPr>
            <a:r>
              <a:rPr lang="en-US" sz="6600" b="1" i="1" dirty="0" smtClean="0">
                <a:solidFill>
                  <a:srgbClr val="FFFF00"/>
                </a:solidFill>
              </a:rPr>
              <a:t>John Wycliffe    </a:t>
            </a:r>
            <a:r>
              <a:rPr lang="en-US" sz="4800" b="1" dirty="0" smtClean="0">
                <a:solidFill>
                  <a:srgbClr val="FFFF00"/>
                </a:solidFill>
              </a:rPr>
              <a:t>(1320-1384</a:t>
            </a:r>
            <a:r>
              <a:rPr lang="en-US" b="1" dirty="0" smtClean="0">
                <a:solidFill>
                  <a:srgbClr val="FFFF00"/>
                </a:solidFill>
              </a:rPr>
              <a:t>)</a:t>
            </a:r>
            <a:endParaRPr lang="en-US" sz="6600" b="1" dirty="0" smtClean="0">
              <a:solidFill>
                <a:srgbClr val="FFFF00"/>
              </a:solidFill>
            </a:endParaRPr>
          </a:p>
        </p:txBody>
      </p:sp>
      <p:sp>
        <p:nvSpPr>
          <p:cNvPr id="1014787" name="Rectangle 3"/>
          <p:cNvSpPr>
            <a:spLocks noGrp="1" noChangeArrowheads="1"/>
          </p:cNvSpPr>
          <p:nvPr>
            <p:ph type="body" idx="1"/>
          </p:nvPr>
        </p:nvSpPr>
        <p:spPr/>
        <p:txBody>
          <a:bodyPr/>
          <a:lstStyle/>
          <a:p>
            <a:pPr eaLnBrk="1" hangingPunct="1">
              <a:defRPr/>
            </a:pPr>
            <a:endParaRPr lang="en-US" smtClean="0"/>
          </a:p>
        </p:txBody>
      </p:sp>
      <p:pic>
        <p:nvPicPr>
          <p:cNvPr id="139268" name="Picture 4" descr="Wycliffe"/>
          <p:cNvPicPr>
            <a:picLocks noChangeAspect="1" noChangeArrowheads="1"/>
          </p:cNvPicPr>
          <p:nvPr/>
        </p:nvPicPr>
        <p:blipFill>
          <a:blip r:embed="rId3" cstate="print"/>
          <a:srcRect/>
          <a:stretch>
            <a:fillRect/>
          </a:stretch>
        </p:blipFill>
        <p:spPr bwMode="auto">
          <a:xfrm>
            <a:off x="457200" y="2133600"/>
            <a:ext cx="8458200" cy="5595938"/>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Grp="1" noChangeArrowheads="1"/>
          </p:cNvSpPr>
          <p:nvPr>
            <p:ph type="title"/>
          </p:nvPr>
        </p:nvSpPr>
        <p:spPr/>
        <p:txBody>
          <a:bodyPr/>
          <a:lstStyle/>
          <a:p>
            <a:pPr eaLnBrk="1" hangingPunct="1">
              <a:defRPr/>
            </a:pPr>
            <a:endParaRPr lang="en-US" smtClean="0"/>
          </a:p>
        </p:txBody>
      </p:sp>
      <p:sp>
        <p:nvSpPr>
          <p:cNvPr id="948227"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utoShape 2"/>
          <p:cNvSpPr>
            <a:spLocks noChangeArrowheads="1"/>
          </p:cNvSpPr>
          <p:nvPr/>
        </p:nvSpPr>
        <p:spPr bwMode="auto">
          <a:xfrm>
            <a:off x="3505200" y="609600"/>
            <a:ext cx="5562600" cy="685800"/>
          </a:xfrm>
          <a:prstGeom prst="hexagon">
            <a:avLst>
              <a:gd name="adj" fmla="val 50244"/>
              <a:gd name="vf" fmla="val 115470"/>
            </a:avLst>
          </a:prstGeom>
          <a:solidFill>
            <a:srgbClr val="FFE2CC">
              <a:alpha val="50195"/>
            </a:srgbClr>
          </a:solidFill>
          <a:ln w="9525">
            <a:noFill/>
            <a:miter lim="800000"/>
            <a:headEnd/>
            <a:tailEnd/>
          </a:ln>
        </p:spPr>
        <p:txBody>
          <a:bodyPr wrap="none" anchor="ctr"/>
          <a:lstStyle/>
          <a:p>
            <a:endParaRPr lang="en-US"/>
          </a:p>
        </p:txBody>
      </p:sp>
      <p:sp>
        <p:nvSpPr>
          <p:cNvPr id="41987" name="Line 3"/>
          <p:cNvSpPr>
            <a:spLocks noChangeShapeType="1"/>
          </p:cNvSpPr>
          <p:nvPr/>
        </p:nvSpPr>
        <p:spPr bwMode="auto">
          <a:xfrm>
            <a:off x="1295400" y="457200"/>
            <a:ext cx="7848600" cy="0"/>
          </a:xfrm>
          <a:prstGeom prst="line">
            <a:avLst/>
          </a:prstGeom>
          <a:noFill/>
          <a:ln w="76200">
            <a:solidFill>
              <a:srgbClr val="FF0066">
                <a:alpha val="50195"/>
              </a:srgbClr>
            </a:solidFill>
            <a:round/>
            <a:headEnd/>
            <a:tailEnd/>
          </a:ln>
        </p:spPr>
        <p:txBody>
          <a:bodyPr wrap="none" anchor="ctr"/>
          <a:lstStyle/>
          <a:p>
            <a:endParaRPr lang="en-US"/>
          </a:p>
        </p:txBody>
      </p:sp>
      <p:sp>
        <p:nvSpPr>
          <p:cNvPr id="41988" name="AutoShape 4"/>
          <p:cNvSpPr>
            <a:spLocks noChangeArrowheads="1"/>
          </p:cNvSpPr>
          <p:nvPr/>
        </p:nvSpPr>
        <p:spPr bwMode="auto">
          <a:xfrm>
            <a:off x="381000" y="457200"/>
            <a:ext cx="3524250" cy="782638"/>
          </a:xfrm>
          <a:prstGeom prst="parallelogram">
            <a:avLst>
              <a:gd name="adj" fmla="val 112576"/>
            </a:avLst>
          </a:prstGeom>
          <a:solidFill>
            <a:srgbClr val="FF0066">
              <a:alpha val="50195"/>
            </a:srgbClr>
          </a:solidFill>
          <a:ln w="9525">
            <a:noFill/>
            <a:miter lim="800000"/>
            <a:headEnd/>
            <a:tailEnd/>
          </a:ln>
        </p:spPr>
        <p:txBody>
          <a:bodyPr wrap="none" anchor="ctr"/>
          <a:lstStyle/>
          <a:p>
            <a:endParaRPr lang="en-US"/>
          </a:p>
        </p:txBody>
      </p:sp>
      <p:sp>
        <p:nvSpPr>
          <p:cNvPr id="41989" name="Line 5"/>
          <p:cNvSpPr>
            <a:spLocks noChangeShapeType="1"/>
          </p:cNvSpPr>
          <p:nvPr/>
        </p:nvSpPr>
        <p:spPr bwMode="auto">
          <a:xfrm>
            <a:off x="0" y="5791200"/>
            <a:ext cx="9144000" cy="0"/>
          </a:xfrm>
          <a:prstGeom prst="line">
            <a:avLst/>
          </a:prstGeom>
          <a:noFill/>
          <a:ln w="38100" cap="rnd" cmpd="dbl">
            <a:solidFill>
              <a:srgbClr val="660104"/>
            </a:solidFill>
            <a:prstDash val="sysDot"/>
            <a:round/>
            <a:headEnd/>
            <a:tailEnd/>
          </a:ln>
        </p:spPr>
        <p:txBody>
          <a:bodyPr wrap="none" anchor="ctr"/>
          <a:lstStyle/>
          <a:p>
            <a:endParaRPr lang="en-US"/>
          </a:p>
        </p:txBody>
      </p:sp>
      <p:sp>
        <p:nvSpPr>
          <p:cNvPr id="41990" name="Text Box 6"/>
          <p:cNvSpPr txBox="1">
            <a:spLocks noChangeArrowheads="1"/>
          </p:cNvSpPr>
          <p:nvPr/>
        </p:nvSpPr>
        <p:spPr bwMode="auto">
          <a:xfrm>
            <a:off x="4648200" y="1447800"/>
            <a:ext cx="4419600" cy="4216539"/>
          </a:xfrm>
          <a:prstGeom prst="rect">
            <a:avLst/>
          </a:prstGeom>
          <a:noFill/>
          <a:ln w="9525">
            <a:noFill/>
            <a:miter lim="800000"/>
            <a:headEnd/>
            <a:tailEnd/>
          </a:ln>
        </p:spPr>
        <p:txBody>
          <a:bodyPr wrap="square">
            <a:spAutoFit/>
          </a:bodyPr>
          <a:lstStyle/>
          <a:p>
            <a:pPr>
              <a:buFontTx/>
              <a:buChar char="•"/>
            </a:pPr>
            <a:endParaRPr lang="en-US" sz="1200" dirty="0">
              <a:latin typeface="Arial" charset="0"/>
            </a:endParaRPr>
          </a:p>
          <a:p>
            <a:r>
              <a:rPr lang="en-US" sz="3200" b="1" dirty="0">
                <a:latin typeface="Arial" charset="0"/>
              </a:rPr>
              <a:t>In </a:t>
            </a:r>
            <a:r>
              <a:rPr lang="en-US" sz="2800" b="1" dirty="0">
                <a:latin typeface="Arial" charset="0"/>
              </a:rPr>
              <a:t>AD</a:t>
            </a:r>
            <a:r>
              <a:rPr lang="en-US" sz="3200" b="1" dirty="0">
                <a:latin typeface="Arial" charset="0"/>
              </a:rPr>
              <a:t> 1415, the Wycliffe Bible is banned and burned.  Forty years after Wycliffe’s death, in  </a:t>
            </a:r>
            <a:r>
              <a:rPr lang="en-US" sz="2800" b="1" dirty="0">
                <a:latin typeface="Arial" charset="0"/>
              </a:rPr>
              <a:t>AD</a:t>
            </a:r>
            <a:r>
              <a:rPr lang="en-US" sz="2400" b="1" dirty="0">
                <a:latin typeface="Arial" charset="0"/>
              </a:rPr>
              <a:t> </a:t>
            </a:r>
            <a:r>
              <a:rPr lang="en-US" sz="3200" b="1" dirty="0">
                <a:latin typeface="Arial" charset="0"/>
              </a:rPr>
              <a:t>1428, his bones are exhumed and burned for heresy.</a:t>
            </a:r>
          </a:p>
        </p:txBody>
      </p:sp>
      <p:sp>
        <p:nvSpPr>
          <p:cNvPr id="41991" name="Line 7"/>
          <p:cNvSpPr>
            <a:spLocks noChangeShapeType="1"/>
          </p:cNvSpPr>
          <p:nvPr/>
        </p:nvSpPr>
        <p:spPr bwMode="auto">
          <a:xfrm>
            <a:off x="1533525" y="6038850"/>
            <a:ext cx="0" cy="457200"/>
          </a:xfrm>
          <a:prstGeom prst="line">
            <a:avLst/>
          </a:prstGeom>
          <a:noFill/>
          <a:ln w="57150">
            <a:solidFill>
              <a:srgbClr val="FFE2CC"/>
            </a:solidFill>
            <a:round/>
            <a:headEnd/>
            <a:tailEnd/>
          </a:ln>
        </p:spPr>
        <p:txBody>
          <a:bodyPr wrap="none" anchor="ctr"/>
          <a:lstStyle/>
          <a:p>
            <a:endParaRPr lang="en-US"/>
          </a:p>
        </p:txBody>
      </p:sp>
      <p:sp>
        <p:nvSpPr>
          <p:cNvPr id="41992" name="Line 8"/>
          <p:cNvSpPr>
            <a:spLocks noChangeShapeType="1"/>
          </p:cNvSpPr>
          <p:nvPr/>
        </p:nvSpPr>
        <p:spPr bwMode="auto">
          <a:xfrm>
            <a:off x="6181725" y="6038850"/>
            <a:ext cx="0" cy="457200"/>
          </a:xfrm>
          <a:prstGeom prst="line">
            <a:avLst/>
          </a:prstGeom>
          <a:noFill/>
          <a:ln w="57150">
            <a:solidFill>
              <a:srgbClr val="FFE2CC"/>
            </a:solidFill>
            <a:round/>
            <a:headEnd/>
            <a:tailEnd/>
          </a:ln>
        </p:spPr>
        <p:txBody>
          <a:bodyPr wrap="none" anchor="ctr"/>
          <a:lstStyle/>
          <a:p>
            <a:endParaRPr lang="en-US"/>
          </a:p>
        </p:txBody>
      </p:sp>
      <p:sp>
        <p:nvSpPr>
          <p:cNvPr id="41993" name="Line 9"/>
          <p:cNvSpPr>
            <a:spLocks noChangeShapeType="1"/>
          </p:cNvSpPr>
          <p:nvPr/>
        </p:nvSpPr>
        <p:spPr bwMode="auto">
          <a:xfrm>
            <a:off x="4962525" y="6038850"/>
            <a:ext cx="0" cy="457200"/>
          </a:xfrm>
          <a:prstGeom prst="line">
            <a:avLst/>
          </a:prstGeom>
          <a:noFill/>
          <a:ln w="57150">
            <a:solidFill>
              <a:srgbClr val="FFE2CC"/>
            </a:solidFill>
            <a:round/>
            <a:headEnd/>
            <a:tailEnd/>
          </a:ln>
        </p:spPr>
        <p:txBody>
          <a:bodyPr wrap="none" anchor="ctr"/>
          <a:lstStyle/>
          <a:p>
            <a:endParaRPr lang="en-US"/>
          </a:p>
        </p:txBody>
      </p:sp>
      <p:sp>
        <p:nvSpPr>
          <p:cNvPr id="41994" name="Line 10"/>
          <p:cNvSpPr>
            <a:spLocks noChangeShapeType="1"/>
          </p:cNvSpPr>
          <p:nvPr/>
        </p:nvSpPr>
        <p:spPr bwMode="auto">
          <a:xfrm>
            <a:off x="3895725" y="6038850"/>
            <a:ext cx="0" cy="457200"/>
          </a:xfrm>
          <a:prstGeom prst="line">
            <a:avLst/>
          </a:prstGeom>
          <a:noFill/>
          <a:ln w="57150">
            <a:solidFill>
              <a:srgbClr val="FFE2CC"/>
            </a:solidFill>
            <a:round/>
            <a:headEnd/>
            <a:tailEnd/>
          </a:ln>
        </p:spPr>
        <p:txBody>
          <a:bodyPr wrap="none" anchor="ctr"/>
          <a:lstStyle/>
          <a:p>
            <a:endParaRPr lang="en-US"/>
          </a:p>
        </p:txBody>
      </p:sp>
      <p:sp>
        <p:nvSpPr>
          <p:cNvPr id="41995" name="Line 11"/>
          <p:cNvSpPr>
            <a:spLocks noChangeShapeType="1"/>
          </p:cNvSpPr>
          <p:nvPr/>
        </p:nvSpPr>
        <p:spPr bwMode="auto">
          <a:xfrm>
            <a:off x="7553325" y="6038850"/>
            <a:ext cx="0" cy="457200"/>
          </a:xfrm>
          <a:prstGeom prst="line">
            <a:avLst/>
          </a:prstGeom>
          <a:noFill/>
          <a:ln w="57150">
            <a:solidFill>
              <a:srgbClr val="FFE2CC"/>
            </a:solidFill>
            <a:round/>
            <a:headEnd/>
            <a:tailEnd/>
          </a:ln>
        </p:spPr>
        <p:txBody>
          <a:bodyPr wrap="none" anchor="ctr"/>
          <a:lstStyle/>
          <a:p>
            <a:endParaRPr lang="en-US"/>
          </a:p>
        </p:txBody>
      </p:sp>
      <p:sp>
        <p:nvSpPr>
          <p:cNvPr id="41996" name="Text Box 12"/>
          <p:cNvSpPr txBox="1">
            <a:spLocks noChangeArrowheads="1"/>
          </p:cNvSpPr>
          <p:nvPr/>
        </p:nvSpPr>
        <p:spPr bwMode="auto">
          <a:xfrm>
            <a:off x="1371600" y="533400"/>
            <a:ext cx="1698625" cy="579438"/>
          </a:xfrm>
          <a:prstGeom prst="rect">
            <a:avLst/>
          </a:prstGeom>
          <a:noFill/>
          <a:ln w="9525">
            <a:noFill/>
            <a:miter lim="800000"/>
            <a:headEnd/>
            <a:tailEnd/>
          </a:ln>
        </p:spPr>
        <p:txBody>
          <a:bodyPr wrap="none">
            <a:spAutoFit/>
          </a:bodyPr>
          <a:lstStyle/>
          <a:p>
            <a:r>
              <a:rPr lang="en-US" sz="2800" b="1" dirty="0">
                <a:solidFill>
                  <a:schemeClr val="bg1"/>
                </a:solidFill>
                <a:latin typeface="Arial" charset="0"/>
              </a:rPr>
              <a:t>AD </a:t>
            </a:r>
            <a:r>
              <a:rPr lang="en-US" sz="3200" b="1" dirty="0">
                <a:solidFill>
                  <a:schemeClr val="bg1"/>
                </a:solidFill>
                <a:latin typeface="Arial" charset="0"/>
              </a:rPr>
              <a:t>1428</a:t>
            </a:r>
          </a:p>
        </p:txBody>
      </p:sp>
      <p:sp>
        <p:nvSpPr>
          <p:cNvPr id="41997" name="Line 13"/>
          <p:cNvSpPr>
            <a:spLocks noChangeShapeType="1"/>
          </p:cNvSpPr>
          <p:nvPr/>
        </p:nvSpPr>
        <p:spPr bwMode="auto">
          <a:xfrm>
            <a:off x="4959350" y="6038850"/>
            <a:ext cx="0" cy="457200"/>
          </a:xfrm>
          <a:prstGeom prst="line">
            <a:avLst/>
          </a:prstGeom>
          <a:noFill/>
          <a:ln w="57150">
            <a:solidFill>
              <a:srgbClr val="FFE2CC"/>
            </a:solidFill>
            <a:round/>
            <a:headEnd/>
            <a:tailEnd/>
          </a:ln>
        </p:spPr>
        <p:txBody>
          <a:bodyPr wrap="none" anchor="ctr"/>
          <a:lstStyle/>
          <a:p>
            <a:endParaRPr lang="en-US"/>
          </a:p>
        </p:txBody>
      </p:sp>
      <p:sp>
        <p:nvSpPr>
          <p:cNvPr id="41998" name="Text Box 14"/>
          <p:cNvSpPr txBox="1">
            <a:spLocks noChangeArrowheads="1"/>
          </p:cNvSpPr>
          <p:nvPr/>
        </p:nvSpPr>
        <p:spPr bwMode="auto">
          <a:xfrm>
            <a:off x="3175" y="6521450"/>
            <a:ext cx="9185275" cy="336550"/>
          </a:xfrm>
          <a:prstGeom prst="rect">
            <a:avLst/>
          </a:prstGeom>
          <a:noFill/>
          <a:ln w="9525">
            <a:noFill/>
            <a:miter lim="800000"/>
            <a:headEnd/>
            <a:tailEnd/>
          </a:ln>
        </p:spPr>
        <p:txBody>
          <a:bodyPr wrap="none" anchor="ctr">
            <a:spAutoFit/>
          </a:bodyPr>
          <a:lstStyle/>
          <a:p>
            <a:pPr>
              <a:spcBef>
                <a:spcPct val="50000"/>
              </a:spcBef>
            </a:pPr>
            <a:r>
              <a:rPr lang="en-US" sz="1600">
                <a:solidFill>
                  <a:srgbClr val="FFE2CC"/>
                </a:solidFill>
                <a:latin typeface="Arial" charset="0"/>
              </a:rPr>
              <a:t>1500 </a:t>
            </a:r>
            <a:r>
              <a:rPr lang="en-US" sz="1400">
                <a:solidFill>
                  <a:srgbClr val="FFE2CC"/>
                </a:solidFill>
                <a:latin typeface="Arial" charset="0"/>
              </a:rPr>
              <a:t>BC  </a:t>
            </a:r>
            <a:r>
              <a:rPr lang="en-US" sz="1600">
                <a:solidFill>
                  <a:srgbClr val="FFE2CC"/>
                </a:solidFill>
                <a:latin typeface="Arial" charset="0"/>
              </a:rPr>
              <a:t>        500 </a:t>
            </a:r>
            <a:r>
              <a:rPr lang="en-US" sz="1400">
                <a:solidFill>
                  <a:srgbClr val="FFE2CC"/>
                </a:solidFill>
                <a:latin typeface="Arial" charset="0"/>
              </a:rPr>
              <a:t>BC</a:t>
            </a:r>
            <a:r>
              <a:rPr lang="en-US" sz="1600">
                <a:solidFill>
                  <a:srgbClr val="FFE2CC"/>
                </a:solidFill>
                <a:latin typeface="Arial" charset="0"/>
              </a:rPr>
              <a:t>         </a:t>
            </a:r>
            <a:r>
              <a:rPr lang="en-US" sz="1400">
                <a:solidFill>
                  <a:srgbClr val="FFE2CC"/>
                </a:solidFill>
                <a:latin typeface="Arial" charset="0"/>
              </a:rPr>
              <a:t>AD</a:t>
            </a:r>
            <a:r>
              <a:rPr lang="en-US" sz="1600">
                <a:solidFill>
                  <a:srgbClr val="FFE2CC"/>
                </a:solidFill>
                <a:latin typeface="Arial" charset="0"/>
              </a:rPr>
              <a:t>1         </a:t>
            </a:r>
            <a:r>
              <a:rPr lang="en-US" sz="1400">
                <a:solidFill>
                  <a:srgbClr val="FFE2CC"/>
                </a:solidFill>
                <a:latin typeface="Arial" charset="0"/>
              </a:rPr>
              <a:t>AD</a:t>
            </a:r>
            <a:r>
              <a:rPr lang="en-US" sz="1600">
                <a:solidFill>
                  <a:srgbClr val="FFE2CC"/>
                </a:solidFill>
                <a:latin typeface="Arial" charset="0"/>
              </a:rPr>
              <a:t> 500         </a:t>
            </a:r>
            <a:r>
              <a:rPr lang="en-US" sz="1400">
                <a:solidFill>
                  <a:srgbClr val="FFE2CC"/>
                </a:solidFill>
                <a:latin typeface="Arial" charset="0"/>
              </a:rPr>
              <a:t>AD</a:t>
            </a:r>
            <a:r>
              <a:rPr lang="en-US" sz="1600">
                <a:solidFill>
                  <a:srgbClr val="FFE2CC"/>
                </a:solidFill>
                <a:latin typeface="Arial" charset="0"/>
              </a:rPr>
              <a:t> 1000         </a:t>
            </a:r>
            <a:r>
              <a:rPr lang="en-US" sz="1400">
                <a:solidFill>
                  <a:srgbClr val="FFE2CC"/>
                </a:solidFill>
                <a:latin typeface="Arial" charset="0"/>
              </a:rPr>
              <a:t>AD</a:t>
            </a:r>
            <a:r>
              <a:rPr lang="en-US" sz="1600">
                <a:solidFill>
                  <a:srgbClr val="FFE2CC"/>
                </a:solidFill>
                <a:latin typeface="Arial" charset="0"/>
              </a:rPr>
              <a:t> 1500          </a:t>
            </a:r>
            <a:r>
              <a:rPr lang="en-US" sz="1400">
                <a:solidFill>
                  <a:srgbClr val="FFE2CC"/>
                </a:solidFill>
                <a:latin typeface="Arial" charset="0"/>
              </a:rPr>
              <a:t>AD</a:t>
            </a:r>
            <a:r>
              <a:rPr lang="en-US" sz="1600">
                <a:solidFill>
                  <a:srgbClr val="FFE2CC"/>
                </a:solidFill>
                <a:latin typeface="Arial" charset="0"/>
              </a:rPr>
              <a:t> 1900       </a:t>
            </a:r>
            <a:r>
              <a:rPr lang="en-US" sz="1400">
                <a:solidFill>
                  <a:srgbClr val="FFE2CC"/>
                </a:solidFill>
                <a:latin typeface="Arial" charset="0"/>
              </a:rPr>
              <a:t>AD </a:t>
            </a:r>
            <a:r>
              <a:rPr lang="en-US" sz="1600">
                <a:solidFill>
                  <a:srgbClr val="FFE2CC"/>
                </a:solidFill>
                <a:latin typeface="Arial" charset="0"/>
              </a:rPr>
              <a:t>2000</a:t>
            </a:r>
            <a:endParaRPr lang="en-US" sz="1700">
              <a:solidFill>
                <a:schemeClr val="tx2"/>
              </a:solidFill>
              <a:latin typeface="Arial" charset="0"/>
            </a:endParaRPr>
          </a:p>
        </p:txBody>
      </p:sp>
      <p:sp>
        <p:nvSpPr>
          <p:cNvPr id="41999" name="Line 15"/>
          <p:cNvSpPr>
            <a:spLocks noChangeShapeType="1"/>
          </p:cNvSpPr>
          <p:nvPr/>
        </p:nvSpPr>
        <p:spPr bwMode="auto">
          <a:xfrm>
            <a:off x="463550" y="6419850"/>
            <a:ext cx="8458200" cy="0"/>
          </a:xfrm>
          <a:prstGeom prst="line">
            <a:avLst/>
          </a:prstGeom>
          <a:noFill/>
          <a:ln w="76200">
            <a:solidFill>
              <a:srgbClr val="FFE2CC"/>
            </a:solidFill>
            <a:round/>
            <a:headEnd/>
            <a:tailEnd/>
          </a:ln>
        </p:spPr>
        <p:txBody>
          <a:bodyPr wrap="none" anchor="ctr"/>
          <a:lstStyle/>
          <a:p>
            <a:endParaRPr lang="en-US"/>
          </a:p>
        </p:txBody>
      </p:sp>
      <p:sp>
        <p:nvSpPr>
          <p:cNvPr id="42000" name="Text Box 16"/>
          <p:cNvSpPr txBox="1">
            <a:spLocks noChangeArrowheads="1"/>
          </p:cNvSpPr>
          <p:nvPr/>
        </p:nvSpPr>
        <p:spPr bwMode="auto">
          <a:xfrm>
            <a:off x="-76200" y="6597650"/>
            <a:ext cx="9185275" cy="336550"/>
          </a:xfrm>
          <a:prstGeom prst="rect">
            <a:avLst/>
          </a:prstGeom>
          <a:noFill/>
          <a:ln w="9525">
            <a:noFill/>
            <a:miter lim="800000"/>
            <a:headEnd/>
            <a:tailEnd/>
          </a:ln>
        </p:spPr>
        <p:txBody>
          <a:bodyPr wrap="none" anchor="ctr">
            <a:spAutoFit/>
          </a:bodyPr>
          <a:lstStyle/>
          <a:p>
            <a:pPr>
              <a:spcBef>
                <a:spcPct val="50000"/>
              </a:spcBef>
            </a:pPr>
            <a:r>
              <a:rPr lang="en-US" sz="1600">
                <a:solidFill>
                  <a:srgbClr val="FFE2CC"/>
                </a:solidFill>
                <a:latin typeface="Arial" charset="0"/>
              </a:rPr>
              <a:t>1500 </a:t>
            </a:r>
            <a:r>
              <a:rPr lang="en-US" sz="1400">
                <a:solidFill>
                  <a:srgbClr val="FFE2CC"/>
                </a:solidFill>
                <a:latin typeface="Arial" charset="0"/>
              </a:rPr>
              <a:t>BC  </a:t>
            </a:r>
            <a:r>
              <a:rPr lang="en-US" sz="1600">
                <a:solidFill>
                  <a:srgbClr val="FFE2CC"/>
                </a:solidFill>
                <a:latin typeface="Arial" charset="0"/>
              </a:rPr>
              <a:t>        500 </a:t>
            </a:r>
            <a:r>
              <a:rPr lang="en-US" sz="1400">
                <a:solidFill>
                  <a:srgbClr val="FFE2CC"/>
                </a:solidFill>
                <a:latin typeface="Arial" charset="0"/>
              </a:rPr>
              <a:t>BC</a:t>
            </a:r>
            <a:r>
              <a:rPr lang="en-US" sz="1600">
                <a:solidFill>
                  <a:srgbClr val="FFE2CC"/>
                </a:solidFill>
                <a:latin typeface="Arial" charset="0"/>
              </a:rPr>
              <a:t>         </a:t>
            </a:r>
            <a:r>
              <a:rPr lang="en-US" sz="1400">
                <a:solidFill>
                  <a:srgbClr val="FFE2CC"/>
                </a:solidFill>
                <a:latin typeface="Arial" charset="0"/>
              </a:rPr>
              <a:t>AD</a:t>
            </a:r>
            <a:r>
              <a:rPr lang="en-US" sz="1600">
                <a:solidFill>
                  <a:srgbClr val="FFE2CC"/>
                </a:solidFill>
                <a:latin typeface="Arial" charset="0"/>
              </a:rPr>
              <a:t>1         </a:t>
            </a:r>
            <a:r>
              <a:rPr lang="en-US" sz="1400">
                <a:solidFill>
                  <a:srgbClr val="FFE2CC"/>
                </a:solidFill>
                <a:latin typeface="Arial" charset="0"/>
              </a:rPr>
              <a:t>AD</a:t>
            </a:r>
            <a:r>
              <a:rPr lang="en-US" sz="1600">
                <a:solidFill>
                  <a:srgbClr val="FFE2CC"/>
                </a:solidFill>
                <a:latin typeface="Arial" charset="0"/>
              </a:rPr>
              <a:t> 500         </a:t>
            </a:r>
            <a:r>
              <a:rPr lang="en-US" sz="1400">
                <a:solidFill>
                  <a:srgbClr val="FFE2CC"/>
                </a:solidFill>
                <a:latin typeface="Arial" charset="0"/>
              </a:rPr>
              <a:t>AD</a:t>
            </a:r>
            <a:r>
              <a:rPr lang="en-US" sz="1600">
                <a:solidFill>
                  <a:srgbClr val="FFE2CC"/>
                </a:solidFill>
                <a:latin typeface="Arial" charset="0"/>
              </a:rPr>
              <a:t> 1000         </a:t>
            </a:r>
            <a:r>
              <a:rPr lang="en-US" sz="1400">
                <a:solidFill>
                  <a:srgbClr val="FFE2CC"/>
                </a:solidFill>
                <a:latin typeface="Arial" charset="0"/>
              </a:rPr>
              <a:t>AD</a:t>
            </a:r>
            <a:r>
              <a:rPr lang="en-US" sz="1600">
                <a:solidFill>
                  <a:srgbClr val="FFE2CC"/>
                </a:solidFill>
                <a:latin typeface="Arial" charset="0"/>
              </a:rPr>
              <a:t> 1500          </a:t>
            </a:r>
            <a:r>
              <a:rPr lang="en-US" sz="1400">
                <a:solidFill>
                  <a:srgbClr val="FFE2CC"/>
                </a:solidFill>
                <a:latin typeface="Arial" charset="0"/>
              </a:rPr>
              <a:t>AD</a:t>
            </a:r>
            <a:r>
              <a:rPr lang="en-US" sz="1600">
                <a:solidFill>
                  <a:srgbClr val="FFE2CC"/>
                </a:solidFill>
                <a:latin typeface="Arial" charset="0"/>
              </a:rPr>
              <a:t> 1900       </a:t>
            </a:r>
            <a:r>
              <a:rPr lang="en-US" sz="1400">
                <a:solidFill>
                  <a:srgbClr val="FFE2CC"/>
                </a:solidFill>
                <a:latin typeface="Arial" charset="0"/>
              </a:rPr>
              <a:t>AD </a:t>
            </a:r>
            <a:r>
              <a:rPr lang="en-US" sz="1600">
                <a:solidFill>
                  <a:srgbClr val="FFE2CC"/>
                </a:solidFill>
                <a:latin typeface="Arial" charset="0"/>
              </a:rPr>
              <a:t>2000</a:t>
            </a:r>
            <a:endParaRPr lang="en-US" sz="1700">
              <a:solidFill>
                <a:schemeClr val="tx2"/>
              </a:solidFill>
              <a:latin typeface="Arial" charset="0"/>
            </a:endParaRPr>
          </a:p>
        </p:txBody>
      </p:sp>
      <p:sp>
        <p:nvSpPr>
          <p:cNvPr id="42001" name="Line 17"/>
          <p:cNvSpPr>
            <a:spLocks noChangeShapeType="1"/>
          </p:cNvSpPr>
          <p:nvPr/>
        </p:nvSpPr>
        <p:spPr bwMode="auto">
          <a:xfrm>
            <a:off x="384175" y="6496050"/>
            <a:ext cx="8458200" cy="0"/>
          </a:xfrm>
          <a:prstGeom prst="line">
            <a:avLst/>
          </a:prstGeom>
          <a:noFill/>
          <a:ln w="76200">
            <a:solidFill>
              <a:srgbClr val="FFE2CC"/>
            </a:solidFill>
            <a:round/>
            <a:headEnd/>
            <a:tailEnd/>
          </a:ln>
        </p:spPr>
        <p:txBody>
          <a:bodyPr wrap="none" anchor="ctr"/>
          <a:lstStyle/>
          <a:p>
            <a:endParaRPr lang="en-US"/>
          </a:p>
        </p:txBody>
      </p:sp>
      <p:sp>
        <p:nvSpPr>
          <p:cNvPr id="42002" name="Line 18"/>
          <p:cNvSpPr>
            <a:spLocks noChangeShapeType="1"/>
          </p:cNvSpPr>
          <p:nvPr/>
        </p:nvSpPr>
        <p:spPr bwMode="auto">
          <a:xfrm>
            <a:off x="2746375" y="6038850"/>
            <a:ext cx="0" cy="457200"/>
          </a:xfrm>
          <a:prstGeom prst="line">
            <a:avLst/>
          </a:prstGeom>
          <a:noFill/>
          <a:ln w="57150">
            <a:solidFill>
              <a:srgbClr val="FFE2CC"/>
            </a:solidFill>
            <a:round/>
            <a:headEnd/>
            <a:tailEnd/>
          </a:ln>
        </p:spPr>
        <p:txBody>
          <a:bodyPr wrap="none" anchor="ctr"/>
          <a:lstStyle/>
          <a:p>
            <a:endParaRPr lang="en-US"/>
          </a:p>
        </p:txBody>
      </p:sp>
      <p:sp>
        <p:nvSpPr>
          <p:cNvPr id="42003" name="Line 19"/>
          <p:cNvSpPr>
            <a:spLocks noChangeShapeType="1"/>
          </p:cNvSpPr>
          <p:nvPr/>
        </p:nvSpPr>
        <p:spPr bwMode="auto">
          <a:xfrm>
            <a:off x="1527175" y="6038850"/>
            <a:ext cx="0" cy="457200"/>
          </a:xfrm>
          <a:prstGeom prst="line">
            <a:avLst/>
          </a:prstGeom>
          <a:noFill/>
          <a:ln w="57150">
            <a:solidFill>
              <a:srgbClr val="FFE2CC"/>
            </a:solidFill>
            <a:round/>
            <a:headEnd/>
            <a:tailEnd/>
          </a:ln>
        </p:spPr>
        <p:txBody>
          <a:bodyPr wrap="none" anchor="ctr"/>
          <a:lstStyle/>
          <a:p>
            <a:endParaRPr lang="en-US"/>
          </a:p>
        </p:txBody>
      </p:sp>
      <p:sp>
        <p:nvSpPr>
          <p:cNvPr id="42004" name="Line 20"/>
          <p:cNvSpPr>
            <a:spLocks noChangeShapeType="1"/>
          </p:cNvSpPr>
          <p:nvPr/>
        </p:nvSpPr>
        <p:spPr bwMode="auto">
          <a:xfrm>
            <a:off x="6175375" y="6038850"/>
            <a:ext cx="0" cy="457200"/>
          </a:xfrm>
          <a:prstGeom prst="line">
            <a:avLst/>
          </a:prstGeom>
          <a:noFill/>
          <a:ln w="57150">
            <a:solidFill>
              <a:srgbClr val="FFE2CC"/>
            </a:solidFill>
            <a:round/>
            <a:headEnd/>
            <a:tailEnd/>
          </a:ln>
        </p:spPr>
        <p:txBody>
          <a:bodyPr wrap="none" anchor="ctr"/>
          <a:lstStyle/>
          <a:p>
            <a:endParaRPr lang="en-US"/>
          </a:p>
        </p:txBody>
      </p:sp>
      <p:sp>
        <p:nvSpPr>
          <p:cNvPr id="42005" name="Line 21"/>
          <p:cNvSpPr>
            <a:spLocks noChangeShapeType="1"/>
          </p:cNvSpPr>
          <p:nvPr/>
        </p:nvSpPr>
        <p:spPr bwMode="auto">
          <a:xfrm>
            <a:off x="4956175" y="6038850"/>
            <a:ext cx="0" cy="457200"/>
          </a:xfrm>
          <a:prstGeom prst="line">
            <a:avLst/>
          </a:prstGeom>
          <a:noFill/>
          <a:ln w="57150">
            <a:solidFill>
              <a:srgbClr val="FFE2CC"/>
            </a:solidFill>
            <a:round/>
            <a:headEnd/>
            <a:tailEnd/>
          </a:ln>
        </p:spPr>
        <p:txBody>
          <a:bodyPr wrap="none" anchor="ctr"/>
          <a:lstStyle/>
          <a:p>
            <a:endParaRPr lang="en-US"/>
          </a:p>
        </p:txBody>
      </p:sp>
      <p:sp>
        <p:nvSpPr>
          <p:cNvPr id="42006" name="Line 22"/>
          <p:cNvSpPr>
            <a:spLocks noChangeShapeType="1"/>
          </p:cNvSpPr>
          <p:nvPr/>
        </p:nvSpPr>
        <p:spPr bwMode="auto">
          <a:xfrm>
            <a:off x="3889375" y="6038850"/>
            <a:ext cx="0" cy="457200"/>
          </a:xfrm>
          <a:prstGeom prst="line">
            <a:avLst/>
          </a:prstGeom>
          <a:noFill/>
          <a:ln w="57150">
            <a:solidFill>
              <a:srgbClr val="FFE2CC"/>
            </a:solidFill>
            <a:round/>
            <a:headEnd/>
            <a:tailEnd/>
          </a:ln>
        </p:spPr>
        <p:txBody>
          <a:bodyPr wrap="none" anchor="ctr"/>
          <a:lstStyle/>
          <a:p>
            <a:endParaRPr lang="en-US"/>
          </a:p>
        </p:txBody>
      </p:sp>
      <p:sp>
        <p:nvSpPr>
          <p:cNvPr id="42007" name="Line 23"/>
          <p:cNvSpPr>
            <a:spLocks noChangeShapeType="1"/>
          </p:cNvSpPr>
          <p:nvPr/>
        </p:nvSpPr>
        <p:spPr bwMode="auto">
          <a:xfrm>
            <a:off x="7546975" y="6038850"/>
            <a:ext cx="0" cy="457200"/>
          </a:xfrm>
          <a:prstGeom prst="line">
            <a:avLst/>
          </a:prstGeom>
          <a:noFill/>
          <a:ln w="57150">
            <a:solidFill>
              <a:srgbClr val="FFE2CC"/>
            </a:solidFill>
            <a:round/>
            <a:headEnd/>
            <a:tailEnd/>
          </a:ln>
        </p:spPr>
        <p:txBody>
          <a:bodyPr wrap="none" anchor="ctr"/>
          <a:lstStyle/>
          <a:p>
            <a:endParaRPr lang="en-US"/>
          </a:p>
        </p:txBody>
      </p:sp>
      <p:sp>
        <p:nvSpPr>
          <p:cNvPr id="42008" name="Line 24"/>
          <p:cNvSpPr>
            <a:spLocks noChangeShapeType="1"/>
          </p:cNvSpPr>
          <p:nvPr/>
        </p:nvSpPr>
        <p:spPr bwMode="auto">
          <a:xfrm>
            <a:off x="8766175" y="6038850"/>
            <a:ext cx="0" cy="457200"/>
          </a:xfrm>
          <a:prstGeom prst="line">
            <a:avLst/>
          </a:prstGeom>
          <a:noFill/>
          <a:ln w="139700">
            <a:solidFill>
              <a:srgbClr val="FFE2CC"/>
            </a:solidFill>
            <a:round/>
            <a:headEnd/>
            <a:tailEnd/>
          </a:ln>
        </p:spPr>
        <p:txBody>
          <a:bodyPr wrap="none" anchor="ctr"/>
          <a:lstStyle/>
          <a:p>
            <a:endParaRPr lang="en-US"/>
          </a:p>
        </p:txBody>
      </p:sp>
      <p:sp>
        <p:nvSpPr>
          <p:cNvPr id="42009" name="Line 25"/>
          <p:cNvSpPr>
            <a:spLocks noChangeShapeType="1"/>
          </p:cNvSpPr>
          <p:nvPr/>
        </p:nvSpPr>
        <p:spPr bwMode="auto">
          <a:xfrm>
            <a:off x="460375" y="6038850"/>
            <a:ext cx="0" cy="457200"/>
          </a:xfrm>
          <a:prstGeom prst="line">
            <a:avLst/>
          </a:prstGeom>
          <a:noFill/>
          <a:ln w="165100">
            <a:solidFill>
              <a:srgbClr val="FFE2CC"/>
            </a:solidFill>
            <a:round/>
            <a:headEnd/>
            <a:tailEnd/>
          </a:ln>
        </p:spPr>
        <p:txBody>
          <a:bodyPr wrap="none" anchor="ctr"/>
          <a:lstStyle/>
          <a:p>
            <a:endParaRPr lang="en-US"/>
          </a:p>
        </p:txBody>
      </p:sp>
      <p:sp>
        <p:nvSpPr>
          <p:cNvPr id="42010" name="AutoShape 26"/>
          <p:cNvSpPr>
            <a:spLocks noChangeArrowheads="1"/>
          </p:cNvSpPr>
          <p:nvPr/>
        </p:nvSpPr>
        <p:spPr bwMode="auto">
          <a:xfrm>
            <a:off x="7467600" y="6038850"/>
            <a:ext cx="1676400" cy="838200"/>
          </a:xfrm>
          <a:prstGeom prst="parallelogram">
            <a:avLst>
              <a:gd name="adj" fmla="val 0"/>
            </a:avLst>
          </a:prstGeom>
          <a:solidFill>
            <a:srgbClr val="008000"/>
          </a:solidFill>
          <a:ln w="9525">
            <a:noFill/>
            <a:miter lim="800000"/>
            <a:headEnd/>
            <a:tailEnd/>
          </a:ln>
        </p:spPr>
        <p:txBody>
          <a:bodyPr wrap="none" anchor="ctr"/>
          <a:lstStyle/>
          <a:p>
            <a:pPr algn="ctr"/>
            <a:endParaRPr lang="en-US" sz="2400">
              <a:latin typeface="Times" charset="0"/>
            </a:endParaRPr>
          </a:p>
        </p:txBody>
      </p:sp>
      <p:sp>
        <p:nvSpPr>
          <p:cNvPr id="42011" name="AutoShape 27"/>
          <p:cNvSpPr>
            <a:spLocks noChangeArrowheads="1"/>
          </p:cNvSpPr>
          <p:nvPr/>
        </p:nvSpPr>
        <p:spPr bwMode="auto">
          <a:xfrm>
            <a:off x="2895600" y="6038850"/>
            <a:ext cx="990600" cy="838200"/>
          </a:xfrm>
          <a:prstGeom prst="parallelogram">
            <a:avLst>
              <a:gd name="adj" fmla="val 0"/>
            </a:avLst>
          </a:prstGeom>
          <a:solidFill>
            <a:srgbClr val="660066"/>
          </a:solidFill>
          <a:ln w="9525">
            <a:noFill/>
            <a:miter lim="800000"/>
            <a:headEnd/>
            <a:tailEnd/>
          </a:ln>
        </p:spPr>
        <p:txBody>
          <a:bodyPr wrap="none" anchor="ctr"/>
          <a:lstStyle/>
          <a:p>
            <a:pPr algn="ctr"/>
            <a:endParaRPr lang="en-US" sz="3200" b="1">
              <a:solidFill>
                <a:schemeClr val="bg1"/>
              </a:solidFill>
              <a:latin typeface="Arial" charset="0"/>
            </a:endParaRPr>
          </a:p>
        </p:txBody>
      </p:sp>
      <p:sp>
        <p:nvSpPr>
          <p:cNvPr id="42012" name="AutoShape 28"/>
          <p:cNvSpPr>
            <a:spLocks noChangeArrowheads="1"/>
          </p:cNvSpPr>
          <p:nvPr/>
        </p:nvSpPr>
        <p:spPr bwMode="auto">
          <a:xfrm>
            <a:off x="0" y="6038850"/>
            <a:ext cx="2895600" cy="838200"/>
          </a:xfrm>
          <a:prstGeom prst="parallelogram">
            <a:avLst>
              <a:gd name="adj" fmla="val 0"/>
            </a:avLst>
          </a:prstGeom>
          <a:solidFill>
            <a:srgbClr val="660066"/>
          </a:solidFill>
          <a:ln w="9525">
            <a:noFill/>
            <a:miter lim="800000"/>
            <a:headEnd/>
            <a:tailEnd/>
          </a:ln>
        </p:spPr>
        <p:txBody>
          <a:bodyPr wrap="none" anchor="ctr"/>
          <a:lstStyle/>
          <a:p>
            <a:pPr algn="ctr"/>
            <a:endParaRPr lang="en-US" sz="3200" b="1">
              <a:solidFill>
                <a:schemeClr val="bg1"/>
              </a:solidFill>
              <a:latin typeface="Arial" charset="0"/>
            </a:endParaRPr>
          </a:p>
        </p:txBody>
      </p:sp>
      <p:sp>
        <p:nvSpPr>
          <p:cNvPr id="42013" name="AutoShape 29"/>
          <p:cNvSpPr>
            <a:spLocks noChangeArrowheads="1"/>
          </p:cNvSpPr>
          <p:nvPr/>
        </p:nvSpPr>
        <p:spPr bwMode="auto">
          <a:xfrm>
            <a:off x="6172200" y="6038850"/>
            <a:ext cx="1371600" cy="838200"/>
          </a:xfrm>
          <a:prstGeom prst="parallelogram">
            <a:avLst>
              <a:gd name="adj" fmla="val 0"/>
            </a:avLst>
          </a:prstGeom>
          <a:solidFill>
            <a:srgbClr val="008CFF"/>
          </a:solidFill>
          <a:ln w="9525">
            <a:noFill/>
            <a:miter lim="800000"/>
            <a:headEnd/>
            <a:tailEnd/>
          </a:ln>
        </p:spPr>
        <p:txBody>
          <a:bodyPr wrap="none" anchor="ctr"/>
          <a:lstStyle/>
          <a:p>
            <a:pPr algn="ctr"/>
            <a:endParaRPr lang="en-US" sz="2400">
              <a:latin typeface="Times" charset="0"/>
            </a:endParaRPr>
          </a:p>
        </p:txBody>
      </p:sp>
      <p:sp>
        <p:nvSpPr>
          <p:cNvPr id="42014" name="AutoShape 30"/>
          <p:cNvSpPr>
            <a:spLocks noChangeArrowheads="1"/>
          </p:cNvSpPr>
          <p:nvPr/>
        </p:nvSpPr>
        <p:spPr bwMode="auto">
          <a:xfrm>
            <a:off x="3886200" y="6038850"/>
            <a:ext cx="2286000" cy="838200"/>
          </a:xfrm>
          <a:prstGeom prst="parallelogram">
            <a:avLst>
              <a:gd name="adj" fmla="val 0"/>
            </a:avLst>
          </a:prstGeom>
          <a:solidFill>
            <a:srgbClr val="FF0066"/>
          </a:solidFill>
          <a:ln w="9525">
            <a:noFill/>
            <a:miter lim="800000"/>
            <a:headEnd/>
            <a:tailEnd/>
          </a:ln>
        </p:spPr>
        <p:txBody>
          <a:bodyPr wrap="none" anchor="ctr"/>
          <a:lstStyle/>
          <a:p>
            <a:endParaRPr lang="en-US"/>
          </a:p>
        </p:txBody>
      </p:sp>
      <p:sp>
        <p:nvSpPr>
          <p:cNvPr id="42015" name="Line 31"/>
          <p:cNvSpPr>
            <a:spLocks noChangeShapeType="1"/>
          </p:cNvSpPr>
          <p:nvPr/>
        </p:nvSpPr>
        <p:spPr bwMode="auto">
          <a:xfrm>
            <a:off x="381000" y="6496050"/>
            <a:ext cx="8458200" cy="0"/>
          </a:xfrm>
          <a:prstGeom prst="line">
            <a:avLst/>
          </a:prstGeom>
          <a:noFill/>
          <a:ln w="76200">
            <a:solidFill>
              <a:srgbClr val="FFE2CC"/>
            </a:solidFill>
            <a:round/>
            <a:headEnd/>
            <a:tailEnd/>
          </a:ln>
        </p:spPr>
        <p:txBody>
          <a:bodyPr wrap="none" anchor="ctr"/>
          <a:lstStyle/>
          <a:p>
            <a:endParaRPr lang="en-US"/>
          </a:p>
        </p:txBody>
      </p:sp>
      <p:sp>
        <p:nvSpPr>
          <p:cNvPr id="42016" name="Line 32"/>
          <p:cNvSpPr>
            <a:spLocks noChangeShapeType="1"/>
          </p:cNvSpPr>
          <p:nvPr/>
        </p:nvSpPr>
        <p:spPr bwMode="auto">
          <a:xfrm>
            <a:off x="2743200" y="6038850"/>
            <a:ext cx="0" cy="457200"/>
          </a:xfrm>
          <a:prstGeom prst="line">
            <a:avLst/>
          </a:prstGeom>
          <a:noFill/>
          <a:ln w="57150">
            <a:solidFill>
              <a:srgbClr val="FFE2CC"/>
            </a:solidFill>
            <a:round/>
            <a:headEnd/>
            <a:tailEnd/>
          </a:ln>
        </p:spPr>
        <p:txBody>
          <a:bodyPr wrap="none" anchor="ctr"/>
          <a:lstStyle/>
          <a:p>
            <a:endParaRPr lang="en-US"/>
          </a:p>
        </p:txBody>
      </p:sp>
      <p:sp>
        <p:nvSpPr>
          <p:cNvPr id="42017" name="Line 33"/>
          <p:cNvSpPr>
            <a:spLocks noChangeShapeType="1"/>
          </p:cNvSpPr>
          <p:nvPr/>
        </p:nvSpPr>
        <p:spPr bwMode="auto">
          <a:xfrm>
            <a:off x="1524000" y="6038850"/>
            <a:ext cx="0" cy="457200"/>
          </a:xfrm>
          <a:prstGeom prst="line">
            <a:avLst/>
          </a:prstGeom>
          <a:noFill/>
          <a:ln w="57150">
            <a:solidFill>
              <a:srgbClr val="FFE2CC"/>
            </a:solidFill>
            <a:round/>
            <a:headEnd/>
            <a:tailEnd/>
          </a:ln>
        </p:spPr>
        <p:txBody>
          <a:bodyPr wrap="none" anchor="ctr"/>
          <a:lstStyle/>
          <a:p>
            <a:endParaRPr lang="en-US"/>
          </a:p>
        </p:txBody>
      </p:sp>
      <p:sp>
        <p:nvSpPr>
          <p:cNvPr id="42018" name="Line 34"/>
          <p:cNvSpPr>
            <a:spLocks noChangeShapeType="1"/>
          </p:cNvSpPr>
          <p:nvPr/>
        </p:nvSpPr>
        <p:spPr bwMode="auto">
          <a:xfrm>
            <a:off x="6172200" y="6038850"/>
            <a:ext cx="0" cy="457200"/>
          </a:xfrm>
          <a:prstGeom prst="line">
            <a:avLst/>
          </a:prstGeom>
          <a:noFill/>
          <a:ln w="57150">
            <a:solidFill>
              <a:srgbClr val="FFE2CC"/>
            </a:solidFill>
            <a:round/>
            <a:headEnd/>
            <a:tailEnd/>
          </a:ln>
        </p:spPr>
        <p:txBody>
          <a:bodyPr wrap="none" anchor="ctr"/>
          <a:lstStyle/>
          <a:p>
            <a:endParaRPr lang="en-US"/>
          </a:p>
        </p:txBody>
      </p:sp>
      <p:sp>
        <p:nvSpPr>
          <p:cNvPr id="42019" name="Line 35"/>
          <p:cNvSpPr>
            <a:spLocks noChangeShapeType="1"/>
          </p:cNvSpPr>
          <p:nvPr/>
        </p:nvSpPr>
        <p:spPr bwMode="auto">
          <a:xfrm>
            <a:off x="4953000" y="6038850"/>
            <a:ext cx="0" cy="457200"/>
          </a:xfrm>
          <a:prstGeom prst="line">
            <a:avLst/>
          </a:prstGeom>
          <a:noFill/>
          <a:ln w="57150">
            <a:solidFill>
              <a:srgbClr val="FFE2CC"/>
            </a:solidFill>
            <a:round/>
            <a:headEnd/>
            <a:tailEnd/>
          </a:ln>
        </p:spPr>
        <p:txBody>
          <a:bodyPr wrap="none" anchor="ctr"/>
          <a:lstStyle/>
          <a:p>
            <a:endParaRPr lang="en-US"/>
          </a:p>
        </p:txBody>
      </p:sp>
      <p:sp>
        <p:nvSpPr>
          <p:cNvPr id="42020" name="Line 36"/>
          <p:cNvSpPr>
            <a:spLocks noChangeShapeType="1"/>
          </p:cNvSpPr>
          <p:nvPr/>
        </p:nvSpPr>
        <p:spPr bwMode="auto">
          <a:xfrm>
            <a:off x="3886200" y="6038850"/>
            <a:ext cx="0" cy="457200"/>
          </a:xfrm>
          <a:prstGeom prst="line">
            <a:avLst/>
          </a:prstGeom>
          <a:noFill/>
          <a:ln w="57150">
            <a:solidFill>
              <a:srgbClr val="FFE2CC"/>
            </a:solidFill>
            <a:round/>
            <a:headEnd/>
            <a:tailEnd/>
          </a:ln>
        </p:spPr>
        <p:txBody>
          <a:bodyPr wrap="none" anchor="ctr"/>
          <a:lstStyle/>
          <a:p>
            <a:endParaRPr lang="en-US"/>
          </a:p>
        </p:txBody>
      </p:sp>
      <p:sp>
        <p:nvSpPr>
          <p:cNvPr id="42021" name="Line 37"/>
          <p:cNvSpPr>
            <a:spLocks noChangeShapeType="1"/>
          </p:cNvSpPr>
          <p:nvPr/>
        </p:nvSpPr>
        <p:spPr bwMode="auto">
          <a:xfrm>
            <a:off x="7543800" y="6038850"/>
            <a:ext cx="0" cy="457200"/>
          </a:xfrm>
          <a:prstGeom prst="line">
            <a:avLst/>
          </a:prstGeom>
          <a:noFill/>
          <a:ln w="57150">
            <a:solidFill>
              <a:srgbClr val="FFE2CC"/>
            </a:solidFill>
            <a:round/>
            <a:headEnd/>
            <a:tailEnd/>
          </a:ln>
        </p:spPr>
        <p:txBody>
          <a:bodyPr wrap="none" anchor="ctr"/>
          <a:lstStyle/>
          <a:p>
            <a:endParaRPr lang="en-US"/>
          </a:p>
        </p:txBody>
      </p:sp>
      <p:sp>
        <p:nvSpPr>
          <p:cNvPr id="42022" name="Line 38"/>
          <p:cNvSpPr>
            <a:spLocks noChangeShapeType="1"/>
          </p:cNvSpPr>
          <p:nvPr/>
        </p:nvSpPr>
        <p:spPr bwMode="auto">
          <a:xfrm>
            <a:off x="8763000" y="6038850"/>
            <a:ext cx="0" cy="457200"/>
          </a:xfrm>
          <a:prstGeom prst="line">
            <a:avLst/>
          </a:prstGeom>
          <a:noFill/>
          <a:ln w="139700">
            <a:solidFill>
              <a:srgbClr val="FFE2CC"/>
            </a:solidFill>
            <a:round/>
            <a:headEnd/>
            <a:tailEnd/>
          </a:ln>
        </p:spPr>
        <p:txBody>
          <a:bodyPr wrap="none" anchor="ctr"/>
          <a:lstStyle/>
          <a:p>
            <a:endParaRPr lang="en-US"/>
          </a:p>
        </p:txBody>
      </p:sp>
      <p:sp>
        <p:nvSpPr>
          <p:cNvPr id="42023" name="Line 39"/>
          <p:cNvSpPr>
            <a:spLocks noChangeShapeType="1"/>
          </p:cNvSpPr>
          <p:nvPr/>
        </p:nvSpPr>
        <p:spPr bwMode="auto">
          <a:xfrm>
            <a:off x="457200" y="6038850"/>
            <a:ext cx="0" cy="457200"/>
          </a:xfrm>
          <a:prstGeom prst="line">
            <a:avLst/>
          </a:prstGeom>
          <a:noFill/>
          <a:ln w="165100">
            <a:solidFill>
              <a:srgbClr val="FFE2CC"/>
            </a:solidFill>
            <a:round/>
            <a:headEnd/>
            <a:tailEnd/>
          </a:ln>
        </p:spPr>
        <p:txBody>
          <a:bodyPr wrap="none" anchor="ctr"/>
          <a:lstStyle/>
          <a:p>
            <a:endParaRPr lang="en-US"/>
          </a:p>
        </p:txBody>
      </p:sp>
      <p:sp>
        <p:nvSpPr>
          <p:cNvPr id="42024" name="AutoShape 40"/>
          <p:cNvSpPr>
            <a:spLocks noChangeArrowheads="1"/>
          </p:cNvSpPr>
          <p:nvPr/>
        </p:nvSpPr>
        <p:spPr bwMode="auto">
          <a:xfrm rot="10800000">
            <a:off x="5416550" y="5867400"/>
            <a:ext cx="457200" cy="228600"/>
          </a:xfrm>
          <a:prstGeom prst="triangle">
            <a:avLst>
              <a:gd name="adj" fmla="val 50000"/>
            </a:avLst>
          </a:prstGeom>
          <a:solidFill>
            <a:srgbClr val="B8070D"/>
          </a:solidFill>
          <a:ln w="12700">
            <a:solidFill>
              <a:schemeClr val="bg1"/>
            </a:solidFill>
            <a:miter lim="800000"/>
            <a:headEnd/>
            <a:tailEnd/>
          </a:ln>
        </p:spPr>
        <p:txBody>
          <a:bodyPr wrap="none" anchor="ctr"/>
          <a:lstStyle/>
          <a:p>
            <a:endParaRPr lang="en-US"/>
          </a:p>
        </p:txBody>
      </p:sp>
      <p:grpSp>
        <p:nvGrpSpPr>
          <p:cNvPr id="42025" name="Group 41"/>
          <p:cNvGrpSpPr>
            <a:grpSpLocks/>
          </p:cNvGrpSpPr>
          <p:nvPr/>
        </p:nvGrpSpPr>
        <p:grpSpPr bwMode="auto">
          <a:xfrm>
            <a:off x="2552700" y="5486400"/>
            <a:ext cx="381000" cy="609600"/>
            <a:chOff x="1608" y="3408"/>
            <a:chExt cx="240" cy="384"/>
          </a:xfrm>
        </p:grpSpPr>
        <p:sp>
          <p:nvSpPr>
            <p:cNvPr id="42029" name="Line 42"/>
            <p:cNvSpPr>
              <a:spLocks noChangeShapeType="1"/>
            </p:cNvSpPr>
            <p:nvPr/>
          </p:nvSpPr>
          <p:spPr bwMode="auto">
            <a:xfrm flipV="1">
              <a:off x="1728" y="3408"/>
              <a:ext cx="0" cy="384"/>
            </a:xfrm>
            <a:prstGeom prst="line">
              <a:avLst/>
            </a:prstGeom>
            <a:noFill/>
            <a:ln w="41275">
              <a:solidFill>
                <a:srgbClr val="FFDE02"/>
              </a:solidFill>
              <a:round/>
              <a:headEnd/>
              <a:tailEnd/>
            </a:ln>
          </p:spPr>
          <p:txBody>
            <a:bodyPr wrap="none" anchor="ctr"/>
            <a:lstStyle/>
            <a:p>
              <a:endParaRPr lang="en-US"/>
            </a:p>
          </p:txBody>
        </p:sp>
        <p:sp>
          <p:nvSpPr>
            <p:cNvPr id="42030" name="Line 43"/>
            <p:cNvSpPr>
              <a:spLocks noChangeShapeType="1"/>
            </p:cNvSpPr>
            <p:nvPr/>
          </p:nvSpPr>
          <p:spPr bwMode="auto">
            <a:xfrm flipH="1" flipV="1">
              <a:off x="1608" y="3504"/>
              <a:ext cx="240" cy="0"/>
            </a:xfrm>
            <a:prstGeom prst="line">
              <a:avLst/>
            </a:prstGeom>
            <a:noFill/>
            <a:ln w="41275">
              <a:solidFill>
                <a:srgbClr val="FFDE02"/>
              </a:solidFill>
              <a:round/>
              <a:headEnd/>
              <a:tailEnd/>
            </a:ln>
          </p:spPr>
          <p:txBody>
            <a:bodyPr wrap="none" anchor="ctr"/>
            <a:lstStyle/>
            <a:p>
              <a:endParaRPr lang="en-US"/>
            </a:p>
          </p:txBody>
        </p:sp>
      </p:grpSp>
      <p:pic>
        <p:nvPicPr>
          <p:cNvPr id="113708" name="Picture 44"/>
          <p:cNvPicPr>
            <a:picLocks noChangeAspect="1" noChangeArrowheads="1"/>
          </p:cNvPicPr>
          <p:nvPr/>
        </p:nvPicPr>
        <p:blipFill>
          <a:blip r:embed="rId3" cstate="print"/>
          <a:srcRect/>
          <a:stretch>
            <a:fillRect/>
          </a:stretch>
        </p:blipFill>
        <p:spPr bwMode="auto">
          <a:xfrm>
            <a:off x="361950" y="1828800"/>
            <a:ext cx="3905250" cy="3124200"/>
          </a:xfrm>
          <a:prstGeom prst="rect">
            <a:avLst/>
          </a:prstGeom>
          <a:noFill/>
          <a:ln w="50800">
            <a:solidFill>
              <a:srgbClr val="FF0066">
                <a:alpha val="50195"/>
              </a:srgbClr>
            </a:solidFill>
            <a:miter lim="800000"/>
            <a:headEnd/>
            <a:tailEnd/>
          </a:ln>
        </p:spPr>
      </p:pic>
      <p:sp>
        <p:nvSpPr>
          <p:cNvPr id="113709" name="Text Box 45"/>
          <p:cNvSpPr txBox="1">
            <a:spLocks noChangeArrowheads="1"/>
          </p:cNvSpPr>
          <p:nvPr/>
        </p:nvSpPr>
        <p:spPr bwMode="auto">
          <a:xfrm>
            <a:off x="-76200" y="6507163"/>
            <a:ext cx="9280525" cy="350837"/>
          </a:xfrm>
          <a:prstGeom prst="rect">
            <a:avLst/>
          </a:prstGeom>
          <a:noFill/>
          <a:ln w="9525">
            <a:noFill/>
            <a:miter lim="800000"/>
            <a:headEnd/>
            <a:tailEnd/>
          </a:ln>
          <a:effec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latin typeface="Arial" charset="0"/>
              </a:rPr>
              <a:t>1500 BC       500 BC       AD 1      AD 500      AD 1000       AD 1500        AD 1900        AD 2000</a:t>
            </a:r>
          </a:p>
        </p:txBody>
      </p:sp>
      <p:sp>
        <p:nvSpPr>
          <p:cNvPr id="113710" name="Text Box 46"/>
          <p:cNvSpPr txBox="1">
            <a:spLocks noChangeArrowheads="1"/>
          </p:cNvSpPr>
          <p:nvPr/>
        </p:nvSpPr>
        <p:spPr bwMode="auto">
          <a:xfrm>
            <a:off x="3810000" y="593725"/>
            <a:ext cx="5486400" cy="701675"/>
          </a:xfrm>
          <a:prstGeom prst="rect">
            <a:avLst/>
          </a:prstGeom>
          <a:noFill/>
          <a:ln w="9525">
            <a:noFill/>
            <a:miter lim="800000"/>
            <a:headEnd/>
            <a:tailEnd/>
          </a:ln>
          <a:effectLst/>
        </p:spPr>
        <p:txBody>
          <a:bodyPr>
            <a:spAutoFit/>
          </a:bodyPr>
          <a:lstStyle/>
          <a:p>
            <a:pPr>
              <a:defRPr/>
            </a:pPr>
            <a:r>
              <a:rPr lang="en-US" sz="4000" b="1">
                <a:solidFill>
                  <a:srgbClr val="660104"/>
                </a:solidFill>
                <a:effectLst>
                  <a:outerShdw blurRad="38100" dist="38100" dir="2700000" algn="tl">
                    <a:srgbClr val="000000"/>
                  </a:outerShdw>
                </a:effectLst>
                <a:latin typeface="Arial" charset="0"/>
              </a:rPr>
              <a:t>The Wycliffe Bible</a:t>
            </a:r>
            <a:endParaRPr lang="en-US" sz="4000" b="1">
              <a:effectLst>
                <a:outerShdw blurRad="38100" dist="38100" dir="2700000" algn="tl">
                  <a:srgbClr val="000000"/>
                </a:outerShdw>
              </a:effectLst>
              <a:latin typeface="Arial"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3708"/>
                                        </p:tgtEl>
                                        <p:attrNameLst>
                                          <p:attrName>style.visibility</p:attrName>
                                        </p:attrNameLst>
                                      </p:cBhvr>
                                      <p:to>
                                        <p:strVal val="visible"/>
                                      </p:to>
                                    </p:set>
                                    <p:animEffect transition="in" filter="dissolve">
                                      <p:cBhvr>
                                        <p:cTn id="7" dur="500"/>
                                        <p:tgtEl>
                                          <p:spTgt spid="113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2"/>
          <p:cNvSpPr txBox="1">
            <a:spLocks noChangeArrowheads="1"/>
          </p:cNvSpPr>
          <p:nvPr/>
        </p:nvSpPr>
        <p:spPr bwMode="auto">
          <a:xfrm>
            <a:off x="5562600" y="2876550"/>
            <a:ext cx="2743200" cy="579438"/>
          </a:xfrm>
          <a:prstGeom prst="rect">
            <a:avLst/>
          </a:prstGeom>
          <a:noFill/>
          <a:ln w="9525">
            <a:noFill/>
            <a:miter lim="800000"/>
            <a:headEnd/>
            <a:tailEnd/>
          </a:ln>
        </p:spPr>
        <p:txBody>
          <a:bodyPr>
            <a:spAutoFit/>
          </a:bodyPr>
          <a:lstStyle/>
          <a:p>
            <a:pPr>
              <a:spcBef>
                <a:spcPct val="50000"/>
              </a:spcBef>
            </a:pPr>
            <a:endParaRPr lang="en-US" sz="3200">
              <a:latin typeface="Arial" charset="0"/>
            </a:endParaRPr>
          </a:p>
        </p:txBody>
      </p:sp>
      <p:sp>
        <p:nvSpPr>
          <p:cNvPr id="1028" name="Text Box 3"/>
          <p:cNvSpPr txBox="1">
            <a:spLocks noChangeArrowheads="1"/>
          </p:cNvSpPr>
          <p:nvPr/>
        </p:nvSpPr>
        <p:spPr bwMode="auto">
          <a:xfrm>
            <a:off x="1295400" y="1762125"/>
            <a:ext cx="7467600" cy="579438"/>
          </a:xfrm>
          <a:prstGeom prst="rect">
            <a:avLst/>
          </a:prstGeom>
          <a:noFill/>
          <a:ln w="9525">
            <a:noFill/>
            <a:miter lim="800000"/>
            <a:headEnd/>
            <a:tailEnd/>
          </a:ln>
        </p:spPr>
        <p:txBody>
          <a:bodyPr>
            <a:spAutoFit/>
          </a:bodyPr>
          <a:lstStyle/>
          <a:p>
            <a:endParaRPr lang="en-US" sz="3200" b="1">
              <a:solidFill>
                <a:srgbClr val="000066"/>
              </a:solidFill>
              <a:latin typeface="Arial" charset="0"/>
            </a:endParaRPr>
          </a:p>
        </p:txBody>
      </p:sp>
      <p:sp>
        <p:nvSpPr>
          <p:cNvPr id="1029" name="Text Box 4"/>
          <p:cNvSpPr txBox="1">
            <a:spLocks noChangeArrowheads="1"/>
          </p:cNvSpPr>
          <p:nvPr/>
        </p:nvSpPr>
        <p:spPr bwMode="auto">
          <a:xfrm>
            <a:off x="0" y="6502400"/>
            <a:ext cx="9185275" cy="336550"/>
          </a:xfrm>
          <a:prstGeom prst="rect">
            <a:avLst/>
          </a:prstGeom>
          <a:noFill/>
          <a:ln w="9525">
            <a:noFill/>
            <a:miter lim="800000"/>
            <a:headEnd/>
            <a:tailEnd/>
          </a:ln>
        </p:spPr>
        <p:txBody>
          <a:bodyPr wrap="none" anchor="ctr">
            <a:spAutoFit/>
          </a:bodyPr>
          <a:lstStyle/>
          <a:p>
            <a:pPr>
              <a:spcBef>
                <a:spcPct val="50000"/>
              </a:spcBef>
            </a:pPr>
            <a:r>
              <a:rPr lang="en-US" sz="1600">
                <a:solidFill>
                  <a:srgbClr val="FFE2CC"/>
                </a:solidFill>
                <a:latin typeface="Arial" charset="0"/>
              </a:rPr>
              <a:t>1500 </a:t>
            </a:r>
            <a:r>
              <a:rPr lang="en-US" sz="1400">
                <a:solidFill>
                  <a:srgbClr val="FFE2CC"/>
                </a:solidFill>
                <a:latin typeface="Arial" charset="0"/>
              </a:rPr>
              <a:t>BC  </a:t>
            </a:r>
            <a:r>
              <a:rPr lang="en-US" sz="1600">
                <a:solidFill>
                  <a:srgbClr val="FFE2CC"/>
                </a:solidFill>
                <a:latin typeface="Arial" charset="0"/>
              </a:rPr>
              <a:t>        500 </a:t>
            </a:r>
            <a:r>
              <a:rPr lang="en-US" sz="1400">
                <a:solidFill>
                  <a:srgbClr val="FFE2CC"/>
                </a:solidFill>
                <a:latin typeface="Arial" charset="0"/>
              </a:rPr>
              <a:t>BC</a:t>
            </a:r>
            <a:r>
              <a:rPr lang="en-US" sz="1600">
                <a:solidFill>
                  <a:srgbClr val="FFE2CC"/>
                </a:solidFill>
                <a:latin typeface="Arial" charset="0"/>
              </a:rPr>
              <a:t>         </a:t>
            </a:r>
            <a:r>
              <a:rPr lang="en-US" sz="1400">
                <a:solidFill>
                  <a:srgbClr val="FFE2CC"/>
                </a:solidFill>
                <a:latin typeface="Arial" charset="0"/>
              </a:rPr>
              <a:t>AD</a:t>
            </a:r>
            <a:r>
              <a:rPr lang="en-US" sz="1600">
                <a:solidFill>
                  <a:srgbClr val="FFE2CC"/>
                </a:solidFill>
                <a:latin typeface="Arial" charset="0"/>
              </a:rPr>
              <a:t>1         </a:t>
            </a:r>
            <a:r>
              <a:rPr lang="en-US" sz="1400">
                <a:solidFill>
                  <a:srgbClr val="FFE2CC"/>
                </a:solidFill>
                <a:latin typeface="Arial" charset="0"/>
              </a:rPr>
              <a:t>AD</a:t>
            </a:r>
            <a:r>
              <a:rPr lang="en-US" sz="1600">
                <a:solidFill>
                  <a:srgbClr val="FFE2CC"/>
                </a:solidFill>
                <a:latin typeface="Arial" charset="0"/>
              </a:rPr>
              <a:t> 500         </a:t>
            </a:r>
            <a:r>
              <a:rPr lang="en-US" sz="1400">
                <a:solidFill>
                  <a:srgbClr val="FFE2CC"/>
                </a:solidFill>
                <a:latin typeface="Arial" charset="0"/>
              </a:rPr>
              <a:t>AD</a:t>
            </a:r>
            <a:r>
              <a:rPr lang="en-US" sz="1600">
                <a:solidFill>
                  <a:srgbClr val="FFE2CC"/>
                </a:solidFill>
                <a:latin typeface="Arial" charset="0"/>
              </a:rPr>
              <a:t> 1000         </a:t>
            </a:r>
            <a:r>
              <a:rPr lang="en-US" sz="1400">
                <a:solidFill>
                  <a:srgbClr val="FFE2CC"/>
                </a:solidFill>
                <a:latin typeface="Arial" charset="0"/>
              </a:rPr>
              <a:t>AD</a:t>
            </a:r>
            <a:r>
              <a:rPr lang="en-US" sz="1600">
                <a:solidFill>
                  <a:srgbClr val="FFE2CC"/>
                </a:solidFill>
                <a:latin typeface="Arial" charset="0"/>
              </a:rPr>
              <a:t> 1500          </a:t>
            </a:r>
            <a:r>
              <a:rPr lang="en-US" sz="1400">
                <a:solidFill>
                  <a:srgbClr val="FFE2CC"/>
                </a:solidFill>
                <a:latin typeface="Arial" charset="0"/>
              </a:rPr>
              <a:t>AD</a:t>
            </a:r>
            <a:r>
              <a:rPr lang="en-US" sz="1600">
                <a:solidFill>
                  <a:srgbClr val="FFE2CC"/>
                </a:solidFill>
                <a:latin typeface="Arial" charset="0"/>
              </a:rPr>
              <a:t> 1900       </a:t>
            </a:r>
            <a:r>
              <a:rPr lang="en-US" sz="1400">
                <a:solidFill>
                  <a:srgbClr val="FFE2CC"/>
                </a:solidFill>
                <a:latin typeface="Arial" charset="0"/>
              </a:rPr>
              <a:t>AD </a:t>
            </a:r>
            <a:r>
              <a:rPr lang="en-US" sz="1600">
                <a:solidFill>
                  <a:srgbClr val="FFE2CC"/>
                </a:solidFill>
                <a:latin typeface="Arial" charset="0"/>
              </a:rPr>
              <a:t>2000</a:t>
            </a:r>
            <a:endParaRPr lang="en-US" sz="1700">
              <a:solidFill>
                <a:schemeClr val="tx2"/>
              </a:solidFill>
              <a:latin typeface="Arial" charset="0"/>
            </a:endParaRPr>
          </a:p>
        </p:txBody>
      </p:sp>
      <p:sp>
        <p:nvSpPr>
          <p:cNvPr id="1030" name="Line 5"/>
          <p:cNvSpPr>
            <a:spLocks noChangeShapeType="1"/>
          </p:cNvSpPr>
          <p:nvPr/>
        </p:nvSpPr>
        <p:spPr bwMode="auto">
          <a:xfrm>
            <a:off x="460375" y="6400800"/>
            <a:ext cx="8458200" cy="0"/>
          </a:xfrm>
          <a:prstGeom prst="line">
            <a:avLst/>
          </a:prstGeom>
          <a:noFill/>
          <a:ln w="76200">
            <a:solidFill>
              <a:srgbClr val="FFE2CC"/>
            </a:solidFill>
            <a:round/>
            <a:headEnd/>
            <a:tailEnd/>
          </a:ln>
        </p:spPr>
        <p:txBody>
          <a:bodyPr wrap="none" anchor="ctr"/>
          <a:lstStyle/>
          <a:p>
            <a:endParaRPr lang="en-US"/>
          </a:p>
        </p:txBody>
      </p:sp>
      <p:sp>
        <p:nvSpPr>
          <p:cNvPr id="1031" name="AutoShape 6"/>
          <p:cNvSpPr>
            <a:spLocks noChangeArrowheads="1"/>
          </p:cNvSpPr>
          <p:nvPr/>
        </p:nvSpPr>
        <p:spPr bwMode="auto">
          <a:xfrm>
            <a:off x="7467600" y="6019800"/>
            <a:ext cx="1676400" cy="838200"/>
          </a:xfrm>
          <a:prstGeom prst="parallelogram">
            <a:avLst>
              <a:gd name="adj" fmla="val 0"/>
            </a:avLst>
          </a:prstGeom>
          <a:solidFill>
            <a:srgbClr val="008000"/>
          </a:solidFill>
          <a:ln w="9525">
            <a:noFill/>
            <a:miter lim="800000"/>
            <a:headEnd/>
            <a:tailEnd/>
          </a:ln>
        </p:spPr>
        <p:txBody>
          <a:bodyPr wrap="none" anchor="ctr"/>
          <a:lstStyle/>
          <a:p>
            <a:pPr algn="ctr"/>
            <a:endParaRPr lang="en-US" sz="2400">
              <a:latin typeface="Times" charset="0"/>
            </a:endParaRPr>
          </a:p>
        </p:txBody>
      </p:sp>
      <p:sp>
        <p:nvSpPr>
          <p:cNvPr id="1032" name="AutoShape 7"/>
          <p:cNvSpPr>
            <a:spLocks noChangeArrowheads="1"/>
          </p:cNvSpPr>
          <p:nvPr/>
        </p:nvSpPr>
        <p:spPr bwMode="auto">
          <a:xfrm>
            <a:off x="2895600" y="6019800"/>
            <a:ext cx="990600" cy="838200"/>
          </a:xfrm>
          <a:prstGeom prst="parallelogram">
            <a:avLst>
              <a:gd name="adj" fmla="val 0"/>
            </a:avLst>
          </a:prstGeom>
          <a:solidFill>
            <a:srgbClr val="660066"/>
          </a:solidFill>
          <a:ln w="9525">
            <a:noFill/>
            <a:miter lim="800000"/>
            <a:headEnd/>
            <a:tailEnd/>
          </a:ln>
        </p:spPr>
        <p:txBody>
          <a:bodyPr wrap="none" anchor="ctr"/>
          <a:lstStyle/>
          <a:p>
            <a:pPr algn="ctr"/>
            <a:endParaRPr lang="en-US" sz="3200" b="1">
              <a:solidFill>
                <a:schemeClr val="bg1"/>
              </a:solidFill>
              <a:latin typeface="Arial" charset="0"/>
            </a:endParaRPr>
          </a:p>
        </p:txBody>
      </p:sp>
      <p:sp>
        <p:nvSpPr>
          <p:cNvPr id="1033" name="AutoShape 8"/>
          <p:cNvSpPr>
            <a:spLocks noChangeArrowheads="1"/>
          </p:cNvSpPr>
          <p:nvPr/>
        </p:nvSpPr>
        <p:spPr bwMode="auto">
          <a:xfrm>
            <a:off x="0" y="6019800"/>
            <a:ext cx="2895600" cy="838200"/>
          </a:xfrm>
          <a:prstGeom prst="parallelogram">
            <a:avLst>
              <a:gd name="adj" fmla="val 0"/>
            </a:avLst>
          </a:prstGeom>
          <a:solidFill>
            <a:srgbClr val="660066"/>
          </a:solidFill>
          <a:ln w="9525">
            <a:noFill/>
            <a:miter lim="800000"/>
            <a:headEnd/>
            <a:tailEnd/>
          </a:ln>
        </p:spPr>
        <p:txBody>
          <a:bodyPr wrap="none" anchor="ctr"/>
          <a:lstStyle/>
          <a:p>
            <a:pPr algn="ctr"/>
            <a:endParaRPr lang="en-US" sz="3200" b="1">
              <a:solidFill>
                <a:schemeClr val="bg1"/>
              </a:solidFill>
              <a:latin typeface="Arial" charset="0"/>
            </a:endParaRPr>
          </a:p>
        </p:txBody>
      </p:sp>
      <p:sp>
        <p:nvSpPr>
          <p:cNvPr id="1034" name="AutoShape 9"/>
          <p:cNvSpPr>
            <a:spLocks noChangeArrowheads="1"/>
          </p:cNvSpPr>
          <p:nvPr/>
        </p:nvSpPr>
        <p:spPr bwMode="auto">
          <a:xfrm>
            <a:off x="6172200" y="6019800"/>
            <a:ext cx="1371600" cy="838200"/>
          </a:xfrm>
          <a:prstGeom prst="parallelogram">
            <a:avLst>
              <a:gd name="adj" fmla="val 0"/>
            </a:avLst>
          </a:prstGeom>
          <a:solidFill>
            <a:srgbClr val="008CFF"/>
          </a:solidFill>
          <a:ln w="9525">
            <a:noFill/>
            <a:miter lim="800000"/>
            <a:headEnd/>
            <a:tailEnd/>
          </a:ln>
        </p:spPr>
        <p:txBody>
          <a:bodyPr wrap="none" anchor="ctr"/>
          <a:lstStyle/>
          <a:p>
            <a:pPr algn="ctr"/>
            <a:endParaRPr lang="en-US" sz="2400">
              <a:latin typeface="Times" charset="0"/>
            </a:endParaRPr>
          </a:p>
        </p:txBody>
      </p:sp>
      <p:sp>
        <p:nvSpPr>
          <p:cNvPr id="1035" name="AutoShape 10"/>
          <p:cNvSpPr>
            <a:spLocks noChangeArrowheads="1"/>
          </p:cNvSpPr>
          <p:nvPr/>
        </p:nvSpPr>
        <p:spPr bwMode="auto">
          <a:xfrm>
            <a:off x="3886200" y="6019800"/>
            <a:ext cx="2286000" cy="838200"/>
          </a:xfrm>
          <a:prstGeom prst="parallelogram">
            <a:avLst>
              <a:gd name="adj" fmla="val 0"/>
            </a:avLst>
          </a:prstGeom>
          <a:solidFill>
            <a:srgbClr val="FF0066"/>
          </a:solidFill>
          <a:ln w="9525">
            <a:noFill/>
            <a:miter lim="800000"/>
            <a:headEnd/>
            <a:tailEnd/>
          </a:ln>
        </p:spPr>
        <p:txBody>
          <a:bodyPr wrap="none" anchor="ctr"/>
          <a:lstStyle/>
          <a:p>
            <a:endParaRPr lang="en-US"/>
          </a:p>
        </p:txBody>
      </p:sp>
      <p:sp>
        <p:nvSpPr>
          <p:cNvPr id="1036" name="Line 11"/>
          <p:cNvSpPr>
            <a:spLocks noChangeShapeType="1"/>
          </p:cNvSpPr>
          <p:nvPr/>
        </p:nvSpPr>
        <p:spPr bwMode="auto">
          <a:xfrm>
            <a:off x="381000" y="6477000"/>
            <a:ext cx="8458200" cy="0"/>
          </a:xfrm>
          <a:prstGeom prst="line">
            <a:avLst/>
          </a:prstGeom>
          <a:noFill/>
          <a:ln w="76200">
            <a:solidFill>
              <a:srgbClr val="FFE2CC"/>
            </a:solidFill>
            <a:round/>
            <a:headEnd/>
            <a:tailEnd/>
          </a:ln>
        </p:spPr>
        <p:txBody>
          <a:bodyPr wrap="none" anchor="ctr"/>
          <a:lstStyle/>
          <a:p>
            <a:endParaRPr lang="en-US"/>
          </a:p>
        </p:txBody>
      </p:sp>
      <p:sp>
        <p:nvSpPr>
          <p:cNvPr id="1037" name="Line 12"/>
          <p:cNvSpPr>
            <a:spLocks noChangeShapeType="1"/>
          </p:cNvSpPr>
          <p:nvPr/>
        </p:nvSpPr>
        <p:spPr bwMode="auto">
          <a:xfrm>
            <a:off x="2743200" y="6019800"/>
            <a:ext cx="0" cy="457200"/>
          </a:xfrm>
          <a:prstGeom prst="line">
            <a:avLst/>
          </a:prstGeom>
          <a:noFill/>
          <a:ln w="57150">
            <a:solidFill>
              <a:srgbClr val="FFE2CC"/>
            </a:solidFill>
            <a:round/>
            <a:headEnd/>
            <a:tailEnd/>
          </a:ln>
        </p:spPr>
        <p:txBody>
          <a:bodyPr wrap="none" anchor="ctr"/>
          <a:lstStyle/>
          <a:p>
            <a:endParaRPr lang="en-US"/>
          </a:p>
        </p:txBody>
      </p:sp>
      <p:sp>
        <p:nvSpPr>
          <p:cNvPr id="1038" name="Line 13"/>
          <p:cNvSpPr>
            <a:spLocks noChangeShapeType="1"/>
          </p:cNvSpPr>
          <p:nvPr/>
        </p:nvSpPr>
        <p:spPr bwMode="auto">
          <a:xfrm>
            <a:off x="1524000" y="6019800"/>
            <a:ext cx="0" cy="457200"/>
          </a:xfrm>
          <a:prstGeom prst="line">
            <a:avLst/>
          </a:prstGeom>
          <a:noFill/>
          <a:ln w="57150">
            <a:solidFill>
              <a:srgbClr val="FFE2CC"/>
            </a:solidFill>
            <a:round/>
            <a:headEnd/>
            <a:tailEnd/>
          </a:ln>
        </p:spPr>
        <p:txBody>
          <a:bodyPr wrap="none" anchor="ctr"/>
          <a:lstStyle/>
          <a:p>
            <a:endParaRPr lang="en-US"/>
          </a:p>
        </p:txBody>
      </p:sp>
      <p:sp>
        <p:nvSpPr>
          <p:cNvPr id="1039" name="Line 14"/>
          <p:cNvSpPr>
            <a:spLocks noChangeShapeType="1"/>
          </p:cNvSpPr>
          <p:nvPr/>
        </p:nvSpPr>
        <p:spPr bwMode="auto">
          <a:xfrm>
            <a:off x="6172200" y="6019800"/>
            <a:ext cx="0" cy="457200"/>
          </a:xfrm>
          <a:prstGeom prst="line">
            <a:avLst/>
          </a:prstGeom>
          <a:noFill/>
          <a:ln w="57150">
            <a:solidFill>
              <a:srgbClr val="FFE2CC"/>
            </a:solidFill>
            <a:round/>
            <a:headEnd/>
            <a:tailEnd/>
          </a:ln>
        </p:spPr>
        <p:txBody>
          <a:bodyPr wrap="none" anchor="ctr"/>
          <a:lstStyle/>
          <a:p>
            <a:endParaRPr lang="en-US"/>
          </a:p>
        </p:txBody>
      </p:sp>
      <p:sp>
        <p:nvSpPr>
          <p:cNvPr id="1040" name="Line 15"/>
          <p:cNvSpPr>
            <a:spLocks noChangeShapeType="1"/>
          </p:cNvSpPr>
          <p:nvPr/>
        </p:nvSpPr>
        <p:spPr bwMode="auto">
          <a:xfrm>
            <a:off x="4953000" y="6019800"/>
            <a:ext cx="0" cy="457200"/>
          </a:xfrm>
          <a:prstGeom prst="line">
            <a:avLst/>
          </a:prstGeom>
          <a:noFill/>
          <a:ln w="57150">
            <a:solidFill>
              <a:srgbClr val="FFE2CC"/>
            </a:solidFill>
            <a:round/>
            <a:headEnd/>
            <a:tailEnd/>
          </a:ln>
        </p:spPr>
        <p:txBody>
          <a:bodyPr wrap="none" anchor="ctr"/>
          <a:lstStyle/>
          <a:p>
            <a:endParaRPr lang="en-US"/>
          </a:p>
        </p:txBody>
      </p:sp>
      <p:sp>
        <p:nvSpPr>
          <p:cNvPr id="1041" name="Line 16"/>
          <p:cNvSpPr>
            <a:spLocks noChangeShapeType="1"/>
          </p:cNvSpPr>
          <p:nvPr/>
        </p:nvSpPr>
        <p:spPr bwMode="auto">
          <a:xfrm>
            <a:off x="3886200" y="6019800"/>
            <a:ext cx="0" cy="457200"/>
          </a:xfrm>
          <a:prstGeom prst="line">
            <a:avLst/>
          </a:prstGeom>
          <a:noFill/>
          <a:ln w="57150">
            <a:solidFill>
              <a:srgbClr val="FFE2CC"/>
            </a:solidFill>
            <a:round/>
            <a:headEnd/>
            <a:tailEnd/>
          </a:ln>
        </p:spPr>
        <p:txBody>
          <a:bodyPr wrap="none" anchor="ctr"/>
          <a:lstStyle/>
          <a:p>
            <a:endParaRPr lang="en-US"/>
          </a:p>
        </p:txBody>
      </p:sp>
      <p:sp>
        <p:nvSpPr>
          <p:cNvPr id="1042" name="Line 17"/>
          <p:cNvSpPr>
            <a:spLocks noChangeShapeType="1"/>
          </p:cNvSpPr>
          <p:nvPr/>
        </p:nvSpPr>
        <p:spPr bwMode="auto">
          <a:xfrm>
            <a:off x="7543800" y="6019800"/>
            <a:ext cx="0" cy="457200"/>
          </a:xfrm>
          <a:prstGeom prst="line">
            <a:avLst/>
          </a:prstGeom>
          <a:noFill/>
          <a:ln w="57150">
            <a:solidFill>
              <a:srgbClr val="FFE2CC"/>
            </a:solidFill>
            <a:round/>
            <a:headEnd/>
            <a:tailEnd/>
          </a:ln>
        </p:spPr>
        <p:txBody>
          <a:bodyPr wrap="none" anchor="ctr"/>
          <a:lstStyle/>
          <a:p>
            <a:endParaRPr lang="en-US"/>
          </a:p>
        </p:txBody>
      </p:sp>
      <p:sp>
        <p:nvSpPr>
          <p:cNvPr id="1043" name="Line 18"/>
          <p:cNvSpPr>
            <a:spLocks noChangeShapeType="1"/>
          </p:cNvSpPr>
          <p:nvPr/>
        </p:nvSpPr>
        <p:spPr bwMode="auto">
          <a:xfrm>
            <a:off x="8763000" y="6019800"/>
            <a:ext cx="0" cy="457200"/>
          </a:xfrm>
          <a:prstGeom prst="line">
            <a:avLst/>
          </a:prstGeom>
          <a:noFill/>
          <a:ln w="139700">
            <a:solidFill>
              <a:srgbClr val="FFE2CC"/>
            </a:solidFill>
            <a:round/>
            <a:headEnd/>
            <a:tailEnd/>
          </a:ln>
        </p:spPr>
        <p:txBody>
          <a:bodyPr wrap="none" anchor="ctr"/>
          <a:lstStyle/>
          <a:p>
            <a:endParaRPr lang="en-US"/>
          </a:p>
        </p:txBody>
      </p:sp>
      <p:sp>
        <p:nvSpPr>
          <p:cNvPr id="1044" name="Line 19"/>
          <p:cNvSpPr>
            <a:spLocks noChangeShapeType="1"/>
          </p:cNvSpPr>
          <p:nvPr/>
        </p:nvSpPr>
        <p:spPr bwMode="auto">
          <a:xfrm>
            <a:off x="457200" y="6019800"/>
            <a:ext cx="0" cy="457200"/>
          </a:xfrm>
          <a:prstGeom prst="line">
            <a:avLst/>
          </a:prstGeom>
          <a:noFill/>
          <a:ln w="165100">
            <a:solidFill>
              <a:srgbClr val="FFE2CC"/>
            </a:solidFill>
            <a:round/>
            <a:headEnd/>
            <a:tailEnd/>
          </a:ln>
        </p:spPr>
        <p:txBody>
          <a:bodyPr wrap="none" anchor="ctr"/>
          <a:lstStyle/>
          <a:p>
            <a:endParaRPr lang="en-US"/>
          </a:p>
        </p:txBody>
      </p:sp>
      <p:sp>
        <p:nvSpPr>
          <p:cNvPr id="1045" name="AutoShape 20"/>
          <p:cNvSpPr>
            <a:spLocks noChangeArrowheads="1"/>
          </p:cNvSpPr>
          <p:nvPr/>
        </p:nvSpPr>
        <p:spPr bwMode="auto">
          <a:xfrm rot="10800000">
            <a:off x="8458200" y="5848350"/>
            <a:ext cx="457200" cy="228600"/>
          </a:xfrm>
          <a:prstGeom prst="triangle">
            <a:avLst>
              <a:gd name="adj" fmla="val 50000"/>
            </a:avLst>
          </a:prstGeom>
          <a:solidFill>
            <a:srgbClr val="B8070D"/>
          </a:solidFill>
          <a:ln w="12700">
            <a:solidFill>
              <a:schemeClr val="bg1"/>
            </a:solidFill>
            <a:miter lim="800000"/>
            <a:headEnd/>
            <a:tailEnd/>
          </a:ln>
        </p:spPr>
        <p:txBody>
          <a:bodyPr rot="10800000" wrap="none" anchor="ctr"/>
          <a:lstStyle/>
          <a:p>
            <a:pPr algn="ctr"/>
            <a:endParaRPr lang="en-US" sz="2400">
              <a:latin typeface="Arial" charset="0"/>
            </a:endParaRPr>
          </a:p>
        </p:txBody>
      </p:sp>
      <p:grpSp>
        <p:nvGrpSpPr>
          <p:cNvPr id="1046" name="Group 21"/>
          <p:cNvGrpSpPr>
            <a:grpSpLocks/>
          </p:cNvGrpSpPr>
          <p:nvPr/>
        </p:nvGrpSpPr>
        <p:grpSpPr bwMode="auto">
          <a:xfrm>
            <a:off x="2552700" y="5467350"/>
            <a:ext cx="381000" cy="609600"/>
            <a:chOff x="1608" y="3408"/>
            <a:chExt cx="240" cy="384"/>
          </a:xfrm>
        </p:grpSpPr>
        <p:sp>
          <p:nvSpPr>
            <p:cNvPr id="1051" name="Line 22"/>
            <p:cNvSpPr>
              <a:spLocks noChangeShapeType="1"/>
            </p:cNvSpPr>
            <p:nvPr/>
          </p:nvSpPr>
          <p:spPr bwMode="auto">
            <a:xfrm flipV="1">
              <a:off x="1728" y="3408"/>
              <a:ext cx="0" cy="384"/>
            </a:xfrm>
            <a:prstGeom prst="line">
              <a:avLst/>
            </a:prstGeom>
            <a:noFill/>
            <a:ln w="41275">
              <a:solidFill>
                <a:srgbClr val="FFDE02"/>
              </a:solidFill>
              <a:round/>
              <a:headEnd/>
              <a:tailEnd/>
            </a:ln>
          </p:spPr>
          <p:txBody>
            <a:bodyPr wrap="none" anchor="ctr"/>
            <a:lstStyle/>
            <a:p>
              <a:endParaRPr lang="en-US"/>
            </a:p>
          </p:txBody>
        </p:sp>
        <p:sp>
          <p:nvSpPr>
            <p:cNvPr id="1052" name="Line 23"/>
            <p:cNvSpPr>
              <a:spLocks noChangeShapeType="1"/>
            </p:cNvSpPr>
            <p:nvPr/>
          </p:nvSpPr>
          <p:spPr bwMode="auto">
            <a:xfrm flipH="1" flipV="1">
              <a:off x="1608" y="3504"/>
              <a:ext cx="240" cy="0"/>
            </a:xfrm>
            <a:prstGeom prst="line">
              <a:avLst/>
            </a:prstGeom>
            <a:noFill/>
            <a:ln w="41275">
              <a:solidFill>
                <a:srgbClr val="FFDE02"/>
              </a:solidFill>
              <a:round/>
              <a:headEnd/>
              <a:tailEnd/>
            </a:ln>
          </p:spPr>
          <p:txBody>
            <a:bodyPr wrap="none" anchor="ctr"/>
            <a:lstStyle/>
            <a:p>
              <a:endParaRPr lang="en-US"/>
            </a:p>
          </p:txBody>
        </p:sp>
      </p:grpSp>
      <p:sp>
        <p:nvSpPr>
          <p:cNvPr id="1047" name="Line 24"/>
          <p:cNvSpPr>
            <a:spLocks noChangeShapeType="1"/>
          </p:cNvSpPr>
          <p:nvPr/>
        </p:nvSpPr>
        <p:spPr bwMode="auto">
          <a:xfrm>
            <a:off x="0" y="514350"/>
            <a:ext cx="9144000" cy="0"/>
          </a:xfrm>
          <a:prstGeom prst="line">
            <a:avLst/>
          </a:prstGeom>
          <a:noFill/>
          <a:ln w="76200" cmpd="tri">
            <a:solidFill>
              <a:srgbClr val="008000">
                <a:alpha val="50195"/>
              </a:srgbClr>
            </a:solidFill>
            <a:round/>
            <a:headEnd/>
            <a:tailEnd/>
          </a:ln>
        </p:spPr>
        <p:txBody>
          <a:bodyPr wrap="none" anchor="ctr"/>
          <a:lstStyle/>
          <a:p>
            <a:endParaRPr lang="en-US"/>
          </a:p>
        </p:txBody>
      </p:sp>
      <p:sp>
        <p:nvSpPr>
          <p:cNvPr id="275481" name="Text Box 25"/>
          <p:cNvSpPr txBox="1">
            <a:spLocks noChangeArrowheads="1"/>
          </p:cNvSpPr>
          <p:nvPr/>
        </p:nvSpPr>
        <p:spPr bwMode="auto">
          <a:xfrm>
            <a:off x="-76200" y="6488113"/>
            <a:ext cx="9280525" cy="350837"/>
          </a:xfrm>
          <a:prstGeom prst="rect">
            <a:avLst/>
          </a:prstGeom>
          <a:noFill/>
          <a:ln w="9525">
            <a:noFill/>
            <a:miter lim="800000"/>
            <a:headEnd/>
            <a:tailEnd/>
          </a:ln>
          <a:effec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latin typeface="Arial" charset="0"/>
              </a:rPr>
              <a:t>1500 BC       500 BC       AD 1      AD 500      AD 1000       AD 1500        AD 1900        AD 2000</a:t>
            </a:r>
          </a:p>
        </p:txBody>
      </p:sp>
      <p:sp>
        <p:nvSpPr>
          <p:cNvPr id="1049" name="Rectangle 26"/>
          <p:cNvSpPr>
            <a:spLocks noChangeArrowheads="1"/>
          </p:cNvSpPr>
          <p:nvPr/>
        </p:nvSpPr>
        <p:spPr bwMode="auto">
          <a:xfrm>
            <a:off x="533400" y="762000"/>
            <a:ext cx="8458200" cy="1165225"/>
          </a:xfrm>
          <a:prstGeom prst="rect">
            <a:avLst/>
          </a:prstGeom>
          <a:noFill/>
          <a:ln w="9525">
            <a:noFill/>
            <a:miter lim="800000"/>
            <a:headEnd/>
            <a:tailEnd/>
          </a:ln>
        </p:spPr>
        <p:txBody>
          <a:bodyPr>
            <a:spAutoFit/>
          </a:bodyPr>
          <a:lstStyle/>
          <a:p>
            <a:pPr>
              <a:lnSpc>
                <a:spcPct val="110000"/>
              </a:lnSpc>
            </a:pPr>
            <a:r>
              <a:rPr lang="en-US" sz="3200" b="1">
                <a:latin typeface="Arial" charset="0"/>
              </a:rPr>
              <a:t>By </a:t>
            </a:r>
            <a:r>
              <a:rPr lang="en-US" sz="2800" b="1">
                <a:latin typeface="Arial" charset="0"/>
              </a:rPr>
              <a:t>AD</a:t>
            </a:r>
            <a:r>
              <a:rPr lang="en-US" sz="3200" b="1">
                <a:latin typeface="Arial" charset="0"/>
              </a:rPr>
              <a:t> 2000, the Bible, or some of the Bible, was translated into 2,322 languages</a:t>
            </a:r>
            <a:r>
              <a:rPr lang="en-US" sz="3200" b="1">
                <a:solidFill>
                  <a:srgbClr val="000066"/>
                </a:solidFill>
                <a:latin typeface="Arial" charset="0"/>
              </a:rPr>
              <a:t>. </a:t>
            </a:r>
          </a:p>
        </p:txBody>
      </p:sp>
      <p:graphicFrame>
        <p:nvGraphicFramePr>
          <p:cNvPr id="1026" name="Object 27"/>
          <p:cNvGraphicFramePr>
            <a:graphicFrameLocks noChangeAspect="1"/>
          </p:cNvGraphicFramePr>
          <p:nvPr/>
        </p:nvGraphicFramePr>
        <p:xfrm>
          <a:off x="0" y="914400"/>
          <a:ext cx="9020175" cy="4875213"/>
        </p:xfrm>
        <a:graphic>
          <a:graphicData uri="http://schemas.openxmlformats.org/presentationml/2006/ole">
            <p:oleObj spid="_x0000_s1026" name="Chart" r:id="rId4" imgW="7515134" imgH="4333966" progId="MSGraph.Chart.8">
              <p:embed followColorScheme="full"/>
            </p:oleObj>
          </a:graphicData>
        </a:graphic>
      </p:graphicFrame>
      <p:sp>
        <p:nvSpPr>
          <p:cNvPr id="1050" name="Text Box 28"/>
          <p:cNvSpPr txBox="1">
            <a:spLocks noChangeArrowheads="1"/>
          </p:cNvSpPr>
          <p:nvPr/>
        </p:nvSpPr>
        <p:spPr bwMode="auto">
          <a:xfrm>
            <a:off x="4648200" y="4800600"/>
            <a:ext cx="4495800" cy="400110"/>
          </a:xfrm>
          <a:prstGeom prst="rect">
            <a:avLst/>
          </a:prstGeom>
          <a:noFill/>
          <a:ln w="9525">
            <a:noFill/>
            <a:miter lim="800000"/>
            <a:headEnd/>
            <a:tailEnd/>
          </a:ln>
        </p:spPr>
        <p:txBody>
          <a:bodyPr wrap="square">
            <a:spAutoFit/>
          </a:bodyPr>
          <a:lstStyle/>
          <a:p>
            <a:r>
              <a:rPr lang="en-US" sz="2000" b="1" dirty="0">
                <a:solidFill>
                  <a:srgbClr val="FFFF00"/>
                </a:solidFill>
                <a:latin typeface="Arial" charset="0"/>
              </a:rPr>
              <a:t>Source:  Wycliffe Bible Translators</a:t>
            </a:r>
            <a:r>
              <a:rPr lang="en-US" sz="2000" dirty="0">
                <a:latin typeface="Arial" charset="0"/>
              </a:rPr>
              <a:t>.</a:t>
            </a:r>
          </a:p>
        </p:txBody>
      </p:sp>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3505200" y="609600"/>
            <a:ext cx="5562600" cy="685800"/>
          </a:xfrm>
          <a:prstGeom prst="hexagon">
            <a:avLst>
              <a:gd name="adj" fmla="val 50244"/>
              <a:gd name="vf" fmla="val 115470"/>
            </a:avLst>
          </a:prstGeom>
          <a:solidFill>
            <a:srgbClr val="FFE2CC">
              <a:alpha val="50195"/>
            </a:srgbClr>
          </a:solidFill>
          <a:ln w="9525">
            <a:noFill/>
            <a:miter lim="800000"/>
            <a:headEnd/>
            <a:tailEnd/>
          </a:ln>
        </p:spPr>
        <p:txBody>
          <a:bodyPr wrap="none" anchor="ctr"/>
          <a:lstStyle/>
          <a:p>
            <a:endParaRPr lang="en-US"/>
          </a:p>
        </p:txBody>
      </p:sp>
      <p:sp>
        <p:nvSpPr>
          <p:cNvPr id="43011" name="Line 3"/>
          <p:cNvSpPr>
            <a:spLocks noChangeShapeType="1"/>
          </p:cNvSpPr>
          <p:nvPr/>
        </p:nvSpPr>
        <p:spPr bwMode="auto">
          <a:xfrm>
            <a:off x="1295400" y="457200"/>
            <a:ext cx="7848600" cy="0"/>
          </a:xfrm>
          <a:prstGeom prst="line">
            <a:avLst/>
          </a:prstGeom>
          <a:noFill/>
          <a:ln w="76200">
            <a:solidFill>
              <a:srgbClr val="FF0066">
                <a:alpha val="50195"/>
              </a:srgbClr>
            </a:solidFill>
            <a:round/>
            <a:headEnd/>
            <a:tailEnd/>
          </a:ln>
        </p:spPr>
        <p:txBody>
          <a:bodyPr wrap="none" anchor="ctr"/>
          <a:lstStyle/>
          <a:p>
            <a:endParaRPr lang="en-US"/>
          </a:p>
        </p:txBody>
      </p:sp>
      <p:sp>
        <p:nvSpPr>
          <p:cNvPr id="43012" name="AutoShape 4"/>
          <p:cNvSpPr>
            <a:spLocks noChangeArrowheads="1"/>
          </p:cNvSpPr>
          <p:nvPr/>
        </p:nvSpPr>
        <p:spPr bwMode="auto">
          <a:xfrm>
            <a:off x="381000" y="457200"/>
            <a:ext cx="3524250" cy="782638"/>
          </a:xfrm>
          <a:prstGeom prst="parallelogram">
            <a:avLst>
              <a:gd name="adj" fmla="val 112576"/>
            </a:avLst>
          </a:prstGeom>
          <a:solidFill>
            <a:srgbClr val="FF0066">
              <a:alpha val="50195"/>
            </a:srgbClr>
          </a:solidFill>
          <a:ln w="9525">
            <a:noFill/>
            <a:miter lim="800000"/>
            <a:headEnd/>
            <a:tailEnd/>
          </a:ln>
        </p:spPr>
        <p:txBody>
          <a:bodyPr wrap="none" anchor="ctr"/>
          <a:lstStyle/>
          <a:p>
            <a:endParaRPr lang="en-US"/>
          </a:p>
        </p:txBody>
      </p:sp>
      <p:sp>
        <p:nvSpPr>
          <p:cNvPr id="43013" name="Line 5"/>
          <p:cNvSpPr>
            <a:spLocks noChangeShapeType="1"/>
          </p:cNvSpPr>
          <p:nvPr/>
        </p:nvSpPr>
        <p:spPr bwMode="auto">
          <a:xfrm>
            <a:off x="0" y="5791200"/>
            <a:ext cx="9144000" cy="0"/>
          </a:xfrm>
          <a:prstGeom prst="line">
            <a:avLst/>
          </a:prstGeom>
          <a:noFill/>
          <a:ln w="38100" cap="rnd" cmpd="dbl">
            <a:solidFill>
              <a:srgbClr val="660104"/>
            </a:solidFill>
            <a:prstDash val="sysDot"/>
            <a:round/>
            <a:headEnd/>
            <a:tailEnd/>
          </a:ln>
        </p:spPr>
        <p:txBody>
          <a:bodyPr wrap="none" anchor="ctr"/>
          <a:lstStyle/>
          <a:p>
            <a:endParaRPr lang="en-US"/>
          </a:p>
        </p:txBody>
      </p:sp>
      <p:sp>
        <p:nvSpPr>
          <p:cNvPr id="43014" name="Text Box 6"/>
          <p:cNvSpPr txBox="1">
            <a:spLocks noChangeArrowheads="1"/>
          </p:cNvSpPr>
          <p:nvPr/>
        </p:nvSpPr>
        <p:spPr bwMode="auto">
          <a:xfrm>
            <a:off x="457200" y="1495425"/>
            <a:ext cx="5334000" cy="3686175"/>
          </a:xfrm>
          <a:prstGeom prst="rect">
            <a:avLst/>
          </a:prstGeom>
          <a:noFill/>
          <a:ln w="9525">
            <a:noFill/>
            <a:miter lim="800000"/>
            <a:headEnd/>
            <a:tailEnd/>
          </a:ln>
        </p:spPr>
        <p:txBody>
          <a:bodyPr>
            <a:spAutoFit/>
          </a:bodyPr>
          <a:lstStyle/>
          <a:p>
            <a:pPr>
              <a:buFontTx/>
              <a:buChar char="•"/>
            </a:pPr>
            <a:endParaRPr lang="en-US" sz="1200">
              <a:latin typeface="Arial" charset="0"/>
            </a:endParaRPr>
          </a:p>
          <a:p>
            <a:r>
              <a:rPr lang="en-US" sz="3200" b="1">
                <a:latin typeface="Arial" charset="0"/>
              </a:rPr>
              <a:t>The Gutenberg Bible</a:t>
            </a:r>
            <a:r>
              <a:rPr lang="en-US" sz="3200">
                <a:latin typeface="Arial" charset="0"/>
              </a:rPr>
              <a:t> is the first book ever printed with the printing press. This Latin Vulgate version is often illuminated by artists who hand paint letters and ornaments on each page.</a:t>
            </a:r>
          </a:p>
        </p:txBody>
      </p:sp>
      <p:pic>
        <p:nvPicPr>
          <p:cNvPr id="119815" name="Picture 7"/>
          <p:cNvPicPr>
            <a:picLocks noChangeAspect="1" noChangeArrowheads="1"/>
          </p:cNvPicPr>
          <p:nvPr/>
        </p:nvPicPr>
        <p:blipFill>
          <a:blip r:embed="rId3" cstate="print"/>
          <a:srcRect/>
          <a:stretch>
            <a:fillRect/>
          </a:stretch>
        </p:blipFill>
        <p:spPr bwMode="auto">
          <a:xfrm>
            <a:off x="5867400" y="1524000"/>
            <a:ext cx="2470150" cy="3124200"/>
          </a:xfrm>
          <a:prstGeom prst="rect">
            <a:avLst/>
          </a:prstGeom>
          <a:noFill/>
          <a:ln w="50800">
            <a:solidFill>
              <a:srgbClr val="660104"/>
            </a:solidFill>
            <a:miter lim="800000"/>
            <a:headEnd/>
            <a:tailEnd/>
          </a:ln>
        </p:spPr>
      </p:pic>
      <p:sp>
        <p:nvSpPr>
          <p:cNvPr id="119816" name="Rectangle 8"/>
          <p:cNvSpPr>
            <a:spLocks noChangeArrowheads="1"/>
          </p:cNvSpPr>
          <p:nvPr/>
        </p:nvSpPr>
        <p:spPr bwMode="auto">
          <a:xfrm>
            <a:off x="5791200" y="4724400"/>
            <a:ext cx="2667000" cy="822325"/>
          </a:xfrm>
          <a:prstGeom prst="rect">
            <a:avLst/>
          </a:prstGeom>
          <a:noFill/>
          <a:ln w="9525">
            <a:noFill/>
            <a:miter lim="800000"/>
            <a:headEnd/>
            <a:tailEnd/>
          </a:ln>
        </p:spPr>
        <p:txBody>
          <a:bodyPr>
            <a:spAutoFit/>
          </a:bodyPr>
          <a:lstStyle/>
          <a:p>
            <a:pPr algn="ctr"/>
            <a:r>
              <a:rPr lang="en-US" sz="2400" b="1">
                <a:latin typeface="Arial" charset="0"/>
              </a:rPr>
              <a:t>Gutenberg </a:t>
            </a:r>
          </a:p>
          <a:p>
            <a:pPr algn="ctr"/>
            <a:r>
              <a:rPr lang="en-US" sz="2400" b="1">
                <a:latin typeface="Arial" charset="0"/>
              </a:rPr>
              <a:t>Bible Page</a:t>
            </a:r>
            <a:endParaRPr lang="en-US" sz="3200">
              <a:latin typeface="Arial" charset="0"/>
            </a:endParaRPr>
          </a:p>
        </p:txBody>
      </p:sp>
      <p:sp>
        <p:nvSpPr>
          <p:cNvPr id="43017" name="Text Box 9"/>
          <p:cNvSpPr txBox="1">
            <a:spLocks noChangeArrowheads="1"/>
          </p:cNvSpPr>
          <p:nvPr/>
        </p:nvSpPr>
        <p:spPr bwMode="auto">
          <a:xfrm>
            <a:off x="1428750" y="533400"/>
            <a:ext cx="1698625" cy="579438"/>
          </a:xfrm>
          <a:prstGeom prst="rect">
            <a:avLst/>
          </a:prstGeom>
          <a:noFill/>
          <a:ln w="9525">
            <a:noFill/>
            <a:miter lim="800000"/>
            <a:headEnd/>
            <a:tailEnd/>
          </a:ln>
        </p:spPr>
        <p:txBody>
          <a:bodyPr wrap="none">
            <a:spAutoFit/>
          </a:bodyPr>
          <a:lstStyle/>
          <a:p>
            <a:r>
              <a:rPr lang="en-US" sz="2800" b="1">
                <a:solidFill>
                  <a:schemeClr val="bg1"/>
                </a:solidFill>
                <a:latin typeface="Arial" charset="0"/>
              </a:rPr>
              <a:t>AD </a:t>
            </a:r>
            <a:r>
              <a:rPr lang="en-US" sz="3200" b="1">
                <a:solidFill>
                  <a:schemeClr val="bg1"/>
                </a:solidFill>
                <a:latin typeface="Arial" charset="0"/>
              </a:rPr>
              <a:t>1455</a:t>
            </a:r>
          </a:p>
        </p:txBody>
      </p:sp>
      <p:sp>
        <p:nvSpPr>
          <p:cNvPr id="43018" name="Text Box 10"/>
          <p:cNvSpPr txBox="1">
            <a:spLocks noChangeArrowheads="1"/>
          </p:cNvSpPr>
          <p:nvPr/>
        </p:nvSpPr>
        <p:spPr bwMode="auto">
          <a:xfrm>
            <a:off x="0" y="6521450"/>
            <a:ext cx="9185275" cy="336550"/>
          </a:xfrm>
          <a:prstGeom prst="rect">
            <a:avLst/>
          </a:prstGeom>
          <a:noFill/>
          <a:ln w="9525">
            <a:noFill/>
            <a:miter lim="800000"/>
            <a:headEnd/>
            <a:tailEnd/>
          </a:ln>
        </p:spPr>
        <p:txBody>
          <a:bodyPr wrap="none" anchor="ctr">
            <a:spAutoFit/>
          </a:bodyPr>
          <a:lstStyle/>
          <a:p>
            <a:pPr>
              <a:spcBef>
                <a:spcPct val="50000"/>
              </a:spcBef>
            </a:pPr>
            <a:r>
              <a:rPr lang="en-US" sz="1600">
                <a:solidFill>
                  <a:srgbClr val="FFE2CC"/>
                </a:solidFill>
                <a:latin typeface="Arial" charset="0"/>
              </a:rPr>
              <a:t>1500 </a:t>
            </a:r>
            <a:r>
              <a:rPr lang="en-US" sz="1400">
                <a:solidFill>
                  <a:srgbClr val="FFE2CC"/>
                </a:solidFill>
                <a:latin typeface="Arial" charset="0"/>
              </a:rPr>
              <a:t>BC  </a:t>
            </a:r>
            <a:r>
              <a:rPr lang="en-US" sz="1600">
                <a:solidFill>
                  <a:srgbClr val="FFE2CC"/>
                </a:solidFill>
                <a:latin typeface="Arial" charset="0"/>
              </a:rPr>
              <a:t>        500 </a:t>
            </a:r>
            <a:r>
              <a:rPr lang="en-US" sz="1400">
                <a:solidFill>
                  <a:srgbClr val="FFE2CC"/>
                </a:solidFill>
                <a:latin typeface="Arial" charset="0"/>
              </a:rPr>
              <a:t>BC</a:t>
            </a:r>
            <a:r>
              <a:rPr lang="en-US" sz="1600">
                <a:solidFill>
                  <a:srgbClr val="FFE2CC"/>
                </a:solidFill>
                <a:latin typeface="Arial" charset="0"/>
              </a:rPr>
              <a:t>         </a:t>
            </a:r>
            <a:r>
              <a:rPr lang="en-US" sz="1400">
                <a:solidFill>
                  <a:srgbClr val="FFE2CC"/>
                </a:solidFill>
                <a:latin typeface="Arial" charset="0"/>
              </a:rPr>
              <a:t>AD</a:t>
            </a:r>
            <a:r>
              <a:rPr lang="en-US" sz="1600">
                <a:solidFill>
                  <a:srgbClr val="FFE2CC"/>
                </a:solidFill>
                <a:latin typeface="Arial" charset="0"/>
              </a:rPr>
              <a:t>1         </a:t>
            </a:r>
            <a:r>
              <a:rPr lang="en-US" sz="1400">
                <a:solidFill>
                  <a:srgbClr val="FFE2CC"/>
                </a:solidFill>
                <a:latin typeface="Arial" charset="0"/>
              </a:rPr>
              <a:t>AD</a:t>
            </a:r>
            <a:r>
              <a:rPr lang="en-US" sz="1600">
                <a:solidFill>
                  <a:srgbClr val="FFE2CC"/>
                </a:solidFill>
                <a:latin typeface="Arial" charset="0"/>
              </a:rPr>
              <a:t> 500         </a:t>
            </a:r>
            <a:r>
              <a:rPr lang="en-US" sz="1400">
                <a:solidFill>
                  <a:srgbClr val="FFE2CC"/>
                </a:solidFill>
                <a:latin typeface="Arial" charset="0"/>
              </a:rPr>
              <a:t>AD</a:t>
            </a:r>
            <a:r>
              <a:rPr lang="en-US" sz="1600">
                <a:solidFill>
                  <a:srgbClr val="FFE2CC"/>
                </a:solidFill>
                <a:latin typeface="Arial" charset="0"/>
              </a:rPr>
              <a:t> 1000         </a:t>
            </a:r>
            <a:r>
              <a:rPr lang="en-US" sz="1400">
                <a:solidFill>
                  <a:srgbClr val="FFE2CC"/>
                </a:solidFill>
                <a:latin typeface="Arial" charset="0"/>
              </a:rPr>
              <a:t>AD</a:t>
            </a:r>
            <a:r>
              <a:rPr lang="en-US" sz="1600">
                <a:solidFill>
                  <a:srgbClr val="FFE2CC"/>
                </a:solidFill>
                <a:latin typeface="Arial" charset="0"/>
              </a:rPr>
              <a:t> 1500          </a:t>
            </a:r>
            <a:r>
              <a:rPr lang="en-US" sz="1400">
                <a:solidFill>
                  <a:srgbClr val="FFE2CC"/>
                </a:solidFill>
                <a:latin typeface="Arial" charset="0"/>
              </a:rPr>
              <a:t>AD</a:t>
            </a:r>
            <a:r>
              <a:rPr lang="en-US" sz="1600">
                <a:solidFill>
                  <a:srgbClr val="FFE2CC"/>
                </a:solidFill>
                <a:latin typeface="Arial" charset="0"/>
              </a:rPr>
              <a:t> 1900       </a:t>
            </a:r>
            <a:r>
              <a:rPr lang="en-US" sz="1400">
                <a:solidFill>
                  <a:srgbClr val="FFE2CC"/>
                </a:solidFill>
                <a:latin typeface="Arial" charset="0"/>
              </a:rPr>
              <a:t>AD </a:t>
            </a:r>
            <a:r>
              <a:rPr lang="en-US" sz="1600">
                <a:solidFill>
                  <a:srgbClr val="FFE2CC"/>
                </a:solidFill>
                <a:latin typeface="Arial" charset="0"/>
              </a:rPr>
              <a:t>2000</a:t>
            </a:r>
            <a:endParaRPr lang="en-US" sz="1700">
              <a:solidFill>
                <a:schemeClr val="tx2"/>
              </a:solidFill>
              <a:latin typeface="Arial" charset="0"/>
            </a:endParaRPr>
          </a:p>
        </p:txBody>
      </p:sp>
      <p:sp>
        <p:nvSpPr>
          <p:cNvPr id="43019" name="Line 11"/>
          <p:cNvSpPr>
            <a:spLocks noChangeShapeType="1"/>
          </p:cNvSpPr>
          <p:nvPr/>
        </p:nvSpPr>
        <p:spPr bwMode="auto">
          <a:xfrm>
            <a:off x="460375" y="6419850"/>
            <a:ext cx="8458200" cy="0"/>
          </a:xfrm>
          <a:prstGeom prst="line">
            <a:avLst/>
          </a:prstGeom>
          <a:noFill/>
          <a:ln w="76200">
            <a:solidFill>
              <a:srgbClr val="FFE2CC"/>
            </a:solidFill>
            <a:round/>
            <a:headEnd/>
            <a:tailEnd/>
          </a:ln>
        </p:spPr>
        <p:txBody>
          <a:bodyPr wrap="none" anchor="ctr"/>
          <a:lstStyle/>
          <a:p>
            <a:endParaRPr lang="en-US"/>
          </a:p>
        </p:txBody>
      </p:sp>
      <p:sp>
        <p:nvSpPr>
          <p:cNvPr id="43020" name="Line 12"/>
          <p:cNvSpPr>
            <a:spLocks noChangeShapeType="1"/>
          </p:cNvSpPr>
          <p:nvPr/>
        </p:nvSpPr>
        <p:spPr bwMode="auto">
          <a:xfrm>
            <a:off x="7623175" y="5962650"/>
            <a:ext cx="0" cy="457200"/>
          </a:xfrm>
          <a:prstGeom prst="line">
            <a:avLst/>
          </a:prstGeom>
          <a:noFill/>
          <a:ln w="57150">
            <a:solidFill>
              <a:srgbClr val="FFE2CC"/>
            </a:solidFill>
            <a:round/>
            <a:headEnd/>
            <a:tailEnd/>
          </a:ln>
        </p:spPr>
        <p:txBody>
          <a:bodyPr wrap="none" anchor="ctr"/>
          <a:lstStyle/>
          <a:p>
            <a:endParaRPr lang="en-US"/>
          </a:p>
        </p:txBody>
      </p:sp>
      <p:sp>
        <p:nvSpPr>
          <p:cNvPr id="43021" name="AutoShape 13"/>
          <p:cNvSpPr>
            <a:spLocks noChangeArrowheads="1"/>
          </p:cNvSpPr>
          <p:nvPr/>
        </p:nvSpPr>
        <p:spPr bwMode="auto">
          <a:xfrm>
            <a:off x="7467600" y="6038850"/>
            <a:ext cx="1676400" cy="838200"/>
          </a:xfrm>
          <a:prstGeom prst="parallelogram">
            <a:avLst>
              <a:gd name="adj" fmla="val 0"/>
            </a:avLst>
          </a:prstGeom>
          <a:solidFill>
            <a:srgbClr val="008000"/>
          </a:solidFill>
          <a:ln w="9525">
            <a:noFill/>
            <a:miter lim="800000"/>
            <a:headEnd/>
            <a:tailEnd/>
          </a:ln>
        </p:spPr>
        <p:txBody>
          <a:bodyPr wrap="none" anchor="ctr"/>
          <a:lstStyle/>
          <a:p>
            <a:pPr algn="ctr"/>
            <a:endParaRPr lang="en-US" sz="2400">
              <a:latin typeface="Times" charset="0"/>
            </a:endParaRPr>
          </a:p>
        </p:txBody>
      </p:sp>
      <p:sp>
        <p:nvSpPr>
          <p:cNvPr id="43022" name="AutoShape 14"/>
          <p:cNvSpPr>
            <a:spLocks noChangeArrowheads="1"/>
          </p:cNvSpPr>
          <p:nvPr/>
        </p:nvSpPr>
        <p:spPr bwMode="auto">
          <a:xfrm>
            <a:off x="2895600" y="6038850"/>
            <a:ext cx="990600" cy="838200"/>
          </a:xfrm>
          <a:prstGeom prst="parallelogram">
            <a:avLst>
              <a:gd name="adj" fmla="val 0"/>
            </a:avLst>
          </a:prstGeom>
          <a:solidFill>
            <a:srgbClr val="660066"/>
          </a:solidFill>
          <a:ln w="9525">
            <a:noFill/>
            <a:miter lim="800000"/>
            <a:headEnd/>
            <a:tailEnd/>
          </a:ln>
        </p:spPr>
        <p:txBody>
          <a:bodyPr wrap="none" anchor="ctr"/>
          <a:lstStyle/>
          <a:p>
            <a:pPr algn="ctr"/>
            <a:endParaRPr lang="en-US" sz="3200" b="1">
              <a:solidFill>
                <a:schemeClr val="bg1"/>
              </a:solidFill>
              <a:latin typeface="Arial" charset="0"/>
            </a:endParaRPr>
          </a:p>
        </p:txBody>
      </p:sp>
      <p:sp>
        <p:nvSpPr>
          <p:cNvPr id="43023" name="AutoShape 15"/>
          <p:cNvSpPr>
            <a:spLocks noChangeArrowheads="1"/>
          </p:cNvSpPr>
          <p:nvPr/>
        </p:nvSpPr>
        <p:spPr bwMode="auto">
          <a:xfrm>
            <a:off x="0" y="6038850"/>
            <a:ext cx="2895600" cy="838200"/>
          </a:xfrm>
          <a:prstGeom prst="parallelogram">
            <a:avLst>
              <a:gd name="adj" fmla="val 0"/>
            </a:avLst>
          </a:prstGeom>
          <a:solidFill>
            <a:srgbClr val="660066"/>
          </a:solidFill>
          <a:ln w="9525">
            <a:noFill/>
            <a:miter lim="800000"/>
            <a:headEnd/>
            <a:tailEnd/>
          </a:ln>
        </p:spPr>
        <p:txBody>
          <a:bodyPr wrap="none" anchor="ctr"/>
          <a:lstStyle/>
          <a:p>
            <a:pPr algn="ctr"/>
            <a:endParaRPr lang="en-US" sz="3200" b="1">
              <a:solidFill>
                <a:schemeClr val="bg1"/>
              </a:solidFill>
              <a:latin typeface="Arial" charset="0"/>
            </a:endParaRPr>
          </a:p>
        </p:txBody>
      </p:sp>
      <p:sp>
        <p:nvSpPr>
          <p:cNvPr id="43024" name="AutoShape 16"/>
          <p:cNvSpPr>
            <a:spLocks noChangeArrowheads="1"/>
          </p:cNvSpPr>
          <p:nvPr/>
        </p:nvSpPr>
        <p:spPr bwMode="auto">
          <a:xfrm>
            <a:off x="6172200" y="6038850"/>
            <a:ext cx="1371600" cy="838200"/>
          </a:xfrm>
          <a:prstGeom prst="parallelogram">
            <a:avLst>
              <a:gd name="adj" fmla="val 0"/>
            </a:avLst>
          </a:prstGeom>
          <a:solidFill>
            <a:srgbClr val="008CFF"/>
          </a:solidFill>
          <a:ln w="9525">
            <a:noFill/>
            <a:miter lim="800000"/>
            <a:headEnd/>
            <a:tailEnd/>
          </a:ln>
        </p:spPr>
        <p:txBody>
          <a:bodyPr wrap="none" anchor="ctr"/>
          <a:lstStyle/>
          <a:p>
            <a:pPr algn="ctr"/>
            <a:endParaRPr lang="en-US" sz="2400">
              <a:latin typeface="Times" charset="0"/>
            </a:endParaRPr>
          </a:p>
        </p:txBody>
      </p:sp>
      <p:sp>
        <p:nvSpPr>
          <p:cNvPr id="43025" name="AutoShape 17"/>
          <p:cNvSpPr>
            <a:spLocks noChangeArrowheads="1"/>
          </p:cNvSpPr>
          <p:nvPr/>
        </p:nvSpPr>
        <p:spPr bwMode="auto">
          <a:xfrm>
            <a:off x="3886200" y="6038850"/>
            <a:ext cx="2286000" cy="838200"/>
          </a:xfrm>
          <a:prstGeom prst="parallelogram">
            <a:avLst>
              <a:gd name="adj" fmla="val 0"/>
            </a:avLst>
          </a:prstGeom>
          <a:solidFill>
            <a:srgbClr val="FF0066"/>
          </a:solidFill>
          <a:ln w="9525">
            <a:noFill/>
            <a:miter lim="800000"/>
            <a:headEnd/>
            <a:tailEnd/>
          </a:ln>
        </p:spPr>
        <p:txBody>
          <a:bodyPr wrap="none" anchor="ctr"/>
          <a:lstStyle/>
          <a:p>
            <a:endParaRPr lang="en-US"/>
          </a:p>
        </p:txBody>
      </p:sp>
      <p:sp>
        <p:nvSpPr>
          <p:cNvPr id="43026" name="Line 18"/>
          <p:cNvSpPr>
            <a:spLocks noChangeShapeType="1"/>
          </p:cNvSpPr>
          <p:nvPr/>
        </p:nvSpPr>
        <p:spPr bwMode="auto">
          <a:xfrm>
            <a:off x="381000" y="6496050"/>
            <a:ext cx="8458200" cy="0"/>
          </a:xfrm>
          <a:prstGeom prst="line">
            <a:avLst/>
          </a:prstGeom>
          <a:noFill/>
          <a:ln w="76200">
            <a:solidFill>
              <a:srgbClr val="FFE2CC"/>
            </a:solidFill>
            <a:round/>
            <a:headEnd/>
            <a:tailEnd/>
          </a:ln>
        </p:spPr>
        <p:txBody>
          <a:bodyPr wrap="none" anchor="ctr"/>
          <a:lstStyle/>
          <a:p>
            <a:endParaRPr lang="en-US"/>
          </a:p>
        </p:txBody>
      </p:sp>
      <p:sp>
        <p:nvSpPr>
          <p:cNvPr id="43027" name="Line 19"/>
          <p:cNvSpPr>
            <a:spLocks noChangeShapeType="1"/>
          </p:cNvSpPr>
          <p:nvPr/>
        </p:nvSpPr>
        <p:spPr bwMode="auto">
          <a:xfrm>
            <a:off x="2743200" y="6038850"/>
            <a:ext cx="0" cy="457200"/>
          </a:xfrm>
          <a:prstGeom prst="line">
            <a:avLst/>
          </a:prstGeom>
          <a:noFill/>
          <a:ln w="57150">
            <a:solidFill>
              <a:srgbClr val="FFE2CC"/>
            </a:solidFill>
            <a:round/>
            <a:headEnd/>
            <a:tailEnd/>
          </a:ln>
        </p:spPr>
        <p:txBody>
          <a:bodyPr wrap="none" anchor="ctr"/>
          <a:lstStyle/>
          <a:p>
            <a:endParaRPr lang="en-US"/>
          </a:p>
        </p:txBody>
      </p:sp>
      <p:sp>
        <p:nvSpPr>
          <p:cNvPr id="43028" name="Line 20"/>
          <p:cNvSpPr>
            <a:spLocks noChangeShapeType="1"/>
          </p:cNvSpPr>
          <p:nvPr/>
        </p:nvSpPr>
        <p:spPr bwMode="auto">
          <a:xfrm>
            <a:off x="1524000" y="6038850"/>
            <a:ext cx="0" cy="457200"/>
          </a:xfrm>
          <a:prstGeom prst="line">
            <a:avLst/>
          </a:prstGeom>
          <a:noFill/>
          <a:ln w="57150">
            <a:solidFill>
              <a:srgbClr val="FFE2CC"/>
            </a:solidFill>
            <a:round/>
            <a:headEnd/>
            <a:tailEnd/>
          </a:ln>
        </p:spPr>
        <p:txBody>
          <a:bodyPr wrap="none" anchor="ctr"/>
          <a:lstStyle/>
          <a:p>
            <a:endParaRPr lang="en-US"/>
          </a:p>
        </p:txBody>
      </p:sp>
      <p:sp>
        <p:nvSpPr>
          <p:cNvPr id="43029" name="Line 21"/>
          <p:cNvSpPr>
            <a:spLocks noChangeShapeType="1"/>
          </p:cNvSpPr>
          <p:nvPr/>
        </p:nvSpPr>
        <p:spPr bwMode="auto">
          <a:xfrm>
            <a:off x="6172200" y="6038850"/>
            <a:ext cx="0" cy="457200"/>
          </a:xfrm>
          <a:prstGeom prst="line">
            <a:avLst/>
          </a:prstGeom>
          <a:noFill/>
          <a:ln w="57150">
            <a:solidFill>
              <a:srgbClr val="FFE2CC"/>
            </a:solidFill>
            <a:round/>
            <a:headEnd/>
            <a:tailEnd/>
          </a:ln>
        </p:spPr>
        <p:txBody>
          <a:bodyPr wrap="none" anchor="ctr"/>
          <a:lstStyle/>
          <a:p>
            <a:endParaRPr lang="en-US"/>
          </a:p>
        </p:txBody>
      </p:sp>
      <p:sp>
        <p:nvSpPr>
          <p:cNvPr id="43030" name="Line 22"/>
          <p:cNvSpPr>
            <a:spLocks noChangeShapeType="1"/>
          </p:cNvSpPr>
          <p:nvPr/>
        </p:nvSpPr>
        <p:spPr bwMode="auto">
          <a:xfrm>
            <a:off x="4953000" y="6038850"/>
            <a:ext cx="0" cy="457200"/>
          </a:xfrm>
          <a:prstGeom prst="line">
            <a:avLst/>
          </a:prstGeom>
          <a:noFill/>
          <a:ln w="57150">
            <a:solidFill>
              <a:srgbClr val="FFE2CC"/>
            </a:solidFill>
            <a:round/>
            <a:headEnd/>
            <a:tailEnd/>
          </a:ln>
        </p:spPr>
        <p:txBody>
          <a:bodyPr wrap="none" anchor="ctr"/>
          <a:lstStyle/>
          <a:p>
            <a:endParaRPr lang="en-US"/>
          </a:p>
        </p:txBody>
      </p:sp>
      <p:sp>
        <p:nvSpPr>
          <p:cNvPr id="43031" name="Line 23"/>
          <p:cNvSpPr>
            <a:spLocks noChangeShapeType="1"/>
          </p:cNvSpPr>
          <p:nvPr/>
        </p:nvSpPr>
        <p:spPr bwMode="auto">
          <a:xfrm>
            <a:off x="3886200" y="6038850"/>
            <a:ext cx="0" cy="457200"/>
          </a:xfrm>
          <a:prstGeom prst="line">
            <a:avLst/>
          </a:prstGeom>
          <a:noFill/>
          <a:ln w="57150">
            <a:solidFill>
              <a:srgbClr val="FFE2CC"/>
            </a:solidFill>
            <a:round/>
            <a:headEnd/>
            <a:tailEnd/>
          </a:ln>
        </p:spPr>
        <p:txBody>
          <a:bodyPr wrap="none" anchor="ctr"/>
          <a:lstStyle/>
          <a:p>
            <a:endParaRPr lang="en-US"/>
          </a:p>
        </p:txBody>
      </p:sp>
      <p:sp>
        <p:nvSpPr>
          <p:cNvPr id="43032" name="Line 24"/>
          <p:cNvSpPr>
            <a:spLocks noChangeShapeType="1"/>
          </p:cNvSpPr>
          <p:nvPr/>
        </p:nvSpPr>
        <p:spPr bwMode="auto">
          <a:xfrm>
            <a:off x="7543800" y="6038850"/>
            <a:ext cx="0" cy="457200"/>
          </a:xfrm>
          <a:prstGeom prst="line">
            <a:avLst/>
          </a:prstGeom>
          <a:noFill/>
          <a:ln w="57150">
            <a:solidFill>
              <a:srgbClr val="FFE2CC"/>
            </a:solidFill>
            <a:round/>
            <a:headEnd/>
            <a:tailEnd/>
          </a:ln>
        </p:spPr>
        <p:txBody>
          <a:bodyPr wrap="none" anchor="ctr"/>
          <a:lstStyle/>
          <a:p>
            <a:endParaRPr lang="en-US"/>
          </a:p>
        </p:txBody>
      </p:sp>
      <p:sp>
        <p:nvSpPr>
          <p:cNvPr id="43033" name="Line 25"/>
          <p:cNvSpPr>
            <a:spLocks noChangeShapeType="1"/>
          </p:cNvSpPr>
          <p:nvPr/>
        </p:nvSpPr>
        <p:spPr bwMode="auto">
          <a:xfrm>
            <a:off x="8763000" y="6038850"/>
            <a:ext cx="0" cy="457200"/>
          </a:xfrm>
          <a:prstGeom prst="line">
            <a:avLst/>
          </a:prstGeom>
          <a:noFill/>
          <a:ln w="139700">
            <a:solidFill>
              <a:srgbClr val="FFE2CC"/>
            </a:solidFill>
            <a:round/>
            <a:headEnd/>
            <a:tailEnd/>
          </a:ln>
        </p:spPr>
        <p:txBody>
          <a:bodyPr wrap="none" anchor="ctr"/>
          <a:lstStyle/>
          <a:p>
            <a:endParaRPr lang="en-US"/>
          </a:p>
        </p:txBody>
      </p:sp>
      <p:sp>
        <p:nvSpPr>
          <p:cNvPr id="43034" name="Line 26"/>
          <p:cNvSpPr>
            <a:spLocks noChangeShapeType="1"/>
          </p:cNvSpPr>
          <p:nvPr/>
        </p:nvSpPr>
        <p:spPr bwMode="auto">
          <a:xfrm>
            <a:off x="457200" y="6038850"/>
            <a:ext cx="0" cy="457200"/>
          </a:xfrm>
          <a:prstGeom prst="line">
            <a:avLst/>
          </a:prstGeom>
          <a:noFill/>
          <a:ln w="165100">
            <a:solidFill>
              <a:srgbClr val="FFE2CC"/>
            </a:solidFill>
            <a:round/>
            <a:headEnd/>
            <a:tailEnd/>
          </a:ln>
        </p:spPr>
        <p:txBody>
          <a:bodyPr wrap="none" anchor="ctr"/>
          <a:lstStyle/>
          <a:p>
            <a:endParaRPr lang="en-US"/>
          </a:p>
        </p:txBody>
      </p:sp>
      <p:sp>
        <p:nvSpPr>
          <p:cNvPr id="43035" name="AutoShape 27"/>
          <p:cNvSpPr>
            <a:spLocks noChangeArrowheads="1"/>
          </p:cNvSpPr>
          <p:nvPr/>
        </p:nvSpPr>
        <p:spPr bwMode="auto">
          <a:xfrm rot="10800000">
            <a:off x="5638800" y="5867400"/>
            <a:ext cx="457200" cy="228600"/>
          </a:xfrm>
          <a:prstGeom prst="triangle">
            <a:avLst>
              <a:gd name="adj" fmla="val 50000"/>
            </a:avLst>
          </a:prstGeom>
          <a:solidFill>
            <a:srgbClr val="B8070D"/>
          </a:solidFill>
          <a:ln w="12700">
            <a:solidFill>
              <a:schemeClr val="bg1"/>
            </a:solidFill>
            <a:miter lim="800000"/>
            <a:headEnd/>
            <a:tailEnd/>
          </a:ln>
        </p:spPr>
        <p:txBody>
          <a:bodyPr wrap="none" anchor="ctr"/>
          <a:lstStyle/>
          <a:p>
            <a:endParaRPr lang="en-US"/>
          </a:p>
        </p:txBody>
      </p:sp>
      <p:grpSp>
        <p:nvGrpSpPr>
          <p:cNvPr id="43036" name="Group 28"/>
          <p:cNvGrpSpPr>
            <a:grpSpLocks/>
          </p:cNvGrpSpPr>
          <p:nvPr/>
        </p:nvGrpSpPr>
        <p:grpSpPr bwMode="auto">
          <a:xfrm>
            <a:off x="2552700" y="5486400"/>
            <a:ext cx="381000" cy="609600"/>
            <a:chOff x="1608" y="3408"/>
            <a:chExt cx="240" cy="384"/>
          </a:xfrm>
        </p:grpSpPr>
        <p:sp>
          <p:nvSpPr>
            <p:cNvPr id="43039" name="Line 29"/>
            <p:cNvSpPr>
              <a:spLocks noChangeShapeType="1"/>
            </p:cNvSpPr>
            <p:nvPr/>
          </p:nvSpPr>
          <p:spPr bwMode="auto">
            <a:xfrm flipV="1">
              <a:off x="1728" y="3408"/>
              <a:ext cx="0" cy="384"/>
            </a:xfrm>
            <a:prstGeom prst="line">
              <a:avLst/>
            </a:prstGeom>
            <a:noFill/>
            <a:ln w="41275">
              <a:solidFill>
                <a:srgbClr val="FFDE02"/>
              </a:solidFill>
              <a:round/>
              <a:headEnd/>
              <a:tailEnd/>
            </a:ln>
          </p:spPr>
          <p:txBody>
            <a:bodyPr wrap="none" anchor="ctr"/>
            <a:lstStyle/>
            <a:p>
              <a:endParaRPr lang="en-US"/>
            </a:p>
          </p:txBody>
        </p:sp>
        <p:sp>
          <p:nvSpPr>
            <p:cNvPr id="43040" name="Line 30"/>
            <p:cNvSpPr>
              <a:spLocks noChangeShapeType="1"/>
            </p:cNvSpPr>
            <p:nvPr/>
          </p:nvSpPr>
          <p:spPr bwMode="auto">
            <a:xfrm flipH="1" flipV="1">
              <a:off x="1608" y="3504"/>
              <a:ext cx="240" cy="0"/>
            </a:xfrm>
            <a:prstGeom prst="line">
              <a:avLst/>
            </a:prstGeom>
            <a:noFill/>
            <a:ln w="41275">
              <a:solidFill>
                <a:srgbClr val="FFDE02"/>
              </a:solidFill>
              <a:round/>
              <a:headEnd/>
              <a:tailEnd/>
            </a:ln>
          </p:spPr>
          <p:txBody>
            <a:bodyPr wrap="none" anchor="ctr"/>
            <a:lstStyle/>
            <a:p>
              <a:endParaRPr lang="en-US"/>
            </a:p>
          </p:txBody>
        </p:sp>
      </p:grpSp>
      <p:sp>
        <p:nvSpPr>
          <p:cNvPr id="119839" name="Text Box 31"/>
          <p:cNvSpPr txBox="1">
            <a:spLocks noChangeArrowheads="1"/>
          </p:cNvSpPr>
          <p:nvPr/>
        </p:nvSpPr>
        <p:spPr bwMode="auto">
          <a:xfrm>
            <a:off x="-76200" y="6507163"/>
            <a:ext cx="9280525" cy="350837"/>
          </a:xfrm>
          <a:prstGeom prst="rect">
            <a:avLst/>
          </a:prstGeom>
          <a:noFill/>
          <a:ln w="9525">
            <a:noFill/>
            <a:miter lim="800000"/>
            <a:headEnd/>
            <a:tailEnd/>
          </a:ln>
          <a:effec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latin typeface="Arial" charset="0"/>
              </a:rPr>
              <a:t>1500 BC       500 BC       AD 1      AD 500      AD 1000       AD 1500        AD 1900        AD 2000</a:t>
            </a:r>
          </a:p>
        </p:txBody>
      </p:sp>
      <p:sp>
        <p:nvSpPr>
          <p:cNvPr id="119840" name="Text Box 32"/>
          <p:cNvSpPr txBox="1">
            <a:spLocks noChangeArrowheads="1"/>
          </p:cNvSpPr>
          <p:nvPr/>
        </p:nvSpPr>
        <p:spPr bwMode="auto">
          <a:xfrm>
            <a:off x="3962400" y="593725"/>
            <a:ext cx="5486400" cy="701675"/>
          </a:xfrm>
          <a:prstGeom prst="rect">
            <a:avLst/>
          </a:prstGeom>
          <a:noFill/>
          <a:ln w="9525">
            <a:noFill/>
            <a:miter lim="800000"/>
            <a:headEnd/>
            <a:tailEnd/>
          </a:ln>
          <a:effectLst/>
        </p:spPr>
        <p:txBody>
          <a:bodyPr>
            <a:spAutoFit/>
          </a:bodyPr>
          <a:lstStyle/>
          <a:p>
            <a:pPr>
              <a:defRPr/>
            </a:pPr>
            <a:r>
              <a:rPr lang="en-US" sz="4000" b="1">
                <a:solidFill>
                  <a:srgbClr val="660104"/>
                </a:solidFill>
                <a:effectLst>
                  <a:outerShdw blurRad="38100" dist="38100" dir="2700000" algn="tl">
                    <a:srgbClr val="000000"/>
                  </a:outerShdw>
                </a:effectLst>
                <a:latin typeface="Arial" charset="0"/>
              </a:rPr>
              <a:t>The Printing Press</a:t>
            </a:r>
            <a:endParaRPr lang="en-US" sz="4000" b="1">
              <a:effectLst>
                <a:outerShdw blurRad="38100" dist="38100" dir="2700000" algn="tl">
                  <a:srgbClr val="000000"/>
                </a:outerShdw>
              </a:effectLst>
              <a:latin typeface="Arial"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9815"/>
                                        </p:tgtEl>
                                        <p:attrNameLst>
                                          <p:attrName>style.visibility</p:attrName>
                                        </p:attrNameLst>
                                      </p:cBhvr>
                                      <p:to>
                                        <p:strVal val="visible"/>
                                      </p:to>
                                    </p:set>
                                    <p:animEffect transition="in" filter="dissolve">
                                      <p:cBhvr>
                                        <p:cTn id="7" dur="500"/>
                                        <p:tgtEl>
                                          <p:spTgt spid="11981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9816">
                                            <p:txEl>
                                              <p:pRg st="0" end="0"/>
                                            </p:txEl>
                                          </p:spTgt>
                                        </p:tgtEl>
                                        <p:attrNameLst>
                                          <p:attrName>style.visibility</p:attrName>
                                        </p:attrNameLst>
                                      </p:cBhvr>
                                      <p:to>
                                        <p:strVal val="visible"/>
                                      </p:to>
                                    </p:set>
                                    <p:animEffect transition="in" filter="dissolve">
                                      <p:cBhvr>
                                        <p:cTn id="11" dur="500"/>
                                        <p:tgtEl>
                                          <p:spTgt spid="119816">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19816">
                                            <p:txEl>
                                              <p:pRg st="1" end="1"/>
                                            </p:txEl>
                                          </p:spTgt>
                                        </p:tgtEl>
                                        <p:attrNameLst>
                                          <p:attrName>style.visibility</p:attrName>
                                        </p:attrNameLst>
                                      </p:cBhvr>
                                      <p:to>
                                        <p:strVal val="visible"/>
                                      </p:to>
                                    </p:set>
                                    <p:animEffect transition="in" filter="dissolve">
                                      <p:cBhvr>
                                        <p:cTn id="15" dur="500"/>
                                        <p:tgtEl>
                                          <p:spTgt spid="1198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6" grpId="0" build="p" autoUpdateAnimBg="0"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685800"/>
            <a:ext cx="8839200" cy="838200"/>
          </a:xfrm>
        </p:spPr>
        <p:txBody>
          <a:bodyPr/>
          <a:lstStyle/>
          <a:p>
            <a:r>
              <a:rPr lang="en-US" sz="5400" b="1" i="1" dirty="0" smtClean="0">
                <a:solidFill>
                  <a:srgbClr val="FFFF00"/>
                </a:solidFill>
              </a:rPr>
              <a:t>Luther Press and Bible – 1522</a:t>
            </a:r>
            <a:r>
              <a:rPr lang="en-US" sz="4800" b="1" i="1" dirty="0" smtClean="0">
                <a:solidFill>
                  <a:srgbClr val="FFFF00"/>
                </a:solidFill>
              </a:rPr>
              <a:t/>
            </a:r>
            <a:br>
              <a:rPr lang="en-US" sz="4800" b="1" i="1" dirty="0" smtClean="0">
                <a:solidFill>
                  <a:srgbClr val="FFFF00"/>
                </a:solidFill>
              </a:rPr>
            </a:br>
            <a:r>
              <a:rPr lang="en-US" sz="3600" b="1" dirty="0" smtClean="0">
                <a:solidFill>
                  <a:schemeClr val="tx1"/>
                </a:solidFill>
              </a:rPr>
              <a:t>Luther Museum, Wittenberg</a:t>
            </a:r>
            <a:endParaRPr lang="en-US" sz="4800" b="1" dirty="0">
              <a:solidFill>
                <a:schemeClr val="tx1"/>
              </a:solidFill>
            </a:endParaRPr>
          </a:p>
        </p:txBody>
      </p:sp>
      <p:sp>
        <p:nvSpPr>
          <p:cNvPr id="33795" name="Rectangle 3"/>
          <p:cNvSpPr>
            <a:spLocks noGrp="1" noChangeArrowheads="1"/>
          </p:cNvSpPr>
          <p:nvPr>
            <p:ph type="body" idx="1"/>
          </p:nvPr>
        </p:nvSpPr>
        <p:spPr/>
        <p:txBody>
          <a:bodyPr/>
          <a:lstStyle/>
          <a:p>
            <a:pPr>
              <a:buNone/>
            </a:pPr>
            <a:endParaRPr lang="en-US" dirty="0"/>
          </a:p>
        </p:txBody>
      </p:sp>
      <p:pic>
        <p:nvPicPr>
          <p:cNvPr id="4" name="Picture 3" descr="Luther press-Wittenberg.bmp"/>
          <p:cNvPicPr>
            <a:picLocks noChangeAspect="1"/>
          </p:cNvPicPr>
          <p:nvPr/>
        </p:nvPicPr>
        <p:blipFill>
          <a:blip r:embed="rId2" cstate="print"/>
          <a:stretch>
            <a:fillRect/>
          </a:stretch>
        </p:blipFill>
        <p:spPr>
          <a:xfrm>
            <a:off x="304800" y="2234012"/>
            <a:ext cx="3276600" cy="4623987"/>
          </a:xfrm>
          <a:prstGeom prst="rect">
            <a:avLst/>
          </a:prstGeom>
        </p:spPr>
      </p:pic>
      <p:pic>
        <p:nvPicPr>
          <p:cNvPr id="5" name="Picture 4" descr="Luther Bibel-1522-Luther Museum Wittenberg.bmp"/>
          <p:cNvPicPr>
            <a:picLocks noChangeAspect="1"/>
          </p:cNvPicPr>
          <p:nvPr/>
        </p:nvPicPr>
        <p:blipFill>
          <a:blip r:embed="rId3" cstate="print"/>
          <a:stretch>
            <a:fillRect/>
          </a:stretch>
        </p:blipFill>
        <p:spPr>
          <a:xfrm>
            <a:off x="4114800" y="2362200"/>
            <a:ext cx="4532183" cy="2895600"/>
          </a:xfrm>
          <a:prstGeom prst="rect">
            <a:avLst/>
          </a:prstGeom>
        </p:spPr>
      </p:pic>
    </p:spTree>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Line 2"/>
          <p:cNvSpPr>
            <a:spLocks noChangeShapeType="1"/>
          </p:cNvSpPr>
          <p:nvPr/>
        </p:nvSpPr>
        <p:spPr bwMode="auto">
          <a:xfrm>
            <a:off x="0" y="5791200"/>
            <a:ext cx="9144000" cy="0"/>
          </a:xfrm>
          <a:prstGeom prst="line">
            <a:avLst/>
          </a:prstGeom>
          <a:noFill/>
          <a:ln w="38100" cap="rnd" cmpd="dbl">
            <a:solidFill>
              <a:srgbClr val="660104"/>
            </a:solidFill>
            <a:prstDash val="sysDot"/>
            <a:round/>
            <a:headEnd/>
            <a:tailEnd/>
          </a:ln>
        </p:spPr>
        <p:txBody>
          <a:bodyPr wrap="none" anchor="ctr"/>
          <a:lstStyle/>
          <a:p>
            <a:endParaRPr lang="en-US"/>
          </a:p>
        </p:txBody>
      </p:sp>
      <p:sp>
        <p:nvSpPr>
          <p:cNvPr id="44035" name="Line 3"/>
          <p:cNvSpPr>
            <a:spLocks noChangeShapeType="1"/>
          </p:cNvSpPr>
          <p:nvPr/>
        </p:nvSpPr>
        <p:spPr bwMode="auto">
          <a:xfrm>
            <a:off x="1295400" y="457200"/>
            <a:ext cx="7848600" cy="0"/>
          </a:xfrm>
          <a:prstGeom prst="line">
            <a:avLst/>
          </a:prstGeom>
          <a:noFill/>
          <a:ln w="76200">
            <a:solidFill>
              <a:srgbClr val="008CFF">
                <a:alpha val="50195"/>
              </a:srgbClr>
            </a:solidFill>
            <a:round/>
            <a:headEnd/>
            <a:tailEnd/>
          </a:ln>
        </p:spPr>
        <p:txBody>
          <a:bodyPr wrap="none" anchor="ctr"/>
          <a:lstStyle/>
          <a:p>
            <a:endParaRPr lang="en-US"/>
          </a:p>
        </p:txBody>
      </p:sp>
      <p:sp>
        <p:nvSpPr>
          <p:cNvPr id="44036" name="AutoShape 4"/>
          <p:cNvSpPr>
            <a:spLocks noChangeArrowheads="1"/>
          </p:cNvSpPr>
          <p:nvPr/>
        </p:nvSpPr>
        <p:spPr bwMode="auto">
          <a:xfrm>
            <a:off x="381000" y="457200"/>
            <a:ext cx="3524250" cy="782638"/>
          </a:xfrm>
          <a:prstGeom prst="parallelogram">
            <a:avLst>
              <a:gd name="adj" fmla="val 112576"/>
            </a:avLst>
          </a:prstGeom>
          <a:solidFill>
            <a:srgbClr val="008CFF">
              <a:alpha val="50195"/>
            </a:srgbClr>
          </a:solidFill>
          <a:ln w="9525">
            <a:noFill/>
            <a:miter lim="800000"/>
            <a:headEnd/>
            <a:tailEnd/>
          </a:ln>
        </p:spPr>
        <p:txBody>
          <a:bodyPr wrap="none" anchor="ctr"/>
          <a:lstStyle/>
          <a:p>
            <a:endParaRPr lang="en-US"/>
          </a:p>
        </p:txBody>
      </p:sp>
      <p:sp>
        <p:nvSpPr>
          <p:cNvPr id="44037" name="Text Box 5"/>
          <p:cNvSpPr txBox="1">
            <a:spLocks noChangeArrowheads="1"/>
          </p:cNvSpPr>
          <p:nvPr/>
        </p:nvSpPr>
        <p:spPr bwMode="auto">
          <a:xfrm>
            <a:off x="533400" y="1235075"/>
            <a:ext cx="5029200" cy="1736725"/>
          </a:xfrm>
          <a:prstGeom prst="rect">
            <a:avLst/>
          </a:prstGeom>
          <a:noFill/>
          <a:ln w="9525">
            <a:noFill/>
            <a:miter lim="800000"/>
            <a:headEnd/>
            <a:tailEnd/>
          </a:ln>
        </p:spPr>
        <p:txBody>
          <a:bodyPr>
            <a:spAutoFit/>
          </a:bodyPr>
          <a:lstStyle/>
          <a:p>
            <a:pPr>
              <a:buFontTx/>
              <a:buChar char="•"/>
            </a:pPr>
            <a:endParaRPr lang="en-US" sz="1200">
              <a:latin typeface="Arial" charset="0"/>
            </a:endParaRPr>
          </a:p>
          <a:p>
            <a:r>
              <a:rPr lang="en-US" sz="3200" b="1">
                <a:latin typeface="Arial" charset="0"/>
              </a:rPr>
              <a:t>Martin Luther</a:t>
            </a:r>
            <a:r>
              <a:rPr lang="en-US" sz="3200">
                <a:latin typeface="Arial" charset="0"/>
              </a:rPr>
              <a:t> translates the New Testament into German in </a:t>
            </a:r>
            <a:r>
              <a:rPr lang="en-US" sz="2800">
                <a:latin typeface="Arial" charset="0"/>
              </a:rPr>
              <a:t>AD</a:t>
            </a:r>
            <a:r>
              <a:rPr lang="en-US" sz="3200">
                <a:latin typeface="Arial" charset="0"/>
              </a:rPr>
              <a:t> 1522.</a:t>
            </a:r>
          </a:p>
        </p:txBody>
      </p:sp>
      <p:sp>
        <p:nvSpPr>
          <p:cNvPr id="44038" name="Text Box 6"/>
          <p:cNvSpPr txBox="1">
            <a:spLocks noChangeArrowheads="1"/>
          </p:cNvSpPr>
          <p:nvPr/>
        </p:nvSpPr>
        <p:spPr bwMode="auto">
          <a:xfrm>
            <a:off x="1428750" y="533400"/>
            <a:ext cx="1698625" cy="579438"/>
          </a:xfrm>
          <a:prstGeom prst="rect">
            <a:avLst/>
          </a:prstGeom>
          <a:noFill/>
          <a:ln w="9525">
            <a:noFill/>
            <a:miter lim="800000"/>
            <a:headEnd/>
            <a:tailEnd/>
          </a:ln>
        </p:spPr>
        <p:txBody>
          <a:bodyPr wrap="none">
            <a:spAutoFit/>
          </a:bodyPr>
          <a:lstStyle/>
          <a:p>
            <a:r>
              <a:rPr lang="en-US" sz="2800" b="1">
                <a:solidFill>
                  <a:schemeClr val="bg1"/>
                </a:solidFill>
                <a:latin typeface="Arial" charset="0"/>
              </a:rPr>
              <a:t>AD </a:t>
            </a:r>
            <a:r>
              <a:rPr lang="en-US" sz="3200" b="1">
                <a:solidFill>
                  <a:schemeClr val="bg1"/>
                </a:solidFill>
                <a:latin typeface="Arial" charset="0"/>
              </a:rPr>
              <a:t>1522</a:t>
            </a:r>
          </a:p>
        </p:txBody>
      </p:sp>
      <p:sp>
        <p:nvSpPr>
          <p:cNvPr id="128007" name="Text Box 7"/>
          <p:cNvSpPr txBox="1">
            <a:spLocks noChangeArrowheads="1"/>
          </p:cNvSpPr>
          <p:nvPr/>
        </p:nvSpPr>
        <p:spPr bwMode="auto">
          <a:xfrm>
            <a:off x="5791200" y="5043488"/>
            <a:ext cx="2895600" cy="457200"/>
          </a:xfrm>
          <a:prstGeom prst="rect">
            <a:avLst/>
          </a:prstGeom>
          <a:noFill/>
          <a:ln w="9525">
            <a:noFill/>
            <a:miter lim="800000"/>
            <a:headEnd/>
            <a:tailEnd/>
          </a:ln>
        </p:spPr>
        <p:txBody>
          <a:bodyPr anchor="ctr">
            <a:spAutoFit/>
          </a:bodyPr>
          <a:lstStyle/>
          <a:p>
            <a:pPr algn="ctr">
              <a:spcBef>
                <a:spcPct val="50000"/>
              </a:spcBef>
            </a:pPr>
            <a:r>
              <a:rPr lang="en-US" sz="2400" b="1">
                <a:latin typeface="Arial" charset="0"/>
              </a:rPr>
              <a:t>Martin Luther</a:t>
            </a:r>
          </a:p>
        </p:txBody>
      </p:sp>
      <p:sp>
        <p:nvSpPr>
          <p:cNvPr id="44040" name="Text Box 8"/>
          <p:cNvSpPr txBox="1">
            <a:spLocks noChangeArrowheads="1"/>
          </p:cNvSpPr>
          <p:nvPr/>
        </p:nvSpPr>
        <p:spPr bwMode="auto">
          <a:xfrm>
            <a:off x="0" y="6521450"/>
            <a:ext cx="9185275" cy="336550"/>
          </a:xfrm>
          <a:prstGeom prst="rect">
            <a:avLst/>
          </a:prstGeom>
          <a:noFill/>
          <a:ln w="9525">
            <a:noFill/>
            <a:miter lim="800000"/>
            <a:headEnd/>
            <a:tailEnd/>
          </a:ln>
        </p:spPr>
        <p:txBody>
          <a:bodyPr wrap="none" anchor="ctr">
            <a:spAutoFit/>
          </a:bodyPr>
          <a:lstStyle/>
          <a:p>
            <a:pPr>
              <a:spcBef>
                <a:spcPct val="50000"/>
              </a:spcBef>
            </a:pPr>
            <a:r>
              <a:rPr lang="en-US" sz="1600">
                <a:solidFill>
                  <a:srgbClr val="FFE2CC"/>
                </a:solidFill>
                <a:latin typeface="Arial" charset="0"/>
              </a:rPr>
              <a:t>1500 </a:t>
            </a:r>
            <a:r>
              <a:rPr lang="en-US" sz="1400">
                <a:solidFill>
                  <a:srgbClr val="FFE2CC"/>
                </a:solidFill>
                <a:latin typeface="Arial" charset="0"/>
              </a:rPr>
              <a:t>BC  </a:t>
            </a:r>
            <a:r>
              <a:rPr lang="en-US" sz="1600">
                <a:solidFill>
                  <a:srgbClr val="FFE2CC"/>
                </a:solidFill>
                <a:latin typeface="Arial" charset="0"/>
              </a:rPr>
              <a:t>        500 </a:t>
            </a:r>
            <a:r>
              <a:rPr lang="en-US" sz="1400">
                <a:solidFill>
                  <a:srgbClr val="FFE2CC"/>
                </a:solidFill>
                <a:latin typeface="Arial" charset="0"/>
              </a:rPr>
              <a:t>BC</a:t>
            </a:r>
            <a:r>
              <a:rPr lang="en-US" sz="1600">
                <a:solidFill>
                  <a:srgbClr val="FFE2CC"/>
                </a:solidFill>
                <a:latin typeface="Arial" charset="0"/>
              </a:rPr>
              <a:t>         </a:t>
            </a:r>
            <a:r>
              <a:rPr lang="en-US" sz="1400">
                <a:solidFill>
                  <a:srgbClr val="FFE2CC"/>
                </a:solidFill>
                <a:latin typeface="Arial" charset="0"/>
              </a:rPr>
              <a:t>AD</a:t>
            </a:r>
            <a:r>
              <a:rPr lang="en-US" sz="1600">
                <a:solidFill>
                  <a:srgbClr val="FFE2CC"/>
                </a:solidFill>
                <a:latin typeface="Arial" charset="0"/>
              </a:rPr>
              <a:t>1         </a:t>
            </a:r>
            <a:r>
              <a:rPr lang="en-US" sz="1400">
                <a:solidFill>
                  <a:srgbClr val="FFE2CC"/>
                </a:solidFill>
                <a:latin typeface="Arial" charset="0"/>
              </a:rPr>
              <a:t>AD</a:t>
            </a:r>
            <a:r>
              <a:rPr lang="en-US" sz="1600">
                <a:solidFill>
                  <a:srgbClr val="FFE2CC"/>
                </a:solidFill>
                <a:latin typeface="Arial" charset="0"/>
              </a:rPr>
              <a:t> 500         </a:t>
            </a:r>
            <a:r>
              <a:rPr lang="en-US" sz="1400">
                <a:solidFill>
                  <a:srgbClr val="FFE2CC"/>
                </a:solidFill>
                <a:latin typeface="Arial" charset="0"/>
              </a:rPr>
              <a:t>AD</a:t>
            </a:r>
            <a:r>
              <a:rPr lang="en-US" sz="1600">
                <a:solidFill>
                  <a:srgbClr val="FFE2CC"/>
                </a:solidFill>
                <a:latin typeface="Arial" charset="0"/>
              </a:rPr>
              <a:t> 1000         </a:t>
            </a:r>
            <a:r>
              <a:rPr lang="en-US" sz="1400">
                <a:solidFill>
                  <a:srgbClr val="FFE2CC"/>
                </a:solidFill>
                <a:latin typeface="Arial" charset="0"/>
              </a:rPr>
              <a:t>AD</a:t>
            </a:r>
            <a:r>
              <a:rPr lang="en-US" sz="1600">
                <a:solidFill>
                  <a:srgbClr val="FFE2CC"/>
                </a:solidFill>
                <a:latin typeface="Arial" charset="0"/>
              </a:rPr>
              <a:t> 1500          </a:t>
            </a:r>
            <a:r>
              <a:rPr lang="en-US" sz="1400">
                <a:solidFill>
                  <a:srgbClr val="FFE2CC"/>
                </a:solidFill>
                <a:latin typeface="Arial" charset="0"/>
              </a:rPr>
              <a:t>AD</a:t>
            </a:r>
            <a:r>
              <a:rPr lang="en-US" sz="1600">
                <a:solidFill>
                  <a:srgbClr val="FFE2CC"/>
                </a:solidFill>
                <a:latin typeface="Arial" charset="0"/>
              </a:rPr>
              <a:t> 1900       </a:t>
            </a:r>
            <a:r>
              <a:rPr lang="en-US" sz="1400">
                <a:solidFill>
                  <a:srgbClr val="FFE2CC"/>
                </a:solidFill>
                <a:latin typeface="Arial" charset="0"/>
              </a:rPr>
              <a:t>AD </a:t>
            </a:r>
            <a:r>
              <a:rPr lang="en-US" sz="1600">
                <a:solidFill>
                  <a:srgbClr val="FFE2CC"/>
                </a:solidFill>
                <a:latin typeface="Arial" charset="0"/>
              </a:rPr>
              <a:t>2000</a:t>
            </a:r>
            <a:endParaRPr lang="en-US" sz="1700">
              <a:solidFill>
                <a:schemeClr val="tx2"/>
              </a:solidFill>
              <a:latin typeface="Arial" charset="0"/>
            </a:endParaRPr>
          </a:p>
        </p:txBody>
      </p:sp>
      <p:sp>
        <p:nvSpPr>
          <p:cNvPr id="44041" name="Line 9"/>
          <p:cNvSpPr>
            <a:spLocks noChangeShapeType="1"/>
          </p:cNvSpPr>
          <p:nvPr/>
        </p:nvSpPr>
        <p:spPr bwMode="auto">
          <a:xfrm>
            <a:off x="460375" y="6419850"/>
            <a:ext cx="8458200" cy="0"/>
          </a:xfrm>
          <a:prstGeom prst="line">
            <a:avLst/>
          </a:prstGeom>
          <a:noFill/>
          <a:ln w="76200">
            <a:solidFill>
              <a:srgbClr val="FFE2CC"/>
            </a:solidFill>
            <a:round/>
            <a:headEnd/>
            <a:tailEnd/>
          </a:ln>
        </p:spPr>
        <p:txBody>
          <a:bodyPr wrap="none" anchor="ctr"/>
          <a:lstStyle/>
          <a:p>
            <a:endParaRPr lang="en-US"/>
          </a:p>
        </p:txBody>
      </p:sp>
      <p:sp>
        <p:nvSpPr>
          <p:cNvPr id="44042" name="Line 10"/>
          <p:cNvSpPr>
            <a:spLocks noChangeShapeType="1"/>
          </p:cNvSpPr>
          <p:nvPr/>
        </p:nvSpPr>
        <p:spPr bwMode="auto">
          <a:xfrm>
            <a:off x="6251575" y="5962650"/>
            <a:ext cx="0" cy="457200"/>
          </a:xfrm>
          <a:prstGeom prst="line">
            <a:avLst/>
          </a:prstGeom>
          <a:noFill/>
          <a:ln w="57150">
            <a:solidFill>
              <a:srgbClr val="FFE2CC"/>
            </a:solidFill>
            <a:round/>
            <a:headEnd/>
            <a:tailEnd/>
          </a:ln>
        </p:spPr>
        <p:txBody>
          <a:bodyPr wrap="none" anchor="ctr"/>
          <a:lstStyle/>
          <a:p>
            <a:endParaRPr lang="en-US"/>
          </a:p>
        </p:txBody>
      </p:sp>
      <p:sp>
        <p:nvSpPr>
          <p:cNvPr id="44043" name="Rectangle 11"/>
          <p:cNvSpPr>
            <a:spLocks noChangeArrowheads="1"/>
          </p:cNvSpPr>
          <p:nvPr/>
        </p:nvSpPr>
        <p:spPr bwMode="auto">
          <a:xfrm>
            <a:off x="34925" y="5765800"/>
            <a:ext cx="184150" cy="457200"/>
          </a:xfrm>
          <a:prstGeom prst="rect">
            <a:avLst/>
          </a:prstGeom>
          <a:noFill/>
          <a:ln w="9525">
            <a:noFill/>
            <a:miter lim="800000"/>
            <a:headEnd/>
            <a:tailEnd/>
          </a:ln>
        </p:spPr>
        <p:txBody>
          <a:bodyPr wrap="none" anchor="ctr">
            <a:spAutoFit/>
          </a:bodyPr>
          <a:lstStyle/>
          <a:p>
            <a:pPr algn="ctr"/>
            <a:endParaRPr lang="en-US" sz="2400" b="1">
              <a:latin typeface="Arial" charset="0"/>
            </a:endParaRPr>
          </a:p>
        </p:txBody>
      </p:sp>
      <p:sp>
        <p:nvSpPr>
          <p:cNvPr id="44044" name="AutoShape 12"/>
          <p:cNvSpPr>
            <a:spLocks noChangeArrowheads="1"/>
          </p:cNvSpPr>
          <p:nvPr/>
        </p:nvSpPr>
        <p:spPr bwMode="auto">
          <a:xfrm>
            <a:off x="7467600" y="6038850"/>
            <a:ext cx="1676400" cy="838200"/>
          </a:xfrm>
          <a:prstGeom prst="parallelogram">
            <a:avLst>
              <a:gd name="adj" fmla="val 0"/>
            </a:avLst>
          </a:prstGeom>
          <a:solidFill>
            <a:srgbClr val="008000"/>
          </a:solidFill>
          <a:ln w="9525">
            <a:noFill/>
            <a:miter lim="800000"/>
            <a:headEnd/>
            <a:tailEnd/>
          </a:ln>
        </p:spPr>
        <p:txBody>
          <a:bodyPr wrap="none" anchor="ctr"/>
          <a:lstStyle/>
          <a:p>
            <a:pPr algn="ctr"/>
            <a:endParaRPr lang="en-US" sz="2400">
              <a:latin typeface="Times" charset="0"/>
            </a:endParaRPr>
          </a:p>
        </p:txBody>
      </p:sp>
      <p:sp>
        <p:nvSpPr>
          <p:cNvPr id="44045" name="AutoShape 13"/>
          <p:cNvSpPr>
            <a:spLocks noChangeArrowheads="1"/>
          </p:cNvSpPr>
          <p:nvPr/>
        </p:nvSpPr>
        <p:spPr bwMode="auto">
          <a:xfrm>
            <a:off x="2895600" y="6038850"/>
            <a:ext cx="990600" cy="838200"/>
          </a:xfrm>
          <a:prstGeom prst="parallelogram">
            <a:avLst>
              <a:gd name="adj" fmla="val 0"/>
            </a:avLst>
          </a:prstGeom>
          <a:solidFill>
            <a:srgbClr val="660066"/>
          </a:solidFill>
          <a:ln w="9525">
            <a:noFill/>
            <a:miter lim="800000"/>
            <a:headEnd/>
            <a:tailEnd/>
          </a:ln>
        </p:spPr>
        <p:txBody>
          <a:bodyPr wrap="none" anchor="ctr"/>
          <a:lstStyle/>
          <a:p>
            <a:pPr algn="ctr"/>
            <a:endParaRPr lang="en-US" sz="3200" b="1">
              <a:solidFill>
                <a:schemeClr val="bg1"/>
              </a:solidFill>
              <a:latin typeface="Arial" charset="0"/>
            </a:endParaRPr>
          </a:p>
        </p:txBody>
      </p:sp>
      <p:sp>
        <p:nvSpPr>
          <p:cNvPr id="44046" name="AutoShape 14"/>
          <p:cNvSpPr>
            <a:spLocks noChangeArrowheads="1"/>
          </p:cNvSpPr>
          <p:nvPr/>
        </p:nvSpPr>
        <p:spPr bwMode="auto">
          <a:xfrm>
            <a:off x="0" y="6038850"/>
            <a:ext cx="2895600" cy="838200"/>
          </a:xfrm>
          <a:prstGeom prst="parallelogram">
            <a:avLst>
              <a:gd name="adj" fmla="val 0"/>
            </a:avLst>
          </a:prstGeom>
          <a:solidFill>
            <a:srgbClr val="660066"/>
          </a:solidFill>
          <a:ln w="9525">
            <a:noFill/>
            <a:miter lim="800000"/>
            <a:headEnd/>
            <a:tailEnd/>
          </a:ln>
        </p:spPr>
        <p:txBody>
          <a:bodyPr wrap="none" anchor="ctr"/>
          <a:lstStyle/>
          <a:p>
            <a:pPr algn="ctr"/>
            <a:endParaRPr lang="en-US" sz="3200" b="1">
              <a:solidFill>
                <a:schemeClr val="bg1"/>
              </a:solidFill>
              <a:latin typeface="Arial" charset="0"/>
            </a:endParaRPr>
          </a:p>
        </p:txBody>
      </p:sp>
      <p:sp>
        <p:nvSpPr>
          <p:cNvPr id="44047" name="AutoShape 15"/>
          <p:cNvSpPr>
            <a:spLocks noChangeArrowheads="1"/>
          </p:cNvSpPr>
          <p:nvPr/>
        </p:nvSpPr>
        <p:spPr bwMode="auto">
          <a:xfrm>
            <a:off x="6172200" y="6045200"/>
            <a:ext cx="1371600" cy="838200"/>
          </a:xfrm>
          <a:prstGeom prst="parallelogram">
            <a:avLst>
              <a:gd name="adj" fmla="val 0"/>
            </a:avLst>
          </a:prstGeom>
          <a:solidFill>
            <a:srgbClr val="008CFF"/>
          </a:solidFill>
          <a:ln w="9525">
            <a:noFill/>
            <a:miter lim="800000"/>
            <a:headEnd/>
            <a:tailEnd/>
          </a:ln>
        </p:spPr>
        <p:txBody>
          <a:bodyPr wrap="none" anchor="ctr"/>
          <a:lstStyle/>
          <a:p>
            <a:pPr algn="ctr"/>
            <a:endParaRPr lang="en-US" sz="2400">
              <a:latin typeface="Times" charset="0"/>
            </a:endParaRPr>
          </a:p>
        </p:txBody>
      </p:sp>
      <p:sp>
        <p:nvSpPr>
          <p:cNvPr id="44048" name="AutoShape 16"/>
          <p:cNvSpPr>
            <a:spLocks noChangeArrowheads="1"/>
          </p:cNvSpPr>
          <p:nvPr/>
        </p:nvSpPr>
        <p:spPr bwMode="auto">
          <a:xfrm>
            <a:off x="3886200" y="6038850"/>
            <a:ext cx="2286000" cy="838200"/>
          </a:xfrm>
          <a:prstGeom prst="parallelogram">
            <a:avLst>
              <a:gd name="adj" fmla="val 0"/>
            </a:avLst>
          </a:prstGeom>
          <a:solidFill>
            <a:srgbClr val="FF0066"/>
          </a:solidFill>
          <a:ln w="9525">
            <a:noFill/>
            <a:miter lim="800000"/>
            <a:headEnd/>
            <a:tailEnd/>
          </a:ln>
        </p:spPr>
        <p:txBody>
          <a:bodyPr wrap="none" anchor="ctr"/>
          <a:lstStyle/>
          <a:p>
            <a:endParaRPr lang="en-US"/>
          </a:p>
        </p:txBody>
      </p:sp>
      <p:sp>
        <p:nvSpPr>
          <p:cNvPr id="44049" name="Line 17"/>
          <p:cNvSpPr>
            <a:spLocks noChangeShapeType="1"/>
          </p:cNvSpPr>
          <p:nvPr/>
        </p:nvSpPr>
        <p:spPr bwMode="auto">
          <a:xfrm>
            <a:off x="381000" y="6496050"/>
            <a:ext cx="8458200" cy="0"/>
          </a:xfrm>
          <a:prstGeom prst="line">
            <a:avLst/>
          </a:prstGeom>
          <a:noFill/>
          <a:ln w="76200">
            <a:solidFill>
              <a:srgbClr val="FFE2CC"/>
            </a:solidFill>
            <a:round/>
            <a:headEnd/>
            <a:tailEnd/>
          </a:ln>
        </p:spPr>
        <p:txBody>
          <a:bodyPr wrap="none" anchor="ctr"/>
          <a:lstStyle/>
          <a:p>
            <a:endParaRPr lang="en-US"/>
          </a:p>
        </p:txBody>
      </p:sp>
      <p:sp>
        <p:nvSpPr>
          <p:cNvPr id="44050" name="Line 18"/>
          <p:cNvSpPr>
            <a:spLocks noChangeShapeType="1"/>
          </p:cNvSpPr>
          <p:nvPr/>
        </p:nvSpPr>
        <p:spPr bwMode="auto">
          <a:xfrm>
            <a:off x="2743200" y="6038850"/>
            <a:ext cx="0" cy="457200"/>
          </a:xfrm>
          <a:prstGeom prst="line">
            <a:avLst/>
          </a:prstGeom>
          <a:noFill/>
          <a:ln w="57150">
            <a:solidFill>
              <a:srgbClr val="FFE2CC"/>
            </a:solidFill>
            <a:round/>
            <a:headEnd/>
            <a:tailEnd/>
          </a:ln>
        </p:spPr>
        <p:txBody>
          <a:bodyPr wrap="none" anchor="ctr"/>
          <a:lstStyle/>
          <a:p>
            <a:endParaRPr lang="en-US"/>
          </a:p>
        </p:txBody>
      </p:sp>
      <p:sp>
        <p:nvSpPr>
          <p:cNvPr id="44051" name="Line 19"/>
          <p:cNvSpPr>
            <a:spLocks noChangeShapeType="1"/>
          </p:cNvSpPr>
          <p:nvPr/>
        </p:nvSpPr>
        <p:spPr bwMode="auto">
          <a:xfrm>
            <a:off x="1524000" y="6038850"/>
            <a:ext cx="0" cy="457200"/>
          </a:xfrm>
          <a:prstGeom prst="line">
            <a:avLst/>
          </a:prstGeom>
          <a:noFill/>
          <a:ln w="57150">
            <a:solidFill>
              <a:srgbClr val="FFE2CC"/>
            </a:solidFill>
            <a:round/>
            <a:headEnd/>
            <a:tailEnd/>
          </a:ln>
        </p:spPr>
        <p:txBody>
          <a:bodyPr wrap="none" anchor="ctr"/>
          <a:lstStyle/>
          <a:p>
            <a:endParaRPr lang="en-US"/>
          </a:p>
        </p:txBody>
      </p:sp>
      <p:sp>
        <p:nvSpPr>
          <p:cNvPr id="44052" name="Line 20"/>
          <p:cNvSpPr>
            <a:spLocks noChangeShapeType="1"/>
          </p:cNvSpPr>
          <p:nvPr/>
        </p:nvSpPr>
        <p:spPr bwMode="auto">
          <a:xfrm>
            <a:off x="6172200" y="6038850"/>
            <a:ext cx="0" cy="457200"/>
          </a:xfrm>
          <a:prstGeom prst="line">
            <a:avLst/>
          </a:prstGeom>
          <a:noFill/>
          <a:ln w="57150">
            <a:solidFill>
              <a:srgbClr val="FFE2CC"/>
            </a:solidFill>
            <a:round/>
            <a:headEnd/>
            <a:tailEnd/>
          </a:ln>
        </p:spPr>
        <p:txBody>
          <a:bodyPr wrap="none" anchor="ctr"/>
          <a:lstStyle/>
          <a:p>
            <a:endParaRPr lang="en-US"/>
          </a:p>
        </p:txBody>
      </p:sp>
      <p:sp>
        <p:nvSpPr>
          <p:cNvPr id="44053" name="Line 21"/>
          <p:cNvSpPr>
            <a:spLocks noChangeShapeType="1"/>
          </p:cNvSpPr>
          <p:nvPr/>
        </p:nvSpPr>
        <p:spPr bwMode="auto">
          <a:xfrm>
            <a:off x="4953000" y="6038850"/>
            <a:ext cx="0" cy="457200"/>
          </a:xfrm>
          <a:prstGeom prst="line">
            <a:avLst/>
          </a:prstGeom>
          <a:noFill/>
          <a:ln w="57150">
            <a:solidFill>
              <a:srgbClr val="FFE2CC"/>
            </a:solidFill>
            <a:round/>
            <a:headEnd/>
            <a:tailEnd/>
          </a:ln>
        </p:spPr>
        <p:txBody>
          <a:bodyPr wrap="none" anchor="ctr"/>
          <a:lstStyle/>
          <a:p>
            <a:endParaRPr lang="en-US"/>
          </a:p>
        </p:txBody>
      </p:sp>
      <p:sp>
        <p:nvSpPr>
          <p:cNvPr id="44054" name="Line 22"/>
          <p:cNvSpPr>
            <a:spLocks noChangeShapeType="1"/>
          </p:cNvSpPr>
          <p:nvPr/>
        </p:nvSpPr>
        <p:spPr bwMode="auto">
          <a:xfrm>
            <a:off x="3886200" y="6038850"/>
            <a:ext cx="0" cy="457200"/>
          </a:xfrm>
          <a:prstGeom prst="line">
            <a:avLst/>
          </a:prstGeom>
          <a:noFill/>
          <a:ln w="57150">
            <a:solidFill>
              <a:srgbClr val="FFE2CC"/>
            </a:solidFill>
            <a:round/>
            <a:headEnd/>
            <a:tailEnd/>
          </a:ln>
        </p:spPr>
        <p:txBody>
          <a:bodyPr wrap="none" anchor="ctr"/>
          <a:lstStyle/>
          <a:p>
            <a:endParaRPr lang="en-US"/>
          </a:p>
        </p:txBody>
      </p:sp>
      <p:sp>
        <p:nvSpPr>
          <p:cNvPr id="44055" name="Line 23"/>
          <p:cNvSpPr>
            <a:spLocks noChangeShapeType="1"/>
          </p:cNvSpPr>
          <p:nvPr/>
        </p:nvSpPr>
        <p:spPr bwMode="auto">
          <a:xfrm>
            <a:off x="7543800" y="6019800"/>
            <a:ext cx="0" cy="476250"/>
          </a:xfrm>
          <a:prstGeom prst="line">
            <a:avLst/>
          </a:prstGeom>
          <a:noFill/>
          <a:ln w="57150">
            <a:solidFill>
              <a:srgbClr val="FFE2CC"/>
            </a:solidFill>
            <a:round/>
            <a:headEnd/>
            <a:tailEnd/>
          </a:ln>
        </p:spPr>
        <p:txBody>
          <a:bodyPr wrap="none" anchor="ctr"/>
          <a:lstStyle/>
          <a:p>
            <a:endParaRPr lang="en-US"/>
          </a:p>
        </p:txBody>
      </p:sp>
      <p:sp>
        <p:nvSpPr>
          <p:cNvPr id="44056" name="Line 24"/>
          <p:cNvSpPr>
            <a:spLocks noChangeShapeType="1"/>
          </p:cNvSpPr>
          <p:nvPr/>
        </p:nvSpPr>
        <p:spPr bwMode="auto">
          <a:xfrm>
            <a:off x="8763000" y="6038850"/>
            <a:ext cx="0" cy="457200"/>
          </a:xfrm>
          <a:prstGeom prst="line">
            <a:avLst/>
          </a:prstGeom>
          <a:noFill/>
          <a:ln w="139700">
            <a:solidFill>
              <a:srgbClr val="FFE2CC"/>
            </a:solidFill>
            <a:round/>
            <a:headEnd/>
            <a:tailEnd/>
          </a:ln>
        </p:spPr>
        <p:txBody>
          <a:bodyPr wrap="none" anchor="ctr"/>
          <a:lstStyle/>
          <a:p>
            <a:endParaRPr lang="en-US"/>
          </a:p>
        </p:txBody>
      </p:sp>
      <p:sp>
        <p:nvSpPr>
          <p:cNvPr id="44057" name="Line 25"/>
          <p:cNvSpPr>
            <a:spLocks noChangeShapeType="1"/>
          </p:cNvSpPr>
          <p:nvPr/>
        </p:nvSpPr>
        <p:spPr bwMode="auto">
          <a:xfrm>
            <a:off x="457200" y="6038850"/>
            <a:ext cx="0" cy="457200"/>
          </a:xfrm>
          <a:prstGeom prst="line">
            <a:avLst/>
          </a:prstGeom>
          <a:noFill/>
          <a:ln w="165100">
            <a:solidFill>
              <a:srgbClr val="FFE2CC"/>
            </a:solidFill>
            <a:round/>
            <a:headEnd/>
            <a:tailEnd/>
          </a:ln>
        </p:spPr>
        <p:txBody>
          <a:bodyPr wrap="none" anchor="ctr"/>
          <a:lstStyle/>
          <a:p>
            <a:endParaRPr lang="en-US"/>
          </a:p>
        </p:txBody>
      </p:sp>
      <p:sp>
        <p:nvSpPr>
          <p:cNvPr id="44058" name="AutoShape 26"/>
          <p:cNvSpPr>
            <a:spLocks noChangeArrowheads="1"/>
          </p:cNvSpPr>
          <p:nvPr/>
        </p:nvSpPr>
        <p:spPr bwMode="auto">
          <a:xfrm rot="10800000">
            <a:off x="5943600" y="5867400"/>
            <a:ext cx="457200" cy="228600"/>
          </a:xfrm>
          <a:prstGeom prst="triangle">
            <a:avLst>
              <a:gd name="adj" fmla="val 50000"/>
            </a:avLst>
          </a:prstGeom>
          <a:solidFill>
            <a:srgbClr val="B8070D"/>
          </a:solidFill>
          <a:ln w="12700">
            <a:solidFill>
              <a:schemeClr val="bg1"/>
            </a:solidFill>
            <a:miter lim="800000"/>
            <a:headEnd/>
            <a:tailEnd/>
          </a:ln>
        </p:spPr>
        <p:txBody>
          <a:bodyPr wrap="none" anchor="ctr"/>
          <a:lstStyle/>
          <a:p>
            <a:endParaRPr lang="en-US"/>
          </a:p>
        </p:txBody>
      </p:sp>
      <p:grpSp>
        <p:nvGrpSpPr>
          <p:cNvPr id="44059" name="Group 27"/>
          <p:cNvGrpSpPr>
            <a:grpSpLocks/>
          </p:cNvGrpSpPr>
          <p:nvPr/>
        </p:nvGrpSpPr>
        <p:grpSpPr bwMode="auto">
          <a:xfrm>
            <a:off x="2552700" y="5486400"/>
            <a:ext cx="381000" cy="609600"/>
            <a:chOff x="1608" y="3408"/>
            <a:chExt cx="240" cy="384"/>
          </a:xfrm>
        </p:grpSpPr>
        <p:sp>
          <p:nvSpPr>
            <p:cNvPr id="44065" name="Line 28"/>
            <p:cNvSpPr>
              <a:spLocks noChangeShapeType="1"/>
            </p:cNvSpPr>
            <p:nvPr/>
          </p:nvSpPr>
          <p:spPr bwMode="auto">
            <a:xfrm flipV="1">
              <a:off x="1728" y="3408"/>
              <a:ext cx="0" cy="384"/>
            </a:xfrm>
            <a:prstGeom prst="line">
              <a:avLst/>
            </a:prstGeom>
            <a:noFill/>
            <a:ln w="41275">
              <a:solidFill>
                <a:srgbClr val="FFDE02"/>
              </a:solidFill>
              <a:round/>
              <a:headEnd/>
              <a:tailEnd/>
            </a:ln>
          </p:spPr>
          <p:txBody>
            <a:bodyPr wrap="none" anchor="ctr"/>
            <a:lstStyle/>
            <a:p>
              <a:endParaRPr lang="en-US"/>
            </a:p>
          </p:txBody>
        </p:sp>
        <p:sp>
          <p:nvSpPr>
            <p:cNvPr id="44066" name="Line 29"/>
            <p:cNvSpPr>
              <a:spLocks noChangeShapeType="1"/>
            </p:cNvSpPr>
            <p:nvPr/>
          </p:nvSpPr>
          <p:spPr bwMode="auto">
            <a:xfrm flipH="1" flipV="1">
              <a:off x="1608" y="3504"/>
              <a:ext cx="240" cy="0"/>
            </a:xfrm>
            <a:prstGeom prst="line">
              <a:avLst/>
            </a:prstGeom>
            <a:noFill/>
            <a:ln w="41275">
              <a:solidFill>
                <a:srgbClr val="FFDE02"/>
              </a:solidFill>
              <a:round/>
              <a:headEnd/>
              <a:tailEnd/>
            </a:ln>
          </p:spPr>
          <p:txBody>
            <a:bodyPr wrap="none" anchor="ctr"/>
            <a:lstStyle/>
            <a:p>
              <a:endParaRPr lang="en-US"/>
            </a:p>
          </p:txBody>
        </p:sp>
      </p:grpSp>
      <p:sp>
        <p:nvSpPr>
          <p:cNvPr id="128030" name="Text Box 30"/>
          <p:cNvSpPr txBox="1">
            <a:spLocks noChangeArrowheads="1"/>
          </p:cNvSpPr>
          <p:nvPr/>
        </p:nvSpPr>
        <p:spPr bwMode="auto">
          <a:xfrm>
            <a:off x="-76200" y="6507163"/>
            <a:ext cx="9280525" cy="350837"/>
          </a:xfrm>
          <a:prstGeom prst="rect">
            <a:avLst/>
          </a:prstGeom>
          <a:noFill/>
          <a:ln w="9525">
            <a:noFill/>
            <a:miter lim="800000"/>
            <a:headEnd/>
            <a:tailEnd/>
          </a:ln>
          <a:effec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latin typeface="Arial" charset="0"/>
              </a:rPr>
              <a:t>1500 BC       500 BC       AD 1      AD 500      AD 1000       AD 1500        AD 1900        AD 2000</a:t>
            </a:r>
          </a:p>
        </p:txBody>
      </p:sp>
      <p:pic>
        <p:nvPicPr>
          <p:cNvPr id="44061" name="Picture 31"/>
          <p:cNvPicPr>
            <a:picLocks noChangeAspect="1" noChangeArrowheads="1"/>
          </p:cNvPicPr>
          <p:nvPr/>
        </p:nvPicPr>
        <p:blipFill>
          <a:blip r:embed="rId3" cstate="print"/>
          <a:srcRect/>
          <a:stretch>
            <a:fillRect/>
          </a:stretch>
        </p:blipFill>
        <p:spPr bwMode="auto">
          <a:xfrm>
            <a:off x="5867400" y="1752600"/>
            <a:ext cx="2792413" cy="3200400"/>
          </a:xfrm>
          <a:prstGeom prst="rect">
            <a:avLst/>
          </a:prstGeom>
          <a:noFill/>
          <a:ln w="50800">
            <a:solidFill>
              <a:srgbClr val="008CFF">
                <a:alpha val="50195"/>
              </a:srgbClr>
            </a:solidFill>
            <a:miter lim="800000"/>
            <a:headEnd/>
            <a:tailEnd/>
          </a:ln>
        </p:spPr>
      </p:pic>
      <p:pic>
        <p:nvPicPr>
          <p:cNvPr id="44062" name="Picture 32"/>
          <p:cNvPicPr>
            <a:picLocks noChangeAspect="1" noChangeArrowheads="1"/>
          </p:cNvPicPr>
          <p:nvPr/>
        </p:nvPicPr>
        <p:blipFill>
          <a:blip r:embed="rId4" cstate="print">
            <a:clrChange>
              <a:clrFrom>
                <a:srgbClr val="E4E4CC"/>
              </a:clrFrom>
              <a:clrTo>
                <a:srgbClr val="E4E4CC">
                  <a:alpha val="0"/>
                </a:srgbClr>
              </a:clrTo>
            </a:clrChange>
          </a:blip>
          <a:srcRect l="2606" t="2556" r="9837" b="2391"/>
          <a:stretch>
            <a:fillRect/>
          </a:stretch>
        </p:blipFill>
        <p:spPr bwMode="auto">
          <a:xfrm>
            <a:off x="836613" y="3119438"/>
            <a:ext cx="3201987" cy="2211387"/>
          </a:xfrm>
          <a:prstGeom prst="rect">
            <a:avLst/>
          </a:prstGeom>
          <a:noFill/>
          <a:ln w="50800">
            <a:noFill/>
            <a:miter lim="800000"/>
            <a:headEnd/>
            <a:tailEnd/>
          </a:ln>
        </p:spPr>
      </p:pic>
      <p:sp>
        <p:nvSpPr>
          <p:cNvPr id="44063" name="AutoShape 33"/>
          <p:cNvSpPr>
            <a:spLocks noChangeArrowheads="1"/>
          </p:cNvSpPr>
          <p:nvPr/>
        </p:nvSpPr>
        <p:spPr bwMode="auto">
          <a:xfrm>
            <a:off x="3505200" y="609600"/>
            <a:ext cx="5562600" cy="685800"/>
          </a:xfrm>
          <a:prstGeom prst="hexagon">
            <a:avLst>
              <a:gd name="adj" fmla="val 50244"/>
              <a:gd name="vf" fmla="val 115470"/>
            </a:avLst>
          </a:prstGeom>
          <a:solidFill>
            <a:srgbClr val="FFE2CC">
              <a:alpha val="50195"/>
            </a:srgbClr>
          </a:solidFill>
          <a:ln w="9525">
            <a:noFill/>
            <a:miter lim="800000"/>
            <a:headEnd/>
            <a:tailEnd/>
          </a:ln>
        </p:spPr>
        <p:txBody>
          <a:bodyPr wrap="none" anchor="ctr"/>
          <a:lstStyle/>
          <a:p>
            <a:endParaRPr lang="en-US"/>
          </a:p>
        </p:txBody>
      </p:sp>
      <p:sp>
        <p:nvSpPr>
          <p:cNvPr id="128034" name="Text Box 34"/>
          <p:cNvSpPr txBox="1">
            <a:spLocks noChangeArrowheads="1"/>
          </p:cNvSpPr>
          <p:nvPr/>
        </p:nvSpPr>
        <p:spPr bwMode="auto">
          <a:xfrm>
            <a:off x="3962400" y="593725"/>
            <a:ext cx="4724400" cy="701675"/>
          </a:xfrm>
          <a:prstGeom prst="rect">
            <a:avLst/>
          </a:prstGeom>
          <a:noFill/>
          <a:ln w="9525">
            <a:noFill/>
            <a:miter lim="800000"/>
            <a:headEnd/>
            <a:tailEnd/>
          </a:ln>
          <a:effectLst/>
        </p:spPr>
        <p:txBody>
          <a:bodyPr>
            <a:spAutoFit/>
          </a:bodyPr>
          <a:lstStyle/>
          <a:p>
            <a:pPr algn="ctr">
              <a:defRPr/>
            </a:pPr>
            <a:r>
              <a:rPr lang="en-US" sz="4000" b="1">
                <a:solidFill>
                  <a:srgbClr val="660104"/>
                </a:solidFill>
                <a:effectLst>
                  <a:outerShdw blurRad="38100" dist="38100" dir="2700000" algn="tl">
                    <a:srgbClr val="000000"/>
                  </a:outerShdw>
                </a:effectLst>
                <a:latin typeface="Arial" charset="0"/>
              </a:rPr>
              <a:t>Martin Luther</a:t>
            </a:r>
            <a:endParaRPr lang="en-US" sz="4000" b="1">
              <a:effectLst>
                <a:outerShdw blurRad="38100" dist="38100" dir="2700000" algn="tl">
                  <a:srgbClr val="000000"/>
                </a:outerShdw>
              </a:effectLst>
              <a:latin typeface="Arial"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8007">
                                            <p:txEl>
                                              <p:pRg st="0" end="0"/>
                                            </p:txEl>
                                          </p:spTgt>
                                        </p:tgtEl>
                                        <p:attrNameLst>
                                          <p:attrName>style.visibility</p:attrName>
                                        </p:attrNameLst>
                                      </p:cBhvr>
                                      <p:to>
                                        <p:strVal val="visible"/>
                                      </p:to>
                                    </p:set>
                                    <p:animEffect transition="in" filter="dissolve">
                                      <p:cBhvr>
                                        <p:cTn id="7" dur="500"/>
                                        <p:tgtEl>
                                          <p:spTgt spid="1280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7" grpId="0" build="p" autoUpdateAnimBg="0"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304800"/>
            <a:ext cx="7772400" cy="914400"/>
          </a:xfrm>
        </p:spPr>
        <p:txBody>
          <a:bodyPr/>
          <a:lstStyle/>
          <a:p>
            <a:r>
              <a:rPr lang="en-US" sz="6600" b="1" i="1" dirty="0">
                <a:solidFill>
                  <a:srgbClr val="FFFF00"/>
                </a:solidFill>
                <a:effectLst>
                  <a:outerShdw blurRad="38100" dist="38100" dir="2700000" algn="tl">
                    <a:srgbClr val="000000"/>
                  </a:outerShdw>
                </a:effectLst>
              </a:rPr>
              <a:t>Wartburg Castle</a:t>
            </a:r>
          </a:p>
        </p:txBody>
      </p:sp>
      <p:sp>
        <p:nvSpPr>
          <p:cNvPr id="11267" name="Rectangle 3"/>
          <p:cNvSpPr>
            <a:spLocks noGrp="1" noChangeArrowheads="1"/>
          </p:cNvSpPr>
          <p:nvPr>
            <p:ph type="body" idx="1"/>
          </p:nvPr>
        </p:nvSpPr>
        <p:spPr>
          <a:xfrm>
            <a:off x="0" y="1600200"/>
            <a:ext cx="8686800" cy="4530725"/>
          </a:xfrm>
        </p:spPr>
        <p:txBody>
          <a:bodyPr/>
          <a:lstStyle/>
          <a:p>
            <a:pPr>
              <a:buNone/>
            </a:pPr>
            <a:endParaRPr lang="en-US" sz="1400" dirty="0" smtClean="0"/>
          </a:p>
          <a:p>
            <a:pPr>
              <a:buNone/>
            </a:pPr>
            <a:endParaRPr lang="en-US" sz="1400" dirty="0" smtClean="0"/>
          </a:p>
          <a:p>
            <a:pPr>
              <a:buNone/>
            </a:pPr>
            <a:endParaRPr lang="en-US" sz="1400" dirty="0" smtClean="0"/>
          </a:p>
          <a:p>
            <a:pPr>
              <a:buNone/>
            </a:pPr>
            <a:endParaRPr lang="en-US" sz="1400" dirty="0" smtClean="0"/>
          </a:p>
          <a:p>
            <a:pPr>
              <a:buNone/>
            </a:pPr>
            <a:endParaRPr lang="en-US" sz="1400" dirty="0" smtClean="0"/>
          </a:p>
          <a:p>
            <a:pPr>
              <a:buNone/>
            </a:pPr>
            <a:endParaRPr lang="en-US" sz="1400" dirty="0" smtClean="0"/>
          </a:p>
          <a:p>
            <a:pPr>
              <a:buNone/>
            </a:pPr>
            <a:endParaRPr lang="en-US" sz="1400" dirty="0" smtClean="0"/>
          </a:p>
          <a:p>
            <a:pPr>
              <a:buNone/>
            </a:pPr>
            <a:endParaRPr lang="en-US" sz="1400" dirty="0" smtClean="0"/>
          </a:p>
          <a:p>
            <a:pPr>
              <a:buNone/>
            </a:pPr>
            <a:endParaRPr lang="en-US" sz="1400" dirty="0" smtClean="0"/>
          </a:p>
          <a:p>
            <a:pPr>
              <a:buNone/>
            </a:pPr>
            <a:endParaRPr lang="en-US" sz="1400" dirty="0" smtClean="0"/>
          </a:p>
          <a:p>
            <a:pPr>
              <a:buNone/>
            </a:pPr>
            <a:endParaRPr lang="en-US" sz="1400" dirty="0" smtClean="0"/>
          </a:p>
          <a:p>
            <a:pPr>
              <a:buNone/>
            </a:pPr>
            <a:endParaRPr lang="en-US" sz="1400" dirty="0" smtClean="0"/>
          </a:p>
          <a:p>
            <a:pPr>
              <a:buNone/>
            </a:pPr>
            <a:endParaRPr lang="en-US" sz="1400" dirty="0" smtClean="0"/>
          </a:p>
          <a:p>
            <a:pPr>
              <a:buNone/>
            </a:pPr>
            <a:endParaRPr lang="en-US" sz="1400" dirty="0" smtClean="0"/>
          </a:p>
          <a:p>
            <a:pPr>
              <a:buNone/>
            </a:pPr>
            <a:endParaRPr lang="en-US" sz="1400" dirty="0" smtClean="0"/>
          </a:p>
          <a:p>
            <a:pPr>
              <a:buNone/>
            </a:pPr>
            <a:endParaRPr lang="en-US" sz="1400" dirty="0" smtClean="0"/>
          </a:p>
          <a:p>
            <a:pPr>
              <a:buNone/>
            </a:pPr>
            <a:endParaRPr lang="en-US" sz="1400" dirty="0" smtClean="0"/>
          </a:p>
          <a:p>
            <a:pPr>
              <a:buNone/>
            </a:pPr>
            <a:endParaRPr lang="en-US" sz="1600" b="1" i="1" dirty="0" smtClean="0"/>
          </a:p>
          <a:p>
            <a:pPr>
              <a:buNone/>
            </a:pPr>
            <a:endParaRPr lang="en-US" sz="1600" b="1" i="1" dirty="0" smtClean="0"/>
          </a:p>
          <a:p>
            <a:pPr>
              <a:buNone/>
            </a:pPr>
            <a:r>
              <a:rPr lang="en-US" sz="1600" b="1" i="1" dirty="0" smtClean="0"/>
              <a:t>Photo By Wolf</a:t>
            </a:r>
            <a:endParaRPr lang="en-US" sz="1600" b="1" i="1" dirty="0"/>
          </a:p>
        </p:txBody>
      </p:sp>
      <p:pic>
        <p:nvPicPr>
          <p:cNvPr id="11268" name="Picture 4" descr="E:\CASTLE.GIF"/>
          <p:cNvPicPr>
            <a:picLocks noChangeAspect="1" noChangeArrowheads="1"/>
          </p:cNvPicPr>
          <p:nvPr/>
        </p:nvPicPr>
        <p:blipFill>
          <a:blip r:embed="rId2" cstate="print"/>
          <a:srcRect/>
          <a:stretch>
            <a:fillRect/>
          </a:stretch>
        </p:blipFill>
        <p:spPr bwMode="auto">
          <a:xfrm>
            <a:off x="765885" y="1268244"/>
            <a:ext cx="7539915" cy="5113506"/>
          </a:xfrm>
          <a:prstGeom prst="rect">
            <a:avLst/>
          </a:prstGeom>
          <a:noFill/>
        </p:spPr>
      </p:pic>
    </p:spTree>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26"/>
          <p:cNvSpPr>
            <a:spLocks noGrp="1" noChangeArrowheads="1"/>
          </p:cNvSpPr>
          <p:nvPr>
            <p:ph type="title"/>
          </p:nvPr>
        </p:nvSpPr>
        <p:spPr>
          <a:xfrm>
            <a:off x="381000" y="381000"/>
            <a:ext cx="8458200" cy="990600"/>
          </a:xfrm>
        </p:spPr>
        <p:txBody>
          <a:bodyPr/>
          <a:lstStyle/>
          <a:p>
            <a:r>
              <a:rPr lang="en-US" sz="5400" b="1" i="1" dirty="0">
                <a:solidFill>
                  <a:srgbClr val="FFFF00"/>
                </a:solidFill>
                <a:effectLst>
                  <a:outerShdw blurRad="38100" dist="38100" dir="2700000" algn="tl">
                    <a:srgbClr val="000000"/>
                  </a:outerShdw>
                </a:effectLst>
              </a:rPr>
              <a:t>Luther </a:t>
            </a:r>
            <a:r>
              <a:rPr lang="en-US" sz="5400" b="1" i="1" dirty="0" err="1" smtClean="0">
                <a:solidFill>
                  <a:srgbClr val="FFFF00"/>
                </a:solidFill>
                <a:effectLst>
                  <a:outerShdw blurRad="38100" dist="38100" dir="2700000" algn="tl">
                    <a:srgbClr val="000000"/>
                  </a:outerShdw>
                </a:effectLst>
              </a:rPr>
              <a:t>Bibel</a:t>
            </a:r>
            <a:r>
              <a:rPr lang="en-US" sz="5400" b="1" i="1" dirty="0">
                <a:solidFill>
                  <a:srgbClr val="FFFF00"/>
                </a:solidFill>
              </a:rPr>
              <a:t> </a:t>
            </a:r>
            <a:r>
              <a:rPr lang="en-US" sz="5400" b="1" i="1" dirty="0" smtClean="0">
                <a:solidFill>
                  <a:srgbClr val="FFFF00"/>
                </a:solidFill>
              </a:rPr>
              <a:t>–</a:t>
            </a:r>
            <a:r>
              <a:rPr lang="en-US" sz="5400" b="1" i="1" dirty="0" smtClean="0">
                <a:solidFill>
                  <a:srgbClr val="FFFF00"/>
                </a:solidFill>
                <a:effectLst>
                  <a:outerShdw blurRad="38100" dist="38100" dir="2700000" algn="tl">
                    <a:srgbClr val="000000"/>
                  </a:outerShdw>
                </a:effectLst>
              </a:rPr>
              <a:t> Wartburg</a:t>
            </a:r>
            <a:endParaRPr lang="en-US" sz="5400" b="1" i="1" dirty="0">
              <a:solidFill>
                <a:srgbClr val="FFFF00"/>
              </a:solidFill>
              <a:effectLst>
                <a:outerShdw blurRad="38100" dist="38100" dir="2700000" algn="tl">
                  <a:srgbClr val="000000"/>
                </a:outerShdw>
              </a:effectLst>
            </a:endParaRPr>
          </a:p>
        </p:txBody>
      </p:sp>
      <p:sp>
        <p:nvSpPr>
          <p:cNvPr id="10243" name="Rectangle 1027"/>
          <p:cNvSpPr>
            <a:spLocks noGrp="1" noChangeArrowheads="1"/>
          </p:cNvSpPr>
          <p:nvPr>
            <p:ph type="body" idx="1"/>
          </p:nvPr>
        </p:nvSpPr>
        <p:spPr/>
        <p:txBody>
          <a:bodyPr/>
          <a:lstStyle/>
          <a:p>
            <a:endParaRPr lang="en-US"/>
          </a:p>
        </p:txBody>
      </p:sp>
      <p:pic>
        <p:nvPicPr>
          <p:cNvPr id="10244" name="Picture 1028" descr="E:\BIBLE.GIF"/>
          <p:cNvPicPr>
            <a:picLocks noChangeAspect="1" noChangeArrowheads="1"/>
          </p:cNvPicPr>
          <p:nvPr/>
        </p:nvPicPr>
        <p:blipFill>
          <a:blip r:embed="rId2" cstate="print"/>
          <a:srcRect/>
          <a:stretch>
            <a:fillRect/>
          </a:stretch>
        </p:blipFill>
        <p:spPr bwMode="auto">
          <a:xfrm>
            <a:off x="1219200" y="1752600"/>
            <a:ext cx="6807200" cy="4727575"/>
          </a:xfrm>
          <a:prstGeom prst="rect">
            <a:avLst/>
          </a:prstGeom>
          <a:noFill/>
        </p:spPr>
      </p:pic>
    </p:spTree>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8600" y="304800"/>
            <a:ext cx="5943600" cy="6553200"/>
          </a:xfrm>
          <a:prstGeom prst="rect">
            <a:avLst/>
          </a:prstGeom>
          <a:noFill/>
          <a:ln w="9525">
            <a:noFill/>
            <a:miter lim="800000"/>
            <a:headEnd/>
            <a:tailEnd/>
          </a:ln>
        </p:spPr>
      </p:pic>
      <p:sp>
        <p:nvSpPr>
          <p:cNvPr id="138243" name="Rectangle 3"/>
          <p:cNvSpPr>
            <a:spLocks noChangeArrowheads="1"/>
          </p:cNvSpPr>
          <p:nvPr/>
        </p:nvSpPr>
        <p:spPr bwMode="auto">
          <a:xfrm>
            <a:off x="5867400" y="1066800"/>
            <a:ext cx="3276600" cy="3046988"/>
          </a:xfrm>
          <a:prstGeom prst="rect">
            <a:avLst/>
          </a:prstGeom>
          <a:noFill/>
          <a:ln w="9525">
            <a:noFill/>
            <a:miter lim="800000"/>
            <a:headEnd/>
            <a:tailEnd/>
          </a:ln>
        </p:spPr>
        <p:txBody>
          <a:bodyPr>
            <a:spAutoFit/>
          </a:bodyPr>
          <a:lstStyle/>
          <a:p>
            <a:pPr algn="ctr"/>
            <a:r>
              <a:rPr lang="en-US" sz="3600" b="1" i="1" dirty="0">
                <a:solidFill>
                  <a:srgbClr val="FFFF00"/>
                </a:solidFill>
                <a:latin typeface="Arial" charset="0"/>
              </a:rPr>
              <a:t>The First </a:t>
            </a:r>
            <a:endParaRPr lang="en-US" sz="3600" b="1" i="1" dirty="0" smtClean="0">
              <a:solidFill>
                <a:srgbClr val="FFFF00"/>
              </a:solidFill>
              <a:latin typeface="Arial" charset="0"/>
            </a:endParaRPr>
          </a:p>
          <a:p>
            <a:pPr algn="ctr"/>
            <a:r>
              <a:rPr lang="en-US" sz="3600" b="1" i="1" dirty="0" smtClean="0">
                <a:solidFill>
                  <a:srgbClr val="FFFF00"/>
                </a:solidFill>
                <a:latin typeface="Arial" charset="0"/>
              </a:rPr>
              <a:t>Printed </a:t>
            </a:r>
          </a:p>
          <a:p>
            <a:pPr algn="ctr"/>
            <a:r>
              <a:rPr lang="en-US" sz="3600" b="1" i="1" dirty="0" smtClean="0">
                <a:solidFill>
                  <a:srgbClr val="FFFF00"/>
                </a:solidFill>
                <a:latin typeface="Arial" charset="0"/>
              </a:rPr>
              <a:t>English Bible</a:t>
            </a:r>
          </a:p>
          <a:p>
            <a:pPr algn="ctr"/>
            <a:r>
              <a:rPr lang="en-US" sz="2800" b="1" dirty="0" smtClean="0">
                <a:latin typeface="Arial" charset="0"/>
              </a:rPr>
              <a:t> </a:t>
            </a:r>
            <a:endParaRPr lang="en-US" sz="2800" b="1" dirty="0">
              <a:latin typeface="Arial" charset="0"/>
            </a:endParaRPr>
          </a:p>
          <a:p>
            <a:pPr algn="ctr"/>
            <a:r>
              <a:rPr lang="en-US" sz="2400" b="1" dirty="0">
                <a:latin typeface="Arial" charset="0"/>
              </a:rPr>
              <a:t>AD</a:t>
            </a:r>
            <a:r>
              <a:rPr lang="en-US" sz="2800" b="1" dirty="0">
                <a:latin typeface="Arial" charset="0"/>
              </a:rPr>
              <a:t> 1535</a:t>
            </a:r>
          </a:p>
          <a:p>
            <a:pPr algn="ctr"/>
            <a:r>
              <a:rPr lang="en-US" sz="2800" b="1" dirty="0" smtClean="0">
                <a:latin typeface="Arial" charset="0"/>
              </a:rPr>
              <a:t>Coverdale Bible</a:t>
            </a:r>
            <a:endParaRPr lang="en-US" sz="2800" dirty="0">
              <a:latin typeface="Arial"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8243">
                                            <p:txEl>
                                              <p:pRg st="0" end="0"/>
                                            </p:txEl>
                                          </p:spTgt>
                                        </p:tgtEl>
                                        <p:attrNameLst>
                                          <p:attrName>style.visibility</p:attrName>
                                        </p:attrNameLst>
                                      </p:cBhvr>
                                      <p:to>
                                        <p:strVal val="visible"/>
                                      </p:to>
                                    </p:set>
                                    <p:animEffect transition="in" filter="dissolve">
                                      <p:cBhvr>
                                        <p:cTn id="7" dur="500"/>
                                        <p:tgtEl>
                                          <p:spTgt spid="13824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38243">
                                            <p:txEl>
                                              <p:pRg st="1" end="1"/>
                                            </p:txEl>
                                          </p:spTgt>
                                        </p:tgtEl>
                                        <p:attrNameLst>
                                          <p:attrName>style.visibility</p:attrName>
                                        </p:attrNameLst>
                                      </p:cBhvr>
                                      <p:to>
                                        <p:strVal val="visible"/>
                                      </p:to>
                                    </p:set>
                                    <p:animEffect transition="in" filter="dissolve">
                                      <p:cBhvr>
                                        <p:cTn id="11" dur="500"/>
                                        <p:tgtEl>
                                          <p:spTgt spid="138243">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38243">
                                            <p:txEl>
                                              <p:pRg st="2" end="2"/>
                                            </p:txEl>
                                          </p:spTgt>
                                        </p:tgtEl>
                                        <p:attrNameLst>
                                          <p:attrName>style.visibility</p:attrName>
                                        </p:attrNameLst>
                                      </p:cBhvr>
                                      <p:to>
                                        <p:strVal val="visible"/>
                                      </p:to>
                                    </p:set>
                                    <p:animEffect transition="in" filter="dissolve">
                                      <p:cBhvr>
                                        <p:cTn id="15" dur="500"/>
                                        <p:tgtEl>
                                          <p:spTgt spid="138243">
                                            <p:txEl>
                                              <p:pRg st="2" end="2"/>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38243">
                                            <p:txEl>
                                              <p:pRg st="3" end="3"/>
                                            </p:txEl>
                                          </p:spTgt>
                                        </p:tgtEl>
                                        <p:attrNameLst>
                                          <p:attrName>style.visibility</p:attrName>
                                        </p:attrNameLst>
                                      </p:cBhvr>
                                      <p:to>
                                        <p:strVal val="visible"/>
                                      </p:to>
                                    </p:set>
                                    <p:animEffect transition="in" filter="dissolve">
                                      <p:cBhvr>
                                        <p:cTn id="19" dur="500"/>
                                        <p:tgtEl>
                                          <p:spTgt spid="138243">
                                            <p:txEl>
                                              <p:pRg st="3" end="3"/>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138243">
                                            <p:txEl>
                                              <p:pRg st="4" end="4"/>
                                            </p:txEl>
                                          </p:spTgt>
                                        </p:tgtEl>
                                        <p:attrNameLst>
                                          <p:attrName>style.visibility</p:attrName>
                                        </p:attrNameLst>
                                      </p:cBhvr>
                                      <p:to>
                                        <p:strVal val="visible"/>
                                      </p:to>
                                    </p:set>
                                    <p:animEffect transition="in" filter="dissolve">
                                      <p:cBhvr>
                                        <p:cTn id="23" dur="500"/>
                                        <p:tgtEl>
                                          <p:spTgt spid="138243">
                                            <p:txEl>
                                              <p:pRg st="4" end="4"/>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138243">
                                            <p:txEl>
                                              <p:pRg st="5" end="5"/>
                                            </p:txEl>
                                          </p:spTgt>
                                        </p:tgtEl>
                                        <p:attrNameLst>
                                          <p:attrName>style.visibility</p:attrName>
                                        </p:attrNameLst>
                                      </p:cBhvr>
                                      <p:to>
                                        <p:strVal val="visible"/>
                                      </p:to>
                                    </p:set>
                                    <p:animEffect transition="in" filter="dissolve">
                                      <p:cBhvr>
                                        <p:cTn id="27" dur="500"/>
                                        <p:tgtEl>
                                          <p:spTgt spid="1382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build="p" autoUpdateAnimBg="0"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2"/>
          <p:cNvSpPr>
            <a:spLocks noChangeArrowheads="1"/>
          </p:cNvSpPr>
          <p:nvPr/>
        </p:nvSpPr>
        <p:spPr bwMode="auto">
          <a:xfrm>
            <a:off x="3505200" y="609600"/>
            <a:ext cx="5562600" cy="685800"/>
          </a:xfrm>
          <a:prstGeom prst="hexagon">
            <a:avLst>
              <a:gd name="adj" fmla="val 50244"/>
              <a:gd name="vf" fmla="val 115470"/>
            </a:avLst>
          </a:prstGeom>
          <a:solidFill>
            <a:srgbClr val="FFE2CC">
              <a:alpha val="50195"/>
            </a:srgbClr>
          </a:solidFill>
          <a:ln w="9525">
            <a:noFill/>
            <a:miter lim="800000"/>
            <a:headEnd/>
            <a:tailEnd/>
          </a:ln>
        </p:spPr>
        <p:txBody>
          <a:bodyPr wrap="none" anchor="ctr"/>
          <a:lstStyle/>
          <a:p>
            <a:endParaRPr lang="en-US"/>
          </a:p>
        </p:txBody>
      </p:sp>
      <p:sp>
        <p:nvSpPr>
          <p:cNvPr id="45059" name="Line 3"/>
          <p:cNvSpPr>
            <a:spLocks noChangeShapeType="1"/>
          </p:cNvSpPr>
          <p:nvPr/>
        </p:nvSpPr>
        <p:spPr bwMode="auto">
          <a:xfrm>
            <a:off x="1295400" y="457200"/>
            <a:ext cx="7848600" cy="0"/>
          </a:xfrm>
          <a:prstGeom prst="line">
            <a:avLst/>
          </a:prstGeom>
          <a:noFill/>
          <a:ln w="76200">
            <a:solidFill>
              <a:srgbClr val="008CFF">
                <a:alpha val="50195"/>
              </a:srgbClr>
            </a:solidFill>
            <a:round/>
            <a:headEnd/>
            <a:tailEnd/>
          </a:ln>
        </p:spPr>
        <p:txBody>
          <a:bodyPr wrap="none" anchor="ctr"/>
          <a:lstStyle/>
          <a:p>
            <a:endParaRPr lang="en-US"/>
          </a:p>
        </p:txBody>
      </p:sp>
      <p:sp>
        <p:nvSpPr>
          <p:cNvPr id="45060" name="AutoShape 4"/>
          <p:cNvSpPr>
            <a:spLocks noChangeArrowheads="1"/>
          </p:cNvSpPr>
          <p:nvPr/>
        </p:nvSpPr>
        <p:spPr bwMode="auto">
          <a:xfrm>
            <a:off x="381000" y="457200"/>
            <a:ext cx="3524250" cy="782638"/>
          </a:xfrm>
          <a:prstGeom prst="parallelogram">
            <a:avLst>
              <a:gd name="adj" fmla="val 112576"/>
            </a:avLst>
          </a:prstGeom>
          <a:solidFill>
            <a:srgbClr val="008CFF">
              <a:alpha val="50195"/>
            </a:srgbClr>
          </a:solidFill>
          <a:ln w="9525">
            <a:noFill/>
            <a:miter lim="800000"/>
            <a:headEnd/>
            <a:tailEnd/>
          </a:ln>
        </p:spPr>
        <p:txBody>
          <a:bodyPr wrap="none" anchor="ctr"/>
          <a:lstStyle/>
          <a:p>
            <a:endParaRPr lang="en-US"/>
          </a:p>
        </p:txBody>
      </p:sp>
      <p:sp>
        <p:nvSpPr>
          <p:cNvPr id="45061" name="Line 5"/>
          <p:cNvSpPr>
            <a:spLocks noChangeShapeType="1"/>
          </p:cNvSpPr>
          <p:nvPr/>
        </p:nvSpPr>
        <p:spPr bwMode="auto">
          <a:xfrm>
            <a:off x="0" y="5791200"/>
            <a:ext cx="9144000" cy="0"/>
          </a:xfrm>
          <a:prstGeom prst="line">
            <a:avLst/>
          </a:prstGeom>
          <a:noFill/>
          <a:ln w="38100" cap="rnd" cmpd="dbl">
            <a:solidFill>
              <a:srgbClr val="660104"/>
            </a:solidFill>
            <a:prstDash val="sysDot"/>
            <a:round/>
            <a:headEnd/>
            <a:tailEnd/>
          </a:ln>
        </p:spPr>
        <p:txBody>
          <a:bodyPr wrap="none" anchor="ctr"/>
          <a:lstStyle/>
          <a:p>
            <a:endParaRPr lang="en-US"/>
          </a:p>
        </p:txBody>
      </p:sp>
      <p:sp>
        <p:nvSpPr>
          <p:cNvPr id="130054" name="Rectangle 6"/>
          <p:cNvSpPr>
            <a:spLocks noChangeArrowheads="1"/>
          </p:cNvSpPr>
          <p:nvPr/>
        </p:nvSpPr>
        <p:spPr bwMode="auto">
          <a:xfrm>
            <a:off x="5562600" y="5102225"/>
            <a:ext cx="3505200" cy="384175"/>
          </a:xfrm>
          <a:prstGeom prst="rect">
            <a:avLst/>
          </a:prstGeom>
          <a:noFill/>
          <a:ln w="9525">
            <a:noFill/>
            <a:miter lim="800000"/>
            <a:headEnd/>
            <a:tailEnd/>
          </a:ln>
        </p:spPr>
        <p:txBody>
          <a:bodyPr>
            <a:spAutoFit/>
          </a:bodyPr>
          <a:lstStyle/>
          <a:p>
            <a:pPr algn="ctr">
              <a:lnSpc>
                <a:spcPct val="80000"/>
              </a:lnSpc>
            </a:pPr>
            <a:r>
              <a:rPr lang="en-US" sz="2400" b="1">
                <a:latin typeface="Arial" charset="0"/>
              </a:rPr>
              <a:t>William Tyndale</a:t>
            </a:r>
            <a:endParaRPr lang="en-US" sz="2400">
              <a:latin typeface="Arial" charset="0"/>
            </a:endParaRPr>
          </a:p>
        </p:txBody>
      </p:sp>
      <p:pic>
        <p:nvPicPr>
          <p:cNvPr id="130055" name="Picture 7"/>
          <p:cNvPicPr>
            <a:picLocks noChangeAspect="1" noChangeArrowheads="1"/>
          </p:cNvPicPr>
          <p:nvPr/>
        </p:nvPicPr>
        <p:blipFill>
          <a:blip r:embed="rId3" cstate="print"/>
          <a:srcRect/>
          <a:stretch>
            <a:fillRect/>
          </a:stretch>
        </p:blipFill>
        <p:spPr bwMode="auto">
          <a:xfrm>
            <a:off x="5948363" y="1828800"/>
            <a:ext cx="2649537" cy="3124200"/>
          </a:xfrm>
          <a:prstGeom prst="rect">
            <a:avLst/>
          </a:prstGeom>
          <a:noFill/>
          <a:ln w="50800">
            <a:solidFill>
              <a:srgbClr val="660104"/>
            </a:solidFill>
            <a:miter lim="800000"/>
            <a:headEnd/>
            <a:tailEnd/>
          </a:ln>
        </p:spPr>
      </p:pic>
      <p:sp>
        <p:nvSpPr>
          <p:cNvPr id="45064" name="Text Box 8"/>
          <p:cNvSpPr txBox="1">
            <a:spLocks noChangeArrowheads="1"/>
          </p:cNvSpPr>
          <p:nvPr/>
        </p:nvSpPr>
        <p:spPr bwMode="auto">
          <a:xfrm>
            <a:off x="838200" y="1495425"/>
            <a:ext cx="4800600" cy="3686175"/>
          </a:xfrm>
          <a:prstGeom prst="rect">
            <a:avLst/>
          </a:prstGeom>
          <a:noFill/>
          <a:ln w="9525">
            <a:noFill/>
            <a:miter lim="800000"/>
            <a:headEnd/>
            <a:tailEnd/>
          </a:ln>
        </p:spPr>
        <p:txBody>
          <a:bodyPr>
            <a:spAutoFit/>
          </a:bodyPr>
          <a:lstStyle/>
          <a:p>
            <a:pPr>
              <a:buFontTx/>
              <a:buChar char="•"/>
            </a:pPr>
            <a:endParaRPr lang="en-US" sz="1200">
              <a:latin typeface="Arial" charset="0"/>
            </a:endParaRPr>
          </a:p>
          <a:p>
            <a:r>
              <a:rPr lang="en-US" sz="3200" b="1">
                <a:latin typeface="Arial" charset="0"/>
              </a:rPr>
              <a:t>William Tyndale,</a:t>
            </a:r>
            <a:r>
              <a:rPr lang="en-US" sz="3200">
                <a:latin typeface="Arial" charset="0"/>
              </a:rPr>
              <a:t> priest and Oxford scholar, translates the New Testament from Greek into English (</a:t>
            </a:r>
            <a:r>
              <a:rPr lang="en-US" sz="2800">
                <a:latin typeface="Arial" charset="0"/>
              </a:rPr>
              <a:t>AD</a:t>
            </a:r>
            <a:r>
              <a:rPr lang="en-US" sz="3200">
                <a:latin typeface="Arial" charset="0"/>
              </a:rPr>
              <a:t> 1525), but cannot get approval to publish it in England.  </a:t>
            </a:r>
          </a:p>
        </p:txBody>
      </p:sp>
      <p:sp>
        <p:nvSpPr>
          <p:cNvPr id="45065" name="Text Box 9"/>
          <p:cNvSpPr txBox="1">
            <a:spLocks noChangeArrowheads="1"/>
          </p:cNvSpPr>
          <p:nvPr/>
        </p:nvSpPr>
        <p:spPr bwMode="auto">
          <a:xfrm>
            <a:off x="1428750" y="533400"/>
            <a:ext cx="1698625" cy="579438"/>
          </a:xfrm>
          <a:prstGeom prst="rect">
            <a:avLst/>
          </a:prstGeom>
          <a:noFill/>
          <a:ln w="9525">
            <a:noFill/>
            <a:miter lim="800000"/>
            <a:headEnd/>
            <a:tailEnd/>
          </a:ln>
        </p:spPr>
        <p:txBody>
          <a:bodyPr wrap="none">
            <a:spAutoFit/>
          </a:bodyPr>
          <a:lstStyle/>
          <a:p>
            <a:r>
              <a:rPr lang="en-US" sz="2800" b="1">
                <a:solidFill>
                  <a:schemeClr val="bg1"/>
                </a:solidFill>
                <a:latin typeface="Arial" charset="0"/>
              </a:rPr>
              <a:t>AD </a:t>
            </a:r>
            <a:r>
              <a:rPr lang="en-US" sz="3200" b="1">
                <a:solidFill>
                  <a:schemeClr val="bg1"/>
                </a:solidFill>
                <a:latin typeface="Arial" charset="0"/>
              </a:rPr>
              <a:t>1525</a:t>
            </a:r>
          </a:p>
        </p:txBody>
      </p:sp>
      <p:sp>
        <p:nvSpPr>
          <p:cNvPr id="45066" name="Rectangle 10"/>
          <p:cNvSpPr>
            <a:spLocks noChangeArrowheads="1"/>
          </p:cNvSpPr>
          <p:nvPr/>
        </p:nvSpPr>
        <p:spPr bwMode="auto">
          <a:xfrm>
            <a:off x="1050925" y="5765800"/>
            <a:ext cx="184150" cy="457200"/>
          </a:xfrm>
          <a:prstGeom prst="rect">
            <a:avLst/>
          </a:prstGeom>
          <a:noFill/>
          <a:ln w="9525">
            <a:noFill/>
            <a:miter lim="800000"/>
            <a:headEnd/>
            <a:tailEnd/>
          </a:ln>
        </p:spPr>
        <p:txBody>
          <a:bodyPr wrap="none" anchor="ctr">
            <a:spAutoFit/>
          </a:bodyPr>
          <a:lstStyle/>
          <a:p>
            <a:pPr algn="ctr"/>
            <a:endParaRPr lang="en-US" sz="2400" b="1">
              <a:latin typeface="Arial" charset="0"/>
            </a:endParaRPr>
          </a:p>
        </p:txBody>
      </p:sp>
      <p:sp>
        <p:nvSpPr>
          <p:cNvPr id="45067" name="Text Box 11"/>
          <p:cNvSpPr txBox="1">
            <a:spLocks noChangeArrowheads="1"/>
          </p:cNvSpPr>
          <p:nvPr/>
        </p:nvSpPr>
        <p:spPr bwMode="auto">
          <a:xfrm>
            <a:off x="0" y="6521450"/>
            <a:ext cx="9185275" cy="336550"/>
          </a:xfrm>
          <a:prstGeom prst="rect">
            <a:avLst/>
          </a:prstGeom>
          <a:noFill/>
          <a:ln w="9525">
            <a:noFill/>
            <a:miter lim="800000"/>
            <a:headEnd/>
            <a:tailEnd/>
          </a:ln>
        </p:spPr>
        <p:txBody>
          <a:bodyPr wrap="none" anchor="ctr">
            <a:spAutoFit/>
          </a:bodyPr>
          <a:lstStyle/>
          <a:p>
            <a:pPr>
              <a:spcBef>
                <a:spcPct val="50000"/>
              </a:spcBef>
            </a:pPr>
            <a:r>
              <a:rPr lang="en-US" sz="1600">
                <a:solidFill>
                  <a:srgbClr val="FFE2CC"/>
                </a:solidFill>
                <a:latin typeface="Arial" charset="0"/>
              </a:rPr>
              <a:t>1500 </a:t>
            </a:r>
            <a:r>
              <a:rPr lang="en-US" sz="1400">
                <a:solidFill>
                  <a:srgbClr val="FFE2CC"/>
                </a:solidFill>
                <a:latin typeface="Arial" charset="0"/>
              </a:rPr>
              <a:t>BC  </a:t>
            </a:r>
            <a:r>
              <a:rPr lang="en-US" sz="1600">
                <a:solidFill>
                  <a:srgbClr val="FFE2CC"/>
                </a:solidFill>
                <a:latin typeface="Arial" charset="0"/>
              </a:rPr>
              <a:t>        500 </a:t>
            </a:r>
            <a:r>
              <a:rPr lang="en-US" sz="1400">
                <a:solidFill>
                  <a:srgbClr val="FFE2CC"/>
                </a:solidFill>
                <a:latin typeface="Arial" charset="0"/>
              </a:rPr>
              <a:t>BC</a:t>
            </a:r>
            <a:r>
              <a:rPr lang="en-US" sz="1600">
                <a:solidFill>
                  <a:srgbClr val="FFE2CC"/>
                </a:solidFill>
                <a:latin typeface="Arial" charset="0"/>
              </a:rPr>
              <a:t>         </a:t>
            </a:r>
            <a:r>
              <a:rPr lang="en-US" sz="1400">
                <a:solidFill>
                  <a:srgbClr val="FFE2CC"/>
                </a:solidFill>
                <a:latin typeface="Arial" charset="0"/>
              </a:rPr>
              <a:t>AD</a:t>
            </a:r>
            <a:r>
              <a:rPr lang="en-US" sz="1600">
                <a:solidFill>
                  <a:srgbClr val="FFE2CC"/>
                </a:solidFill>
                <a:latin typeface="Arial" charset="0"/>
              </a:rPr>
              <a:t>1         </a:t>
            </a:r>
            <a:r>
              <a:rPr lang="en-US" sz="1400">
                <a:solidFill>
                  <a:srgbClr val="FFE2CC"/>
                </a:solidFill>
                <a:latin typeface="Arial" charset="0"/>
              </a:rPr>
              <a:t>AD</a:t>
            </a:r>
            <a:r>
              <a:rPr lang="en-US" sz="1600">
                <a:solidFill>
                  <a:srgbClr val="FFE2CC"/>
                </a:solidFill>
                <a:latin typeface="Arial" charset="0"/>
              </a:rPr>
              <a:t> 500         </a:t>
            </a:r>
            <a:r>
              <a:rPr lang="en-US" sz="1400">
                <a:solidFill>
                  <a:srgbClr val="FFE2CC"/>
                </a:solidFill>
                <a:latin typeface="Arial" charset="0"/>
              </a:rPr>
              <a:t>AD</a:t>
            </a:r>
            <a:r>
              <a:rPr lang="en-US" sz="1600">
                <a:solidFill>
                  <a:srgbClr val="FFE2CC"/>
                </a:solidFill>
                <a:latin typeface="Arial" charset="0"/>
              </a:rPr>
              <a:t> 1000         </a:t>
            </a:r>
            <a:r>
              <a:rPr lang="en-US" sz="1400">
                <a:solidFill>
                  <a:srgbClr val="FFE2CC"/>
                </a:solidFill>
                <a:latin typeface="Arial" charset="0"/>
              </a:rPr>
              <a:t>AD</a:t>
            </a:r>
            <a:r>
              <a:rPr lang="en-US" sz="1600">
                <a:solidFill>
                  <a:srgbClr val="FFE2CC"/>
                </a:solidFill>
                <a:latin typeface="Arial" charset="0"/>
              </a:rPr>
              <a:t> 1500          </a:t>
            </a:r>
            <a:r>
              <a:rPr lang="en-US" sz="1400">
                <a:solidFill>
                  <a:srgbClr val="FFE2CC"/>
                </a:solidFill>
                <a:latin typeface="Arial" charset="0"/>
              </a:rPr>
              <a:t>AD</a:t>
            </a:r>
            <a:r>
              <a:rPr lang="en-US" sz="1600">
                <a:solidFill>
                  <a:srgbClr val="FFE2CC"/>
                </a:solidFill>
                <a:latin typeface="Arial" charset="0"/>
              </a:rPr>
              <a:t> 1900       </a:t>
            </a:r>
            <a:r>
              <a:rPr lang="en-US" sz="1400">
                <a:solidFill>
                  <a:srgbClr val="FFE2CC"/>
                </a:solidFill>
                <a:latin typeface="Arial" charset="0"/>
              </a:rPr>
              <a:t>AD </a:t>
            </a:r>
            <a:r>
              <a:rPr lang="en-US" sz="1600">
                <a:solidFill>
                  <a:srgbClr val="FFE2CC"/>
                </a:solidFill>
                <a:latin typeface="Arial" charset="0"/>
              </a:rPr>
              <a:t>2000</a:t>
            </a:r>
            <a:endParaRPr lang="en-US" sz="1700">
              <a:solidFill>
                <a:schemeClr val="tx2"/>
              </a:solidFill>
              <a:latin typeface="Arial" charset="0"/>
            </a:endParaRPr>
          </a:p>
        </p:txBody>
      </p:sp>
      <p:sp>
        <p:nvSpPr>
          <p:cNvPr id="45068" name="Line 12"/>
          <p:cNvSpPr>
            <a:spLocks noChangeShapeType="1"/>
          </p:cNvSpPr>
          <p:nvPr/>
        </p:nvSpPr>
        <p:spPr bwMode="auto">
          <a:xfrm>
            <a:off x="6251575" y="5962650"/>
            <a:ext cx="0" cy="457200"/>
          </a:xfrm>
          <a:prstGeom prst="line">
            <a:avLst/>
          </a:prstGeom>
          <a:noFill/>
          <a:ln w="57150">
            <a:solidFill>
              <a:srgbClr val="FFE2CC"/>
            </a:solidFill>
            <a:round/>
            <a:headEnd/>
            <a:tailEnd/>
          </a:ln>
        </p:spPr>
        <p:txBody>
          <a:bodyPr wrap="none" anchor="ctr"/>
          <a:lstStyle/>
          <a:p>
            <a:endParaRPr lang="en-US"/>
          </a:p>
        </p:txBody>
      </p:sp>
      <p:sp>
        <p:nvSpPr>
          <p:cNvPr id="45069" name="AutoShape 13"/>
          <p:cNvSpPr>
            <a:spLocks noChangeArrowheads="1"/>
          </p:cNvSpPr>
          <p:nvPr/>
        </p:nvSpPr>
        <p:spPr bwMode="auto">
          <a:xfrm>
            <a:off x="7467600" y="6038850"/>
            <a:ext cx="1676400" cy="838200"/>
          </a:xfrm>
          <a:prstGeom prst="parallelogram">
            <a:avLst>
              <a:gd name="adj" fmla="val 0"/>
            </a:avLst>
          </a:prstGeom>
          <a:solidFill>
            <a:srgbClr val="008000"/>
          </a:solidFill>
          <a:ln w="9525">
            <a:noFill/>
            <a:miter lim="800000"/>
            <a:headEnd/>
            <a:tailEnd/>
          </a:ln>
        </p:spPr>
        <p:txBody>
          <a:bodyPr wrap="none" anchor="ctr"/>
          <a:lstStyle/>
          <a:p>
            <a:pPr algn="ctr"/>
            <a:endParaRPr lang="en-US" sz="2400">
              <a:latin typeface="Times" charset="0"/>
            </a:endParaRPr>
          </a:p>
        </p:txBody>
      </p:sp>
      <p:sp>
        <p:nvSpPr>
          <p:cNvPr id="45070" name="AutoShape 14"/>
          <p:cNvSpPr>
            <a:spLocks noChangeArrowheads="1"/>
          </p:cNvSpPr>
          <p:nvPr/>
        </p:nvSpPr>
        <p:spPr bwMode="auto">
          <a:xfrm>
            <a:off x="2895600" y="6038850"/>
            <a:ext cx="990600" cy="838200"/>
          </a:xfrm>
          <a:prstGeom prst="parallelogram">
            <a:avLst>
              <a:gd name="adj" fmla="val 0"/>
            </a:avLst>
          </a:prstGeom>
          <a:solidFill>
            <a:srgbClr val="660066"/>
          </a:solidFill>
          <a:ln w="9525">
            <a:noFill/>
            <a:miter lim="800000"/>
            <a:headEnd/>
            <a:tailEnd/>
          </a:ln>
        </p:spPr>
        <p:txBody>
          <a:bodyPr wrap="none" anchor="ctr"/>
          <a:lstStyle/>
          <a:p>
            <a:pPr algn="ctr"/>
            <a:endParaRPr lang="en-US" sz="3200" b="1">
              <a:solidFill>
                <a:schemeClr val="bg1"/>
              </a:solidFill>
              <a:latin typeface="Arial" charset="0"/>
            </a:endParaRPr>
          </a:p>
        </p:txBody>
      </p:sp>
      <p:sp>
        <p:nvSpPr>
          <p:cNvPr id="45071" name="AutoShape 15"/>
          <p:cNvSpPr>
            <a:spLocks noChangeArrowheads="1"/>
          </p:cNvSpPr>
          <p:nvPr/>
        </p:nvSpPr>
        <p:spPr bwMode="auto">
          <a:xfrm>
            <a:off x="0" y="6038850"/>
            <a:ext cx="2895600" cy="838200"/>
          </a:xfrm>
          <a:prstGeom prst="parallelogram">
            <a:avLst>
              <a:gd name="adj" fmla="val 0"/>
            </a:avLst>
          </a:prstGeom>
          <a:solidFill>
            <a:srgbClr val="660066"/>
          </a:solidFill>
          <a:ln w="9525">
            <a:noFill/>
            <a:miter lim="800000"/>
            <a:headEnd/>
            <a:tailEnd/>
          </a:ln>
        </p:spPr>
        <p:txBody>
          <a:bodyPr wrap="none" anchor="ctr"/>
          <a:lstStyle/>
          <a:p>
            <a:pPr algn="ctr"/>
            <a:endParaRPr lang="en-US" sz="3200" b="1">
              <a:solidFill>
                <a:schemeClr val="bg1"/>
              </a:solidFill>
              <a:latin typeface="Arial" charset="0"/>
            </a:endParaRPr>
          </a:p>
        </p:txBody>
      </p:sp>
      <p:sp>
        <p:nvSpPr>
          <p:cNvPr id="45072" name="AutoShape 16"/>
          <p:cNvSpPr>
            <a:spLocks noChangeArrowheads="1"/>
          </p:cNvSpPr>
          <p:nvPr/>
        </p:nvSpPr>
        <p:spPr bwMode="auto">
          <a:xfrm>
            <a:off x="6172200" y="6038850"/>
            <a:ext cx="1371600" cy="838200"/>
          </a:xfrm>
          <a:prstGeom prst="parallelogram">
            <a:avLst>
              <a:gd name="adj" fmla="val 0"/>
            </a:avLst>
          </a:prstGeom>
          <a:solidFill>
            <a:srgbClr val="008CFF"/>
          </a:solidFill>
          <a:ln w="9525">
            <a:noFill/>
            <a:miter lim="800000"/>
            <a:headEnd/>
            <a:tailEnd/>
          </a:ln>
        </p:spPr>
        <p:txBody>
          <a:bodyPr wrap="none" anchor="ctr"/>
          <a:lstStyle/>
          <a:p>
            <a:pPr algn="ctr"/>
            <a:endParaRPr lang="en-US" sz="2400">
              <a:latin typeface="Times" charset="0"/>
            </a:endParaRPr>
          </a:p>
        </p:txBody>
      </p:sp>
      <p:sp>
        <p:nvSpPr>
          <p:cNvPr id="45073" name="AutoShape 17"/>
          <p:cNvSpPr>
            <a:spLocks noChangeArrowheads="1"/>
          </p:cNvSpPr>
          <p:nvPr/>
        </p:nvSpPr>
        <p:spPr bwMode="auto">
          <a:xfrm>
            <a:off x="3886200" y="6038850"/>
            <a:ext cx="2286000" cy="838200"/>
          </a:xfrm>
          <a:prstGeom prst="parallelogram">
            <a:avLst>
              <a:gd name="adj" fmla="val 0"/>
            </a:avLst>
          </a:prstGeom>
          <a:solidFill>
            <a:srgbClr val="FF0066"/>
          </a:solidFill>
          <a:ln w="9525">
            <a:noFill/>
            <a:miter lim="800000"/>
            <a:headEnd/>
            <a:tailEnd/>
          </a:ln>
        </p:spPr>
        <p:txBody>
          <a:bodyPr wrap="none" anchor="ctr"/>
          <a:lstStyle/>
          <a:p>
            <a:endParaRPr lang="en-US"/>
          </a:p>
        </p:txBody>
      </p:sp>
      <p:sp>
        <p:nvSpPr>
          <p:cNvPr id="45074" name="Line 18"/>
          <p:cNvSpPr>
            <a:spLocks noChangeShapeType="1"/>
          </p:cNvSpPr>
          <p:nvPr/>
        </p:nvSpPr>
        <p:spPr bwMode="auto">
          <a:xfrm>
            <a:off x="381000" y="6496050"/>
            <a:ext cx="8458200" cy="0"/>
          </a:xfrm>
          <a:prstGeom prst="line">
            <a:avLst/>
          </a:prstGeom>
          <a:noFill/>
          <a:ln w="76200">
            <a:solidFill>
              <a:srgbClr val="FFE2CC"/>
            </a:solidFill>
            <a:round/>
            <a:headEnd/>
            <a:tailEnd/>
          </a:ln>
        </p:spPr>
        <p:txBody>
          <a:bodyPr wrap="none" anchor="ctr"/>
          <a:lstStyle/>
          <a:p>
            <a:endParaRPr lang="en-US"/>
          </a:p>
        </p:txBody>
      </p:sp>
      <p:sp>
        <p:nvSpPr>
          <p:cNvPr id="45075" name="Line 19"/>
          <p:cNvSpPr>
            <a:spLocks noChangeShapeType="1"/>
          </p:cNvSpPr>
          <p:nvPr/>
        </p:nvSpPr>
        <p:spPr bwMode="auto">
          <a:xfrm>
            <a:off x="2743200" y="6038850"/>
            <a:ext cx="0" cy="457200"/>
          </a:xfrm>
          <a:prstGeom prst="line">
            <a:avLst/>
          </a:prstGeom>
          <a:noFill/>
          <a:ln w="57150">
            <a:solidFill>
              <a:srgbClr val="FFE2CC"/>
            </a:solidFill>
            <a:round/>
            <a:headEnd/>
            <a:tailEnd/>
          </a:ln>
        </p:spPr>
        <p:txBody>
          <a:bodyPr wrap="none" anchor="ctr"/>
          <a:lstStyle/>
          <a:p>
            <a:endParaRPr lang="en-US"/>
          </a:p>
        </p:txBody>
      </p:sp>
      <p:sp>
        <p:nvSpPr>
          <p:cNvPr id="45076" name="Line 20"/>
          <p:cNvSpPr>
            <a:spLocks noChangeShapeType="1"/>
          </p:cNvSpPr>
          <p:nvPr/>
        </p:nvSpPr>
        <p:spPr bwMode="auto">
          <a:xfrm>
            <a:off x="1524000" y="6038850"/>
            <a:ext cx="0" cy="457200"/>
          </a:xfrm>
          <a:prstGeom prst="line">
            <a:avLst/>
          </a:prstGeom>
          <a:noFill/>
          <a:ln w="57150">
            <a:solidFill>
              <a:srgbClr val="FFE2CC"/>
            </a:solidFill>
            <a:round/>
            <a:headEnd/>
            <a:tailEnd/>
          </a:ln>
        </p:spPr>
        <p:txBody>
          <a:bodyPr wrap="none" anchor="ctr"/>
          <a:lstStyle/>
          <a:p>
            <a:endParaRPr lang="en-US"/>
          </a:p>
        </p:txBody>
      </p:sp>
      <p:sp>
        <p:nvSpPr>
          <p:cNvPr id="45077" name="Line 21"/>
          <p:cNvSpPr>
            <a:spLocks noChangeShapeType="1"/>
          </p:cNvSpPr>
          <p:nvPr/>
        </p:nvSpPr>
        <p:spPr bwMode="auto">
          <a:xfrm>
            <a:off x="6172200" y="6038850"/>
            <a:ext cx="0" cy="457200"/>
          </a:xfrm>
          <a:prstGeom prst="line">
            <a:avLst/>
          </a:prstGeom>
          <a:noFill/>
          <a:ln w="57150">
            <a:solidFill>
              <a:srgbClr val="FFE2CC"/>
            </a:solidFill>
            <a:round/>
            <a:headEnd/>
            <a:tailEnd/>
          </a:ln>
        </p:spPr>
        <p:txBody>
          <a:bodyPr wrap="none" anchor="ctr"/>
          <a:lstStyle/>
          <a:p>
            <a:endParaRPr lang="en-US"/>
          </a:p>
        </p:txBody>
      </p:sp>
      <p:sp>
        <p:nvSpPr>
          <p:cNvPr id="45078" name="Line 22"/>
          <p:cNvSpPr>
            <a:spLocks noChangeShapeType="1"/>
          </p:cNvSpPr>
          <p:nvPr/>
        </p:nvSpPr>
        <p:spPr bwMode="auto">
          <a:xfrm>
            <a:off x="4953000" y="6038850"/>
            <a:ext cx="0" cy="457200"/>
          </a:xfrm>
          <a:prstGeom prst="line">
            <a:avLst/>
          </a:prstGeom>
          <a:noFill/>
          <a:ln w="57150">
            <a:solidFill>
              <a:srgbClr val="FFE2CC"/>
            </a:solidFill>
            <a:round/>
            <a:headEnd/>
            <a:tailEnd/>
          </a:ln>
        </p:spPr>
        <p:txBody>
          <a:bodyPr wrap="none" anchor="ctr"/>
          <a:lstStyle/>
          <a:p>
            <a:endParaRPr lang="en-US"/>
          </a:p>
        </p:txBody>
      </p:sp>
      <p:sp>
        <p:nvSpPr>
          <p:cNvPr id="45079" name="Line 23"/>
          <p:cNvSpPr>
            <a:spLocks noChangeShapeType="1"/>
          </p:cNvSpPr>
          <p:nvPr/>
        </p:nvSpPr>
        <p:spPr bwMode="auto">
          <a:xfrm>
            <a:off x="3886200" y="6038850"/>
            <a:ext cx="0" cy="457200"/>
          </a:xfrm>
          <a:prstGeom prst="line">
            <a:avLst/>
          </a:prstGeom>
          <a:noFill/>
          <a:ln w="57150">
            <a:solidFill>
              <a:srgbClr val="FFE2CC"/>
            </a:solidFill>
            <a:round/>
            <a:headEnd/>
            <a:tailEnd/>
          </a:ln>
        </p:spPr>
        <p:txBody>
          <a:bodyPr wrap="none" anchor="ctr"/>
          <a:lstStyle/>
          <a:p>
            <a:endParaRPr lang="en-US"/>
          </a:p>
        </p:txBody>
      </p:sp>
      <p:sp>
        <p:nvSpPr>
          <p:cNvPr id="45080" name="Line 24"/>
          <p:cNvSpPr>
            <a:spLocks noChangeShapeType="1"/>
          </p:cNvSpPr>
          <p:nvPr/>
        </p:nvSpPr>
        <p:spPr bwMode="auto">
          <a:xfrm>
            <a:off x="7543800" y="6038850"/>
            <a:ext cx="0" cy="457200"/>
          </a:xfrm>
          <a:prstGeom prst="line">
            <a:avLst/>
          </a:prstGeom>
          <a:noFill/>
          <a:ln w="57150">
            <a:solidFill>
              <a:srgbClr val="FFE2CC"/>
            </a:solidFill>
            <a:round/>
            <a:headEnd/>
            <a:tailEnd/>
          </a:ln>
        </p:spPr>
        <p:txBody>
          <a:bodyPr wrap="none" anchor="ctr"/>
          <a:lstStyle/>
          <a:p>
            <a:endParaRPr lang="en-US"/>
          </a:p>
        </p:txBody>
      </p:sp>
      <p:sp>
        <p:nvSpPr>
          <p:cNvPr id="45081" name="Line 25"/>
          <p:cNvSpPr>
            <a:spLocks noChangeShapeType="1"/>
          </p:cNvSpPr>
          <p:nvPr/>
        </p:nvSpPr>
        <p:spPr bwMode="auto">
          <a:xfrm>
            <a:off x="8763000" y="6038850"/>
            <a:ext cx="0" cy="457200"/>
          </a:xfrm>
          <a:prstGeom prst="line">
            <a:avLst/>
          </a:prstGeom>
          <a:noFill/>
          <a:ln w="139700">
            <a:solidFill>
              <a:srgbClr val="FFE2CC"/>
            </a:solidFill>
            <a:round/>
            <a:headEnd/>
            <a:tailEnd/>
          </a:ln>
        </p:spPr>
        <p:txBody>
          <a:bodyPr wrap="none" anchor="ctr"/>
          <a:lstStyle/>
          <a:p>
            <a:endParaRPr lang="en-US"/>
          </a:p>
        </p:txBody>
      </p:sp>
      <p:sp>
        <p:nvSpPr>
          <p:cNvPr id="45082" name="Line 26"/>
          <p:cNvSpPr>
            <a:spLocks noChangeShapeType="1"/>
          </p:cNvSpPr>
          <p:nvPr/>
        </p:nvSpPr>
        <p:spPr bwMode="auto">
          <a:xfrm>
            <a:off x="457200" y="6038850"/>
            <a:ext cx="0" cy="457200"/>
          </a:xfrm>
          <a:prstGeom prst="line">
            <a:avLst/>
          </a:prstGeom>
          <a:noFill/>
          <a:ln w="165100">
            <a:solidFill>
              <a:srgbClr val="FFE2CC"/>
            </a:solidFill>
            <a:round/>
            <a:headEnd/>
            <a:tailEnd/>
          </a:ln>
        </p:spPr>
        <p:txBody>
          <a:bodyPr wrap="none" anchor="ctr"/>
          <a:lstStyle/>
          <a:p>
            <a:endParaRPr lang="en-US"/>
          </a:p>
        </p:txBody>
      </p:sp>
      <p:sp>
        <p:nvSpPr>
          <p:cNvPr id="45083" name="AutoShape 27"/>
          <p:cNvSpPr>
            <a:spLocks noChangeArrowheads="1"/>
          </p:cNvSpPr>
          <p:nvPr/>
        </p:nvSpPr>
        <p:spPr bwMode="auto">
          <a:xfrm rot="10800000">
            <a:off x="5943600" y="5867400"/>
            <a:ext cx="457200" cy="228600"/>
          </a:xfrm>
          <a:prstGeom prst="triangle">
            <a:avLst>
              <a:gd name="adj" fmla="val 50000"/>
            </a:avLst>
          </a:prstGeom>
          <a:solidFill>
            <a:srgbClr val="B8070D"/>
          </a:solidFill>
          <a:ln w="12700">
            <a:solidFill>
              <a:schemeClr val="bg1"/>
            </a:solidFill>
            <a:miter lim="800000"/>
            <a:headEnd/>
            <a:tailEnd/>
          </a:ln>
        </p:spPr>
        <p:txBody>
          <a:bodyPr wrap="none" anchor="ctr"/>
          <a:lstStyle/>
          <a:p>
            <a:endParaRPr lang="en-US"/>
          </a:p>
        </p:txBody>
      </p:sp>
      <p:grpSp>
        <p:nvGrpSpPr>
          <p:cNvPr id="45084" name="Group 28"/>
          <p:cNvGrpSpPr>
            <a:grpSpLocks/>
          </p:cNvGrpSpPr>
          <p:nvPr/>
        </p:nvGrpSpPr>
        <p:grpSpPr bwMode="auto">
          <a:xfrm>
            <a:off x="2552700" y="5486400"/>
            <a:ext cx="381000" cy="609600"/>
            <a:chOff x="1608" y="3408"/>
            <a:chExt cx="240" cy="384"/>
          </a:xfrm>
        </p:grpSpPr>
        <p:sp>
          <p:nvSpPr>
            <p:cNvPr id="45087" name="Line 29"/>
            <p:cNvSpPr>
              <a:spLocks noChangeShapeType="1"/>
            </p:cNvSpPr>
            <p:nvPr/>
          </p:nvSpPr>
          <p:spPr bwMode="auto">
            <a:xfrm flipV="1">
              <a:off x="1728" y="3408"/>
              <a:ext cx="0" cy="384"/>
            </a:xfrm>
            <a:prstGeom prst="line">
              <a:avLst/>
            </a:prstGeom>
            <a:noFill/>
            <a:ln w="41275">
              <a:solidFill>
                <a:srgbClr val="FFDE02"/>
              </a:solidFill>
              <a:round/>
              <a:headEnd/>
              <a:tailEnd/>
            </a:ln>
          </p:spPr>
          <p:txBody>
            <a:bodyPr wrap="none" anchor="ctr"/>
            <a:lstStyle/>
            <a:p>
              <a:endParaRPr lang="en-US"/>
            </a:p>
          </p:txBody>
        </p:sp>
        <p:sp>
          <p:nvSpPr>
            <p:cNvPr id="45088" name="Line 30"/>
            <p:cNvSpPr>
              <a:spLocks noChangeShapeType="1"/>
            </p:cNvSpPr>
            <p:nvPr/>
          </p:nvSpPr>
          <p:spPr bwMode="auto">
            <a:xfrm flipH="1" flipV="1">
              <a:off x="1608" y="3504"/>
              <a:ext cx="240" cy="0"/>
            </a:xfrm>
            <a:prstGeom prst="line">
              <a:avLst/>
            </a:prstGeom>
            <a:noFill/>
            <a:ln w="41275">
              <a:solidFill>
                <a:srgbClr val="FFDE02"/>
              </a:solidFill>
              <a:round/>
              <a:headEnd/>
              <a:tailEnd/>
            </a:ln>
          </p:spPr>
          <p:txBody>
            <a:bodyPr wrap="none" anchor="ctr"/>
            <a:lstStyle/>
            <a:p>
              <a:endParaRPr lang="en-US"/>
            </a:p>
          </p:txBody>
        </p:sp>
      </p:grpSp>
      <p:sp>
        <p:nvSpPr>
          <p:cNvPr id="130079" name="Text Box 31"/>
          <p:cNvSpPr txBox="1">
            <a:spLocks noChangeArrowheads="1"/>
          </p:cNvSpPr>
          <p:nvPr/>
        </p:nvSpPr>
        <p:spPr bwMode="auto">
          <a:xfrm>
            <a:off x="-76200" y="6507163"/>
            <a:ext cx="9280525" cy="350837"/>
          </a:xfrm>
          <a:prstGeom prst="rect">
            <a:avLst/>
          </a:prstGeom>
          <a:noFill/>
          <a:ln w="9525">
            <a:noFill/>
            <a:miter lim="800000"/>
            <a:headEnd/>
            <a:tailEnd/>
          </a:ln>
          <a:effec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latin typeface="Arial" charset="0"/>
              </a:rPr>
              <a:t>1500 BC       500 BC       AD 1      AD 500      AD 1000       AD 1500        AD 1900        AD 2000</a:t>
            </a:r>
          </a:p>
        </p:txBody>
      </p:sp>
      <p:sp>
        <p:nvSpPr>
          <p:cNvPr id="130080" name="Text Box 32"/>
          <p:cNvSpPr txBox="1">
            <a:spLocks noChangeArrowheads="1"/>
          </p:cNvSpPr>
          <p:nvPr/>
        </p:nvSpPr>
        <p:spPr bwMode="auto">
          <a:xfrm>
            <a:off x="4038600" y="593725"/>
            <a:ext cx="4572000" cy="701675"/>
          </a:xfrm>
          <a:prstGeom prst="rect">
            <a:avLst/>
          </a:prstGeom>
          <a:noFill/>
          <a:ln w="9525">
            <a:noFill/>
            <a:miter lim="800000"/>
            <a:headEnd/>
            <a:tailEnd/>
          </a:ln>
          <a:effectLst/>
        </p:spPr>
        <p:txBody>
          <a:bodyPr>
            <a:spAutoFit/>
          </a:bodyPr>
          <a:lstStyle/>
          <a:p>
            <a:pPr algn="ctr">
              <a:defRPr/>
            </a:pPr>
            <a:r>
              <a:rPr lang="en-US" sz="4000" b="1">
                <a:solidFill>
                  <a:srgbClr val="660104"/>
                </a:solidFill>
                <a:effectLst>
                  <a:outerShdw blurRad="38100" dist="38100" dir="2700000" algn="tl">
                    <a:srgbClr val="000000"/>
                  </a:outerShdw>
                </a:effectLst>
                <a:latin typeface="Arial" charset="0"/>
              </a:rPr>
              <a:t>William Tyndale</a:t>
            </a:r>
            <a:endParaRPr lang="en-US" sz="4000" b="1">
              <a:effectLst>
                <a:outerShdw blurRad="38100" dist="38100" dir="2700000" algn="tl">
                  <a:srgbClr val="000000"/>
                </a:outerShdw>
              </a:effectLst>
              <a:latin typeface="Arial"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30055"/>
                                        </p:tgtEl>
                                        <p:attrNameLst>
                                          <p:attrName>style.visibility</p:attrName>
                                        </p:attrNameLst>
                                      </p:cBhvr>
                                      <p:to>
                                        <p:strVal val="visible"/>
                                      </p:to>
                                    </p:set>
                                    <p:animEffect transition="in" filter="dissolve">
                                      <p:cBhvr>
                                        <p:cTn id="7" dur="500"/>
                                        <p:tgtEl>
                                          <p:spTgt spid="13005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30054">
                                            <p:txEl>
                                              <p:pRg st="0" end="0"/>
                                            </p:txEl>
                                          </p:spTgt>
                                        </p:tgtEl>
                                        <p:attrNameLst>
                                          <p:attrName>style.visibility</p:attrName>
                                        </p:attrNameLst>
                                      </p:cBhvr>
                                      <p:to>
                                        <p:strVal val="visible"/>
                                      </p:to>
                                    </p:set>
                                    <p:animEffect transition="in" filter="dissolve">
                                      <p:cBhvr>
                                        <p:cTn id="11" dur="500"/>
                                        <p:tgtEl>
                                          <p:spTgt spid="1300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4" grpId="0" build="p" autoUpdateAnimBg="0"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810" name="Rectangle 2"/>
          <p:cNvSpPr>
            <a:spLocks noGrp="1" noChangeArrowheads="1"/>
          </p:cNvSpPr>
          <p:nvPr>
            <p:ph type="title"/>
          </p:nvPr>
        </p:nvSpPr>
        <p:spPr/>
        <p:txBody>
          <a:bodyPr/>
          <a:lstStyle/>
          <a:p>
            <a:pPr eaLnBrk="1" hangingPunct="1">
              <a:defRPr/>
            </a:pPr>
            <a:r>
              <a:rPr lang="en-US" sz="6600" b="1" i="1" dirty="0" smtClean="0">
                <a:solidFill>
                  <a:srgbClr val="FFFF00"/>
                </a:solidFill>
              </a:rPr>
              <a:t>William Tyndale</a:t>
            </a:r>
            <a:r>
              <a:rPr lang="en-US" sz="6000" b="1" i="1" dirty="0" smtClean="0">
                <a:solidFill>
                  <a:srgbClr val="FFFF00"/>
                </a:solidFill>
              </a:rPr>
              <a:t> </a:t>
            </a:r>
            <a:r>
              <a:rPr lang="en-US" b="1" dirty="0" smtClean="0">
                <a:solidFill>
                  <a:srgbClr val="FFFF00"/>
                </a:solidFill>
              </a:rPr>
              <a:t>(1484-1536)</a:t>
            </a:r>
            <a:endParaRPr lang="en-US" sz="6000" b="1" dirty="0" smtClean="0">
              <a:solidFill>
                <a:srgbClr val="FFFF00"/>
              </a:solidFill>
            </a:endParaRPr>
          </a:p>
        </p:txBody>
      </p:sp>
      <p:sp>
        <p:nvSpPr>
          <p:cNvPr id="1015811" name="Rectangle 3"/>
          <p:cNvSpPr>
            <a:spLocks noGrp="1" noChangeArrowheads="1"/>
          </p:cNvSpPr>
          <p:nvPr>
            <p:ph type="body" idx="1"/>
          </p:nvPr>
        </p:nvSpPr>
        <p:spPr/>
        <p:txBody>
          <a:bodyPr/>
          <a:lstStyle/>
          <a:p>
            <a:pPr eaLnBrk="1" hangingPunct="1">
              <a:defRPr/>
            </a:pPr>
            <a:endParaRPr lang="en-US" smtClean="0"/>
          </a:p>
        </p:txBody>
      </p:sp>
      <p:pic>
        <p:nvPicPr>
          <p:cNvPr id="140292" name="Picture 4" descr="Tyndale"/>
          <p:cNvPicPr>
            <a:picLocks noChangeAspect="1" noChangeArrowheads="1"/>
          </p:cNvPicPr>
          <p:nvPr/>
        </p:nvPicPr>
        <p:blipFill>
          <a:blip r:embed="rId3" cstate="print"/>
          <a:srcRect/>
          <a:stretch>
            <a:fillRect/>
          </a:stretch>
        </p:blipFill>
        <p:spPr bwMode="auto">
          <a:xfrm>
            <a:off x="457200" y="1828800"/>
            <a:ext cx="8077200" cy="555625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Rectangle 2"/>
          <p:cNvSpPr>
            <a:spLocks noGrp="1" noChangeArrowheads="1"/>
          </p:cNvSpPr>
          <p:nvPr>
            <p:ph type="ctrTitle"/>
          </p:nvPr>
        </p:nvSpPr>
        <p:spPr>
          <a:xfrm>
            <a:off x="0" y="533400"/>
            <a:ext cx="9144000" cy="2362200"/>
          </a:xfrm>
        </p:spPr>
        <p:txBody>
          <a:bodyPr/>
          <a:lstStyle/>
          <a:p>
            <a:pPr eaLnBrk="1" hangingPunct="1">
              <a:defRPr/>
            </a:pPr>
            <a:r>
              <a:rPr lang="en-US" sz="7200" b="1" i="1" dirty="0" smtClean="0">
                <a:solidFill>
                  <a:srgbClr val="FFFF00"/>
                </a:solidFill>
              </a:rPr>
              <a:t>In</a:t>
            </a:r>
            <a:r>
              <a:rPr lang="en-US" b="1" i="1" dirty="0" smtClean="0">
                <a:solidFill>
                  <a:srgbClr val="FFFF00"/>
                </a:solidFill>
              </a:rPr>
              <a:t> </a:t>
            </a:r>
            <a:r>
              <a:rPr lang="en-US" sz="7200" b="1" i="1" dirty="0" smtClean="0">
                <a:solidFill>
                  <a:srgbClr val="FFFF00"/>
                </a:solidFill>
              </a:rPr>
              <a:t>the Beginning</a:t>
            </a:r>
            <a:br>
              <a:rPr lang="en-US" sz="7200" b="1" i="1" dirty="0" smtClean="0">
                <a:solidFill>
                  <a:srgbClr val="FFFF00"/>
                </a:solidFill>
              </a:rPr>
            </a:br>
            <a:r>
              <a:rPr lang="en-US" sz="7200" b="1" i="1" dirty="0" smtClean="0">
                <a:solidFill>
                  <a:srgbClr val="FFFF00"/>
                </a:solidFill>
              </a:rPr>
              <a:t>Was the Word</a:t>
            </a:r>
            <a:endParaRPr lang="en-US" b="1" i="1" dirty="0" smtClean="0">
              <a:solidFill>
                <a:srgbClr val="FFFF00"/>
              </a:solidFill>
            </a:endParaRPr>
          </a:p>
        </p:txBody>
      </p:sp>
      <p:sp>
        <p:nvSpPr>
          <p:cNvPr id="942083" name="Rectangle 3"/>
          <p:cNvSpPr>
            <a:spLocks noGrp="1" noChangeArrowheads="1"/>
          </p:cNvSpPr>
          <p:nvPr>
            <p:ph type="subTitle" idx="1"/>
          </p:nvPr>
        </p:nvSpPr>
        <p:spPr>
          <a:xfrm>
            <a:off x="457200" y="3733800"/>
            <a:ext cx="8458200" cy="2743200"/>
          </a:xfrm>
        </p:spPr>
        <p:txBody>
          <a:bodyPr/>
          <a:lstStyle/>
          <a:p>
            <a:pPr eaLnBrk="1" hangingPunct="1">
              <a:defRPr/>
            </a:pPr>
            <a:r>
              <a:rPr lang="en-US" sz="4800" b="1" dirty="0" smtClean="0"/>
              <a:t>Steve Wolfgang</a:t>
            </a:r>
          </a:p>
          <a:p>
            <a:pPr eaLnBrk="1" hangingPunct="1">
              <a:defRPr/>
            </a:pPr>
            <a:r>
              <a:rPr lang="en-US" sz="3600" b="1" dirty="0" smtClean="0"/>
              <a:t>4 September 2011 </a:t>
            </a:r>
          </a:p>
          <a:p>
            <a:pPr eaLnBrk="1" hangingPunct="1">
              <a:defRPr/>
            </a:pPr>
            <a:r>
              <a:rPr lang="en-US" sz="3600" b="1" dirty="0" smtClean="0"/>
              <a:t>Embry Hills, Atlanta</a:t>
            </a:r>
          </a:p>
        </p:txBody>
      </p:sp>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2"/>
          <p:cNvSpPr>
            <a:spLocks noChangeArrowheads="1"/>
          </p:cNvSpPr>
          <p:nvPr/>
        </p:nvSpPr>
        <p:spPr bwMode="auto">
          <a:xfrm>
            <a:off x="3505200" y="609600"/>
            <a:ext cx="5562600" cy="685800"/>
          </a:xfrm>
          <a:prstGeom prst="hexagon">
            <a:avLst>
              <a:gd name="adj" fmla="val 50244"/>
              <a:gd name="vf" fmla="val 115470"/>
            </a:avLst>
          </a:prstGeom>
          <a:solidFill>
            <a:srgbClr val="FFE2CC">
              <a:alpha val="50195"/>
            </a:srgbClr>
          </a:solidFill>
          <a:ln w="9525">
            <a:noFill/>
            <a:miter lim="800000"/>
            <a:headEnd/>
            <a:tailEnd/>
          </a:ln>
        </p:spPr>
        <p:txBody>
          <a:bodyPr wrap="none" anchor="ctr"/>
          <a:lstStyle/>
          <a:p>
            <a:endParaRPr lang="en-US"/>
          </a:p>
        </p:txBody>
      </p:sp>
      <p:sp>
        <p:nvSpPr>
          <p:cNvPr id="47107" name="Line 3"/>
          <p:cNvSpPr>
            <a:spLocks noChangeShapeType="1"/>
          </p:cNvSpPr>
          <p:nvPr/>
        </p:nvSpPr>
        <p:spPr bwMode="auto">
          <a:xfrm>
            <a:off x="1295400" y="457200"/>
            <a:ext cx="7848600" cy="0"/>
          </a:xfrm>
          <a:prstGeom prst="line">
            <a:avLst/>
          </a:prstGeom>
          <a:noFill/>
          <a:ln w="76200">
            <a:solidFill>
              <a:srgbClr val="008CFF">
                <a:alpha val="50195"/>
              </a:srgbClr>
            </a:solidFill>
            <a:round/>
            <a:headEnd/>
            <a:tailEnd/>
          </a:ln>
        </p:spPr>
        <p:txBody>
          <a:bodyPr wrap="none" anchor="ctr"/>
          <a:lstStyle/>
          <a:p>
            <a:endParaRPr lang="en-US"/>
          </a:p>
        </p:txBody>
      </p:sp>
      <p:sp>
        <p:nvSpPr>
          <p:cNvPr id="47108" name="AutoShape 4"/>
          <p:cNvSpPr>
            <a:spLocks noChangeArrowheads="1"/>
          </p:cNvSpPr>
          <p:nvPr/>
        </p:nvSpPr>
        <p:spPr bwMode="auto">
          <a:xfrm>
            <a:off x="381000" y="457200"/>
            <a:ext cx="3524250" cy="782638"/>
          </a:xfrm>
          <a:prstGeom prst="parallelogram">
            <a:avLst>
              <a:gd name="adj" fmla="val 112576"/>
            </a:avLst>
          </a:prstGeom>
          <a:solidFill>
            <a:srgbClr val="008CFF">
              <a:alpha val="50195"/>
            </a:srgbClr>
          </a:solidFill>
          <a:ln w="9525">
            <a:noFill/>
            <a:miter lim="800000"/>
            <a:headEnd/>
            <a:tailEnd/>
          </a:ln>
        </p:spPr>
        <p:txBody>
          <a:bodyPr wrap="none" anchor="ctr"/>
          <a:lstStyle/>
          <a:p>
            <a:endParaRPr lang="en-US"/>
          </a:p>
        </p:txBody>
      </p:sp>
      <p:sp>
        <p:nvSpPr>
          <p:cNvPr id="47109" name="Line 5"/>
          <p:cNvSpPr>
            <a:spLocks noChangeShapeType="1"/>
          </p:cNvSpPr>
          <p:nvPr/>
        </p:nvSpPr>
        <p:spPr bwMode="auto">
          <a:xfrm>
            <a:off x="0" y="5791200"/>
            <a:ext cx="9144000" cy="0"/>
          </a:xfrm>
          <a:prstGeom prst="line">
            <a:avLst/>
          </a:prstGeom>
          <a:noFill/>
          <a:ln w="38100" cap="rnd" cmpd="dbl">
            <a:solidFill>
              <a:srgbClr val="660104"/>
            </a:solidFill>
            <a:prstDash val="sysDot"/>
            <a:round/>
            <a:headEnd/>
            <a:tailEnd/>
          </a:ln>
        </p:spPr>
        <p:txBody>
          <a:bodyPr wrap="none" anchor="ctr"/>
          <a:lstStyle/>
          <a:p>
            <a:endParaRPr lang="en-US"/>
          </a:p>
        </p:txBody>
      </p:sp>
      <p:sp>
        <p:nvSpPr>
          <p:cNvPr id="47110" name="Text Box 6"/>
          <p:cNvSpPr txBox="1">
            <a:spLocks noChangeArrowheads="1"/>
          </p:cNvSpPr>
          <p:nvPr/>
        </p:nvSpPr>
        <p:spPr bwMode="auto">
          <a:xfrm>
            <a:off x="533400" y="1319213"/>
            <a:ext cx="8305800" cy="4662815"/>
          </a:xfrm>
          <a:prstGeom prst="rect">
            <a:avLst/>
          </a:prstGeom>
          <a:noFill/>
          <a:ln w="9525">
            <a:noFill/>
            <a:miter lim="800000"/>
            <a:headEnd/>
            <a:tailEnd/>
          </a:ln>
        </p:spPr>
        <p:txBody>
          <a:bodyPr wrap="square">
            <a:spAutoFit/>
          </a:bodyPr>
          <a:lstStyle/>
          <a:p>
            <a:r>
              <a:rPr lang="en-US" sz="3100" b="1" dirty="0">
                <a:latin typeface="Arial" charset="0"/>
              </a:rPr>
              <a:t>In </a:t>
            </a:r>
            <a:r>
              <a:rPr lang="en-US" sz="2600" b="1" dirty="0">
                <a:latin typeface="Arial" charset="0"/>
              </a:rPr>
              <a:t>AD</a:t>
            </a:r>
            <a:r>
              <a:rPr lang="en-US" sz="2400" b="1" dirty="0">
                <a:latin typeface="Arial" charset="0"/>
              </a:rPr>
              <a:t> </a:t>
            </a:r>
            <a:r>
              <a:rPr lang="en-US" sz="3100" b="1" dirty="0">
                <a:latin typeface="Arial" charset="0"/>
              </a:rPr>
              <a:t>1536, Tyndale is strangled and burned at the stake. His final words are: </a:t>
            </a:r>
            <a:r>
              <a:rPr lang="en-US" sz="3100" b="1" i="1" dirty="0">
                <a:solidFill>
                  <a:srgbClr val="FFFF00"/>
                </a:solidFill>
                <a:latin typeface="Arial" charset="0"/>
              </a:rPr>
              <a:t>“Lord, open the King of England’s eyes.”</a:t>
            </a:r>
          </a:p>
          <a:p>
            <a:endParaRPr lang="en-US" dirty="0">
              <a:latin typeface="Arial" charset="0"/>
            </a:endParaRPr>
          </a:p>
          <a:p>
            <a:r>
              <a:rPr lang="en-US" sz="3100" b="1" dirty="0">
                <a:latin typeface="Arial" charset="0"/>
              </a:rPr>
              <a:t>Tyndale is called the “Father of the English Bible” because </a:t>
            </a:r>
            <a:r>
              <a:rPr lang="en-US" sz="3100" b="1" dirty="0">
                <a:solidFill>
                  <a:srgbClr val="FFFF00"/>
                </a:solidFill>
                <a:latin typeface="Arial" charset="0"/>
              </a:rPr>
              <a:t>his translation forms the basis of the King James Version</a:t>
            </a:r>
            <a:r>
              <a:rPr lang="en-US" sz="3100" b="1" dirty="0">
                <a:latin typeface="Arial" charset="0"/>
              </a:rPr>
              <a:t>. Much    </a:t>
            </a:r>
          </a:p>
          <a:p>
            <a:r>
              <a:rPr lang="en-US" sz="3100" b="1" dirty="0">
                <a:latin typeface="Arial" charset="0"/>
              </a:rPr>
              <a:t>of the style and vocabulary we know as “biblical English” is traceable to his work.</a:t>
            </a:r>
          </a:p>
          <a:p>
            <a:endParaRPr lang="en-US" sz="3100" dirty="0">
              <a:latin typeface="Arial" charset="0"/>
            </a:endParaRPr>
          </a:p>
        </p:txBody>
      </p:sp>
      <p:sp>
        <p:nvSpPr>
          <p:cNvPr id="47111" name="Text Box 7"/>
          <p:cNvSpPr txBox="1">
            <a:spLocks noChangeArrowheads="1"/>
          </p:cNvSpPr>
          <p:nvPr/>
        </p:nvSpPr>
        <p:spPr bwMode="auto">
          <a:xfrm>
            <a:off x="1428750" y="533400"/>
            <a:ext cx="1698625" cy="579438"/>
          </a:xfrm>
          <a:prstGeom prst="rect">
            <a:avLst/>
          </a:prstGeom>
          <a:noFill/>
          <a:ln w="9525">
            <a:noFill/>
            <a:miter lim="800000"/>
            <a:headEnd/>
            <a:tailEnd/>
          </a:ln>
        </p:spPr>
        <p:txBody>
          <a:bodyPr wrap="none">
            <a:spAutoFit/>
          </a:bodyPr>
          <a:lstStyle/>
          <a:p>
            <a:r>
              <a:rPr lang="en-US" sz="2800" b="1">
                <a:solidFill>
                  <a:schemeClr val="bg1"/>
                </a:solidFill>
                <a:latin typeface="Arial" charset="0"/>
              </a:rPr>
              <a:t>AD </a:t>
            </a:r>
            <a:r>
              <a:rPr lang="en-US" sz="3200" b="1">
                <a:solidFill>
                  <a:schemeClr val="bg1"/>
                </a:solidFill>
                <a:latin typeface="Arial" charset="0"/>
              </a:rPr>
              <a:t>1536</a:t>
            </a:r>
          </a:p>
        </p:txBody>
      </p:sp>
      <p:sp>
        <p:nvSpPr>
          <p:cNvPr id="47112" name="Text Box 8"/>
          <p:cNvSpPr txBox="1">
            <a:spLocks noChangeArrowheads="1"/>
          </p:cNvSpPr>
          <p:nvPr/>
        </p:nvSpPr>
        <p:spPr bwMode="auto">
          <a:xfrm>
            <a:off x="0" y="6521450"/>
            <a:ext cx="9185275" cy="336550"/>
          </a:xfrm>
          <a:prstGeom prst="rect">
            <a:avLst/>
          </a:prstGeom>
          <a:noFill/>
          <a:ln w="9525">
            <a:noFill/>
            <a:miter lim="800000"/>
            <a:headEnd/>
            <a:tailEnd/>
          </a:ln>
        </p:spPr>
        <p:txBody>
          <a:bodyPr wrap="none" anchor="ctr">
            <a:spAutoFit/>
          </a:bodyPr>
          <a:lstStyle/>
          <a:p>
            <a:pPr>
              <a:spcBef>
                <a:spcPct val="50000"/>
              </a:spcBef>
            </a:pPr>
            <a:r>
              <a:rPr lang="en-US" sz="1600">
                <a:solidFill>
                  <a:srgbClr val="FFE2CC"/>
                </a:solidFill>
                <a:latin typeface="Arial" charset="0"/>
              </a:rPr>
              <a:t>1500 </a:t>
            </a:r>
            <a:r>
              <a:rPr lang="en-US" sz="1400">
                <a:solidFill>
                  <a:srgbClr val="FFE2CC"/>
                </a:solidFill>
                <a:latin typeface="Arial" charset="0"/>
              </a:rPr>
              <a:t>BC  </a:t>
            </a:r>
            <a:r>
              <a:rPr lang="en-US" sz="1600">
                <a:solidFill>
                  <a:srgbClr val="FFE2CC"/>
                </a:solidFill>
                <a:latin typeface="Arial" charset="0"/>
              </a:rPr>
              <a:t>        500 </a:t>
            </a:r>
            <a:r>
              <a:rPr lang="en-US" sz="1400">
                <a:solidFill>
                  <a:srgbClr val="FFE2CC"/>
                </a:solidFill>
                <a:latin typeface="Arial" charset="0"/>
              </a:rPr>
              <a:t>BC</a:t>
            </a:r>
            <a:r>
              <a:rPr lang="en-US" sz="1600">
                <a:solidFill>
                  <a:srgbClr val="FFE2CC"/>
                </a:solidFill>
                <a:latin typeface="Arial" charset="0"/>
              </a:rPr>
              <a:t>         </a:t>
            </a:r>
            <a:r>
              <a:rPr lang="en-US" sz="1400">
                <a:solidFill>
                  <a:srgbClr val="FFE2CC"/>
                </a:solidFill>
                <a:latin typeface="Arial" charset="0"/>
              </a:rPr>
              <a:t>AD</a:t>
            </a:r>
            <a:r>
              <a:rPr lang="en-US" sz="1600">
                <a:solidFill>
                  <a:srgbClr val="FFE2CC"/>
                </a:solidFill>
                <a:latin typeface="Arial" charset="0"/>
              </a:rPr>
              <a:t>1         </a:t>
            </a:r>
            <a:r>
              <a:rPr lang="en-US" sz="1400">
                <a:solidFill>
                  <a:srgbClr val="FFE2CC"/>
                </a:solidFill>
                <a:latin typeface="Arial" charset="0"/>
              </a:rPr>
              <a:t>AD</a:t>
            </a:r>
            <a:r>
              <a:rPr lang="en-US" sz="1600">
                <a:solidFill>
                  <a:srgbClr val="FFE2CC"/>
                </a:solidFill>
                <a:latin typeface="Arial" charset="0"/>
              </a:rPr>
              <a:t> 500         </a:t>
            </a:r>
            <a:r>
              <a:rPr lang="en-US" sz="1400">
                <a:solidFill>
                  <a:srgbClr val="FFE2CC"/>
                </a:solidFill>
                <a:latin typeface="Arial" charset="0"/>
              </a:rPr>
              <a:t>AD</a:t>
            </a:r>
            <a:r>
              <a:rPr lang="en-US" sz="1600">
                <a:solidFill>
                  <a:srgbClr val="FFE2CC"/>
                </a:solidFill>
                <a:latin typeface="Arial" charset="0"/>
              </a:rPr>
              <a:t> 1000         </a:t>
            </a:r>
            <a:r>
              <a:rPr lang="en-US" sz="1400">
                <a:solidFill>
                  <a:srgbClr val="FFE2CC"/>
                </a:solidFill>
                <a:latin typeface="Arial" charset="0"/>
              </a:rPr>
              <a:t>AD</a:t>
            </a:r>
            <a:r>
              <a:rPr lang="en-US" sz="1600">
                <a:solidFill>
                  <a:srgbClr val="FFE2CC"/>
                </a:solidFill>
                <a:latin typeface="Arial" charset="0"/>
              </a:rPr>
              <a:t> 1500          </a:t>
            </a:r>
            <a:r>
              <a:rPr lang="en-US" sz="1400">
                <a:solidFill>
                  <a:srgbClr val="FFE2CC"/>
                </a:solidFill>
                <a:latin typeface="Arial" charset="0"/>
              </a:rPr>
              <a:t>AD</a:t>
            </a:r>
            <a:r>
              <a:rPr lang="en-US" sz="1600">
                <a:solidFill>
                  <a:srgbClr val="FFE2CC"/>
                </a:solidFill>
                <a:latin typeface="Arial" charset="0"/>
              </a:rPr>
              <a:t> 1900       </a:t>
            </a:r>
            <a:r>
              <a:rPr lang="en-US" sz="1400">
                <a:solidFill>
                  <a:srgbClr val="FFE2CC"/>
                </a:solidFill>
                <a:latin typeface="Arial" charset="0"/>
              </a:rPr>
              <a:t>AD </a:t>
            </a:r>
            <a:r>
              <a:rPr lang="en-US" sz="1600">
                <a:solidFill>
                  <a:srgbClr val="FFE2CC"/>
                </a:solidFill>
                <a:latin typeface="Arial" charset="0"/>
              </a:rPr>
              <a:t>2000</a:t>
            </a:r>
            <a:endParaRPr lang="en-US" sz="1700">
              <a:solidFill>
                <a:schemeClr val="tx2"/>
              </a:solidFill>
              <a:latin typeface="Arial" charset="0"/>
            </a:endParaRPr>
          </a:p>
        </p:txBody>
      </p:sp>
      <p:sp>
        <p:nvSpPr>
          <p:cNvPr id="47113" name="Line 9"/>
          <p:cNvSpPr>
            <a:spLocks noChangeShapeType="1"/>
          </p:cNvSpPr>
          <p:nvPr/>
        </p:nvSpPr>
        <p:spPr bwMode="auto">
          <a:xfrm>
            <a:off x="460375" y="6419850"/>
            <a:ext cx="8458200" cy="0"/>
          </a:xfrm>
          <a:prstGeom prst="line">
            <a:avLst/>
          </a:prstGeom>
          <a:noFill/>
          <a:ln w="76200">
            <a:solidFill>
              <a:srgbClr val="FFE2CC"/>
            </a:solidFill>
            <a:round/>
            <a:headEnd/>
            <a:tailEnd/>
          </a:ln>
        </p:spPr>
        <p:txBody>
          <a:bodyPr wrap="none" anchor="ctr"/>
          <a:lstStyle/>
          <a:p>
            <a:endParaRPr lang="en-US"/>
          </a:p>
        </p:txBody>
      </p:sp>
      <p:sp>
        <p:nvSpPr>
          <p:cNvPr id="47114" name="Line 10"/>
          <p:cNvSpPr>
            <a:spLocks noChangeShapeType="1"/>
          </p:cNvSpPr>
          <p:nvPr/>
        </p:nvSpPr>
        <p:spPr bwMode="auto">
          <a:xfrm>
            <a:off x="6251575" y="5962650"/>
            <a:ext cx="0" cy="457200"/>
          </a:xfrm>
          <a:prstGeom prst="line">
            <a:avLst/>
          </a:prstGeom>
          <a:noFill/>
          <a:ln w="57150">
            <a:solidFill>
              <a:srgbClr val="FFE2CC"/>
            </a:solidFill>
            <a:round/>
            <a:headEnd/>
            <a:tailEnd/>
          </a:ln>
        </p:spPr>
        <p:txBody>
          <a:bodyPr wrap="none" anchor="ctr"/>
          <a:lstStyle/>
          <a:p>
            <a:endParaRPr lang="en-US"/>
          </a:p>
        </p:txBody>
      </p:sp>
      <p:sp>
        <p:nvSpPr>
          <p:cNvPr id="47115" name="Rectangle 11"/>
          <p:cNvSpPr>
            <a:spLocks noChangeArrowheads="1"/>
          </p:cNvSpPr>
          <p:nvPr/>
        </p:nvSpPr>
        <p:spPr bwMode="auto">
          <a:xfrm>
            <a:off x="111125" y="5638800"/>
            <a:ext cx="184150" cy="457200"/>
          </a:xfrm>
          <a:prstGeom prst="rect">
            <a:avLst/>
          </a:prstGeom>
          <a:noFill/>
          <a:ln w="9525">
            <a:noFill/>
            <a:miter lim="800000"/>
            <a:headEnd/>
            <a:tailEnd/>
          </a:ln>
        </p:spPr>
        <p:txBody>
          <a:bodyPr wrap="none" anchor="ctr">
            <a:spAutoFit/>
          </a:bodyPr>
          <a:lstStyle/>
          <a:p>
            <a:pPr algn="ctr"/>
            <a:endParaRPr lang="en-US" sz="2400" b="1">
              <a:latin typeface="Arial" charset="0"/>
            </a:endParaRPr>
          </a:p>
        </p:txBody>
      </p:sp>
      <p:sp>
        <p:nvSpPr>
          <p:cNvPr id="47116" name="AutoShape 12"/>
          <p:cNvSpPr>
            <a:spLocks noChangeArrowheads="1"/>
          </p:cNvSpPr>
          <p:nvPr/>
        </p:nvSpPr>
        <p:spPr bwMode="auto">
          <a:xfrm>
            <a:off x="7467600" y="6038850"/>
            <a:ext cx="1676400" cy="838200"/>
          </a:xfrm>
          <a:prstGeom prst="parallelogram">
            <a:avLst>
              <a:gd name="adj" fmla="val 0"/>
            </a:avLst>
          </a:prstGeom>
          <a:solidFill>
            <a:srgbClr val="008000"/>
          </a:solidFill>
          <a:ln w="9525">
            <a:noFill/>
            <a:miter lim="800000"/>
            <a:headEnd/>
            <a:tailEnd/>
          </a:ln>
        </p:spPr>
        <p:txBody>
          <a:bodyPr wrap="none" anchor="ctr"/>
          <a:lstStyle/>
          <a:p>
            <a:pPr algn="ctr"/>
            <a:endParaRPr lang="en-US" sz="2400">
              <a:latin typeface="Times" charset="0"/>
            </a:endParaRPr>
          </a:p>
        </p:txBody>
      </p:sp>
      <p:sp>
        <p:nvSpPr>
          <p:cNvPr id="47117" name="AutoShape 13"/>
          <p:cNvSpPr>
            <a:spLocks noChangeArrowheads="1"/>
          </p:cNvSpPr>
          <p:nvPr/>
        </p:nvSpPr>
        <p:spPr bwMode="auto">
          <a:xfrm>
            <a:off x="2895600" y="6038850"/>
            <a:ext cx="990600" cy="838200"/>
          </a:xfrm>
          <a:prstGeom prst="parallelogram">
            <a:avLst>
              <a:gd name="adj" fmla="val 0"/>
            </a:avLst>
          </a:prstGeom>
          <a:solidFill>
            <a:srgbClr val="660066"/>
          </a:solidFill>
          <a:ln w="9525">
            <a:noFill/>
            <a:miter lim="800000"/>
            <a:headEnd/>
            <a:tailEnd/>
          </a:ln>
        </p:spPr>
        <p:txBody>
          <a:bodyPr wrap="none" anchor="ctr"/>
          <a:lstStyle/>
          <a:p>
            <a:pPr algn="ctr"/>
            <a:endParaRPr lang="en-US" sz="3200" b="1">
              <a:solidFill>
                <a:schemeClr val="bg1"/>
              </a:solidFill>
              <a:latin typeface="Arial" charset="0"/>
            </a:endParaRPr>
          </a:p>
        </p:txBody>
      </p:sp>
      <p:sp>
        <p:nvSpPr>
          <p:cNvPr id="47118" name="AutoShape 14"/>
          <p:cNvSpPr>
            <a:spLocks noChangeArrowheads="1"/>
          </p:cNvSpPr>
          <p:nvPr/>
        </p:nvSpPr>
        <p:spPr bwMode="auto">
          <a:xfrm>
            <a:off x="0" y="6038850"/>
            <a:ext cx="2895600" cy="838200"/>
          </a:xfrm>
          <a:prstGeom prst="parallelogram">
            <a:avLst>
              <a:gd name="adj" fmla="val 0"/>
            </a:avLst>
          </a:prstGeom>
          <a:solidFill>
            <a:srgbClr val="660066"/>
          </a:solidFill>
          <a:ln w="9525">
            <a:noFill/>
            <a:miter lim="800000"/>
            <a:headEnd/>
            <a:tailEnd/>
          </a:ln>
        </p:spPr>
        <p:txBody>
          <a:bodyPr wrap="none" anchor="ctr"/>
          <a:lstStyle/>
          <a:p>
            <a:pPr algn="ctr"/>
            <a:endParaRPr lang="en-US" sz="3200" b="1">
              <a:solidFill>
                <a:schemeClr val="bg1"/>
              </a:solidFill>
              <a:latin typeface="Arial" charset="0"/>
            </a:endParaRPr>
          </a:p>
        </p:txBody>
      </p:sp>
      <p:sp>
        <p:nvSpPr>
          <p:cNvPr id="47119" name="AutoShape 15"/>
          <p:cNvSpPr>
            <a:spLocks noChangeArrowheads="1"/>
          </p:cNvSpPr>
          <p:nvPr/>
        </p:nvSpPr>
        <p:spPr bwMode="auto">
          <a:xfrm>
            <a:off x="6172200" y="6038850"/>
            <a:ext cx="1371600" cy="838200"/>
          </a:xfrm>
          <a:prstGeom prst="parallelogram">
            <a:avLst>
              <a:gd name="adj" fmla="val 0"/>
            </a:avLst>
          </a:prstGeom>
          <a:solidFill>
            <a:srgbClr val="008CFF"/>
          </a:solidFill>
          <a:ln w="9525">
            <a:noFill/>
            <a:miter lim="800000"/>
            <a:headEnd/>
            <a:tailEnd/>
          </a:ln>
        </p:spPr>
        <p:txBody>
          <a:bodyPr wrap="none" anchor="ctr"/>
          <a:lstStyle/>
          <a:p>
            <a:pPr algn="ctr"/>
            <a:endParaRPr lang="en-US" sz="2400">
              <a:latin typeface="Times" charset="0"/>
            </a:endParaRPr>
          </a:p>
        </p:txBody>
      </p:sp>
      <p:sp>
        <p:nvSpPr>
          <p:cNvPr id="47120" name="AutoShape 16"/>
          <p:cNvSpPr>
            <a:spLocks noChangeArrowheads="1"/>
          </p:cNvSpPr>
          <p:nvPr/>
        </p:nvSpPr>
        <p:spPr bwMode="auto">
          <a:xfrm>
            <a:off x="3886200" y="6038850"/>
            <a:ext cx="2286000" cy="838200"/>
          </a:xfrm>
          <a:prstGeom prst="parallelogram">
            <a:avLst>
              <a:gd name="adj" fmla="val 0"/>
            </a:avLst>
          </a:prstGeom>
          <a:solidFill>
            <a:srgbClr val="FF0066"/>
          </a:solidFill>
          <a:ln w="9525">
            <a:noFill/>
            <a:miter lim="800000"/>
            <a:headEnd/>
            <a:tailEnd/>
          </a:ln>
        </p:spPr>
        <p:txBody>
          <a:bodyPr wrap="none" anchor="ctr"/>
          <a:lstStyle/>
          <a:p>
            <a:endParaRPr lang="en-US"/>
          </a:p>
        </p:txBody>
      </p:sp>
      <p:sp>
        <p:nvSpPr>
          <p:cNvPr id="47121" name="Line 17"/>
          <p:cNvSpPr>
            <a:spLocks noChangeShapeType="1"/>
          </p:cNvSpPr>
          <p:nvPr/>
        </p:nvSpPr>
        <p:spPr bwMode="auto">
          <a:xfrm>
            <a:off x="381000" y="6496050"/>
            <a:ext cx="8458200" cy="0"/>
          </a:xfrm>
          <a:prstGeom prst="line">
            <a:avLst/>
          </a:prstGeom>
          <a:noFill/>
          <a:ln w="76200">
            <a:solidFill>
              <a:srgbClr val="FFE2CC"/>
            </a:solidFill>
            <a:round/>
            <a:headEnd/>
            <a:tailEnd/>
          </a:ln>
        </p:spPr>
        <p:txBody>
          <a:bodyPr wrap="none" anchor="ctr"/>
          <a:lstStyle/>
          <a:p>
            <a:endParaRPr lang="en-US"/>
          </a:p>
        </p:txBody>
      </p:sp>
      <p:sp>
        <p:nvSpPr>
          <p:cNvPr id="47122" name="Line 18"/>
          <p:cNvSpPr>
            <a:spLocks noChangeShapeType="1"/>
          </p:cNvSpPr>
          <p:nvPr/>
        </p:nvSpPr>
        <p:spPr bwMode="auto">
          <a:xfrm>
            <a:off x="2743200" y="6038850"/>
            <a:ext cx="0" cy="457200"/>
          </a:xfrm>
          <a:prstGeom prst="line">
            <a:avLst/>
          </a:prstGeom>
          <a:noFill/>
          <a:ln w="57150">
            <a:solidFill>
              <a:srgbClr val="FFE2CC"/>
            </a:solidFill>
            <a:round/>
            <a:headEnd/>
            <a:tailEnd/>
          </a:ln>
        </p:spPr>
        <p:txBody>
          <a:bodyPr wrap="none" anchor="ctr"/>
          <a:lstStyle/>
          <a:p>
            <a:endParaRPr lang="en-US"/>
          </a:p>
        </p:txBody>
      </p:sp>
      <p:sp>
        <p:nvSpPr>
          <p:cNvPr id="47123" name="Line 19"/>
          <p:cNvSpPr>
            <a:spLocks noChangeShapeType="1"/>
          </p:cNvSpPr>
          <p:nvPr/>
        </p:nvSpPr>
        <p:spPr bwMode="auto">
          <a:xfrm>
            <a:off x="1524000" y="6038850"/>
            <a:ext cx="0" cy="457200"/>
          </a:xfrm>
          <a:prstGeom prst="line">
            <a:avLst/>
          </a:prstGeom>
          <a:noFill/>
          <a:ln w="57150">
            <a:solidFill>
              <a:srgbClr val="FFE2CC"/>
            </a:solidFill>
            <a:round/>
            <a:headEnd/>
            <a:tailEnd/>
          </a:ln>
        </p:spPr>
        <p:txBody>
          <a:bodyPr wrap="none" anchor="ctr"/>
          <a:lstStyle/>
          <a:p>
            <a:endParaRPr lang="en-US"/>
          </a:p>
        </p:txBody>
      </p:sp>
      <p:sp>
        <p:nvSpPr>
          <p:cNvPr id="47124" name="Line 20"/>
          <p:cNvSpPr>
            <a:spLocks noChangeShapeType="1"/>
          </p:cNvSpPr>
          <p:nvPr/>
        </p:nvSpPr>
        <p:spPr bwMode="auto">
          <a:xfrm>
            <a:off x="6172200" y="6038850"/>
            <a:ext cx="0" cy="457200"/>
          </a:xfrm>
          <a:prstGeom prst="line">
            <a:avLst/>
          </a:prstGeom>
          <a:noFill/>
          <a:ln w="57150">
            <a:solidFill>
              <a:srgbClr val="FFE2CC"/>
            </a:solidFill>
            <a:round/>
            <a:headEnd/>
            <a:tailEnd/>
          </a:ln>
        </p:spPr>
        <p:txBody>
          <a:bodyPr wrap="none" anchor="ctr"/>
          <a:lstStyle/>
          <a:p>
            <a:endParaRPr lang="en-US"/>
          </a:p>
        </p:txBody>
      </p:sp>
      <p:sp>
        <p:nvSpPr>
          <p:cNvPr id="47125" name="Line 21"/>
          <p:cNvSpPr>
            <a:spLocks noChangeShapeType="1"/>
          </p:cNvSpPr>
          <p:nvPr/>
        </p:nvSpPr>
        <p:spPr bwMode="auto">
          <a:xfrm>
            <a:off x="4953000" y="6038850"/>
            <a:ext cx="0" cy="457200"/>
          </a:xfrm>
          <a:prstGeom prst="line">
            <a:avLst/>
          </a:prstGeom>
          <a:noFill/>
          <a:ln w="57150">
            <a:solidFill>
              <a:srgbClr val="FFE2CC"/>
            </a:solidFill>
            <a:round/>
            <a:headEnd/>
            <a:tailEnd/>
          </a:ln>
        </p:spPr>
        <p:txBody>
          <a:bodyPr wrap="none" anchor="ctr"/>
          <a:lstStyle/>
          <a:p>
            <a:endParaRPr lang="en-US"/>
          </a:p>
        </p:txBody>
      </p:sp>
      <p:sp>
        <p:nvSpPr>
          <p:cNvPr id="47126" name="Line 22"/>
          <p:cNvSpPr>
            <a:spLocks noChangeShapeType="1"/>
          </p:cNvSpPr>
          <p:nvPr/>
        </p:nvSpPr>
        <p:spPr bwMode="auto">
          <a:xfrm>
            <a:off x="3886200" y="6038850"/>
            <a:ext cx="0" cy="457200"/>
          </a:xfrm>
          <a:prstGeom prst="line">
            <a:avLst/>
          </a:prstGeom>
          <a:noFill/>
          <a:ln w="57150">
            <a:solidFill>
              <a:srgbClr val="FFE2CC"/>
            </a:solidFill>
            <a:round/>
            <a:headEnd/>
            <a:tailEnd/>
          </a:ln>
        </p:spPr>
        <p:txBody>
          <a:bodyPr wrap="none" anchor="ctr"/>
          <a:lstStyle/>
          <a:p>
            <a:endParaRPr lang="en-US"/>
          </a:p>
        </p:txBody>
      </p:sp>
      <p:sp>
        <p:nvSpPr>
          <p:cNvPr id="47127" name="Line 23"/>
          <p:cNvSpPr>
            <a:spLocks noChangeShapeType="1"/>
          </p:cNvSpPr>
          <p:nvPr/>
        </p:nvSpPr>
        <p:spPr bwMode="auto">
          <a:xfrm>
            <a:off x="7543800" y="6038850"/>
            <a:ext cx="0" cy="457200"/>
          </a:xfrm>
          <a:prstGeom prst="line">
            <a:avLst/>
          </a:prstGeom>
          <a:noFill/>
          <a:ln w="57150">
            <a:solidFill>
              <a:srgbClr val="FFE2CC"/>
            </a:solidFill>
            <a:round/>
            <a:headEnd/>
            <a:tailEnd/>
          </a:ln>
        </p:spPr>
        <p:txBody>
          <a:bodyPr wrap="none" anchor="ctr"/>
          <a:lstStyle/>
          <a:p>
            <a:endParaRPr lang="en-US"/>
          </a:p>
        </p:txBody>
      </p:sp>
      <p:sp>
        <p:nvSpPr>
          <p:cNvPr id="47128" name="Line 24"/>
          <p:cNvSpPr>
            <a:spLocks noChangeShapeType="1"/>
          </p:cNvSpPr>
          <p:nvPr/>
        </p:nvSpPr>
        <p:spPr bwMode="auto">
          <a:xfrm>
            <a:off x="8763000" y="6038850"/>
            <a:ext cx="0" cy="457200"/>
          </a:xfrm>
          <a:prstGeom prst="line">
            <a:avLst/>
          </a:prstGeom>
          <a:noFill/>
          <a:ln w="139700">
            <a:solidFill>
              <a:srgbClr val="FFE2CC"/>
            </a:solidFill>
            <a:round/>
            <a:headEnd/>
            <a:tailEnd/>
          </a:ln>
        </p:spPr>
        <p:txBody>
          <a:bodyPr wrap="none" anchor="ctr"/>
          <a:lstStyle/>
          <a:p>
            <a:endParaRPr lang="en-US"/>
          </a:p>
        </p:txBody>
      </p:sp>
      <p:sp>
        <p:nvSpPr>
          <p:cNvPr id="47129" name="Line 25"/>
          <p:cNvSpPr>
            <a:spLocks noChangeShapeType="1"/>
          </p:cNvSpPr>
          <p:nvPr/>
        </p:nvSpPr>
        <p:spPr bwMode="auto">
          <a:xfrm>
            <a:off x="457200" y="6038850"/>
            <a:ext cx="0" cy="457200"/>
          </a:xfrm>
          <a:prstGeom prst="line">
            <a:avLst/>
          </a:prstGeom>
          <a:noFill/>
          <a:ln w="165100">
            <a:solidFill>
              <a:srgbClr val="FFE2CC"/>
            </a:solidFill>
            <a:round/>
            <a:headEnd/>
            <a:tailEnd/>
          </a:ln>
        </p:spPr>
        <p:txBody>
          <a:bodyPr wrap="none" anchor="ctr"/>
          <a:lstStyle/>
          <a:p>
            <a:endParaRPr lang="en-US"/>
          </a:p>
        </p:txBody>
      </p:sp>
      <p:sp>
        <p:nvSpPr>
          <p:cNvPr id="47130" name="AutoShape 26"/>
          <p:cNvSpPr>
            <a:spLocks noChangeArrowheads="1"/>
          </p:cNvSpPr>
          <p:nvPr/>
        </p:nvSpPr>
        <p:spPr bwMode="auto">
          <a:xfrm rot="10800000">
            <a:off x="5943600" y="5867400"/>
            <a:ext cx="457200" cy="228600"/>
          </a:xfrm>
          <a:prstGeom prst="triangle">
            <a:avLst>
              <a:gd name="adj" fmla="val 50000"/>
            </a:avLst>
          </a:prstGeom>
          <a:solidFill>
            <a:srgbClr val="B8070D"/>
          </a:solidFill>
          <a:ln w="12700">
            <a:solidFill>
              <a:schemeClr val="bg1"/>
            </a:solidFill>
            <a:miter lim="800000"/>
            <a:headEnd/>
            <a:tailEnd/>
          </a:ln>
        </p:spPr>
        <p:txBody>
          <a:bodyPr wrap="none" anchor="ctr"/>
          <a:lstStyle/>
          <a:p>
            <a:endParaRPr lang="en-US"/>
          </a:p>
        </p:txBody>
      </p:sp>
      <p:grpSp>
        <p:nvGrpSpPr>
          <p:cNvPr id="47131" name="Group 27"/>
          <p:cNvGrpSpPr>
            <a:grpSpLocks/>
          </p:cNvGrpSpPr>
          <p:nvPr/>
        </p:nvGrpSpPr>
        <p:grpSpPr bwMode="auto">
          <a:xfrm>
            <a:off x="2552700" y="5486400"/>
            <a:ext cx="381000" cy="609600"/>
            <a:chOff x="1608" y="3408"/>
            <a:chExt cx="240" cy="384"/>
          </a:xfrm>
        </p:grpSpPr>
        <p:sp>
          <p:nvSpPr>
            <p:cNvPr id="47134" name="Line 28"/>
            <p:cNvSpPr>
              <a:spLocks noChangeShapeType="1"/>
            </p:cNvSpPr>
            <p:nvPr/>
          </p:nvSpPr>
          <p:spPr bwMode="auto">
            <a:xfrm flipV="1">
              <a:off x="1728" y="3408"/>
              <a:ext cx="0" cy="384"/>
            </a:xfrm>
            <a:prstGeom prst="line">
              <a:avLst/>
            </a:prstGeom>
            <a:noFill/>
            <a:ln w="41275">
              <a:solidFill>
                <a:srgbClr val="FFDE02"/>
              </a:solidFill>
              <a:round/>
              <a:headEnd/>
              <a:tailEnd/>
            </a:ln>
          </p:spPr>
          <p:txBody>
            <a:bodyPr wrap="none" anchor="ctr"/>
            <a:lstStyle/>
            <a:p>
              <a:endParaRPr lang="en-US"/>
            </a:p>
          </p:txBody>
        </p:sp>
        <p:sp>
          <p:nvSpPr>
            <p:cNvPr id="47135" name="Line 29"/>
            <p:cNvSpPr>
              <a:spLocks noChangeShapeType="1"/>
            </p:cNvSpPr>
            <p:nvPr/>
          </p:nvSpPr>
          <p:spPr bwMode="auto">
            <a:xfrm flipH="1" flipV="1">
              <a:off x="1608" y="3504"/>
              <a:ext cx="240" cy="0"/>
            </a:xfrm>
            <a:prstGeom prst="line">
              <a:avLst/>
            </a:prstGeom>
            <a:noFill/>
            <a:ln w="41275">
              <a:solidFill>
                <a:srgbClr val="FFDE02"/>
              </a:solidFill>
              <a:round/>
              <a:headEnd/>
              <a:tailEnd/>
            </a:ln>
          </p:spPr>
          <p:txBody>
            <a:bodyPr wrap="none" anchor="ctr"/>
            <a:lstStyle/>
            <a:p>
              <a:endParaRPr lang="en-US"/>
            </a:p>
          </p:txBody>
        </p:sp>
      </p:grpSp>
      <p:sp>
        <p:nvSpPr>
          <p:cNvPr id="140318" name="Text Box 30"/>
          <p:cNvSpPr txBox="1">
            <a:spLocks noChangeArrowheads="1"/>
          </p:cNvSpPr>
          <p:nvPr/>
        </p:nvSpPr>
        <p:spPr bwMode="auto">
          <a:xfrm>
            <a:off x="-76200" y="6507163"/>
            <a:ext cx="9280525" cy="350837"/>
          </a:xfrm>
          <a:prstGeom prst="rect">
            <a:avLst/>
          </a:prstGeom>
          <a:noFill/>
          <a:ln w="9525">
            <a:noFill/>
            <a:miter lim="800000"/>
            <a:headEnd/>
            <a:tailEnd/>
          </a:ln>
          <a:effec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latin typeface="Arial" charset="0"/>
              </a:rPr>
              <a:t>1500 BC       500 BC       AD 1      AD 500      AD 1000       AD 1500        AD 1900        AD 2000</a:t>
            </a:r>
          </a:p>
        </p:txBody>
      </p:sp>
      <p:sp>
        <p:nvSpPr>
          <p:cNvPr id="140319" name="Text Box 31"/>
          <p:cNvSpPr txBox="1">
            <a:spLocks noChangeArrowheads="1"/>
          </p:cNvSpPr>
          <p:nvPr/>
        </p:nvSpPr>
        <p:spPr bwMode="auto">
          <a:xfrm>
            <a:off x="4038600" y="593725"/>
            <a:ext cx="4572000" cy="701675"/>
          </a:xfrm>
          <a:prstGeom prst="rect">
            <a:avLst/>
          </a:prstGeom>
          <a:noFill/>
          <a:ln w="9525">
            <a:noFill/>
            <a:miter lim="800000"/>
            <a:headEnd/>
            <a:tailEnd/>
          </a:ln>
          <a:effectLst/>
        </p:spPr>
        <p:txBody>
          <a:bodyPr>
            <a:spAutoFit/>
          </a:bodyPr>
          <a:lstStyle/>
          <a:p>
            <a:pPr algn="ctr">
              <a:defRPr/>
            </a:pPr>
            <a:r>
              <a:rPr lang="en-US" sz="4000" b="1">
                <a:solidFill>
                  <a:srgbClr val="660104"/>
                </a:solidFill>
                <a:effectLst>
                  <a:outerShdw blurRad="38100" dist="38100" dir="2700000" algn="tl">
                    <a:srgbClr val="000000"/>
                  </a:outerShdw>
                </a:effectLst>
                <a:latin typeface="Arial" charset="0"/>
              </a:rPr>
              <a:t>William Tyndale</a:t>
            </a:r>
            <a:endParaRPr lang="en-US" sz="4000" b="1">
              <a:effectLst>
                <a:outerShdw blurRad="38100" dist="38100" dir="2700000" algn="tl">
                  <a:srgbClr val="000000"/>
                </a:outerShdw>
              </a:effectLst>
              <a:latin typeface="Arial" charset="0"/>
            </a:endParaRPr>
          </a:p>
        </p:txBody>
      </p:sp>
    </p:spTree>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Rectangle 2"/>
          <p:cNvSpPr>
            <a:spLocks noGrp="1" noChangeArrowheads="1"/>
          </p:cNvSpPr>
          <p:nvPr>
            <p:ph type="title"/>
          </p:nvPr>
        </p:nvSpPr>
        <p:spPr>
          <a:xfrm>
            <a:off x="0" y="381000"/>
            <a:ext cx="9144000" cy="1444625"/>
          </a:xfrm>
        </p:spPr>
        <p:txBody>
          <a:bodyPr/>
          <a:lstStyle/>
          <a:p>
            <a:pPr eaLnBrk="1" hangingPunct="1">
              <a:defRPr/>
            </a:pPr>
            <a:r>
              <a:rPr lang="en-US" sz="6000" b="1" i="1" dirty="0" smtClean="0">
                <a:solidFill>
                  <a:srgbClr val="FFFF00"/>
                </a:solidFill>
              </a:rPr>
              <a:t>Tyndale New Testament</a:t>
            </a:r>
          </a:p>
        </p:txBody>
      </p:sp>
      <p:pic>
        <p:nvPicPr>
          <p:cNvPr id="48131" name="Picture 3" descr="William-Tyndale"/>
          <p:cNvPicPr>
            <a:picLocks noGrp="1" noChangeAspect="1" noChangeArrowheads="1"/>
          </p:cNvPicPr>
          <p:nvPr>
            <p:ph sz="half" idx="1"/>
          </p:nvPr>
        </p:nvPicPr>
        <p:blipFill>
          <a:blip r:embed="rId3" cstate="print"/>
          <a:srcRect/>
          <a:stretch>
            <a:fillRect/>
          </a:stretch>
        </p:blipFill>
        <p:spPr>
          <a:xfrm>
            <a:off x="609600" y="2667000"/>
            <a:ext cx="2438400" cy="2344738"/>
          </a:xfrm>
          <a:noFill/>
        </p:spPr>
      </p:pic>
      <p:pic>
        <p:nvPicPr>
          <p:cNvPr id="48132" name="Picture 4" descr="tyndaleNT1566"/>
          <p:cNvPicPr>
            <a:picLocks noGrp="1" noChangeAspect="1" noChangeArrowheads="1"/>
          </p:cNvPicPr>
          <p:nvPr>
            <p:ph sz="half" idx="2"/>
          </p:nvPr>
        </p:nvPicPr>
        <p:blipFill>
          <a:blip r:embed="rId4" cstate="print"/>
          <a:srcRect/>
          <a:stretch>
            <a:fillRect/>
          </a:stretch>
        </p:blipFill>
        <p:spPr>
          <a:xfrm>
            <a:off x="3810000" y="2531208"/>
            <a:ext cx="4572000" cy="3976076"/>
          </a:xfrm>
          <a:noFill/>
        </p:spPr>
      </p:pic>
    </p:spTree>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2"/>
          <p:cNvSpPr>
            <a:spLocks noChangeArrowheads="1"/>
          </p:cNvSpPr>
          <p:nvPr/>
        </p:nvSpPr>
        <p:spPr bwMode="auto">
          <a:xfrm>
            <a:off x="3505200" y="609600"/>
            <a:ext cx="5562600" cy="685800"/>
          </a:xfrm>
          <a:prstGeom prst="hexagon">
            <a:avLst>
              <a:gd name="adj" fmla="val 50244"/>
              <a:gd name="vf" fmla="val 115470"/>
            </a:avLst>
          </a:prstGeom>
          <a:solidFill>
            <a:srgbClr val="FFE2CC">
              <a:alpha val="50195"/>
            </a:srgbClr>
          </a:solidFill>
          <a:ln w="9525">
            <a:noFill/>
            <a:miter lim="800000"/>
            <a:headEnd/>
            <a:tailEnd/>
          </a:ln>
        </p:spPr>
        <p:txBody>
          <a:bodyPr wrap="none" anchor="ctr"/>
          <a:lstStyle/>
          <a:p>
            <a:endParaRPr lang="en-US"/>
          </a:p>
        </p:txBody>
      </p:sp>
      <p:sp>
        <p:nvSpPr>
          <p:cNvPr id="54275" name="Line 3"/>
          <p:cNvSpPr>
            <a:spLocks noChangeShapeType="1"/>
          </p:cNvSpPr>
          <p:nvPr/>
        </p:nvSpPr>
        <p:spPr bwMode="auto">
          <a:xfrm>
            <a:off x="1301750" y="457200"/>
            <a:ext cx="7842250" cy="0"/>
          </a:xfrm>
          <a:prstGeom prst="line">
            <a:avLst/>
          </a:prstGeom>
          <a:noFill/>
          <a:ln w="76200">
            <a:solidFill>
              <a:srgbClr val="008CFF">
                <a:alpha val="50195"/>
              </a:srgbClr>
            </a:solidFill>
            <a:round/>
            <a:headEnd/>
            <a:tailEnd/>
          </a:ln>
        </p:spPr>
        <p:txBody>
          <a:bodyPr wrap="none" anchor="ctr"/>
          <a:lstStyle/>
          <a:p>
            <a:endParaRPr lang="en-US"/>
          </a:p>
        </p:txBody>
      </p:sp>
      <p:sp>
        <p:nvSpPr>
          <p:cNvPr id="54276" name="AutoShape 4"/>
          <p:cNvSpPr>
            <a:spLocks noChangeArrowheads="1"/>
          </p:cNvSpPr>
          <p:nvPr/>
        </p:nvSpPr>
        <p:spPr bwMode="auto">
          <a:xfrm>
            <a:off x="387350" y="457200"/>
            <a:ext cx="3524250" cy="782638"/>
          </a:xfrm>
          <a:prstGeom prst="parallelogram">
            <a:avLst>
              <a:gd name="adj" fmla="val 112576"/>
            </a:avLst>
          </a:prstGeom>
          <a:solidFill>
            <a:srgbClr val="008CFF">
              <a:alpha val="50195"/>
            </a:srgbClr>
          </a:solidFill>
          <a:ln w="9525">
            <a:noFill/>
            <a:miter lim="800000"/>
            <a:headEnd/>
            <a:tailEnd/>
          </a:ln>
        </p:spPr>
        <p:txBody>
          <a:bodyPr wrap="none" anchor="ctr"/>
          <a:lstStyle/>
          <a:p>
            <a:endParaRPr lang="en-US"/>
          </a:p>
        </p:txBody>
      </p:sp>
      <p:sp>
        <p:nvSpPr>
          <p:cNvPr id="54277" name="Line 5"/>
          <p:cNvSpPr>
            <a:spLocks noChangeShapeType="1"/>
          </p:cNvSpPr>
          <p:nvPr/>
        </p:nvSpPr>
        <p:spPr bwMode="auto">
          <a:xfrm>
            <a:off x="0" y="5791200"/>
            <a:ext cx="9144000" cy="0"/>
          </a:xfrm>
          <a:prstGeom prst="line">
            <a:avLst/>
          </a:prstGeom>
          <a:noFill/>
          <a:ln w="38100" cap="rnd" cmpd="dbl">
            <a:solidFill>
              <a:srgbClr val="660104"/>
            </a:solidFill>
            <a:prstDash val="sysDot"/>
            <a:round/>
            <a:headEnd/>
            <a:tailEnd/>
          </a:ln>
        </p:spPr>
        <p:txBody>
          <a:bodyPr wrap="none" anchor="ctr"/>
          <a:lstStyle/>
          <a:p>
            <a:endParaRPr lang="en-US"/>
          </a:p>
        </p:txBody>
      </p:sp>
      <p:sp>
        <p:nvSpPr>
          <p:cNvPr id="944134" name="Rectangle 6"/>
          <p:cNvSpPr>
            <a:spLocks noChangeArrowheads="1"/>
          </p:cNvSpPr>
          <p:nvPr/>
        </p:nvSpPr>
        <p:spPr bwMode="auto">
          <a:xfrm>
            <a:off x="4254500" y="628650"/>
            <a:ext cx="4019550" cy="641350"/>
          </a:xfrm>
          <a:prstGeom prst="rect">
            <a:avLst/>
          </a:prstGeom>
          <a:noFill/>
          <a:ln w="9525">
            <a:noFill/>
            <a:miter lim="800000"/>
            <a:headEnd/>
            <a:tailEnd/>
          </a:ln>
          <a:effectLst/>
        </p:spPr>
        <p:txBody>
          <a:bodyPr wrap="none">
            <a:spAutoFit/>
          </a:bodyPr>
          <a:lstStyle/>
          <a:p>
            <a:pPr>
              <a:defRPr/>
            </a:pPr>
            <a:r>
              <a:rPr lang="en-US" sz="3600" b="1">
                <a:solidFill>
                  <a:srgbClr val="660104"/>
                </a:solidFill>
                <a:effectLst>
                  <a:outerShdw blurRad="38100" dist="38100" dir="2700000" algn="tl">
                    <a:srgbClr val="000000"/>
                  </a:outerShdw>
                </a:effectLst>
                <a:latin typeface="Arial" charset="0"/>
              </a:rPr>
              <a:t>The Geneva Bible</a:t>
            </a:r>
            <a:endParaRPr lang="en-US" sz="3600">
              <a:solidFill>
                <a:srgbClr val="660104"/>
              </a:solidFill>
              <a:effectLst>
                <a:outerShdw blurRad="38100" dist="38100" dir="2700000" algn="tl">
                  <a:srgbClr val="000000"/>
                </a:outerShdw>
              </a:effectLst>
              <a:latin typeface="Arial" charset="0"/>
            </a:endParaRPr>
          </a:p>
        </p:txBody>
      </p:sp>
      <p:sp>
        <p:nvSpPr>
          <p:cNvPr id="54279" name="Text Box 7"/>
          <p:cNvSpPr txBox="1">
            <a:spLocks noChangeArrowheads="1"/>
          </p:cNvSpPr>
          <p:nvPr/>
        </p:nvSpPr>
        <p:spPr bwMode="auto">
          <a:xfrm>
            <a:off x="1428750" y="533400"/>
            <a:ext cx="1698625" cy="579438"/>
          </a:xfrm>
          <a:prstGeom prst="rect">
            <a:avLst/>
          </a:prstGeom>
          <a:noFill/>
          <a:ln w="9525">
            <a:noFill/>
            <a:miter lim="800000"/>
            <a:headEnd/>
            <a:tailEnd/>
          </a:ln>
        </p:spPr>
        <p:txBody>
          <a:bodyPr wrap="none">
            <a:spAutoFit/>
          </a:bodyPr>
          <a:lstStyle/>
          <a:p>
            <a:r>
              <a:rPr lang="en-US" sz="2800" b="1">
                <a:solidFill>
                  <a:schemeClr val="bg1"/>
                </a:solidFill>
                <a:latin typeface="Arial" charset="0"/>
              </a:rPr>
              <a:t>AD </a:t>
            </a:r>
            <a:r>
              <a:rPr lang="en-US" sz="3200" b="1">
                <a:solidFill>
                  <a:schemeClr val="bg1"/>
                </a:solidFill>
                <a:latin typeface="Arial" charset="0"/>
              </a:rPr>
              <a:t>1560</a:t>
            </a:r>
          </a:p>
        </p:txBody>
      </p:sp>
      <p:sp>
        <p:nvSpPr>
          <p:cNvPr id="54280" name="Text Box 8"/>
          <p:cNvSpPr txBox="1">
            <a:spLocks noChangeArrowheads="1"/>
          </p:cNvSpPr>
          <p:nvPr/>
        </p:nvSpPr>
        <p:spPr bwMode="auto">
          <a:xfrm>
            <a:off x="457200" y="1676400"/>
            <a:ext cx="5715000" cy="3724096"/>
          </a:xfrm>
          <a:prstGeom prst="rect">
            <a:avLst/>
          </a:prstGeom>
          <a:noFill/>
          <a:ln w="9525">
            <a:noFill/>
            <a:miter lim="800000"/>
            <a:headEnd/>
            <a:tailEnd/>
          </a:ln>
        </p:spPr>
        <p:txBody>
          <a:bodyPr>
            <a:spAutoFit/>
          </a:bodyPr>
          <a:lstStyle/>
          <a:p>
            <a:pPr>
              <a:buFontTx/>
              <a:buChar char="•"/>
            </a:pPr>
            <a:endParaRPr lang="en-US" sz="1200" dirty="0">
              <a:latin typeface="Arial" charset="0"/>
            </a:endParaRPr>
          </a:p>
          <a:p>
            <a:r>
              <a:rPr lang="en-US" sz="3200" b="1" dirty="0">
                <a:latin typeface="Arial" charset="0"/>
              </a:rPr>
              <a:t>The Geneva Bible contains theological notes from </a:t>
            </a:r>
            <a:r>
              <a:rPr lang="en-US" sz="3200" b="1" dirty="0">
                <a:solidFill>
                  <a:srgbClr val="FFFF00"/>
                </a:solidFill>
                <a:latin typeface="Arial" charset="0"/>
              </a:rPr>
              <a:t>Protestant scholars </a:t>
            </a:r>
          </a:p>
          <a:p>
            <a:r>
              <a:rPr lang="en-US" sz="3200" b="1" dirty="0">
                <a:solidFill>
                  <a:srgbClr val="FFFF00"/>
                </a:solidFill>
                <a:latin typeface="Arial" charset="0"/>
              </a:rPr>
              <a:t>John Calvin, </a:t>
            </a:r>
            <a:r>
              <a:rPr lang="en-US" sz="3200" b="1" dirty="0" err="1">
                <a:solidFill>
                  <a:srgbClr val="FFFF00"/>
                </a:solidFill>
                <a:latin typeface="Arial" charset="0"/>
              </a:rPr>
              <a:t>Beza</a:t>
            </a:r>
            <a:r>
              <a:rPr lang="en-US" sz="3200" b="1" dirty="0">
                <a:solidFill>
                  <a:srgbClr val="FFFF00"/>
                </a:solidFill>
                <a:latin typeface="Arial" charset="0"/>
              </a:rPr>
              <a:t>, Knox</a:t>
            </a:r>
            <a:r>
              <a:rPr lang="en-US" sz="3200" b="1" dirty="0">
                <a:latin typeface="Arial" charset="0"/>
              </a:rPr>
              <a:t>, </a:t>
            </a:r>
          </a:p>
          <a:p>
            <a:r>
              <a:rPr lang="en-US" sz="3200" b="1" dirty="0">
                <a:latin typeface="Arial" charset="0"/>
              </a:rPr>
              <a:t>and </a:t>
            </a:r>
            <a:r>
              <a:rPr lang="en-US" sz="3200" b="1" dirty="0" err="1">
                <a:latin typeface="Arial" charset="0"/>
              </a:rPr>
              <a:t>Whittingham</a:t>
            </a:r>
            <a:r>
              <a:rPr lang="en-US" sz="3200" b="1" dirty="0">
                <a:latin typeface="Arial" charset="0"/>
              </a:rPr>
              <a:t>. </a:t>
            </a:r>
            <a:r>
              <a:rPr lang="en-US" sz="3200" b="1" dirty="0" smtClean="0">
                <a:latin typeface="Arial" charset="0"/>
              </a:rPr>
              <a:t> It </a:t>
            </a:r>
            <a:r>
              <a:rPr lang="en-US" sz="3200" b="1" dirty="0">
                <a:latin typeface="Arial" charset="0"/>
              </a:rPr>
              <a:t>is the first Bible to use Roman type.  </a:t>
            </a:r>
          </a:p>
        </p:txBody>
      </p:sp>
      <p:sp>
        <p:nvSpPr>
          <p:cNvPr id="54281" name="Text Box 9"/>
          <p:cNvSpPr txBox="1">
            <a:spLocks noChangeArrowheads="1"/>
          </p:cNvSpPr>
          <p:nvPr/>
        </p:nvSpPr>
        <p:spPr bwMode="auto">
          <a:xfrm>
            <a:off x="0" y="6521450"/>
            <a:ext cx="9185275" cy="336550"/>
          </a:xfrm>
          <a:prstGeom prst="rect">
            <a:avLst/>
          </a:prstGeom>
          <a:noFill/>
          <a:ln w="9525">
            <a:noFill/>
            <a:miter lim="800000"/>
            <a:headEnd/>
            <a:tailEnd/>
          </a:ln>
        </p:spPr>
        <p:txBody>
          <a:bodyPr wrap="none" anchor="ctr">
            <a:spAutoFit/>
          </a:bodyPr>
          <a:lstStyle/>
          <a:p>
            <a:pPr>
              <a:spcBef>
                <a:spcPct val="50000"/>
              </a:spcBef>
            </a:pPr>
            <a:r>
              <a:rPr lang="en-US" sz="1600">
                <a:solidFill>
                  <a:srgbClr val="FFE2CC"/>
                </a:solidFill>
                <a:latin typeface="Arial" charset="0"/>
              </a:rPr>
              <a:t>1500 </a:t>
            </a:r>
            <a:r>
              <a:rPr lang="en-US" sz="1400">
                <a:solidFill>
                  <a:srgbClr val="FFE2CC"/>
                </a:solidFill>
                <a:latin typeface="Arial" charset="0"/>
              </a:rPr>
              <a:t>BC  </a:t>
            </a:r>
            <a:r>
              <a:rPr lang="en-US" sz="1600">
                <a:solidFill>
                  <a:srgbClr val="FFE2CC"/>
                </a:solidFill>
                <a:latin typeface="Arial" charset="0"/>
              </a:rPr>
              <a:t>        500 </a:t>
            </a:r>
            <a:r>
              <a:rPr lang="en-US" sz="1400">
                <a:solidFill>
                  <a:srgbClr val="FFE2CC"/>
                </a:solidFill>
                <a:latin typeface="Arial" charset="0"/>
              </a:rPr>
              <a:t>BC</a:t>
            </a:r>
            <a:r>
              <a:rPr lang="en-US" sz="1600">
                <a:solidFill>
                  <a:srgbClr val="FFE2CC"/>
                </a:solidFill>
                <a:latin typeface="Arial" charset="0"/>
              </a:rPr>
              <a:t>         </a:t>
            </a:r>
            <a:r>
              <a:rPr lang="en-US" sz="1400">
                <a:solidFill>
                  <a:srgbClr val="FFE2CC"/>
                </a:solidFill>
                <a:latin typeface="Arial" charset="0"/>
              </a:rPr>
              <a:t>AD</a:t>
            </a:r>
            <a:r>
              <a:rPr lang="en-US" sz="1600">
                <a:solidFill>
                  <a:srgbClr val="FFE2CC"/>
                </a:solidFill>
                <a:latin typeface="Arial" charset="0"/>
              </a:rPr>
              <a:t>1         </a:t>
            </a:r>
            <a:r>
              <a:rPr lang="en-US" sz="1400">
                <a:solidFill>
                  <a:srgbClr val="FFE2CC"/>
                </a:solidFill>
                <a:latin typeface="Arial" charset="0"/>
              </a:rPr>
              <a:t>AD</a:t>
            </a:r>
            <a:r>
              <a:rPr lang="en-US" sz="1600">
                <a:solidFill>
                  <a:srgbClr val="FFE2CC"/>
                </a:solidFill>
                <a:latin typeface="Arial" charset="0"/>
              </a:rPr>
              <a:t> 500         </a:t>
            </a:r>
            <a:r>
              <a:rPr lang="en-US" sz="1400">
                <a:solidFill>
                  <a:srgbClr val="FFE2CC"/>
                </a:solidFill>
                <a:latin typeface="Arial" charset="0"/>
              </a:rPr>
              <a:t>AD</a:t>
            </a:r>
            <a:r>
              <a:rPr lang="en-US" sz="1600">
                <a:solidFill>
                  <a:srgbClr val="FFE2CC"/>
                </a:solidFill>
                <a:latin typeface="Arial" charset="0"/>
              </a:rPr>
              <a:t> 1000         </a:t>
            </a:r>
            <a:r>
              <a:rPr lang="en-US" sz="1400">
                <a:solidFill>
                  <a:srgbClr val="FFE2CC"/>
                </a:solidFill>
                <a:latin typeface="Arial" charset="0"/>
              </a:rPr>
              <a:t>AD</a:t>
            </a:r>
            <a:r>
              <a:rPr lang="en-US" sz="1600">
                <a:solidFill>
                  <a:srgbClr val="FFE2CC"/>
                </a:solidFill>
                <a:latin typeface="Arial" charset="0"/>
              </a:rPr>
              <a:t> 1500          </a:t>
            </a:r>
            <a:r>
              <a:rPr lang="en-US" sz="1400">
                <a:solidFill>
                  <a:srgbClr val="FFE2CC"/>
                </a:solidFill>
                <a:latin typeface="Arial" charset="0"/>
              </a:rPr>
              <a:t>AD</a:t>
            </a:r>
            <a:r>
              <a:rPr lang="en-US" sz="1600">
                <a:solidFill>
                  <a:srgbClr val="FFE2CC"/>
                </a:solidFill>
                <a:latin typeface="Arial" charset="0"/>
              </a:rPr>
              <a:t> 1900       </a:t>
            </a:r>
            <a:r>
              <a:rPr lang="en-US" sz="1400">
                <a:solidFill>
                  <a:srgbClr val="FFE2CC"/>
                </a:solidFill>
                <a:latin typeface="Arial" charset="0"/>
              </a:rPr>
              <a:t>AD </a:t>
            </a:r>
            <a:r>
              <a:rPr lang="en-US" sz="1600">
                <a:solidFill>
                  <a:srgbClr val="FFE2CC"/>
                </a:solidFill>
                <a:latin typeface="Arial" charset="0"/>
              </a:rPr>
              <a:t>2000</a:t>
            </a:r>
            <a:endParaRPr lang="en-US" sz="1700">
              <a:solidFill>
                <a:schemeClr val="tx2"/>
              </a:solidFill>
              <a:latin typeface="Arial" charset="0"/>
            </a:endParaRPr>
          </a:p>
        </p:txBody>
      </p:sp>
      <p:sp>
        <p:nvSpPr>
          <p:cNvPr id="54282" name="Line 10"/>
          <p:cNvSpPr>
            <a:spLocks noChangeShapeType="1"/>
          </p:cNvSpPr>
          <p:nvPr/>
        </p:nvSpPr>
        <p:spPr bwMode="auto">
          <a:xfrm>
            <a:off x="460375" y="6419850"/>
            <a:ext cx="8458200" cy="0"/>
          </a:xfrm>
          <a:prstGeom prst="line">
            <a:avLst/>
          </a:prstGeom>
          <a:noFill/>
          <a:ln w="76200">
            <a:solidFill>
              <a:srgbClr val="FFE2CC"/>
            </a:solidFill>
            <a:round/>
            <a:headEnd/>
            <a:tailEnd/>
          </a:ln>
        </p:spPr>
        <p:txBody>
          <a:bodyPr wrap="none" anchor="ctr"/>
          <a:lstStyle/>
          <a:p>
            <a:endParaRPr lang="en-US"/>
          </a:p>
        </p:txBody>
      </p:sp>
      <p:sp>
        <p:nvSpPr>
          <p:cNvPr id="54283" name="Line 11"/>
          <p:cNvSpPr>
            <a:spLocks noChangeShapeType="1"/>
          </p:cNvSpPr>
          <p:nvPr/>
        </p:nvSpPr>
        <p:spPr bwMode="auto">
          <a:xfrm>
            <a:off x="7623175" y="5962650"/>
            <a:ext cx="0" cy="457200"/>
          </a:xfrm>
          <a:prstGeom prst="line">
            <a:avLst/>
          </a:prstGeom>
          <a:noFill/>
          <a:ln w="57150">
            <a:solidFill>
              <a:srgbClr val="FFE2CC"/>
            </a:solidFill>
            <a:round/>
            <a:headEnd/>
            <a:tailEnd/>
          </a:ln>
        </p:spPr>
        <p:txBody>
          <a:bodyPr wrap="none" anchor="ctr"/>
          <a:lstStyle/>
          <a:p>
            <a:endParaRPr lang="en-US"/>
          </a:p>
        </p:txBody>
      </p:sp>
      <p:sp>
        <p:nvSpPr>
          <p:cNvPr id="54284" name="AutoShape 12"/>
          <p:cNvSpPr>
            <a:spLocks noChangeArrowheads="1"/>
          </p:cNvSpPr>
          <p:nvPr/>
        </p:nvSpPr>
        <p:spPr bwMode="auto">
          <a:xfrm>
            <a:off x="7467600" y="6038850"/>
            <a:ext cx="1676400" cy="838200"/>
          </a:xfrm>
          <a:prstGeom prst="parallelogram">
            <a:avLst>
              <a:gd name="adj" fmla="val 0"/>
            </a:avLst>
          </a:prstGeom>
          <a:solidFill>
            <a:srgbClr val="008000"/>
          </a:solidFill>
          <a:ln w="9525">
            <a:noFill/>
            <a:miter lim="800000"/>
            <a:headEnd/>
            <a:tailEnd/>
          </a:ln>
        </p:spPr>
        <p:txBody>
          <a:bodyPr wrap="none" anchor="ctr"/>
          <a:lstStyle/>
          <a:p>
            <a:pPr algn="ctr"/>
            <a:endParaRPr lang="en-US" sz="2400">
              <a:latin typeface="Times" charset="0"/>
            </a:endParaRPr>
          </a:p>
        </p:txBody>
      </p:sp>
      <p:sp>
        <p:nvSpPr>
          <p:cNvPr id="54285" name="AutoShape 13"/>
          <p:cNvSpPr>
            <a:spLocks noChangeArrowheads="1"/>
          </p:cNvSpPr>
          <p:nvPr/>
        </p:nvSpPr>
        <p:spPr bwMode="auto">
          <a:xfrm>
            <a:off x="2895600" y="6038850"/>
            <a:ext cx="990600" cy="838200"/>
          </a:xfrm>
          <a:prstGeom prst="parallelogram">
            <a:avLst>
              <a:gd name="adj" fmla="val 0"/>
            </a:avLst>
          </a:prstGeom>
          <a:solidFill>
            <a:srgbClr val="660066"/>
          </a:solidFill>
          <a:ln w="9525">
            <a:noFill/>
            <a:miter lim="800000"/>
            <a:headEnd/>
            <a:tailEnd/>
          </a:ln>
        </p:spPr>
        <p:txBody>
          <a:bodyPr wrap="none" anchor="ctr"/>
          <a:lstStyle/>
          <a:p>
            <a:pPr algn="ctr"/>
            <a:endParaRPr lang="en-US" sz="3200" b="1">
              <a:solidFill>
                <a:schemeClr val="bg1"/>
              </a:solidFill>
              <a:latin typeface="Arial" charset="0"/>
            </a:endParaRPr>
          </a:p>
        </p:txBody>
      </p:sp>
      <p:sp>
        <p:nvSpPr>
          <p:cNvPr id="54286" name="AutoShape 14"/>
          <p:cNvSpPr>
            <a:spLocks noChangeArrowheads="1"/>
          </p:cNvSpPr>
          <p:nvPr/>
        </p:nvSpPr>
        <p:spPr bwMode="auto">
          <a:xfrm>
            <a:off x="0" y="6038850"/>
            <a:ext cx="2895600" cy="838200"/>
          </a:xfrm>
          <a:prstGeom prst="parallelogram">
            <a:avLst>
              <a:gd name="adj" fmla="val 0"/>
            </a:avLst>
          </a:prstGeom>
          <a:solidFill>
            <a:srgbClr val="660066"/>
          </a:solidFill>
          <a:ln w="9525">
            <a:noFill/>
            <a:miter lim="800000"/>
            <a:headEnd/>
            <a:tailEnd/>
          </a:ln>
        </p:spPr>
        <p:txBody>
          <a:bodyPr wrap="none" anchor="ctr"/>
          <a:lstStyle/>
          <a:p>
            <a:pPr algn="ctr"/>
            <a:endParaRPr lang="en-US" sz="3200" b="1">
              <a:solidFill>
                <a:schemeClr val="bg1"/>
              </a:solidFill>
              <a:latin typeface="Arial" charset="0"/>
            </a:endParaRPr>
          </a:p>
        </p:txBody>
      </p:sp>
      <p:sp>
        <p:nvSpPr>
          <p:cNvPr id="54287" name="AutoShape 15"/>
          <p:cNvSpPr>
            <a:spLocks noChangeArrowheads="1"/>
          </p:cNvSpPr>
          <p:nvPr/>
        </p:nvSpPr>
        <p:spPr bwMode="auto">
          <a:xfrm>
            <a:off x="6172200" y="6038850"/>
            <a:ext cx="1371600" cy="838200"/>
          </a:xfrm>
          <a:prstGeom prst="parallelogram">
            <a:avLst>
              <a:gd name="adj" fmla="val 0"/>
            </a:avLst>
          </a:prstGeom>
          <a:solidFill>
            <a:srgbClr val="008CFF"/>
          </a:solidFill>
          <a:ln w="9525">
            <a:noFill/>
            <a:miter lim="800000"/>
            <a:headEnd/>
            <a:tailEnd/>
          </a:ln>
        </p:spPr>
        <p:txBody>
          <a:bodyPr wrap="none" anchor="ctr"/>
          <a:lstStyle/>
          <a:p>
            <a:pPr algn="ctr"/>
            <a:endParaRPr lang="en-US" sz="2400">
              <a:latin typeface="Times" charset="0"/>
            </a:endParaRPr>
          </a:p>
        </p:txBody>
      </p:sp>
      <p:sp>
        <p:nvSpPr>
          <p:cNvPr id="54288" name="AutoShape 16"/>
          <p:cNvSpPr>
            <a:spLocks noChangeArrowheads="1"/>
          </p:cNvSpPr>
          <p:nvPr/>
        </p:nvSpPr>
        <p:spPr bwMode="auto">
          <a:xfrm>
            <a:off x="3886200" y="6038850"/>
            <a:ext cx="2286000" cy="838200"/>
          </a:xfrm>
          <a:prstGeom prst="parallelogram">
            <a:avLst>
              <a:gd name="adj" fmla="val 0"/>
            </a:avLst>
          </a:prstGeom>
          <a:solidFill>
            <a:srgbClr val="FF0066"/>
          </a:solidFill>
          <a:ln w="9525">
            <a:noFill/>
            <a:miter lim="800000"/>
            <a:headEnd/>
            <a:tailEnd/>
          </a:ln>
        </p:spPr>
        <p:txBody>
          <a:bodyPr wrap="none" anchor="ctr"/>
          <a:lstStyle/>
          <a:p>
            <a:endParaRPr lang="en-US"/>
          </a:p>
        </p:txBody>
      </p:sp>
      <p:sp>
        <p:nvSpPr>
          <p:cNvPr id="54289" name="Line 17"/>
          <p:cNvSpPr>
            <a:spLocks noChangeShapeType="1"/>
          </p:cNvSpPr>
          <p:nvPr/>
        </p:nvSpPr>
        <p:spPr bwMode="auto">
          <a:xfrm>
            <a:off x="381000" y="6496050"/>
            <a:ext cx="8458200" cy="0"/>
          </a:xfrm>
          <a:prstGeom prst="line">
            <a:avLst/>
          </a:prstGeom>
          <a:noFill/>
          <a:ln w="76200">
            <a:solidFill>
              <a:srgbClr val="FFE2CC"/>
            </a:solidFill>
            <a:round/>
            <a:headEnd/>
            <a:tailEnd/>
          </a:ln>
        </p:spPr>
        <p:txBody>
          <a:bodyPr wrap="none" anchor="ctr"/>
          <a:lstStyle/>
          <a:p>
            <a:endParaRPr lang="en-US"/>
          </a:p>
        </p:txBody>
      </p:sp>
      <p:sp>
        <p:nvSpPr>
          <p:cNvPr id="54290" name="Line 18"/>
          <p:cNvSpPr>
            <a:spLocks noChangeShapeType="1"/>
          </p:cNvSpPr>
          <p:nvPr/>
        </p:nvSpPr>
        <p:spPr bwMode="auto">
          <a:xfrm>
            <a:off x="2743200" y="6038850"/>
            <a:ext cx="0" cy="457200"/>
          </a:xfrm>
          <a:prstGeom prst="line">
            <a:avLst/>
          </a:prstGeom>
          <a:noFill/>
          <a:ln w="57150">
            <a:solidFill>
              <a:srgbClr val="FFE2CC"/>
            </a:solidFill>
            <a:round/>
            <a:headEnd/>
            <a:tailEnd/>
          </a:ln>
        </p:spPr>
        <p:txBody>
          <a:bodyPr wrap="none" anchor="ctr"/>
          <a:lstStyle/>
          <a:p>
            <a:endParaRPr lang="en-US"/>
          </a:p>
        </p:txBody>
      </p:sp>
      <p:sp>
        <p:nvSpPr>
          <p:cNvPr id="54291" name="Line 19"/>
          <p:cNvSpPr>
            <a:spLocks noChangeShapeType="1"/>
          </p:cNvSpPr>
          <p:nvPr/>
        </p:nvSpPr>
        <p:spPr bwMode="auto">
          <a:xfrm>
            <a:off x="1524000" y="6038850"/>
            <a:ext cx="0" cy="457200"/>
          </a:xfrm>
          <a:prstGeom prst="line">
            <a:avLst/>
          </a:prstGeom>
          <a:noFill/>
          <a:ln w="57150">
            <a:solidFill>
              <a:srgbClr val="FFE2CC"/>
            </a:solidFill>
            <a:round/>
            <a:headEnd/>
            <a:tailEnd/>
          </a:ln>
        </p:spPr>
        <p:txBody>
          <a:bodyPr wrap="none" anchor="ctr"/>
          <a:lstStyle/>
          <a:p>
            <a:endParaRPr lang="en-US"/>
          </a:p>
        </p:txBody>
      </p:sp>
      <p:sp>
        <p:nvSpPr>
          <p:cNvPr id="54292" name="Line 20"/>
          <p:cNvSpPr>
            <a:spLocks noChangeShapeType="1"/>
          </p:cNvSpPr>
          <p:nvPr/>
        </p:nvSpPr>
        <p:spPr bwMode="auto">
          <a:xfrm>
            <a:off x="6172200" y="6038850"/>
            <a:ext cx="0" cy="457200"/>
          </a:xfrm>
          <a:prstGeom prst="line">
            <a:avLst/>
          </a:prstGeom>
          <a:noFill/>
          <a:ln w="57150">
            <a:solidFill>
              <a:srgbClr val="FFE2CC"/>
            </a:solidFill>
            <a:round/>
            <a:headEnd/>
            <a:tailEnd/>
          </a:ln>
        </p:spPr>
        <p:txBody>
          <a:bodyPr wrap="none" anchor="ctr"/>
          <a:lstStyle/>
          <a:p>
            <a:endParaRPr lang="en-US"/>
          </a:p>
        </p:txBody>
      </p:sp>
      <p:sp>
        <p:nvSpPr>
          <p:cNvPr id="54293" name="Line 21"/>
          <p:cNvSpPr>
            <a:spLocks noChangeShapeType="1"/>
          </p:cNvSpPr>
          <p:nvPr/>
        </p:nvSpPr>
        <p:spPr bwMode="auto">
          <a:xfrm>
            <a:off x="4953000" y="6038850"/>
            <a:ext cx="0" cy="457200"/>
          </a:xfrm>
          <a:prstGeom prst="line">
            <a:avLst/>
          </a:prstGeom>
          <a:noFill/>
          <a:ln w="57150">
            <a:solidFill>
              <a:srgbClr val="FFE2CC"/>
            </a:solidFill>
            <a:round/>
            <a:headEnd/>
            <a:tailEnd/>
          </a:ln>
        </p:spPr>
        <p:txBody>
          <a:bodyPr wrap="none" anchor="ctr"/>
          <a:lstStyle/>
          <a:p>
            <a:endParaRPr lang="en-US"/>
          </a:p>
        </p:txBody>
      </p:sp>
      <p:sp>
        <p:nvSpPr>
          <p:cNvPr id="54294" name="Line 22"/>
          <p:cNvSpPr>
            <a:spLocks noChangeShapeType="1"/>
          </p:cNvSpPr>
          <p:nvPr/>
        </p:nvSpPr>
        <p:spPr bwMode="auto">
          <a:xfrm>
            <a:off x="3886200" y="6038850"/>
            <a:ext cx="0" cy="457200"/>
          </a:xfrm>
          <a:prstGeom prst="line">
            <a:avLst/>
          </a:prstGeom>
          <a:noFill/>
          <a:ln w="57150">
            <a:solidFill>
              <a:srgbClr val="FFE2CC"/>
            </a:solidFill>
            <a:round/>
            <a:headEnd/>
            <a:tailEnd/>
          </a:ln>
        </p:spPr>
        <p:txBody>
          <a:bodyPr wrap="none" anchor="ctr"/>
          <a:lstStyle/>
          <a:p>
            <a:endParaRPr lang="en-US"/>
          </a:p>
        </p:txBody>
      </p:sp>
      <p:sp>
        <p:nvSpPr>
          <p:cNvPr id="54295" name="Line 23"/>
          <p:cNvSpPr>
            <a:spLocks noChangeShapeType="1"/>
          </p:cNvSpPr>
          <p:nvPr/>
        </p:nvSpPr>
        <p:spPr bwMode="auto">
          <a:xfrm>
            <a:off x="7543800" y="6038850"/>
            <a:ext cx="0" cy="457200"/>
          </a:xfrm>
          <a:prstGeom prst="line">
            <a:avLst/>
          </a:prstGeom>
          <a:noFill/>
          <a:ln w="57150">
            <a:solidFill>
              <a:srgbClr val="FFE2CC"/>
            </a:solidFill>
            <a:round/>
            <a:headEnd/>
            <a:tailEnd/>
          </a:ln>
        </p:spPr>
        <p:txBody>
          <a:bodyPr wrap="none" anchor="ctr"/>
          <a:lstStyle/>
          <a:p>
            <a:endParaRPr lang="en-US"/>
          </a:p>
        </p:txBody>
      </p:sp>
      <p:sp>
        <p:nvSpPr>
          <p:cNvPr id="54296" name="Line 24"/>
          <p:cNvSpPr>
            <a:spLocks noChangeShapeType="1"/>
          </p:cNvSpPr>
          <p:nvPr/>
        </p:nvSpPr>
        <p:spPr bwMode="auto">
          <a:xfrm>
            <a:off x="8763000" y="6038850"/>
            <a:ext cx="0" cy="457200"/>
          </a:xfrm>
          <a:prstGeom prst="line">
            <a:avLst/>
          </a:prstGeom>
          <a:noFill/>
          <a:ln w="139700">
            <a:solidFill>
              <a:srgbClr val="FFE2CC"/>
            </a:solidFill>
            <a:round/>
            <a:headEnd/>
            <a:tailEnd/>
          </a:ln>
        </p:spPr>
        <p:txBody>
          <a:bodyPr wrap="none" anchor="ctr"/>
          <a:lstStyle/>
          <a:p>
            <a:endParaRPr lang="en-US"/>
          </a:p>
        </p:txBody>
      </p:sp>
      <p:sp>
        <p:nvSpPr>
          <p:cNvPr id="54297" name="Line 25"/>
          <p:cNvSpPr>
            <a:spLocks noChangeShapeType="1"/>
          </p:cNvSpPr>
          <p:nvPr/>
        </p:nvSpPr>
        <p:spPr bwMode="auto">
          <a:xfrm>
            <a:off x="457200" y="6038850"/>
            <a:ext cx="0" cy="457200"/>
          </a:xfrm>
          <a:prstGeom prst="line">
            <a:avLst/>
          </a:prstGeom>
          <a:noFill/>
          <a:ln w="165100">
            <a:solidFill>
              <a:srgbClr val="FFE2CC"/>
            </a:solidFill>
            <a:round/>
            <a:headEnd/>
            <a:tailEnd/>
          </a:ln>
        </p:spPr>
        <p:txBody>
          <a:bodyPr wrap="none" anchor="ctr"/>
          <a:lstStyle/>
          <a:p>
            <a:endParaRPr lang="en-US"/>
          </a:p>
        </p:txBody>
      </p:sp>
      <p:sp>
        <p:nvSpPr>
          <p:cNvPr id="54298" name="AutoShape 26"/>
          <p:cNvSpPr>
            <a:spLocks noChangeArrowheads="1"/>
          </p:cNvSpPr>
          <p:nvPr/>
        </p:nvSpPr>
        <p:spPr bwMode="auto">
          <a:xfrm rot="10800000">
            <a:off x="6172200" y="5867400"/>
            <a:ext cx="457200" cy="228600"/>
          </a:xfrm>
          <a:prstGeom prst="triangle">
            <a:avLst>
              <a:gd name="adj" fmla="val 50000"/>
            </a:avLst>
          </a:prstGeom>
          <a:solidFill>
            <a:srgbClr val="B8070D"/>
          </a:solidFill>
          <a:ln w="12700">
            <a:solidFill>
              <a:schemeClr val="bg1"/>
            </a:solidFill>
            <a:miter lim="800000"/>
            <a:headEnd/>
            <a:tailEnd/>
          </a:ln>
        </p:spPr>
        <p:txBody>
          <a:bodyPr wrap="none" anchor="ctr"/>
          <a:lstStyle/>
          <a:p>
            <a:endParaRPr lang="en-US"/>
          </a:p>
        </p:txBody>
      </p:sp>
      <p:pic>
        <p:nvPicPr>
          <p:cNvPr id="944155" name="Picture 27"/>
          <p:cNvPicPr>
            <a:picLocks noChangeAspect="1" noChangeArrowheads="1"/>
          </p:cNvPicPr>
          <p:nvPr/>
        </p:nvPicPr>
        <p:blipFill>
          <a:blip r:embed="rId3" cstate="print"/>
          <a:srcRect/>
          <a:stretch>
            <a:fillRect/>
          </a:stretch>
        </p:blipFill>
        <p:spPr bwMode="auto">
          <a:xfrm>
            <a:off x="5943600" y="1524000"/>
            <a:ext cx="2543175" cy="3200400"/>
          </a:xfrm>
          <a:prstGeom prst="rect">
            <a:avLst/>
          </a:prstGeom>
          <a:noFill/>
          <a:ln w="50800">
            <a:solidFill>
              <a:srgbClr val="008CFF">
                <a:alpha val="50195"/>
              </a:srgbClr>
            </a:solidFill>
            <a:miter lim="800000"/>
            <a:headEnd/>
            <a:tailEnd/>
          </a:ln>
        </p:spPr>
      </p:pic>
      <p:sp>
        <p:nvSpPr>
          <p:cNvPr id="944156" name="Text Box 28"/>
          <p:cNvSpPr txBox="1">
            <a:spLocks noChangeArrowheads="1"/>
          </p:cNvSpPr>
          <p:nvPr/>
        </p:nvSpPr>
        <p:spPr bwMode="auto">
          <a:xfrm>
            <a:off x="6229350" y="4860925"/>
            <a:ext cx="1909763" cy="457200"/>
          </a:xfrm>
          <a:prstGeom prst="rect">
            <a:avLst/>
          </a:prstGeom>
          <a:noFill/>
          <a:ln w="9525">
            <a:noFill/>
            <a:miter lim="800000"/>
            <a:headEnd/>
            <a:tailEnd/>
          </a:ln>
        </p:spPr>
        <p:txBody>
          <a:bodyPr wrap="none" anchor="ctr">
            <a:spAutoFit/>
          </a:bodyPr>
          <a:lstStyle/>
          <a:p>
            <a:pPr algn="ctr">
              <a:spcBef>
                <a:spcPct val="50000"/>
              </a:spcBef>
            </a:pPr>
            <a:r>
              <a:rPr lang="en-US" sz="2400" b="1" i="1" dirty="0">
                <a:solidFill>
                  <a:srgbClr val="FFFF00"/>
                </a:solidFill>
                <a:latin typeface="Arial" charset="0"/>
              </a:rPr>
              <a:t>John Calvin</a:t>
            </a:r>
            <a:endParaRPr lang="en-US" sz="2400" i="1" dirty="0">
              <a:solidFill>
                <a:srgbClr val="FFFF00"/>
              </a:solidFill>
              <a:latin typeface="Arial" charset="0"/>
            </a:endParaRPr>
          </a:p>
        </p:txBody>
      </p:sp>
      <p:grpSp>
        <p:nvGrpSpPr>
          <p:cNvPr id="54301" name="Group 29"/>
          <p:cNvGrpSpPr>
            <a:grpSpLocks/>
          </p:cNvGrpSpPr>
          <p:nvPr/>
        </p:nvGrpSpPr>
        <p:grpSpPr bwMode="auto">
          <a:xfrm>
            <a:off x="2552700" y="5486400"/>
            <a:ext cx="381000" cy="609600"/>
            <a:chOff x="1608" y="3408"/>
            <a:chExt cx="240" cy="384"/>
          </a:xfrm>
        </p:grpSpPr>
        <p:sp>
          <p:nvSpPr>
            <p:cNvPr id="54303" name="Line 30"/>
            <p:cNvSpPr>
              <a:spLocks noChangeShapeType="1"/>
            </p:cNvSpPr>
            <p:nvPr/>
          </p:nvSpPr>
          <p:spPr bwMode="auto">
            <a:xfrm flipV="1">
              <a:off x="1728" y="3408"/>
              <a:ext cx="0" cy="384"/>
            </a:xfrm>
            <a:prstGeom prst="line">
              <a:avLst/>
            </a:prstGeom>
            <a:noFill/>
            <a:ln w="41275">
              <a:solidFill>
                <a:srgbClr val="FFDE02"/>
              </a:solidFill>
              <a:round/>
              <a:headEnd/>
              <a:tailEnd/>
            </a:ln>
          </p:spPr>
          <p:txBody>
            <a:bodyPr wrap="none" anchor="ctr"/>
            <a:lstStyle/>
            <a:p>
              <a:endParaRPr lang="en-US"/>
            </a:p>
          </p:txBody>
        </p:sp>
        <p:sp>
          <p:nvSpPr>
            <p:cNvPr id="54304" name="Line 31"/>
            <p:cNvSpPr>
              <a:spLocks noChangeShapeType="1"/>
            </p:cNvSpPr>
            <p:nvPr/>
          </p:nvSpPr>
          <p:spPr bwMode="auto">
            <a:xfrm flipH="1" flipV="1">
              <a:off x="1608" y="3504"/>
              <a:ext cx="240" cy="0"/>
            </a:xfrm>
            <a:prstGeom prst="line">
              <a:avLst/>
            </a:prstGeom>
            <a:noFill/>
            <a:ln w="41275">
              <a:solidFill>
                <a:srgbClr val="FFDE02"/>
              </a:solidFill>
              <a:round/>
              <a:headEnd/>
              <a:tailEnd/>
            </a:ln>
          </p:spPr>
          <p:txBody>
            <a:bodyPr wrap="none" anchor="ctr"/>
            <a:lstStyle/>
            <a:p>
              <a:endParaRPr lang="en-US"/>
            </a:p>
          </p:txBody>
        </p:sp>
      </p:grpSp>
      <p:sp>
        <p:nvSpPr>
          <p:cNvPr id="944160" name="Text Box 32"/>
          <p:cNvSpPr txBox="1">
            <a:spLocks noChangeArrowheads="1"/>
          </p:cNvSpPr>
          <p:nvPr/>
        </p:nvSpPr>
        <p:spPr bwMode="auto">
          <a:xfrm>
            <a:off x="-76200" y="6507163"/>
            <a:ext cx="9280525" cy="350837"/>
          </a:xfrm>
          <a:prstGeom prst="rect">
            <a:avLst/>
          </a:prstGeom>
          <a:noFill/>
          <a:ln w="9525">
            <a:noFill/>
            <a:miter lim="800000"/>
            <a:headEnd/>
            <a:tailEnd/>
          </a:ln>
          <a:effec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latin typeface="Arial" charset="0"/>
              </a:rPr>
              <a:t>1500 BC       500 BC       AD 1      AD 500      AD 1000       AD 1500        AD 1900        AD 2000</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44155"/>
                                        </p:tgtEl>
                                        <p:attrNameLst>
                                          <p:attrName>style.visibility</p:attrName>
                                        </p:attrNameLst>
                                      </p:cBhvr>
                                      <p:to>
                                        <p:strVal val="visible"/>
                                      </p:to>
                                    </p:set>
                                    <p:animEffect transition="in" filter="dissolve">
                                      <p:cBhvr>
                                        <p:cTn id="7" dur="500"/>
                                        <p:tgtEl>
                                          <p:spTgt spid="94415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44156"/>
                                        </p:tgtEl>
                                        <p:attrNameLst>
                                          <p:attrName>style.visibility</p:attrName>
                                        </p:attrNameLst>
                                      </p:cBhvr>
                                      <p:to>
                                        <p:strVal val="visible"/>
                                      </p:to>
                                    </p:set>
                                    <p:animEffect transition="in" filter="dissolve">
                                      <p:cBhvr>
                                        <p:cTn id="11" dur="500"/>
                                        <p:tgtEl>
                                          <p:spTgt spid="944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156"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4" name="Rectangle 2"/>
          <p:cNvSpPr>
            <a:spLocks noGrp="1" noChangeArrowheads="1"/>
          </p:cNvSpPr>
          <p:nvPr>
            <p:ph type="title"/>
          </p:nvPr>
        </p:nvSpPr>
        <p:spPr>
          <a:xfrm>
            <a:off x="152400" y="277813"/>
            <a:ext cx="8991600" cy="1139825"/>
          </a:xfrm>
        </p:spPr>
        <p:txBody>
          <a:bodyPr/>
          <a:lstStyle/>
          <a:p>
            <a:pPr eaLnBrk="1" hangingPunct="1">
              <a:defRPr/>
            </a:pPr>
            <a:r>
              <a:rPr lang="en-US" b="1" i="1" dirty="0" smtClean="0">
                <a:solidFill>
                  <a:srgbClr val="FFFF00"/>
                </a:solidFill>
              </a:rPr>
              <a:t>  Great        Geneva        Bishops</a:t>
            </a:r>
            <a:br>
              <a:rPr lang="en-US" b="1" i="1" dirty="0" smtClean="0">
                <a:solidFill>
                  <a:srgbClr val="FFFF00"/>
                </a:solidFill>
              </a:rPr>
            </a:br>
            <a:r>
              <a:rPr lang="en-US" b="1" i="1" dirty="0" smtClean="0">
                <a:solidFill>
                  <a:srgbClr val="FFFF00"/>
                </a:solidFill>
              </a:rPr>
              <a:t>Bible           Bible            </a:t>
            </a:r>
            <a:r>
              <a:rPr lang="en-US" b="1" i="1" dirty="0" err="1" smtClean="0">
                <a:solidFill>
                  <a:srgbClr val="FFFF00"/>
                </a:solidFill>
              </a:rPr>
              <a:t>Bible</a:t>
            </a:r>
            <a:r>
              <a:rPr lang="en-US" i="1" dirty="0" smtClean="0">
                <a:solidFill>
                  <a:srgbClr val="FFFF00"/>
                </a:solidFill>
              </a:rPr>
              <a:t> </a:t>
            </a:r>
          </a:p>
        </p:txBody>
      </p:sp>
      <p:sp>
        <p:nvSpPr>
          <p:cNvPr id="1016835" name="Rectangle 3"/>
          <p:cNvSpPr>
            <a:spLocks noGrp="1" noChangeArrowheads="1"/>
          </p:cNvSpPr>
          <p:nvPr>
            <p:ph type="body" idx="1"/>
          </p:nvPr>
        </p:nvSpPr>
        <p:spPr/>
        <p:txBody>
          <a:bodyPr/>
          <a:lstStyle/>
          <a:p>
            <a:pPr eaLnBrk="1" hangingPunct="1">
              <a:defRPr/>
            </a:pPr>
            <a:endParaRPr lang="en-US" smtClean="0"/>
          </a:p>
        </p:txBody>
      </p:sp>
      <p:pic>
        <p:nvPicPr>
          <p:cNvPr id="141316" name="Picture 4" descr="Gt-Geneva-Bishops"/>
          <p:cNvPicPr>
            <a:picLocks noChangeAspect="1" noChangeArrowheads="1"/>
          </p:cNvPicPr>
          <p:nvPr/>
        </p:nvPicPr>
        <p:blipFill>
          <a:blip r:embed="rId3" cstate="print"/>
          <a:srcRect/>
          <a:stretch>
            <a:fillRect/>
          </a:stretch>
        </p:blipFill>
        <p:spPr bwMode="auto">
          <a:xfrm>
            <a:off x="304800" y="2209800"/>
            <a:ext cx="8458200" cy="4957763"/>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882" name="Rectangle 2"/>
          <p:cNvSpPr>
            <a:spLocks noGrp="1" noChangeArrowheads="1"/>
          </p:cNvSpPr>
          <p:nvPr>
            <p:ph type="title"/>
          </p:nvPr>
        </p:nvSpPr>
        <p:spPr/>
        <p:txBody>
          <a:bodyPr/>
          <a:lstStyle/>
          <a:p>
            <a:pPr eaLnBrk="1" hangingPunct="1">
              <a:defRPr/>
            </a:pPr>
            <a:endParaRPr lang="en-US" smtClean="0"/>
          </a:p>
        </p:txBody>
      </p:sp>
      <p:sp>
        <p:nvSpPr>
          <p:cNvPr id="1018883" name="Rectangle 3"/>
          <p:cNvSpPr>
            <a:spLocks noGrp="1" noChangeArrowheads="1"/>
          </p:cNvSpPr>
          <p:nvPr>
            <p:ph type="body" idx="1"/>
          </p:nvPr>
        </p:nvSpPr>
        <p:spPr>
          <a:xfrm>
            <a:off x="457200" y="1295400"/>
            <a:ext cx="7924800" cy="4191000"/>
          </a:xfrm>
        </p:spPr>
        <p:txBody>
          <a:bodyPr/>
          <a:lstStyle/>
          <a:p>
            <a:pPr eaLnBrk="1" hangingPunct="1">
              <a:buFont typeface="Wingdings" pitchFamily="2" charset="2"/>
              <a:buNone/>
              <a:defRPr/>
            </a:pPr>
            <a:r>
              <a:rPr lang="en-US" sz="7200" b="1" dirty="0" smtClean="0">
                <a:latin typeface="Old English Text MT" pitchFamily="66" charset="0"/>
              </a:rPr>
              <a:t>   </a:t>
            </a:r>
            <a:r>
              <a:rPr lang="en-US" sz="8000" b="1" i="1" dirty="0" smtClean="0">
                <a:solidFill>
                  <a:srgbClr val="FFFF00"/>
                </a:solidFill>
                <a:latin typeface="Old English Text MT" pitchFamily="66" charset="0"/>
              </a:rPr>
              <a:t>King</a:t>
            </a:r>
          </a:p>
          <a:p>
            <a:pPr eaLnBrk="1" hangingPunct="1">
              <a:buFont typeface="Wingdings" pitchFamily="2" charset="2"/>
              <a:buNone/>
              <a:defRPr/>
            </a:pPr>
            <a:r>
              <a:rPr lang="en-US" sz="8000" b="1" i="1" dirty="0" smtClean="0">
                <a:solidFill>
                  <a:srgbClr val="FFFF00"/>
                </a:solidFill>
                <a:latin typeface="Old English Text MT" pitchFamily="66" charset="0"/>
              </a:rPr>
              <a:t>James I</a:t>
            </a:r>
          </a:p>
          <a:p>
            <a:pPr eaLnBrk="1" hangingPunct="1">
              <a:buFont typeface="Wingdings" pitchFamily="2" charset="2"/>
              <a:buNone/>
              <a:defRPr/>
            </a:pPr>
            <a:r>
              <a:rPr lang="en-US" sz="8000" b="1" i="1" dirty="0" smtClean="0">
                <a:solidFill>
                  <a:srgbClr val="FFFF00"/>
                </a:solidFill>
                <a:latin typeface="Old English Text MT" pitchFamily="66" charset="0"/>
              </a:rPr>
              <a:t>    </a:t>
            </a:r>
            <a:endParaRPr lang="en-US" sz="7200" b="1" i="1" dirty="0" smtClean="0">
              <a:solidFill>
                <a:srgbClr val="FFFF00"/>
              </a:solidFill>
              <a:latin typeface="Old English Text MT" pitchFamily="66" charset="0"/>
            </a:endParaRPr>
          </a:p>
        </p:txBody>
      </p:sp>
      <p:pic>
        <p:nvPicPr>
          <p:cNvPr id="143364" name="Picture 4" descr="KJas"/>
          <p:cNvPicPr>
            <a:picLocks noChangeAspect="1" noChangeArrowheads="1"/>
          </p:cNvPicPr>
          <p:nvPr/>
        </p:nvPicPr>
        <p:blipFill>
          <a:blip r:embed="rId3" cstate="print"/>
          <a:srcRect/>
          <a:stretch>
            <a:fillRect/>
          </a:stretch>
        </p:blipFill>
        <p:spPr bwMode="auto">
          <a:xfrm>
            <a:off x="4114800" y="0"/>
            <a:ext cx="4494213" cy="6858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AutoShape 2"/>
          <p:cNvSpPr>
            <a:spLocks noChangeArrowheads="1"/>
          </p:cNvSpPr>
          <p:nvPr/>
        </p:nvSpPr>
        <p:spPr bwMode="auto">
          <a:xfrm>
            <a:off x="3505200" y="609600"/>
            <a:ext cx="5562600" cy="685800"/>
          </a:xfrm>
          <a:prstGeom prst="hexagon">
            <a:avLst>
              <a:gd name="adj" fmla="val 50244"/>
              <a:gd name="vf" fmla="val 115470"/>
            </a:avLst>
          </a:prstGeom>
          <a:solidFill>
            <a:srgbClr val="FFE2CC">
              <a:alpha val="50195"/>
            </a:srgbClr>
          </a:solidFill>
          <a:ln w="9525">
            <a:noFill/>
            <a:miter lim="800000"/>
            <a:headEnd/>
            <a:tailEnd/>
          </a:ln>
        </p:spPr>
        <p:txBody>
          <a:bodyPr wrap="none" anchor="ctr"/>
          <a:lstStyle/>
          <a:p>
            <a:endParaRPr lang="en-US"/>
          </a:p>
        </p:txBody>
      </p:sp>
      <p:sp>
        <p:nvSpPr>
          <p:cNvPr id="57347" name="Line 3"/>
          <p:cNvSpPr>
            <a:spLocks noChangeShapeType="1"/>
          </p:cNvSpPr>
          <p:nvPr/>
        </p:nvSpPr>
        <p:spPr bwMode="auto">
          <a:xfrm>
            <a:off x="1301750" y="457200"/>
            <a:ext cx="7842250" cy="0"/>
          </a:xfrm>
          <a:prstGeom prst="line">
            <a:avLst/>
          </a:prstGeom>
          <a:noFill/>
          <a:ln w="76200">
            <a:solidFill>
              <a:srgbClr val="008CFF">
                <a:alpha val="50195"/>
              </a:srgbClr>
            </a:solidFill>
            <a:round/>
            <a:headEnd/>
            <a:tailEnd/>
          </a:ln>
        </p:spPr>
        <p:txBody>
          <a:bodyPr wrap="none" anchor="ctr"/>
          <a:lstStyle/>
          <a:p>
            <a:endParaRPr lang="en-US"/>
          </a:p>
        </p:txBody>
      </p:sp>
      <p:sp>
        <p:nvSpPr>
          <p:cNvPr id="57348" name="AutoShape 4"/>
          <p:cNvSpPr>
            <a:spLocks noChangeArrowheads="1"/>
          </p:cNvSpPr>
          <p:nvPr/>
        </p:nvSpPr>
        <p:spPr bwMode="auto">
          <a:xfrm>
            <a:off x="387350" y="457200"/>
            <a:ext cx="3524250" cy="782638"/>
          </a:xfrm>
          <a:prstGeom prst="parallelogram">
            <a:avLst>
              <a:gd name="adj" fmla="val 112576"/>
            </a:avLst>
          </a:prstGeom>
          <a:solidFill>
            <a:srgbClr val="008CFF">
              <a:alpha val="50195"/>
            </a:srgbClr>
          </a:solidFill>
          <a:ln w="9525">
            <a:noFill/>
            <a:miter lim="800000"/>
            <a:headEnd/>
            <a:tailEnd/>
          </a:ln>
        </p:spPr>
        <p:txBody>
          <a:bodyPr wrap="none" anchor="ctr"/>
          <a:lstStyle/>
          <a:p>
            <a:endParaRPr lang="en-US"/>
          </a:p>
        </p:txBody>
      </p:sp>
      <p:sp>
        <p:nvSpPr>
          <p:cNvPr id="57349" name="Line 5"/>
          <p:cNvSpPr>
            <a:spLocks noChangeShapeType="1"/>
          </p:cNvSpPr>
          <p:nvPr/>
        </p:nvSpPr>
        <p:spPr bwMode="auto">
          <a:xfrm>
            <a:off x="0" y="5791200"/>
            <a:ext cx="9144000" cy="0"/>
          </a:xfrm>
          <a:prstGeom prst="line">
            <a:avLst/>
          </a:prstGeom>
          <a:noFill/>
          <a:ln w="38100" cap="rnd" cmpd="dbl">
            <a:solidFill>
              <a:srgbClr val="660104"/>
            </a:solidFill>
            <a:prstDash val="sysDot"/>
            <a:round/>
            <a:headEnd/>
            <a:tailEnd/>
          </a:ln>
        </p:spPr>
        <p:txBody>
          <a:bodyPr wrap="none" anchor="ctr"/>
          <a:lstStyle/>
          <a:p>
            <a:endParaRPr lang="en-US"/>
          </a:p>
        </p:txBody>
      </p:sp>
      <p:sp>
        <p:nvSpPr>
          <p:cNvPr id="57350" name="Rectangle 6"/>
          <p:cNvSpPr>
            <a:spLocks noChangeArrowheads="1"/>
          </p:cNvSpPr>
          <p:nvPr/>
        </p:nvSpPr>
        <p:spPr bwMode="auto">
          <a:xfrm>
            <a:off x="381000" y="2438400"/>
            <a:ext cx="6248400" cy="2554545"/>
          </a:xfrm>
          <a:prstGeom prst="rect">
            <a:avLst/>
          </a:prstGeom>
          <a:noFill/>
          <a:ln w="9525">
            <a:noFill/>
            <a:miter lim="800000"/>
            <a:headEnd/>
            <a:tailEnd/>
          </a:ln>
        </p:spPr>
        <p:txBody>
          <a:bodyPr>
            <a:spAutoFit/>
          </a:bodyPr>
          <a:lstStyle/>
          <a:p>
            <a:r>
              <a:rPr lang="en-US" sz="3200" b="1" dirty="0">
                <a:latin typeface="Arial" charset="0"/>
              </a:rPr>
              <a:t>For six years, six teams of scholars using the </a:t>
            </a:r>
            <a:r>
              <a:rPr lang="en-US" sz="3200" b="1" i="1" dirty="0" err="1">
                <a:solidFill>
                  <a:srgbClr val="FFFF00"/>
                </a:solidFill>
                <a:latin typeface="Arial" charset="0"/>
              </a:rPr>
              <a:t>Textus</a:t>
            </a:r>
            <a:r>
              <a:rPr lang="en-US" sz="3200" b="1" i="1" dirty="0">
                <a:solidFill>
                  <a:srgbClr val="FFFF00"/>
                </a:solidFill>
                <a:latin typeface="Arial" charset="0"/>
              </a:rPr>
              <a:t> </a:t>
            </a:r>
            <a:r>
              <a:rPr lang="en-US" sz="3200" b="1" i="1" dirty="0" err="1">
                <a:solidFill>
                  <a:srgbClr val="FFFF00"/>
                </a:solidFill>
                <a:latin typeface="Arial" charset="0"/>
              </a:rPr>
              <a:t>Receptus</a:t>
            </a:r>
            <a:r>
              <a:rPr lang="en-US" sz="3200" b="1" dirty="0">
                <a:solidFill>
                  <a:srgbClr val="FFFF00"/>
                </a:solidFill>
                <a:latin typeface="Arial" charset="0"/>
              </a:rPr>
              <a:t>, Bishops Bible, and Tyndale’s Bible, </a:t>
            </a:r>
            <a:r>
              <a:rPr lang="en-US" sz="3200" b="1" dirty="0">
                <a:latin typeface="Arial" charset="0"/>
              </a:rPr>
              <a:t>complete the new version in </a:t>
            </a:r>
            <a:r>
              <a:rPr lang="en-US" sz="2800" b="1" dirty="0">
                <a:latin typeface="Arial" charset="0"/>
              </a:rPr>
              <a:t>AD</a:t>
            </a:r>
            <a:r>
              <a:rPr lang="en-US" sz="2400" b="1" dirty="0">
                <a:latin typeface="Arial" charset="0"/>
              </a:rPr>
              <a:t> </a:t>
            </a:r>
            <a:r>
              <a:rPr lang="en-US" sz="3200" b="1" dirty="0">
                <a:latin typeface="Arial" charset="0"/>
              </a:rPr>
              <a:t>1611.</a:t>
            </a:r>
          </a:p>
        </p:txBody>
      </p:sp>
      <p:sp>
        <p:nvSpPr>
          <p:cNvPr id="171015" name="Rectangle 7"/>
          <p:cNvSpPr>
            <a:spLocks noChangeArrowheads="1"/>
          </p:cNvSpPr>
          <p:nvPr/>
        </p:nvSpPr>
        <p:spPr bwMode="auto">
          <a:xfrm>
            <a:off x="3968750" y="628650"/>
            <a:ext cx="4552950" cy="641350"/>
          </a:xfrm>
          <a:prstGeom prst="rect">
            <a:avLst/>
          </a:prstGeom>
          <a:noFill/>
          <a:ln w="9525">
            <a:noFill/>
            <a:miter lim="800000"/>
            <a:headEnd/>
            <a:tailEnd/>
          </a:ln>
          <a:effectLst/>
        </p:spPr>
        <p:txBody>
          <a:bodyPr wrap="none">
            <a:spAutoFit/>
          </a:bodyPr>
          <a:lstStyle/>
          <a:p>
            <a:pPr>
              <a:defRPr/>
            </a:pPr>
            <a:r>
              <a:rPr lang="en-US" sz="3600" b="1">
                <a:solidFill>
                  <a:srgbClr val="660104"/>
                </a:solidFill>
                <a:effectLst>
                  <a:outerShdw blurRad="38100" dist="38100" dir="2700000" algn="tl">
                    <a:srgbClr val="000000"/>
                  </a:outerShdw>
                </a:effectLst>
                <a:latin typeface="Arial" charset="0"/>
              </a:rPr>
              <a:t>King James Version</a:t>
            </a:r>
          </a:p>
        </p:txBody>
      </p:sp>
      <p:sp>
        <p:nvSpPr>
          <p:cNvPr id="57352" name="Text Box 8"/>
          <p:cNvSpPr txBox="1">
            <a:spLocks noChangeArrowheads="1"/>
          </p:cNvSpPr>
          <p:nvPr/>
        </p:nvSpPr>
        <p:spPr bwMode="auto">
          <a:xfrm>
            <a:off x="1428750" y="533400"/>
            <a:ext cx="1698625" cy="579438"/>
          </a:xfrm>
          <a:prstGeom prst="rect">
            <a:avLst/>
          </a:prstGeom>
          <a:noFill/>
          <a:ln w="9525">
            <a:noFill/>
            <a:miter lim="800000"/>
            <a:headEnd/>
            <a:tailEnd/>
          </a:ln>
        </p:spPr>
        <p:txBody>
          <a:bodyPr wrap="none">
            <a:spAutoFit/>
          </a:bodyPr>
          <a:lstStyle/>
          <a:p>
            <a:r>
              <a:rPr lang="en-US" sz="2800" b="1">
                <a:solidFill>
                  <a:schemeClr val="bg1"/>
                </a:solidFill>
                <a:latin typeface="Arial" charset="0"/>
              </a:rPr>
              <a:t>AD </a:t>
            </a:r>
            <a:r>
              <a:rPr lang="en-US" sz="3200" b="1">
                <a:solidFill>
                  <a:schemeClr val="bg1"/>
                </a:solidFill>
                <a:latin typeface="Arial" charset="0"/>
              </a:rPr>
              <a:t>1611</a:t>
            </a:r>
          </a:p>
        </p:txBody>
      </p:sp>
      <p:sp>
        <p:nvSpPr>
          <p:cNvPr id="171017" name="Text Box 9"/>
          <p:cNvSpPr txBox="1">
            <a:spLocks noChangeArrowheads="1"/>
          </p:cNvSpPr>
          <p:nvPr/>
        </p:nvSpPr>
        <p:spPr bwMode="auto">
          <a:xfrm>
            <a:off x="6934200" y="4888339"/>
            <a:ext cx="2133600" cy="830997"/>
          </a:xfrm>
          <a:prstGeom prst="rect">
            <a:avLst/>
          </a:prstGeom>
          <a:noFill/>
          <a:ln w="9525">
            <a:noFill/>
            <a:miter lim="800000"/>
            <a:headEnd/>
            <a:tailEnd/>
          </a:ln>
        </p:spPr>
        <p:txBody>
          <a:bodyPr anchor="ctr">
            <a:spAutoFit/>
          </a:bodyPr>
          <a:lstStyle/>
          <a:p>
            <a:pPr algn="ctr">
              <a:spcBef>
                <a:spcPct val="50000"/>
              </a:spcBef>
            </a:pPr>
            <a:r>
              <a:rPr lang="en-US" sz="2400" b="1" dirty="0">
                <a:solidFill>
                  <a:srgbClr val="FFFF00"/>
                </a:solidFill>
                <a:latin typeface="Arial" charset="0"/>
              </a:rPr>
              <a:t>King James I of England </a:t>
            </a:r>
          </a:p>
        </p:txBody>
      </p:sp>
      <p:sp>
        <p:nvSpPr>
          <p:cNvPr id="57354" name="Text Box 10"/>
          <p:cNvSpPr txBox="1">
            <a:spLocks noChangeArrowheads="1"/>
          </p:cNvSpPr>
          <p:nvPr/>
        </p:nvSpPr>
        <p:spPr bwMode="auto">
          <a:xfrm>
            <a:off x="0" y="6521450"/>
            <a:ext cx="9185275" cy="336550"/>
          </a:xfrm>
          <a:prstGeom prst="rect">
            <a:avLst/>
          </a:prstGeom>
          <a:noFill/>
          <a:ln w="9525">
            <a:noFill/>
            <a:miter lim="800000"/>
            <a:headEnd/>
            <a:tailEnd/>
          </a:ln>
        </p:spPr>
        <p:txBody>
          <a:bodyPr wrap="none" anchor="ctr">
            <a:spAutoFit/>
          </a:bodyPr>
          <a:lstStyle/>
          <a:p>
            <a:pPr>
              <a:spcBef>
                <a:spcPct val="50000"/>
              </a:spcBef>
            </a:pPr>
            <a:r>
              <a:rPr lang="en-US" sz="1600">
                <a:solidFill>
                  <a:srgbClr val="FFE2CC"/>
                </a:solidFill>
                <a:latin typeface="Arial" charset="0"/>
              </a:rPr>
              <a:t>1500 </a:t>
            </a:r>
            <a:r>
              <a:rPr lang="en-US" sz="1400">
                <a:solidFill>
                  <a:srgbClr val="FFE2CC"/>
                </a:solidFill>
                <a:latin typeface="Arial" charset="0"/>
              </a:rPr>
              <a:t>BC  </a:t>
            </a:r>
            <a:r>
              <a:rPr lang="en-US" sz="1600">
                <a:solidFill>
                  <a:srgbClr val="FFE2CC"/>
                </a:solidFill>
                <a:latin typeface="Arial" charset="0"/>
              </a:rPr>
              <a:t>        500 </a:t>
            </a:r>
            <a:r>
              <a:rPr lang="en-US" sz="1400">
                <a:solidFill>
                  <a:srgbClr val="FFE2CC"/>
                </a:solidFill>
                <a:latin typeface="Arial" charset="0"/>
              </a:rPr>
              <a:t>BC</a:t>
            </a:r>
            <a:r>
              <a:rPr lang="en-US" sz="1600">
                <a:solidFill>
                  <a:srgbClr val="FFE2CC"/>
                </a:solidFill>
                <a:latin typeface="Arial" charset="0"/>
              </a:rPr>
              <a:t>         </a:t>
            </a:r>
            <a:r>
              <a:rPr lang="en-US" sz="1400">
                <a:solidFill>
                  <a:srgbClr val="FFE2CC"/>
                </a:solidFill>
                <a:latin typeface="Arial" charset="0"/>
              </a:rPr>
              <a:t>AD</a:t>
            </a:r>
            <a:r>
              <a:rPr lang="en-US" sz="1600">
                <a:solidFill>
                  <a:srgbClr val="FFE2CC"/>
                </a:solidFill>
                <a:latin typeface="Arial" charset="0"/>
              </a:rPr>
              <a:t>1         </a:t>
            </a:r>
            <a:r>
              <a:rPr lang="en-US" sz="1400">
                <a:solidFill>
                  <a:srgbClr val="FFE2CC"/>
                </a:solidFill>
                <a:latin typeface="Arial" charset="0"/>
              </a:rPr>
              <a:t>AD</a:t>
            </a:r>
            <a:r>
              <a:rPr lang="en-US" sz="1600">
                <a:solidFill>
                  <a:srgbClr val="FFE2CC"/>
                </a:solidFill>
                <a:latin typeface="Arial" charset="0"/>
              </a:rPr>
              <a:t> 500         </a:t>
            </a:r>
            <a:r>
              <a:rPr lang="en-US" sz="1400">
                <a:solidFill>
                  <a:srgbClr val="FFE2CC"/>
                </a:solidFill>
                <a:latin typeface="Arial" charset="0"/>
              </a:rPr>
              <a:t>AD</a:t>
            </a:r>
            <a:r>
              <a:rPr lang="en-US" sz="1600">
                <a:solidFill>
                  <a:srgbClr val="FFE2CC"/>
                </a:solidFill>
                <a:latin typeface="Arial" charset="0"/>
              </a:rPr>
              <a:t> 1000         </a:t>
            </a:r>
            <a:r>
              <a:rPr lang="en-US" sz="1400">
                <a:solidFill>
                  <a:srgbClr val="FFE2CC"/>
                </a:solidFill>
                <a:latin typeface="Arial" charset="0"/>
              </a:rPr>
              <a:t>AD</a:t>
            </a:r>
            <a:r>
              <a:rPr lang="en-US" sz="1600">
                <a:solidFill>
                  <a:srgbClr val="FFE2CC"/>
                </a:solidFill>
                <a:latin typeface="Arial" charset="0"/>
              </a:rPr>
              <a:t> 1500          </a:t>
            </a:r>
            <a:r>
              <a:rPr lang="en-US" sz="1400">
                <a:solidFill>
                  <a:srgbClr val="FFE2CC"/>
                </a:solidFill>
                <a:latin typeface="Arial" charset="0"/>
              </a:rPr>
              <a:t>AD</a:t>
            </a:r>
            <a:r>
              <a:rPr lang="en-US" sz="1600">
                <a:solidFill>
                  <a:srgbClr val="FFE2CC"/>
                </a:solidFill>
                <a:latin typeface="Arial" charset="0"/>
              </a:rPr>
              <a:t> 1900       </a:t>
            </a:r>
            <a:r>
              <a:rPr lang="en-US" sz="1400">
                <a:solidFill>
                  <a:srgbClr val="FFE2CC"/>
                </a:solidFill>
                <a:latin typeface="Arial" charset="0"/>
              </a:rPr>
              <a:t>AD </a:t>
            </a:r>
            <a:r>
              <a:rPr lang="en-US" sz="1600">
                <a:solidFill>
                  <a:srgbClr val="FFE2CC"/>
                </a:solidFill>
                <a:latin typeface="Arial" charset="0"/>
              </a:rPr>
              <a:t>2000</a:t>
            </a:r>
            <a:endParaRPr lang="en-US" sz="1700">
              <a:solidFill>
                <a:schemeClr val="tx2"/>
              </a:solidFill>
              <a:latin typeface="Arial" charset="0"/>
            </a:endParaRPr>
          </a:p>
        </p:txBody>
      </p:sp>
      <p:sp>
        <p:nvSpPr>
          <p:cNvPr id="57355" name="Line 11"/>
          <p:cNvSpPr>
            <a:spLocks noChangeShapeType="1"/>
          </p:cNvSpPr>
          <p:nvPr/>
        </p:nvSpPr>
        <p:spPr bwMode="auto">
          <a:xfrm>
            <a:off x="460375" y="6419850"/>
            <a:ext cx="8458200" cy="0"/>
          </a:xfrm>
          <a:prstGeom prst="line">
            <a:avLst/>
          </a:prstGeom>
          <a:noFill/>
          <a:ln w="76200">
            <a:solidFill>
              <a:srgbClr val="FFE2CC"/>
            </a:solidFill>
            <a:round/>
            <a:headEnd/>
            <a:tailEnd/>
          </a:ln>
        </p:spPr>
        <p:txBody>
          <a:bodyPr wrap="none" anchor="ctr"/>
          <a:lstStyle/>
          <a:p>
            <a:endParaRPr lang="en-US"/>
          </a:p>
        </p:txBody>
      </p:sp>
      <p:sp>
        <p:nvSpPr>
          <p:cNvPr id="57356" name="AutoShape 12"/>
          <p:cNvSpPr>
            <a:spLocks noChangeArrowheads="1"/>
          </p:cNvSpPr>
          <p:nvPr/>
        </p:nvSpPr>
        <p:spPr bwMode="auto">
          <a:xfrm>
            <a:off x="7467600" y="6038850"/>
            <a:ext cx="1676400" cy="838200"/>
          </a:xfrm>
          <a:prstGeom prst="parallelogram">
            <a:avLst>
              <a:gd name="adj" fmla="val 0"/>
            </a:avLst>
          </a:prstGeom>
          <a:solidFill>
            <a:srgbClr val="008000"/>
          </a:solidFill>
          <a:ln w="9525">
            <a:noFill/>
            <a:miter lim="800000"/>
            <a:headEnd/>
            <a:tailEnd/>
          </a:ln>
        </p:spPr>
        <p:txBody>
          <a:bodyPr wrap="none" anchor="ctr"/>
          <a:lstStyle/>
          <a:p>
            <a:pPr algn="ctr"/>
            <a:endParaRPr lang="en-US" sz="2400">
              <a:latin typeface="Times" charset="0"/>
            </a:endParaRPr>
          </a:p>
        </p:txBody>
      </p:sp>
      <p:sp>
        <p:nvSpPr>
          <p:cNvPr id="57357" name="AutoShape 13"/>
          <p:cNvSpPr>
            <a:spLocks noChangeArrowheads="1"/>
          </p:cNvSpPr>
          <p:nvPr/>
        </p:nvSpPr>
        <p:spPr bwMode="auto">
          <a:xfrm>
            <a:off x="2895600" y="6038850"/>
            <a:ext cx="990600" cy="838200"/>
          </a:xfrm>
          <a:prstGeom prst="parallelogram">
            <a:avLst>
              <a:gd name="adj" fmla="val 0"/>
            </a:avLst>
          </a:prstGeom>
          <a:solidFill>
            <a:srgbClr val="660066"/>
          </a:solidFill>
          <a:ln w="9525">
            <a:noFill/>
            <a:miter lim="800000"/>
            <a:headEnd/>
            <a:tailEnd/>
          </a:ln>
        </p:spPr>
        <p:txBody>
          <a:bodyPr wrap="none" anchor="ctr"/>
          <a:lstStyle/>
          <a:p>
            <a:pPr algn="ctr"/>
            <a:endParaRPr lang="en-US" sz="3200" b="1">
              <a:solidFill>
                <a:schemeClr val="bg1"/>
              </a:solidFill>
              <a:latin typeface="Arial" charset="0"/>
            </a:endParaRPr>
          </a:p>
        </p:txBody>
      </p:sp>
      <p:sp>
        <p:nvSpPr>
          <p:cNvPr id="57358" name="AutoShape 14"/>
          <p:cNvSpPr>
            <a:spLocks noChangeArrowheads="1"/>
          </p:cNvSpPr>
          <p:nvPr/>
        </p:nvSpPr>
        <p:spPr bwMode="auto">
          <a:xfrm>
            <a:off x="0" y="6038850"/>
            <a:ext cx="2895600" cy="838200"/>
          </a:xfrm>
          <a:prstGeom prst="parallelogram">
            <a:avLst>
              <a:gd name="adj" fmla="val 0"/>
            </a:avLst>
          </a:prstGeom>
          <a:solidFill>
            <a:srgbClr val="660066"/>
          </a:solidFill>
          <a:ln w="9525">
            <a:noFill/>
            <a:miter lim="800000"/>
            <a:headEnd/>
            <a:tailEnd/>
          </a:ln>
        </p:spPr>
        <p:txBody>
          <a:bodyPr wrap="none" anchor="ctr"/>
          <a:lstStyle/>
          <a:p>
            <a:pPr algn="ctr"/>
            <a:endParaRPr lang="en-US" sz="3200" b="1">
              <a:solidFill>
                <a:schemeClr val="bg1"/>
              </a:solidFill>
              <a:latin typeface="Arial" charset="0"/>
            </a:endParaRPr>
          </a:p>
        </p:txBody>
      </p:sp>
      <p:sp>
        <p:nvSpPr>
          <p:cNvPr id="57359" name="AutoShape 15"/>
          <p:cNvSpPr>
            <a:spLocks noChangeArrowheads="1"/>
          </p:cNvSpPr>
          <p:nvPr/>
        </p:nvSpPr>
        <p:spPr bwMode="auto">
          <a:xfrm>
            <a:off x="6172200" y="6038850"/>
            <a:ext cx="1371600" cy="838200"/>
          </a:xfrm>
          <a:prstGeom prst="parallelogram">
            <a:avLst>
              <a:gd name="adj" fmla="val 0"/>
            </a:avLst>
          </a:prstGeom>
          <a:solidFill>
            <a:srgbClr val="008CFF"/>
          </a:solidFill>
          <a:ln w="9525">
            <a:noFill/>
            <a:miter lim="800000"/>
            <a:headEnd/>
            <a:tailEnd/>
          </a:ln>
        </p:spPr>
        <p:txBody>
          <a:bodyPr wrap="none" anchor="ctr"/>
          <a:lstStyle/>
          <a:p>
            <a:pPr algn="ctr"/>
            <a:endParaRPr lang="en-US" sz="2400">
              <a:latin typeface="Times" charset="0"/>
            </a:endParaRPr>
          </a:p>
        </p:txBody>
      </p:sp>
      <p:sp>
        <p:nvSpPr>
          <p:cNvPr id="57360" name="AutoShape 16"/>
          <p:cNvSpPr>
            <a:spLocks noChangeArrowheads="1"/>
          </p:cNvSpPr>
          <p:nvPr/>
        </p:nvSpPr>
        <p:spPr bwMode="auto">
          <a:xfrm>
            <a:off x="3886200" y="6038850"/>
            <a:ext cx="2286000" cy="838200"/>
          </a:xfrm>
          <a:prstGeom prst="parallelogram">
            <a:avLst>
              <a:gd name="adj" fmla="val 0"/>
            </a:avLst>
          </a:prstGeom>
          <a:solidFill>
            <a:srgbClr val="FF0066"/>
          </a:solidFill>
          <a:ln w="9525">
            <a:noFill/>
            <a:miter lim="800000"/>
            <a:headEnd/>
            <a:tailEnd/>
          </a:ln>
        </p:spPr>
        <p:txBody>
          <a:bodyPr wrap="none" anchor="ctr"/>
          <a:lstStyle/>
          <a:p>
            <a:endParaRPr lang="en-US"/>
          </a:p>
        </p:txBody>
      </p:sp>
      <p:sp>
        <p:nvSpPr>
          <p:cNvPr id="57361" name="Line 17"/>
          <p:cNvSpPr>
            <a:spLocks noChangeShapeType="1"/>
          </p:cNvSpPr>
          <p:nvPr/>
        </p:nvSpPr>
        <p:spPr bwMode="auto">
          <a:xfrm>
            <a:off x="381000" y="6496050"/>
            <a:ext cx="8458200" cy="0"/>
          </a:xfrm>
          <a:prstGeom prst="line">
            <a:avLst/>
          </a:prstGeom>
          <a:noFill/>
          <a:ln w="76200">
            <a:solidFill>
              <a:srgbClr val="FFE2CC"/>
            </a:solidFill>
            <a:round/>
            <a:headEnd/>
            <a:tailEnd/>
          </a:ln>
        </p:spPr>
        <p:txBody>
          <a:bodyPr wrap="none" anchor="ctr"/>
          <a:lstStyle/>
          <a:p>
            <a:endParaRPr lang="en-US"/>
          </a:p>
        </p:txBody>
      </p:sp>
      <p:sp>
        <p:nvSpPr>
          <p:cNvPr id="57362" name="Line 18"/>
          <p:cNvSpPr>
            <a:spLocks noChangeShapeType="1"/>
          </p:cNvSpPr>
          <p:nvPr/>
        </p:nvSpPr>
        <p:spPr bwMode="auto">
          <a:xfrm>
            <a:off x="2743200" y="6038850"/>
            <a:ext cx="0" cy="457200"/>
          </a:xfrm>
          <a:prstGeom prst="line">
            <a:avLst/>
          </a:prstGeom>
          <a:noFill/>
          <a:ln w="57150">
            <a:solidFill>
              <a:srgbClr val="FFE2CC"/>
            </a:solidFill>
            <a:round/>
            <a:headEnd/>
            <a:tailEnd/>
          </a:ln>
        </p:spPr>
        <p:txBody>
          <a:bodyPr wrap="none" anchor="ctr"/>
          <a:lstStyle/>
          <a:p>
            <a:endParaRPr lang="en-US"/>
          </a:p>
        </p:txBody>
      </p:sp>
      <p:sp>
        <p:nvSpPr>
          <p:cNvPr id="57363" name="Line 19"/>
          <p:cNvSpPr>
            <a:spLocks noChangeShapeType="1"/>
          </p:cNvSpPr>
          <p:nvPr/>
        </p:nvSpPr>
        <p:spPr bwMode="auto">
          <a:xfrm>
            <a:off x="1524000" y="6038850"/>
            <a:ext cx="0" cy="457200"/>
          </a:xfrm>
          <a:prstGeom prst="line">
            <a:avLst/>
          </a:prstGeom>
          <a:noFill/>
          <a:ln w="57150">
            <a:solidFill>
              <a:srgbClr val="FFE2CC"/>
            </a:solidFill>
            <a:round/>
            <a:headEnd/>
            <a:tailEnd/>
          </a:ln>
        </p:spPr>
        <p:txBody>
          <a:bodyPr wrap="none" anchor="ctr"/>
          <a:lstStyle/>
          <a:p>
            <a:endParaRPr lang="en-US"/>
          </a:p>
        </p:txBody>
      </p:sp>
      <p:sp>
        <p:nvSpPr>
          <p:cNvPr id="57364" name="Line 20"/>
          <p:cNvSpPr>
            <a:spLocks noChangeShapeType="1"/>
          </p:cNvSpPr>
          <p:nvPr/>
        </p:nvSpPr>
        <p:spPr bwMode="auto">
          <a:xfrm>
            <a:off x="6172200" y="6038850"/>
            <a:ext cx="0" cy="457200"/>
          </a:xfrm>
          <a:prstGeom prst="line">
            <a:avLst/>
          </a:prstGeom>
          <a:noFill/>
          <a:ln w="57150">
            <a:solidFill>
              <a:srgbClr val="FFE2CC"/>
            </a:solidFill>
            <a:round/>
            <a:headEnd/>
            <a:tailEnd/>
          </a:ln>
        </p:spPr>
        <p:txBody>
          <a:bodyPr wrap="none" anchor="ctr"/>
          <a:lstStyle/>
          <a:p>
            <a:endParaRPr lang="en-US"/>
          </a:p>
        </p:txBody>
      </p:sp>
      <p:sp>
        <p:nvSpPr>
          <p:cNvPr id="57365" name="Line 21"/>
          <p:cNvSpPr>
            <a:spLocks noChangeShapeType="1"/>
          </p:cNvSpPr>
          <p:nvPr/>
        </p:nvSpPr>
        <p:spPr bwMode="auto">
          <a:xfrm>
            <a:off x="4953000" y="6038850"/>
            <a:ext cx="0" cy="457200"/>
          </a:xfrm>
          <a:prstGeom prst="line">
            <a:avLst/>
          </a:prstGeom>
          <a:noFill/>
          <a:ln w="57150">
            <a:solidFill>
              <a:srgbClr val="FFE2CC"/>
            </a:solidFill>
            <a:round/>
            <a:headEnd/>
            <a:tailEnd/>
          </a:ln>
        </p:spPr>
        <p:txBody>
          <a:bodyPr wrap="none" anchor="ctr"/>
          <a:lstStyle/>
          <a:p>
            <a:endParaRPr lang="en-US"/>
          </a:p>
        </p:txBody>
      </p:sp>
      <p:sp>
        <p:nvSpPr>
          <p:cNvPr id="57366" name="Line 22"/>
          <p:cNvSpPr>
            <a:spLocks noChangeShapeType="1"/>
          </p:cNvSpPr>
          <p:nvPr/>
        </p:nvSpPr>
        <p:spPr bwMode="auto">
          <a:xfrm>
            <a:off x="3886200" y="6038850"/>
            <a:ext cx="0" cy="457200"/>
          </a:xfrm>
          <a:prstGeom prst="line">
            <a:avLst/>
          </a:prstGeom>
          <a:noFill/>
          <a:ln w="57150">
            <a:solidFill>
              <a:srgbClr val="FFE2CC"/>
            </a:solidFill>
            <a:round/>
            <a:headEnd/>
            <a:tailEnd/>
          </a:ln>
        </p:spPr>
        <p:txBody>
          <a:bodyPr wrap="none" anchor="ctr"/>
          <a:lstStyle/>
          <a:p>
            <a:endParaRPr lang="en-US"/>
          </a:p>
        </p:txBody>
      </p:sp>
      <p:sp>
        <p:nvSpPr>
          <p:cNvPr id="57367" name="Line 23"/>
          <p:cNvSpPr>
            <a:spLocks noChangeShapeType="1"/>
          </p:cNvSpPr>
          <p:nvPr/>
        </p:nvSpPr>
        <p:spPr bwMode="auto">
          <a:xfrm>
            <a:off x="7543800" y="6038850"/>
            <a:ext cx="0" cy="457200"/>
          </a:xfrm>
          <a:prstGeom prst="line">
            <a:avLst/>
          </a:prstGeom>
          <a:noFill/>
          <a:ln w="57150">
            <a:solidFill>
              <a:srgbClr val="FFE2CC"/>
            </a:solidFill>
            <a:round/>
            <a:headEnd/>
            <a:tailEnd/>
          </a:ln>
        </p:spPr>
        <p:txBody>
          <a:bodyPr wrap="none" anchor="ctr"/>
          <a:lstStyle/>
          <a:p>
            <a:endParaRPr lang="en-US"/>
          </a:p>
        </p:txBody>
      </p:sp>
      <p:sp>
        <p:nvSpPr>
          <p:cNvPr id="57368" name="Line 24"/>
          <p:cNvSpPr>
            <a:spLocks noChangeShapeType="1"/>
          </p:cNvSpPr>
          <p:nvPr/>
        </p:nvSpPr>
        <p:spPr bwMode="auto">
          <a:xfrm>
            <a:off x="8763000" y="6038850"/>
            <a:ext cx="0" cy="457200"/>
          </a:xfrm>
          <a:prstGeom prst="line">
            <a:avLst/>
          </a:prstGeom>
          <a:noFill/>
          <a:ln w="139700">
            <a:solidFill>
              <a:srgbClr val="FFE2CC"/>
            </a:solidFill>
            <a:round/>
            <a:headEnd/>
            <a:tailEnd/>
          </a:ln>
        </p:spPr>
        <p:txBody>
          <a:bodyPr wrap="none" anchor="ctr"/>
          <a:lstStyle/>
          <a:p>
            <a:endParaRPr lang="en-US"/>
          </a:p>
        </p:txBody>
      </p:sp>
      <p:sp>
        <p:nvSpPr>
          <p:cNvPr id="57369" name="Line 25"/>
          <p:cNvSpPr>
            <a:spLocks noChangeShapeType="1"/>
          </p:cNvSpPr>
          <p:nvPr/>
        </p:nvSpPr>
        <p:spPr bwMode="auto">
          <a:xfrm>
            <a:off x="457200" y="6038850"/>
            <a:ext cx="0" cy="457200"/>
          </a:xfrm>
          <a:prstGeom prst="line">
            <a:avLst/>
          </a:prstGeom>
          <a:noFill/>
          <a:ln w="165100">
            <a:solidFill>
              <a:srgbClr val="FFE2CC"/>
            </a:solidFill>
            <a:round/>
            <a:headEnd/>
            <a:tailEnd/>
          </a:ln>
        </p:spPr>
        <p:txBody>
          <a:bodyPr wrap="none" anchor="ctr"/>
          <a:lstStyle/>
          <a:p>
            <a:endParaRPr lang="en-US"/>
          </a:p>
        </p:txBody>
      </p:sp>
      <p:sp>
        <p:nvSpPr>
          <p:cNvPr id="57370" name="Text Box 26"/>
          <p:cNvSpPr txBox="1">
            <a:spLocks noChangeArrowheads="1"/>
          </p:cNvSpPr>
          <p:nvPr/>
        </p:nvSpPr>
        <p:spPr bwMode="auto">
          <a:xfrm>
            <a:off x="152400" y="1295400"/>
            <a:ext cx="8991600" cy="1066800"/>
          </a:xfrm>
          <a:prstGeom prst="rect">
            <a:avLst/>
          </a:prstGeom>
          <a:noFill/>
          <a:ln w="9525">
            <a:noFill/>
            <a:miter lim="800000"/>
            <a:headEnd/>
            <a:tailEnd/>
          </a:ln>
        </p:spPr>
        <p:txBody>
          <a:bodyPr wrap="square" anchor="ctr">
            <a:spAutoFit/>
          </a:bodyPr>
          <a:lstStyle/>
          <a:p>
            <a:r>
              <a:rPr lang="en-US" sz="3200" b="1" dirty="0">
                <a:latin typeface="Arial" charset="0"/>
              </a:rPr>
              <a:t>King James I commissions 54 scholars to undertake a new Bible translation</a:t>
            </a:r>
            <a:r>
              <a:rPr lang="en-US" sz="3200" dirty="0">
                <a:latin typeface="Arial" charset="0"/>
              </a:rPr>
              <a:t>.  </a:t>
            </a:r>
            <a:endParaRPr lang="en-US" sz="2400" b="1" dirty="0">
              <a:latin typeface="Arial" charset="0"/>
            </a:endParaRPr>
          </a:p>
        </p:txBody>
      </p:sp>
      <p:sp>
        <p:nvSpPr>
          <p:cNvPr id="57371" name="AutoShape 27"/>
          <p:cNvSpPr>
            <a:spLocks noChangeArrowheads="1"/>
          </p:cNvSpPr>
          <p:nvPr/>
        </p:nvSpPr>
        <p:spPr bwMode="auto">
          <a:xfrm rot="10800000">
            <a:off x="6324600" y="5867400"/>
            <a:ext cx="457200" cy="228600"/>
          </a:xfrm>
          <a:prstGeom prst="triangle">
            <a:avLst>
              <a:gd name="adj" fmla="val 50000"/>
            </a:avLst>
          </a:prstGeom>
          <a:solidFill>
            <a:srgbClr val="B8070D"/>
          </a:solidFill>
          <a:ln w="12700">
            <a:solidFill>
              <a:schemeClr val="bg1"/>
            </a:solidFill>
            <a:miter lim="800000"/>
            <a:headEnd/>
            <a:tailEnd/>
          </a:ln>
        </p:spPr>
        <p:txBody>
          <a:bodyPr wrap="none" anchor="ctr"/>
          <a:lstStyle/>
          <a:p>
            <a:endParaRPr lang="en-US"/>
          </a:p>
        </p:txBody>
      </p:sp>
      <p:pic>
        <p:nvPicPr>
          <p:cNvPr id="171036" name="Picture 28"/>
          <p:cNvPicPr>
            <a:picLocks noChangeAspect="1" noChangeArrowheads="1"/>
          </p:cNvPicPr>
          <p:nvPr/>
        </p:nvPicPr>
        <p:blipFill>
          <a:blip r:embed="rId3" cstate="print"/>
          <a:srcRect/>
          <a:stretch>
            <a:fillRect/>
          </a:stretch>
        </p:blipFill>
        <p:spPr bwMode="auto">
          <a:xfrm>
            <a:off x="6926263" y="2057400"/>
            <a:ext cx="1989137" cy="2743200"/>
          </a:xfrm>
          <a:prstGeom prst="rect">
            <a:avLst/>
          </a:prstGeom>
          <a:noFill/>
          <a:ln w="50800">
            <a:solidFill>
              <a:srgbClr val="008CFF">
                <a:alpha val="50195"/>
              </a:srgbClr>
            </a:solidFill>
            <a:miter lim="800000"/>
            <a:headEnd/>
            <a:tailEnd/>
          </a:ln>
        </p:spPr>
      </p:pic>
      <p:grpSp>
        <p:nvGrpSpPr>
          <p:cNvPr id="57373" name="Group 29"/>
          <p:cNvGrpSpPr>
            <a:grpSpLocks/>
          </p:cNvGrpSpPr>
          <p:nvPr/>
        </p:nvGrpSpPr>
        <p:grpSpPr bwMode="auto">
          <a:xfrm>
            <a:off x="2552700" y="5486400"/>
            <a:ext cx="381000" cy="609600"/>
            <a:chOff x="1608" y="3408"/>
            <a:chExt cx="240" cy="384"/>
          </a:xfrm>
        </p:grpSpPr>
        <p:sp>
          <p:nvSpPr>
            <p:cNvPr id="57375" name="Line 30"/>
            <p:cNvSpPr>
              <a:spLocks noChangeShapeType="1"/>
            </p:cNvSpPr>
            <p:nvPr/>
          </p:nvSpPr>
          <p:spPr bwMode="auto">
            <a:xfrm flipV="1">
              <a:off x="1728" y="3408"/>
              <a:ext cx="0" cy="384"/>
            </a:xfrm>
            <a:prstGeom prst="line">
              <a:avLst/>
            </a:prstGeom>
            <a:noFill/>
            <a:ln w="41275">
              <a:solidFill>
                <a:srgbClr val="FFDE02"/>
              </a:solidFill>
              <a:round/>
              <a:headEnd/>
              <a:tailEnd/>
            </a:ln>
          </p:spPr>
          <p:txBody>
            <a:bodyPr wrap="none" anchor="ctr"/>
            <a:lstStyle/>
            <a:p>
              <a:endParaRPr lang="en-US"/>
            </a:p>
          </p:txBody>
        </p:sp>
        <p:sp>
          <p:nvSpPr>
            <p:cNvPr id="57376" name="Line 31"/>
            <p:cNvSpPr>
              <a:spLocks noChangeShapeType="1"/>
            </p:cNvSpPr>
            <p:nvPr/>
          </p:nvSpPr>
          <p:spPr bwMode="auto">
            <a:xfrm flipH="1" flipV="1">
              <a:off x="1608" y="3504"/>
              <a:ext cx="240" cy="0"/>
            </a:xfrm>
            <a:prstGeom prst="line">
              <a:avLst/>
            </a:prstGeom>
            <a:noFill/>
            <a:ln w="41275">
              <a:solidFill>
                <a:srgbClr val="FFDE02"/>
              </a:solidFill>
              <a:round/>
              <a:headEnd/>
              <a:tailEnd/>
            </a:ln>
          </p:spPr>
          <p:txBody>
            <a:bodyPr wrap="none" anchor="ctr"/>
            <a:lstStyle/>
            <a:p>
              <a:endParaRPr lang="en-US"/>
            </a:p>
          </p:txBody>
        </p:sp>
      </p:grpSp>
      <p:sp>
        <p:nvSpPr>
          <p:cNvPr id="171040" name="Text Box 32"/>
          <p:cNvSpPr txBox="1">
            <a:spLocks noChangeArrowheads="1"/>
          </p:cNvSpPr>
          <p:nvPr/>
        </p:nvSpPr>
        <p:spPr bwMode="auto">
          <a:xfrm>
            <a:off x="-76200" y="6507163"/>
            <a:ext cx="9280525" cy="350837"/>
          </a:xfrm>
          <a:prstGeom prst="rect">
            <a:avLst/>
          </a:prstGeom>
          <a:noFill/>
          <a:ln w="9525">
            <a:noFill/>
            <a:miter lim="800000"/>
            <a:headEnd/>
            <a:tailEnd/>
          </a:ln>
          <a:effec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latin typeface="Arial" charset="0"/>
              </a:rPr>
              <a:t>1500 BC       500 BC       AD 1      AD 500      AD 1000       AD 1500        AD 1900        AD 2000</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71036"/>
                                        </p:tgtEl>
                                        <p:attrNameLst>
                                          <p:attrName>style.visibility</p:attrName>
                                        </p:attrNameLst>
                                      </p:cBhvr>
                                      <p:to>
                                        <p:strVal val="visible"/>
                                      </p:to>
                                    </p:set>
                                    <p:animEffect transition="in" filter="dissolve">
                                      <p:cBhvr>
                                        <p:cTn id="7" dur="500"/>
                                        <p:tgtEl>
                                          <p:spTgt spid="17103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71017">
                                            <p:txEl>
                                              <p:pRg st="0" end="0"/>
                                            </p:txEl>
                                          </p:spTgt>
                                        </p:tgtEl>
                                        <p:attrNameLst>
                                          <p:attrName>style.visibility</p:attrName>
                                        </p:attrNameLst>
                                      </p:cBhvr>
                                      <p:to>
                                        <p:strVal val="visible"/>
                                      </p:to>
                                    </p:set>
                                    <p:animEffect transition="in" filter="dissolve">
                                      <p:cBhvr>
                                        <p:cTn id="11" dur="500"/>
                                        <p:tgtEl>
                                          <p:spTgt spid="1710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7" grpId="0" build="p" autoUpdateAnimBg="0"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930" name="Rectangle 2"/>
          <p:cNvSpPr>
            <a:spLocks noGrp="1" noChangeArrowheads="1"/>
          </p:cNvSpPr>
          <p:nvPr>
            <p:ph type="title"/>
          </p:nvPr>
        </p:nvSpPr>
        <p:spPr/>
        <p:txBody>
          <a:bodyPr/>
          <a:lstStyle/>
          <a:p>
            <a:pPr eaLnBrk="1" hangingPunct="1">
              <a:defRPr/>
            </a:pPr>
            <a:endParaRPr lang="en-US" smtClean="0"/>
          </a:p>
        </p:txBody>
      </p:sp>
      <p:sp>
        <p:nvSpPr>
          <p:cNvPr id="1020931" name="Rectangle 3"/>
          <p:cNvSpPr>
            <a:spLocks noGrp="1" noChangeArrowheads="1"/>
          </p:cNvSpPr>
          <p:nvPr>
            <p:ph type="body" idx="1"/>
          </p:nvPr>
        </p:nvSpPr>
        <p:spPr>
          <a:xfrm>
            <a:off x="228600" y="457200"/>
            <a:ext cx="8077200" cy="4114800"/>
          </a:xfrm>
        </p:spPr>
        <p:txBody>
          <a:bodyPr/>
          <a:lstStyle/>
          <a:p>
            <a:pPr eaLnBrk="1" hangingPunct="1">
              <a:lnSpc>
                <a:spcPct val="90000"/>
              </a:lnSpc>
              <a:buFont typeface="Wingdings" pitchFamily="2" charset="2"/>
              <a:buNone/>
              <a:defRPr/>
            </a:pPr>
            <a:r>
              <a:rPr lang="en-US" sz="6000" b="1" i="1" dirty="0" smtClean="0">
                <a:solidFill>
                  <a:srgbClr val="FFFF00"/>
                </a:solidFill>
              </a:rPr>
              <a:t>Original</a:t>
            </a:r>
          </a:p>
          <a:p>
            <a:pPr eaLnBrk="1" hangingPunct="1">
              <a:lnSpc>
                <a:spcPct val="80000"/>
              </a:lnSpc>
              <a:buFont typeface="Wingdings" pitchFamily="2" charset="2"/>
              <a:buNone/>
              <a:defRPr/>
            </a:pPr>
            <a:r>
              <a:rPr lang="en-US" sz="6000" b="1" i="1" dirty="0" smtClean="0">
                <a:solidFill>
                  <a:srgbClr val="FFFF00"/>
                </a:solidFill>
              </a:rPr>
              <a:t>  King </a:t>
            </a:r>
          </a:p>
          <a:p>
            <a:pPr eaLnBrk="1" hangingPunct="1">
              <a:lnSpc>
                <a:spcPct val="80000"/>
              </a:lnSpc>
              <a:buFont typeface="Wingdings" pitchFamily="2" charset="2"/>
              <a:buNone/>
              <a:defRPr/>
            </a:pPr>
            <a:r>
              <a:rPr lang="en-US" sz="6000" b="1" i="1" dirty="0" smtClean="0">
                <a:solidFill>
                  <a:srgbClr val="FFFF00"/>
                </a:solidFill>
              </a:rPr>
              <a:t> James</a:t>
            </a:r>
          </a:p>
          <a:p>
            <a:pPr eaLnBrk="1" hangingPunct="1">
              <a:lnSpc>
                <a:spcPct val="80000"/>
              </a:lnSpc>
              <a:buFont typeface="Wingdings" pitchFamily="2" charset="2"/>
              <a:buNone/>
              <a:defRPr/>
            </a:pPr>
            <a:r>
              <a:rPr lang="en-US" sz="6000" b="1" i="1" dirty="0" smtClean="0">
                <a:solidFill>
                  <a:srgbClr val="FFFF00"/>
                </a:solidFill>
              </a:rPr>
              <a:t>Version</a:t>
            </a:r>
            <a:endParaRPr lang="en-US" sz="5400" b="1" i="1" dirty="0" smtClean="0">
              <a:solidFill>
                <a:srgbClr val="FFFF00"/>
              </a:solidFill>
            </a:endParaRPr>
          </a:p>
          <a:p>
            <a:pPr eaLnBrk="1" hangingPunct="1">
              <a:lnSpc>
                <a:spcPct val="90000"/>
              </a:lnSpc>
              <a:buFont typeface="Wingdings" pitchFamily="2" charset="2"/>
              <a:buNone/>
              <a:defRPr/>
            </a:pPr>
            <a:endParaRPr lang="en-US" sz="5400" b="1" dirty="0" smtClean="0"/>
          </a:p>
          <a:p>
            <a:pPr eaLnBrk="1" hangingPunct="1">
              <a:lnSpc>
                <a:spcPct val="60000"/>
              </a:lnSpc>
              <a:buFont typeface="Wingdings" pitchFamily="2" charset="2"/>
              <a:buNone/>
              <a:defRPr/>
            </a:pPr>
            <a:r>
              <a:rPr lang="en-US" sz="5400" b="1" i="1" dirty="0" smtClean="0"/>
              <a:t>    </a:t>
            </a:r>
            <a:r>
              <a:rPr lang="en-US" sz="4400" b="1" i="1" dirty="0" smtClean="0"/>
              <a:t>Title</a:t>
            </a:r>
          </a:p>
          <a:p>
            <a:pPr eaLnBrk="1" hangingPunct="1">
              <a:lnSpc>
                <a:spcPct val="70000"/>
              </a:lnSpc>
              <a:buFont typeface="Wingdings" pitchFamily="2" charset="2"/>
              <a:buNone/>
              <a:defRPr/>
            </a:pPr>
            <a:r>
              <a:rPr lang="en-US" sz="4400" b="1" i="1" dirty="0" smtClean="0"/>
              <a:t>     Page</a:t>
            </a:r>
          </a:p>
        </p:txBody>
      </p:sp>
      <p:pic>
        <p:nvPicPr>
          <p:cNvPr id="145412" name="Picture 4" descr="KJVTitle"/>
          <p:cNvPicPr>
            <a:picLocks noChangeAspect="1" noChangeArrowheads="1"/>
          </p:cNvPicPr>
          <p:nvPr/>
        </p:nvPicPr>
        <p:blipFill>
          <a:blip r:embed="rId3" cstate="print"/>
          <a:srcRect/>
          <a:stretch>
            <a:fillRect/>
          </a:stretch>
        </p:blipFill>
        <p:spPr bwMode="auto">
          <a:xfrm>
            <a:off x="4286250" y="-228600"/>
            <a:ext cx="4857750" cy="70866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6" name="Rectangle 2"/>
          <p:cNvSpPr>
            <a:spLocks noGrp="1" noChangeArrowheads="1"/>
          </p:cNvSpPr>
          <p:nvPr>
            <p:ph type="title"/>
          </p:nvPr>
        </p:nvSpPr>
        <p:spPr/>
        <p:txBody>
          <a:bodyPr/>
          <a:lstStyle/>
          <a:p>
            <a:pPr eaLnBrk="1" hangingPunct="1">
              <a:defRPr/>
            </a:pPr>
            <a:endParaRPr lang="en-US" smtClean="0"/>
          </a:p>
        </p:txBody>
      </p:sp>
      <p:sp>
        <p:nvSpPr>
          <p:cNvPr id="1019907" name="Rectangle 3"/>
          <p:cNvSpPr>
            <a:spLocks noGrp="1" noChangeArrowheads="1"/>
          </p:cNvSpPr>
          <p:nvPr>
            <p:ph type="body" idx="1"/>
          </p:nvPr>
        </p:nvSpPr>
        <p:spPr>
          <a:xfrm>
            <a:off x="228600" y="685800"/>
            <a:ext cx="4495800" cy="4114800"/>
          </a:xfrm>
        </p:spPr>
        <p:txBody>
          <a:bodyPr/>
          <a:lstStyle/>
          <a:p>
            <a:pPr eaLnBrk="1" hangingPunct="1">
              <a:lnSpc>
                <a:spcPct val="90000"/>
              </a:lnSpc>
              <a:buFont typeface="Wingdings" pitchFamily="2" charset="2"/>
              <a:buNone/>
              <a:defRPr/>
            </a:pPr>
            <a:r>
              <a:rPr lang="en-US" sz="4800" b="1" i="1" dirty="0" smtClean="0">
                <a:solidFill>
                  <a:srgbClr val="FFFF00"/>
                </a:solidFill>
              </a:rPr>
              <a:t> Original</a:t>
            </a:r>
          </a:p>
          <a:p>
            <a:pPr eaLnBrk="1" hangingPunct="1">
              <a:lnSpc>
                <a:spcPct val="80000"/>
              </a:lnSpc>
              <a:buFont typeface="Wingdings" pitchFamily="2" charset="2"/>
              <a:buNone/>
              <a:defRPr/>
            </a:pPr>
            <a:r>
              <a:rPr lang="en-US" sz="4800" b="1" i="1" dirty="0" smtClean="0">
                <a:solidFill>
                  <a:srgbClr val="FFFF00"/>
                </a:solidFill>
              </a:rPr>
              <a:t>   King </a:t>
            </a:r>
          </a:p>
          <a:p>
            <a:pPr eaLnBrk="1" hangingPunct="1">
              <a:lnSpc>
                <a:spcPct val="80000"/>
              </a:lnSpc>
              <a:buFont typeface="Wingdings" pitchFamily="2" charset="2"/>
              <a:buNone/>
              <a:defRPr/>
            </a:pPr>
            <a:r>
              <a:rPr lang="en-US" sz="4800" b="1" i="1" dirty="0" smtClean="0">
                <a:solidFill>
                  <a:srgbClr val="FFFF00"/>
                </a:solidFill>
              </a:rPr>
              <a:t>    James</a:t>
            </a:r>
          </a:p>
          <a:p>
            <a:pPr eaLnBrk="1" hangingPunct="1">
              <a:lnSpc>
                <a:spcPct val="80000"/>
              </a:lnSpc>
              <a:buFont typeface="Wingdings" pitchFamily="2" charset="2"/>
              <a:buNone/>
              <a:defRPr/>
            </a:pPr>
            <a:r>
              <a:rPr lang="en-US" sz="4800" b="1" i="1" dirty="0" smtClean="0">
                <a:solidFill>
                  <a:srgbClr val="FFFF00"/>
                </a:solidFill>
              </a:rPr>
              <a:t>     Version</a:t>
            </a:r>
          </a:p>
          <a:p>
            <a:pPr eaLnBrk="1" hangingPunct="1">
              <a:lnSpc>
                <a:spcPct val="90000"/>
              </a:lnSpc>
              <a:buFont typeface="Wingdings" pitchFamily="2" charset="2"/>
              <a:buNone/>
              <a:defRPr/>
            </a:pPr>
            <a:endParaRPr lang="en-US" sz="4800" b="1" i="1" dirty="0" smtClean="0">
              <a:solidFill>
                <a:srgbClr val="FFFF00"/>
              </a:solidFill>
            </a:endParaRPr>
          </a:p>
          <a:p>
            <a:pPr eaLnBrk="1" hangingPunct="1">
              <a:lnSpc>
                <a:spcPct val="50000"/>
              </a:lnSpc>
              <a:buFont typeface="Wingdings" pitchFamily="2" charset="2"/>
              <a:buNone/>
              <a:defRPr/>
            </a:pPr>
            <a:r>
              <a:rPr lang="en-US" sz="4000" b="1" i="1" dirty="0" smtClean="0">
                <a:solidFill>
                  <a:srgbClr val="FFFF00"/>
                </a:solidFill>
              </a:rPr>
              <a:t>    </a:t>
            </a:r>
            <a:r>
              <a:rPr lang="en-US" sz="2800" b="1" i="1" dirty="0" smtClean="0">
                <a:solidFill>
                  <a:srgbClr val="FFFF00"/>
                </a:solidFill>
              </a:rPr>
              <a:t>Revelation</a:t>
            </a:r>
          </a:p>
          <a:p>
            <a:pPr eaLnBrk="1" hangingPunct="1">
              <a:lnSpc>
                <a:spcPct val="80000"/>
              </a:lnSpc>
              <a:buFont typeface="Wingdings" pitchFamily="2" charset="2"/>
              <a:buNone/>
              <a:defRPr/>
            </a:pPr>
            <a:r>
              <a:rPr lang="en-US" sz="2800" b="1" i="1" dirty="0" smtClean="0">
                <a:solidFill>
                  <a:srgbClr val="FFFF00"/>
                </a:solidFill>
              </a:rPr>
              <a:t>        6:1-5</a:t>
            </a:r>
          </a:p>
        </p:txBody>
      </p:sp>
      <p:pic>
        <p:nvPicPr>
          <p:cNvPr id="144388" name="Picture 4" descr="KJV"/>
          <p:cNvPicPr>
            <a:picLocks noChangeAspect="1" noChangeArrowheads="1"/>
          </p:cNvPicPr>
          <p:nvPr/>
        </p:nvPicPr>
        <p:blipFill>
          <a:blip r:embed="rId3" cstate="print"/>
          <a:srcRect/>
          <a:stretch>
            <a:fillRect/>
          </a:stretch>
        </p:blipFill>
        <p:spPr bwMode="auto">
          <a:xfrm>
            <a:off x="4204388" y="0"/>
            <a:ext cx="4634812" cy="7621769"/>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AutoShape 2"/>
          <p:cNvSpPr>
            <a:spLocks noChangeArrowheads="1"/>
          </p:cNvSpPr>
          <p:nvPr/>
        </p:nvSpPr>
        <p:spPr bwMode="auto">
          <a:xfrm>
            <a:off x="3505200" y="609600"/>
            <a:ext cx="5562600" cy="685800"/>
          </a:xfrm>
          <a:prstGeom prst="hexagon">
            <a:avLst>
              <a:gd name="adj" fmla="val 50244"/>
              <a:gd name="vf" fmla="val 115470"/>
            </a:avLst>
          </a:prstGeom>
          <a:solidFill>
            <a:srgbClr val="FFE2CC">
              <a:alpha val="50195"/>
            </a:srgbClr>
          </a:solidFill>
          <a:ln w="9525">
            <a:noFill/>
            <a:miter lim="800000"/>
            <a:headEnd/>
            <a:tailEnd/>
          </a:ln>
        </p:spPr>
        <p:txBody>
          <a:bodyPr wrap="none" anchor="ctr"/>
          <a:lstStyle/>
          <a:p>
            <a:endParaRPr lang="en-US"/>
          </a:p>
        </p:txBody>
      </p:sp>
      <p:sp>
        <p:nvSpPr>
          <p:cNvPr id="58371" name="Line 3"/>
          <p:cNvSpPr>
            <a:spLocks noChangeShapeType="1"/>
          </p:cNvSpPr>
          <p:nvPr/>
        </p:nvSpPr>
        <p:spPr bwMode="auto">
          <a:xfrm>
            <a:off x="0" y="5791200"/>
            <a:ext cx="9144000" cy="0"/>
          </a:xfrm>
          <a:prstGeom prst="line">
            <a:avLst/>
          </a:prstGeom>
          <a:noFill/>
          <a:ln w="38100" cap="rnd" cmpd="dbl">
            <a:solidFill>
              <a:srgbClr val="660104"/>
            </a:solidFill>
            <a:prstDash val="sysDot"/>
            <a:round/>
            <a:headEnd/>
            <a:tailEnd/>
          </a:ln>
        </p:spPr>
        <p:txBody>
          <a:bodyPr wrap="none" anchor="ctr"/>
          <a:lstStyle/>
          <a:p>
            <a:endParaRPr lang="en-US"/>
          </a:p>
        </p:txBody>
      </p:sp>
      <p:sp>
        <p:nvSpPr>
          <p:cNvPr id="58372" name="Rectangle 4"/>
          <p:cNvSpPr>
            <a:spLocks noChangeArrowheads="1"/>
          </p:cNvSpPr>
          <p:nvPr/>
        </p:nvSpPr>
        <p:spPr bwMode="auto">
          <a:xfrm>
            <a:off x="228600" y="1447800"/>
            <a:ext cx="6096000" cy="4524315"/>
          </a:xfrm>
          <a:prstGeom prst="rect">
            <a:avLst/>
          </a:prstGeom>
          <a:noFill/>
          <a:ln w="9525">
            <a:noFill/>
            <a:miter lim="800000"/>
            <a:headEnd/>
            <a:tailEnd/>
          </a:ln>
        </p:spPr>
        <p:txBody>
          <a:bodyPr>
            <a:spAutoFit/>
          </a:bodyPr>
          <a:lstStyle/>
          <a:p>
            <a:r>
              <a:rPr lang="en-US" sz="3200" b="1" dirty="0" smtClean="0">
                <a:latin typeface="Arial" charset="0"/>
              </a:rPr>
              <a:t>    The </a:t>
            </a:r>
            <a:r>
              <a:rPr lang="en-US" sz="3200" b="1" dirty="0">
                <a:latin typeface="Arial" charset="0"/>
              </a:rPr>
              <a:t>King James Version is also called the </a:t>
            </a:r>
            <a:r>
              <a:rPr lang="en-US" sz="3200" b="1" i="1" dirty="0">
                <a:solidFill>
                  <a:srgbClr val="FFFF00"/>
                </a:solidFill>
                <a:latin typeface="Arial" charset="0"/>
              </a:rPr>
              <a:t>“Authorized Version,”</a:t>
            </a:r>
            <a:r>
              <a:rPr lang="en-US" sz="3200" b="1" dirty="0">
                <a:latin typeface="Arial" charset="0"/>
              </a:rPr>
              <a:t> </a:t>
            </a:r>
            <a:r>
              <a:rPr lang="en-US" sz="3200" b="1" dirty="0" smtClean="0">
                <a:latin typeface="Arial" charset="0"/>
              </a:rPr>
              <a:t> even </a:t>
            </a:r>
            <a:r>
              <a:rPr lang="en-US" sz="3200" b="1" dirty="0">
                <a:latin typeface="Arial" charset="0"/>
              </a:rPr>
              <a:t>though King James never gave the finished version his royal approval</a:t>
            </a:r>
            <a:r>
              <a:rPr lang="en-US" sz="3200" b="1" dirty="0" smtClean="0">
                <a:latin typeface="Arial" charset="0"/>
              </a:rPr>
              <a:t>.</a:t>
            </a:r>
          </a:p>
          <a:p>
            <a:r>
              <a:rPr lang="en-US" sz="3200" b="1" dirty="0" smtClean="0">
                <a:latin typeface="Arial" charset="0"/>
              </a:rPr>
              <a:t>    It </a:t>
            </a:r>
            <a:r>
              <a:rPr lang="en-US" sz="3200" b="1" dirty="0">
                <a:latin typeface="Arial" charset="0"/>
              </a:rPr>
              <a:t>uses the best known manuscripts available at the time and it is revised </a:t>
            </a:r>
            <a:r>
              <a:rPr lang="en-US" sz="3200" b="1" dirty="0" smtClean="0">
                <a:latin typeface="Arial" charset="0"/>
              </a:rPr>
              <a:t>several </a:t>
            </a:r>
            <a:r>
              <a:rPr lang="en-US" sz="3200" b="1" dirty="0">
                <a:latin typeface="Arial" charset="0"/>
              </a:rPr>
              <a:t>times.</a:t>
            </a:r>
          </a:p>
        </p:txBody>
      </p:sp>
      <p:pic>
        <p:nvPicPr>
          <p:cNvPr id="173061" name="Picture 5"/>
          <p:cNvPicPr>
            <a:picLocks noChangeAspect="1" noChangeArrowheads="1"/>
          </p:cNvPicPr>
          <p:nvPr/>
        </p:nvPicPr>
        <p:blipFill>
          <a:blip r:embed="rId3" cstate="print"/>
          <a:srcRect/>
          <a:stretch>
            <a:fillRect/>
          </a:stretch>
        </p:blipFill>
        <p:spPr bwMode="auto">
          <a:xfrm>
            <a:off x="6465888" y="1600200"/>
            <a:ext cx="2371725" cy="2743200"/>
          </a:xfrm>
          <a:prstGeom prst="rect">
            <a:avLst/>
          </a:prstGeom>
          <a:noFill/>
          <a:ln w="50800">
            <a:solidFill>
              <a:srgbClr val="008CFF">
                <a:alpha val="50195"/>
              </a:srgbClr>
            </a:solidFill>
            <a:miter lim="800000"/>
            <a:headEnd/>
            <a:tailEnd/>
          </a:ln>
        </p:spPr>
      </p:pic>
      <p:sp>
        <p:nvSpPr>
          <p:cNvPr id="173062" name="Rectangle 6"/>
          <p:cNvSpPr>
            <a:spLocks noChangeArrowheads="1"/>
          </p:cNvSpPr>
          <p:nvPr/>
        </p:nvSpPr>
        <p:spPr bwMode="auto">
          <a:xfrm>
            <a:off x="6324600" y="4654550"/>
            <a:ext cx="2819400" cy="674031"/>
          </a:xfrm>
          <a:prstGeom prst="rect">
            <a:avLst/>
          </a:prstGeom>
          <a:noFill/>
          <a:ln w="9525">
            <a:noFill/>
            <a:miter lim="800000"/>
            <a:headEnd/>
            <a:tailEnd/>
          </a:ln>
        </p:spPr>
        <p:txBody>
          <a:bodyPr wrap="square">
            <a:spAutoFit/>
          </a:bodyPr>
          <a:lstStyle/>
          <a:p>
            <a:pPr algn="ctr">
              <a:lnSpc>
                <a:spcPct val="90000"/>
              </a:lnSpc>
            </a:pPr>
            <a:r>
              <a:rPr lang="en-US" sz="2400" b="1" i="1" dirty="0">
                <a:solidFill>
                  <a:srgbClr val="FFFF00"/>
                </a:solidFill>
                <a:latin typeface="Arial" charset="0"/>
              </a:rPr>
              <a:t>King James Bible</a:t>
            </a:r>
          </a:p>
          <a:p>
            <a:pPr algn="ctr">
              <a:lnSpc>
                <a:spcPct val="90000"/>
              </a:lnSpc>
            </a:pPr>
            <a:r>
              <a:rPr lang="en-US" b="1" dirty="0">
                <a:latin typeface="Arial" charset="0"/>
              </a:rPr>
              <a:t>Page from 1611 version</a:t>
            </a:r>
          </a:p>
        </p:txBody>
      </p:sp>
      <p:sp>
        <p:nvSpPr>
          <p:cNvPr id="58375" name="Text Box 7"/>
          <p:cNvSpPr txBox="1">
            <a:spLocks noChangeArrowheads="1"/>
          </p:cNvSpPr>
          <p:nvPr/>
        </p:nvSpPr>
        <p:spPr bwMode="auto">
          <a:xfrm>
            <a:off x="0" y="6521450"/>
            <a:ext cx="9185275" cy="336550"/>
          </a:xfrm>
          <a:prstGeom prst="rect">
            <a:avLst/>
          </a:prstGeom>
          <a:noFill/>
          <a:ln w="9525">
            <a:noFill/>
            <a:miter lim="800000"/>
            <a:headEnd/>
            <a:tailEnd/>
          </a:ln>
        </p:spPr>
        <p:txBody>
          <a:bodyPr wrap="none" anchor="ctr">
            <a:spAutoFit/>
          </a:bodyPr>
          <a:lstStyle/>
          <a:p>
            <a:pPr>
              <a:spcBef>
                <a:spcPct val="50000"/>
              </a:spcBef>
            </a:pPr>
            <a:r>
              <a:rPr lang="en-US" sz="1600">
                <a:solidFill>
                  <a:srgbClr val="FFE2CC"/>
                </a:solidFill>
                <a:latin typeface="Arial" charset="0"/>
              </a:rPr>
              <a:t>1500 </a:t>
            </a:r>
            <a:r>
              <a:rPr lang="en-US" sz="1400">
                <a:solidFill>
                  <a:srgbClr val="FFE2CC"/>
                </a:solidFill>
                <a:latin typeface="Arial" charset="0"/>
              </a:rPr>
              <a:t>BC  </a:t>
            </a:r>
            <a:r>
              <a:rPr lang="en-US" sz="1600">
                <a:solidFill>
                  <a:srgbClr val="FFE2CC"/>
                </a:solidFill>
                <a:latin typeface="Arial" charset="0"/>
              </a:rPr>
              <a:t>        500 </a:t>
            </a:r>
            <a:r>
              <a:rPr lang="en-US" sz="1400">
                <a:solidFill>
                  <a:srgbClr val="FFE2CC"/>
                </a:solidFill>
                <a:latin typeface="Arial" charset="0"/>
              </a:rPr>
              <a:t>BC</a:t>
            </a:r>
            <a:r>
              <a:rPr lang="en-US" sz="1600">
                <a:solidFill>
                  <a:srgbClr val="FFE2CC"/>
                </a:solidFill>
                <a:latin typeface="Arial" charset="0"/>
              </a:rPr>
              <a:t>         </a:t>
            </a:r>
            <a:r>
              <a:rPr lang="en-US" sz="1400">
                <a:solidFill>
                  <a:srgbClr val="FFE2CC"/>
                </a:solidFill>
                <a:latin typeface="Arial" charset="0"/>
              </a:rPr>
              <a:t>AD</a:t>
            </a:r>
            <a:r>
              <a:rPr lang="en-US" sz="1600">
                <a:solidFill>
                  <a:srgbClr val="FFE2CC"/>
                </a:solidFill>
                <a:latin typeface="Arial" charset="0"/>
              </a:rPr>
              <a:t>1         </a:t>
            </a:r>
            <a:r>
              <a:rPr lang="en-US" sz="1400">
                <a:solidFill>
                  <a:srgbClr val="FFE2CC"/>
                </a:solidFill>
                <a:latin typeface="Arial" charset="0"/>
              </a:rPr>
              <a:t>AD</a:t>
            </a:r>
            <a:r>
              <a:rPr lang="en-US" sz="1600">
                <a:solidFill>
                  <a:srgbClr val="FFE2CC"/>
                </a:solidFill>
                <a:latin typeface="Arial" charset="0"/>
              </a:rPr>
              <a:t> 500         </a:t>
            </a:r>
            <a:r>
              <a:rPr lang="en-US" sz="1400">
                <a:solidFill>
                  <a:srgbClr val="FFE2CC"/>
                </a:solidFill>
                <a:latin typeface="Arial" charset="0"/>
              </a:rPr>
              <a:t>AD</a:t>
            </a:r>
            <a:r>
              <a:rPr lang="en-US" sz="1600">
                <a:solidFill>
                  <a:srgbClr val="FFE2CC"/>
                </a:solidFill>
                <a:latin typeface="Arial" charset="0"/>
              </a:rPr>
              <a:t> 1000         </a:t>
            </a:r>
            <a:r>
              <a:rPr lang="en-US" sz="1400">
                <a:solidFill>
                  <a:srgbClr val="FFE2CC"/>
                </a:solidFill>
                <a:latin typeface="Arial" charset="0"/>
              </a:rPr>
              <a:t>AD</a:t>
            </a:r>
            <a:r>
              <a:rPr lang="en-US" sz="1600">
                <a:solidFill>
                  <a:srgbClr val="FFE2CC"/>
                </a:solidFill>
                <a:latin typeface="Arial" charset="0"/>
              </a:rPr>
              <a:t> 1500          </a:t>
            </a:r>
            <a:r>
              <a:rPr lang="en-US" sz="1400">
                <a:solidFill>
                  <a:srgbClr val="FFE2CC"/>
                </a:solidFill>
                <a:latin typeface="Arial" charset="0"/>
              </a:rPr>
              <a:t>AD</a:t>
            </a:r>
            <a:r>
              <a:rPr lang="en-US" sz="1600">
                <a:solidFill>
                  <a:srgbClr val="FFE2CC"/>
                </a:solidFill>
                <a:latin typeface="Arial" charset="0"/>
              </a:rPr>
              <a:t> 1900       </a:t>
            </a:r>
            <a:r>
              <a:rPr lang="en-US" sz="1400">
                <a:solidFill>
                  <a:srgbClr val="FFE2CC"/>
                </a:solidFill>
                <a:latin typeface="Arial" charset="0"/>
              </a:rPr>
              <a:t>AD </a:t>
            </a:r>
            <a:r>
              <a:rPr lang="en-US" sz="1600">
                <a:solidFill>
                  <a:srgbClr val="FFE2CC"/>
                </a:solidFill>
                <a:latin typeface="Arial" charset="0"/>
              </a:rPr>
              <a:t>2000</a:t>
            </a:r>
            <a:endParaRPr lang="en-US" sz="1700">
              <a:solidFill>
                <a:schemeClr val="tx2"/>
              </a:solidFill>
              <a:latin typeface="Arial" charset="0"/>
            </a:endParaRPr>
          </a:p>
        </p:txBody>
      </p:sp>
      <p:sp>
        <p:nvSpPr>
          <p:cNvPr id="58376" name="Line 8"/>
          <p:cNvSpPr>
            <a:spLocks noChangeShapeType="1"/>
          </p:cNvSpPr>
          <p:nvPr/>
        </p:nvSpPr>
        <p:spPr bwMode="auto">
          <a:xfrm>
            <a:off x="460375" y="6419850"/>
            <a:ext cx="8458200" cy="0"/>
          </a:xfrm>
          <a:prstGeom prst="line">
            <a:avLst/>
          </a:prstGeom>
          <a:noFill/>
          <a:ln w="76200">
            <a:solidFill>
              <a:srgbClr val="FFE2CC"/>
            </a:solidFill>
            <a:round/>
            <a:headEnd/>
            <a:tailEnd/>
          </a:ln>
        </p:spPr>
        <p:txBody>
          <a:bodyPr wrap="none" anchor="ctr"/>
          <a:lstStyle/>
          <a:p>
            <a:endParaRPr lang="en-US"/>
          </a:p>
        </p:txBody>
      </p:sp>
      <p:sp>
        <p:nvSpPr>
          <p:cNvPr id="58377" name="Line 9"/>
          <p:cNvSpPr>
            <a:spLocks noChangeShapeType="1"/>
          </p:cNvSpPr>
          <p:nvPr/>
        </p:nvSpPr>
        <p:spPr bwMode="auto">
          <a:xfrm>
            <a:off x="7623175" y="5962650"/>
            <a:ext cx="0" cy="457200"/>
          </a:xfrm>
          <a:prstGeom prst="line">
            <a:avLst/>
          </a:prstGeom>
          <a:noFill/>
          <a:ln w="57150">
            <a:solidFill>
              <a:srgbClr val="FFE2CC"/>
            </a:solidFill>
            <a:round/>
            <a:headEnd/>
            <a:tailEnd/>
          </a:ln>
        </p:spPr>
        <p:txBody>
          <a:bodyPr wrap="none" anchor="ctr"/>
          <a:lstStyle/>
          <a:p>
            <a:endParaRPr lang="en-US"/>
          </a:p>
        </p:txBody>
      </p:sp>
      <p:sp>
        <p:nvSpPr>
          <p:cNvPr id="58378" name="AutoShape 10"/>
          <p:cNvSpPr>
            <a:spLocks noChangeArrowheads="1"/>
          </p:cNvSpPr>
          <p:nvPr/>
        </p:nvSpPr>
        <p:spPr bwMode="auto">
          <a:xfrm>
            <a:off x="7467600" y="6038850"/>
            <a:ext cx="1676400" cy="838200"/>
          </a:xfrm>
          <a:prstGeom prst="parallelogram">
            <a:avLst>
              <a:gd name="adj" fmla="val 0"/>
            </a:avLst>
          </a:prstGeom>
          <a:solidFill>
            <a:srgbClr val="008000"/>
          </a:solidFill>
          <a:ln w="9525">
            <a:noFill/>
            <a:miter lim="800000"/>
            <a:headEnd/>
            <a:tailEnd/>
          </a:ln>
        </p:spPr>
        <p:txBody>
          <a:bodyPr wrap="none" anchor="ctr"/>
          <a:lstStyle/>
          <a:p>
            <a:pPr algn="ctr"/>
            <a:endParaRPr lang="en-US" sz="2400">
              <a:latin typeface="Times" charset="0"/>
            </a:endParaRPr>
          </a:p>
        </p:txBody>
      </p:sp>
      <p:sp>
        <p:nvSpPr>
          <p:cNvPr id="58379" name="AutoShape 11"/>
          <p:cNvSpPr>
            <a:spLocks noChangeArrowheads="1"/>
          </p:cNvSpPr>
          <p:nvPr/>
        </p:nvSpPr>
        <p:spPr bwMode="auto">
          <a:xfrm>
            <a:off x="2895600" y="6038850"/>
            <a:ext cx="990600" cy="838200"/>
          </a:xfrm>
          <a:prstGeom prst="parallelogram">
            <a:avLst>
              <a:gd name="adj" fmla="val 0"/>
            </a:avLst>
          </a:prstGeom>
          <a:solidFill>
            <a:srgbClr val="660066"/>
          </a:solidFill>
          <a:ln w="9525">
            <a:noFill/>
            <a:miter lim="800000"/>
            <a:headEnd/>
            <a:tailEnd/>
          </a:ln>
        </p:spPr>
        <p:txBody>
          <a:bodyPr wrap="none" anchor="ctr"/>
          <a:lstStyle/>
          <a:p>
            <a:pPr algn="ctr"/>
            <a:endParaRPr lang="en-US" sz="3200" b="1">
              <a:solidFill>
                <a:schemeClr val="bg1"/>
              </a:solidFill>
              <a:latin typeface="Arial" charset="0"/>
            </a:endParaRPr>
          </a:p>
        </p:txBody>
      </p:sp>
      <p:sp>
        <p:nvSpPr>
          <p:cNvPr id="58380" name="AutoShape 12"/>
          <p:cNvSpPr>
            <a:spLocks noChangeArrowheads="1"/>
          </p:cNvSpPr>
          <p:nvPr/>
        </p:nvSpPr>
        <p:spPr bwMode="auto">
          <a:xfrm>
            <a:off x="0" y="6038850"/>
            <a:ext cx="2895600" cy="838200"/>
          </a:xfrm>
          <a:prstGeom prst="parallelogram">
            <a:avLst>
              <a:gd name="adj" fmla="val 0"/>
            </a:avLst>
          </a:prstGeom>
          <a:solidFill>
            <a:srgbClr val="660066"/>
          </a:solidFill>
          <a:ln w="9525">
            <a:noFill/>
            <a:miter lim="800000"/>
            <a:headEnd/>
            <a:tailEnd/>
          </a:ln>
        </p:spPr>
        <p:txBody>
          <a:bodyPr wrap="none" anchor="ctr"/>
          <a:lstStyle/>
          <a:p>
            <a:pPr algn="ctr"/>
            <a:endParaRPr lang="en-US" sz="3200" b="1">
              <a:solidFill>
                <a:schemeClr val="bg1"/>
              </a:solidFill>
              <a:latin typeface="Arial" charset="0"/>
            </a:endParaRPr>
          </a:p>
        </p:txBody>
      </p:sp>
      <p:sp>
        <p:nvSpPr>
          <p:cNvPr id="58381" name="AutoShape 13"/>
          <p:cNvSpPr>
            <a:spLocks noChangeArrowheads="1"/>
          </p:cNvSpPr>
          <p:nvPr/>
        </p:nvSpPr>
        <p:spPr bwMode="auto">
          <a:xfrm>
            <a:off x="6172200" y="6038850"/>
            <a:ext cx="1371600" cy="838200"/>
          </a:xfrm>
          <a:prstGeom prst="parallelogram">
            <a:avLst>
              <a:gd name="adj" fmla="val 0"/>
            </a:avLst>
          </a:prstGeom>
          <a:solidFill>
            <a:srgbClr val="008CFF"/>
          </a:solidFill>
          <a:ln w="9525">
            <a:noFill/>
            <a:miter lim="800000"/>
            <a:headEnd/>
            <a:tailEnd/>
          </a:ln>
        </p:spPr>
        <p:txBody>
          <a:bodyPr wrap="none" anchor="ctr"/>
          <a:lstStyle/>
          <a:p>
            <a:pPr algn="ctr"/>
            <a:endParaRPr lang="en-US" sz="2400">
              <a:latin typeface="Times" charset="0"/>
            </a:endParaRPr>
          </a:p>
        </p:txBody>
      </p:sp>
      <p:sp>
        <p:nvSpPr>
          <p:cNvPr id="58382" name="AutoShape 14"/>
          <p:cNvSpPr>
            <a:spLocks noChangeArrowheads="1"/>
          </p:cNvSpPr>
          <p:nvPr/>
        </p:nvSpPr>
        <p:spPr bwMode="auto">
          <a:xfrm>
            <a:off x="3886200" y="6038850"/>
            <a:ext cx="2286000" cy="838200"/>
          </a:xfrm>
          <a:prstGeom prst="parallelogram">
            <a:avLst>
              <a:gd name="adj" fmla="val 0"/>
            </a:avLst>
          </a:prstGeom>
          <a:solidFill>
            <a:srgbClr val="FF0066"/>
          </a:solidFill>
          <a:ln w="9525">
            <a:noFill/>
            <a:miter lim="800000"/>
            <a:headEnd/>
            <a:tailEnd/>
          </a:ln>
        </p:spPr>
        <p:txBody>
          <a:bodyPr wrap="none" anchor="ctr"/>
          <a:lstStyle/>
          <a:p>
            <a:endParaRPr lang="en-US"/>
          </a:p>
        </p:txBody>
      </p:sp>
      <p:sp>
        <p:nvSpPr>
          <p:cNvPr id="58383" name="Line 15"/>
          <p:cNvSpPr>
            <a:spLocks noChangeShapeType="1"/>
          </p:cNvSpPr>
          <p:nvPr/>
        </p:nvSpPr>
        <p:spPr bwMode="auto">
          <a:xfrm>
            <a:off x="381000" y="6496050"/>
            <a:ext cx="8458200" cy="0"/>
          </a:xfrm>
          <a:prstGeom prst="line">
            <a:avLst/>
          </a:prstGeom>
          <a:noFill/>
          <a:ln w="76200">
            <a:solidFill>
              <a:srgbClr val="FFE2CC"/>
            </a:solidFill>
            <a:round/>
            <a:headEnd/>
            <a:tailEnd/>
          </a:ln>
        </p:spPr>
        <p:txBody>
          <a:bodyPr wrap="none" anchor="ctr"/>
          <a:lstStyle/>
          <a:p>
            <a:endParaRPr lang="en-US"/>
          </a:p>
        </p:txBody>
      </p:sp>
      <p:sp>
        <p:nvSpPr>
          <p:cNvPr id="58384" name="Line 16"/>
          <p:cNvSpPr>
            <a:spLocks noChangeShapeType="1"/>
          </p:cNvSpPr>
          <p:nvPr/>
        </p:nvSpPr>
        <p:spPr bwMode="auto">
          <a:xfrm>
            <a:off x="2743200" y="6038850"/>
            <a:ext cx="0" cy="457200"/>
          </a:xfrm>
          <a:prstGeom prst="line">
            <a:avLst/>
          </a:prstGeom>
          <a:noFill/>
          <a:ln w="57150">
            <a:solidFill>
              <a:srgbClr val="FFE2CC"/>
            </a:solidFill>
            <a:round/>
            <a:headEnd/>
            <a:tailEnd/>
          </a:ln>
        </p:spPr>
        <p:txBody>
          <a:bodyPr wrap="none" anchor="ctr"/>
          <a:lstStyle/>
          <a:p>
            <a:endParaRPr lang="en-US"/>
          </a:p>
        </p:txBody>
      </p:sp>
      <p:sp>
        <p:nvSpPr>
          <p:cNvPr id="58385" name="Line 17"/>
          <p:cNvSpPr>
            <a:spLocks noChangeShapeType="1"/>
          </p:cNvSpPr>
          <p:nvPr/>
        </p:nvSpPr>
        <p:spPr bwMode="auto">
          <a:xfrm>
            <a:off x="1524000" y="6038850"/>
            <a:ext cx="0" cy="457200"/>
          </a:xfrm>
          <a:prstGeom prst="line">
            <a:avLst/>
          </a:prstGeom>
          <a:noFill/>
          <a:ln w="57150">
            <a:solidFill>
              <a:srgbClr val="FFE2CC"/>
            </a:solidFill>
            <a:round/>
            <a:headEnd/>
            <a:tailEnd/>
          </a:ln>
        </p:spPr>
        <p:txBody>
          <a:bodyPr wrap="none" anchor="ctr"/>
          <a:lstStyle/>
          <a:p>
            <a:endParaRPr lang="en-US"/>
          </a:p>
        </p:txBody>
      </p:sp>
      <p:sp>
        <p:nvSpPr>
          <p:cNvPr id="58386" name="Line 18"/>
          <p:cNvSpPr>
            <a:spLocks noChangeShapeType="1"/>
          </p:cNvSpPr>
          <p:nvPr/>
        </p:nvSpPr>
        <p:spPr bwMode="auto">
          <a:xfrm>
            <a:off x="6172200" y="6038850"/>
            <a:ext cx="0" cy="457200"/>
          </a:xfrm>
          <a:prstGeom prst="line">
            <a:avLst/>
          </a:prstGeom>
          <a:noFill/>
          <a:ln w="57150">
            <a:solidFill>
              <a:srgbClr val="FFE2CC"/>
            </a:solidFill>
            <a:round/>
            <a:headEnd/>
            <a:tailEnd/>
          </a:ln>
        </p:spPr>
        <p:txBody>
          <a:bodyPr wrap="none" anchor="ctr"/>
          <a:lstStyle/>
          <a:p>
            <a:endParaRPr lang="en-US"/>
          </a:p>
        </p:txBody>
      </p:sp>
      <p:sp>
        <p:nvSpPr>
          <p:cNvPr id="58387" name="Line 19"/>
          <p:cNvSpPr>
            <a:spLocks noChangeShapeType="1"/>
          </p:cNvSpPr>
          <p:nvPr/>
        </p:nvSpPr>
        <p:spPr bwMode="auto">
          <a:xfrm>
            <a:off x="4953000" y="6038850"/>
            <a:ext cx="0" cy="457200"/>
          </a:xfrm>
          <a:prstGeom prst="line">
            <a:avLst/>
          </a:prstGeom>
          <a:noFill/>
          <a:ln w="57150">
            <a:solidFill>
              <a:srgbClr val="FFE2CC"/>
            </a:solidFill>
            <a:round/>
            <a:headEnd/>
            <a:tailEnd/>
          </a:ln>
        </p:spPr>
        <p:txBody>
          <a:bodyPr wrap="none" anchor="ctr"/>
          <a:lstStyle/>
          <a:p>
            <a:endParaRPr lang="en-US"/>
          </a:p>
        </p:txBody>
      </p:sp>
      <p:sp>
        <p:nvSpPr>
          <p:cNvPr id="58388" name="Line 20"/>
          <p:cNvSpPr>
            <a:spLocks noChangeShapeType="1"/>
          </p:cNvSpPr>
          <p:nvPr/>
        </p:nvSpPr>
        <p:spPr bwMode="auto">
          <a:xfrm>
            <a:off x="3886200" y="6038850"/>
            <a:ext cx="0" cy="457200"/>
          </a:xfrm>
          <a:prstGeom prst="line">
            <a:avLst/>
          </a:prstGeom>
          <a:noFill/>
          <a:ln w="57150">
            <a:solidFill>
              <a:srgbClr val="FFE2CC"/>
            </a:solidFill>
            <a:round/>
            <a:headEnd/>
            <a:tailEnd/>
          </a:ln>
        </p:spPr>
        <p:txBody>
          <a:bodyPr wrap="none" anchor="ctr"/>
          <a:lstStyle/>
          <a:p>
            <a:endParaRPr lang="en-US"/>
          </a:p>
        </p:txBody>
      </p:sp>
      <p:sp>
        <p:nvSpPr>
          <p:cNvPr id="58389" name="Line 21"/>
          <p:cNvSpPr>
            <a:spLocks noChangeShapeType="1"/>
          </p:cNvSpPr>
          <p:nvPr/>
        </p:nvSpPr>
        <p:spPr bwMode="auto">
          <a:xfrm>
            <a:off x="7543800" y="6038850"/>
            <a:ext cx="0" cy="457200"/>
          </a:xfrm>
          <a:prstGeom prst="line">
            <a:avLst/>
          </a:prstGeom>
          <a:noFill/>
          <a:ln w="57150">
            <a:solidFill>
              <a:srgbClr val="FFE2CC"/>
            </a:solidFill>
            <a:round/>
            <a:headEnd/>
            <a:tailEnd/>
          </a:ln>
        </p:spPr>
        <p:txBody>
          <a:bodyPr wrap="none" anchor="ctr"/>
          <a:lstStyle/>
          <a:p>
            <a:endParaRPr lang="en-US"/>
          </a:p>
        </p:txBody>
      </p:sp>
      <p:sp>
        <p:nvSpPr>
          <p:cNvPr id="58390" name="Line 22"/>
          <p:cNvSpPr>
            <a:spLocks noChangeShapeType="1"/>
          </p:cNvSpPr>
          <p:nvPr/>
        </p:nvSpPr>
        <p:spPr bwMode="auto">
          <a:xfrm>
            <a:off x="8763000" y="6038850"/>
            <a:ext cx="0" cy="457200"/>
          </a:xfrm>
          <a:prstGeom prst="line">
            <a:avLst/>
          </a:prstGeom>
          <a:noFill/>
          <a:ln w="139700">
            <a:solidFill>
              <a:srgbClr val="FFE2CC"/>
            </a:solidFill>
            <a:round/>
            <a:headEnd/>
            <a:tailEnd/>
          </a:ln>
        </p:spPr>
        <p:txBody>
          <a:bodyPr wrap="none" anchor="ctr"/>
          <a:lstStyle/>
          <a:p>
            <a:endParaRPr lang="en-US"/>
          </a:p>
        </p:txBody>
      </p:sp>
      <p:sp>
        <p:nvSpPr>
          <p:cNvPr id="58391" name="Line 23"/>
          <p:cNvSpPr>
            <a:spLocks noChangeShapeType="1"/>
          </p:cNvSpPr>
          <p:nvPr/>
        </p:nvSpPr>
        <p:spPr bwMode="auto">
          <a:xfrm>
            <a:off x="457200" y="6038850"/>
            <a:ext cx="0" cy="457200"/>
          </a:xfrm>
          <a:prstGeom prst="line">
            <a:avLst/>
          </a:prstGeom>
          <a:noFill/>
          <a:ln w="165100">
            <a:solidFill>
              <a:srgbClr val="FFE2CC"/>
            </a:solidFill>
            <a:round/>
            <a:headEnd/>
            <a:tailEnd/>
          </a:ln>
        </p:spPr>
        <p:txBody>
          <a:bodyPr wrap="none" anchor="ctr"/>
          <a:lstStyle/>
          <a:p>
            <a:endParaRPr lang="en-US"/>
          </a:p>
        </p:txBody>
      </p:sp>
      <p:sp>
        <p:nvSpPr>
          <p:cNvPr id="58392" name="AutoShape 24"/>
          <p:cNvSpPr>
            <a:spLocks noChangeArrowheads="1"/>
          </p:cNvSpPr>
          <p:nvPr/>
        </p:nvSpPr>
        <p:spPr bwMode="auto">
          <a:xfrm rot="10800000">
            <a:off x="6324600" y="5867400"/>
            <a:ext cx="457200" cy="228600"/>
          </a:xfrm>
          <a:prstGeom prst="triangle">
            <a:avLst>
              <a:gd name="adj" fmla="val 50000"/>
            </a:avLst>
          </a:prstGeom>
          <a:solidFill>
            <a:srgbClr val="B8070D"/>
          </a:solidFill>
          <a:ln w="12700">
            <a:solidFill>
              <a:schemeClr val="bg1"/>
            </a:solidFill>
            <a:miter lim="800000"/>
            <a:headEnd/>
            <a:tailEnd/>
          </a:ln>
        </p:spPr>
        <p:txBody>
          <a:bodyPr wrap="none" anchor="ctr"/>
          <a:lstStyle/>
          <a:p>
            <a:endParaRPr lang="en-US"/>
          </a:p>
        </p:txBody>
      </p:sp>
      <p:grpSp>
        <p:nvGrpSpPr>
          <p:cNvPr id="58393" name="Group 25"/>
          <p:cNvGrpSpPr>
            <a:grpSpLocks/>
          </p:cNvGrpSpPr>
          <p:nvPr/>
        </p:nvGrpSpPr>
        <p:grpSpPr bwMode="auto">
          <a:xfrm>
            <a:off x="2552700" y="5486400"/>
            <a:ext cx="381000" cy="609600"/>
            <a:chOff x="1608" y="3408"/>
            <a:chExt cx="240" cy="384"/>
          </a:xfrm>
        </p:grpSpPr>
        <p:sp>
          <p:nvSpPr>
            <p:cNvPr id="58399" name="Line 26"/>
            <p:cNvSpPr>
              <a:spLocks noChangeShapeType="1"/>
            </p:cNvSpPr>
            <p:nvPr/>
          </p:nvSpPr>
          <p:spPr bwMode="auto">
            <a:xfrm flipV="1">
              <a:off x="1728" y="3408"/>
              <a:ext cx="0" cy="384"/>
            </a:xfrm>
            <a:prstGeom prst="line">
              <a:avLst/>
            </a:prstGeom>
            <a:noFill/>
            <a:ln w="41275">
              <a:solidFill>
                <a:srgbClr val="FFDE02"/>
              </a:solidFill>
              <a:round/>
              <a:headEnd/>
              <a:tailEnd/>
            </a:ln>
          </p:spPr>
          <p:txBody>
            <a:bodyPr wrap="none" anchor="ctr"/>
            <a:lstStyle/>
            <a:p>
              <a:endParaRPr lang="en-US"/>
            </a:p>
          </p:txBody>
        </p:sp>
        <p:sp>
          <p:nvSpPr>
            <p:cNvPr id="58400" name="Line 27"/>
            <p:cNvSpPr>
              <a:spLocks noChangeShapeType="1"/>
            </p:cNvSpPr>
            <p:nvPr/>
          </p:nvSpPr>
          <p:spPr bwMode="auto">
            <a:xfrm flipH="1" flipV="1">
              <a:off x="1608" y="3504"/>
              <a:ext cx="240" cy="0"/>
            </a:xfrm>
            <a:prstGeom prst="line">
              <a:avLst/>
            </a:prstGeom>
            <a:noFill/>
            <a:ln w="41275">
              <a:solidFill>
                <a:srgbClr val="FFDE02"/>
              </a:solidFill>
              <a:round/>
              <a:headEnd/>
              <a:tailEnd/>
            </a:ln>
          </p:spPr>
          <p:txBody>
            <a:bodyPr wrap="none" anchor="ctr"/>
            <a:lstStyle/>
            <a:p>
              <a:endParaRPr lang="en-US"/>
            </a:p>
          </p:txBody>
        </p:sp>
      </p:grpSp>
      <p:sp>
        <p:nvSpPr>
          <p:cNvPr id="58394" name="Line 28"/>
          <p:cNvSpPr>
            <a:spLocks noChangeShapeType="1"/>
          </p:cNvSpPr>
          <p:nvPr/>
        </p:nvSpPr>
        <p:spPr bwMode="auto">
          <a:xfrm>
            <a:off x="1301750" y="457200"/>
            <a:ext cx="7842250" cy="0"/>
          </a:xfrm>
          <a:prstGeom prst="line">
            <a:avLst/>
          </a:prstGeom>
          <a:noFill/>
          <a:ln w="76200">
            <a:solidFill>
              <a:srgbClr val="008CFF">
                <a:alpha val="50195"/>
              </a:srgbClr>
            </a:solidFill>
            <a:round/>
            <a:headEnd/>
            <a:tailEnd/>
          </a:ln>
        </p:spPr>
        <p:txBody>
          <a:bodyPr wrap="none" anchor="ctr"/>
          <a:lstStyle/>
          <a:p>
            <a:endParaRPr lang="en-US"/>
          </a:p>
        </p:txBody>
      </p:sp>
      <p:sp>
        <p:nvSpPr>
          <p:cNvPr id="58395" name="AutoShape 29"/>
          <p:cNvSpPr>
            <a:spLocks noChangeArrowheads="1"/>
          </p:cNvSpPr>
          <p:nvPr/>
        </p:nvSpPr>
        <p:spPr bwMode="auto">
          <a:xfrm>
            <a:off x="387350" y="457200"/>
            <a:ext cx="3524250" cy="782638"/>
          </a:xfrm>
          <a:prstGeom prst="parallelogram">
            <a:avLst>
              <a:gd name="adj" fmla="val 112576"/>
            </a:avLst>
          </a:prstGeom>
          <a:solidFill>
            <a:srgbClr val="008CFF">
              <a:alpha val="50195"/>
            </a:srgbClr>
          </a:solidFill>
          <a:ln w="9525">
            <a:noFill/>
            <a:miter lim="800000"/>
            <a:headEnd/>
            <a:tailEnd/>
          </a:ln>
        </p:spPr>
        <p:txBody>
          <a:bodyPr wrap="none" anchor="ctr"/>
          <a:lstStyle/>
          <a:p>
            <a:endParaRPr lang="en-US"/>
          </a:p>
        </p:txBody>
      </p:sp>
      <p:sp>
        <p:nvSpPr>
          <p:cNvPr id="173086" name="Rectangle 30"/>
          <p:cNvSpPr>
            <a:spLocks noChangeArrowheads="1"/>
          </p:cNvSpPr>
          <p:nvPr/>
        </p:nvSpPr>
        <p:spPr bwMode="auto">
          <a:xfrm>
            <a:off x="3968750" y="628650"/>
            <a:ext cx="4552950" cy="641350"/>
          </a:xfrm>
          <a:prstGeom prst="rect">
            <a:avLst/>
          </a:prstGeom>
          <a:noFill/>
          <a:ln w="9525">
            <a:noFill/>
            <a:miter lim="800000"/>
            <a:headEnd/>
            <a:tailEnd/>
          </a:ln>
          <a:effectLst/>
        </p:spPr>
        <p:txBody>
          <a:bodyPr wrap="none">
            <a:spAutoFit/>
          </a:bodyPr>
          <a:lstStyle/>
          <a:p>
            <a:pPr>
              <a:defRPr/>
            </a:pPr>
            <a:r>
              <a:rPr lang="en-US" sz="3600" b="1">
                <a:solidFill>
                  <a:srgbClr val="660104"/>
                </a:solidFill>
                <a:effectLst>
                  <a:outerShdw blurRad="38100" dist="38100" dir="2700000" algn="tl">
                    <a:srgbClr val="000000"/>
                  </a:outerShdw>
                </a:effectLst>
                <a:latin typeface="Arial" charset="0"/>
              </a:rPr>
              <a:t>King James Version</a:t>
            </a:r>
          </a:p>
        </p:txBody>
      </p:sp>
      <p:sp>
        <p:nvSpPr>
          <p:cNvPr id="58397" name="Text Box 31"/>
          <p:cNvSpPr txBox="1">
            <a:spLocks noChangeArrowheads="1"/>
          </p:cNvSpPr>
          <p:nvPr/>
        </p:nvSpPr>
        <p:spPr bwMode="auto">
          <a:xfrm>
            <a:off x="1428750" y="533400"/>
            <a:ext cx="1698625" cy="579438"/>
          </a:xfrm>
          <a:prstGeom prst="rect">
            <a:avLst/>
          </a:prstGeom>
          <a:noFill/>
          <a:ln w="9525">
            <a:noFill/>
            <a:miter lim="800000"/>
            <a:headEnd/>
            <a:tailEnd/>
          </a:ln>
        </p:spPr>
        <p:txBody>
          <a:bodyPr wrap="none">
            <a:spAutoFit/>
          </a:bodyPr>
          <a:lstStyle/>
          <a:p>
            <a:r>
              <a:rPr lang="en-US" sz="2800" b="1">
                <a:solidFill>
                  <a:schemeClr val="bg1"/>
                </a:solidFill>
                <a:latin typeface="Arial" charset="0"/>
              </a:rPr>
              <a:t>AD </a:t>
            </a:r>
            <a:r>
              <a:rPr lang="en-US" sz="3200" b="1">
                <a:solidFill>
                  <a:schemeClr val="bg1"/>
                </a:solidFill>
                <a:latin typeface="Arial" charset="0"/>
              </a:rPr>
              <a:t>1611</a:t>
            </a:r>
          </a:p>
        </p:txBody>
      </p:sp>
      <p:sp>
        <p:nvSpPr>
          <p:cNvPr id="173088" name="Text Box 32"/>
          <p:cNvSpPr txBox="1">
            <a:spLocks noChangeArrowheads="1"/>
          </p:cNvSpPr>
          <p:nvPr/>
        </p:nvSpPr>
        <p:spPr bwMode="auto">
          <a:xfrm>
            <a:off x="-76200" y="6507163"/>
            <a:ext cx="9280525" cy="350837"/>
          </a:xfrm>
          <a:prstGeom prst="rect">
            <a:avLst/>
          </a:prstGeom>
          <a:noFill/>
          <a:ln w="9525">
            <a:noFill/>
            <a:miter lim="800000"/>
            <a:headEnd/>
            <a:tailEnd/>
          </a:ln>
          <a:effec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latin typeface="Arial" charset="0"/>
              </a:rPr>
              <a:t>1500 BC       500 BC       AD 1      AD 500      AD 1000       AD 1500        AD 1900        AD 2000</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73061"/>
                                        </p:tgtEl>
                                        <p:attrNameLst>
                                          <p:attrName>style.visibility</p:attrName>
                                        </p:attrNameLst>
                                      </p:cBhvr>
                                      <p:to>
                                        <p:strVal val="visible"/>
                                      </p:to>
                                    </p:set>
                                    <p:animEffect transition="in" filter="dissolve">
                                      <p:cBhvr>
                                        <p:cTn id="7" dur="500"/>
                                        <p:tgtEl>
                                          <p:spTgt spid="17306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73062">
                                            <p:txEl>
                                              <p:pRg st="0" end="0"/>
                                            </p:txEl>
                                          </p:spTgt>
                                        </p:tgtEl>
                                        <p:attrNameLst>
                                          <p:attrName>style.visibility</p:attrName>
                                        </p:attrNameLst>
                                      </p:cBhvr>
                                      <p:to>
                                        <p:strVal val="visible"/>
                                      </p:to>
                                    </p:set>
                                    <p:animEffect transition="in" filter="dissolve">
                                      <p:cBhvr>
                                        <p:cTn id="11" dur="500"/>
                                        <p:tgtEl>
                                          <p:spTgt spid="173062">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73062">
                                            <p:txEl>
                                              <p:pRg st="1" end="1"/>
                                            </p:txEl>
                                          </p:spTgt>
                                        </p:tgtEl>
                                        <p:attrNameLst>
                                          <p:attrName>style.visibility</p:attrName>
                                        </p:attrNameLst>
                                      </p:cBhvr>
                                      <p:to>
                                        <p:strVal val="visible"/>
                                      </p:to>
                                    </p:set>
                                    <p:animEffect transition="in" filter="dissolve">
                                      <p:cBhvr>
                                        <p:cTn id="15" dur="500"/>
                                        <p:tgtEl>
                                          <p:spTgt spid="17306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2" grpId="0" build="p" autoUpdateAnimBg="0"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Grp="1" noChangeArrowheads="1"/>
          </p:cNvSpPr>
          <p:nvPr>
            <p:ph type="title"/>
          </p:nvPr>
        </p:nvSpPr>
        <p:spPr>
          <a:xfrm>
            <a:off x="152400" y="457200"/>
            <a:ext cx="8686800" cy="990600"/>
          </a:xfrm>
        </p:spPr>
        <p:txBody>
          <a:bodyPr/>
          <a:lstStyle/>
          <a:p>
            <a:pPr eaLnBrk="1" hangingPunct="1">
              <a:defRPr/>
            </a:pPr>
            <a:r>
              <a:rPr lang="en-US" sz="5400" b="1" i="1" dirty="0" smtClean="0">
                <a:solidFill>
                  <a:srgbClr val="FFFF00"/>
                </a:solidFill>
              </a:rPr>
              <a:t>“The Translators to       the Reader”</a:t>
            </a:r>
          </a:p>
        </p:txBody>
      </p:sp>
      <p:sp>
        <p:nvSpPr>
          <p:cNvPr id="948227" name="Rectangle 3"/>
          <p:cNvSpPr>
            <a:spLocks noGrp="1" noChangeArrowheads="1"/>
          </p:cNvSpPr>
          <p:nvPr>
            <p:ph type="body" idx="1"/>
          </p:nvPr>
        </p:nvSpPr>
        <p:spPr>
          <a:xfrm>
            <a:off x="304800" y="1752600"/>
            <a:ext cx="8686800" cy="4648200"/>
          </a:xfrm>
        </p:spPr>
        <p:txBody>
          <a:bodyPr/>
          <a:lstStyle/>
          <a:p>
            <a:pPr eaLnBrk="1" hangingPunct="1">
              <a:buClr>
                <a:srgbClr val="FF0000"/>
              </a:buClr>
              <a:buSzPct val="95000"/>
              <a:buFont typeface="Wingdings" pitchFamily="2" charset="2"/>
              <a:buChar char="ü"/>
              <a:defRPr/>
            </a:pPr>
            <a:r>
              <a:rPr lang="en-US" b="1" dirty="0" smtClean="0"/>
              <a:t>“Truly (good Christian Reader) we never thought from the beginning, that we should need to make a  new Translation, nor yet to make of a bad one a good one . . . but    to make a good one better, or out of many good ones, one principal good one, not justly to be  excepted against; that hath been our endeavor, that our mark.”</a:t>
            </a:r>
          </a:p>
          <a:p>
            <a:pPr eaLnBrk="1" hangingPunct="1">
              <a:defRPr/>
            </a:pPr>
            <a:endParaRPr lang="en-US" dirty="0" smtClean="0"/>
          </a:p>
        </p:txBody>
      </p:sp>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a:xfrm>
            <a:off x="0" y="762000"/>
            <a:ext cx="8839200" cy="1066800"/>
          </a:xfrm>
        </p:spPr>
        <p:txBody>
          <a:bodyPr/>
          <a:lstStyle/>
          <a:p>
            <a:pPr eaLnBrk="1" hangingPunct="1">
              <a:defRPr/>
            </a:pPr>
            <a:r>
              <a:rPr lang="en-US" sz="6600" b="1" i="1" dirty="0" smtClean="0">
                <a:solidFill>
                  <a:srgbClr val="FFFF00"/>
                </a:solidFill>
              </a:rPr>
              <a:t>The Word </a:t>
            </a:r>
            <a:br>
              <a:rPr lang="en-US" sz="6600" b="1" i="1" dirty="0" smtClean="0">
                <a:solidFill>
                  <a:srgbClr val="FFFF00"/>
                </a:solidFill>
              </a:rPr>
            </a:br>
            <a:r>
              <a:rPr lang="en-US" sz="6600" b="1" i="1" dirty="0" smtClean="0">
                <a:solidFill>
                  <a:srgbClr val="FFFF00"/>
                </a:solidFill>
              </a:rPr>
              <a:t> </a:t>
            </a:r>
            <a:r>
              <a:rPr lang="en-US" sz="5400" b="1" i="1" dirty="0" smtClean="0">
                <a:solidFill>
                  <a:srgbClr val="FFFF00"/>
                </a:solidFill>
              </a:rPr>
              <a:t>John 1:1</a:t>
            </a:r>
            <a:r>
              <a:rPr lang="en-US" dirty="0" smtClean="0">
                <a:solidFill>
                  <a:srgbClr val="FFFF00"/>
                </a:solidFill>
              </a:rPr>
              <a:t> </a:t>
            </a:r>
            <a:endParaRPr lang="en-US" sz="5400" dirty="0" smtClean="0">
              <a:solidFill>
                <a:srgbClr val="FFFF00"/>
              </a:solidFill>
            </a:endParaRPr>
          </a:p>
        </p:txBody>
      </p:sp>
      <p:sp>
        <p:nvSpPr>
          <p:cNvPr id="421891" name="Rectangle 3"/>
          <p:cNvSpPr>
            <a:spLocks noGrp="1" noChangeArrowheads="1"/>
          </p:cNvSpPr>
          <p:nvPr>
            <p:ph type="body" idx="1"/>
          </p:nvPr>
        </p:nvSpPr>
        <p:spPr>
          <a:xfrm>
            <a:off x="1219200" y="2362200"/>
            <a:ext cx="7467600" cy="4114800"/>
          </a:xfrm>
        </p:spPr>
        <p:txBody>
          <a:bodyPr/>
          <a:lstStyle/>
          <a:p>
            <a:pPr eaLnBrk="1" hangingPunct="1">
              <a:buFont typeface="Wingdings" pitchFamily="2" charset="2"/>
              <a:buNone/>
              <a:defRPr/>
            </a:pPr>
            <a:r>
              <a:rPr lang="en-US" sz="4800" b="1" dirty="0" smtClean="0"/>
              <a:t>  In the beginning     was the Word,         and the word was with God, and the word was God.</a:t>
            </a:r>
          </a:p>
        </p:txBody>
      </p:sp>
    </p:spTree>
  </p:cSld>
  <p:clrMapOvr>
    <a:masterClrMapping/>
  </p:clrMapOvr>
  <p:transition>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Grp="1" noChangeArrowheads="1"/>
          </p:cNvSpPr>
          <p:nvPr>
            <p:ph type="title"/>
          </p:nvPr>
        </p:nvSpPr>
        <p:spPr>
          <a:xfrm>
            <a:off x="457200" y="533400"/>
            <a:ext cx="8229600" cy="1143000"/>
          </a:xfrm>
        </p:spPr>
        <p:txBody>
          <a:bodyPr/>
          <a:lstStyle/>
          <a:p>
            <a:pPr eaLnBrk="1" hangingPunct="1">
              <a:defRPr/>
            </a:pPr>
            <a:r>
              <a:rPr lang="en-US" sz="5400" b="1" i="1" dirty="0" smtClean="0">
                <a:solidFill>
                  <a:srgbClr val="FFFF00"/>
                </a:solidFill>
              </a:rPr>
              <a:t>“The Translators            to the Reader”</a:t>
            </a:r>
            <a:endParaRPr lang="en-US" sz="5400" dirty="0" smtClean="0"/>
          </a:p>
        </p:txBody>
      </p:sp>
      <p:sp>
        <p:nvSpPr>
          <p:cNvPr id="948227" name="Rectangle 3"/>
          <p:cNvSpPr>
            <a:spLocks noGrp="1" noChangeArrowheads="1"/>
          </p:cNvSpPr>
          <p:nvPr>
            <p:ph type="body" idx="1"/>
          </p:nvPr>
        </p:nvSpPr>
        <p:spPr>
          <a:xfrm>
            <a:off x="914400" y="2286000"/>
            <a:ext cx="7772400" cy="3844925"/>
          </a:xfrm>
        </p:spPr>
        <p:txBody>
          <a:bodyPr/>
          <a:lstStyle/>
          <a:p>
            <a:pPr eaLnBrk="1" hangingPunct="1">
              <a:buClr>
                <a:srgbClr val="FF0000"/>
              </a:buClr>
              <a:buSzPct val="97000"/>
              <a:buFont typeface="Wingdings" pitchFamily="2" charset="2"/>
              <a:buChar char="ü"/>
              <a:defRPr/>
            </a:pPr>
            <a:r>
              <a:rPr lang="en-US" sz="3600" b="1" dirty="0" smtClean="0"/>
              <a:t> “But we desire that the Scripture may speak like itself, as in the language      of Canaan, that it may be understood even of the     very vulgar.”</a:t>
            </a:r>
          </a:p>
        </p:txBody>
      </p:sp>
    </p:spTree>
  </p:cSld>
  <p:clrMapOvr>
    <a:masterClrMapping/>
  </p:clrMapOvr>
  <p:transition>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Grp="1" noChangeArrowheads="1"/>
          </p:cNvSpPr>
          <p:nvPr>
            <p:ph type="title"/>
          </p:nvPr>
        </p:nvSpPr>
        <p:spPr>
          <a:xfrm>
            <a:off x="457200" y="277813"/>
            <a:ext cx="8229600" cy="865187"/>
          </a:xfrm>
        </p:spPr>
        <p:txBody>
          <a:bodyPr/>
          <a:lstStyle/>
          <a:p>
            <a:pPr eaLnBrk="1" hangingPunct="1">
              <a:defRPr/>
            </a:pPr>
            <a:r>
              <a:rPr lang="en-US" sz="6600" b="1" i="1" dirty="0" smtClean="0">
                <a:solidFill>
                  <a:srgbClr val="FFFF00"/>
                </a:solidFill>
              </a:rPr>
              <a:t>KJV Phrases</a:t>
            </a:r>
          </a:p>
        </p:txBody>
      </p:sp>
      <p:sp>
        <p:nvSpPr>
          <p:cNvPr id="948227" name="Rectangle 3"/>
          <p:cNvSpPr>
            <a:spLocks noGrp="1" noChangeArrowheads="1"/>
          </p:cNvSpPr>
          <p:nvPr>
            <p:ph type="body" idx="1"/>
          </p:nvPr>
        </p:nvSpPr>
        <p:spPr>
          <a:xfrm>
            <a:off x="533400" y="1219200"/>
            <a:ext cx="8382000" cy="5257800"/>
          </a:xfrm>
        </p:spPr>
        <p:txBody>
          <a:bodyPr/>
          <a:lstStyle/>
          <a:p>
            <a:pPr eaLnBrk="1" hangingPunct="1">
              <a:buNone/>
              <a:defRPr/>
            </a:pPr>
            <a:r>
              <a:rPr lang="en-US" b="1" dirty="0" smtClean="0"/>
              <a:t>   A law unto themselves</a:t>
            </a:r>
            <a:br>
              <a:rPr lang="en-US" b="1" dirty="0" smtClean="0"/>
            </a:br>
            <a:r>
              <a:rPr lang="en-US" b="1" dirty="0" smtClean="0"/>
              <a:t>A man after his own heart</a:t>
            </a:r>
            <a:br>
              <a:rPr lang="en-US" b="1" dirty="0" smtClean="0"/>
            </a:br>
            <a:r>
              <a:rPr lang="en-US" b="1" dirty="0" smtClean="0"/>
              <a:t>A stumbling block</a:t>
            </a:r>
            <a:br>
              <a:rPr lang="en-US" b="1" dirty="0" smtClean="0"/>
            </a:br>
            <a:r>
              <a:rPr lang="en-US" b="1" dirty="0" smtClean="0"/>
              <a:t>A thief in the night</a:t>
            </a:r>
            <a:br>
              <a:rPr lang="en-US" b="1" dirty="0" smtClean="0"/>
            </a:br>
            <a:r>
              <a:rPr lang="en-US" b="1" dirty="0" smtClean="0"/>
              <a:t>A thorn in the flesh</a:t>
            </a:r>
            <a:br>
              <a:rPr lang="en-US" b="1" dirty="0" smtClean="0"/>
            </a:br>
            <a:r>
              <a:rPr lang="en-US" b="1" dirty="0" smtClean="0"/>
              <a:t>All things to all men</a:t>
            </a:r>
            <a:br>
              <a:rPr lang="en-US" b="1" dirty="0" smtClean="0"/>
            </a:br>
            <a:r>
              <a:rPr lang="en-US" b="1" dirty="0" smtClean="0"/>
              <a:t>Apple of my eye                                                                                                                                    Be fruitful and multiply</a:t>
            </a:r>
            <a:br>
              <a:rPr lang="en-US" b="1" dirty="0" smtClean="0"/>
            </a:br>
            <a:r>
              <a:rPr lang="en-US" b="1" dirty="0" smtClean="0"/>
              <a:t>Bottomless pit</a:t>
            </a:r>
            <a:br>
              <a:rPr lang="en-US" b="1" dirty="0" smtClean="0"/>
            </a:br>
            <a:r>
              <a:rPr lang="en-US" b="1" dirty="0" smtClean="0"/>
              <a:t>By their fruits ye shall know them</a:t>
            </a:r>
            <a:br>
              <a:rPr lang="en-US" b="1" dirty="0" smtClean="0"/>
            </a:br>
            <a:r>
              <a:rPr lang="en-US" b="1" dirty="0" smtClean="0"/>
              <a:t>Den of thieves</a:t>
            </a:r>
            <a:r>
              <a:rPr lang="en-US" sz="2800" b="1" dirty="0" smtClean="0"/>
              <a:t/>
            </a:r>
            <a:br>
              <a:rPr lang="en-US" sz="2800" b="1" dirty="0" smtClean="0"/>
            </a:br>
            <a:endParaRPr lang="en-US" sz="2800" b="1" dirty="0" smtClean="0"/>
          </a:p>
        </p:txBody>
      </p:sp>
    </p:spTree>
  </p:cSld>
  <p:clrMapOvr>
    <a:masterClrMapping/>
  </p:clrMapOvr>
  <p:transition>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Grp="1" noChangeArrowheads="1"/>
          </p:cNvSpPr>
          <p:nvPr>
            <p:ph type="title"/>
          </p:nvPr>
        </p:nvSpPr>
        <p:spPr/>
        <p:txBody>
          <a:bodyPr/>
          <a:lstStyle/>
          <a:p>
            <a:pPr eaLnBrk="1" hangingPunct="1">
              <a:defRPr/>
            </a:pPr>
            <a:r>
              <a:rPr lang="en-US" sz="6600" b="1" i="1" dirty="0" smtClean="0">
                <a:solidFill>
                  <a:srgbClr val="FFFF00"/>
                </a:solidFill>
              </a:rPr>
              <a:t>KJV Phrases</a:t>
            </a:r>
            <a:endParaRPr lang="en-US" sz="6600" dirty="0" smtClean="0"/>
          </a:p>
        </p:txBody>
      </p:sp>
      <p:sp>
        <p:nvSpPr>
          <p:cNvPr id="948227" name="Rectangle 3"/>
          <p:cNvSpPr>
            <a:spLocks noGrp="1" noChangeArrowheads="1"/>
          </p:cNvSpPr>
          <p:nvPr>
            <p:ph type="body" idx="1"/>
          </p:nvPr>
        </p:nvSpPr>
        <p:spPr>
          <a:xfrm>
            <a:off x="1295400" y="1295400"/>
            <a:ext cx="7391400" cy="5334000"/>
          </a:xfrm>
        </p:spPr>
        <p:txBody>
          <a:bodyPr/>
          <a:lstStyle/>
          <a:p>
            <a:pPr eaLnBrk="1" hangingPunct="1">
              <a:buNone/>
              <a:defRPr/>
            </a:pPr>
            <a:r>
              <a:rPr lang="en-US" b="1" dirty="0" smtClean="0"/>
              <a:t>  Eat, drink and be merry</a:t>
            </a:r>
            <a:br>
              <a:rPr lang="en-US" b="1" dirty="0" smtClean="0"/>
            </a:br>
            <a:r>
              <a:rPr lang="en-US" b="1" dirty="0" smtClean="0"/>
              <a:t>Eye for an eye</a:t>
            </a:r>
            <a:br>
              <a:rPr lang="en-US" b="1" dirty="0" smtClean="0"/>
            </a:br>
            <a:r>
              <a:rPr lang="en-US" b="1" dirty="0" smtClean="0"/>
              <a:t>Feet of clay                                                                                                                                          Fell by the way side</a:t>
            </a:r>
            <a:br>
              <a:rPr lang="en-US" b="1" dirty="0" smtClean="0"/>
            </a:br>
            <a:r>
              <a:rPr lang="en-US" b="1" dirty="0" smtClean="0"/>
              <a:t>Fell on stony ground</a:t>
            </a:r>
            <a:br>
              <a:rPr lang="en-US" b="1" dirty="0" smtClean="0"/>
            </a:br>
            <a:r>
              <a:rPr lang="en-US" b="1" dirty="0" smtClean="0"/>
              <a:t>Fight the good fight</a:t>
            </a:r>
            <a:br>
              <a:rPr lang="en-US" b="1" dirty="0" smtClean="0"/>
            </a:br>
            <a:r>
              <a:rPr lang="en-US" b="1" dirty="0" smtClean="0"/>
              <a:t>Give up the ghost</a:t>
            </a:r>
            <a:br>
              <a:rPr lang="en-US" b="1" dirty="0" smtClean="0"/>
            </a:br>
            <a:r>
              <a:rPr lang="en-US" b="1" dirty="0" smtClean="0"/>
              <a:t>God forbid</a:t>
            </a:r>
            <a:br>
              <a:rPr lang="en-US" b="1" dirty="0" smtClean="0"/>
            </a:br>
            <a:r>
              <a:rPr lang="en-US" b="1" dirty="0" smtClean="0"/>
              <a:t>Handwriting on the wall                                                                                                                  Holier than thou                How are the mighty fallen</a:t>
            </a:r>
            <a:br>
              <a:rPr lang="en-US" b="1" dirty="0" smtClean="0"/>
            </a:br>
            <a:endParaRPr lang="en-US" b="1" dirty="0" smtClean="0"/>
          </a:p>
        </p:txBody>
      </p:sp>
    </p:spTree>
  </p:cSld>
  <p:clrMapOvr>
    <a:masterClrMapping/>
  </p:clrMapOvr>
  <p:transition>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Grp="1" noChangeArrowheads="1"/>
          </p:cNvSpPr>
          <p:nvPr>
            <p:ph type="title"/>
          </p:nvPr>
        </p:nvSpPr>
        <p:spPr/>
        <p:txBody>
          <a:bodyPr/>
          <a:lstStyle/>
          <a:p>
            <a:pPr eaLnBrk="1" hangingPunct="1">
              <a:defRPr/>
            </a:pPr>
            <a:r>
              <a:rPr lang="en-US" sz="6600" b="1" i="1" dirty="0" smtClean="0">
                <a:solidFill>
                  <a:srgbClr val="FFFF00"/>
                </a:solidFill>
              </a:rPr>
              <a:t>KJV Phrases</a:t>
            </a:r>
            <a:endParaRPr lang="en-US" sz="6600" dirty="0" smtClean="0"/>
          </a:p>
        </p:txBody>
      </p:sp>
      <p:sp>
        <p:nvSpPr>
          <p:cNvPr id="948227" name="Rectangle 3"/>
          <p:cNvSpPr>
            <a:spLocks noGrp="1" noChangeArrowheads="1"/>
          </p:cNvSpPr>
          <p:nvPr>
            <p:ph type="body" idx="1"/>
          </p:nvPr>
        </p:nvSpPr>
        <p:spPr>
          <a:xfrm>
            <a:off x="990600" y="1371600"/>
            <a:ext cx="7696200" cy="4759325"/>
          </a:xfrm>
        </p:spPr>
        <p:txBody>
          <a:bodyPr/>
          <a:lstStyle/>
          <a:p>
            <a:pPr eaLnBrk="1" hangingPunct="1">
              <a:buNone/>
              <a:defRPr/>
            </a:pPr>
            <a:r>
              <a:rPr lang="en-US" b="1" dirty="0" smtClean="0"/>
              <a:t>   Pale horse                                                                                                                                                          Pearls before swine                                                                                                                                            Physician, heal thyself</a:t>
            </a:r>
            <a:br>
              <a:rPr lang="en-US" b="1" dirty="0" smtClean="0"/>
            </a:br>
            <a:r>
              <a:rPr lang="en-US" b="1" dirty="0" smtClean="0"/>
              <a:t>Prophet without honor        Scapegoat</a:t>
            </a:r>
            <a:br>
              <a:rPr lang="en-US" b="1" dirty="0" smtClean="0"/>
            </a:br>
            <a:r>
              <a:rPr lang="en-US" b="1" dirty="0" smtClean="0"/>
              <a:t>Seek and ye shall find</a:t>
            </a:r>
            <a:br>
              <a:rPr lang="en-US" b="1" dirty="0" smtClean="0"/>
            </a:br>
            <a:r>
              <a:rPr lang="en-US" b="1" dirty="0" smtClean="0"/>
              <a:t>Set </a:t>
            </a:r>
            <a:r>
              <a:rPr lang="en-US" b="1" dirty="0" err="1" smtClean="0"/>
              <a:t>thine</a:t>
            </a:r>
            <a:r>
              <a:rPr lang="en-US" b="1" dirty="0" smtClean="0"/>
              <a:t> house in order</a:t>
            </a:r>
            <a:br>
              <a:rPr lang="en-US" b="1" dirty="0" smtClean="0"/>
            </a:br>
            <a:r>
              <a:rPr lang="en-US" b="1" dirty="0" smtClean="0"/>
              <a:t>Sheep's clothing</a:t>
            </a:r>
            <a:br>
              <a:rPr lang="en-US" b="1" dirty="0" smtClean="0"/>
            </a:br>
            <a:r>
              <a:rPr lang="en-US" b="1" dirty="0" smtClean="0"/>
              <a:t>Suffer fools gladly</a:t>
            </a:r>
            <a:br>
              <a:rPr lang="en-US" b="1" dirty="0" smtClean="0"/>
            </a:br>
            <a:r>
              <a:rPr lang="en-US" b="1" dirty="0" smtClean="0"/>
              <a:t>The blind lead the blind</a:t>
            </a:r>
            <a:br>
              <a:rPr lang="en-US" b="1" dirty="0" smtClean="0"/>
            </a:br>
            <a:r>
              <a:rPr lang="en-US" b="1" dirty="0" smtClean="0"/>
              <a:t/>
            </a:r>
            <a:br>
              <a:rPr lang="en-US" b="1" dirty="0" smtClean="0"/>
            </a:br>
            <a:endParaRPr lang="en-US" b="1" dirty="0" smtClean="0"/>
          </a:p>
        </p:txBody>
      </p:sp>
    </p:spTree>
  </p:cSld>
  <p:clrMapOvr>
    <a:masterClrMapping/>
  </p:clrMapOvr>
  <p:transition>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Grp="1" noChangeArrowheads="1"/>
          </p:cNvSpPr>
          <p:nvPr>
            <p:ph type="title"/>
          </p:nvPr>
        </p:nvSpPr>
        <p:spPr/>
        <p:txBody>
          <a:bodyPr/>
          <a:lstStyle/>
          <a:p>
            <a:pPr eaLnBrk="1" hangingPunct="1">
              <a:defRPr/>
            </a:pPr>
            <a:r>
              <a:rPr lang="en-US" sz="6600" b="1" i="1" dirty="0" smtClean="0">
                <a:solidFill>
                  <a:srgbClr val="FFFF00"/>
                </a:solidFill>
              </a:rPr>
              <a:t>Old British Words</a:t>
            </a:r>
          </a:p>
        </p:txBody>
      </p:sp>
      <p:sp>
        <p:nvSpPr>
          <p:cNvPr id="948227" name="Rectangle 3"/>
          <p:cNvSpPr>
            <a:spLocks noGrp="1" noChangeArrowheads="1"/>
          </p:cNvSpPr>
          <p:nvPr>
            <p:ph type="body" idx="1"/>
          </p:nvPr>
        </p:nvSpPr>
        <p:spPr>
          <a:xfrm>
            <a:off x="914400" y="1447800"/>
            <a:ext cx="8001000" cy="4876800"/>
          </a:xfrm>
        </p:spPr>
        <p:txBody>
          <a:bodyPr/>
          <a:lstStyle/>
          <a:p>
            <a:pPr>
              <a:buClr>
                <a:srgbClr val="FF0000"/>
              </a:buClr>
              <a:buSzPct val="98000"/>
              <a:buFont typeface="Wingdings" pitchFamily="2" charset="2"/>
              <a:buChar char="ü"/>
            </a:pPr>
            <a:r>
              <a:rPr lang="en-US" b="1" dirty="0" err="1" smtClean="0"/>
              <a:t>Almug</a:t>
            </a:r>
            <a:r>
              <a:rPr lang="en-US" b="1" dirty="0" smtClean="0"/>
              <a:t>,</a:t>
            </a:r>
            <a:r>
              <a:rPr lang="en-US" dirty="0" smtClean="0"/>
              <a:t> </a:t>
            </a:r>
            <a:r>
              <a:rPr lang="en-US" b="1" dirty="0" err="1" smtClean="0"/>
              <a:t>algum</a:t>
            </a:r>
            <a:r>
              <a:rPr lang="en-US" b="1" dirty="0" smtClean="0"/>
              <a:t>, </a:t>
            </a:r>
            <a:r>
              <a:rPr lang="en-US" b="1" dirty="0" err="1" smtClean="0"/>
              <a:t>chode</a:t>
            </a:r>
            <a:r>
              <a:rPr lang="en-US" b="1" dirty="0" smtClean="0"/>
              <a:t>,  </a:t>
            </a:r>
            <a:r>
              <a:rPr lang="en-US" b="1" dirty="0" err="1" smtClean="0"/>
              <a:t>charashim</a:t>
            </a:r>
            <a:r>
              <a:rPr lang="en-US" b="1" dirty="0" smtClean="0"/>
              <a:t>, gat, habergeon, hosen, </a:t>
            </a:r>
            <a:r>
              <a:rPr lang="en-US" b="1" dirty="0" err="1" smtClean="0"/>
              <a:t>kab</a:t>
            </a:r>
            <a:r>
              <a:rPr lang="en-US" b="1" dirty="0" smtClean="0"/>
              <a:t>, </a:t>
            </a:r>
            <a:r>
              <a:rPr lang="en-US" b="1" dirty="0" err="1" smtClean="0"/>
              <a:t>ligure</a:t>
            </a:r>
            <a:r>
              <a:rPr lang="en-US" b="1" dirty="0" smtClean="0"/>
              <a:t>, nard,   </a:t>
            </a:r>
            <a:r>
              <a:rPr lang="en-US" b="1" dirty="0" err="1" smtClean="0"/>
              <a:t>neesed</a:t>
            </a:r>
            <a:r>
              <a:rPr lang="en-US" b="1" dirty="0" smtClean="0"/>
              <a:t>, </a:t>
            </a:r>
            <a:r>
              <a:rPr lang="en-US" b="1" dirty="0" err="1" smtClean="0"/>
              <a:t>raca</a:t>
            </a:r>
            <a:r>
              <a:rPr lang="en-US" b="1" dirty="0" smtClean="0"/>
              <a:t>, ring-</a:t>
            </a:r>
            <a:r>
              <a:rPr lang="en-US" b="1" dirty="0" err="1" smtClean="0"/>
              <a:t>straked</a:t>
            </a:r>
            <a:r>
              <a:rPr lang="en-US" b="1" dirty="0" smtClean="0"/>
              <a:t>, </a:t>
            </a:r>
            <a:r>
              <a:rPr lang="en-US" b="1" dirty="0" err="1" smtClean="0"/>
              <a:t>stacte</a:t>
            </a:r>
            <a:r>
              <a:rPr lang="en-US" b="1" dirty="0" smtClean="0"/>
              <a:t>, </a:t>
            </a:r>
            <a:r>
              <a:rPr lang="en-US" b="1" dirty="0" err="1" smtClean="0"/>
              <a:t>sycamyne</a:t>
            </a:r>
            <a:r>
              <a:rPr lang="en-US" b="1" dirty="0" smtClean="0"/>
              <a:t>, wimples, ouches, </a:t>
            </a:r>
            <a:r>
              <a:rPr lang="en-US" b="1" dirty="0" err="1" smtClean="0"/>
              <a:t>tatches</a:t>
            </a:r>
            <a:r>
              <a:rPr lang="en-US" b="1" dirty="0" smtClean="0"/>
              <a:t>, bruit,         crack-</a:t>
            </a:r>
            <a:r>
              <a:rPr lang="en-US" b="1" dirty="0" err="1" smtClean="0"/>
              <a:t>nels</a:t>
            </a:r>
            <a:r>
              <a:rPr lang="en-US" b="1" dirty="0" smtClean="0"/>
              <a:t>, </a:t>
            </a:r>
            <a:r>
              <a:rPr lang="en-US" b="1" dirty="0" err="1" smtClean="0"/>
              <a:t>wot</a:t>
            </a:r>
            <a:r>
              <a:rPr lang="en-US" b="1" dirty="0" smtClean="0"/>
              <a:t>, </a:t>
            </a:r>
            <a:r>
              <a:rPr lang="en-US" b="1" dirty="0" err="1" smtClean="0"/>
              <a:t>trow</a:t>
            </a:r>
            <a:r>
              <a:rPr lang="en-US" b="1" dirty="0" smtClean="0"/>
              <a:t>, sod, swaddling clothes, </a:t>
            </a:r>
            <a:r>
              <a:rPr lang="en-US" b="1" dirty="0" err="1" smtClean="0"/>
              <a:t>meteyard</a:t>
            </a:r>
            <a:r>
              <a:rPr lang="en-US" b="1" dirty="0" smtClean="0"/>
              <a:t>, </a:t>
            </a:r>
            <a:r>
              <a:rPr lang="en-US" b="1" dirty="0" err="1" smtClean="0"/>
              <a:t>collops</a:t>
            </a:r>
            <a:r>
              <a:rPr lang="en-US" b="1" dirty="0" smtClean="0"/>
              <a:t>, mallows, murrain</a:t>
            </a:r>
          </a:p>
          <a:p>
            <a:pPr eaLnBrk="1" hangingPunct="1">
              <a:buNone/>
              <a:defRPr/>
            </a:pPr>
            <a:endParaRPr lang="en-US" dirty="0" smtClean="0"/>
          </a:p>
        </p:txBody>
      </p:sp>
    </p:spTree>
  </p:cSld>
  <p:clrMapOvr>
    <a:masterClrMapping/>
  </p:clrMapOvr>
  <p:transition>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Grp="1" noChangeArrowheads="1"/>
          </p:cNvSpPr>
          <p:nvPr>
            <p:ph type="title"/>
          </p:nvPr>
        </p:nvSpPr>
        <p:spPr>
          <a:xfrm>
            <a:off x="457200" y="-457200"/>
            <a:ext cx="8229600" cy="1905000"/>
          </a:xfrm>
        </p:spPr>
        <p:txBody>
          <a:bodyPr/>
          <a:lstStyle/>
          <a:p>
            <a:pPr eaLnBrk="1" hangingPunct="1">
              <a:defRPr/>
            </a:pPr>
            <a:r>
              <a:rPr lang="en-US" sz="6000" b="1" i="1" dirty="0" smtClean="0">
                <a:solidFill>
                  <a:srgbClr val="FFFF00"/>
                </a:solidFill>
              </a:rPr>
              <a:t>Odd Sounding</a:t>
            </a:r>
          </a:p>
        </p:txBody>
      </p:sp>
      <p:sp>
        <p:nvSpPr>
          <p:cNvPr id="948227" name="Rectangle 3"/>
          <p:cNvSpPr>
            <a:spLocks noGrp="1" noChangeArrowheads="1"/>
          </p:cNvSpPr>
          <p:nvPr>
            <p:ph type="body" idx="1"/>
          </p:nvPr>
        </p:nvSpPr>
        <p:spPr>
          <a:xfrm>
            <a:off x="304800" y="990600"/>
            <a:ext cx="8839200" cy="5410200"/>
          </a:xfrm>
        </p:spPr>
        <p:txBody>
          <a:bodyPr/>
          <a:lstStyle/>
          <a:p>
            <a:pPr>
              <a:buClr>
                <a:srgbClr val="FF0000"/>
              </a:buClr>
              <a:buSzPct val="98000"/>
              <a:buFont typeface="Wingdings" pitchFamily="2" charset="2"/>
              <a:buChar char="ü"/>
            </a:pPr>
            <a:r>
              <a:rPr lang="en-US" sz="2800" b="1" dirty="0" smtClean="0"/>
              <a:t>“Jacob sod pottage” – </a:t>
            </a:r>
            <a:r>
              <a:rPr lang="en-US" sz="2800" b="1" i="1" dirty="0" smtClean="0">
                <a:solidFill>
                  <a:srgbClr val="FFFF00"/>
                </a:solidFill>
              </a:rPr>
              <a:t>Genesis 25:29</a:t>
            </a:r>
          </a:p>
          <a:p>
            <a:pPr>
              <a:buClr>
                <a:srgbClr val="FF0000"/>
              </a:buClr>
              <a:buSzPct val="98000"/>
              <a:buFont typeface="Wingdings" pitchFamily="2" charset="2"/>
              <a:buChar char="ü"/>
            </a:pPr>
            <a:r>
              <a:rPr lang="en-US" sz="2800" b="1" dirty="0" smtClean="0"/>
              <a:t>“altogether on a smoke” – </a:t>
            </a:r>
            <a:r>
              <a:rPr lang="en-US" sz="2800" b="1" i="1" dirty="0" smtClean="0">
                <a:solidFill>
                  <a:srgbClr val="FFFF00"/>
                </a:solidFill>
              </a:rPr>
              <a:t>Exodus 19:18</a:t>
            </a:r>
          </a:p>
          <a:p>
            <a:pPr>
              <a:buClr>
                <a:srgbClr val="FF0000"/>
              </a:buClr>
              <a:buSzPct val="98000"/>
              <a:buFont typeface="Wingdings" pitchFamily="2" charset="2"/>
              <a:buChar char="ü"/>
            </a:pPr>
            <a:r>
              <a:rPr lang="en-US" sz="2800" b="1" dirty="0" smtClean="0"/>
              <a:t>“And all to brake his skull” – </a:t>
            </a:r>
            <a:r>
              <a:rPr lang="en-US" sz="2800" b="1" i="1" dirty="0" smtClean="0">
                <a:solidFill>
                  <a:srgbClr val="FFFF00"/>
                </a:solidFill>
              </a:rPr>
              <a:t>Judges 9:53</a:t>
            </a:r>
          </a:p>
          <a:p>
            <a:pPr>
              <a:buClr>
                <a:srgbClr val="FF0000"/>
              </a:buClr>
              <a:buSzPct val="98000"/>
              <a:buFont typeface="Wingdings" pitchFamily="2" charset="2"/>
              <a:buChar char="ü"/>
            </a:pPr>
            <a:r>
              <a:rPr lang="en-US" sz="2800" b="1" dirty="0" smtClean="0"/>
              <a:t>“To ear his ground” – </a:t>
            </a:r>
            <a:r>
              <a:rPr lang="en-US" sz="2800" b="1" i="1" dirty="0" smtClean="0">
                <a:solidFill>
                  <a:srgbClr val="FFFF00"/>
                </a:solidFill>
              </a:rPr>
              <a:t>1 Samuel 8:12</a:t>
            </a:r>
          </a:p>
          <a:p>
            <a:pPr>
              <a:buClr>
                <a:srgbClr val="FF0000"/>
              </a:buClr>
              <a:buSzPct val="98000"/>
              <a:buFont typeface="Wingdings" pitchFamily="2" charset="2"/>
              <a:buChar char="ü"/>
            </a:pPr>
            <a:r>
              <a:rPr lang="en-US" sz="2800" b="1" dirty="0" smtClean="0"/>
              <a:t>“Woe to them...that stay on horses” 							   – </a:t>
            </a:r>
            <a:r>
              <a:rPr lang="en-US" sz="2800" b="1" i="1" dirty="0" smtClean="0">
                <a:solidFill>
                  <a:srgbClr val="FFFF00"/>
                </a:solidFill>
              </a:rPr>
              <a:t>Isaiah 31:1</a:t>
            </a:r>
          </a:p>
          <a:p>
            <a:pPr>
              <a:buClr>
                <a:srgbClr val="FF0000"/>
              </a:buClr>
              <a:buSzPct val="98000"/>
              <a:buFont typeface="Wingdings" pitchFamily="2" charset="2"/>
              <a:buChar char="ü"/>
            </a:pPr>
            <a:r>
              <a:rPr lang="en-US" sz="2800" b="1" dirty="0" smtClean="0"/>
              <a:t>“</a:t>
            </a:r>
            <a:r>
              <a:rPr lang="en-US" sz="2800" b="1" dirty="0" err="1" smtClean="0"/>
              <a:t>sottish</a:t>
            </a:r>
            <a:r>
              <a:rPr lang="en-US" sz="2800" b="1" dirty="0" smtClean="0"/>
              <a:t>” – </a:t>
            </a:r>
            <a:r>
              <a:rPr lang="en-US" sz="2800" b="1" i="1" dirty="0" smtClean="0">
                <a:solidFill>
                  <a:srgbClr val="FFFF00"/>
                </a:solidFill>
              </a:rPr>
              <a:t>Jeremiah 4:22</a:t>
            </a:r>
          </a:p>
          <a:p>
            <a:pPr>
              <a:buClr>
                <a:srgbClr val="FF0000"/>
              </a:buClr>
              <a:buSzPct val="98000"/>
              <a:buFont typeface="Wingdings" pitchFamily="2" charset="2"/>
              <a:buChar char="ü"/>
            </a:pPr>
            <a:r>
              <a:rPr lang="en-US" sz="2800" b="1" dirty="0" smtClean="0"/>
              <a:t>“naughty figs” – </a:t>
            </a:r>
            <a:r>
              <a:rPr lang="en-US" sz="2800" b="1" i="1" dirty="0" smtClean="0">
                <a:solidFill>
                  <a:srgbClr val="FFFF00"/>
                </a:solidFill>
              </a:rPr>
              <a:t>Jeremiah 24:2</a:t>
            </a:r>
          </a:p>
          <a:p>
            <a:pPr>
              <a:buClr>
                <a:srgbClr val="FF0000"/>
              </a:buClr>
              <a:buSzPct val="98000"/>
              <a:buFont typeface="Wingdings" pitchFamily="2" charset="2"/>
              <a:buChar char="ü"/>
            </a:pPr>
            <a:r>
              <a:rPr lang="en-US" sz="2800" b="1" dirty="0" smtClean="0"/>
              <a:t>“I </a:t>
            </a:r>
            <a:r>
              <a:rPr lang="en-US" sz="2800" b="1" dirty="0" err="1" smtClean="0"/>
              <a:t>trow</a:t>
            </a:r>
            <a:r>
              <a:rPr lang="en-US" sz="2800" b="1" dirty="0" smtClean="0"/>
              <a:t> not” – </a:t>
            </a:r>
            <a:r>
              <a:rPr lang="en-US" sz="2800" b="1" i="1" dirty="0" smtClean="0">
                <a:solidFill>
                  <a:srgbClr val="FFFF00"/>
                </a:solidFill>
              </a:rPr>
              <a:t>Luke 17:9</a:t>
            </a:r>
          </a:p>
          <a:p>
            <a:pPr>
              <a:buClr>
                <a:srgbClr val="FF0000"/>
              </a:buClr>
              <a:buSzPct val="98000"/>
              <a:buFont typeface="Wingdings" pitchFamily="2" charset="2"/>
              <a:buChar char="ü"/>
            </a:pPr>
            <a:r>
              <a:rPr lang="en-US" sz="2800" b="1" dirty="0" smtClean="0"/>
              <a:t>“Fetching a compass” – </a:t>
            </a:r>
            <a:r>
              <a:rPr lang="en-US" sz="2800" b="1" i="1" dirty="0" smtClean="0">
                <a:solidFill>
                  <a:srgbClr val="FFFF00"/>
                </a:solidFill>
              </a:rPr>
              <a:t>Acts 28:13</a:t>
            </a:r>
          </a:p>
          <a:p>
            <a:pPr>
              <a:buClr>
                <a:srgbClr val="FF0000"/>
              </a:buClr>
              <a:buSzPct val="98000"/>
              <a:buFont typeface="Wingdings" pitchFamily="2" charset="2"/>
              <a:buChar char="ü"/>
            </a:pPr>
            <a:r>
              <a:rPr lang="en-US" sz="2800" b="1" dirty="0" smtClean="0"/>
              <a:t>“Ye are straitened in your own bowels” –  					</a:t>
            </a:r>
            <a:r>
              <a:rPr lang="en-US" sz="2800" b="1" i="1" dirty="0" smtClean="0">
                <a:solidFill>
                  <a:srgbClr val="FFFF00"/>
                </a:solidFill>
              </a:rPr>
              <a:t>2 Corinthians 6:12</a:t>
            </a:r>
          </a:p>
          <a:p>
            <a:pPr>
              <a:buClr>
                <a:srgbClr val="FF0000"/>
              </a:buClr>
              <a:buSzPct val="98000"/>
              <a:buFont typeface="Wingdings" pitchFamily="2" charset="2"/>
              <a:buChar char="ü"/>
            </a:pPr>
            <a:r>
              <a:rPr lang="en-US" sz="2800" b="1" dirty="0" smtClean="0"/>
              <a:t>“Vain jangling” – </a:t>
            </a:r>
            <a:r>
              <a:rPr lang="en-US" sz="2800" b="1" i="1" dirty="0" smtClean="0">
                <a:solidFill>
                  <a:srgbClr val="FFFF00"/>
                </a:solidFill>
              </a:rPr>
              <a:t>1 Timothy 1:6</a:t>
            </a:r>
          </a:p>
          <a:p>
            <a:pPr eaLnBrk="1" hangingPunct="1">
              <a:defRPr/>
            </a:pPr>
            <a:endParaRPr lang="en-US" sz="2400" b="1" dirty="0" smtClean="0"/>
          </a:p>
        </p:txBody>
      </p:sp>
    </p:spTree>
  </p:cSld>
  <p:clrMapOvr>
    <a:masterClrMapping/>
  </p:clrMapOvr>
  <p:transition>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Grp="1" noChangeArrowheads="1"/>
          </p:cNvSpPr>
          <p:nvPr>
            <p:ph type="title"/>
          </p:nvPr>
        </p:nvSpPr>
        <p:spPr>
          <a:xfrm>
            <a:off x="228600" y="1"/>
            <a:ext cx="8686800" cy="1295400"/>
          </a:xfrm>
        </p:spPr>
        <p:txBody>
          <a:bodyPr/>
          <a:lstStyle/>
          <a:p>
            <a:pPr eaLnBrk="1" hangingPunct="1">
              <a:defRPr/>
            </a:pPr>
            <a:r>
              <a:rPr lang="en-US" sz="5800" b="1" i="1" dirty="0" smtClean="0">
                <a:solidFill>
                  <a:srgbClr val="FFFF00"/>
                </a:solidFill>
              </a:rPr>
              <a:t>Some Confusing Words</a:t>
            </a:r>
          </a:p>
        </p:txBody>
      </p:sp>
      <p:sp>
        <p:nvSpPr>
          <p:cNvPr id="948227" name="Rectangle 3"/>
          <p:cNvSpPr>
            <a:spLocks noGrp="1" noChangeArrowheads="1"/>
          </p:cNvSpPr>
          <p:nvPr>
            <p:ph type="body" idx="1"/>
          </p:nvPr>
        </p:nvSpPr>
        <p:spPr>
          <a:xfrm>
            <a:off x="457200" y="1219200"/>
            <a:ext cx="8458200" cy="5410200"/>
          </a:xfrm>
        </p:spPr>
        <p:txBody>
          <a:bodyPr/>
          <a:lstStyle/>
          <a:p>
            <a:pPr>
              <a:buClr>
                <a:srgbClr val="FF0000"/>
              </a:buClr>
              <a:buSzPct val="95000"/>
              <a:buFont typeface="Wingdings" pitchFamily="2" charset="2"/>
              <a:buChar char="ü"/>
            </a:pPr>
            <a:r>
              <a:rPr lang="en-US" sz="2800" b="1" dirty="0" smtClean="0"/>
              <a:t>“</a:t>
            </a:r>
            <a:r>
              <a:rPr lang="en-US" sz="2800" b="1" dirty="0" err="1" smtClean="0"/>
              <a:t>Unknown”tongue</a:t>
            </a:r>
            <a:r>
              <a:rPr lang="en-US" sz="2800" b="1" dirty="0" smtClean="0"/>
              <a:t> – </a:t>
            </a:r>
            <a:r>
              <a:rPr lang="en-US" sz="2800" b="1" i="1" dirty="0" smtClean="0">
                <a:solidFill>
                  <a:srgbClr val="FFFF00"/>
                </a:solidFill>
              </a:rPr>
              <a:t>1 Corinthians 14</a:t>
            </a:r>
          </a:p>
          <a:p>
            <a:pPr>
              <a:buClr>
                <a:srgbClr val="FF0000"/>
              </a:buClr>
              <a:buSzPct val="95000"/>
              <a:buFont typeface="Wingdings" pitchFamily="2" charset="2"/>
              <a:buChar char="ü"/>
            </a:pPr>
            <a:r>
              <a:rPr lang="en-US" sz="2800" b="1" dirty="0" smtClean="0"/>
              <a:t>Slave &amp; servant – from </a:t>
            </a:r>
            <a:r>
              <a:rPr lang="en-US" sz="2800" b="1" dirty="0" err="1" smtClean="0"/>
              <a:t>doulos</a:t>
            </a:r>
            <a:endParaRPr lang="en-US" sz="2800" b="1" dirty="0" smtClean="0"/>
          </a:p>
          <a:p>
            <a:pPr>
              <a:buClr>
                <a:srgbClr val="FF0000"/>
              </a:buClr>
              <a:buSzPct val="95000"/>
              <a:buFont typeface="Wingdings" pitchFamily="2" charset="2"/>
              <a:buChar char="ü"/>
            </a:pPr>
            <a:r>
              <a:rPr lang="en-US" sz="2800" b="1" dirty="0" smtClean="0"/>
              <a:t>Form &amp; fashion – </a:t>
            </a:r>
            <a:r>
              <a:rPr lang="en-US" sz="2800" b="1" i="1" dirty="0" smtClean="0">
                <a:solidFill>
                  <a:srgbClr val="FFFF00"/>
                </a:solidFill>
              </a:rPr>
              <a:t>Philippians 2:6 </a:t>
            </a:r>
            <a:r>
              <a:rPr lang="en-US" sz="2800" b="1" dirty="0" smtClean="0"/>
              <a:t>						 (not “form” only)</a:t>
            </a:r>
          </a:p>
          <a:p>
            <a:pPr>
              <a:buClr>
                <a:srgbClr val="FF0000"/>
              </a:buClr>
              <a:buSzPct val="95000"/>
              <a:buFont typeface="Wingdings" pitchFamily="2" charset="2"/>
              <a:buChar char="ü"/>
            </a:pPr>
            <a:r>
              <a:rPr lang="en-US" sz="2800" b="1" dirty="0" smtClean="0"/>
              <a:t>Comfort – consolation</a:t>
            </a:r>
          </a:p>
          <a:p>
            <a:pPr>
              <a:buClr>
                <a:srgbClr val="FF0000"/>
              </a:buClr>
              <a:buSzPct val="95000"/>
              <a:buFont typeface="Wingdings" pitchFamily="2" charset="2"/>
              <a:buChar char="ü"/>
            </a:pPr>
            <a:r>
              <a:rPr lang="en-US" sz="2800" b="1" dirty="0" smtClean="0"/>
              <a:t>Teaching – doctrine </a:t>
            </a:r>
          </a:p>
          <a:p>
            <a:pPr>
              <a:buClr>
                <a:srgbClr val="FF0000"/>
              </a:buClr>
              <a:buSzPct val="95000"/>
              <a:buFont typeface="Wingdings" pitchFamily="2" charset="2"/>
              <a:buChar char="ü"/>
            </a:pPr>
            <a:r>
              <a:rPr lang="en-US" sz="2800" b="1" dirty="0" smtClean="0"/>
              <a:t>Soul – life </a:t>
            </a:r>
          </a:p>
          <a:p>
            <a:pPr>
              <a:buClr>
                <a:srgbClr val="FF0000"/>
              </a:buClr>
              <a:buSzPct val="95000"/>
              <a:buFont typeface="Wingdings" pitchFamily="2" charset="2"/>
              <a:buChar char="ü"/>
            </a:pPr>
            <a:r>
              <a:rPr lang="en-US" sz="2800" b="1" dirty="0" smtClean="0"/>
              <a:t>Blessed – happy </a:t>
            </a:r>
          </a:p>
          <a:p>
            <a:pPr>
              <a:buClr>
                <a:srgbClr val="FF0000"/>
              </a:buClr>
              <a:buSzPct val="95000"/>
              <a:buFont typeface="Wingdings" pitchFamily="2" charset="2"/>
              <a:buChar char="ü"/>
            </a:pPr>
            <a:r>
              <a:rPr lang="en-US" sz="2800" b="1" dirty="0" smtClean="0"/>
              <a:t>Serve – worship </a:t>
            </a:r>
          </a:p>
          <a:p>
            <a:pPr>
              <a:buClr>
                <a:srgbClr val="FF0000"/>
              </a:buClr>
              <a:buSzPct val="95000"/>
              <a:buFont typeface="Wingdings" pitchFamily="2" charset="2"/>
              <a:buChar char="ü"/>
            </a:pPr>
            <a:r>
              <a:rPr lang="en-US" sz="2800" b="1" dirty="0" smtClean="0"/>
              <a:t>Reckon – impute – account </a:t>
            </a:r>
          </a:p>
          <a:p>
            <a:pPr>
              <a:buClr>
                <a:srgbClr val="FF0000"/>
              </a:buClr>
              <a:buSzPct val="95000"/>
              <a:buFont typeface="Wingdings" pitchFamily="2" charset="2"/>
              <a:buChar char="ü"/>
            </a:pPr>
            <a:r>
              <a:rPr lang="en-US" sz="2800" b="1" dirty="0" smtClean="0"/>
              <a:t>Dispensation – stewardship </a:t>
            </a:r>
          </a:p>
        </p:txBody>
      </p:sp>
    </p:spTree>
  </p:cSld>
  <p:clrMapOvr>
    <a:masterClrMapping/>
  </p:clrMapOvr>
  <p:transition>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Grp="1" noChangeArrowheads="1"/>
          </p:cNvSpPr>
          <p:nvPr>
            <p:ph type="title"/>
          </p:nvPr>
        </p:nvSpPr>
        <p:spPr>
          <a:xfrm>
            <a:off x="228600" y="277813"/>
            <a:ext cx="8686800" cy="1139825"/>
          </a:xfrm>
        </p:spPr>
        <p:txBody>
          <a:bodyPr/>
          <a:lstStyle/>
          <a:p>
            <a:pPr eaLnBrk="1" hangingPunct="1">
              <a:defRPr/>
            </a:pPr>
            <a:r>
              <a:rPr lang="en-US" sz="5400" b="1" i="1" dirty="0" smtClean="0">
                <a:solidFill>
                  <a:srgbClr val="FFFF00"/>
                </a:solidFill>
              </a:rPr>
              <a:t>Confusing Constructions</a:t>
            </a:r>
          </a:p>
        </p:txBody>
      </p:sp>
      <p:sp>
        <p:nvSpPr>
          <p:cNvPr id="948227" name="Rectangle 3"/>
          <p:cNvSpPr>
            <a:spLocks noGrp="1" noChangeArrowheads="1"/>
          </p:cNvSpPr>
          <p:nvPr>
            <p:ph type="body" idx="1"/>
          </p:nvPr>
        </p:nvSpPr>
        <p:spPr>
          <a:xfrm>
            <a:off x="457200" y="1524000"/>
            <a:ext cx="8382000" cy="4800600"/>
          </a:xfrm>
        </p:spPr>
        <p:txBody>
          <a:bodyPr/>
          <a:lstStyle/>
          <a:p>
            <a:pPr>
              <a:buClr>
                <a:srgbClr val="FF0000"/>
              </a:buClr>
              <a:buSzPct val="98000"/>
              <a:buFont typeface="Wingdings" pitchFamily="2" charset="2"/>
              <a:buChar char="ü"/>
            </a:pPr>
            <a:r>
              <a:rPr lang="en-US" sz="2800" b="1" dirty="0" smtClean="0"/>
              <a:t>“Give up the ghost” </a:t>
            </a:r>
            <a:r>
              <a:rPr lang="en-US" sz="2800" b="1" i="1" dirty="0" smtClean="0">
                <a:solidFill>
                  <a:srgbClr val="FFFF00"/>
                </a:solidFill>
              </a:rPr>
              <a:t>(Genesis 25:8, 		Jeremiah 15:9)</a:t>
            </a:r>
            <a:r>
              <a:rPr lang="en-US" sz="2800" b="1" dirty="0" smtClean="0"/>
              <a:t> = “expire”</a:t>
            </a:r>
          </a:p>
          <a:p>
            <a:pPr>
              <a:buClr>
                <a:srgbClr val="FF0000"/>
              </a:buClr>
              <a:buSzPct val="98000"/>
              <a:buFont typeface="Wingdings" pitchFamily="2" charset="2"/>
              <a:buChar char="ü"/>
            </a:pPr>
            <a:r>
              <a:rPr lang="en-US" sz="2800" b="1" dirty="0" smtClean="0"/>
              <a:t>“God save the king” </a:t>
            </a:r>
            <a:r>
              <a:rPr lang="en-US" sz="2800" b="1" i="1" dirty="0" smtClean="0">
                <a:solidFill>
                  <a:srgbClr val="FFFF00"/>
                </a:solidFill>
              </a:rPr>
              <a:t>(1 Kings 10:24, 	2 Kings 11:12)</a:t>
            </a:r>
            <a:r>
              <a:rPr lang="en-US" sz="2800" b="1" dirty="0" smtClean="0"/>
              <a:t> = “let the king live”</a:t>
            </a:r>
          </a:p>
          <a:p>
            <a:pPr>
              <a:buClr>
                <a:srgbClr val="FF0000"/>
              </a:buClr>
              <a:buSzPct val="98000"/>
              <a:buFont typeface="Wingdings" pitchFamily="2" charset="2"/>
              <a:buChar char="ü"/>
            </a:pPr>
            <a:r>
              <a:rPr lang="en-US" sz="2800" b="1" dirty="0" smtClean="0"/>
              <a:t>“Slew and hanged on a tree” 		 	</a:t>
            </a:r>
            <a:r>
              <a:rPr lang="en-US" sz="2800" b="1" i="1" dirty="0" smtClean="0">
                <a:solidFill>
                  <a:srgbClr val="FFFF00"/>
                </a:solidFill>
              </a:rPr>
              <a:t>(Acts 5:30) </a:t>
            </a:r>
            <a:r>
              <a:rPr lang="en-US" sz="2800" b="1" dirty="0" smtClean="0"/>
              <a:t>= “slew by hanging”</a:t>
            </a:r>
          </a:p>
          <a:p>
            <a:pPr>
              <a:buClr>
                <a:srgbClr val="FF0000"/>
              </a:buClr>
              <a:buSzPct val="98000"/>
              <a:buFont typeface="Wingdings" pitchFamily="2" charset="2"/>
              <a:buChar char="ü"/>
            </a:pPr>
            <a:r>
              <a:rPr lang="en-US" sz="2800" b="1" dirty="0" smtClean="0"/>
              <a:t>“Abstain from all appearance”			 </a:t>
            </a:r>
            <a:r>
              <a:rPr lang="en-US" sz="2800" b="1" i="1" dirty="0" smtClean="0">
                <a:solidFill>
                  <a:srgbClr val="FFFF00"/>
                </a:solidFill>
              </a:rPr>
              <a:t>(1 Thessalonians 5:22) </a:t>
            </a:r>
            <a:r>
              <a:rPr lang="en-US" sz="2800" b="1" dirty="0" smtClean="0"/>
              <a:t>			    = “every form of evil”</a:t>
            </a:r>
          </a:p>
          <a:p>
            <a:pPr>
              <a:buClr>
                <a:srgbClr val="FF0000"/>
              </a:buClr>
              <a:buSzPct val="98000"/>
              <a:buFont typeface="Wingdings" pitchFamily="2" charset="2"/>
              <a:buChar char="ü"/>
            </a:pPr>
            <a:r>
              <a:rPr lang="en-US" sz="2800" b="1" dirty="0" smtClean="0"/>
              <a:t>“Charity” used 26 of 312 times 		                    to translate </a:t>
            </a:r>
            <a:r>
              <a:rPr lang="en-US" sz="2800" b="1" dirty="0" smtClean="0">
                <a:solidFill>
                  <a:srgbClr val="FFFF00"/>
                </a:solidFill>
              </a:rPr>
              <a:t>“agape” </a:t>
            </a:r>
          </a:p>
          <a:p>
            <a:pPr eaLnBrk="1" hangingPunct="1">
              <a:buClr>
                <a:srgbClr val="FF0000"/>
              </a:buClr>
              <a:buSzPct val="98000"/>
              <a:buFont typeface="Wingdings" pitchFamily="2" charset="2"/>
              <a:buChar char="ü"/>
              <a:defRPr/>
            </a:pPr>
            <a:endParaRPr lang="en-US" sz="2800" b="1" dirty="0" smtClean="0"/>
          </a:p>
        </p:txBody>
      </p:sp>
    </p:spTree>
  </p:cSld>
  <p:clrMapOvr>
    <a:masterClrMapping/>
  </p:clrMapOvr>
  <p:transition>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Grp="1" noChangeArrowheads="1"/>
          </p:cNvSpPr>
          <p:nvPr>
            <p:ph type="title"/>
          </p:nvPr>
        </p:nvSpPr>
        <p:spPr>
          <a:xfrm>
            <a:off x="0" y="838200"/>
            <a:ext cx="8915400" cy="1219200"/>
          </a:xfrm>
        </p:spPr>
        <p:txBody>
          <a:bodyPr/>
          <a:lstStyle/>
          <a:p>
            <a:pPr eaLnBrk="1" hangingPunct="1">
              <a:defRPr/>
            </a:pPr>
            <a:r>
              <a:rPr lang="en-US" sz="5400" b="1" i="1" dirty="0" smtClean="0">
                <a:solidFill>
                  <a:srgbClr val="FFFF00"/>
                </a:solidFill>
              </a:rPr>
              <a:t>Inconsistent Translation </a:t>
            </a:r>
            <a:r>
              <a:rPr lang="en-US" sz="4000" b="1" i="1" dirty="0" smtClean="0">
                <a:solidFill>
                  <a:srgbClr val="FFFF00"/>
                </a:solidFill>
              </a:rPr>
              <a:t>from  Hebrew, Greek, and Latin </a:t>
            </a:r>
            <a:r>
              <a:rPr lang="en-US" sz="4800" b="1" dirty="0" smtClean="0"/>
              <a:t/>
            </a:r>
            <a:br>
              <a:rPr lang="en-US" sz="4800" b="1" dirty="0" smtClean="0"/>
            </a:br>
            <a:endParaRPr lang="en-US" sz="4800" dirty="0" smtClean="0"/>
          </a:p>
        </p:txBody>
      </p:sp>
      <p:sp>
        <p:nvSpPr>
          <p:cNvPr id="948227" name="Rectangle 3"/>
          <p:cNvSpPr>
            <a:spLocks noGrp="1" noChangeArrowheads="1"/>
          </p:cNvSpPr>
          <p:nvPr>
            <p:ph type="body" idx="1"/>
          </p:nvPr>
        </p:nvSpPr>
        <p:spPr>
          <a:xfrm>
            <a:off x="685800" y="2209800"/>
            <a:ext cx="8305800" cy="4114800"/>
          </a:xfrm>
        </p:spPr>
        <p:txBody>
          <a:bodyPr/>
          <a:lstStyle/>
          <a:p>
            <a:pPr>
              <a:buClr>
                <a:srgbClr val="FF0000"/>
              </a:buClr>
              <a:buSzPct val="96000"/>
              <a:buFont typeface="Wingdings" pitchFamily="2" charset="2"/>
              <a:buChar char="ü"/>
            </a:pPr>
            <a:r>
              <a:rPr lang="en-US" sz="3600" b="1" dirty="0" smtClean="0"/>
              <a:t>Elijah &amp; Elias</a:t>
            </a:r>
          </a:p>
          <a:p>
            <a:pPr>
              <a:buClr>
                <a:srgbClr val="FF0000"/>
              </a:buClr>
              <a:buSzPct val="96000"/>
              <a:buFont typeface="Wingdings" pitchFamily="2" charset="2"/>
              <a:buChar char="ü"/>
            </a:pPr>
            <a:r>
              <a:rPr lang="en-US" sz="3600" b="1" dirty="0" smtClean="0"/>
              <a:t>Elisha &amp; </a:t>
            </a:r>
            <a:r>
              <a:rPr lang="en-US" sz="3600" b="1" dirty="0" err="1" smtClean="0"/>
              <a:t>Eliseus</a:t>
            </a:r>
            <a:endParaRPr lang="en-US" sz="3600" b="1" dirty="0" smtClean="0"/>
          </a:p>
          <a:p>
            <a:pPr>
              <a:buClr>
                <a:srgbClr val="FF0000"/>
              </a:buClr>
              <a:buSzPct val="96000"/>
              <a:buFont typeface="Wingdings" pitchFamily="2" charset="2"/>
              <a:buChar char="ü"/>
            </a:pPr>
            <a:r>
              <a:rPr lang="en-US" sz="3600" b="1" dirty="0" smtClean="0"/>
              <a:t>Hosea &amp; </a:t>
            </a:r>
            <a:r>
              <a:rPr lang="en-US" sz="3600" b="1" dirty="0" err="1" smtClean="0"/>
              <a:t>Osee</a:t>
            </a:r>
            <a:endParaRPr lang="en-US" sz="3600" b="1" dirty="0" smtClean="0"/>
          </a:p>
          <a:p>
            <a:pPr>
              <a:buClr>
                <a:srgbClr val="FF0000"/>
              </a:buClr>
              <a:buSzPct val="96000"/>
              <a:buFont typeface="Wingdings" pitchFamily="2" charset="2"/>
              <a:buChar char="ü"/>
            </a:pPr>
            <a:r>
              <a:rPr lang="en-US" sz="3600" b="1" dirty="0" smtClean="0"/>
              <a:t>Judas &amp; Judah (+ Jude/</a:t>
            </a:r>
            <a:r>
              <a:rPr lang="en-US" sz="3600" b="1" dirty="0" err="1" smtClean="0"/>
              <a:t>Juda</a:t>
            </a:r>
            <a:r>
              <a:rPr lang="en-US" sz="3600" b="1" dirty="0" smtClean="0"/>
              <a:t>)</a:t>
            </a:r>
          </a:p>
          <a:p>
            <a:pPr>
              <a:buClr>
                <a:srgbClr val="FF0000"/>
              </a:buClr>
              <a:buSzPct val="96000"/>
              <a:buFont typeface="Wingdings" pitchFamily="2" charset="2"/>
              <a:buChar char="ü"/>
            </a:pPr>
            <a:r>
              <a:rPr lang="en-US" sz="3600" b="1" dirty="0" err="1" smtClean="0"/>
              <a:t>Phoencia</a:t>
            </a:r>
            <a:r>
              <a:rPr lang="en-US" sz="3600" b="1" dirty="0" smtClean="0"/>
              <a:t> &amp; </a:t>
            </a:r>
            <a:r>
              <a:rPr lang="en-US" sz="3600" b="1" dirty="0" err="1" smtClean="0"/>
              <a:t>Phenice</a:t>
            </a:r>
            <a:endParaRPr lang="en-US" sz="3600" b="1" dirty="0" smtClean="0"/>
          </a:p>
          <a:p>
            <a:pPr>
              <a:buClr>
                <a:srgbClr val="FF0000"/>
              </a:buClr>
              <a:buSzPct val="96000"/>
              <a:buFont typeface="Wingdings" pitchFamily="2" charset="2"/>
              <a:buChar char="ü"/>
            </a:pPr>
            <a:r>
              <a:rPr lang="en-US" sz="3600" b="1" dirty="0" err="1" smtClean="0"/>
              <a:t>Areopagus</a:t>
            </a:r>
            <a:r>
              <a:rPr lang="en-US" sz="3600" b="1" dirty="0" smtClean="0"/>
              <a:t> &amp; Mars Hill</a:t>
            </a:r>
          </a:p>
          <a:p>
            <a:pPr eaLnBrk="1" hangingPunct="1">
              <a:defRPr/>
            </a:pPr>
            <a:endParaRPr lang="en-US" sz="2000" dirty="0" smtClean="0"/>
          </a:p>
        </p:txBody>
      </p:sp>
    </p:spTree>
  </p:cSld>
  <p:clrMapOvr>
    <a:masterClrMapping/>
  </p:clrMapOvr>
  <p:transition>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Rectangle 2"/>
          <p:cNvSpPr>
            <a:spLocks noGrp="1" noChangeArrowheads="1"/>
          </p:cNvSpPr>
          <p:nvPr>
            <p:ph type="title"/>
          </p:nvPr>
        </p:nvSpPr>
        <p:spPr/>
        <p:txBody>
          <a:bodyPr/>
          <a:lstStyle/>
          <a:p>
            <a:pPr eaLnBrk="1" hangingPunct="1">
              <a:defRPr/>
            </a:pPr>
            <a:r>
              <a:rPr lang="en-US" sz="6600" b="1" i="1" smtClean="0">
                <a:solidFill>
                  <a:srgbClr val="FFFF00"/>
                </a:solidFill>
              </a:rPr>
              <a:t>Acts 2:47</a:t>
            </a:r>
          </a:p>
        </p:txBody>
      </p:sp>
      <p:sp>
        <p:nvSpPr>
          <p:cNvPr id="974851" name="Rectangle 3"/>
          <p:cNvSpPr>
            <a:spLocks noGrp="1" noChangeArrowheads="1"/>
          </p:cNvSpPr>
          <p:nvPr>
            <p:ph type="body" idx="1"/>
          </p:nvPr>
        </p:nvSpPr>
        <p:spPr>
          <a:xfrm>
            <a:off x="609600" y="1295400"/>
            <a:ext cx="8229600" cy="5181600"/>
          </a:xfrm>
        </p:spPr>
        <p:txBody>
          <a:bodyPr/>
          <a:lstStyle/>
          <a:p>
            <a:pPr eaLnBrk="1" hangingPunct="1">
              <a:buFont typeface="Wingdings" pitchFamily="2" charset="2"/>
              <a:buNone/>
              <a:defRPr/>
            </a:pPr>
            <a:r>
              <a:rPr lang="en-US" sz="3600" b="1" smtClean="0"/>
              <a:t>  </a:t>
            </a:r>
            <a:r>
              <a:rPr lang="en-US" sz="4000" b="1" smtClean="0"/>
              <a:t>And the Lord added to the church daily such as </a:t>
            </a:r>
            <a:r>
              <a:rPr lang="en-US" sz="4000" b="1" smtClean="0">
                <a:solidFill>
                  <a:srgbClr val="FFFF00"/>
                </a:solidFill>
              </a:rPr>
              <a:t>should be</a:t>
            </a:r>
            <a:r>
              <a:rPr lang="en-US" sz="4000" b="1" smtClean="0"/>
              <a:t> saved.   </a:t>
            </a:r>
            <a:r>
              <a:rPr lang="en-US" sz="3600" b="1" i="1" smtClean="0">
                <a:solidFill>
                  <a:srgbClr val="FFFF00"/>
                </a:solidFill>
              </a:rPr>
              <a:t>KJV</a:t>
            </a:r>
          </a:p>
          <a:p>
            <a:pPr eaLnBrk="1" hangingPunct="1">
              <a:buFont typeface="Wingdings" pitchFamily="2" charset="2"/>
              <a:buNone/>
              <a:defRPr/>
            </a:pPr>
            <a:endParaRPr lang="en-US" sz="4000" b="1" smtClean="0"/>
          </a:p>
          <a:p>
            <a:pPr eaLnBrk="1" hangingPunct="1">
              <a:buFont typeface="Wingdings" pitchFamily="2" charset="2"/>
              <a:buNone/>
              <a:defRPr/>
            </a:pPr>
            <a:r>
              <a:rPr lang="en-US" sz="4000" b="1" smtClean="0"/>
              <a:t>  And the Lord was adding to their number day by day those who were   </a:t>
            </a:r>
            <a:r>
              <a:rPr lang="en-US" sz="4000" b="1" smtClean="0">
                <a:solidFill>
                  <a:srgbClr val="FFFF00"/>
                </a:solidFill>
              </a:rPr>
              <a:t>being</a:t>
            </a:r>
            <a:r>
              <a:rPr lang="en-US" sz="4000" b="1" smtClean="0"/>
              <a:t> saved.        </a:t>
            </a:r>
            <a:r>
              <a:rPr lang="en-US" sz="3600" b="1" i="1" smtClean="0">
                <a:solidFill>
                  <a:srgbClr val="FFFF00"/>
                </a:solidFill>
              </a:rPr>
              <a:t>NASB</a:t>
            </a:r>
          </a:p>
          <a:p>
            <a:pPr eaLnBrk="1" hangingPunct="1">
              <a:defRPr/>
            </a:pPr>
            <a:endParaRPr lang="en-US" sz="4000" b="1" smtClean="0"/>
          </a:p>
          <a:p>
            <a:pPr eaLnBrk="1" hangingPunct="1">
              <a:defRPr/>
            </a:pPr>
            <a:endParaRPr lang="en-US" sz="3600" b="1" smtClean="0"/>
          </a:p>
        </p:txBody>
      </p:sp>
    </p:spTree>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Grp="1" noChangeArrowheads="1"/>
          </p:cNvSpPr>
          <p:nvPr>
            <p:ph type="title"/>
          </p:nvPr>
        </p:nvSpPr>
        <p:spPr>
          <a:xfrm>
            <a:off x="457200" y="277813"/>
            <a:ext cx="8229600" cy="1703387"/>
          </a:xfrm>
        </p:spPr>
        <p:txBody>
          <a:bodyPr/>
          <a:lstStyle/>
          <a:p>
            <a:pPr eaLnBrk="1" hangingPunct="1">
              <a:defRPr/>
            </a:pPr>
            <a:r>
              <a:rPr lang="en-US" sz="4800" b="1" i="1" dirty="0" smtClean="0">
                <a:solidFill>
                  <a:srgbClr val="FFFF00"/>
                </a:solidFill>
              </a:rPr>
              <a:t>King James Version</a:t>
            </a:r>
            <a:br>
              <a:rPr lang="en-US" sz="4800" b="1" i="1" dirty="0" smtClean="0">
                <a:solidFill>
                  <a:srgbClr val="FFFF00"/>
                </a:solidFill>
              </a:rPr>
            </a:br>
            <a:r>
              <a:rPr lang="en-US" sz="4800" b="1" i="1" dirty="0" smtClean="0">
                <a:solidFill>
                  <a:srgbClr val="FFFF00"/>
                </a:solidFill>
              </a:rPr>
              <a:t>400</a:t>
            </a:r>
            <a:r>
              <a:rPr lang="en-US" sz="4800" b="1" i="1" baseline="30000" dirty="0" smtClean="0">
                <a:solidFill>
                  <a:srgbClr val="FFFF00"/>
                </a:solidFill>
              </a:rPr>
              <a:t>th</a:t>
            </a:r>
            <a:r>
              <a:rPr lang="en-US" sz="4800" b="1" i="1" dirty="0" smtClean="0">
                <a:solidFill>
                  <a:srgbClr val="FFFF00"/>
                </a:solidFill>
              </a:rPr>
              <a:t> Anniversary</a:t>
            </a:r>
            <a:br>
              <a:rPr lang="en-US" sz="4800" b="1" i="1" dirty="0" smtClean="0">
                <a:solidFill>
                  <a:srgbClr val="FFFF00"/>
                </a:solidFill>
              </a:rPr>
            </a:br>
            <a:r>
              <a:rPr lang="en-US" sz="4800" b="1" i="1" dirty="0" smtClean="0">
                <a:solidFill>
                  <a:srgbClr val="FFFF00"/>
                </a:solidFill>
              </a:rPr>
              <a:t>1611 – 2011 </a:t>
            </a:r>
          </a:p>
        </p:txBody>
      </p:sp>
      <p:sp>
        <p:nvSpPr>
          <p:cNvPr id="948227" name="Rectangle 3"/>
          <p:cNvSpPr>
            <a:spLocks noGrp="1" noChangeArrowheads="1"/>
          </p:cNvSpPr>
          <p:nvPr>
            <p:ph type="body" idx="1"/>
          </p:nvPr>
        </p:nvSpPr>
        <p:spPr/>
        <p:txBody>
          <a:bodyPr/>
          <a:lstStyle/>
          <a:p>
            <a:pPr eaLnBrk="1" hangingPunct="1">
              <a:buNone/>
              <a:defRPr/>
            </a:pPr>
            <a:endParaRPr lang="en-US" dirty="0" smtClean="0"/>
          </a:p>
        </p:txBody>
      </p:sp>
      <p:pic>
        <p:nvPicPr>
          <p:cNvPr id="4" name="Picture 3" descr="KJV 400th.bmp"/>
          <p:cNvPicPr>
            <a:picLocks noChangeAspect="1"/>
          </p:cNvPicPr>
          <p:nvPr/>
        </p:nvPicPr>
        <p:blipFill>
          <a:blip r:embed="rId3" cstate="print"/>
          <a:stretch>
            <a:fillRect/>
          </a:stretch>
        </p:blipFill>
        <p:spPr>
          <a:xfrm>
            <a:off x="136936" y="2507580"/>
            <a:ext cx="8854664" cy="4019487"/>
          </a:xfrm>
          <a:prstGeom prst="rect">
            <a:avLst/>
          </a:prstGeom>
        </p:spPr>
      </p:pic>
    </p:spTree>
  </p:cSld>
  <p:clrMapOvr>
    <a:masterClrMapping/>
  </p:clrMapOvr>
  <p:transition>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Rectangle 2"/>
          <p:cNvSpPr>
            <a:spLocks noGrp="1" noChangeArrowheads="1"/>
          </p:cNvSpPr>
          <p:nvPr>
            <p:ph type="title"/>
          </p:nvPr>
        </p:nvSpPr>
        <p:spPr/>
        <p:txBody>
          <a:bodyPr/>
          <a:lstStyle/>
          <a:p>
            <a:pPr eaLnBrk="1" hangingPunct="1">
              <a:defRPr/>
            </a:pPr>
            <a:r>
              <a:rPr lang="en-US" sz="6600" b="1" i="1" smtClean="0">
                <a:solidFill>
                  <a:srgbClr val="FFFF66"/>
                </a:solidFill>
              </a:rPr>
              <a:t>Hebrews 6:4-6</a:t>
            </a:r>
          </a:p>
        </p:txBody>
      </p:sp>
      <p:sp>
        <p:nvSpPr>
          <p:cNvPr id="976899" name="Rectangle 3"/>
          <p:cNvSpPr>
            <a:spLocks noGrp="1" noChangeArrowheads="1"/>
          </p:cNvSpPr>
          <p:nvPr>
            <p:ph type="body" idx="1"/>
          </p:nvPr>
        </p:nvSpPr>
        <p:spPr>
          <a:xfrm>
            <a:off x="304800" y="1371600"/>
            <a:ext cx="8610600" cy="5029200"/>
          </a:xfrm>
        </p:spPr>
        <p:txBody>
          <a:bodyPr/>
          <a:lstStyle/>
          <a:p>
            <a:pPr eaLnBrk="1" hangingPunct="1">
              <a:buFont typeface="Wingdings" pitchFamily="2" charset="2"/>
              <a:buNone/>
              <a:defRPr/>
            </a:pPr>
            <a:r>
              <a:rPr lang="en-US" sz="3600" b="1" smtClean="0"/>
              <a:t>   For it is impossible for those who were once </a:t>
            </a:r>
            <a:r>
              <a:rPr lang="en-US" sz="3600" b="1" smtClean="0">
                <a:solidFill>
                  <a:srgbClr val="FFFF00"/>
                </a:solidFill>
              </a:rPr>
              <a:t>enlightened</a:t>
            </a:r>
            <a:r>
              <a:rPr lang="en-US" sz="3600" b="1" smtClean="0"/>
              <a:t>, and have </a:t>
            </a:r>
            <a:r>
              <a:rPr lang="en-US" sz="3600" b="1" smtClean="0">
                <a:solidFill>
                  <a:srgbClr val="FFFF00"/>
                </a:solidFill>
              </a:rPr>
              <a:t>tasted</a:t>
            </a:r>
            <a:r>
              <a:rPr lang="en-US" sz="3600" b="1" smtClean="0"/>
              <a:t> of the heavenly gift, and were </a:t>
            </a:r>
            <a:r>
              <a:rPr lang="en-US" sz="3600" b="1" smtClean="0">
                <a:solidFill>
                  <a:srgbClr val="FFFF00"/>
                </a:solidFill>
              </a:rPr>
              <a:t>made partakers</a:t>
            </a:r>
            <a:r>
              <a:rPr lang="en-US" sz="3600" b="1" smtClean="0"/>
              <a:t> of the Holy Ghost,     </a:t>
            </a:r>
            <a:r>
              <a:rPr lang="en-US" sz="2400" b="1" smtClean="0"/>
              <a:t>5</a:t>
            </a:r>
            <a:r>
              <a:rPr lang="en-US" sz="3600" b="1" smtClean="0"/>
              <a:t> And have </a:t>
            </a:r>
            <a:r>
              <a:rPr lang="en-US" sz="3600" b="1" smtClean="0">
                <a:solidFill>
                  <a:srgbClr val="FFFF00"/>
                </a:solidFill>
              </a:rPr>
              <a:t>tasted</a:t>
            </a:r>
            <a:r>
              <a:rPr lang="en-US" sz="3600" b="1" smtClean="0"/>
              <a:t> the good word of God, and the powers of the world to come, </a:t>
            </a:r>
            <a:r>
              <a:rPr lang="en-US" sz="2400" b="1" smtClean="0"/>
              <a:t>6</a:t>
            </a:r>
            <a:r>
              <a:rPr lang="en-US" sz="3600" b="1" smtClean="0"/>
              <a:t> </a:t>
            </a:r>
            <a:r>
              <a:rPr lang="en-US" sz="4000" b="1" i="1" smtClean="0">
                <a:solidFill>
                  <a:srgbClr val="FF0000"/>
                </a:solidFill>
              </a:rPr>
              <a:t>If</a:t>
            </a:r>
            <a:r>
              <a:rPr lang="en-US" sz="3600" b="1" smtClean="0"/>
              <a:t>   they shall fall away            </a:t>
            </a:r>
            <a:r>
              <a:rPr lang="en-US" b="1" i="1" smtClean="0">
                <a:solidFill>
                  <a:srgbClr val="FFFF66"/>
                </a:solidFill>
              </a:rPr>
              <a:t>KJV</a:t>
            </a:r>
          </a:p>
          <a:p>
            <a:pPr eaLnBrk="1" hangingPunct="1">
              <a:buFont typeface="Wingdings" pitchFamily="2" charset="2"/>
              <a:buNone/>
              <a:defRPr/>
            </a:pPr>
            <a:endParaRPr lang="en-US" sz="3600" b="1" smtClean="0"/>
          </a:p>
        </p:txBody>
      </p:sp>
    </p:spTree>
  </p:cSld>
  <p:clrMapOvr>
    <a:masterClrMapping/>
  </p:clrMapOvr>
  <p:transition>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2"/>
          <p:cNvSpPr>
            <a:spLocks noGrp="1" noChangeArrowheads="1"/>
          </p:cNvSpPr>
          <p:nvPr>
            <p:ph type="title"/>
          </p:nvPr>
        </p:nvSpPr>
        <p:spPr>
          <a:xfrm>
            <a:off x="457200" y="277813"/>
            <a:ext cx="8229600" cy="941387"/>
          </a:xfrm>
        </p:spPr>
        <p:txBody>
          <a:bodyPr/>
          <a:lstStyle/>
          <a:p>
            <a:pPr eaLnBrk="1" hangingPunct="1">
              <a:defRPr/>
            </a:pPr>
            <a:r>
              <a:rPr lang="en-US" sz="6600" b="1" i="1" smtClean="0">
                <a:solidFill>
                  <a:srgbClr val="FFFF00"/>
                </a:solidFill>
              </a:rPr>
              <a:t>Hebrews 6:4-6</a:t>
            </a:r>
          </a:p>
        </p:txBody>
      </p:sp>
      <p:sp>
        <p:nvSpPr>
          <p:cNvPr id="975875" name="Rectangle 3"/>
          <p:cNvSpPr>
            <a:spLocks noGrp="1" noChangeArrowheads="1"/>
          </p:cNvSpPr>
          <p:nvPr>
            <p:ph type="body" idx="1"/>
          </p:nvPr>
        </p:nvSpPr>
        <p:spPr>
          <a:xfrm>
            <a:off x="0" y="1371600"/>
            <a:ext cx="8991600" cy="5257800"/>
          </a:xfrm>
        </p:spPr>
        <p:txBody>
          <a:bodyPr/>
          <a:lstStyle/>
          <a:p>
            <a:pPr eaLnBrk="1" hangingPunct="1">
              <a:lnSpc>
                <a:spcPct val="90000"/>
              </a:lnSpc>
              <a:buFont typeface="Wingdings" pitchFamily="2" charset="2"/>
              <a:buNone/>
              <a:defRPr/>
            </a:pPr>
            <a:r>
              <a:rPr lang="en-US" dirty="0" smtClean="0"/>
              <a:t>       </a:t>
            </a:r>
            <a:r>
              <a:rPr lang="en-US" sz="3600" b="1" dirty="0" smtClean="0"/>
              <a:t>For in the case of those who have once </a:t>
            </a:r>
            <a:r>
              <a:rPr lang="en-US" sz="3600" b="1" dirty="0" smtClean="0">
                <a:solidFill>
                  <a:srgbClr val="FFFF00"/>
                </a:solidFill>
              </a:rPr>
              <a:t>been enlightened</a:t>
            </a:r>
            <a:r>
              <a:rPr lang="en-US" sz="3600" b="1" dirty="0" smtClean="0"/>
              <a:t> and have </a:t>
            </a:r>
            <a:r>
              <a:rPr lang="en-US" sz="3600" b="1" dirty="0" smtClean="0">
                <a:solidFill>
                  <a:srgbClr val="FFFF00"/>
                </a:solidFill>
              </a:rPr>
              <a:t>tasted</a:t>
            </a:r>
            <a:r>
              <a:rPr lang="en-US" sz="3600" b="1" dirty="0" smtClean="0"/>
              <a:t> of the heavenly gift and have been </a:t>
            </a:r>
            <a:r>
              <a:rPr lang="en-US" sz="3600" b="1" dirty="0" smtClean="0">
                <a:solidFill>
                  <a:srgbClr val="FFFF00"/>
                </a:solidFill>
              </a:rPr>
              <a:t>made partakers</a:t>
            </a:r>
            <a:r>
              <a:rPr lang="en-US" sz="3600" b="1" dirty="0" smtClean="0"/>
              <a:t> of the Holy Spirit, </a:t>
            </a:r>
            <a:r>
              <a:rPr lang="en-US" sz="2400" b="1" i="1" dirty="0" smtClean="0"/>
              <a:t>5</a:t>
            </a:r>
            <a:r>
              <a:rPr lang="en-US" sz="3600" b="1" dirty="0" smtClean="0"/>
              <a:t> and have </a:t>
            </a:r>
            <a:r>
              <a:rPr lang="en-US" sz="3600" b="1" dirty="0" smtClean="0">
                <a:solidFill>
                  <a:srgbClr val="FFFF00"/>
                </a:solidFill>
              </a:rPr>
              <a:t>tasted</a:t>
            </a:r>
            <a:r>
              <a:rPr lang="en-US" sz="3600" b="1" dirty="0" smtClean="0"/>
              <a:t> the good word of God and the powers of the age to come,  </a:t>
            </a:r>
            <a:r>
              <a:rPr lang="en-US" sz="2400" b="1" i="1" dirty="0" smtClean="0"/>
              <a:t>6</a:t>
            </a:r>
            <a:r>
              <a:rPr lang="en-US" sz="3600" b="1" dirty="0" smtClean="0"/>
              <a:t> and then</a:t>
            </a:r>
            <a:r>
              <a:rPr lang="en-US" sz="3600" b="1" dirty="0" smtClean="0">
                <a:solidFill>
                  <a:srgbClr val="FFFF00"/>
                </a:solidFill>
              </a:rPr>
              <a:t> have fallen away</a:t>
            </a:r>
            <a:r>
              <a:rPr lang="en-US" sz="3600" b="1" dirty="0" smtClean="0"/>
              <a:t>, it is impossible to renew them again to repentance 	                   </a:t>
            </a:r>
            <a:r>
              <a:rPr lang="en-US" sz="2800" b="1" i="1" dirty="0" smtClean="0">
                <a:solidFill>
                  <a:srgbClr val="FFFF00"/>
                </a:solidFill>
              </a:rPr>
              <a:t>NASB</a:t>
            </a:r>
          </a:p>
          <a:p>
            <a:pPr eaLnBrk="1" hangingPunct="1">
              <a:lnSpc>
                <a:spcPct val="90000"/>
              </a:lnSpc>
              <a:buFont typeface="Wingdings" pitchFamily="2" charset="2"/>
              <a:buNone/>
              <a:defRPr/>
            </a:pPr>
            <a:endParaRPr lang="en-US" sz="2800" b="1" i="1" dirty="0" smtClean="0">
              <a:solidFill>
                <a:srgbClr val="FFFF00"/>
              </a:solidFill>
            </a:endParaRPr>
          </a:p>
        </p:txBody>
      </p:sp>
    </p:spTree>
  </p:cSld>
  <p:clrMapOvr>
    <a:masterClrMapping/>
  </p:clrMapOvr>
  <p:transition>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p:cNvSpPr>
            <a:spLocks noGrp="1" noChangeArrowheads="1"/>
          </p:cNvSpPr>
          <p:nvPr>
            <p:ph type="title"/>
          </p:nvPr>
        </p:nvSpPr>
        <p:spPr/>
        <p:txBody>
          <a:bodyPr/>
          <a:lstStyle/>
          <a:p>
            <a:pPr eaLnBrk="1" hangingPunct="1">
              <a:defRPr/>
            </a:pPr>
            <a:r>
              <a:rPr lang="en-US" sz="6600" b="1" i="1" dirty="0" smtClean="0">
                <a:solidFill>
                  <a:srgbClr val="FFFF66"/>
                </a:solidFill>
              </a:rPr>
              <a:t>Ephesians 1:13-14</a:t>
            </a:r>
          </a:p>
        </p:txBody>
      </p:sp>
      <p:sp>
        <p:nvSpPr>
          <p:cNvPr id="978947" name="Rectangle 3"/>
          <p:cNvSpPr>
            <a:spLocks noGrp="1" noChangeArrowheads="1"/>
          </p:cNvSpPr>
          <p:nvPr>
            <p:ph type="body" idx="1"/>
          </p:nvPr>
        </p:nvSpPr>
        <p:spPr>
          <a:xfrm>
            <a:off x="685800" y="1752600"/>
            <a:ext cx="8458200" cy="4724400"/>
          </a:xfrm>
        </p:spPr>
        <p:txBody>
          <a:bodyPr/>
          <a:lstStyle/>
          <a:p>
            <a:pPr eaLnBrk="1" hangingPunct="1">
              <a:buFont typeface="Wingdings" pitchFamily="2" charset="2"/>
              <a:buNone/>
              <a:defRPr/>
            </a:pPr>
            <a:r>
              <a:rPr lang="en-US" sz="2800" dirty="0" smtClean="0"/>
              <a:t>   </a:t>
            </a:r>
            <a:r>
              <a:rPr lang="en-US" sz="3600" b="1" dirty="0" smtClean="0"/>
              <a:t>And you also were included     in Christ when you heard the word of truth, the gospel of your salvation. Having believed, you were marked    in him with a seal, the promised Holy Spirit    </a:t>
            </a:r>
            <a:r>
              <a:rPr lang="en-US" sz="2800" b="1" i="1" dirty="0" smtClean="0">
                <a:solidFill>
                  <a:srgbClr val="FFFF66"/>
                </a:solidFill>
              </a:rPr>
              <a:t>NIV</a:t>
            </a:r>
          </a:p>
          <a:p>
            <a:pPr eaLnBrk="1" hangingPunct="1">
              <a:defRPr/>
            </a:pPr>
            <a:endParaRPr lang="en-US" sz="3600" b="1" dirty="0" smtClean="0"/>
          </a:p>
        </p:txBody>
      </p:sp>
    </p:spTree>
  </p:cSld>
  <p:clrMapOvr>
    <a:masterClrMapping/>
  </p:clrMapOvr>
  <p:transition>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Grp="1" noChangeArrowheads="1"/>
          </p:cNvSpPr>
          <p:nvPr>
            <p:ph type="title"/>
          </p:nvPr>
        </p:nvSpPr>
        <p:spPr>
          <a:xfrm>
            <a:off x="457200" y="277813"/>
            <a:ext cx="8229600" cy="1017587"/>
          </a:xfrm>
        </p:spPr>
        <p:txBody>
          <a:bodyPr/>
          <a:lstStyle/>
          <a:p>
            <a:pPr eaLnBrk="1" hangingPunct="1">
              <a:defRPr/>
            </a:pPr>
            <a:r>
              <a:rPr lang="en-US" sz="6600" b="1" i="1" dirty="0" smtClean="0">
                <a:solidFill>
                  <a:srgbClr val="FFFF66"/>
                </a:solidFill>
              </a:rPr>
              <a:t>Ephesians 1:13-14</a:t>
            </a:r>
            <a:endParaRPr lang="en-US" sz="6600" dirty="0" smtClean="0"/>
          </a:p>
        </p:txBody>
      </p:sp>
      <p:sp>
        <p:nvSpPr>
          <p:cNvPr id="948227" name="Rectangle 3"/>
          <p:cNvSpPr>
            <a:spLocks noGrp="1" noChangeArrowheads="1"/>
          </p:cNvSpPr>
          <p:nvPr>
            <p:ph type="body" idx="1"/>
          </p:nvPr>
        </p:nvSpPr>
        <p:spPr>
          <a:xfrm>
            <a:off x="228600" y="1371600"/>
            <a:ext cx="8763000" cy="5257800"/>
          </a:xfrm>
        </p:spPr>
        <p:txBody>
          <a:bodyPr/>
          <a:lstStyle/>
          <a:p>
            <a:pPr>
              <a:buNone/>
            </a:pPr>
            <a:r>
              <a:rPr lang="en-US" b="1" dirty="0" smtClean="0"/>
              <a:t>   </a:t>
            </a:r>
            <a:r>
              <a:rPr lang="en-US" sz="3400" b="1" dirty="0" smtClean="0"/>
              <a:t>In whom ye also trusted, after that ye heard the word of truth, the gospel of your salvation:      in whom also after that ye believed, ye were sealed with that holy Spirit of promise,</a:t>
            </a:r>
          </a:p>
          <a:p>
            <a:pPr>
              <a:buNone/>
            </a:pPr>
            <a:r>
              <a:rPr lang="en-US" sz="3400" b="1" dirty="0" smtClean="0"/>
              <a:t>  </a:t>
            </a:r>
            <a:r>
              <a:rPr lang="en-US" sz="3400" b="1" i="1" baseline="30000" dirty="0" smtClean="0">
                <a:solidFill>
                  <a:srgbClr val="FFFF00"/>
                </a:solidFill>
              </a:rPr>
              <a:t>14 </a:t>
            </a:r>
            <a:r>
              <a:rPr lang="en-US" sz="3400" b="1" dirty="0" smtClean="0"/>
              <a:t>Which is the earnest of our inheritance until the redemption of the purchased possession, unto the praise of his glory.    </a:t>
            </a:r>
            <a:r>
              <a:rPr lang="en-US" sz="2400" b="1" i="1" dirty="0" smtClean="0">
                <a:solidFill>
                  <a:srgbClr val="FFFF00"/>
                </a:solidFill>
              </a:rPr>
              <a:t>KJV</a:t>
            </a:r>
            <a:endParaRPr lang="en-US" sz="3400" b="1" i="1" dirty="0" smtClean="0">
              <a:solidFill>
                <a:srgbClr val="FFFF00"/>
              </a:solidFill>
            </a:endParaRPr>
          </a:p>
          <a:p>
            <a:pPr eaLnBrk="1" hangingPunct="1">
              <a:defRPr/>
            </a:pPr>
            <a:endParaRPr lang="en-US" dirty="0" smtClean="0"/>
          </a:p>
        </p:txBody>
      </p:sp>
    </p:spTree>
  </p:cSld>
  <p:clrMapOvr>
    <a:masterClrMapping/>
  </p:clrMapOvr>
  <p:transition>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2" name="Rectangle 2"/>
          <p:cNvSpPr>
            <a:spLocks noGrp="1" noChangeArrowheads="1"/>
          </p:cNvSpPr>
          <p:nvPr>
            <p:ph type="title"/>
          </p:nvPr>
        </p:nvSpPr>
        <p:spPr>
          <a:xfrm>
            <a:off x="457200" y="228600"/>
            <a:ext cx="8229600" cy="941388"/>
          </a:xfrm>
        </p:spPr>
        <p:txBody>
          <a:bodyPr/>
          <a:lstStyle/>
          <a:p>
            <a:pPr eaLnBrk="1" hangingPunct="1">
              <a:defRPr/>
            </a:pPr>
            <a:r>
              <a:rPr lang="en-US" sz="7200" b="1" i="1" smtClean="0">
                <a:solidFill>
                  <a:srgbClr val="FFFF66"/>
                </a:solidFill>
              </a:rPr>
              <a:t>Acts 26:28</a:t>
            </a:r>
          </a:p>
        </p:txBody>
      </p:sp>
      <p:sp>
        <p:nvSpPr>
          <p:cNvPr id="977923" name="Rectangle 3"/>
          <p:cNvSpPr>
            <a:spLocks noGrp="1" noChangeArrowheads="1"/>
          </p:cNvSpPr>
          <p:nvPr>
            <p:ph type="body" idx="1"/>
          </p:nvPr>
        </p:nvSpPr>
        <p:spPr>
          <a:xfrm>
            <a:off x="990600" y="1219200"/>
            <a:ext cx="8534400" cy="5638800"/>
          </a:xfrm>
        </p:spPr>
        <p:txBody>
          <a:bodyPr/>
          <a:lstStyle/>
          <a:p>
            <a:pPr eaLnBrk="1" hangingPunct="1">
              <a:buFont typeface="Wingdings" pitchFamily="2" charset="2"/>
              <a:buNone/>
              <a:defRPr/>
            </a:pPr>
            <a:r>
              <a:rPr lang="en-US" sz="2800" smtClean="0"/>
              <a:t>  </a:t>
            </a:r>
            <a:r>
              <a:rPr lang="en-US" sz="3600" b="1" smtClean="0"/>
              <a:t>Almost thou persuadest        me to be a Christian  </a:t>
            </a:r>
            <a:r>
              <a:rPr lang="en-US" b="1" i="1" smtClean="0">
                <a:solidFill>
                  <a:srgbClr val="FFFF66"/>
                </a:solidFill>
              </a:rPr>
              <a:t>KJV</a:t>
            </a:r>
          </a:p>
          <a:p>
            <a:pPr eaLnBrk="1" hangingPunct="1">
              <a:lnSpc>
                <a:spcPct val="90000"/>
              </a:lnSpc>
              <a:defRPr/>
            </a:pPr>
            <a:endParaRPr lang="en-US" sz="3600" b="1" smtClean="0"/>
          </a:p>
          <a:p>
            <a:pPr eaLnBrk="1" hangingPunct="1">
              <a:lnSpc>
                <a:spcPct val="90000"/>
              </a:lnSpc>
              <a:buFont typeface="Wingdings" pitchFamily="2" charset="2"/>
              <a:buNone/>
              <a:defRPr/>
            </a:pPr>
            <a:r>
              <a:rPr lang="en-US" sz="3600" b="1" smtClean="0"/>
              <a:t>  With but little persuasion   thou wouldest fain make       me a Christian           </a:t>
            </a:r>
            <a:r>
              <a:rPr lang="en-US" b="1" i="1" smtClean="0">
                <a:solidFill>
                  <a:srgbClr val="FFFF66"/>
                </a:solidFill>
              </a:rPr>
              <a:t>ASV</a:t>
            </a:r>
          </a:p>
          <a:p>
            <a:pPr eaLnBrk="1" hangingPunct="1">
              <a:lnSpc>
                <a:spcPct val="90000"/>
              </a:lnSpc>
              <a:buFont typeface="Wingdings" pitchFamily="2" charset="2"/>
              <a:buNone/>
              <a:defRPr/>
            </a:pPr>
            <a:endParaRPr lang="en-US" sz="3600" b="1" smtClean="0"/>
          </a:p>
          <a:p>
            <a:pPr eaLnBrk="1" hangingPunct="1">
              <a:lnSpc>
                <a:spcPct val="90000"/>
              </a:lnSpc>
              <a:buFont typeface="Wingdings" pitchFamily="2" charset="2"/>
              <a:buNone/>
              <a:defRPr/>
            </a:pPr>
            <a:r>
              <a:rPr lang="en-US" sz="3600" b="1" smtClean="0"/>
              <a:t>  In a short time you will persuade me to become           a Christian  		  </a:t>
            </a:r>
            <a:r>
              <a:rPr lang="en-US" b="1" i="1" smtClean="0">
                <a:solidFill>
                  <a:srgbClr val="FFFF66"/>
                </a:solidFill>
              </a:rPr>
              <a:t>NASB</a:t>
            </a:r>
          </a:p>
          <a:p>
            <a:pPr eaLnBrk="1" hangingPunct="1">
              <a:lnSpc>
                <a:spcPct val="90000"/>
              </a:lnSpc>
              <a:buFont typeface="Wingdings" pitchFamily="2" charset="2"/>
              <a:buNone/>
              <a:defRPr/>
            </a:pPr>
            <a:endParaRPr lang="en-US" sz="3600" b="1" smtClean="0"/>
          </a:p>
          <a:p>
            <a:pPr eaLnBrk="1" hangingPunct="1">
              <a:lnSpc>
                <a:spcPct val="90000"/>
              </a:lnSpc>
              <a:buFont typeface="Wingdings" pitchFamily="2" charset="2"/>
              <a:buNone/>
              <a:defRPr/>
            </a:pPr>
            <a:endParaRPr lang="en-US" sz="2800" smtClean="0"/>
          </a:p>
        </p:txBody>
      </p:sp>
    </p:spTree>
  </p:cSld>
  <p:clrMapOvr>
    <a:masterClrMapping/>
  </p:clrMapOvr>
  <p:transition>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Grp="1" noChangeArrowheads="1"/>
          </p:cNvSpPr>
          <p:nvPr>
            <p:ph type="title"/>
          </p:nvPr>
        </p:nvSpPr>
        <p:spPr/>
        <p:txBody>
          <a:bodyPr/>
          <a:lstStyle/>
          <a:p>
            <a:pPr eaLnBrk="1" hangingPunct="1">
              <a:defRPr/>
            </a:pPr>
            <a:r>
              <a:rPr lang="en-US" sz="6600" b="1" i="1" dirty="0" smtClean="0">
                <a:solidFill>
                  <a:srgbClr val="FFFF00"/>
                </a:solidFill>
              </a:rPr>
              <a:t>Perennial Strengths</a:t>
            </a:r>
          </a:p>
        </p:txBody>
      </p:sp>
      <p:sp>
        <p:nvSpPr>
          <p:cNvPr id="948227" name="Rectangle 3"/>
          <p:cNvSpPr>
            <a:spLocks noGrp="1" noChangeArrowheads="1"/>
          </p:cNvSpPr>
          <p:nvPr>
            <p:ph type="body" idx="1"/>
          </p:nvPr>
        </p:nvSpPr>
        <p:spPr>
          <a:xfrm>
            <a:off x="1524000" y="1828800"/>
            <a:ext cx="7162800" cy="4302125"/>
          </a:xfrm>
        </p:spPr>
        <p:txBody>
          <a:bodyPr/>
          <a:lstStyle/>
          <a:p>
            <a:pPr eaLnBrk="1" hangingPunct="1">
              <a:buClr>
                <a:srgbClr val="FF0000"/>
              </a:buClr>
              <a:buSzPct val="98000"/>
              <a:buFont typeface="Wingdings" pitchFamily="2" charset="2"/>
              <a:buChar char="ü"/>
              <a:defRPr/>
            </a:pPr>
            <a:r>
              <a:rPr lang="en-US" sz="4400" b="1" dirty="0" smtClean="0"/>
              <a:t>Psalm 23</a:t>
            </a:r>
          </a:p>
          <a:p>
            <a:pPr eaLnBrk="1" hangingPunct="1">
              <a:buClr>
                <a:srgbClr val="FF0000"/>
              </a:buClr>
              <a:buSzPct val="98000"/>
              <a:buFont typeface="Wingdings" pitchFamily="2" charset="2"/>
              <a:buChar char="ü"/>
              <a:defRPr/>
            </a:pPr>
            <a:r>
              <a:rPr lang="en-US" sz="4400" b="1" dirty="0" smtClean="0"/>
              <a:t>1 Corinthians 13</a:t>
            </a:r>
          </a:p>
          <a:p>
            <a:pPr eaLnBrk="1" hangingPunct="1">
              <a:buClr>
                <a:srgbClr val="FF0000"/>
              </a:buClr>
              <a:buSzPct val="98000"/>
              <a:buFont typeface="Wingdings" pitchFamily="2" charset="2"/>
              <a:buChar char="ü"/>
              <a:defRPr/>
            </a:pPr>
            <a:r>
              <a:rPr lang="en-US" sz="4400" b="1" dirty="0" smtClean="0"/>
              <a:t>Acts 2:38</a:t>
            </a:r>
          </a:p>
          <a:p>
            <a:pPr eaLnBrk="1" hangingPunct="1">
              <a:buClr>
                <a:srgbClr val="FF0000"/>
              </a:buClr>
              <a:buSzPct val="98000"/>
              <a:buFont typeface="Wingdings" pitchFamily="2" charset="2"/>
              <a:buChar char="ü"/>
              <a:defRPr/>
            </a:pPr>
            <a:r>
              <a:rPr lang="en-US" sz="4400" b="1" dirty="0" smtClean="0"/>
              <a:t>Acts 26:28</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8227">
                                            <p:txEl>
                                              <p:pRg st="0" end="0"/>
                                            </p:txEl>
                                          </p:spTgt>
                                        </p:tgtEl>
                                        <p:attrNameLst>
                                          <p:attrName>style.visibility</p:attrName>
                                        </p:attrNameLst>
                                      </p:cBhvr>
                                      <p:to>
                                        <p:strVal val="visible"/>
                                      </p:to>
                                    </p:set>
                                    <p:animEffect transition="in" filter="fade">
                                      <p:cBhvr>
                                        <p:cTn id="7" dur="2000"/>
                                        <p:tgtEl>
                                          <p:spTgt spid="9482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48227">
                                            <p:txEl>
                                              <p:pRg st="1" end="1"/>
                                            </p:txEl>
                                          </p:spTgt>
                                        </p:tgtEl>
                                        <p:attrNameLst>
                                          <p:attrName>style.visibility</p:attrName>
                                        </p:attrNameLst>
                                      </p:cBhvr>
                                      <p:to>
                                        <p:strVal val="visible"/>
                                      </p:to>
                                    </p:set>
                                    <p:animEffect transition="in" filter="fade">
                                      <p:cBhvr>
                                        <p:cTn id="12" dur="2000"/>
                                        <p:tgtEl>
                                          <p:spTgt spid="9482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48227">
                                            <p:txEl>
                                              <p:pRg st="2" end="2"/>
                                            </p:txEl>
                                          </p:spTgt>
                                        </p:tgtEl>
                                        <p:attrNameLst>
                                          <p:attrName>style.visibility</p:attrName>
                                        </p:attrNameLst>
                                      </p:cBhvr>
                                      <p:to>
                                        <p:strVal val="visible"/>
                                      </p:to>
                                    </p:set>
                                    <p:animEffect transition="in" filter="fade">
                                      <p:cBhvr>
                                        <p:cTn id="17" dur="2000"/>
                                        <p:tgtEl>
                                          <p:spTgt spid="9482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48227">
                                            <p:txEl>
                                              <p:pRg st="3" end="3"/>
                                            </p:txEl>
                                          </p:spTgt>
                                        </p:tgtEl>
                                        <p:attrNameLst>
                                          <p:attrName>style.visibility</p:attrName>
                                        </p:attrNameLst>
                                      </p:cBhvr>
                                      <p:to>
                                        <p:strVal val="visible"/>
                                      </p:to>
                                    </p:set>
                                    <p:animEffect transition="in" filter="fade">
                                      <p:cBhvr>
                                        <p:cTn id="22" dur="2000"/>
                                        <p:tgtEl>
                                          <p:spTgt spid="9482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8227"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p:txBody>
          <a:bodyPr/>
          <a:lstStyle/>
          <a:p>
            <a:pPr eaLnBrk="1" hangingPunct="1">
              <a:defRPr/>
            </a:pPr>
            <a:r>
              <a:rPr lang="en-US" sz="7200" b="1" i="1" smtClean="0">
                <a:solidFill>
                  <a:srgbClr val="FFFF00"/>
                </a:solidFill>
              </a:rPr>
              <a:t>The Word of God</a:t>
            </a:r>
          </a:p>
        </p:txBody>
      </p:sp>
      <p:sp>
        <p:nvSpPr>
          <p:cNvPr id="385027" name="Rectangle 3"/>
          <p:cNvSpPr>
            <a:spLocks noGrp="1" noChangeArrowheads="1"/>
          </p:cNvSpPr>
          <p:nvPr>
            <p:ph type="body" idx="1"/>
          </p:nvPr>
        </p:nvSpPr>
        <p:spPr>
          <a:xfrm>
            <a:off x="457200" y="1600200"/>
            <a:ext cx="8534400" cy="4953000"/>
          </a:xfrm>
        </p:spPr>
        <p:txBody>
          <a:bodyPr/>
          <a:lstStyle/>
          <a:p>
            <a:pPr eaLnBrk="1" hangingPunct="1">
              <a:buClr>
                <a:srgbClr val="FF0000"/>
              </a:buClr>
              <a:buSzPct val="90000"/>
              <a:buFont typeface="Wingdings" pitchFamily="2" charset="2"/>
              <a:buChar char="ü"/>
              <a:defRPr/>
            </a:pPr>
            <a:r>
              <a:rPr lang="en-US" sz="3600" b="1" dirty="0" smtClean="0"/>
              <a:t>Virtually indestructible</a:t>
            </a:r>
          </a:p>
          <a:p>
            <a:pPr eaLnBrk="1" hangingPunct="1">
              <a:buClr>
                <a:srgbClr val="FF0000"/>
              </a:buClr>
              <a:buSzPct val="90000"/>
              <a:buFont typeface="Wingdings" pitchFamily="2" charset="2"/>
              <a:buChar char="ü"/>
              <a:defRPr/>
            </a:pPr>
            <a:r>
              <a:rPr lang="en-US" sz="3600" b="1" dirty="0" smtClean="0"/>
              <a:t>Roman Catholic Bibles can be 	  	   used to convert Catholics</a:t>
            </a:r>
          </a:p>
          <a:p>
            <a:pPr eaLnBrk="1" hangingPunct="1">
              <a:buClr>
                <a:srgbClr val="FF0000"/>
              </a:buClr>
              <a:buSzPct val="90000"/>
              <a:buFont typeface="Wingdings" pitchFamily="2" charset="2"/>
              <a:buChar char="ü"/>
              <a:defRPr/>
            </a:pPr>
            <a:r>
              <a:rPr lang="en-US" sz="3600" b="1" dirty="0" smtClean="0"/>
              <a:t>Jehovah’s witnesses can learn the truth even from the NWT</a:t>
            </a:r>
          </a:p>
          <a:p>
            <a:pPr eaLnBrk="1" hangingPunct="1">
              <a:buClr>
                <a:srgbClr val="FF0000"/>
              </a:buClr>
              <a:buSzPct val="90000"/>
              <a:buFont typeface="Wingdings" pitchFamily="2" charset="2"/>
              <a:buChar char="ü"/>
              <a:defRPr/>
            </a:pPr>
            <a:r>
              <a:rPr lang="en-US" sz="3600" b="1" dirty="0" smtClean="0"/>
              <a:t>But should you recommend?</a:t>
            </a:r>
          </a:p>
          <a:p>
            <a:pPr eaLnBrk="1" hangingPunct="1">
              <a:buClr>
                <a:srgbClr val="FF0000"/>
              </a:buClr>
              <a:buSzPct val="90000"/>
              <a:buFont typeface="Wingdings" pitchFamily="2" charset="2"/>
              <a:buChar char="ü"/>
              <a:defRPr/>
            </a:pPr>
            <a:r>
              <a:rPr lang="en-US" sz="3600" b="1" dirty="0" smtClean="0"/>
              <a:t>So which are best?</a:t>
            </a:r>
          </a:p>
          <a:p>
            <a:pPr eaLnBrk="1" hangingPunct="1">
              <a:defRPr/>
            </a:pPr>
            <a:endParaRPr lang="en-US" sz="3600" b="1" dirty="0" smtClean="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5027">
                                            <p:txEl>
                                              <p:pRg st="0" end="0"/>
                                            </p:txEl>
                                          </p:spTgt>
                                        </p:tgtEl>
                                        <p:attrNameLst>
                                          <p:attrName>style.visibility</p:attrName>
                                        </p:attrNameLst>
                                      </p:cBhvr>
                                      <p:to>
                                        <p:strVal val="visible"/>
                                      </p:to>
                                    </p:set>
                                    <p:animEffect transition="in" filter="fade">
                                      <p:cBhvr>
                                        <p:cTn id="7" dur="2000"/>
                                        <p:tgtEl>
                                          <p:spTgt spid="3850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5027">
                                            <p:txEl>
                                              <p:pRg st="1" end="1"/>
                                            </p:txEl>
                                          </p:spTgt>
                                        </p:tgtEl>
                                        <p:attrNameLst>
                                          <p:attrName>style.visibility</p:attrName>
                                        </p:attrNameLst>
                                      </p:cBhvr>
                                      <p:to>
                                        <p:strVal val="visible"/>
                                      </p:to>
                                    </p:set>
                                    <p:animEffect transition="in" filter="fade">
                                      <p:cBhvr>
                                        <p:cTn id="12" dur="2000"/>
                                        <p:tgtEl>
                                          <p:spTgt spid="3850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5027">
                                            <p:txEl>
                                              <p:pRg st="2" end="2"/>
                                            </p:txEl>
                                          </p:spTgt>
                                        </p:tgtEl>
                                        <p:attrNameLst>
                                          <p:attrName>style.visibility</p:attrName>
                                        </p:attrNameLst>
                                      </p:cBhvr>
                                      <p:to>
                                        <p:strVal val="visible"/>
                                      </p:to>
                                    </p:set>
                                    <p:animEffect transition="in" filter="fade">
                                      <p:cBhvr>
                                        <p:cTn id="17" dur="2000"/>
                                        <p:tgtEl>
                                          <p:spTgt spid="3850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5027">
                                            <p:txEl>
                                              <p:pRg st="3" end="3"/>
                                            </p:txEl>
                                          </p:spTgt>
                                        </p:tgtEl>
                                        <p:attrNameLst>
                                          <p:attrName>style.visibility</p:attrName>
                                        </p:attrNameLst>
                                      </p:cBhvr>
                                      <p:to>
                                        <p:strVal val="visible"/>
                                      </p:to>
                                    </p:set>
                                    <p:animEffect transition="in" filter="fade">
                                      <p:cBhvr>
                                        <p:cTn id="22" dur="2000"/>
                                        <p:tgtEl>
                                          <p:spTgt spid="3850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5027">
                                            <p:txEl>
                                              <p:pRg st="4" end="4"/>
                                            </p:txEl>
                                          </p:spTgt>
                                        </p:tgtEl>
                                        <p:attrNameLst>
                                          <p:attrName>style.visibility</p:attrName>
                                        </p:attrNameLst>
                                      </p:cBhvr>
                                      <p:to>
                                        <p:strVal val="visible"/>
                                      </p:to>
                                    </p:set>
                                    <p:animEffect transition="in" filter="fade">
                                      <p:cBhvr>
                                        <p:cTn id="27" dur="2000"/>
                                        <p:tgtEl>
                                          <p:spTgt spid="385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7"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Grp="1" noChangeArrowheads="1"/>
          </p:cNvSpPr>
          <p:nvPr>
            <p:ph type="title"/>
          </p:nvPr>
        </p:nvSpPr>
        <p:spPr/>
        <p:txBody>
          <a:bodyPr/>
          <a:lstStyle/>
          <a:p>
            <a:pPr eaLnBrk="1" hangingPunct="1">
              <a:defRPr/>
            </a:pPr>
            <a:endParaRPr lang="en-US" smtClean="0"/>
          </a:p>
        </p:txBody>
      </p:sp>
      <p:sp>
        <p:nvSpPr>
          <p:cNvPr id="948227"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transition>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Grp="1" noChangeArrowheads="1"/>
          </p:cNvSpPr>
          <p:nvPr>
            <p:ph type="title"/>
          </p:nvPr>
        </p:nvSpPr>
        <p:spPr/>
        <p:txBody>
          <a:bodyPr/>
          <a:lstStyle/>
          <a:p>
            <a:pPr eaLnBrk="1" hangingPunct="1">
              <a:defRPr/>
            </a:pPr>
            <a:endParaRPr lang="en-US" smtClean="0"/>
          </a:p>
        </p:txBody>
      </p:sp>
      <p:sp>
        <p:nvSpPr>
          <p:cNvPr id="948227" name="Rectangle 3"/>
          <p:cNvSpPr>
            <a:spLocks noGrp="1" noChangeArrowheads="1"/>
          </p:cNvSpPr>
          <p:nvPr>
            <p:ph type="body" idx="1"/>
          </p:nvPr>
        </p:nvSpPr>
        <p:spPr/>
        <p:txBody>
          <a:bodyPr/>
          <a:lstStyle/>
          <a:p>
            <a:pPr eaLnBrk="1" hangingPunct="1">
              <a:defRPr/>
            </a:pPr>
            <a:endParaRPr lang="en-US" dirty="0" smtClean="0"/>
          </a:p>
        </p:txBody>
      </p:sp>
    </p:spTree>
  </p:cSld>
  <p:clrMapOvr>
    <a:masterClrMapping/>
  </p:clrMapOvr>
  <p:transition>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Grp="1" noChangeArrowheads="1"/>
          </p:cNvSpPr>
          <p:nvPr>
            <p:ph type="title"/>
          </p:nvPr>
        </p:nvSpPr>
        <p:spPr/>
        <p:txBody>
          <a:bodyPr/>
          <a:lstStyle/>
          <a:p>
            <a:pPr eaLnBrk="1" hangingPunct="1">
              <a:defRPr/>
            </a:pPr>
            <a:endParaRPr lang="en-US" smtClean="0"/>
          </a:p>
        </p:txBody>
      </p:sp>
      <p:sp>
        <p:nvSpPr>
          <p:cNvPr id="948227"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Grp="1" noChangeArrowheads="1"/>
          </p:cNvSpPr>
          <p:nvPr>
            <p:ph type="title"/>
          </p:nvPr>
        </p:nvSpPr>
        <p:spPr>
          <a:xfrm>
            <a:off x="228600" y="533400"/>
            <a:ext cx="8915400" cy="1143000"/>
          </a:xfrm>
        </p:spPr>
        <p:txBody>
          <a:bodyPr/>
          <a:lstStyle/>
          <a:p>
            <a:pPr eaLnBrk="1" hangingPunct="1">
              <a:defRPr/>
            </a:pPr>
            <a:r>
              <a:rPr lang="en-US" sz="6000" b="1" i="1" dirty="0" smtClean="0">
                <a:solidFill>
                  <a:srgbClr val="FFFF00"/>
                </a:solidFill>
              </a:rPr>
              <a:t>“Preach From the KJV”</a:t>
            </a:r>
            <a:br>
              <a:rPr lang="en-US" sz="6000" b="1" i="1" dirty="0" smtClean="0">
                <a:solidFill>
                  <a:srgbClr val="FFFF00"/>
                </a:solidFill>
              </a:rPr>
            </a:br>
            <a:r>
              <a:rPr lang="en-US" sz="4000" b="1" dirty="0" smtClean="0">
                <a:solidFill>
                  <a:schemeClr val="tx1"/>
                </a:solidFill>
              </a:rPr>
              <a:t>Sunday 4 September 2011</a:t>
            </a:r>
            <a:endParaRPr lang="en-US" sz="5400" b="1" dirty="0" smtClean="0">
              <a:solidFill>
                <a:schemeClr val="tx1"/>
              </a:solidFill>
            </a:endParaRPr>
          </a:p>
        </p:txBody>
      </p:sp>
      <p:sp>
        <p:nvSpPr>
          <p:cNvPr id="948227" name="Rectangle 3"/>
          <p:cNvSpPr>
            <a:spLocks noGrp="1" noChangeArrowheads="1"/>
          </p:cNvSpPr>
          <p:nvPr>
            <p:ph type="body" idx="1"/>
          </p:nvPr>
        </p:nvSpPr>
        <p:spPr/>
        <p:txBody>
          <a:bodyPr/>
          <a:lstStyle/>
          <a:p>
            <a:pPr eaLnBrk="1" hangingPunct="1">
              <a:buNone/>
              <a:defRPr/>
            </a:pPr>
            <a:endParaRPr lang="en-US" dirty="0" smtClean="0"/>
          </a:p>
        </p:txBody>
      </p:sp>
      <p:pic>
        <p:nvPicPr>
          <p:cNvPr id="4" name="Picture 3" descr="KJV Trust.bmp"/>
          <p:cNvPicPr>
            <a:picLocks noChangeAspect="1"/>
          </p:cNvPicPr>
          <p:nvPr/>
        </p:nvPicPr>
        <p:blipFill>
          <a:blip r:embed="rId3" cstate="print"/>
          <a:stretch>
            <a:fillRect/>
          </a:stretch>
        </p:blipFill>
        <p:spPr>
          <a:xfrm>
            <a:off x="228600" y="5157939"/>
            <a:ext cx="8915400" cy="1384193"/>
          </a:xfrm>
          <a:prstGeom prst="rect">
            <a:avLst/>
          </a:prstGeom>
        </p:spPr>
      </p:pic>
      <p:pic>
        <p:nvPicPr>
          <p:cNvPr id="6" name="Picture 5" descr="KJV 9-4-11.bmp"/>
          <p:cNvPicPr>
            <a:picLocks noChangeAspect="1"/>
          </p:cNvPicPr>
          <p:nvPr/>
        </p:nvPicPr>
        <p:blipFill>
          <a:blip r:embed="rId4" cstate="print"/>
          <a:stretch>
            <a:fillRect/>
          </a:stretch>
        </p:blipFill>
        <p:spPr>
          <a:xfrm>
            <a:off x="304800" y="2362200"/>
            <a:ext cx="8576254" cy="2537142"/>
          </a:xfrm>
          <a:prstGeom prst="rect">
            <a:avLst/>
          </a:prstGeom>
        </p:spPr>
      </p:pic>
    </p:spTree>
  </p:cSld>
  <p:clrMapOvr>
    <a:masterClrMapping/>
  </p:clrMapOvr>
  <p:transition>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2"/>
          <p:cNvSpPr txBox="1">
            <a:spLocks noChangeArrowheads="1"/>
          </p:cNvSpPr>
          <p:nvPr/>
        </p:nvSpPr>
        <p:spPr bwMode="auto">
          <a:xfrm>
            <a:off x="5638800" y="2876550"/>
            <a:ext cx="2743200" cy="579438"/>
          </a:xfrm>
          <a:prstGeom prst="rect">
            <a:avLst/>
          </a:prstGeom>
          <a:noFill/>
          <a:ln w="9525">
            <a:noFill/>
            <a:miter lim="800000"/>
            <a:headEnd/>
            <a:tailEnd/>
          </a:ln>
        </p:spPr>
        <p:txBody>
          <a:bodyPr>
            <a:spAutoFit/>
          </a:bodyPr>
          <a:lstStyle/>
          <a:p>
            <a:pPr>
              <a:spcBef>
                <a:spcPct val="50000"/>
              </a:spcBef>
            </a:pPr>
            <a:endParaRPr lang="en-US" sz="3200">
              <a:latin typeface="Arial" charset="0"/>
            </a:endParaRPr>
          </a:p>
        </p:txBody>
      </p:sp>
      <p:sp>
        <p:nvSpPr>
          <p:cNvPr id="2052" name="Text Box 3"/>
          <p:cNvSpPr txBox="1">
            <a:spLocks noChangeArrowheads="1"/>
          </p:cNvSpPr>
          <p:nvPr/>
        </p:nvSpPr>
        <p:spPr bwMode="auto">
          <a:xfrm>
            <a:off x="1371600" y="1762125"/>
            <a:ext cx="7467600" cy="579438"/>
          </a:xfrm>
          <a:prstGeom prst="rect">
            <a:avLst/>
          </a:prstGeom>
          <a:noFill/>
          <a:ln w="9525">
            <a:noFill/>
            <a:miter lim="800000"/>
            <a:headEnd/>
            <a:tailEnd/>
          </a:ln>
        </p:spPr>
        <p:txBody>
          <a:bodyPr>
            <a:spAutoFit/>
          </a:bodyPr>
          <a:lstStyle/>
          <a:p>
            <a:endParaRPr lang="en-US" sz="3200" b="1">
              <a:solidFill>
                <a:srgbClr val="000066"/>
              </a:solidFill>
              <a:latin typeface="Arial" charset="0"/>
            </a:endParaRPr>
          </a:p>
        </p:txBody>
      </p:sp>
      <p:sp>
        <p:nvSpPr>
          <p:cNvPr id="2053" name="Text Box 4"/>
          <p:cNvSpPr txBox="1">
            <a:spLocks noChangeArrowheads="1"/>
          </p:cNvSpPr>
          <p:nvPr/>
        </p:nvSpPr>
        <p:spPr bwMode="auto">
          <a:xfrm>
            <a:off x="76200" y="6502400"/>
            <a:ext cx="9185275" cy="336550"/>
          </a:xfrm>
          <a:prstGeom prst="rect">
            <a:avLst/>
          </a:prstGeom>
          <a:noFill/>
          <a:ln w="9525">
            <a:noFill/>
            <a:miter lim="800000"/>
            <a:headEnd/>
            <a:tailEnd/>
          </a:ln>
        </p:spPr>
        <p:txBody>
          <a:bodyPr wrap="none" anchor="ctr">
            <a:spAutoFit/>
          </a:bodyPr>
          <a:lstStyle/>
          <a:p>
            <a:pPr>
              <a:spcBef>
                <a:spcPct val="50000"/>
              </a:spcBef>
            </a:pPr>
            <a:r>
              <a:rPr lang="en-US" sz="1600">
                <a:solidFill>
                  <a:srgbClr val="FFE2CC"/>
                </a:solidFill>
                <a:latin typeface="Arial" charset="0"/>
              </a:rPr>
              <a:t>1500 </a:t>
            </a:r>
            <a:r>
              <a:rPr lang="en-US" sz="1400">
                <a:solidFill>
                  <a:srgbClr val="FFE2CC"/>
                </a:solidFill>
                <a:latin typeface="Arial" charset="0"/>
              </a:rPr>
              <a:t>BC  </a:t>
            </a:r>
            <a:r>
              <a:rPr lang="en-US" sz="1600">
                <a:solidFill>
                  <a:srgbClr val="FFE2CC"/>
                </a:solidFill>
                <a:latin typeface="Arial" charset="0"/>
              </a:rPr>
              <a:t>        500 </a:t>
            </a:r>
            <a:r>
              <a:rPr lang="en-US" sz="1400">
                <a:solidFill>
                  <a:srgbClr val="FFE2CC"/>
                </a:solidFill>
                <a:latin typeface="Arial" charset="0"/>
              </a:rPr>
              <a:t>BC</a:t>
            </a:r>
            <a:r>
              <a:rPr lang="en-US" sz="1600">
                <a:solidFill>
                  <a:srgbClr val="FFE2CC"/>
                </a:solidFill>
                <a:latin typeface="Arial" charset="0"/>
              </a:rPr>
              <a:t>         </a:t>
            </a:r>
            <a:r>
              <a:rPr lang="en-US" sz="1400">
                <a:solidFill>
                  <a:srgbClr val="FFE2CC"/>
                </a:solidFill>
                <a:latin typeface="Arial" charset="0"/>
              </a:rPr>
              <a:t>AD</a:t>
            </a:r>
            <a:r>
              <a:rPr lang="en-US" sz="1600">
                <a:solidFill>
                  <a:srgbClr val="FFE2CC"/>
                </a:solidFill>
                <a:latin typeface="Arial" charset="0"/>
              </a:rPr>
              <a:t>1         </a:t>
            </a:r>
            <a:r>
              <a:rPr lang="en-US" sz="1400">
                <a:solidFill>
                  <a:srgbClr val="FFE2CC"/>
                </a:solidFill>
                <a:latin typeface="Arial" charset="0"/>
              </a:rPr>
              <a:t>AD</a:t>
            </a:r>
            <a:r>
              <a:rPr lang="en-US" sz="1600">
                <a:solidFill>
                  <a:srgbClr val="FFE2CC"/>
                </a:solidFill>
                <a:latin typeface="Arial" charset="0"/>
              </a:rPr>
              <a:t> 500         </a:t>
            </a:r>
            <a:r>
              <a:rPr lang="en-US" sz="1400">
                <a:solidFill>
                  <a:srgbClr val="FFE2CC"/>
                </a:solidFill>
                <a:latin typeface="Arial" charset="0"/>
              </a:rPr>
              <a:t>AD</a:t>
            </a:r>
            <a:r>
              <a:rPr lang="en-US" sz="1600">
                <a:solidFill>
                  <a:srgbClr val="FFE2CC"/>
                </a:solidFill>
                <a:latin typeface="Arial" charset="0"/>
              </a:rPr>
              <a:t> 1000         </a:t>
            </a:r>
            <a:r>
              <a:rPr lang="en-US" sz="1400">
                <a:solidFill>
                  <a:srgbClr val="FFE2CC"/>
                </a:solidFill>
                <a:latin typeface="Arial" charset="0"/>
              </a:rPr>
              <a:t>AD</a:t>
            </a:r>
            <a:r>
              <a:rPr lang="en-US" sz="1600">
                <a:solidFill>
                  <a:srgbClr val="FFE2CC"/>
                </a:solidFill>
                <a:latin typeface="Arial" charset="0"/>
              </a:rPr>
              <a:t> 1500          </a:t>
            </a:r>
            <a:r>
              <a:rPr lang="en-US" sz="1400">
                <a:solidFill>
                  <a:srgbClr val="FFE2CC"/>
                </a:solidFill>
                <a:latin typeface="Arial" charset="0"/>
              </a:rPr>
              <a:t>AD</a:t>
            </a:r>
            <a:r>
              <a:rPr lang="en-US" sz="1600">
                <a:solidFill>
                  <a:srgbClr val="FFE2CC"/>
                </a:solidFill>
                <a:latin typeface="Arial" charset="0"/>
              </a:rPr>
              <a:t> 1900       </a:t>
            </a:r>
            <a:r>
              <a:rPr lang="en-US" sz="1400">
                <a:solidFill>
                  <a:srgbClr val="FFE2CC"/>
                </a:solidFill>
                <a:latin typeface="Arial" charset="0"/>
              </a:rPr>
              <a:t>AD </a:t>
            </a:r>
            <a:r>
              <a:rPr lang="en-US" sz="1600">
                <a:solidFill>
                  <a:srgbClr val="FFE2CC"/>
                </a:solidFill>
                <a:latin typeface="Arial" charset="0"/>
              </a:rPr>
              <a:t>2000</a:t>
            </a:r>
            <a:endParaRPr lang="en-US" sz="1700">
              <a:solidFill>
                <a:schemeClr val="tx2"/>
              </a:solidFill>
              <a:latin typeface="Arial" charset="0"/>
            </a:endParaRPr>
          </a:p>
        </p:txBody>
      </p:sp>
      <p:sp>
        <p:nvSpPr>
          <p:cNvPr id="2054" name="Line 5"/>
          <p:cNvSpPr>
            <a:spLocks noChangeShapeType="1"/>
          </p:cNvSpPr>
          <p:nvPr/>
        </p:nvSpPr>
        <p:spPr bwMode="auto">
          <a:xfrm>
            <a:off x="536575" y="6400800"/>
            <a:ext cx="8458200" cy="0"/>
          </a:xfrm>
          <a:prstGeom prst="line">
            <a:avLst/>
          </a:prstGeom>
          <a:noFill/>
          <a:ln w="76200">
            <a:solidFill>
              <a:srgbClr val="FFE2CC"/>
            </a:solidFill>
            <a:round/>
            <a:headEnd/>
            <a:tailEnd/>
          </a:ln>
        </p:spPr>
        <p:txBody>
          <a:bodyPr wrap="none" anchor="ctr"/>
          <a:lstStyle/>
          <a:p>
            <a:endParaRPr lang="en-US"/>
          </a:p>
        </p:txBody>
      </p:sp>
      <p:sp>
        <p:nvSpPr>
          <p:cNvPr id="2055" name="AutoShape 6"/>
          <p:cNvSpPr>
            <a:spLocks noChangeArrowheads="1"/>
          </p:cNvSpPr>
          <p:nvPr/>
        </p:nvSpPr>
        <p:spPr bwMode="auto">
          <a:xfrm>
            <a:off x="7543800" y="6019800"/>
            <a:ext cx="1676400" cy="838200"/>
          </a:xfrm>
          <a:prstGeom prst="parallelogram">
            <a:avLst>
              <a:gd name="adj" fmla="val 0"/>
            </a:avLst>
          </a:prstGeom>
          <a:solidFill>
            <a:srgbClr val="008000"/>
          </a:solidFill>
          <a:ln w="9525">
            <a:noFill/>
            <a:miter lim="800000"/>
            <a:headEnd/>
            <a:tailEnd/>
          </a:ln>
        </p:spPr>
        <p:txBody>
          <a:bodyPr wrap="none" anchor="ctr"/>
          <a:lstStyle/>
          <a:p>
            <a:pPr algn="ctr"/>
            <a:endParaRPr lang="en-US" sz="2400">
              <a:latin typeface="Times" charset="0"/>
            </a:endParaRPr>
          </a:p>
        </p:txBody>
      </p:sp>
      <p:sp>
        <p:nvSpPr>
          <p:cNvPr id="2056" name="AutoShape 7"/>
          <p:cNvSpPr>
            <a:spLocks noChangeArrowheads="1"/>
          </p:cNvSpPr>
          <p:nvPr/>
        </p:nvSpPr>
        <p:spPr bwMode="auto">
          <a:xfrm>
            <a:off x="2971800" y="6019800"/>
            <a:ext cx="990600" cy="838200"/>
          </a:xfrm>
          <a:prstGeom prst="parallelogram">
            <a:avLst>
              <a:gd name="adj" fmla="val 0"/>
            </a:avLst>
          </a:prstGeom>
          <a:solidFill>
            <a:srgbClr val="660066"/>
          </a:solidFill>
          <a:ln w="9525">
            <a:noFill/>
            <a:miter lim="800000"/>
            <a:headEnd/>
            <a:tailEnd/>
          </a:ln>
        </p:spPr>
        <p:txBody>
          <a:bodyPr wrap="none" anchor="ctr"/>
          <a:lstStyle/>
          <a:p>
            <a:pPr algn="ctr"/>
            <a:endParaRPr lang="en-US" sz="3200" b="1">
              <a:solidFill>
                <a:schemeClr val="bg1"/>
              </a:solidFill>
              <a:latin typeface="Arial" charset="0"/>
            </a:endParaRPr>
          </a:p>
        </p:txBody>
      </p:sp>
      <p:sp>
        <p:nvSpPr>
          <p:cNvPr id="2057" name="AutoShape 8"/>
          <p:cNvSpPr>
            <a:spLocks noChangeArrowheads="1"/>
          </p:cNvSpPr>
          <p:nvPr/>
        </p:nvSpPr>
        <p:spPr bwMode="auto">
          <a:xfrm>
            <a:off x="76200" y="6019800"/>
            <a:ext cx="2895600" cy="838200"/>
          </a:xfrm>
          <a:prstGeom prst="parallelogram">
            <a:avLst>
              <a:gd name="adj" fmla="val 0"/>
            </a:avLst>
          </a:prstGeom>
          <a:solidFill>
            <a:srgbClr val="660066"/>
          </a:solidFill>
          <a:ln w="9525">
            <a:noFill/>
            <a:miter lim="800000"/>
            <a:headEnd/>
            <a:tailEnd/>
          </a:ln>
        </p:spPr>
        <p:txBody>
          <a:bodyPr wrap="none" anchor="ctr"/>
          <a:lstStyle/>
          <a:p>
            <a:pPr algn="ctr"/>
            <a:endParaRPr lang="en-US" sz="3200" b="1">
              <a:solidFill>
                <a:schemeClr val="bg1"/>
              </a:solidFill>
              <a:latin typeface="Arial" charset="0"/>
            </a:endParaRPr>
          </a:p>
        </p:txBody>
      </p:sp>
      <p:sp>
        <p:nvSpPr>
          <p:cNvPr id="2058" name="AutoShape 9"/>
          <p:cNvSpPr>
            <a:spLocks noChangeArrowheads="1"/>
          </p:cNvSpPr>
          <p:nvPr/>
        </p:nvSpPr>
        <p:spPr bwMode="auto">
          <a:xfrm>
            <a:off x="6248400" y="6019800"/>
            <a:ext cx="1371600" cy="838200"/>
          </a:xfrm>
          <a:prstGeom prst="parallelogram">
            <a:avLst>
              <a:gd name="adj" fmla="val 0"/>
            </a:avLst>
          </a:prstGeom>
          <a:solidFill>
            <a:srgbClr val="008CFF"/>
          </a:solidFill>
          <a:ln w="9525">
            <a:noFill/>
            <a:miter lim="800000"/>
            <a:headEnd/>
            <a:tailEnd/>
          </a:ln>
        </p:spPr>
        <p:txBody>
          <a:bodyPr wrap="none" anchor="ctr"/>
          <a:lstStyle/>
          <a:p>
            <a:pPr algn="ctr"/>
            <a:endParaRPr lang="en-US" sz="2400">
              <a:latin typeface="Times" charset="0"/>
            </a:endParaRPr>
          </a:p>
        </p:txBody>
      </p:sp>
      <p:sp>
        <p:nvSpPr>
          <p:cNvPr id="2059" name="AutoShape 10"/>
          <p:cNvSpPr>
            <a:spLocks noChangeArrowheads="1"/>
          </p:cNvSpPr>
          <p:nvPr/>
        </p:nvSpPr>
        <p:spPr bwMode="auto">
          <a:xfrm>
            <a:off x="3962400" y="6019800"/>
            <a:ext cx="2286000" cy="838200"/>
          </a:xfrm>
          <a:prstGeom prst="parallelogram">
            <a:avLst>
              <a:gd name="adj" fmla="val 0"/>
            </a:avLst>
          </a:prstGeom>
          <a:solidFill>
            <a:srgbClr val="FF0066"/>
          </a:solidFill>
          <a:ln w="9525">
            <a:noFill/>
            <a:miter lim="800000"/>
            <a:headEnd/>
            <a:tailEnd/>
          </a:ln>
        </p:spPr>
        <p:txBody>
          <a:bodyPr wrap="none" anchor="ctr"/>
          <a:lstStyle/>
          <a:p>
            <a:endParaRPr lang="en-US"/>
          </a:p>
        </p:txBody>
      </p:sp>
      <p:sp>
        <p:nvSpPr>
          <p:cNvPr id="2060" name="Line 11"/>
          <p:cNvSpPr>
            <a:spLocks noChangeShapeType="1"/>
          </p:cNvSpPr>
          <p:nvPr/>
        </p:nvSpPr>
        <p:spPr bwMode="auto">
          <a:xfrm>
            <a:off x="457200" y="6477000"/>
            <a:ext cx="8458200" cy="0"/>
          </a:xfrm>
          <a:prstGeom prst="line">
            <a:avLst/>
          </a:prstGeom>
          <a:noFill/>
          <a:ln w="76200">
            <a:solidFill>
              <a:srgbClr val="FFE2CC"/>
            </a:solidFill>
            <a:round/>
            <a:headEnd/>
            <a:tailEnd/>
          </a:ln>
        </p:spPr>
        <p:txBody>
          <a:bodyPr wrap="none" anchor="ctr"/>
          <a:lstStyle/>
          <a:p>
            <a:endParaRPr lang="en-US"/>
          </a:p>
        </p:txBody>
      </p:sp>
      <p:sp>
        <p:nvSpPr>
          <p:cNvPr id="2061" name="Line 12"/>
          <p:cNvSpPr>
            <a:spLocks noChangeShapeType="1"/>
          </p:cNvSpPr>
          <p:nvPr/>
        </p:nvSpPr>
        <p:spPr bwMode="auto">
          <a:xfrm>
            <a:off x="2819400" y="6019800"/>
            <a:ext cx="0" cy="457200"/>
          </a:xfrm>
          <a:prstGeom prst="line">
            <a:avLst/>
          </a:prstGeom>
          <a:noFill/>
          <a:ln w="57150">
            <a:solidFill>
              <a:srgbClr val="FFE2CC"/>
            </a:solidFill>
            <a:round/>
            <a:headEnd/>
            <a:tailEnd/>
          </a:ln>
        </p:spPr>
        <p:txBody>
          <a:bodyPr wrap="none" anchor="ctr"/>
          <a:lstStyle/>
          <a:p>
            <a:endParaRPr lang="en-US"/>
          </a:p>
        </p:txBody>
      </p:sp>
      <p:sp>
        <p:nvSpPr>
          <p:cNvPr id="2062" name="Line 13"/>
          <p:cNvSpPr>
            <a:spLocks noChangeShapeType="1"/>
          </p:cNvSpPr>
          <p:nvPr/>
        </p:nvSpPr>
        <p:spPr bwMode="auto">
          <a:xfrm>
            <a:off x="1600200" y="6019800"/>
            <a:ext cx="0" cy="457200"/>
          </a:xfrm>
          <a:prstGeom prst="line">
            <a:avLst/>
          </a:prstGeom>
          <a:noFill/>
          <a:ln w="57150">
            <a:solidFill>
              <a:srgbClr val="FFE2CC"/>
            </a:solidFill>
            <a:round/>
            <a:headEnd/>
            <a:tailEnd/>
          </a:ln>
        </p:spPr>
        <p:txBody>
          <a:bodyPr wrap="none" anchor="ctr"/>
          <a:lstStyle/>
          <a:p>
            <a:endParaRPr lang="en-US"/>
          </a:p>
        </p:txBody>
      </p:sp>
      <p:sp>
        <p:nvSpPr>
          <p:cNvPr id="2063" name="Line 14"/>
          <p:cNvSpPr>
            <a:spLocks noChangeShapeType="1"/>
          </p:cNvSpPr>
          <p:nvPr/>
        </p:nvSpPr>
        <p:spPr bwMode="auto">
          <a:xfrm>
            <a:off x="6248400" y="6019800"/>
            <a:ext cx="0" cy="457200"/>
          </a:xfrm>
          <a:prstGeom prst="line">
            <a:avLst/>
          </a:prstGeom>
          <a:noFill/>
          <a:ln w="57150">
            <a:solidFill>
              <a:srgbClr val="FFE2CC"/>
            </a:solidFill>
            <a:round/>
            <a:headEnd/>
            <a:tailEnd/>
          </a:ln>
        </p:spPr>
        <p:txBody>
          <a:bodyPr wrap="none" anchor="ctr"/>
          <a:lstStyle/>
          <a:p>
            <a:endParaRPr lang="en-US"/>
          </a:p>
        </p:txBody>
      </p:sp>
      <p:sp>
        <p:nvSpPr>
          <p:cNvPr id="2064" name="Line 15"/>
          <p:cNvSpPr>
            <a:spLocks noChangeShapeType="1"/>
          </p:cNvSpPr>
          <p:nvPr/>
        </p:nvSpPr>
        <p:spPr bwMode="auto">
          <a:xfrm>
            <a:off x="5029200" y="6019800"/>
            <a:ext cx="0" cy="457200"/>
          </a:xfrm>
          <a:prstGeom prst="line">
            <a:avLst/>
          </a:prstGeom>
          <a:noFill/>
          <a:ln w="57150">
            <a:solidFill>
              <a:srgbClr val="FFE2CC"/>
            </a:solidFill>
            <a:round/>
            <a:headEnd/>
            <a:tailEnd/>
          </a:ln>
        </p:spPr>
        <p:txBody>
          <a:bodyPr wrap="none" anchor="ctr"/>
          <a:lstStyle/>
          <a:p>
            <a:endParaRPr lang="en-US"/>
          </a:p>
        </p:txBody>
      </p:sp>
      <p:sp>
        <p:nvSpPr>
          <p:cNvPr id="2065" name="Line 16"/>
          <p:cNvSpPr>
            <a:spLocks noChangeShapeType="1"/>
          </p:cNvSpPr>
          <p:nvPr/>
        </p:nvSpPr>
        <p:spPr bwMode="auto">
          <a:xfrm>
            <a:off x="3962400" y="6019800"/>
            <a:ext cx="0" cy="457200"/>
          </a:xfrm>
          <a:prstGeom prst="line">
            <a:avLst/>
          </a:prstGeom>
          <a:noFill/>
          <a:ln w="57150">
            <a:solidFill>
              <a:srgbClr val="FFE2CC"/>
            </a:solidFill>
            <a:round/>
            <a:headEnd/>
            <a:tailEnd/>
          </a:ln>
        </p:spPr>
        <p:txBody>
          <a:bodyPr wrap="none" anchor="ctr"/>
          <a:lstStyle/>
          <a:p>
            <a:endParaRPr lang="en-US"/>
          </a:p>
        </p:txBody>
      </p:sp>
      <p:sp>
        <p:nvSpPr>
          <p:cNvPr id="2066" name="Line 17"/>
          <p:cNvSpPr>
            <a:spLocks noChangeShapeType="1"/>
          </p:cNvSpPr>
          <p:nvPr/>
        </p:nvSpPr>
        <p:spPr bwMode="auto">
          <a:xfrm>
            <a:off x="7620000" y="6019800"/>
            <a:ext cx="0" cy="457200"/>
          </a:xfrm>
          <a:prstGeom prst="line">
            <a:avLst/>
          </a:prstGeom>
          <a:noFill/>
          <a:ln w="57150">
            <a:solidFill>
              <a:srgbClr val="FFE2CC"/>
            </a:solidFill>
            <a:round/>
            <a:headEnd/>
            <a:tailEnd/>
          </a:ln>
        </p:spPr>
        <p:txBody>
          <a:bodyPr wrap="none" anchor="ctr"/>
          <a:lstStyle/>
          <a:p>
            <a:endParaRPr lang="en-US"/>
          </a:p>
        </p:txBody>
      </p:sp>
      <p:sp>
        <p:nvSpPr>
          <p:cNvPr id="2067" name="Line 18"/>
          <p:cNvSpPr>
            <a:spLocks noChangeShapeType="1"/>
          </p:cNvSpPr>
          <p:nvPr/>
        </p:nvSpPr>
        <p:spPr bwMode="auto">
          <a:xfrm>
            <a:off x="8839200" y="6019800"/>
            <a:ext cx="0" cy="457200"/>
          </a:xfrm>
          <a:prstGeom prst="line">
            <a:avLst/>
          </a:prstGeom>
          <a:noFill/>
          <a:ln w="139700">
            <a:solidFill>
              <a:srgbClr val="FFE2CC"/>
            </a:solidFill>
            <a:round/>
            <a:headEnd/>
            <a:tailEnd/>
          </a:ln>
        </p:spPr>
        <p:txBody>
          <a:bodyPr wrap="none" anchor="ctr"/>
          <a:lstStyle/>
          <a:p>
            <a:endParaRPr lang="en-US"/>
          </a:p>
        </p:txBody>
      </p:sp>
      <p:sp>
        <p:nvSpPr>
          <p:cNvPr id="2068" name="Line 19"/>
          <p:cNvSpPr>
            <a:spLocks noChangeShapeType="1"/>
          </p:cNvSpPr>
          <p:nvPr/>
        </p:nvSpPr>
        <p:spPr bwMode="auto">
          <a:xfrm>
            <a:off x="533400" y="6019800"/>
            <a:ext cx="0" cy="457200"/>
          </a:xfrm>
          <a:prstGeom prst="line">
            <a:avLst/>
          </a:prstGeom>
          <a:noFill/>
          <a:ln w="165100">
            <a:solidFill>
              <a:srgbClr val="FFE2CC"/>
            </a:solidFill>
            <a:round/>
            <a:headEnd/>
            <a:tailEnd/>
          </a:ln>
        </p:spPr>
        <p:txBody>
          <a:bodyPr wrap="none" anchor="ctr"/>
          <a:lstStyle/>
          <a:p>
            <a:endParaRPr lang="en-US"/>
          </a:p>
        </p:txBody>
      </p:sp>
      <p:sp>
        <p:nvSpPr>
          <p:cNvPr id="2069" name="AutoShape 20"/>
          <p:cNvSpPr>
            <a:spLocks noChangeArrowheads="1"/>
          </p:cNvSpPr>
          <p:nvPr/>
        </p:nvSpPr>
        <p:spPr bwMode="auto">
          <a:xfrm rot="10800000">
            <a:off x="8534400" y="5848350"/>
            <a:ext cx="457200" cy="228600"/>
          </a:xfrm>
          <a:prstGeom prst="triangle">
            <a:avLst>
              <a:gd name="adj" fmla="val 50000"/>
            </a:avLst>
          </a:prstGeom>
          <a:solidFill>
            <a:srgbClr val="B8070D"/>
          </a:solidFill>
          <a:ln w="12700">
            <a:solidFill>
              <a:schemeClr val="bg1"/>
            </a:solidFill>
            <a:miter lim="800000"/>
            <a:headEnd/>
            <a:tailEnd/>
          </a:ln>
        </p:spPr>
        <p:txBody>
          <a:bodyPr rot="10800000" wrap="none" anchor="ctr"/>
          <a:lstStyle/>
          <a:p>
            <a:pPr algn="ctr"/>
            <a:endParaRPr lang="en-US" sz="2400">
              <a:latin typeface="Arial" charset="0"/>
            </a:endParaRPr>
          </a:p>
        </p:txBody>
      </p:sp>
      <p:grpSp>
        <p:nvGrpSpPr>
          <p:cNvPr id="2070" name="Group 21"/>
          <p:cNvGrpSpPr>
            <a:grpSpLocks/>
          </p:cNvGrpSpPr>
          <p:nvPr/>
        </p:nvGrpSpPr>
        <p:grpSpPr bwMode="auto">
          <a:xfrm>
            <a:off x="2628900" y="5467350"/>
            <a:ext cx="381000" cy="609600"/>
            <a:chOff x="1608" y="3408"/>
            <a:chExt cx="240" cy="384"/>
          </a:xfrm>
        </p:grpSpPr>
        <p:sp>
          <p:nvSpPr>
            <p:cNvPr id="2075" name="Line 22"/>
            <p:cNvSpPr>
              <a:spLocks noChangeShapeType="1"/>
            </p:cNvSpPr>
            <p:nvPr/>
          </p:nvSpPr>
          <p:spPr bwMode="auto">
            <a:xfrm flipV="1">
              <a:off x="1728" y="3408"/>
              <a:ext cx="0" cy="384"/>
            </a:xfrm>
            <a:prstGeom prst="line">
              <a:avLst/>
            </a:prstGeom>
            <a:noFill/>
            <a:ln w="41275">
              <a:solidFill>
                <a:srgbClr val="FFDE02"/>
              </a:solidFill>
              <a:round/>
              <a:headEnd/>
              <a:tailEnd/>
            </a:ln>
          </p:spPr>
          <p:txBody>
            <a:bodyPr wrap="none" anchor="ctr"/>
            <a:lstStyle/>
            <a:p>
              <a:endParaRPr lang="en-US"/>
            </a:p>
          </p:txBody>
        </p:sp>
        <p:sp>
          <p:nvSpPr>
            <p:cNvPr id="2076" name="Line 23"/>
            <p:cNvSpPr>
              <a:spLocks noChangeShapeType="1"/>
            </p:cNvSpPr>
            <p:nvPr/>
          </p:nvSpPr>
          <p:spPr bwMode="auto">
            <a:xfrm flipH="1" flipV="1">
              <a:off x="1608" y="3504"/>
              <a:ext cx="240" cy="0"/>
            </a:xfrm>
            <a:prstGeom prst="line">
              <a:avLst/>
            </a:prstGeom>
            <a:noFill/>
            <a:ln w="41275">
              <a:solidFill>
                <a:srgbClr val="FFDE02"/>
              </a:solidFill>
              <a:round/>
              <a:headEnd/>
              <a:tailEnd/>
            </a:ln>
          </p:spPr>
          <p:txBody>
            <a:bodyPr wrap="none" anchor="ctr"/>
            <a:lstStyle/>
            <a:p>
              <a:endParaRPr lang="en-US"/>
            </a:p>
          </p:txBody>
        </p:sp>
      </p:grpSp>
      <p:sp>
        <p:nvSpPr>
          <p:cNvPr id="2071" name="Line 24"/>
          <p:cNvSpPr>
            <a:spLocks noChangeShapeType="1"/>
          </p:cNvSpPr>
          <p:nvPr/>
        </p:nvSpPr>
        <p:spPr bwMode="auto">
          <a:xfrm>
            <a:off x="76200" y="514350"/>
            <a:ext cx="9144000" cy="0"/>
          </a:xfrm>
          <a:prstGeom prst="line">
            <a:avLst/>
          </a:prstGeom>
          <a:noFill/>
          <a:ln w="76200" cmpd="tri">
            <a:solidFill>
              <a:srgbClr val="008000">
                <a:alpha val="50195"/>
              </a:srgbClr>
            </a:solidFill>
            <a:round/>
            <a:headEnd/>
            <a:tailEnd/>
          </a:ln>
        </p:spPr>
        <p:txBody>
          <a:bodyPr wrap="none" anchor="ctr"/>
          <a:lstStyle/>
          <a:p>
            <a:endParaRPr lang="en-US"/>
          </a:p>
        </p:txBody>
      </p:sp>
      <p:sp>
        <p:nvSpPr>
          <p:cNvPr id="276505" name="Text Box 25"/>
          <p:cNvSpPr txBox="1">
            <a:spLocks noChangeArrowheads="1"/>
          </p:cNvSpPr>
          <p:nvPr/>
        </p:nvSpPr>
        <p:spPr bwMode="auto">
          <a:xfrm>
            <a:off x="0" y="6488113"/>
            <a:ext cx="9280525" cy="350837"/>
          </a:xfrm>
          <a:prstGeom prst="rect">
            <a:avLst/>
          </a:prstGeom>
          <a:noFill/>
          <a:ln w="9525">
            <a:noFill/>
            <a:miter lim="800000"/>
            <a:headEnd/>
            <a:tailEnd/>
          </a:ln>
          <a:effec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latin typeface="Arial" charset="0"/>
              </a:rPr>
              <a:t>1500 BC       500 BC       AD 1      AD 500      AD 1000       AD 1500        AD 1900        AD 2000</a:t>
            </a:r>
          </a:p>
        </p:txBody>
      </p:sp>
      <p:sp>
        <p:nvSpPr>
          <p:cNvPr id="2073" name="Rectangle 26"/>
          <p:cNvSpPr>
            <a:spLocks noChangeArrowheads="1"/>
          </p:cNvSpPr>
          <p:nvPr/>
        </p:nvSpPr>
        <p:spPr bwMode="auto">
          <a:xfrm>
            <a:off x="609600" y="762000"/>
            <a:ext cx="8458200" cy="1165225"/>
          </a:xfrm>
          <a:prstGeom prst="rect">
            <a:avLst/>
          </a:prstGeom>
          <a:noFill/>
          <a:ln w="9525">
            <a:noFill/>
            <a:miter lim="800000"/>
            <a:headEnd/>
            <a:tailEnd/>
          </a:ln>
        </p:spPr>
        <p:txBody>
          <a:bodyPr>
            <a:spAutoFit/>
          </a:bodyPr>
          <a:lstStyle/>
          <a:p>
            <a:pPr>
              <a:lnSpc>
                <a:spcPct val="110000"/>
              </a:lnSpc>
            </a:pPr>
            <a:r>
              <a:rPr lang="en-US" sz="3200" b="1">
                <a:latin typeface="Arial" charset="0"/>
              </a:rPr>
              <a:t>In 2003, there were 1,638 </a:t>
            </a:r>
            <a:r>
              <a:rPr lang="en-US" sz="3200" b="1">
                <a:solidFill>
                  <a:srgbClr val="000000"/>
                </a:solidFill>
                <a:latin typeface="Arial" charset="0"/>
              </a:rPr>
              <a:t>languages in which Bible translation is in progress</a:t>
            </a:r>
            <a:r>
              <a:rPr lang="en-US" sz="3200" b="1">
                <a:latin typeface="Arial" charset="0"/>
              </a:rPr>
              <a:t>.</a:t>
            </a:r>
            <a:r>
              <a:rPr lang="en-US" sz="3200" b="1">
                <a:solidFill>
                  <a:srgbClr val="000066"/>
                </a:solidFill>
                <a:latin typeface="Arial" charset="0"/>
              </a:rPr>
              <a:t> </a:t>
            </a:r>
          </a:p>
        </p:txBody>
      </p:sp>
      <p:graphicFrame>
        <p:nvGraphicFramePr>
          <p:cNvPr id="2050" name="Object 27"/>
          <p:cNvGraphicFramePr>
            <a:graphicFrameLocks noChangeAspect="1"/>
          </p:cNvGraphicFramePr>
          <p:nvPr/>
        </p:nvGraphicFramePr>
        <p:xfrm>
          <a:off x="-157163" y="871538"/>
          <a:ext cx="9583738" cy="4960937"/>
        </p:xfrm>
        <a:graphic>
          <a:graphicData uri="http://schemas.openxmlformats.org/presentationml/2006/ole">
            <p:oleObj spid="_x0000_s2050" name="Chart" r:id="rId4" imgW="7991566" imgH="4400731" progId="MSGraph.Chart.8">
              <p:embed followColorScheme="full"/>
            </p:oleObj>
          </a:graphicData>
        </a:graphic>
      </p:graphicFrame>
      <p:sp>
        <p:nvSpPr>
          <p:cNvPr id="2074" name="Text Box 28"/>
          <p:cNvSpPr txBox="1">
            <a:spLocks noChangeArrowheads="1"/>
          </p:cNvSpPr>
          <p:nvPr/>
        </p:nvSpPr>
        <p:spPr bwMode="auto">
          <a:xfrm>
            <a:off x="3733800" y="4800600"/>
            <a:ext cx="4133850" cy="396875"/>
          </a:xfrm>
          <a:prstGeom prst="rect">
            <a:avLst/>
          </a:prstGeom>
          <a:noFill/>
          <a:ln w="9525">
            <a:noFill/>
            <a:miter lim="800000"/>
            <a:headEnd/>
            <a:tailEnd/>
          </a:ln>
        </p:spPr>
        <p:txBody>
          <a:bodyPr wrap="none">
            <a:spAutoFit/>
          </a:bodyPr>
          <a:lstStyle/>
          <a:p>
            <a:r>
              <a:rPr lang="en-US" sz="2000">
                <a:latin typeface="Arial" charset="0"/>
              </a:rPr>
              <a:t>Source:  Wycliffe Bible Translators.</a:t>
            </a:r>
          </a:p>
        </p:txBody>
      </p:sp>
    </p:spTree>
  </p:cSld>
  <p:clrMapOvr>
    <a:masterClrMapping/>
  </p:clrMapOvr>
  <p:transition>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Grp="1" noChangeArrowheads="1"/>
          </p:cNvSpPr>
          <p:nvPr>
            <p:ph type="title"/>
          </p:nvPr>
        </p:nvSpPr>
        <p:spPr/>
        <p:txBody>
          <a:bodyPr/>
          <a:lstStyle/>
          <a:p>
            <a:pPr eaLnBrk="1" hangingPunct="1">
              <a:defRPr/>
            </a:pPr>
            <a:endParaRPr lang="en-US" smtClean="0"/>
          </a:p>
        </p:txBody>
      </p:sp>
      <p:sp>
        <p:nvSpPr>
          <p:cNvPr id="948227"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transition>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p:cNvSpPr>
            <a:spLocks noGrp="1" noChangeArrowheads="1"/>
          </p:cNvSpPr>
          <p:nvPr>
            <p:ph type="title"/>
          </p:nvPr>
        </p:nvSpPr>
        <p:spPr/>
        <p:txBody>
          <a:bodyPr/>
          <a:lstStyle/>
          <a:p>
            <a:endParaRPr lang="en-US"/>
          </a:p>
        </p:txBody>
      </p:sp>
      <p:sp>
        <p:nvSpPr>
          <p:cNvPr id="32771" name="Rectangle 1027"/>
          <p:cNvSpPr>
            <a:spLocks noGrp="1" noChangeArrowheads="1"/>
          </p:cNvSpPr>
          <p:nvPr>
            <p:ph type="body" sz="half" idx="1"/>
          </p:nvPr>
        </p:nvSpPr>
        <p:spPr/>
        <p:txBody>
          <a:bodyPr/>
          <a:lstStyle/>
          <a:p>
            <a:endParaRPr lang="en-US"/>
          </a:p>
        </p:txBody>
      </p:sp>
      <p:sp>
        <p:nvSpPr>
          <p:cNvPr id="32772" name="Rectangle 1028"/>
          <p:cNvSpPr>
            <a:spLocks noGrp="1" noChangeArrowheads="1"/>
          </p:cNvSpPr>
          <p:nvPr>
            <p:ph type="body" sz="half" idx="2"/>
          </p:nvPr>
        </p:nvSpPr>
        <p:spPr>
          <a:xfrm>
            <a:off x="5029200" y="990600"/>
            <a:ext cx="3810000" cy="4114800"/>
          </a:xfrm>
        </p:spPr>
        <p:txBody>
          <a:bodyPr/>
          <a:lstStyle/>
          <a:p>
            <a:pPr>
              <a:buFontTx/>
              <a:buNone/>
            </a:pPr>
            <a:r>
              <a:rPr lang="en-US" sz="6600" b="1" i="1" dirty="0">
                <a:effectLst>
                  <a:outerShdw blurRad="38100" dist="38100" dir="2700000" algn="tl">
                    <a:srgbClr val="000000"/>
                  </a:outerShdw>
                </a:effectLst>
              </a:rPr>
              <a:t> </a:t>
            </a:r>
            <a:r>
              <a:rPr lang="en-US" sz="6600" b="1" i="1" dirty="0">
                <a:solidFill>
                  <a:srgbClr val="FFFF00"/>
                </a:solidFill>
                <a:effectLst>
                  <a:outerShdw blurRad="38100" dist="38100" dir="2700000" algn="tl">
                    <a:srgbClr val="000000"/>
                  </a:outerShdw>
                </a:effectLst>
              </a:rPr>
              <a:t>Martin</a:t>
            </a:r>
          </a:p>
          <a:p>
            <a:pPr>
              <a:lnSpc>
                <a:spcPct val="80000"/>
              </a:lnSpc>
              <a:buFontTx/>
              <a:buNone/>
            </a:pPr>
            <a:r>
              <a:rPr lang="en-US" sz="6600" b="1" i="1" dirty="0">
                <a:solidFill>
                  <a:srgbClr val="FFFF00"/>
                </a:solidFill>
                <a:effectLst>
                  <a:outerShdw blurRad="38100" dist="38100" dir="2700000" algn="tl">
                    <a:srgbClr val="000000"/>
                  </a:outerShdw>
                </a:effectLst>
              </a:rPr>
              <a:t> Luther</a:t>
            </a:r>
          </a:p>
          <a:p>
            <a:pPr>
              <a:lnSpc>
                <a:spcPct val="120000"/>
              </a:lnSpc>
              <a:buFontTx/>
              <a:buNone/>
            </a:pPr>
            <a:r>
              <a:rPr lang="en-US" sz="4400" b="1" dirty="0">
                <a:effectLst>
                  <a:outerShdw blurRad="38100" dist="38100" dir="2700000" algn="tl">
                    <a:srgbClr val="000000"/>
                  </a:outerShdw>
                </a:effectLst>
              </a:rPr>
              <a:t> 1483-1546</a:t>
            </a:r>
          </a:p>
          <a:p>
            <a:pPr>
              <a:buFontTx/>
              <a:buNone/>
            </a:pPr>
            <a:endParaRPr lang="en-US" dirty="0"/>
          </a:p>
        </p:txBody>
      </p:sp>
      <p:pic>
        <p:nvPicPr>
          <p:cNvPr id="32773" name="Picture 1029" descr="E:\REF\Martin%20Luther%20BW9.jpg"/>
          <p:cNvPicPr>
            <a:picLocks noChangeAspect="1" noChangeArrowheads="1"/>
          </p:cNvPicPr>
          <p:nvPr/>
        </p:nvPicPr>
        <p:blipFill>
          <a:blip r:embed="rId2" cstate="print"/>
          <a:srcRect/>
          <a:stretch>
            <a:fillRect/>
          </a:stretch>
        </p:blipFill>
        <p:spPr bwMode="auto">
          <a:xfrm>
            <a:off x="381000" y="762000"/>
            <a:ext cx="4246563" cy="5402263"/>
          </a:xfrm>
          <a:prstGeom prst="rect">
            <a:avLst/>
          </a:prstGeom>
          <a:noFill/>
        </p:spPr>
      </p:pic>
    </p:spTree>
  </p:cSld>
  <p:clrMapOvr>
    <a:masterClrMapping/>
  </p:clrMapOvr>
  <p:transition>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p:cNvSpPr>
            <a:spLocks noGrp="1" noChangeArrowheads="1"/>
          </p:cNvSpPr>
          <p:nvPr>
            <p:ph type="title"/>
          </p:nvPr>
        </p:nvSpPr>
        <p:spPr/>
        <p:txBody>
          <a:bodyPr/>
          <a:lstStyle/>
          <a:p>
            <a:endParaRPr lang="en-US"/>
          </a:p>
        </p:txBody>
      </p:sp>
      <p:sp>
        <p:nvSpPr>
          <p:cNvPr id="20483" name="Rectangle 1027"/>
          <p:cNvSpPr>
            <a:spLocks noGrp="1" noChangeArrowheads="1"/>
          </p:cNvSpPr>
          <p:nvPr>
            <p:ph type="body" idx="1"/>
          </p:nvPr>
        </p:nvSpPr>
        <p:spPr>
          <a:xfrm>
            <a:off x="685800" y="914400"/>
            <a:ext cx="7772400" cy="5257800"/>
          </a:xfrm>
        </p:spPr>
        <p:txBody>
          <a:bodyPr/>
          <a:lstStyle/>
          <a:p>
            <a:pPr>
              <a:buFontTx/>
              <a:buNone/>
            </a:pPr>
            <a:r>
              <a:rPr lang="en-US" dirty="0">
                <a:solidFill>
                  <a:srgbClr val="FFFF00"/>
                </a:solidFill>
              </a:rPr>
              <a:t>  </a:t>
            </a:r>
            <a:r>
              <a:rPr lang="en-US" dirty="0" smtClean="0">
                <a:solidFill>
                  <a:srgbClr val="FFFF00"/>
                </a:solidFill>
              </a:rPr>
              <a:t>   </a:t>
            </a:r>
            <a:r>
              <a:rPr lang="en-US" sz="5400" b="1" i="1" dirty="0" smtClean="0">
                <a:solidFill>
                  <a:srgbClr val="FFFF00"/>
                </a:solidFill>
                <a:effectLst>
                  <a:outerShdw blurRad="38100" dist="38100" dir="2700000" algn="tl">
                    <a:srgbClr val="000000"/>
                  </a:outerShdw>
                </a:effectLst>
              </a:rPr>
              <a:t>Luther </a:t>
            </a:r>
            <a:endParaRPr lang="en-US" sz="5400" b="1" i="1" dirty="0">
              <a:solidFill>
                <a:srgbClr val="FFFF00"/>
              </a:solidFill>
              <a:effectLst>
                <a:outerShdw blurRad="38100" dist="38100" dir="2700000" algn="tl">
                  <a:srgbClr val="000000"/>
                </a:outerShdw>
              </a:effectLst>
            </a:endParaRPr>
          </a:p>
          <a:p>
            <a:pPr>
              <a:lnSpc>
                <a:spcPct val="80000"/>
              </a:lnSpc>
              <a:buFontTx/>
              <a:buNone/>
            </a:pPr>
            <a:r>
              <a:rPr lang="en-US" sz="5400" b="1" i="1" dirty="0" smtClean="0">
                <a:solidFill>
                  <a:srgbClr val="FFFF00"/>
                </a:solidFill>
                <a:effectLst>
                  <a:outerShdw blurRad="38100" dist="38100" dir="2700000" algn="tl">
                    <a:srgbClr val="000000"/>
                  </a:outerShdw>
                </a:effectLst>
              </a:rPr>
              <a:t>Monument</a:t>
            </a:r>
            <a:endParaRPr lang="en-US" sz="5400" b="1" i="1" dirty="0">
              <a:solidFill>
                <a:srgbClr val="FFFF00"/>
              </a:solidFill>
              <a:effectLst>
                <a:outerShdw blurRad="38100" dist="38100" dir="2700000" algn="tl">
                  <a:srgbClr val="000000"/>
                </a:outerShdw>
              </a:effectLst>
            </a:endParaRPr>
          </a:p>
          <a:p>
            <a:pPr>
              <a:lnSpc>
                <a:spcPct val="80000"/>
              </a:lnSpc>
              <a:buFontTx/>
              <a:buNone/>
            </a:pPr>
            <a:r>
              <a:rPr lang="en-US" sz="3600" b="1" i="1" dirty="0" smtClean="0">
                <a:effectLst>
                  <a:outerShdw blurRad="38100" dist="38100" dir="2700000" algn="tl">
                    <a:srgbClr val="000000"/>
                  </a:outerShdw>
                </a:effectLst>
              </a:rPr>
              <a:t>    </a:t>
            </a:r>
            <a:r>
              <a:rPr lang="en-US" sz="3600" b="1" i="1" dirty="0" err="1" smtClean="0">
                <a:effectLst>
                  <a:outerShdw blurRad="38100" dist="38100" dir="2700000" algn="tl">
                    <a:srgbClr val="000000"/>
                  </a:outerShdw>
                </a:effectLst>
              </a:rPr>
              <a:t>Stotternheim</a:t>
            </a:r>
            <a:endParaRPr lang="en-US" sz="3600" b="1" i="1" dirty="0" smtClean="0">
              <a:effectLst>
                <a:outerShdw blurRad="38100" dist="38100" dir="2700000" algn="tl">
                  <a:srgbClr val="000000"/>
                </a:outerShdw>
              </a:effectLst>
            </a:endParaRPr>
          </a:p>
          <a:p>
            <a:pPr>
              <a:lnSpc>
                <a:spcPct val="80000"/>
              </a:lnSpc>
              <a:buFontTx/>
              <a:buNone/>
            </a:pPr>
            <a:endParaRPr lang="en-US" sz="3600" b="1" i="1" dirty="0" smtClean="0"/>
          </a:p>
          <a:p>
            <a:pPr>
              <a:lnSpc>
                <a:spcPct val="80000"/>
              </a:lnSpc>
              <a:buFontTx/>
              <a:buNone/>
            </a:pPr>
            <a:endParaRPr lang="en-US" sz="3600" b="1" i="1" dirty="0" smtClean="0">
              <a:effectLst>
                <a:outerShdw blurRad="38100" dist="38100" dir="2700000" algn="tl">
                  <a:srgbClr val="000000"/>
                </a:outerShdw>
              </a:effectLst>
            </a:endParaRPr>
          </a:p>
          <a:p>
            <a:pPr>
              <a:lnSpc>
                <a:spcPct val="80000"/>
              </a:lnSpc>
              <a:buFontTx/>
              <a:buNone/>
            </a:pPr>
            <a:endParaRPr lang="en-US" sz="3600" b="1" i="1" dirty="0" smtClean="0"/>
          </a:p>
          <a:p>
            <a:pPr>
              <a:lnSpc>
                <a:spcPct val="80000"/>
              </a:lnSpc>
              <a:buFontTx/>
              <a:buNone/>
            </a:pPr>
            <a:endParaRPr lang="en-US" sz="3600" b="1" i="1" dirty="0" smtClean="0"/>
          </a:p>
          <a:p>
            <a:pPr>
              <a:lnSpc>
                <a:spcPct val="80000"/>
              </a:lnSpc>
              <a:buFontTx/>
              <a:buNone/>
            </a:pPr>
            <a:endParaRPr lang="en-US" sz="3600" b="1" i="1" dirty="0" smtClean="0"/>
          </a:p>
          <a:p>
            <a:pPr>
              <a:lnSpc>
                <a:spcPct val="80000"/>
              </a:lnSpc>
              <a:buFontTx/>
              <a:buNone/>
            </a:pPr>
            <a:r>
              <a:rPr lang="en-US" sz="2000" b="1" i="1" dirty="0" smtClean="0">
                <a:effectLst>
                  <a:outerShdw blurRad="38100" dist="38100" dir="2700000" algn="tl">
                    <a:srgbClr val="000000"/>
                  </a:outerShdw>
                </a:effectLst>
              </a:rPr>
              <a:t>                             </a:t>
            </a:r>
            <a:r>
              <a:rPr lang="en-US" sz="1600" b="1" i="1" dirty="0" smtClean="0">
                <a:effectLst>
                  <a:outerShdw blurRad="38100" dist="38100" dir="2700000" algn="tl">
                    <a:srgbClr val="000000"/>
                  </a:outerShdw>
                </a:effectLst>
              </a:rPr>
              <a:t>Photo by Wolf</a:t>
            </a:r>
            <a:endParaRPr lang="en-US" sz="1600" b="1" i="1" dirty="0">
              <a:effectLst>
                <a:outerShdw blurRad="38100" dist="38100" dir="2700000" algn="tl">
                  <a:srgbClr val="000000"/>
                </a:outerShdw>
              </a:effectLst>
            </a:endParaRPr>
          </a:p>
        </p:txBody>
      </p:sp>
      <p:pic>
        <p:nvPicPr>
          <p:cNvPr id="20484" name="Picture 1028" descr="E:\monument2.gif"/>
          <p:cNvPicPr>
            <a:picLocks noChangeAspect="1" noChangeArrowheads="1"/>
          </p:cNvPicPr>
          <p:nvPr/>
        </p:nvPicPr>
        <p:blipFill>
          <a:blip r:embed="rId2" cstate="print"/>
          <a:srcRect/>
          <a:stretch>
            <a:fillRect/>
          </a:stretch>
        </p:blipFill>
        <p:spPr bwMode="auto">
          <a:xfrm>
            <a:off x="5257800" y="304800"/>
            <a:ext cx="3090863" cy="619125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81000" y="304800"/>
            <a:ext cx="8382000" cy="1143000"/>
          </a:xfrm>
        </p:spPr>
        <p:txBody>
          <a:bodyPr/>
          <a:lstStyle/>
          <a:p>
            <a:r>
              <a:rPr lang="en-US" sz="6600" b="1" i="1" dirty="0" err="1" smtClean="0">
                <a:solidFill>
                  <a:srgbClr val="FFFF00"/>
                </a:solidFill>
                <a:effectLst>
                  <a:outerShdw blurRad="38100" dist="38100" dir="2700000" algn="tl">
                    <a:srgbClr val="000000"/>
                  </a:outerShdw>
                </a:effectLst>
              </a:rPr>
              <a:t>Wittenburg</a:t>
            </a:r>
            <a:r>
              <a:rPr lang="en-US" sz="6600" b="1" i="1" dirty="0" smtClean="0">
                <a:solidFill>
                  <a:srgbClr val="FFFF00"/>
                </a:solidFill>
                <a:effectLst>
                  <a:outerShdw blurRad="38100" dist="38100" dir="2700000" algn="tl">
                    <a:srgbClr val="000000"/>
                  </a:outerShdw>
                </a:effectLst>
              </a:rPr>
              <a:t/>
            </a:r>
            <a:br>
              <a:rPr lang="en-US" sz="6600" b="1" i="1" dirty="0" smtClean="0">
                <a:solidFill>
                  <a:srgbClr val="FFFF00"/>
                </a:solidFill>
                <a:effectLst>
                  <a:outerShdw blurRad="38100" dist="38100" dir="2700000" algn="tl">
                    <a:srgbClr val="000000"/>
                  </a:outerShdw>
                </a:effectLst>
              </a:rPr>
            </a:br>
            <a:r>
              <a:rPr lang="en-US" sz="4800" b="1" dirty="0" smtClean="0">
                <a:solidFill>
                  <a:schemeClr val="tx1"/>
                </a:solidFill>
              </a:rPr>
              <a:t>Church Door – 95 Theses </a:t>
            </a:r>
            <a:endParaRPr lang="en-US" sz="5400" b="1" dirty="0">
              <a:solidFill>
                <a:schemeClr val="tx1"/>
              </a:solidFill>
              <a:effectLst>
                <a:outerShdw blurRad="38100" dist="38100" dir="2700000" algn="tl">
                  <a:srgbClr val="000000"/>
                </a:outerShdw>
              </a:effectLst>
            </a:endParaRPr>
          </a:p>
        </p:txBody>
      </p:sp>
      <p:sp>
        <p:nvSpPr>
          <p:cNvPr id="6147" name="Rectangle 3"/>
          <p:cNvSpPr>
            <a:spLocks noGrp="1" noChangeArrowheads="1"/>
          </p:cNvSpPr>
          <p:nvPr>
            <p:ph type="body" idx="1"/>
          </p:nvPr>
        </p:nvSpPr>
        <p:spPr/>
        <p:txBody>
          <a:bodyPr/>
          <a:lstStyle/>
          <a:p>
            <a:endParaRPr lang="en-US" dirty="0"/>
          </a:p>
        </p:txBody>
      </p:sp>
      <p:pic>
        <p:nvPicPr>
          <p:cNvPr id="6148" name="Picture 4" descr="E:\03-079-S.JPG"/>
          <p:cNvPicPr>
            <a:picLocks noChangeAspect="1" noChangeArrowheads="1"/>
          </p:cNvPicPr>
          <p:nvPr/>
        </p:nvPicPr>
        <p:blipFill>
          <a:blip r:embed="rId2" cstate="print"/>
          <a:srcRect/>
          <a:stretch>
            <a:fillRect/>
          </a:stretch>
        </p:blipFill>
        <p:spPr bwMode="auto">
          <a:xfrm>
            <a:off x="533400" y="2133600"/>
            <a:ext cx="4572000" cy="3375619"/>
          </a:xfrm>
          <a:prstGeom prst="rect">
            <a:avLst/>
          </a:prstGeom>
          <a:noFill/>
        </p:spPr>
      </p:pic>
      <p:pic>
        <p:nvPicPr>
          <p:cNvPr id="5" name="Picture 1028" descr="E:\594.JPG"/>
          <p:cNvPicPr>
            <a:picLocks noChangeAspect="1" noChangeArrowheads="1"/>
          </p:cNvPicPr>
          <p:nvPr/>
        </p:nvPicPr>
        <p:blipFill>
          <a:blip r:embed="rId3" cstate="print"/>
          <a:srcRect/>
          <a:stretch>
            <a:fillRect/>
          </a:stretch>
        </p:blipFill>
        <p:spPr bwMode="auto">
          <a:xfrm>
            <a:off x="5562600" y="2133600"/>
            <a:ext cx="3327400" cy="49911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endParaRPr lang="en-US"/>
          </a:p>
        </p:txBody>
      </p:sp>
      <p:sp>
        <p:nvSpPr>
          <p:cNvPr id="8195" name="Rectangle 3"/>
          <p:cNvSpPr>
            <a:spLocks noGrp="1" noChangeArrowheads="1"/>
          </p:cNvSpPr>
          <p:nvPr>
            <p:ph type="body" idx="1"/>
          </p:nvPr>
        </p:nvSpPr>
        <p:spPr>
          <a:xfrm>
            <a:off x="381000" y="685800"/>
            <a:ext cx="8001000" cy="4114800"/>
          </a:xfrm>
        </p:spPr>
        <p:txBody>
          <a:bodyPr/>
          <a:lstStyle/>
          <a:p>
            <a:pPr>
              <a:lnSpc>
                <a:spcPct val="90000"/>
              </a:lnSpc>
              <a:buFontTx/>
              <a:buNone/>
            </a:pPr>
            <a:r>
              <a:rPr lang="en-US" sz="6000" b="1" i="1" dirty="0">
                <a:solidFill>
                  <a:srgbClr val="FFFF00"/>
                </a:solidFill>
                <a:effectLst>
                  <a:outerShdw blurRad="38100" dist="38100" dir="2700000" algn="tl">
                    <a:srgbClr val="000000"/>
                  </a:outerShdw>
                </a:effectLst>
              </a:rPr>
              <a:t>Luther </a:t>
            </a:r>
          </a:p>
          <a:p>
            <a:pPr>
              <a:lnSpc>
                <a:spcPct val="80000"/>
              </a:lnSpc>
              <a:buFontTx/>
              <a:buNone/>
            </a:pPr>
            <a:r>
              <a:rPr lang="en-US" sz="6000" b="1" i="1" dirty="0">
                <a:solidFill>
                  <a:srgbClr val="FFFF00"/>
                </a:solidFill>
                <a:effectLst>
                  <a:outerShdw blurRad="38100" dist="38100" dir="2700000" algn="tl">
                    <a:srgbClr val="000000"/>
                  </a:outerShdw>
                </a:effectLst>
              </a:rPr>
              <a:t>Statue </a:t>
            </a:r>
          </a:p>
          <a:p>
            <a:pPr>
              <a:lnSpc>
                <a:spcPct val="90000"/>
              </a:lnSpc>
              <a:buFontTx/>
              <a:buNone/>
            </a:pPr>
            <a:endParaRPr lang="en-US" sz="4400" b="1" i="1" dirty="0" smtClean="0">
              <a:effectLst>
                <a:outerShdw blurRad="38100" dist="38100" dir="2700000" algn="tl">
                  <a:srgbClr val="000000"/>
                </a:outerShdw>
              </a:effectLst>
            </a:endParaRPr>
          </a:p>
          <a:p>
            <a:pPr>
              <a:lnSpc>
                <a:spcPct val="90000"/>
              </a:lnSpc>
              <a:buFontTx/>
              <a:buNone/>
            </a:pPr>
            <a:r>
              <a:rPr lang="en-US" sz="4400" b="1" i="1" dirty="0" err="1" smtClean="0">
                <a:effectLst>
                  <a:outerShdw blurRad="38100" dist="38100" dir="2700000" algn="tl">
                    <a:srgbClr val="000000"/>
                  </a:outerShdw>
                </a:effectLst>
              </a:rPr>
              <a:t>Wittenburg</a:t>
            </a:r>
            <a:endParaRPr lang="en-US" sz="4400" b="1" i="1" dirty="0">
              <a:effectLst>
                <a:outerShdw blurRad="38100" dist="38100" dir="2700000" algn="tl">
                  <a:srgbClr val="000000"/>
                </a:outerShdw>
              </a:effectLst>
            </a:endParaRPr>
          </a:p>
          <a:p>
            <a:pPr>
              <a:lnSpc>
                <a:spcPct val="80000"/>
              </a:lnSpc>
              <a:buFontTx/>
              <a:buNone/>
            </a:pPr>
            <a:r>
              <a:rPr lang="en-US" sz="4400" b="1" i="1" dirty="0" smtClean="0">
                <a:effectLst>
                  <a:outerShdw blurRad="38100" dist="38100" dir="2700000" algn="tl">
                    <a:srgbClr val="000000"/>
                  </a:outerShdw>
                </a:effectLst>
              </a:rPr>
              <a:t>    Town </a:t>
            </a:r>
            <a:endParaRPr lang="en-US" sz="4400" b="1" i="1" dirty="0">
              <a:effectLst>
                <a:outerShdw blurRad="38100" dist="38100" dir="2700000" algn="tl">
                  <a:srgbClr val="000000"/>
                </a:outerShdw>
              </a:effectLst>
            </a:endParaRPr>
          </a:p>
          <a:p>
            <a:pPr>
              <a:lnSpc>
                <a:spcPct val="80000"/>
              </a:lnSpc>
              <a:buFontTx/>
              <a:buNone/>
            </a:pPr>
            <a:r>
              <a:rPr lang="en-US" sz="4400" b="1" i="1" dirty="0" smtClean="0">
                <a:effectLst>
                  <a:outerShdw blurRad="38100" dist="38100" dir="2700000" algn="tl">
                    <a:srgbClr val="000000"/>
                  </a:outerShdw>
                </a:effectLst>
              </a:rPr>
              <a:t>   Square</a:t>
            </a:r>
            <a:endParaRPr lang="en-US" sz="4400" b="1" i="1" dirty="0">
              <a:effectLst>
                <a:outerShdw blurRad="38100" dist="38100" dir="2700000" algn="tl">
                  <a:srgbClr val="000000"/>
                </a:outerShdw>
              </a:effectLst>
            </a:endParaRPr>
          </a:p>
        </p:txBody>
      </p:sp>
      <p:pic>
        <p:nvPicPr>
          <p:cNvPr id="8196" name="Picture 4" descr="E:\587.JPG"/>
          <p:cNvPicPr>
            <a:picLocks noChangeAspect="1" noChangeArrowheads="1"/>
          </p:cNvPicPr>
          <p:nvPr/>
        </p:nvPicPr>
        <p:blipFill>
          <a:blip r:embed="rId2" cstate="print"/>
          <a:srcRect/>
          <a:stretch>
            <a:fillRect/>
          </a:stretch>
        </p:blipFill>
        <p:spPr bwMode="auto">
          <a:xfrm>
            <a:off x="4267200" y="0"/>
            <a:ext cx="4521200" cy="65532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endParaRPr lang="en-US"/>
          </a:p>
        </p:txBody>
      </p:sp>
      <p:sp>
        <p:nvSpPr>
          <p:cNvPr id="15363" name="Rectangle 3"/>
          <p:cNvSpPr>
            <a:spLocks noGrp="1" noChangeArrowheads="1"/>
          </p:cNvSpPr>
          <p:nvPr>
            <p:ph type="body" idx="1"/>
          </p:nvPr>
        </p:nvSpPr>
        <p:spPr>
          <a:xfrm>
            <a:off x="304800" y="609600"/>
            <a:ext cx="7772400" cy="4419600"/>
          </a:xfrm>
        </p:spPr>
        <p:txBody>
          <a:bodyPr/>
          <a:lstStyle/>
          <a:p>
            <a:pPr>
              <a:lnSpc>
                <a:spcPct val="90000"/>
              </a:lnSpc>
              <a:buFontTx/>
              <a:buNone/>
            </a:pPr>
            <a:r>
              <a:rPr lang="en-US" sz="5400" b="1" i="1" dirty="0" smtClean="0">
                <a:solidFill>
                  <a:srgbClr val="FFFF00"/>
                </a:solidFill>
              </a:rPr>
              <a:t>   Wartburg  Castle</a:t>
            </a:r>
            <a:r>
              <a:rPr lang="en-US" sz="4800" b="1" i="1" dirty="0" smtClean="0"/>
              <a:t>   </a:t>
            </a:r>
          </a:p>
          <a:p>
            <a:pPr>
              <a:lnSpc>
                <a:spcPct val="90000"/>
              </a:lnSpc>
              <a:buFontTx/>
              <a:buNone/>
            </a:pPr>
            <a:endParaRPr lang="en-US" sz="4800" b="1" i="1" dirty="0" smtClean="0"/>
          </a:p>
          <a:p>
            <a:pPr>
              <a:lnSpc>
                <a:spcPct val="90000"/>
              </a:lnSpc>
              <a:buFontTx/>
              <a:buNone/>
            </a:pPr>
            <a:r>
              <a:rPr lang="en-US" sz="4000" b="1" i="1" dirty="0" smtClean="0">
                <a:solidFill>
                  <a:srgbClr val="FFFF00"/>
                </a:solidFill>
              </a:rPr>
              <a:t>   Luther</a:t>
            </a:r>
            <a:endParaRPr lang="en-US" sz="4000" b="1" i="1" dirty="0">
              <a:solidFill>
                <a:srgbClr val="FFFF00"/>
              </a:solidFill>
            </a:endParaRPr>
          </a:p>
          <a:p>
            <a:pPr>
              <a:lnSpc>
                <a:spcPct val="70000"/>
              </a:lnSpc>
              <a:buFontTx/>
              <a:buNone/>
            </a:pPr>
            <a:r>
              <a:rPr lang="en-US" sz="4000" b="1" i="1" dirty="0">
                <a:solidFill>
                  <a:srgbClr val="FFFF00"/>
                </a:solidFill>
              </a:rPr>
              <a:t>Translates</a:t>
            </a:r>
          </a:p>
          <a:p>
            <a:pPr>
              <a:lnSpc>
                <a:spcPct val="70000"/>
              </a:lnSpc>
              <a:buFontTx/>
              <a:buNone/>
            </a:pPr>
            <a:r>
              <a:rPr lang="en-US" sz="4000" b="1" i="1" dirty="0">
                <a:solidFill>
                  <a:srgbClr val="FFFF00"/>
                </a:solidFill>
              </a:rPr>
              <a:t> </a:t>
            </a:r>
            <a:r>
              <a:rPr lang="en-US" sz="4000" b="1" i="1" dirty="0" smtClean="0">
                <a:solidFill>
                  <a:srgbClr val="FFFF00"/>
                </a:solidFill>
              </a:rPr>
              <a:t> German </a:t>
            </a:r>
            <a:endParaRPr lang="en-US" sz="4000" b="1" i="1" dirty="0">
              <a:solidFill>
                <a:srgbClr val="FFFF00"/>
              </a:solidFill>
            </a:endParaRPr>
          </a:p>
          <a:p>
            <a:pPr>
              <a:lnSpc>
                <a:spcPct val="70000"/>
              </a:lnSpc>
              <a:buFontTx/>
              <a:buNone/>
            </a:pPr>
            <a:r>
              <a:rPr lang="en-US" sz="4000" b="1" i="1" dirty="0">
                <a:solidFill>
                  <a:srgbClr val="FFFF00"/>
                </a:solidFill>
              </a:rPr>
              <a:t>  </a:t>
            </a:r>
            <a:r>
              <a:rPr lang="en-US" sz="4000" b="1" i="1" dirty="0" smtClean="0">
                <a:solidFill>
                  <a:srgbClr val="FFFF00"/>
                </a:solidFill>
              </a:rPr>
              <a:t>   Bible</a:t>
            </a:r>
            <a:endParaRPr lang="en-US" sz="4000" b="1" i="1" dirty="0">
              <a:solidFill>
                <a:srgbClr val="FFFF00"/>
              </a:solidFill>
            </a:endParaRPr>
          </a:p>
        </p:txBody>
      </p:sp>
      <p:pic>
        <p:nvPicPr>
          <p:cNvPr id="15364" name="Picture 4" descr="E:\WARTBRG1.GIF"/>
          <p:cNvPicPr>
            <a:picLocks noChangeAspect="1" noChangeArrowheads="1"/>
          </p:cNvPicPr>
          <p:nvPr/>
        </p:nvPicPr>
        <p:blipFill>
          <a:blip r:embed="rId2" cstate="print"/>
          <a:srcRect/>
          <a:stretch>
            <a:fillRect/>
          </a:stretch>
        </p:blipFill>
        <p:spPr bwMode="auto">
          <a:xfrm>
            <a:off x="3856037" y="1600200"/>
            <a:ext cx="5287963" cy="61722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050"/>
          <p:cNvSpPr>
            <a:spLocks noGrp="1" noChangeArrowheads="1"/>
          </p:cNvSpPr>
          <p:nvPr>
            <p:ph type="title"/>
          </p:nvPr>
        </p:nvSpPr>
        <p:spPr/>
        <p:txBody>
          <a:bodyPr/>
          <a:lstStyle/>
          <a:p>
            <a:endParaRPr lang="en-US"/>
          </a:p>
        </p:txBody>
      </p:sp>
      <p:sp>
        <p:nvSpPr>
          <p:cNvPr id="18435" name="Rectangle 2051"/>
          <p:cNvSpPr>
            <a:spLocks noGrp="1" noChangeArrowheads="1"/>
          </p:cNvSpPr>
          <p:nvPr>
            <p:ph type="body" idx="1"/>
          </p:nvPr>
        </p:nvSpPr>
        <p:spPr>
          <a:xfrm>
            <a:off x="228600" y="685800"/>
            <a:ext cx="7924800" cy="4114800"/>
          </a:xfrm>
        </p:spPr>
        <p:txBody>
          <a:bodyPr/>
          <a:lstStyle/>
          <a:p>
            <a:pPr>
              <a:lnSpc>
                <a:spcPct val="90000"/>
              </a:lnSpc>
              <a:buFontTx/>
              <a:buNone/>
            </a:pPr>
            <a:r>
              <a:rPr lang="en-US" sz="5700" b="1" i="1" dirty="0">
                <a:solidFill>
                  <a:srgbClr val="FFFF00"/>
                </a:solidFill>
                <a:effectLst>
                  <a:outerShdw blurRad="38100" dist="38100" dir="2700000" algn="tl">
                    <a:srgbClr val="000000"/>
                  </a:outerShdw>
                </a:effectLst>
              </a:rPr>
              <a:t>Wartburg</a:t>
            </a:r>
          </a:p>
          <a:p>
            <a:pPr>
              <a:lnSpc>
                <a:spcPct val="80000"/>
              </a:lnSpc>
              <a:buFontTx/>
              <a:buNone/>
            </a:pPr>
            <a:r>
              <a:rPr lang="en-US" sz="5700" b="1" i="1" dirty="0" smtClean="0">
                <a:solidFill>
                  <a:srgbClr val="FFFF00"/>
                </a:solidFill>
                <a:effectLst>
                  <a:outerShdw blurRad="38100" dist="38100" dir="2700000" algn="tl">
                    <a:srgbClr val="000000"/>
                  </a:outerShdw>
                </a:effectLst>
              </a:rPr>
              <a:t>  Castle  </a:t>
            </a:r>
            <a:endParaRPr lang="en-US" sz="5700" b="1" i="1" dirty="0">
              <a:solidFill>
                <a:srgbClr val="FFFF00"/>
              </a:solidFill>
              <a:effectLst>
                <a:outerShdw blurRad="38100" dist="38100" dir="2700000" algn="tl">
                  <a:srgbClr val="000000"/>
                </a:outerShdw>
              </a:effectLst>
            </a:endParaRPr>
          </a:p>
          <a:p>
            <a:pPr>
              <a:lnSpc>
                <a:spcPct val="110000"/>
              </a:lnSpc>
              <a:buFontTx/>
              <a:buNone/>
            </a:pPr>
            <a:r>
              <a:rPr lang="en-US" sz="4400" b="1" dirty="0" smtClean="0">
                <a:effectLst>
                  <a:outerShdw blurRad="38100" dist="38100" dir="2700000" algn="tl">
                    <a:srgbClr val="000000"/>
                  </a:outerShdw>
                </a:effectLst>
              </a:rPr>
              <a:t>   </a:t>
            </a:r>
          </a:p>
          <a:p>
            <a:pPr>
              <a:lnSpc>
                <a:spcPct val="110000"/>
              </a:lnSpc>
              <a:buFontTx/>
              <a:buNone/>
            </a:pPr>
            <a:r>
              <a:rPr lang="en-US" sz="4400" b="1" dirty="0" smtClean="0"/>
              <a:t>   </a:t>
            </a:r>
            <a:r>
              <a:rPr lang="en-US" sz="4400" b="1" dirty="0" smtClean="0">
                <a:effectLst>
                  <a:outerShdw blurRad="38100" dist="38100" dir="2700000" algn="tl">
                    <a:srgbClr val="000000"/>
                  </a:outerShdw>
                </a:effectLst>
              </a:rPr>
              <a:t>Luther </a:t>
            </a:r>
            <a:endParaRPr lang="en-US" sz="4400" b="1" dirty="0">
              <a:effectLst>
                <a:outerShdw blurRad="38100" dist="38100" dir="2700000" algn="tl">
                  <a:srgbClr val="000000"/>
                </a:outerShdw>
              </a:effectLst>
            </a:endParaRPr>
          </a:p>
          <a:p>
            <a:pPr>
              <a:lnSpc>
                <a:spcPct val="80000"/>
              </a:lnSpc>
              <a:buFontTx/>
              <a:buNone/>
            </a:pPr>
            <a:r>
              <a:rPr lang="en-US" sz="4400" b="1" dirty="0">
                <a:effectLst>
                  <a:outerShdw blurRad="38100" dist="38100" dir="2700000" algn="tl">
                    <a:srgbClr val="000000"/>
                  </a:outerShdw>
                </a:effectLst>
              </a:rPr>
              <a:t>Translates</a:t>
            </a:r>
          </a:p>
          <a:p>
            <a:pPr>
              <a:lnSpc>
                <a:spcPct val="80000"/>
              </a:lnSpc>
              <a:buFontTx/>
              <a:buNone/>
            </a:pPr>
            <a:r>
              <a:rPr lang="en-US" sz="4400" b="1" dirty="0" smtClean="0">
                <a:effectLst>
                  <a:outerShdw blurRad="38100" dist="38100" dir="2700000" algn="tl">
                    <a:srgbClr val="000000"/>
                  </a:outerShdw>
                </a:effectLst>
              </a:rPr>
              <a:t>  German</a:t>
            </a:r>
            <a:endParaRPr lang="en-US" sz="4400" b="1" dirty="0">
              <a:effectLst>
                <a:outerShdw blurRad="38100" dist="38100" dir="2700000" algn="tl">
                  <a:srgbClr val="000000"/>
                </a:outerShdw>
              </a:effectLst>
            </a:endParaRPr>
          </a:p>
          <a:p>
            <a:pPr>
              <a:lnSpc>
                <a:spcPct val="80000"/>
              </a:lnSpc>
              <a:buFontTx/>
              <a:buNone/>
            </a:pPr>
            <a:r>
              <a:rPr lang="en-US" sz="4400" b="1" dirty="0" smtClean="0">
                <a:effectLst>
                  <a:outerShdw blurRad="38100" dist="38100" dir="2700000" algn="tl">
                    <a:srgbClr val="000000"/>
                  </a:outerShdw>
                </a:effectLst>
              </a:rPr>
              <a:t>     Bible</a:t>
            </a:r>
            <a:endParaRPr lang="en-US" sz="4400" b="1" dirty="0">
              <a:effectLst>
                <a:outerShdw blurRad="38100" dist="38100" dir="2700000" algn="tl">
                  <a:srgbClr val="000000"/>
                </a:outerShdw>
              </a:effectLst>
            </a:endParaRPr>
          </a:p>
        </p:txBody>
      </p:sp>
      <p:pic>
        <p:nvPicPr>
          <p:cNvPr id="18436" name="Picture 2052" descr="E:\WOA13-S.JPG"/>
          <p:cNvPicPr>
            <a:picLocks noChangeAspect="1" noChangeArrowheads="1"/>
          </p:cNvPicPr>
          <p:nvPr/>
        </p:nvPicPr>
        <p:blipFill>
          <a:blip r:embed="rId2" cstate="print"/>
          <a:srcRect/>
          <a:stretch>
            <a:fillRect/>
          </a:stretch>
        </p:blipFill>
        <p:spPr bwMode="auto">
          <a:xfrm>
            <a:off x="4191000" y="533400"/>
            <a:ext cx="4719638" cy="60960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cstate="print"/>
          <a:srcRect/>
          <a:stretch>
            <a:fillRect/>
          </a:stretch>
        </p:blipFill>
        <p:spPr bwMode="auto">
          <a:xfrm>
            <a:off x="374650" y="685800"/>
            <a:ext cx="8393113" cy="2259013"/>
          </a:xfrm>
          <a:prstGeom prst="rect">
            <a:avLst/>
          </a:prstGeom>
          <a:noFill/>
          <a:ln w="9525">
            <a:solidFill>
              <a:schemeClr val="tx1"/>
            </a:solidFill>
            <a:miter lim="800000"/>
            <a:headEnd/>
            <a:tailEnd/>
          </a:ln>
        </p:spPr>
      </p:pic>
      <p:sp>
        <p:nvSpPr>
          <p:cNvPr id="59395" name="Text Box 3"/>
          <p:cNvSpPr txBox="1">
            <a:spLocks noChangeArrowheads="1"/>
          </p:cNvSpPr>
          <p:nvPr/>
        </p:nvSpPr>
        <p:spPr bwMode="auto">
          <a:xfrm>
            <a:off x="0" y="6521450"/>
            <a:ext cx="9185275" cy="336550"/>
          </a:xfrm>
          <a:prstGeom prst="rect">
            <a:avLst/>
          </a:prstGeom>
          <a:noFill/>
          <a:ln w="9525">
            <a:noFill/>
            <a:miter lim="800000"/>
            <a:headEnd/>
            <a:tailEnd/>
          </a:ln>
        </p:spPr>
        <p:txBody>
          <a:bodyPr wrap="none" anchor="ctr">
            <a:spAutoFit/>
          </a:bodyPr>
          <a:lstStyle/>
          <a:p>
            <a:pPr>
              <a:spcBef>
                <a:spcPct val="50000"/>
              </a:spcBef>
            </a:pPr>
            <a:r>
              <a:rPr lang="en-US" sz="1600">
                <a:solidFill>
                  <a:srgbClr val="FFE2CC"/>
                </a:solidFill>
                <a:latin typeface="Arial" charset="0"/>
              </a:rPr>
              <a:t>1500 </a:t>
            </a:r>
            <a:r>
              <a:rPr lang="en-US" sz="1400">
                <a:solidFill>
                  <a:srgbClr val="FFE2CC"/>
                </a:solidFill>
                <a:latin typeface="Arial" charset="0"/>
              </a:rPr>
              <a:t>BC  </a:t>
            </a:r>
            <a:r>
              <a:rPr lang="en-US" sz="1600">
                <a:solidFill>
                  <a:srgbClr val="FFE2CC"/>
                </a:solidFill>
                <a:latin typeface="Arial" charset="0"/>
              </a:rPr>
              <a:t>        500 </a:t>
            </a:r>
            <a:r>
              <a:rPr lang="en-US" sz="1400">
                <a:solidFill>
                  <a:srgbClr val="FFE2CC"/>
                </a:solidFill>
                <a:latin typeface="Arial" charset="0"/>
              </a:rPr>
              <a:t>BC</a:t>
            </a:r>
            <a:r>
              <a:rPr lang="en-US" sz="1600">
                <a:solidFill>
                  <a:srgbClr val="FFE2CC"/>
                </a:solidFill>
                <a:latin typeface="Arial" charset="0"/>
              </a:rPr>
              <a:t>         </a:t>
            </a:r>
            <a:r>
              <a:rPr lang="en-US" sz="1400">
                <a:solidFill>
                  <a:srgbClr val="FFE2CC"/>
                </a:solidFill>
                <a:latin typeface="Arial" charset="0"/>
              </a:rPr>
              <a:t>AD</a:t>
            </a:r>
            <a:r>
              <a:rPr lang="en-US" sz="1600">
                <a:solidFill>
                  <a:srgbClr val="FFE2CC"/>
                </a:solidFill>
                <a:latin typeface="Arial" charset="0"/>
              </a:rPr>
              <a:t>1         </a:t>
            </a:r>
            <a:r>
              <a:rPr lang="en-US" sz="1400">
                <a:solidFill>
                  <a:srgbClr val="FFE2CC"/>
                </a:solidFill>
                <a:latin typeface="Arial" charset="0"/>
              </a:rPr>
              <a:t>AD</a:t>
            </a:r>
            <a:r>
              <a:rPr lang="en-US" sz="1600">
                <a:solidFill>
                  <a:srgbClr val="FFE2CC"/>
                </a:solidFill>
                <a:latin typeface="Arial" charset="0"/>
              </a:rPr>
              <a:t> 500         </a:t>
            </a:r>
            <a:r>
              <a:rPr lang="en-US" sz="1400">
                <a:solidFill>
                  <a:srgbClr val="FFE2CC"/>
                </a:solidFill>
                <a:latin typeface="Arial" charset="0"/>
              </a:rPr>
              <a:t>AD</a:t>
            </a:r>
            <a:r>
              <a:rPr lang="en-US" sz="1600">
                <a:solidFill>
                  <a:srgbClr val="FFE2CC"/>
                </a:solidFill>
                <a:latin typeface="Arial" charset="0"/>
              </a:rPr>
              <a:t> 1000         </a:t>
            </a:r>
            <a:r>
              <a:rPr lang="en-US" sz="1400">
                <a:solidFill>
                  <a:srgbClr val="FFE2CC"/>
                </a:solidFill>
                <a:latin typeface="Arial" charset="0"/>
              </a:rPr>
              <a:t>AD</a:t>
            </a:r>
            <a:r>
              <a:rPr lang="en-US" sz="1600">
                <a:solidFill>
                  <a:srgbClr val="FFE2CC"/>
                </a:solidFill>
                <a:latin typeface="Arial" charset="0"/>
              </a:rPr>
              <a:t> 1500          </a:t>
            </a:r>
            <a:r>
              <a:rPr lang="en-US" sz="1400">
                <a:solidFill>
                  <a:srgbClr val="FFE2CC"/>
                </a:solidFill>
                <a:latin typeface="Arial" charset="0"/>
              </a:rPr>
              <a:t>AD</a:t>
            </a:r>
            <a:r>
              <a:rPr lang="en-US" sz="1600">
                <a:solidFill>
                  <a:srgbClr val="FFE2CC"/>
                </a:solidFill>
                <a:latin typeface="Arial" charset="0"/>
              </a:rPr>
              <a:t> 1900       </a:t>
            </a:r>
            <a:r>
              <a:rPr lang="en-US" sz="1400">
                <a:solidFill>
                  <a:srgbClr val="FFE2CC"/>
                </a:solidFill>
                <a:latin typeface="Arial" charset="0"/>
              </a:rPr>
              <a:t>AD </a:t>
            </a:r>
            <a:r>
              <a:rPr lang="en-US" sz="1600">
                <a:solidFill>
                  <a:srgbClr val="FFE2CC"/>
                </a:solidFill>
                <a:latin typeface="Arial" charset="0"/>
              </a:rPr>
              <a:t>2000</a:t>
            </a:r>
            <a:endParaRPr lang="en-US" sz="1700">
              <a:solidFill>
                <a:schemeClr val="tx2"/>
              </a:solidFill>
              <a:latin typeface="Arial" charset="0"/>
            </a:endParaRPr>
          </a:p>
        </p:txBody>
      </p:sp>
      <p:sp>
        <p:nvSpPr>
          <p:cNvPr id="59396" name="Line 4"/>
          <p:cNvSpPr>
            <a:spLocks noChangeShapeType="1"/>
          </p:cNvSpPr>
          <p:nvPr/>
        </p:nvSpPr>
        <p:spPr bwMode="auto">
          <a:xfrm>
            <a:off x="460375" y="6419850"/>
            <a:ext cx="8458200" cy="0"/>
          </a:xfrm>
          <a:prstGeom prst="line">
            <a:avLst/>
          </a:prstGeom>
          <a:noFill/>
          <a:ln w="76200">
            <a:solidFill>
              <a:srgbClr val="FFE2CC"/>
            </a:solidFill>
            <a:round/>
            <a:headEnd/>
            <a:tailEnd/>
          </a:ln>
        </p:spPr>
        <p:txBody>
          <a:bodyPr wrap="none" anchor="ctr"/>
          <a:lstStyle/>
          <a:p>
            <a:endParaRPr lang="en-US"/>
          </a:p>
        </p:txBody>
      </p:sp>
      <p:sp>
        <p:nvSpPr>
          <p:cNvPr id="59397" name="Line 5"/>
          <p:cNvSpPr>
            <a:spLocks noChangeShapeType="1"/>
          </p:cNvSpPr>
          <p:nvPr/>
        </p:nvSpPr>
        <p:spPr bwMode="auto">
          <a:xfrm>
            <a:off x="6251575" y="5962650"/>
            <a:ext cx="0" cy="457200"/>
          </a:xfrm>
          <a:prstGeom prst="line">
            <a:avLst/>
          </a:prstGeom>
          <a:noFill/>
          <a:ln w="57150">
            <a:solidFill>
              <a:srgbClr val="FFE2CC"/>
            </a:solidFill>
            <a:round/>
            <a:headEnd/>
            <a:tailEnd/>
          </a:ln>
        </p:spPr>
        <p:txBody>
          <a:bodyPr wrap="none" anchor="ctr"/>
          <a:lstStyle/>
          <a:p>
            <a:endParaRPr lang="en-US"/>
          </a:p>
        </p:txBody>
      </p:sp>
      <p:sp>
        <p:nvSpPr>
          <p:cNvPr id="59398" name="AutoShape 6"/>
          <p:cNvSpPr>
            <a:spLocks noChangeArrowheads="1"/>
          </p:cNvSpPr>
          <p:nvPr/>
        </p:nvSpPr>
        <p:spPr bwMode="auto">
          <a:xfrm>
            <a:off x="7467600" y="6038850"/>
            <a:ext cx="1676400" cy="838200"/>
          </a:xfrm>
          <a:prstGeom prst="parallelogram">
            <a:avLst>
              <a:gd name="adj" fmla="val 0"/>
            </a:avLst>
          </a:prstGeom>
          <a:solidFill>
            <a:srgbClr val="008000"/>
          </a:solidFill>
          <a:ln w="9525">
            <a:noFill/>
            <a:miter lim="800000"/>
            <a:headEnd/>
            <a:tailEnd/>
          </a:ln>
        </p:spPr>
        <p:txBody>
          <a:bodyPr wrap="none" anchor="ctr"/>
          <a:lstStyle/>
          <a:p>
            <a:pPr algn="ctr"/>
            <a:endParaRPr lang="en-US" sz="2400">
              <a:latin typeface="Times" charset="0"/>
            </a:endParaRPr>
          </a:p>
        </p:txBody>
      </p:sp>
      <p:sp>
        <p:nvSpPr>
          <p:cNvPr id="59399" name="AutoShape 7"/>
          <p:cNvSpPr>
            <a:spLocks noChangeArrowheads="1"/>
          </p:cNvSpPr>
          <p:nvPr/>
        </p:nvSpPr>
        <p:spPr bwMode="auto">
          <a:xfrm>
            <a:off x="2895600" y="6038850"/>
            <a:ext cx="990600" cy="838200"/>
          </a:xfrm>
          <a:prstGeom prst="parallelogram">
            <a:avLst>
              <a:gd name="adj" fmla="val 0"/>
            </a:avLst>
          </a:prstGeom>
          <a:solidFill>
            <a:srgbClr val="660066"/>
          </a:solidFill>
          <a:ln w="9525">
            <a:noFill/>
            <a:miter lim="800000"/>
            <a:headEnd/>
            <a:tailEnd/>
          </a:ln>
        </p:spPr>
        <p:txBody>
          <a:bodyPr wrap="none" anchor="ctr"/>
          <a:lstStyle/>
          <a:p>
            <a:pPr algn="ctr"/>
            <a:endParaRPr lang="en-US" sz="3200" b="1">
              <a:solidFill>
                <a:schemeClr val="bg1"/>
              </a:solidFill>
              <a:latin typeface="Arial" charset="0"/>
            </a:endParaRPr>
          </a:p>
        </p:txBody>
      </p:sp>
      <p:sp>
        <p:nvSpPr>
          <p:cNvPr id="59400" name="AutoShape 8"/>
          <p:cNvSpPr>
            <a:spLocks noChangeArrowheads="1"/>
          </p:cNvSpPr>
          <p:nvPr/>
        </p:nvSpPr>
        <p:spPr bwMode="auto">
          <a:xfrm>
            <a:off x="0" y="6038850"/>
            <a:ext cx="2895600" cy="838200"/>
          </a:xfrm>
          <a:prstGeom prst="parallelogram">
            <a:avLst>
              <a:gd name="adj" fmla="val 0"/>
            </a:avLst>
          </a:prstGeom>
          <a:solidFill>
            <a:srgbClr val="660066"/>
          </a:solidFill>
          <a:ln w="9525">
            <a:noFill/>
            <a:miter lim="800000"/>
            <a:headEnd/>
            <a:tailEnd/>
          </a:ln>
        </p:spPr>
        <p:txBody>
          <a:bodyPr wrap="none" anchor="ctr"/>
          <a:lstStyle/>
          <a:p>
            <a:pPr algn="ctr"/>
            <a:endParaRPr lang="en-US" sz="3200" b="1">
              <a:solidFill>
                <a:schemeClr val="bg1"/>
              </a:solidFill>
              <a:latin typeface="Arial" charset="0"/>
            </a:endParaRPr>
          </a:p>
        </p:txBody>
      </p:sp>
      <p:sp>
        <p:nvSpPr>
          <p:cNvPr id="59401" name="AutoShape 9"/>
          <p:cNvSpPr>
            <a:spLocks noChangeArrowheads="1"/>
          </p:cNvSpPr>
          <p:nvPr/>
        </p:nvSpPr>
        <p:spPr bwMode="auto">
          <a:xfrm>
            <a:off x="6172200" y="6038850"/>
            <a:ext cx="1371600" cy="838200"/>
          </a:xfrm>
          <a:prstGeom prst="parallelogram">
            <a:avLst>
              <a:gd name="adj" fmla="val 0"/>
            </a:avLst>
          </a:prstGeom>
          <a:solidFill>
            <a:srgbClr val="008CFF"/>
          </a:solidFill>
          <a:ln w="9525">
            <a:noFill/>
            <a:miter lim="800000"/>
            <a:headEnd/>
            <a:tailEnd/>
          </a:ln>
        </p:spPr>
        <p:txBody>
          <a:bodyPr wrap="none" anchor="ctr"/>
          <a:lstStyle/>
          <a:p>
            <a:pPr algn="ctr"/>
            <a:endParaRPr lang="en-US" sz="2400">
              <a:latin typeface="Times" charset="0"/>
            </a:endParaRPr>
          </a:p>
        </p:txBody>
      </p:sp>
      <p:sp>
        <p:nvSpPr>
          <p:cNvPr id="59402" name="AutoShape 10"/>
          <p:cNvSpPr>
            <a:spLocks noChangeArrowheads="1"/>
          </p:cNvSpPr>
          <p:nvPr/>
        </p:nvSpPr>
        <p:spPr bwMode="auto">
          <a:xfrm>
            <a:off x="3886200" y="6038850"/>
            <a:ext cx="2286000" cy="838200"/>
          </a:xfrm>
          <a:prstGeom prst="parallelogram">
            <a:avLst>
              <a:gd name="adj" fmla="val 0"/>
            </a:avLst>
          </a:prstGeom>
          <a:solidFill>
            <a:srgbClr val="FF0066"/>
          </a:solidFill>
          <a:ln w="9525">
            <a:noFill/>
            <a:miter lim="800000"/>
            <a:headEnd/>
            <a:tailEnd/>
          </a:ln>
        </p:spPr>
        <p:txBody>
          <a:bodyPr wrap="none" anchor="ctr"/>
          <a:lstStyle/>
          <a:p>
            <a:endParaRPr lang="en-US"/>
          </a:p>
        </p:txBody>
      </p:sp>
      <p:sp>
        <p:nvSpPr>
          <p:cNvPr id="59403" name="Line 11"/>
          <p:cNvSpPr>
            <a:spLocks noChangeShapeType="1"/>
          </p:cNvSpPr>
          <p:nvPr/>
        </p:nvSpPr>
        <p:spPr bwMode="auto">
          <a:xfrm>
            <a:off x="381000" y="6496050"/>
            <a:ext cx="8458200" cy="0"/>
          </a:xfrm>
          <a:prstGeom prst="line">
            <a:avLst/>
          </a:prstGeom>
          <a:noFill/>
          <a:ln w="76200">
            <a:solidFill>
              <a:srgbClr val="FFE2CC"/>
            </a:solidFill>
            <a:round/>
            <a:headEnd/>
            <a:tailEnd/>
          </a:ln>
        </p:spPr>
        <p:txBody>
          <a:bodyPr wrap="none" anchor="ctr"/>
          <a:lstStyle/>
          <a:p>
            <a:endParaRPr lang="en-US"/>
          </a:p>
        </p:txBody>
      </p:sp>
      <p:sp>
        <p:nvSpPr>
          <p:cNvPr id="59404" name="Line 12"/>
          <p:cNvSpPr>
            <a:spLocks noChangeShapeType="1"/>
          </p:cNvSpPr>
          <p:nvPr/>
        </p:nvSpPr>
        <p:spPr bwMode="auto">
          <a:xfrm>
            <a:off x="2743200" y="6038850"/>
            <a:ext cx="0" cy="457200"/>
          </a:xfrm>
          <a:prstGeom prst="line">
            <a:avLst/>
          </a:prstGeom>
          <a:noFill/>
          <a:ln w="57150">
            <a:solidFill>
              <a:srgbClr val="FFE2CC"/>
            </a:solidFill>
            <a:round/>
            <a:headEnd/>
            <a:tailEnd/>
          </a:ln>
        </p:spPr>
        <p:txBody>
          <a:bodyPr wrap="none" anchor="ctr"/>
          <a:lstStyle/>
          <a:p>
            <a:endParaRPr lang="en-US"/>
          </a:p>
        </p:txBody>
      </p:sp>
      <p:sp>
        <p:nvSpPr>
          <p:cNvPr id="59405" name="Line 13"/>
          <p:cNvSpPr>
            <a:spLocks noChangeShapeType="1"/>
          </p:cNvSpPr>
          <p:nvPr/>
        </p:nvSpPr>
        <p:spPr bwMode="auto">
          <a:xfrm>
            <a:off x="1524000" y="6038850"/>
            <a:ext cx="0" cy="457200"/>
          </a:xfrm>
          <a:prstGeom prst="line">
            <a:avLst/>
          </a:prstGeom>
          <a:noFill/>
          <a:ln w="57150">
            <a:solidFill>
              <a:srgbClr val="FFE2CC"/>
            </a:solidFill>
            <a:round/>
            <a:headEnd/>
            <a:tailEnd/>
          </a:ln>
        </p:spPr>
        <p:txBody>
          <a:bodyPr wrap="none" anchor="ctr"/>
          <a:lstStyle/>
          <a:p>
            <a:endParaRPr lang="en-US"/>
          </a:p>
        </p:txBody>
      </p:sp>
      <p:sp>
        <p:nvSpPr>
          <p:cNvPr id="59406" name="Line 14"/>
          <p:cNvSpPr>
            <a:spLocks noChangeShapeType="1"/>
          </p:cNvSpPr>
          <p:nvPr/>
        </p:nvSpPr>
        <p:spPr bwMode="auto">
          <a:xfrm>
            <a:off x="6172200" y="6038850"/>
            <a:ext cx="0" cy="457200"/>
          </a:xfrm>
          <a:prstGeom prst="line">
            <a:avLst/>
          </a:prstGeom>
          <a:noFill/>
          <a:ln w="57150">
            <a:solidFill>
              <a:srgbClr val="FFE2CC"/>
            </a:solidFill>
            <a:round/>
            <a:headEnd/>
            <a:tailEnd/>
          </a:ln>
        </p:spPr>
        <p:txBody>
          <a:bodyPr wrap="none" anchor="ctr"/>
          <a:lstStyle/>
          <a:p>
            <a:endParaRPr lang="en-US"/>
          </a:p>
        </p:txBody>
      </p:sp>
      <p:sp>
        <p:nvSpPr>
          <p:cNvPr id="59407" name="Line 15"/>
          <p:cNvSpPr>
            <a:spLocks noChangeShapeType="1"/>
          </p:cNvSpPr>
          <p:nvPr/>
        </p:nvSpPr>
        <p:spPr bwMode="auto">
          <a:xfrm>
            <a:off x="4953000" y="6038850"/>
            <a:ext cx="0" cy="457200"/>
          </a:xfrm>
          <a:prstGeom prst="line">
            <a:avLst/>
          </a:prstGeom>
          <a:noFill/>
          <a:ln w="57150">
            <a:solidFill>
              <a:srgbClr val="FFE2CC"/>
            </a:solidFill>
            <a:round/>
            <a:headEnd/>
            <a:tailEnd/>
          </a:ln>
        </p:spPr>
        <p:txBody>
          <a:bodyPr wrap="none" anchor="ctr"/>
          <a:lstStyle/>
          <a:p>
            <a:endParaRPr lang="en-US"/>
          </a:p>
        </p:txBody>
      </p:sp>
      <p:sp>
        <p:nvSpPr>
          <p:cNvPr id="59408" name="Line 16"/>
          <p:cNvSpPr>
            <a:spLocks noChangeShapeType="1"/>
          </p:cNvSpPr>
          <p:nvPr/>
        </p:nvSpPr>
        <p:spPr bwMode="auto">
          <a:xfrm>
            <a:off x="3886200" y="6038850"/>
            <a:ext cx="0" cy="457200"/>
          </a:xfrm>
          <a:prstGeom prst="line">
            <a:avLst/>
          </a:prstGeom>
          <a:noFill/>
          <a:ln w="57150">
            <a:solidFill>
              <a:srgbClr val="FFE2CC"/>
            </a:solidFill>
            <a:round/>
            <a:headEnd/>
            <a:tailEnd/>
          </a:ln>
        </p:spPr>
        <p:txBody>
          <a:bodyPr wrap="none" anchor="ctr"/>
          <a:lstStyle/>
          <a:p>
            <a:endParaRPr lang="en-US"/>
          </a:p>
        </p:txBody>
      </p:sp>
      <p:sp>
        <p:nvSpPr>
          <p:cNvPr id="59409" name="Line 17"/>
          <p:cNvSpPr>
            <a:spLocks noChangeShapeType="1"/>
          </p:cNvSpPr>
          <p:nvPr/>
        </p:nvSpPr>
        <p:spPr bwMode="auto">
          <a:xfrm>
            <a:off x="7543800" y="6038850"/>
            <a:ext cx="0" cy="457200"/>
          </a:xfrm>
          <a:prstGeom prst="line">
            <a:avLst/>
          </a:prstGeom>
          <a:noFill/>
          <a:ln w="57150">
            <a:solidFill>
              <a:srgbClr val="FFE2CC"/>
            </a:solidFill>
            <a:round/>
            <a:headEnd/>
            <a:tailEnd/>
          </a:ln>
        </p:spPr>
        <p:txBody>
          <a:bodyPr wrap="none" anchor="ctr"/>
          <a:lstStyle/>
          <a:p>
            <a:endParaRPr lang="en-US"/>
          </a:p>
        </p:txBody>
      </p:sp>
      <p:sp>
        <p:nvSpPr>
          <p:cNvPr id="59410" name="Line 18"/>
          <p:cNvSpPr>
            <a:spLocks noChangeShapeType="1"/>
          </p:cNvSpPr>
          <p:nvPr/>
        </p:nvSpPr>
        <p:spPr bwMode="auto">
          <a:xfrm>
            <a:off x="8763000" y="6038850"/>
            <a:ext cx="0" cy="457200"/>
          </a:xfrm>
          <a:prstGeom prst="line">
            <a:avLst/>
          </a:prstGeom>
          <a:noFill/>
          <a:ln w="139700">
            <a:solidFill>
              <a:srgbClr val="FFE2CC"/>
            </a:solidFill>
            <a:round/>
            <a:headEnd/>
            <a:tailEnd/>
          </a:ln>
        </p:spPr>
        <p:txBody>
          <a:bodyPr wrap="none" anchor="ctr"/>
          <a:lstStyle/>
          <a:p>
            <a:endParaRPr lang="en-US"/>
          </a:p>
        </p:txBody>
      </p:sp>
      <p:sp>
        <p:nvSpPr>
          <p:cNvPr id="59411" name="Line 19"/>
          <p:cNvSpPr>
            <a:spLocks noChangeShapeType="1"/>
          </p:cNvSpPr>
          <p:nvPr/>
        </p:nvSpPr>
        <p:spPr bwMode="auto">
          <a:xfrm>
            <a:off x="457200" y="6038850"/>
            <a:ext cx="0" cy="457200"/>
          </a:xfrm>
          <a:prstGeom prst="line">
            <a:avLst/>
          </a:prstGeom>
          <a:noFill/>
          <a:ln w="165100">
            <a:solidFill>
              <a:srgbClr val="FFE2CC"/>
            </a:solidFill>
            <a:round/>
            <a:headEnd/>
            <a:tailEnd/>
          </a:ln>
        </p:spPr>
        <p:txBody>
          <a:bodyPr wrap="none" anchor="ctr"/>
          <a:lstStyle/>
          <a:p>
            <a:endParaRPr lang="en-US"/>
          </a:p>
        </p:txBody>
      </p:sp>
      <p:sp>
        <p:nvSpPr>
          <p:cNvPr id="59412" name="AutoShape 20"/>
          <p:cNvSpPr>
            <a:spLocks noChangeArrowheads="1"/>
          </p:cNvSpPr>
          <p:nvPr/>
        </p:nvSpPr>
        <p:spPr bwMode="auto">
          <a:xfrm rot="10800000">
            <a:off x="6172200" y="5867400"/>
            <a:ext cx="457200" cy="228600"/>
          </a:xfrm>
          <a:prstGeom prst="triangle">
            <a:avLst>
              <a:gd name="adj" fmla="val 50000"/>
            </a:avLst>
          </a:prstGeom>
          <a:solidFill>
            <a:srgbClr val="B8070D"/>
          </a:solidFill>
          <a:ln w="12700">
            <a:solidFill>
              <a:schemeClr val="bg1"/>
            </a:solidFill>
            <a:miter lim="800000"/>
            <a:headEnd/>
            <a:tailEnd/>
          </a:ln>
        </p:spPr>
        <p:txBody>
          <a:bodyPr rot="10800000" wrap="none" anchor="ctr"/>
          <a:lstStyle/>
          <a:p>
            <a:pPr algn="ctr"/>
            <a:endParaRPr lang="en-US" sz="2400">
              <a:latin typeface="Arial" charset="0"/>
            </a:endParaRPr>
          </a:p>
        </p:txBody>
      </p:sp>
      <p:sp>
        <p:nvSpPr>
          <p:cNvPr id="59413" name="Rectangle 21"/>
          <p:cNvSpPr>
            <a:spLocks noChangeArrowheads="1"/>
          </p:cNvSpPr>
          <p:nvPr/>
        </p:nvSpPr>
        <p:spPr bwMode="auto">
          <a:xfrm>
            <a:off x="3886200" y="1524000"/>
            <a:ext cx="338138" cy="152400"/>
          </a:xfrm>
          <a:prstGeom prst="rect">
            <a:avLst/>
          </a:prstGeom>
          <a:solidFill>
            <a:srgbClr val="000099"/>
          </a:solidFill>
          <a:ln w="3175">
            <a:solidFill>
              <a:schemeClr val="tx1"/>
            </a:solidFill>
            <a:miter lim="800000"/>
            <a:headEnd/>
            <a:tailEnd/>
          </a:ln>
        </p:spPr>
        <p:txBody>
          <a:bodyPr wrap="none" anchor="ctr"/>
          <a:lstStyle/>
          <a:p>
            <a:endParaRPr lang="en-US"/>
          </a:p>
        </p:txBody>
      </p:sp>
      <p:grpSp>
        <p:nvGrpSpPr>
          <p:cNvPr id="59414" name="Group 22"/>
          <p:cNvGrpSpPr>
            <a:grpSpLocks/>
          </p:cNvGrpSpPr>
          <p:nvPr/>
        </p:nvGrpSpPr>
        <p:grpSpPr bwMode="auto">
          <a:xfrm>
            <a:off x="2552700" y="5486400"/>
            <a:ext cx="381000" cy="609600"/>
            <a:chOff x="1608" y="3408"/>
            <a:chExt cx="240" cy="384"/>
          </a:xfrm>
        </p:grpSpPr>
        <p:sp>
          <p:nvSpPr>
            <p:cNvPr id="59423" name="Line 23"/>
            <p:cNvSpPr>
              <a:spLocks noChangeShapeType="1"/>
            </p:cNvSpPr>
            <p:nvPr/>
          </p:nvSpPr>
          <p:spPr bwMode="auto">
            <a:xfrm flipV="1">
              <a:off x="1728" y="3408"/>
              <a:ext cx="0" cy="384"/>
            </a:xfrm>
            <a:prstGeom prst="line">
              <a:avLst/>
            </a:prstGeom>
            <a:noFill/>
            <a:ln w="41275">
              <a:solidFill>
                <a:srgbClr val="FFDE02"/>
              </a:solidFill>
              <a:round/>
              <a:headEnd/>
              <a:tailEnd/>
            </a:ln>
          </p:spPr>
          <p:txBody>
            <a:bodyPr wrap="none" anchor="ctr"/>
            <a:lstStyle/>
            <a:p>
              <a:endParaRPr lang="en-US"/>
            </a:p>
          </p:txBody>
        </p:sp>
        <p:sp>
          <p:nvSpPr>
            <p:cNvPr id="59424" name="Line 24"/>
            <p:cNvSpPr>
              <a:spLocks noChangeShapeType="1"/>
            </p:cNvSpPr>
            <p:nvPr/>
          </p:nvSpPr>
          <p:spPr bwMode="auto">
            <a:xfrm flipH="1" flipV="1">
              <a:off x="1608" y="3504"/>
              <a:ext cx="240" cy="0"/>
            </a:xfrm>
            <a:prstGeom prst="line">
              <a:avLst/>
            </a:prstGeom>
            <a:noFill/>
            <a:ln w="41275">
              <a:solidFill>
                <a:srgbClr val="FFDE02"/>
              </a:solidFill>
              <a:round/>
              <a:headEnd/>
              <a:tailEnd/>
            </a:ln>
          </p:spPr>
          <p:txBody>
            <a:bodyPr wrap="none" anchor="ctr"/>
            <a:lstStyle/>
            <a:p>
              <a:endParaRPr lang="en-US"/>
            </a:p>
          </p:txBody>
        </p:sp>
      </p:grpSp>
      <p:sp>
        <p:nvSpPr>
          <p:cNvPr id="226329" name="Text Box 25"/>
          <p:cNvSpPr txBox="1">
            <a:spLocks noChangeArrowheads="1"/>
          </p:cNvSpPr>
          <p:nvPr/>
        </p:nvSpPr>
        <p:spPr bwMode="auto">
          <a:xfrm>
            <a:off x="-76200" y="6507163"/>
            <a:ext cx="9280525" cy="350837"/>
          </a:xfrm>
          <a:prstGeom prst="rect">
            <a:avLst/>
          </a:prstGeom>
          <a:noFill/>
          <a:ln w="9525">
            <a:noFill/>
            <a:miter lim="800000"/>
            <a:headEnd/>
            <a:tailEnd/>
          </a:ln>
          <a:effec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latin typeface="Arial" charset="0"/>
              </a:rPr>
              <a:t>1500 BC       500 BC       AD 1      AD 500      AD 1000       AD 1500        AD 1900        AD 2000</a:t>
            </a:r>
          </a:p>
        </p:txBody>
      </p:sp>
      <p:sp>
        <p:nvSpPr>
          <p:cNvPr id="59416" name="Rectangle 26"/>
          <p:cNvSpPr>
            <a:spLocks noChangeArrowheads="1"/>
          </p:cNvSpPr>
          <p:nvPr/>
        </p:nvSpPr>
        <p:spPr bwMode="auto">
          <a:xfrm>
            <a:off x="5638800" y="3429000"/>
            <a:ext cx="3276600" cy="2133600"/>
          </a:xfrm>
          <a:prstGeom prst="rect">
            <a:avLst/>
          </a:prstGeom>
          <a:solidFill>
            <a:schemeClr val="tx1"/>
          </a:solidFill>
          <a:ln w="38100">
            <a:solidFill>
              <a:schemeClr val="bg1"/>
            </a:solidFill>
            <a:miter lim="800000"/>
            <a:headEnd/>
            <a:tailEnd/>
          </a:ln>
        </p:spPr>
        <p:txBody>
          <a:bodyPr wrap="none" anchor="ctr"/>
          <a:lstStyle/>
          <a:p>
            <a:pPr algn="ctr"/>
            <a:endParaRPr lang="en-US" sz="3200" b="1">
              <a:solidFill>
                <a:schemeClr val="bg1"/>
              </a:solidFill>
              <a:latin typeface="Arial" charset="0"/>
            </a:endParaRPr>
          </a:p>
        </p:txBody>
      </p:sp>
      <p:sp>
        <p:nvSpPr>
          <p:cNvPr id="59417" name="Text Box 27"/>
          <p:cNvSpPr txBox="1">
            <a:spLocks noChangeArrowheads="1"/>
          </p:cNvSpPr>
          <p:nvPr/>
        </p:nvSpPr>
        <p:spPr bwMode="auto">
          <a:xfrm>
            <a:off x="5791200" y="3568700"/>
            <a:ext cx="3048000" cy="1917700"/>
          </a:xfrm>
          <a:prstGeom prst="rect">
            <a:avLst/>
          </a:prstGeom>
          <a:noFill/>
          <a:ln w="9525">
            <a:noFill/>
            <a:miter lim="800000"/>
            <a:headEnd/>
            <a:tailEnd/>
          </a:ln>
        </p:spPr>
        <p:txBody>
          <a:bodyPr anchor="ctr">
            <a:spAutoFit/>
          </a:bodyPr>
          <a:lstStyle/>
          <a:p>
            <a:pPr algn="ctr">
              <a:spcBef>
                <a:spcPct val="50000"/>
              </a:spcBef>
            </a:pPr>
            <a:r>
              <a:rPr lang="en-US" sz="2400" b="1">
                <a:solidFill>
                  <a:schemeClr val="bg1"/>
                </a:solidFill>
                <a:latin typeface="Arial" charset="0"/>
              </a:rPr>
              <a:t>Sources Used: Ancient Greek and Hebrew Copies, the Geneva Bible, and the Bishops Bible, </a:t>
            </a:r>
          </a:p>
        </p:txBody>
      </p:sp>
      <p:sp>
        <p:nvSpPr>
          <p:cNvPr id="59418" name="Rectangle 28"/>
          <p:cNvSpPr>
            <a:spLocks noChangeArrowheads="1"/>
          </p:cNvSpPr>
          <p:nvPr/>
        </p:nvSpPr>
        <p:spPr bwMode="auto">
          <a:xfrm>
            <a:off x="4038600" y="1905000"/>
            <a:ext cx="152400" cy="152400"/>
          </a:xfrm>
          <a:prstGeom prst="rect">
            <a:avLst/>
          </a:prstGeom>
          <a:solidFill>
            <a:srgbClr val="00CCFF"/>
          </a:solidFill>
          <a:ln w="3175">
            <a:solidFill>
              <a:schemeClr val="tx1"/>
            </a:solidFill>
            <a:miter lim="800000"/>
            <a:headEnd/>
            <a:tailEnd/>
          </a:ln>
        </p:spPr>
        <p:txBody>
          <a:bodyPr wrap="none" anchor="ctr"/>
          <a:lstStyle/>
          <a:p>
            <a:endParaRPr lang="en-US"/>
          </a:p>
        </p:txBody>
      </p:sp>
      <p:sp>
        <p:nvSpPr>
          <p:cNvPr id="59419" name="Rectangle 29"/>
          <p:cNvSpPr>
            <a:spLocks noChangeArrowheads="1"/>
          </p:cNvSpPr>
          <p:nvPr/>
        </p:nvSpPr>
        <p:spPr bwMode="auto">
          <a:xfrm>
            <a:off x="4137025" y="1066800"/>
            <a:ext cx="381000" cy="1066800"/>
          </a:xfrm>
          <a:prstGeom prst="rect">
            <a:avLst/>
          </a:prstGeom>
          <a:noFill/>
          <a:ln w="88900">
            <a:solidFill>
              <a:schemeClr val="tx1"/>
            </a:solidFill>
            <a:miter lim="800000"/>
            <a:headEnd/>
            <a:tailEnd/>
          </a:ln>
        </p:spPr>
        <p:txBody>
          <a:bodyPr wrap="none" anchor="ctr"/>
          <a:lstStyle/>
          <a:p>
            <a:endParaRPr lang="en-US"/>
          </a:p>
        </p:txBody>
      </p:sp>
      <p:cxnSp>
        <p:nvCxnSpPr>
          <p:cNvPr id="59420" name="AutoShape 30"/>
          <p:cNvCxnSpPr>
            <a:cxnSpLocks noChangeShapeType="1"/>
            <a:stCxn id="59419" idx="1"/>
            <a:endCxn id="59422" idx="1"/>
          </p:cNvCxnSpPr>
          <p:nvPr/>
        </p:nvCxnSpPr>
        <p:spPr bwMode="auto">
          <a:xfrm rot="10800000" flipV="1">
            <a:off x="2286000" y="1600200"/>
            <a:ext cx="1806575" cy="2895600"/>
          </a:xfrm>
          <a:prstGeom prst="bentConnector3">
            <a:avLst>
              <a:gd name="adj1" fmla="val 112653"/>
            </a:avLst>
          </a:prstGeom>
          <a:noFill/>
          <a:ln w="50800">
            <a:solidFill>
              <a:schemeClr val="tx1"/>
            </a:solidFill>
            <a:miter lim="800000"/>
            <a:headEnd/>
            <a:tailEnd/>
          </a:ln>
        </p:spPr>
      </p:cxnSp>
      <p:sp>
        <p:nvSpPr>
          <p:cNvPr id="59421" name="Rectangle 31"/>
          <p:cNvSpPr>
            <a:spLocks noChangeArrowheads="1"/>
          </p:cNvSpPr>
          <p:nvPr/>
        </p:nvSpPr>
        <p:spPr bwMode="auto">
          <a:xfrm>
            <a:off x="2286000" y="3886200"/>
            <a:ext cx="2590800" cy="1219200"/>
          </a:xfrm>
          <a:prstGeom prst="rect">
            <a:avLst/>
          </a:prstGeom>
          <a:solidFill>
            <a:schemeClr val="tx1"/>
          </a:solidFill>
          <a:ln w="38100">
            <a:solidFill>
              <a:schemeClr val="bg1"/>
            </a:solidFill>
            <a:miter lim="800000"/>
            <a:headEnd/>
            <a:tailEnd/>
          </a:ln>
        </p:spPr>
        <p:txBody>
          <a:bodyPr wrap="none" anchor="ctr"/>
          <a:lstStyle/>
          <a:p>
            <a:endParaRPr lang="en-US"/>
          </a:p>
        </p:txBody>
      </p:sp>
      <p:sp>
        <p:nvSpPr>
          <p:cNvPr id="59422" name="Rectangle 32"/>
          <p:cNvSpPr>
            <a:spLocks noChangeArrowheads="1"/>
          </p:cNvSpPr>
          <p:nvPr/>
        </p:nvSpPr>
        <p:spPr bwMode="auto">
          <a:xfrm>
            <a:off x="2286000" y="3962400"/>
            <a:ext cx="2590800" cy="1066800"/>
          </a:xfrm>
          <a:prstGeom prst="rect">
            <a:avLst/>
          </a:prstGeom>
          <a:noFill/>
          <a:ln w="9525">
            <a:noFill/>
            <a:miter lim="800000"/>
            <a:headEnd/>
            <a:tailEnd/>
          </a:ln>
        </p:spPr>
        <p:txBody>
          <a:bodyPr>
            <a:spAutoFit/>
          </a:bodyPr>
          <a:lstStyle/>
          <a:p>
            <a:pPr algn="ctr"/>
            <a:r>
              <a:rPr lang="en-US" sz="3200" b="1">
                <a:solidFill>
                  <a:schemeClr val="bg1"/>
                </a:solidFill>
                <a:latin typeface="Arial" charset="0"/>
              </a:rPr>
              <a:t>King James</a:t>
            </a:r>
          </a:p>
          <a:p>
            <a:pPr algn="ctr"/>
            <a:r>
              <a:rPr lang="en-US" sz="2800">
                <a:solidFill>
                  <a:srgbClr val="FFF7E8"/>
                </a:solidFill>
                <a:latin typeface="Arial" charset="0"/>
              </a:rPr>
              <a:t>AD</a:t>
            </a:r>
            <a:r>
              <a:rPr lang="en-US" sz="2400">
                <a:latin typeface="Arial" charset="0"/>
              </a:rPr>
              <a:t> </a:t>
            </a:r>
            <a:r>
              <a:rPr lang="en-US" sz="3200" b="1">
                <a:solidFill>
                  <a:schemeClr val="bg1"/>
                </a:solidFill>
                <a:latin typeface="Arial" charset="0"/>
              </a:rPr>
              <a:t>1611</a:t>
            </a:r>
          </a:p>
        </p:txBody>
      </p:sp>
    </p:spTree>
  </p:cSld>
  <p:clrMapOvr>
    <a:masterClrMapping/>
  </p:clrMapOvr>
  <p:transition>
    <p:fade thruBlk="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Grp="1" noChangeArrowheads="1"/>
          </p:cNvSpPr>
          <p:nvPr>
            <p:ph type="title"/>
          </p:nvPr>
        </p:nvSpPr>
        <p:spPr>
          <a:xfrm>
            <a:off x="457200" y="277813"/>
            <a:ext cx="8229600" cy="941387"/>
          </a:xfrm>
        </p:spPr>
        <p:txBody>
          <a:bodyPr/>
          <a:lstStyle/>
          <a:p>
            <a:pPr eaLnBrk="1" hangingPunct="1">
              <a:defRPr/>
            </a:pPr>
            <a:r>
              <a:rPr lang="en-US" sz="6600" b="1" i="1" dirty="0" smtClean="0">
                <a:solidFill>
                  <a:srgbClr val="FFFF00"/>
                </a:solidFill>
              </a:rPr>
              <a:t>KJV Phrases</a:t>
            </a:r>
            <a:endParaRPr lang="en-US" sz="6600" dirty="0" smtClean="0"/>
          </a:p>
        </p:txBody>
      </p:sp>
      <p:sp>
        <p:nvSpPr>
          <p:cNvPr id="948227" name="Rectangle 3"/>
          <p:cNvSpPr>
            <a:spLocks noGrp="1" noChangeArrowheads="1"/>
          </p:cNvSpPr>
          <p:nvPr>
            <p:ph type="body" idx="1"/>
          </p:nvPr>
        </p:nvSpPr>
        <p:spPr>
          <a:xfrm>
            <a:off x="762000" y="1295400"/>
            <a:ext cx="8077200" cy="4835525"/>
          </a:xfrm>
        </p:spPr>
        <p:txBody>
          <a:bodyPr/>
          <a:lstStyle/>
          <a:p>
            <a:pPr eaLnBrk="1" hangingPunct="1">
              <a:buNone/>
              <a:defRPr/>
            </a:pPr>
            <a:r>
              <a:rPr lang="en-US" b="1" dirty="0" smtClean="0"/>
              <a:t>  In the twinkling of an eye</a:t>
            </a:r>
            <a:br>
              <a:rPr lang="en-US" b="1" dirty="0" smtClean="0"/>
            </a:br>
            <a:r>
              <a:rPr lang="en-US" b="1" dirty="0" smtClean="0"/>
              <a:t>Led as a sheep to the slaughter</a:t>
            </a:r>
            <a:br>
              <a:rPr lang="en-US" b="1" dirty="0" smtClean="0"/>
            </a:br>
            <a:r>
              <a:rPr lang="en-US" b="1" dirty="0" smtClean="0"/>
              <a:t>Left hand know what thy right 				        hand doeth</a:t>
            </a:r>
            <a:br>
              <a:rPr lang="en-US" b="1" dirty="0" smtClean="0"/>
            </a:br>
            <a:r>
              <a:rPr lang="en-US" b="1" dirty="0" smtClean="0"/>
              <a:t>Let my people go</a:t>
            </a:r>
            <a:br>
              <a:rPr lang="en-US" b="1" dirty="0" smtClean="0"/>
            </a:br>
            <a:r>
              <a:rPr lang="en-US" b="1" dirty="0" smtClean="0"/>
              <a:t>Let there be light</a:t>
            </a:r>
            <a:br>
              <a:rPr lang="en-US" b="1" dirty="0" smtClean="0"/>
            </a:br>
            <a:r>
              <a:rPr lang="en-US" b="1" dirty="0" smtClean="0"/>
              <a:t>Love thy </a:t>
            </a:r>
            <a:r>
              <a:rPr lang="en-US" b="1" dirty="0" err="1" smtClean="0"/>
              <a:t>neighbour</a:t>
            </a:r>
            <a:r>
              <a:rPr lang="en-US" b="1" dirty="0" smtClean="0"/>
              <a:t> as thyself</a:t>
            </a:r>
            <a:br>
              <a:rPr lang="en-US" b="1" dirty="0" smtClean="0"/>
            </a:br>
            <a:r>
              <a:rPr lang="en-US" b="1" dirty="0" smtClean="0"/>
              <a:t>Milk and honey</a:t>
            </a:r>
            <a:br>
              <a:rPr lang="en-US" b="1" dirty="0" smtClean="0"/>
            </a:br>
            <a:r>
              <a:rPr lang="en-US" b="1" dirty="0" smtClean="0"/>
              <a:t>My brother's keeper</a:t>
            </a:r>
            <a:br>
              <a:rPr lang="en-US" b="1" dirty="0" smtClean="0"/>
            </a:br>
            <a:r>
              <a:rPr lang="en-US" b="1" dirty="0" smtClean="0"/>
              <a:t>No room for them in the inn</a:t>
            </a:r>
            <a:br>
              <a:rPr lang="en-US" b="1" dirty="0" smtClean="0"/>
            </a:br>
            <a:r>
              <a:rPr lang="en-US" b="1" dirty="0" smtClean="0"/>
              <a:t>Out of the mouths of babes</a:t>
            </a:r>
            <a:r>
              <a:rPr lang="en-US" dirty="0" smtClean="0"/>
              <a:t/>
            </a:r>
            <a:br>
              <a:rPr lang="en-US" dirty="0" smtClean="0"/>
            </a:br>
            <a:r>
              <a:rPr lang="en-US" dirty="0" smtClean="0"/>
              <a:t>honor </a:t>
            </a:r>
          </a:p>
        </p:txBody>
      </p:sp>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9" name="Rectangle 5"/>
          <p:cNvSpPr>
            <a:spLocks noGrp="1" noChangeArrowheads="1"/>
          </p:cNvSpPr>
          <p:nvPr>
            <p:ph type="title"/>
          </p:nvPr>
        </p:nvSpPr>
        <p:spPr>
          <a:xfrm>
            <a:off x="-304800" y="5029200"/>
            <a:ext cx="9448800" cy="1447800"/>
          </a:xfrm>
        </p:spPr>
        <p:txBody>
          <a:bodyPr/>
          <a:lstStyle/>
          <a:p>
            <a:pPr eaLnBrk="1" hangingPunct="1">
              <a:defRPr/>
            </a:pPr>
            <a:r>
              <a:rPr lang="en-US" sz="4800" b="1" i="1" dirty="0" smtClean="0">
                <a:solidFill>
                  <a:srgbClr val="FFFF00"/>
                </a:solidFill>
              </a:rPr>
              <a:t> Of the Making of Many Books </a:t>
            </a:r>
          </a:p>
        </p:txBody>
      </p:sp>
      <p:pic>
        <p:nvPicPr>
          <p:cNvPr id="4" name="Picture 3" descr="5KJV.jpg"/>
          <p:cNvPicPr>
            <a:picLocks noChangeAspect="1"/>
          </p:cNvPicPr>
          <p:nvPr/>
        </p:nvPicPr>
        <p:blipFill>
          <a:blip r:embed="rId3" cstate="print"/>
          <a:stretch>
            <a:fillRect/>
          </a:stretch>
        </p:blipFill>
        <p:spPr>
          <a:xfrm>
            <a:off x="5562600" y="-609600"/>
            <a:ext cx="4953000" cy="4953000"/>
          </a:xfrm>
          <a:prstGeom prst="rect">
            <a:avLst/>
          </a:prstGeom>
        </p:spPr>
      </p:pic>
      <p:pic>
        <p:nvPicPr>
          <p:cNvPr id="5" name="Picture 4" descr="KJV Begat.jpg"/>
          <p:cNvPicPr>
            <a:picLocks noChangeAspect="1"/>
          </p:cNvPicPr>
          <p:nvPr/>
        </p:nvPicPr>
        <p:blipFill>
          <a:blip r:embed="rId4" cstate="print"/>
          <a:stretch>
            <a:fillRect/>
          </a:stretch>
        </p:blipFill>
        <p:spPr>
          <a:xfrm>
            <a:off x="-1219200" y="-762000"/>
            <a:ext cx="5791200" cy="5791200"/>
          </a:xfrm>
          <a:prstGeom prst="rect">
            <a:avLst/>
          </a:prstGeom>
        </p:spPr>
      </p:pic>
      <p:pic>
        <p:nvPicPr>
          <p:cNvPr id="7" name="Picture 4" descr="Gods Secys"/>
          <p:cNvPicPr>
            <a:picLocks noGrp="1" noChangeAspect="1" noChangeArrowheads="1"/>
          </p:cNvPicPr>
          <p:nvPr>
            <p:ph idx="1"/>
          </p:nvPr>
        </p:nvPicPr>
        <p:blipFill>
          <a:blip r:embed="rId5" cstate="print"/>
          <a:srcRect/>
          <a:stretch>
            <a:fillRect/>
          </a:stretch>
        </p:blipFill>
        <p:spPr>
          <a:xfrm>
            <a:off x="3200400" y="0"/>
            <a:ext cx="3208020" cy="5105400"/>
          </a:xfrm>
          <a:noFill/>
        </p:spPr>
      </p:pic>
    </p:spTree>
  </p:cSld>
  <p:clrMapOvr>
    <a:masterClrMapping/>
  </p:clrMapOvr>
  <p:transition>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Grp="1" noChangeArrowheads="1"/>
          </p:cNvSpPr>
          <p:nvPr>
            <p:ph type="title"/>
          </p:nvPr>
        </p:nvSpPr>
        <p:spPr>
          <a:xfrm>
            <a:off x="457200" y="277813"/>
            <a:ext cx="8229600" cy="941387"/>
          </a:xfrm>
        </p:spPr>
        <p:txBody>
          <a:bodyPr/>
          <a:lstStyle/>
          <a:p>
            <a:pPr eaLnBrk="1" hangingPunct="1">
              <a:defRPr/>
            </a:pPr>
            <a:r>
              <a:rPr lang="en-US" sz="6000" b="1" i="1" dirty="0" smtClean="0">
                <a:solidFill>
                  <a:srgbClr val="FFFF00"/>
                </a:solidFill>
              </a:rPr>
              <a:t>KJV Phrases</a:t>
            </a:r>
            <a:endParaRPr lang="en-US" sz="6000" dirty="0" smtClean="0"/>
          </a:p>
        </p:txBody>
      </p:sp>
      <p:sp>
        <p:nvSpPr>
          <p:cNvPr id="1032195" name="Rectangle 3"/>
          <p:cNvSpPr>
            <a:spLocks noGrp="1" noChangeArrowheads="1"/>
          </p:cNvSpPr>
          <p:nvPr>
            <p:ph type="body" idx="1"/>
          </p:nvPr>
        </p:nvSpPr>
        <p:spPr>
          <a:xfrm>
            <a:off x="1066800" y="1295400"/>
            <a:ext cx="7620000" cy="4835525"/>
          </a:xfrm>
        </p:spPr>
        <p:txBody>
          <a:bodyPr/>
          <a:lstStyle/>
          <a:p>
            <a:pPr eaLnBrk="1" hangingPunct="1">
              <a:buNone/>
              <a:defRPr/>
            </a:pPr>
            <a:r>
              <a:rPr lang="en-US" b="1" dirty="0" smtClean="0"/>
              <a:t>   The last shall be first</a:t>
            </a:r>
            <a:br>
              <a:rPr lang="en-US" b="1" dirty="0" smtClean="0"/>
            </a:br>
            <a:r>
              <a:rPr lang="en-US" b="1" dirty="0" smtClean="0"/>
              <a:t>The lost sheep</a:t>
            </a:r>
            <a:br>
              <a:rPr lang="en-US" b="1" dirty="0" smtClean="0"/>
            </a:br>
            <a:r>
              <a:rPr lang="en-US" b="1" dirty="0" smtClean="0"/>
              <a:t>The powers that be                   </a:t>
            </a:r>
            <a:br>
              <a:rPr lang="en-US" b="1" dirty="0" smtClean="0"/>
            </a:br>
            <a:r>
              <a:rPr lang="en-US" b="1" dirty="0" smtClean="0"/>
              <a:t>The skin of my teeth                      They know not what they do</a:t>
            </a:r>
            <a:br>
              <a:rPr lang="en-US" b="1" dirty="0" smtClean="0"/>
            </a:br>
            <a:r>
              <a:rPr lang="en-US" b="1" dirty="0" smtClean="0"/>
              <a:t>Turn to him the other [cheek]</a:t>
            </a:r>
            <a:br>
              <a:rPr lang="en-US" b="1" dirty="0" smtClean="0"/>
            </a:br>
            <a:r>
              <a:rPr lang="en-US" b="1" dirty="0" smtClean="0"/>
              <a:t>Turned the world upside down</a:t>
            </a:r>
            <a:br>
              <a:rPr lang="en-US" b="1" dirty="0" smtClean="0"/>
            </a:br>
            <a:r>
              <a:rPr lang="en-US" b="1" dirty="0" smtClean="0"/>
              <a:t>Two-edged sword</a:t>
            </a:r>
            <a:br>
              <a:rPr lang="en-US" b="1" dirty="0" smtClean="0"/>
            </a:br>
            <a:r>
              <a:rPr lang="en-US" b="1" dirty="0" smtClean="0"/>
              <a:t>Vengeance is mine</a:t>
            </a:r>
            <a:br>
              <a:rPr lang="en-US" b="1" dirty="0" smtClean="0"/>
            </a:br>
            <a:r>
              <a:rPr lang="en-US" b="1" dirty="0" smtClean="0"/>
              <a:t>White as snow</a:t>
            </a:r>
            <a:br>
              <a:rPr lang="en-US" b="1" dirty="0" smtClean="0"/>
            </a:br>
            <a:r>
              <a:rPr lang="en-US" b="1" dirty="0" smtClean="0"/>
              <a:t>Woe is me</a:t>
            </a:r>
          </a:p>
          <a:p>
            <a:pPr eaLnBrk="1" hangingPunct="1">
              <a:buNone/>
              <a:defRPr/>
            </a:pPr>
            <a:endParaRPr lang="en-US" dirty="0" smtClean="0"/>
          </a:p>
          <a:p>
            <a:pPr eaLnBrk="1" hangingPunct="1">
              <a:buNone/>
              <a:defRPr/>
            </a:pPr>
            <a:endParaRPr lang="en-US" dirty="0" smtClean="0"/>
          </a:p>
        </p:txBody>
      </p:sp>
    </p:spTree>
  </p:cSld>
  <p:clrMapOvr>
    <a:masterClrMapping/>
  </p:clrMapOvr>
  <p:transition>
    <p:fade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Grp="1" noChangeArrowheads="1"/>
          </p:cNvSpPr>
          <p:nvPr>
            <p:ph type="title"/>
          </p:nvPr>
        </p:nvSpPr>
        <p:spPr>
          <a:xfrm>
            <a:off x="0" y="533400"/>
            <a:ext cx="8991600" cy="884238"/>
          </a:xfrm>
        </p:spPr>
        <p:txBody>
          <a:bodyPr/>
          <a:lstStyle/>
          <a:p>
            <a:pPr eaLnBrk="1" hangingPunct="1">
              <a:defRPr/>
            </a:pPr>
            <a:r>
              <a:rPr lang="en-US" sz="6000" b="1" i="1" dirty="0" smtClean="0">
                <a:solidFill>
                  <a:srgbClr val="FFFF00"/>
                </a:solidFill>
              </a:rPr>
              <a:t>“The Translators to              the Reader”</a:t>
            </a:r>
            <a:endParaRPr lang="en-US" sz="6000" dirty="0" smtClean="0"/>
          </a:p>
        </p:txBody>
      </p:sp>
      <p:sp>
        <p:nvSpPr>
          <p:cNvPr id="948227" name="Rectangle 3"/>
          <p:cNvSpPr>
            <a:spLocks noGrp="1" noChangeArrowheads="1"/>
          </p:cNvSpPr>
          <p:nvPr>
            <p:ph type="body" idx="1"/>
          </p:nvPr>
        </p:nvSpPr>
        <p:spPr>
          <a:xfrm>
            <a:off x="533400" y="2057400"/>
            <a:ext cx="8610600" cy="4419600"/>
          </a:xfrm>
        </p:spPr>
        <p:txBody>
          <a:bodyPr/>
          <a:lstStyle/>
          <a:p>
            <a:pPr eaLnBrk="1" hangingPunct="1">
              <a:buClr>
                <a:srgbClr val="FF0000"/>
              </a:buClr>
              <a:buSzPct val="92000"/>
              <a:buFont typeface="Wingdings" pitchFamily="2" charset="2"/>
              <a:buChar char="ü"/>
              <a:defRPr/>
            </a:pPr>
            <a:r>
              <a:rPr lang="en-US" dirty="0" smtClean="0"/>
              <a:t> </a:t>
            </a:r>
            <a:r>
              <a:rPr lang="en-US" b="1" dirty="0" smtClean="0"/>
              <a:t>“Lastly, we have on the one side avoided the scrupulosity of the Puritans, who leave the old Ecclesiastical words, as when     they put WASHING for BAPTISM, and CONGREGATION instead of CHURCH: as also on the other      side we have shunned the     obscurity of the Papists . . . </a:t>
            </a:r>
          </a:p>
          <a:p>
            <a:pPr eaLnBrk="1" hangingPunct="1">
              <a:defRPr/>
            </a:pPr>
            <a:endParaRPr lang="en-US" dirty="0" smtClean="0"/>
          </a:p>
        </p:txBody>
      </p:sp>
    </p:spTree>
  </p:cSld>
  <p:clrMapOvr>
    <a:masterClrMapping/>
  </p:clrMapOvr>
  <p:transition>
    <p:fade thruBlk="1"/>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0" name="Rectangle 2"/>
          <p:cNvSpPr>
            <a:spLocks noGrp="1" noChangeArrowheads="1"/>
          </p:cNvSpPr>
          <p:nvPr>
            <p:ph type="title"/>
          </p:nvPr>
        </p:nvSpPr>
        <p:spPr/>
        <p:txBody>
          <a:bodyPr/>
          <a:lstStyle/>
          <a:p>
            <a:pPr eaLnBrk="1" hangingPunct="1">
              <a:defRPr/>
            </a:pPr>
            <a:r>
              <a:rPr lang="en-US" sz="6600" b="1" i="1" smtClean="0">
                <a:solidFill>
                  <a:srgbClr val="FFFF66"/>
                </a:solidFill>
              </a:rPr>
              <a:t>Ephesians 1:13-14</a:t>
            </a:r>
          </a:p>
        </p:txBody>
      </p:sp>
      <p:sp>
        <p:nvSpPr>
          <p:cNvPr id="985091" name="Rectangle 3"/>
          <p:cNvSpPr>
            <a:spLocks noGrp="1" noChangeArrowheads="1"/>
          </p:cNvSpPr>
          <p:nvPr>
            <p:ph type="body" idx="1"/>
          </p:nvPr>
        </p:nvSpPr>
        <p:spPr>
          <a:xfrm>
            <a:off x="609600" y="1676400"/>
            <a:ext cx="8229600" cy="4530725"/>
          </a:xfrm>
        </p:spPr>
        <p:txBody>
          <a:bodyPr/>
          <a:lstStyle/>
          <a:p>
            <a:pPr eaLnBrk="1" hangingPunct="1">
              <a:buFont typeface="Wingdings" pitchFamily="2" charset="2"/>
              <a:buNone/>
              <a:defRPr/>
            </a:pPr>
            <a:r>
              <a:rPr lang="en-US" smtClean="0"/>
              <a:t>  </a:t>
            </a:r>
            <a:r>
              <a:rPr lang="en-US" sz="4000" b="1" smtClean="0"/>
              <a:t>In Him, you also, after listening to the message of truth, the gospel of your salvation-- having also believed, you were sealed in Him with the Holy Spirit of promise </a:t>
            </a:r>
            <a:r>
              <a:rPr lang="en-US" sz="2400" b="1" i="1" smtClean="0">
                <a:solidFill>
                  <a:srgbClr val="FFFF66"/>
                </a:solidFill>
              </a:rPr>
              <a:t>NASB</a:t>
            </a:r>
          </a:p>
          <a:p>
            <a:pPr eaLnBrk="1" hangingPunct="1">
              <a:buFont typeface="Wingdings" pitchFamily="2" charset="2"/>
              <a:buNone/>
              <a:defRPr/>
            </a:pPr>
            <a:endParaRPr lang="en-US" smtClean="0"/>
          </a:p>
        </p:txBody>
      </p:sp>
    </p:spTree>
  </p:cSld>
  <p:clrMapOvr>
    <a:masterClrMapping/>
  </p:clrMapOvr>
  <p:transition>
    <p:fade thruBlk="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0" y="277813"/>
            <a:ext cx="8915400" cy="1139825"/>
          </a:xfrm>
        </p:spPr>
        <p:txBody>
          <a:bodyPr/>
          <a:lstStyle/>
          <a:p>
            <a:pPr eaLnBrk="1" hangingPunct="1">
              <a:defRPr/>
            </a:pPr>
            <a:r>
              <a:rPr lang="en-US" b="1" i="1" smtClean="0">
                <a:solidFill>
                  <a:srgbClr val="FFFF00"/>
                </a:solidFill>
              </a:rPr>
              <a:t>English Translation “Families”</a:t>
            </a:r>
          </a:p>
        </p:txBody>
      </p:sp>
      <p:sp>
        <p:nvSpPr>
          <p:cNvPr id="389123" name="Rectangle 3"/>
          <p:cNvSpPr>
            <a:spLocks noGrp="1" noChangeArrowheads="1"/>
          </p:cNvSpPr>
          <p:nvPr>
            <p:ph type="body" idx="1"/>
          </p:nvPr>
        </p:nvSpPr>
        <p:spPr>
          <a:xfrm>
            <a:off x="457200" y="1524000"/>
            <a:ext cx="8686800" cy="5334000"/>
          </a:xfrm>
        </p:spPr>
        <p:txBody>
          <a:bodyPr/>
          <a:lstStyle/>
          <a:p>
            <a:pPr eaLnBrk="1" hangingPunct="1">
              <a:lnSpc>
                <a:spcPct val="80000"/>
              </a:lnSpc>
              <a:buFont typeface="Wingdings" pitchFamily="2" charset="2"/>
              <a:buNone/>
              <a:defRPr/>
            </a:pPr>
            <a:r>
              <a:rPr lang="en-US" sz="2400" b="1" smtClean="0"/>
              <a:t>			</a:t>
            </a:r>
            <a:r>
              <a:rPr lang="en-US" b="1" smtClean="0">
                <a:solidFill>
                  <a:srgbClr val="FFFF00"/>
                </a:solidFill>
              </a:rPr>
              <a:t>Geneva Bible – 1560 </a:t>
            </a:r>
          </a:p>
          <a:p>
            <a:pPr eaLnBrk="1" hangingPunct="1">
              <a:lnSpc>
                <a:spcPct val="80000"/>
              </a:lnSpc>
              <a:buFont typeface="Wingdings" pitchFamily="2" charset="2"/>
              <a:buNone/>
              <a:defRPr/>
            </a:pPr>
            <a:r>
              <a:rPr lang="en-US" b="1" smtClean="0">
                <a:solidFill>
                  <a:srgbClr val="FFFF00"/>
                </a:solidFill>
              </a:rPr>
              <a:t>				KJV – 1611</a:t>
            </a:r>
            <a:r>
              <a:rPr lang="en-US" sz="2400" b="1" smtClean="0"/>
              <a:t>  </a:t>
            </a:r>
          </a:p>
          <a:p>
            <a:pPr eaLnBrk="1" hangingPunct="1">
              <a:buFont typeface="Wingdings" pitchFamily="2" charset="2"/>
              <a:buNone/>
              <a:defRPr/>
            </a:pPr>
            <a:r>
              <a:rPr lang="en-US" b="1" smtClean="0"/>
              <a:t>ERV – 1881			ASV – 1901	</a:t>
            </a:r>
          </a:p>
          <a:p>
            <a:pPr eaLnBrk="1" hangingPunct="1">
              <a:lnSpc>
                <a:spcPct val="80000"/>
              </a:lnSpc>
              <a:buFont typeface="Wingdings" pitchFamily="2" charset="2"/>
              <a:buNone/>
              <a:defRPr/>
            </a:pPr>
            <a:r>
              <a:rPr lang="en-US" b="1" smtClean="0"/>
              <a:t>						RSV – 1952 </a:t>
            </a:r>
          </a:p>
          <a:p>
            <a:pPr eaLnBrk="1" hangingPunct="1">
              <a:lnSpc>
                <a:spcPct val="80000"/>
              </a:lnSpc>
              <a:buFont typeface="Wingdings" pitchFamily="2" charset="2"/>
              <a:buNone/>
              <a:defRPr/>
            </a:pPr>
            <a:r>
              <a:rPr lang="en-US" b="1" smtClean="0"/>
              <a:t>NEB – 1970 		</a:t>
            </a:r>
            <a:r>
              <a:rPr lang="en-US" b="1" smtClean="0">
                <a:solidFill>
                  <a:srgbClr val="00FF00"/>
                </a:solidFill>
              </a:rPr>
              <a:t>NAS – 1970</a:t>
            </a:r>
            <a:r>
              <a:rPr lang="en-US" b="1" smtClean="0"/>
              <a:t> </a:t>
            </a:r>
          </a:p>
          <a:p>
            <a:pPr eaLnBrk="1" hangingPunct="1">
              <a:lnSpc>
                <a:spcPct val="80000"/>
              </a:lnSpc>
              <a:buFont typeface="Wingdings" pitchFamily="2" charset="2"/>
              <a:buNone/>
              <a:defRPr/>
            </a:pPr>
            <a:r>
              <a:rPr lang="en-US" b="1" smtClean="0"/>
              <a:t>						NIV – 1977 </a:t>
            </a:r>
          </a:p>
          <a:p>
            <a:pPr eaLnBrk="1" hangingPunct="1">
              <a:lnSpc>
                <a:spcPct val="80000"/>
              </a:lnSpc>
              <a:buFont typeface="Wingdings" pitchFamily="2" charset="2"/>
              <a:buNone/>
              <a:defRPr/>
            </a:pPr>
            <a:r>
              <a:rPr lang="en-US" b="1" smtClean="0"/>
              <a:t>						</a:t>
            </a:r>
            <a:r>
              <a:rPr lang="en-US" b="1" smtClean="0">
                <a:solidFill>
                  <a:srgbClr val="00FF00"/>
                </a:solidFill>
              </a:rPr>
              <a:t>NKJ – 1978</a:t>
            </a:r>
          </a:p>
          <a:p>
            <a:pPr eaLnBrk="1" hangingPunct="1">
              <a:lnSpc>
                <a:spcPct val="80000"/>
              </a:lnSpc>
              <a:buFont typeface="Wingdings" pitchFamily="2" charset="2"/>
              <a:buNone/>
              <a:defRPr/>
            </a:pPr>
            <a:r>
              <a:rPr lang="en-US" b="1" smtClean="0"/>
              <a:t>RNEB – 1990		NRS – 1999</a:t>
            </a:r>
          </a:p>
          <a:p>
            <a:pPr eaLnBrk="1" hangingPunct="1">
              <a:lnSpc>
                <a:spcPct val="80000"/>
              </a:lnSpc>
              <a:buFont typeface="Wingdings" pitchFamily="2" charset="2"/>
              <a:buNone/>
              <a:defRPr/>
            </a:pPr>
            <a:r>
              <a:rPr lang="en-US" b="1" smtClean="0"/>
              <a:t>						</a:t>
            </a:r>
            <a:r>
              <a:rPr lang="en-US" b="1" smtClean="0">
                <a:solidFill>
                  <a:srgbClr val="00FF00"/>
                </a:solidFill>
              </a:rPr>
              <a:t>ESV – 2000 </a:t>
            </a:r>
          </a:p>
          <a:p>
            <a:pPr eaLnBrk="1" hangingPunct="1">
              <a:lnSpc>
                <a:spcPct val="80000"/>
              </a:lnSpc>
              <a:buFont typeface="Wingdings" pitchFamily="2" charset="2"/>
              <a:buNone/>
              <a:defRPr/>
            </a:pPr>
            <a:r>
              <a:rPr lang="en-US" b="1" smtClean="0">
                <a:solidFill>
                  <a:srgbClr val="00FF00"/>
                </a:solidFill>
              </a:rPr>
              <a:t>						CSV – 2001</a:t>
            </a:r>
            <a:r>
              <a:rPr lang="en-US" sz="2400" b="1" smtClean="0"/>
              <a:t>  </a:t>
            </a:r>
          </a:p>
          <a:p>
            <a:pPr eaLnBrk="1" hangingPunct="1">
              <a:lnSpc>
                <a:spcPct val="80000"/>
              </a:lnSpc>
              <a:buFont typeface="Wingdings" pitchFamily="2" charset="2"/>
              <a:buNone/>
              <a:defRPr/>
            </a:pPr>
            <a:r>
              <a:rPr lang="en-US" sz="2400" b="1" smtClean="0"/>
              <a:t>  		</a:t>
            </a:r>
          </a:p>
        </p:txBody>
      </p:sp>
    </p:spTree>
  </p:cSld>
  <p:clrMapOvr>
    <a:masterClrMapping/>
  </p:clrMapOvr>
  <p:transition>
    <p:fade thruBlk="1"/>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pPr eaLnBrk="1" hangingPunct="1">
              <a:defRPr/>
            </a:pPr>
            <a:r>
              <a:rPr lang="en-US" sz="6000" b="1" i="1" smtClean="0">
                <a:solidFill>
                  <a:srgbClr val="FFFF00"/>
                </a:solidFill>
              </a:rPr>
              <a:t>English Translations</a:t>
            </a:r>
          </a:p>
        </p:txBody>
      </p:sp>
      <p:sp>
        <p:nvSpPr>
          <p:cNvPr id="378883" name="Rectangle 3"/>
          <p:cNvSpPr>
            <a:spLocks noGrp="1" noChangeArrowheads="1"/>
          </p:cNvSpPr>
          <p:nvPr>
            <p:ph type="body" idx="1"/>
          </p:nvPr>
        </p:nvSpPr>
        <p:spPr>
          <a:xfrm>
            <a:off x="381000" y="1676400"/>
            <a:ext cx="8534400" cy="5181600"/>
          </a:xfrm>
        </p:spPr>
        <p:txBody>
          <a:bodyPr/>
          <a:lstStyle/>
          <a:p>
            <a:pPr eaLnBrk="1" hangingPunct="1">
              <a:lnSpc>
                <a:spcPct val="80000"/>
              </a:lnSpc>
              <a:buClr>
                <a:srgbClr val="FF0000"/>
              </a:buClr>
              <a:buSzPct val="110000"/>
              <a:buFont typeface="Wingdings" pitchFamily="2" charset="2"/>
              <a:buChar char="ü"/>
              <a:defRPr/>
            </a:pPr>
            <a:r>
              <a:rPr lang="en-US" sz="2000" b="1" dirty="0" smtClean="0"/>
              <a:t>1560 – Geneva Bible – Shakespeare, Puritans/Pilgrims </a:t>
            </a:r>
          </a:p>
          <a:p>
            <a:pPr eaLnBrk="1" hangingPunct="1">
              <a:lnSpc>
                <a:spcPct val="80000"/>
              </a:lnSpc>
              <a:buClr>
                <a:srgbClr val="FF0000"/>
              </a:buClr>
              <a:buSzPct val="110000"/>
              <a:buFont typeface="Wingdings" pitchFamily="2" charset="2"/>
              <a:buChar char="ü"/>
              <a:defRPr/>
            </a:pPr>
            <a:r>
              <a:rPr lang="en-US" sz="2000" b="1" dirty="0" smtClean="0"/>
              <a:t>1611 – King James (Authorized) Version</a:t>
            </a:r>
          </a:p>
          <a:p>
            <a:pPr eaLnBrk="1" hangingPunct="1">
              <a:lnSpc>
                <a:spcPct val="80000"/>
              </a:lnSpc>
              <a:buClr>
                <a:srgbClr val="FF0000"/>
              </a:buClr>
              <a:buSzPct val="110000"/>
              <a:buFont typeface="Wingdings" pitchFamily="2" charset="2"/>
              <a:buChar char="ü"/>
              <a:defRPr/>
            </a:pPr>
            <a:r>
              <a:rPr lang="en-US" sz="2000" b="1" dirty="0" smtClean="0"/>
              <a:t>1833 – Noah Webster</a:t>
            </a:r>
          </a:p>
          <a:p>
            <a:pPr eaLnBrk="1" hangingPunct="1">
              <a:lnSpc>
                <a:spcPct val="80000"/>
              </a:lnSpc>
              <a:buClr>
                <a:srgbClr val="FF0000"/>
              </a:buClr>
              <a:buSzPct val="110000"/>
              <a:buFont typeface="Wingdings" pitchFamily="2" charset="2"/>
              <a:buChar char="ü"/>
              <a:defRPr/>
            </a:pPr>
            <a:r>
              <a:rPr lang="en-US" sz="2000" b="1" dirty="0" smtClean="0"/>
              <a:t>1835 – Alexander Campbell </a:t>
            </a:r>
          </a:p>
          <a:p>
            <a:pPr eaLnBrk="1" hangingPunct="1">
              <a:lnSpc>
                <a:spcPct val="80000"/>
              </a:lnSpc>
              <a:buClr>
                <a:srgbClr val="FF0000"/>
              </a:buClr>
              <a:buSzPct val="110000"/>
              <a:buFont typeface="Wingdings" pitchFamily="2" charset="2"/>
              <a:buChar char="ü"/>
              <a:defRPr/>
            </a:pPr>
            <a:r>
              <a:rPr lang="en-US" sz="2000" b="1" dirty="0" smtClean="0"/>
              <a:t>1880 – ERV – English Revised Version</a:t>
            </a:r>
          </a:p>
          <a:p>
            <a:pPr eaLnBrk="1" hangingPunct="1">
              <a:lnSpc>
                <a:spcPct val="80000"/>
              </a:lnSpc>
              <a:buClr>
                <a:srgbClr val="FF0000"/>
              </a:buClr>
              <a:buSzPct val="110000"/>
              <a:buFont typeface="Wingdings" pitchFamily="2" charset="2"/>
              <a:buChar char="ü"/>
              <a:defRPr/>
            </a:pPr>
            <a:r>
              <a:rPr lang="en-US" sz="2000" b="1" dirty="0" smtClean="0"/>
              <a:t>1901 – ASV – American Standard Version </a:t>
            </a:r>
          </a:p>
          <a:p>
            <a:pPr eaLnBrk="1" hangingPunct="1">
              <a:lnSpc>
                <a:spcPct val="80000"/>
              </a:lnSpc>
              <a:buClr>
                <a:srgbClr val="FF0000"/>
              </a:buClr>
              <a:buSzPct val="110000"/>
              <a:buFont typeface="Wingdings" pitchFamily="2" charset="2"/>
              <a:buChar char="ü"/>
              <a:defRPr/>
            </a:pPr>
            <a:r>
              <a:rPr lang="en-US" sz="2000" b="1" dirty="0" smtClean="0"/>
              <a:t>1952 – RSV – Revised Standard Version (Isaiah 7:14)</a:t>
            </a:r>
          </a:p>
          <a:p>
            <a:pPr eaLnBrk="1" hangingPunct="1">
              <a:lnSpc>
                <a:spcPct val="80000"/>
              </a:lnSpc>
              <a:buClr>
                <a:srgbClr val="FF0000"/>
              </a:buClr>
              <a:buSzPct val="110000"/>
              <a:buFont typeface="Wingdings" pitchFamily="2" charset="2"/>
              <a:buChar char="ü"/>
              <a:defRPr/>
            </a:pPr>
            <a:r>
              <a:rPr lang="en-US" sz="2000" b="1" dirty="0" smtClean="0"/>
              <a:t>1970 – NASB – New American Standard Bible (literal)</a:t>
            </a:r>
          </a:p>
          <a:p>
            <a:pPr eaLnBrk="1" hangingPunct="1">
              <a:lnSpc>
                <a:spcPct val="80000"/>
              </a:lnSpc>
              <a:buClr>
                <a:srgbClr val="FF0000"/>
              </a:buClr>
              <a:buSzPct val="110000"/>
              <a:buFont typeface="Wingdings" pitchFamily="2" charset="2"/>
              <a:buChar char="ü"/>
              <a:defRPr/>
            </a:pPr>
            <a:r>
              <a:rPr lang="en-US" sz="2000" b="1" dirty="0" smtClean="0"/>
              <a:t>1978 – NIV  – New International  Version (readable)</a:t>
            </a:r>
          </a:p>
          <a:p>
            <a:pPr eaLnBrk="1" hangingPunct="1">
              <a:lnSpc>
                <a:spcPct val="80000"/>
              </a:lnSpc>
              <a:buClr>
                <a:srgbClr val="FF0000"/>
              </a:buClr>
              <a:buSzPct val="110000"/>
              <a:buFont typeface="Wingdings" pitchFamily="2" charset="2"/>
              <a:buChar char="ü"/>
              <a:defRPr/>
            </a:pPr>
            <a:r>
              <a:rPr lang="en-US" sz="2000" b="1" dirty="0" smtClean="0"/>
              <a:t>1982 – NKJV –  New King James Version (Nelson)</a:t>
            </a:r>
          </a:p>
          <a:p>
            <a:pPr eaLnBrk="1" hangingPunct="1">
              <a:lnSpc>
                <a:spcPct val="80000"/>
              </a:lnSpc>
              <a:buClr>
                <a:srgbClr val="FF0000"/>
              </a:buClr>
              <a:buSzPct val="110000"/>
              <a:buFont typeface="Wingdings" pitchFamily="2" charset="2"/>
              <a:buChar char="ü"/>
              <a:defRPr/>
            </a:pPr>
            <a:r>
              <a:rPr lang="en-US" sz="2000" b="1" dirty="0" smtClean="0"/>
              <a:t>1989 – NRSV – New Revised Standard Version 								(gender-inclusive)</a:t>
            </a:r>
          </a:p>
          <a:p>
            <a:pPr eaLnBrk="1" hangingPunct="1">
              <a:lnSpc>
                <a:spcPct val="80000"/>
              </a:lnSpc>
              <a:buClr>
                <a:srgbClr val="FF0000"/>
              </a:buClr>
              <a:buSzPct val="110000"/>
              <a:buFont typeface="Wingdings" pitchFamily="2" charset="2"/>
              <a:buChar char="ü"/>
              <a:defRPr/>
            </a:pPr>
            <a:r>
              <a:rPr lang="en-US" sz="2000" b="1" dirty="0" smtClean="0"/>
              <a:t>1999 – CSB – Christian Standard Bible (Holman – 					          Baptist – reaction to NIV)</a:t>
            </a:r>
          </a:p>
          <a:p>
            <a:pPr eaLnBrk="1" hangingPunct="1">
              <a:lnSpc>
                <a:spcPct val="80000"/>
              </a:lnSpc>
              <a:buClr>
                <a:srgbClr val="FF0000"/>
              </a:buClr>
              <a:buSzPct val="110000"/>
              <a:buFont typeface="Wingdings" pitchFamily="2" charset="2"/>
              <a:buChar char="ü"/>
              <a:defRPr/>
            </a:pPr>
            <a:r>
              <a:rPr lang="en-US" sz="2000" b="1" dirty="0" smtClean="0"/>
              <a:t>2002 – ESV – English Standard Version</a:t>
            </a:r>
          </a:p>
        </p:txBody>
      </p:sp>
    </p:spTree>
  </p:cSld>
  <p:clrMapOvr>
    <a:masterClrMapping/>
  </p:clrMapOvr>
  <p:transition>
    <p:fade thruBlk="1"/>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457200" y="152400"/>
            <a:ext cx="8229600" cy="1139825"/>
          </a:xfrm>
        </p:spPr>
        <p:txBody>
          <a:bodyPr/>
          <a:lstStyle/>
          <a:p>
            <a:pPr eaLnBrk="1" hangingPunct="1">
              <a:defRPr/>
            </a:pPr>
            <a:r>
              <a:rPr lang="en-US" sz="7200" b="1" i="1" smtClean="0">
                <a:solidFill>
                  <a:srgbClr val="FFFF00"/>
                </a:solidFill>
              </a:rPr>
              <a:t>“Steve’s Picks”</a:t>
            </a:r>
          </a:p>
        </p:txBody>
      </p:sp>
      <p:sp>
        <p:nvSpPr>
          <p:cNvPr id="387075" name="Rectangle 3"/>
          <p:cNvSpPr>
            <a:spLocks noGrp="1" noChangeArrowheads="1"/>
          </p:cNvSpPr>
          <p:nvPr>
            <p:ph type="body" idx="1"/>
          </p:nvPr>
        </p:nvSpPr>
        <p:spPr>
          <a:xfrm>
            <a:off x="457200" y="1219200"/>
            <a:ext cx="8686800" cy="5181600"/>
          </a:xfrm>
        </p:spPr>
        <p:txBody>
          <a:bodyPr/>
          <a:lstStyle/>
          <a:p>
            <a:pPr eaLnBrk="1" hangingPunct="1">
              <a:lnSpc>
                <a:spcPct val="90000"/>
              </a:lnSpc>
              <a:buFont typeface="Wingdings" pitchFamily="2" charset="2"/>
              <a:buNone/>
              <a:defRPr/>
            </a:pPr>
            <a:r>
              <a:rPr lang="en-US" b="1" dirty="0" smtClean="0"/>
              <a:t>		   </a:t>
            </a:r>
            <a:r>
              <a:rPr lang="en-US" b="1" i="1" dirty="0" smtClean="0">
                <a:solidFill>
                  <a:srgbClr val="FFFF00"/>
                </a:solidFill>
              </a:rPr>
              <a:t>(in descending order)</a:t>
            </a:r>
          </a:p>
          <a:p>
            <a:pPr eaLnBrk="1" hangingPunct="1">
              <a:lnSpc>
                <a:spcPct val="90000"/>
              </a:lnSpc>
              <a:buClr>
                <a:srgbClr val="00FF00"/>
              </a:buClr>
              <a:buSzPct val="90000"/>
              <a:buFont typeface="Wingdings" pitchFamily="2" charset="2"/>
              <a:buChar char="ü"/>
              <a:defRPr/>
            </a:pPr>
            <a:r>
              <a:rPr lang="en-US" b="1" dirty="0" smtClean="0"/>
              <a:t>New American Standard Bible</a:t>
            </a:r>
          </a:p>
          <a:p>
            <a:pPr eaLnBrk="1" hangingPunct="1">
              <a:lnSpc>
                <a:spcPct val="90000"/>
              </a:lnSpc>
              <a:buClr>
                <a:srgbClr val="00FF00"/>
              </a:buClr>
              <a:buSzPct val="90000"/>
              <a:buFont typeface="Wingdings" pitchFamily="2" charset="2"/>
              <a:buChar char="ü"/>
              <a:defRPr/>
            </a:pPr>
            <a:r>
              <a:rPr lang="en-US" b="1" dirty="0" smtClean="0"/>
              <a:t>New King James Bible</a:t>
            </a:r>
          </a:p>
          <a:p>
            <a:pPr eaLnBrk="1" hangingPunct="1">
              <a:lnSpc>
                <a:spcPct val="90000"/>
              </a:lnSpc>
              <a:buClr>
                <a:srgbClr val="FFFF00"/>
              </a:buClr>
              <a:buSzPct val="90000"/>
              <a:buFont typeface="Wingdings" pitchFamily="2" charset="2"/>
              <a:buChar char="ü"/>
              <a:defRPr/>
            </a:pPr>
            <a:r>
              <a:rPr lang="en-US" b="1" dirty="0" smtClean="0"/>
              <a:t>English Standard Version</a:t>
            </a:r>
          </a:p>
          <a:p>
            <a:pPr eaLnBrk="1" hangingPunct="1">
              <a:lnSpc>
                <a:spcPct val="90000"/>
              </a:lnSpc>
              <a:buClr>
                <a:srgbClr val="FFFF00"/>
              </a:buClr>
              <a:buSzPct val="90000"/>
              <a:buFont typeface="Wingdings" pitchFamily="2" charset="2"/>
              <a:buChar char="ü"/>
              <a:defRPr/>
            </a:pPr>
            <a:r>
              <a:rPr lang="en-US" b="1" dirty="0" smtClean="0"/>
              <a:t>Christian Standard Bible (Holman)</a:t>
            </a:r>
          </a:p>
          <a:p>
            <a:pPr eaLnBrk="1" hangingPunct="1">
              <a:lnSpc>
                <a:spcPct val="90000"/>
              </a:lnSpc>
              <a:buClr>
                <a:srgbClr val="FFFF00"/>
              </a:buClr>
              <a:buSzPct val="90000"/>
              <a:buFont typeface="Wingdings" pitchFamily="2" charset="2"/>
              <a:buChar char="ü"/>
              <a:defRPr/>
            </a:pPr>
            <a:r>
              <a:rPr lang="en-US" b="1" dirty="0" smtClean="0"/>
              <a:t>Revised Standard Version</a:t>
            </a:r>
          </a:p>
          <a:p>
            <a:pPr eaLnBrk="1" hangingPunct="1">
              <a:lnSpc>
                <a:spcPct val="90000"/>
              </a:lnSpc>
              <a:buClr>
                <a:srgbClr val="FFFF00"/>
              </a:buClr>
              <a:buSzPct val="90000"/>
              <a:buFont typeface="Wingdings" pitchFamily="2" charset="2"/>
              <a:buChar char="ü"/>
              <a:defRPr/>
            </a:pPr>
            <a:r>
              <a:rPr lang="en-US" b="1" dirty="0" smtClean="0"/>
              <a:t>New International Version</a:t>
            </a:r>
          </a:p>
          <a:p>
            <a:pPr eaLnBrk="1" hangingPunct="1">
              <a:lnSpc>
                <a:spcPct val="90000"/>
              </a:lnSpc>
              <a:buClr>
                <a:srgbClr val="00FF00"/>
              </a:buClr>
              <a:buSzPct val="90000"/>
              <a:buFont typeface="Wingdings" pitchFamily="2" charset="2"/>
              <a:buChar char="ü"/>
              <a:defRPr/>
            </a:pPr>
            <a:r>
              <a:rPr lang="en-US" b="1" dirty="0" smtClean="0"/>
              <a:t>King James Version</a:t>
            </a:r>
          </a:p>
          <a:p>
            <a:pPr eaLnBrk="1" hangingPunct="1">
              <a:lnSpc>
                <a:spcPct val="90000"/>
              </a:lnSpc>
              <a:buFont typeface="Wingdings" pitchFamily="2" charset="2"/>
              <a:buNone/>
              <a:defRPr/>
            </a:pPr>
            <a:r>
              <a:rPr lang="en-US" sz="4600" b="1" i="1" dirty="0" smtClean="0">
                <a:solidFill>
                  <a:srgbClr val="FFFF00"/>
                </a:solidFill>
              </a:rPr>
              <a:t>Basic Rule: Read several!</a:t>
            </a:r>
          </a:p>
        </p:txBody>
      </p:sp>
    </p:spTree>
  </p:cSld>
  <p:clrMapOvr>
    <a:masterClrMapping/>
  </p:clrMapOvr>
  <p:transition>
    <p:fade thruBlk="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3" cstate="print"/>
          <a:srcRect/>
          <a:stretch>
            <a:fillRect/>
          </a:stretch>
        </p:blipFill>
        <p:spPr bwMode="auto">
          <a:xfrm>
            <a:off x="0" y="0"/>
            <a:ext cx="9145588" cy="6859588"/>
          </a:xfrm>
          <a:prstGeom prst="rect">
            <a:avLst/>
          </a:prstGeom>
          <a:noFill/>
          <a:ln w="9525">
            <a:noFill/>
            <a:miter lim="800000"/>
            <a:headEnd/>
            <a:tailEnd/>
          </a:ln>
        </p:spPr>
      </p:pic>
      <p:sp>
        <p:nvSpPr>
          <p:cNvPr id="82947" name="Text Box 3"/>
          <p:cNvSpPr txBox="1">
            <a:spLocks noChangeArrowheads="1"/>
          </p:cNvSpPr>
          <p:nvPr/>
        </p:nvSpPr>
        <p:spPr bwMode="auto">
          <a:xfrm>
            <a:off x="901700" y="1295400"/>
            <a:ext cx="6781800" cy="4687888"/>
          </a:xfrm>
          <a:prstGeom prst="rect">
            <a:avLst/>
          </a:prstGeom>
          <a:noFill/>
          <a:ln w="9525">
            <a:noFill/>
            <a:miter lim="800000"/>
            <a:headEnd/>
            <a:tailEnd/>
          </a:ln>
        </p:spPr>
        <p:txBody>
          <a:bodyPr>
            <a:spAutoFit/>
          </a:bodyPr>
          <a:lstStyle/>
          <a:p>
            <a:r>
              <a:rPr lang="en-US" sz="2300" b="1">
                <a:latin typeface="Helvetica" charset="0"/>
              </a:rPr>
              <a:t>     </a:t>
            </a:r>
            <a:r>
              <a:rPr lang="en-US" sz="2300" b="1">
                <a:solidFill>
                  <a:srgbClr val="CC6600"/>
                </a:solidFill>
                <a:latin typeface="Helvetica" charset="0"/>
              </a:rPr>
              <a:t>All Scripture is God-breathed and is useful for teaching, rebuking, correcting and training in righteousness, so that the man of God may be thoroughly equipped for every good work.</a:t>
            </a:r>
          </a:p>
          <a:p>
            <a:r>
              <a:rPr lang="en-US" sz="2300" b="1">
                <a:solidFill>
                  <a:srgbClr val="CC6600"/>
                </a:solidFill>
                <a:latin typeface="Helvetica" charset="0"/>
              </a:rPr>
              <a:t>				</a:t>
            </a:r>
          </a:p>
          <a:p>
            <a:pPr>
              <a:lnSpc>
                <a:spcPct val="10000"/>
              </a:lnSpc>
            </a:pPr>
            <a:r>
              <a:rPr lang="en-US" sz="2300" b="1">
                <a:solidFill>
                  <a:srgbClr val="CC6600"/>
                </a:solidFill>
                <a:latin typeface="Helvetica" charset="0"/>
              </a:rPr>
              <a:t>				     2 Timothy 3:16-17</a:t>
            </a:r>
          </a:p>
          <a:p>
            <a:endParaRPr lang="en-US" sz="2300" b="1">
              <a:solidFill>
                <a:srgbClr val="CC6600"/>
              </a:solidFill>
              <a:latin typeface="Helvetica" charset="0"/>
            </a:endParaRPr>
          </a:p>
          <a:p>
            <a:r>
              <a:rPr lang="en-US" sz="2300" b="1">
                <a:solidFill>
                  <a:srgbClr val="CC6600"/>
                </a:solidFill>
                <a:latin typeface="Helvetica" charset="0"/>
              </a:rPr>
              <a:t>     Above all, you must understand that no prophecy of Scripture came about by the prophet's own interpretation. For prophecy never had its origin in the will of man, but    men spoke from God as they were carried along by the Holy Spirit.</a:t>
            </a:r>
          </a:p>
          <a:p>
            <a:r>
              <a:rPr lang="en-US" sz="2300" b="1">
                <a:latin typeface="Helvetica" charset="0"/>
              </a:rPr>
              <a:t>				</a:t>
            </a:r>
            <a:r>
              <a:rPr lang="en-US" sz="2300" b="1">
                <a:solidFill>
                  <a:srgbClr val="CC6600"/>
                </a:solidFill>
                <a:latin typeface="Helvetica" charset="0"/>
              </a:rPr>
              <a:t>2 Peter 1:20-21</a:t>
            </a:r>
          </a:p>
        </p:txBody>
      </p:sp>
      <p:sp>
        <p:nvSpPr>
          <p:cNvPr id="82948" name="AutoShape 4">
            <a:hlinkClick r:id="rId4" action="ppaction://hlinksldjump"/>
          </p:cNvPr>
          <p:cNvSpPr>
            <a:spLocks noChangeArrowheads="1"/>
          </p:cNvSpPr>
          <p:nvPr/>
        </p:nvSpPr>
        <p:spPr bwMode="auto">
          <a:xfrm>
            <a:off x="7924800" y="5410200"/>
            <a:ext cx="914400" cy="457200"/>
          </a:xfrm>
          <a:prstGeom prst="actionButtonBackPrevious">
            <a:avLst/>
          </a:prstGeom>
          <a:solidFill>
            <a:srgbClr val="A77A3F"/>
          </a:solidFill>
          <a:ln w="9525">
            <a:solidFill>
              <a:schemeClr val="bg1"/>
            </a:solidFill>
            <a:miter lim="800000"/>
            <a:headEnd/>
            <a:tailEnd/>
          </a:ln>
        </p:spPr>
        <p:txBody>
          <a:bodyPr wrap="none" anchor="ctr"/>
          <a:lstStyle/>
          <a:p>
            <a:endParaRPr lang="en-US"/>
          </a:p>
        </p:txBody>
      </p:sp>
    </p:spTree>
  </p:cSld>
  <p:clrMapOvr>
    <a:masterClrMapping/>
  </p:clrMapOvr>
  <p:transition>
    <p:fade thruBlk="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p:txBody>
          <a:bodyPr/>
          <a:lstStyle/>
          <a:p>
            <a:pPr eaLnBrk="1" hangingPunct="1">
              <a:defRPr/>
            </a:pPr>
            <a:r>
              <a:rPr lang="en-US" sz="6600" b="1" i="1" smtClean="0">
                <a:solidFill>
                  <a:srgbClr val="FFFF66"/>
                </a:solidFill>
              </a:rPr>
              <a:t>“Reference” Bibles</a:t>
            </a:r>
          </a:p>
        </p:txBody>
      </p:sp>
      <p:sp>
        <p:nvSpPr>
          <p:cNvPr id="379907" name="Rectangle 3"/>
          <p:cNvSpPr>
            <a:spLocks noGrp="1" noChangeArrowheads="1"/>
          </p:cNvSpPr>
          <p:nvPr>
            <p:ph type="body" idx="1"/>
          </p:nvPr>
        </p:nvSpPr>
        <p:spPr>
          <a:xfrm>
            <a:off x="457200" y="1600200"/>
            <a:ext cx="8458200" cy="4953000"/>
          </a:xfrm>
        </p:spPr>
        <p:txBody>
          <a:bodyPr/>
          <a:lstStyle/>
          <a:p>
            <a:pPr eaLnBrk="1" hangingPunct="1">
              <a:buClr>
                <a:srgbClr val="00FF00"/>
              </a:buClr>
              <a:buSzTx/>
              <a:buFont typeface="Wingdings" pitchFamily="2" charset="2"/>
              <a:buNone/>
              <a:defRPr/>
            </a:pPr>
            <a:r>
              <a:rPr lang="en-US" sz="4000" smtClean="0">
                <a:solidFill>
                  <a:srgbClr val="FF0000"/>
                </a:solidFill>
              </a:rPr>
              <a:t>X</a:t>
            </a:r>
            <a:r>
              <a:rPr lang="en-US" sz="4000" b="1" smtClean="0"/>
              <a:t> 1909 – Scofield Reference 			 Bible (premillennial)</a:t>
            </a:r>
          </a:p>
          <a:p>
            <a:pPr eaLnBrk="1" hangingPunct="1">
              <a:buClr>
                <a:srgbClr val="00FF00"/>
              </a:buClr>
              <a:buSzTx/>
              <a:buFont typeface="Wingdings" pitchFamily="2" charset="2"/>
              <a:buChar char="ü"/>
              <a:defRPr/>
            </a:pPr>
            <a:r>
              <a:rPr lang="en-US" sz="4000" b="1" smtClean="0"/>
              <a:t>1946 – Thompson “Chain-				Reference” Bible</a:t>
            </a:r>
          </a:p>
          <a:p>
            <a:pPr eaLnBrk="1" hangingPunct="1">
              <a:buClr>
                <a:srgbClr val="00FF00"/>
              </a:buClr>
              <a:buSzTx/>
              <a:buFont typeface="Wingdings" pitchFamily="2" charset="2"/>
              <a:buChar char="ü"/>
              <a:defRPr/>
            </a:pPr>
            <a:r>
              <a:rPr lang="en-US" sz="4000" b="1" smtClean="0"/>
              <a:t>1982 – Open Bible (some 	comments by members 		of Churches of Christ)</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9906"/>
                                        </p:tgtEl>
                                        <p:attrNameLst>
                                          <p:attrName>style.visibility</p:attrName>
                                        </p:attrNameLst>
                                      </p:cBhvr>
                                      <p:to>
                                        <p:strVal val="visible"/>
                                      </p:to>
                                    </p:set>
                                    <p:animEffect transition="in" filter="fade">
                                      <p:cBhvr>
                                        <p:cTn id="7" dur="2000"/>
                                        <p:tgtEl>
                                          <p:spTgt spid="3799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9907">
                                            <p:txEl>
                                              <p:pRg st="0" end="0"/>
                                            </p:txEl>
                                          </p:spTgt>
                                        </p:tgtEl>
                                        <p:attrNameLst>
                                          <p:attrName>style.visibility</p:attrName>
                                        </p:attrNameLst>
                                      </p:cBhvr>
                                      <p:to>
                                        <p:strVal val="visible"/>
                                      </p:to>
                                    </p:set>
                                    <p:animEffect transition="in" filter="wipe(left)">
                                      <p:cBhvr>
                                        <p:cTn id="12" dur="500"/>
                                        <p:tgtEl>
                                          <p:spTgt spid="37990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79907">
                                            <p:txEl>
                                              <p:pRg st="1" end="1"/>
                                            </p:txEl>
                                          </p:spTgt>
                                        </p:tgtEl>
                                        <p:attrNameLst>
                                          <p:attrName>style.visibility</p:attrName>
                                        </p:attrNameLst>
                                      </p:cBhvr>
                                      <p:to>
                                        <p:strVal val="visible"/>
                                      </p:to>
                                    </p:set>
                                    <p:animEffect transition="in" filter="wipe(left)">
                                      <p:cBhvr>
                                        <p:cTn id="17" dur="500"/>
                                        <p:tgtEl>
                                          <p:spTgt spid="37990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79907">
                                            <p:txEl>
                                              <p:pRg st="2" end="2"/>
                                            </p:txEl>
                                          </p:spTgt>
                                        </p:tgtEl>
                                        <p:attrNameLst>
                                          <p:attrName>style.visibility</p:attrName>
                                        </p:attrNameLst>
                                      </p:cBhvr>
                                      <p:to>
                                        <p:strVal val="visible"/>
                                      </p:to>
                                    </p:set>
                                    <p:animEffect transition="in" filter="wipe(left)">
                                      <p:cBhvr>
                                        <p:cTn id="22" dur="500"/>
                                        <p:tgtEl>
                                          <p:spTgt spid="3799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6" grpId="0"/>
      <p:bldP spid="379907"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pPr eaLnBrk="1" hangingPunct="1">
              <a:defRPr/>
            </a:pPr>
            <a:r>
              <a:rPr lang="en-US" sz="6600" b="1" i="1" smtClean="0">
                <a:solidFill>
                  <a:srgbClr val="FFFF66"/>
                </a:solidFill>
              </a:rPr>
              <a:t>“Reference” Bibles</a:t>
            </a:r>
          </a:p>
        </p:txBody>
      </p:sp>
      <p:sp>
        <p:nvSpPr>
          <p:cNvPr id="382979" name="Rectangle 3"/>
          <p:cNvSpPr>
            <a:spLocks noGrp="1" noChangeArrowheads="1"/>
          </p:cNvSpPr>
          <p:nvPr>
            <p:ph type="body" idx="1"/>
          </p:nvPr>
        </p:nvSpPr>
        <p:spPr>
          <a:xfrm>
            <a:off x="457200" y="1600200"/>
            <a:ext cx="8534400" cy="4800600"/>
          </a:xfrm>
        </p:spPr>
        <p:txBody>
          <a:bodyPr/>
          <a:lstStyle/>
          <a:p>
            <a:pPr eaLnBrk="1" hangingPunct="1">
              <a:lnSpc>
                <a:spcPct val="120000"/>
              </a:lnSpc>
              <a:buFont typeface="Wingdings" pitchFamily="2" charset="2"/>
              <a:buNone/>
              <a:defRPr/>
            </a:pPr>
            <a:r>
              <a:rPr lang="en-US" sz="3600" b="1" smtClean="0">
                <a:solidFill>
                  <a:srgbClr val="FFFF00"/>
                </a:solidFill>
              </a:rPr>
              <a:t>?</a:t>
            </a:r>
            <a:r>
              <a:rPr lang="en-US" sz="3600" b="1" smtClean="0"/>
              <a:t> Nelson Study Bible</a:t>
            </a:r>
          </a:p>
          <a:p>
            <a:pPr eaLnBrk="1" hangingPunct="1">
              <a:lnSpc>
                <a:spcPct val="120000"/>
              </a:lnSpc>
              <a:buFont typeface="Wingdings" pitchFamily="2" charset="2"/>
              <a:buNone/>
              <a:defRPr/>
            </a:pPr>
            <a:r>
              <a:rPr lang="en-US" sz="3600" b="1" smtClean="0">
                <a:solidFill>
                  <a:srgbClr val="FFFF00"/>
                </a:solidFill>
              </a:rPr>
              <a:t>?</a:t>
            </a:r>
            <a:r>
              <a:rPr lang="en-US" sz="3600" b="1" smtClean="0"/>
              <a:t> NIV Study Bible – Zondervan</a:t>
            </a:r>
          </a:p>
          <a:p>
            <a:pPr eaLnBrk="1" hangingPunct="1">
              <a:lnSpc>
                <a:spcPct val="120000"/>
              </a:lnSpc>
              <a:buClr>
                <a:srgbClr val="00FF00"/>
              </a:buClr>
              <a:buSzPct val="90000"/>
              <a:buFont typeface="Wingdings" pitchFamily="2" charset="2"/>
              <a:buChar char="ü"/>
              <a:defRPr/>
            </a:pPr>
            <a:r>
              <a:rPr lang="en-US" sz="3600" b="1" smtClean="0"/>
              <a:t>Archaeology Study Bible</a:t>
            </a:r>
          </a:p>
          <a:p>
            <a:pPr eaLnBrk="1" hangingPunct="1">
              <a:lnSpc>
                <a:spcPct val="120000"/>
              </a:lnSpc>
              <a:buClr>
                <a:srgbClr val="00FF00"/>
              </a:buClr>
              <a:buSzPct val="90000"/>
              <a:buFont typeface="Wingdings" pitchFamily="2" charset="2"/>
              <a:buChar char="ü"/>
              <a:defRPr/>
            </a:pPr>
            <a:r>
              <a:rPr lang="en-US" sz="3600" b="1" smtClean="0"/>
              <a:t>Holman Illustrated Study Bible</a:t>
            </a:r>
          </a:p>
        </p:txBody>
      </p:sp>
    </p:spTree>
  </p:cSld>
  <p:clrMapOvr>
    <a:masterClrMapping/>
  </p:clrMapOvr>
  <p:transition>
    <p:fade thruBlk="1"/>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istoryBible"/>
          <p:cNvPicPr>
            <a:picLocks noChangeAspect="1" noChangeArrowheads="1"/>
          </p:cNvPicPr>
          <p:nvPr/>
        </p:nvPicPr>
        <p:blipFill>
          <a:blip r:embed="rId3" cstate="print">
            <a:lum bright="10000" contrast="10000"/>
          </a:blip>
          <a:srcRect/>
          <a:stretch>
            <a:fillRect/>
          </a:stretch>
        </p:blipFill>
        <p:spPr bwMode="auto">
          <a:xfrm>
            <a:off x="1647825" y="95250"/>
            <a:ext cx="5886450" cy="6705600"/>
          </a:xfrm>
          <a:prstGeom prst="rect">
            <a:avLst/>
          </a:prstGeom>
          <a:noFill/>
          <a:ln w="38100" cmpd="dbl">
            <a:solidFill>
              <a:srgbClr val="FFFF00"/>
            </a:solidFill>
            <a:miter lim="800000"/>
            <a:headEnd/>
            <a:tailEnd/>
          </a:ln>
        </p:spPr>
      </p:pic>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4" name="Rectangle 2"/>
          <p:cNvSpPr>
            <a:spLocks noGrp="1" noChangeArrowheads="1"/>
          </p:cNvSpPr>
          <p:nvPr>
            <p:ph type="ctrTitle"/>
          </p:nvPr>
        </p:nvSpPr>
        <p:spPr>
          <a:xfrm>
            <a:off x="0" y="533400"/>
            <a:ext cx="9144000" cy="2743200"/>
          </a:xfrm>
        </p:spPr>
        <p:txBody>
          <a:bodyPr/>
          <a:lstStyle/>
          <a:p>
            <a:pPr eaLnBrk="1" hangingPunct="1">
              <a:defRPr/>
            </a:pPr>
            <a:r>
              <a:rPr lang="en-US" sz="6600" b="1" i="1" dirty="0" smtClean="0">
                <a:solidFill>
                  <a:srgbClr val="FFFF00"/>
                </a:solidFill>
              </a:rPr>
              <a:t>Ancient Tablets to</a:t>
            </a:r>
            <a:br>
              <a:rPr lang="en-US" sz="6600" b="1" i="1" dirty="0" smtClean="0">
                <a:solidFill>
                  <a:srgbClr val="FFFF00"/>
                </a:solidFill>
              </a:rPr>
            </a:br>
            <a:r>
              <a:rPr lang="en-US" sz="6600" b="1" i="1" dirty="0" smtClean="0">
                <a:solidFill>
                  <a:srgbClr val="FFFF00"/>
                </a:solidFill>
              </a:rPr>
              <a:t>Modern Translations:</a:t>
            </a:r>
            <a:br>
              <a:rPr lang="en-US" sz="6600" b="1" i="1" dirty="0" smtClean="0">
                <a:solidFill>
                  <a:srgbClr val="FFFF00"/>
                </a:solidFill>
              </a:rPr>
            </a:br>
            <a:r>
              <a:rPr lang="en-US" b="1" i="1" dirty="0" smtClean="0">
                <a:solidFill>
                  <a:srgbClr val="FFFF00"/>
                </a:solidFill>
              </a:rPr>
              <a:t>How We Got the Bible</a:t>
            </a:r>
            <a:endParaRPr lang="en-US" sz="4400" b="1" i="1" dirty="0" smtClean="0">
              <a:solidFill>
                <a:srgbClr val="FFFF00"/>
              </a:solidFill>
            </a:endParaRPr>
          </a:p>
        </p:txBody>
      </p:sp>
      <p:sp>
        <p:nvSpPr>
          <p:cNvPr id="955395" name="Rectangle 3"/>
          <p:cNvSpPr>
            <a:spLocks noGrp="1" noChangeArrowheads="1"/>
          </p:cNvSpPr>
          <p:nvPr>
            <p:ph type="subTitle" idx="1"/>
          </p:nvPr>
        </p:nvSpPr>
        <p:spPr>
          <a:xfrm>
            <a:off x="457200" y="4114800"/>
            <a:ext cx="8458200" cy="2362200"/>
          </a:xfrm>
        </p:spPr>
        <p:txBody>
          <a:bodyPr/>
          <a:lstStyle/>
          <a:p>
            <a:pPr eaLnBrk="1" hangingPunct="1">
              <a:defRPr/>
            </a:pPr>
            <a:r>
              <a:rPr lang="en-US" sz="4400" b="1" dirty="0" smtClean="0"/>
              <a:t>Steve Wolfgang</a:t>
            </a:r>
          </a:p>
        </p:txBody>
      </p:sp>
    </p:spTree>
  </p:cSld>
  <p:clrMapOvr>
    <a:masterClrMapping/>
  </p:clrMapOvr>
  <p:transition>
    <p:fade thruBlk="1"/>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newtestaments"/>
          <p:cNvPicPr>
            <a:picLocks noChangeAspect="1" noChangeArrowheads="1"/>
          </p:cNvPicPr>
          <p:nvPr/>
        </p:nvPicPr>
        <p:blipFill>
          <a:blip r:embed="rId3" cstate="print"/>
          <a:srcRect/>
          <a:stretch>
            <a:fillRect/>
          </a:stretch>
        </p:blipFill>
        <p:spPr bwMode="auto">
          <a:xfrm>
            <a:off x="2147888" y="0"/>
            <a:ext cx="4967287" cy="6858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newtestaments"/>
          <p:cNvPicPr>
            <a:picLocks noChangeAspect="1" noChangeArrowheads="1"/>
          </p:cNvPicPr>
          <p:nvPr/>
        </p:nvPicPr>
        <p:blipFill>
          <a:blip r:embed="rId3" cstate="print"/>
          <a:srcRect/>
          <a:stretch>
            <a:fillRect/>
          </a:stretch>
        </p:blipFill>
        <p:spPr bwMode="auto">
          <a:xfrm>
            <a:off x="0" y="762000"/>
            <a:ext cx="9329738" cy="128778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newtestaments"/>
          <p:cNvPicPr>
            <a:picLocks noChangeAspect="1" noChangeArrowheads="1"/>
          </p:cNvPicPr>
          <p:nvPr/>
        </p:nvPicPr>
        <p:blipFill>
          <a:blip r:embed="rId3" cstate="print"/>
          <a:srcRect/>
          <a:stretch>
            <a:fillRect/>
          </a:stretch>
        </p:blipFill>
        <p:spPr bwMode="auto">
          <a:xfrm>
            <a:off x="0" y="-5943600"/>
            <a:ext cx="9272588" cy="128016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65" name="Rectangle 5"/>
          <p:cNvSpPr>
            <a:spLocks noGrp="1" noChangeArrowheads="1"/>
          </p:cNvSpPr>
          <p:nvPr>
            <p:ph type="title"/>
          </p:nvPr>
        </p:nvSpPr>
        <p:spPr>
          <a:xfrm>
            <a:off x="5562600" y="609600"/>
            <a:ext cx="3276600" cy="4800600"/>
          </a:xfrm>
        </p:spPr>
        <p:txBody>
          <a:bodyPr/>
          <a:lstStyle/>
          <a:p>
            <a:pPr eaLnBrk="1" hangingPunct="1">
              <a:defRPr/>
            </a:pPr>
            <a:r>
              <a:rPr lang="en-US" sz="5400" b="1" smtClean="0">
                <a:solidFill>
                  <a:srgbClr val="FFFF66"/>
                </a:solidFill>
              </a:rPr>
              <a:t>Papyrus </a:t>
            </a:r>
            <a:br>
              <a:rPr lang="en-US" sz="5400" b="1" smtClean="0">
                <a:solidFill>
                  <a:srgbClr val="FFFF66"/>
                </a:solidFill>
              </a:rPr>
            </a:br>
            <a:r>
              <a:rPr lang="en-US" sz="5400" b="1" smtClean="0">
                <a:solidFill>
                  <a:srgbClr val="FFFF66"/>
                </a:solidFill>
              </a:rPr>
              <a:t>Bodmer</a:t>
            </a:r>
            <a:br>
              <a:rPr lang="en-US" sz="5400" b="1" smtClean="0">
                <a:solidFill>
                  <a:srgbClr val="FFFF66"/>
                </a:solidFill>
              </a:rPr>
            </a:br>
            <a:r>
              <a:rPr lang="en-US" sz="5400" b="1" smtClean="0">
                <a:solidFill>
                  <a:srgbClr val="FFFF66"/>
                </a:solidFill>
              </a:rPr>
              <a:t>p</a:t>
            </a:r>
            <a:r>
              <a:rPr lang="en-US" sz="3200" b="1" smtClean="0">
                <a:solidFill>
                  <a:srgbClr val="FFFF66"/>
                </a:solidFill>
              </a:rPr>
              <a:t>66</a:t>
            </a:r>
            <a:r>
              <a:rPr lang="en-US" sz="5400" b="1" smtClean="0">
                <a:solidFill>
                  <a:srgbClr val="FFFF66"/>
                </a:solidFill>
              </a:rPr>
              <a:t/>
            </a:r>
            <a:br>
              <a:rPr lang="en-US" sz="5400" b="1" smtClean="0">
                <a:solidFill>
                  <a:srgbClr val="FFFF66"/>
                </a:solidFill>
              </a:rPr>
            </a:br>
            <a:r>
              <a:rPr lang="en-US" sz="5400" b="1" smtClean="0">
                <a:solidFill>
                  <a:srgbClr val="FFFF66"/>
                </a:solidFill>
              </a:rPr>
              <a:t/>
            </a:r>
            <a:br>
              <a:rPr lang="en-US" sz="5400" b="1" smtClean="0">
                <a:solidFill>
                  <a:srgbClr val="FFFF66"/>
                </a:solidFill>
              </a:rPr>
            </a:br>
            <a:r>
              <a:rPr lang="en-US" sz="4800" b="1" i="1" smtClean="0">
                <a:solidFill>
                  <a:schemeClr val="tx1"/>
                </a:solidFill>
              </a:rPr>
              <a:t>John 1:14</a:t>
            </a:r>
          </a:p>
        </p:txBody>
      </p:sp>
      <p:pic>
        <p:nvPicPr>
          <p:cNvPr id="92163" name="Picture 4" descr="Papyrus Bodmer p66- Jn1-14"/>
          <p:cNvPicPr>
            <a:picLocks noGrp="1" noChangeAspect="1" noChangeArrowheads="1"/>
          </p:cNvPicPr>
          <p:nvPr>
            <p:ph idx="1"/>
          </p:nvPr>
        </p:nvPicPr>
        <p:blipFill>
          <a:blip r:embed="rId3" cstate="print"/>
          <a:srcRect/>
          <a:stretch>
            <a:fillRect/>
          </a:stretch>
        </p:blipFill>
        <p:spPr>
          <a:xfrm>
            <a:off x="363538" y="152400"/>
            <a:ext cx="4881562" cy="6553200"/>
          </a:xfrm>
          <a:noFill/>
        </p:spPr>
      </p:pic>
    </p:spTree>
  </p:cSld>
  <p:clrMapOvr>
    <a:masterClrMapping/>
  </p:clrMapOvr>
  <p:transition>
    <p:fade thruBlk="1"/>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5" name="Rectangle 5"/>
          <p:cNvSpPr>
            <a:spLocks noGrp="1" noChangeArrowheads="1"/>
          </p:cNvSpPr>
          <p:nvPr>
            <p:ph type="title"/>
          </p:nvPr>
        </p:nvSpPr>
        <p:spPr>
          <a:xfrm>
            <a:off x="5105400" y="457200"/>
            <a:ext cx="3886200" cy="4191000"/>
          </a:xfrm>
        </p:spPr>
        <p:txBody>
          <a:bodyPr/>
          <a:lstStyle/>
          <a:p>
            <a:pPr eaLnBrk="1" hangingPunct="1">
              <a:defRPr/>
            </a:pPr>
            <a:r>
              <a:rPr lang="en-US" sz="5400" b="1" i="1" smtClean="0">
                <a:solidFill>
                  <a:srgbClr val="FFFF66"/>
                </a:solidFill>
              </a:rPr>
              <a:t>Codex W</a:t>
            </a:r>
            <a:br>
              <a:rPr lang="en-US" sz="5400" b="1" i="1" smtClean="0">
                <a:solidFill>
                  <a:srgbClr val="FFFF66"/>
                </a:solidFill>
              </a:rPr>
            </a:br>
            <a:r>
              <a:rPr lang="en-US" sz="3200" b="1" i="1" smtClean="0">
                <a:solidFill>
                  <a:srgbClr val="FFFF66"/>
                </a:solidFill>
              </a:rPr>
              <a:t>Washingtonensis</a:t>
            </a:r>
          </a:p>
        </p:txBody>
      </p:sp>
      <p:pic>
        <p:nvPicPr>
          <p:cNvPr id="93187" name="Picture 4" descr="Codex W"/>
          <p:cNvPicPr>
            <a:picLocks noGrp="1" noChangeAspect="1" noChangeArrowheads="1"/>
          </p:cNvPicPr>
          <p:nvPr>
            <p:ph idx="1"/>
          </p:nvPr>
        </p:nvPicPr>
        <p:blipFill>
          <a:blip r:embed="rId3" cstate="print"/>
          <a:srcRect/>
          <a:stretch>
            <a:fillRect/>
          </a:stretch>
        </p:blipFill>
        <p:spPr>
          <a:xfrm>
            <a:off x="381000" y="228600"/>
            <a:ext cx="4494213" cy="6400800"/>
          </a:xfrm>
          <a:noFill/>
        </p:spPr>
      </p:pic>
    </p:spTree>
  </p:cSld>
  <p:clrMapOvr>
    <a:masterClrMapping/>
  </p:clrMapOvr>
  <p:transition>
    <p:fade thruBlk="1"/>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9" name="Rectangle 5"/>
          <p:cNvSpPr>
            <a:spLocks noGrp="1" noChangeArrowheads="1"/>
          </p:cNvSpPr>
          <p:nvPr>
            <p:ph type="title"/>
          </p:nvPr>
        </p:nvSpPr>
        <p:spPr>
          <a:xfrm>
            <a:off x="5638800" y="277813"/>
            <a:ext cx="3505200" cy="4903787"/>
          </a:xfrm>
        </p:spPr>
        <p:txBody>
          <a:bodyPr/>
          <a:lstStyle/>
          <a:p>
            <a:pPr eaLnBrk="1" hangingPunct="1">
              <a:defRPr/>
            </a:pPr>
            <a:r>
              <a:rPr lang="en-US" sz="4800" b="1" i="1" smtClean="0">
                <a:solidFill>
                  <a:srgbClr val="FFFF66"/>
                </a:solidFill>
              </a:rPr>
              <a:t>UNCIAL </a:t>
            </a:r>
            <a:br>
              <a:rPr lang="en-US" sz="4800" b="1" i="1" smtClean="0">
                <a:solidFill>
                  <a:srgbClr val="FFFF66"/>
                </a:solidFill>
              </a:rPr>
            </a:br>
            <a:r>
              <a:rPr lang="en-US" sz="4800" b="1" i="1" smtClean="0">
                <a:solidFill>
                  <a:srgbClr val="FFFF66"/>
                </a:solidFill>
              </a:rPr>
              <a:t>manscript</a:t>
            </a:r>
            <a:r>
              <a:rPr lang="en-US" b="1" i="1" smtClean="0"/>
              <a:t/>
            </a:r>
            <a:br>
              <a:rPr lang="en-US" b="1" i="1" smtClean="0"/>
            </a:br>
            <a:r>
              <a:rPr lang="en-US" b="1" i="1" smtClean="0"/>
              <a:t/>
            </a:r>
            <a:br>
              <a:rPr lang="en-US" b="1" i="1" smtClean="0"/>
            </a:br>
            <a:r>
              <a:rPr lang="en-US" sz="4000" b="1" i="1" smtClean="0">
                <a:solidFill>
                  <a:schemeClr val="tx1"/>
                </a:solidFill>
              </a:rPr>
              <a:t>“CAPITAL”</a:t>
            </a:r>
            <a:br>
              <a:rPr lang="en-US" sz="4000" b="1" i="1" smtClean="0">
                <a:solidFill>
                  <a:schemeClr val="tx1"/>
                </a:solidFill>
              </a:rPr>
            </a:br>
            <a:r>
              <a:rPr lang="en-US" sz="4000" b="1" i="1" smtClean="0">
                <a:solidFill>
                  <a:schemeClr val="tx1"/>
                </a:solidFill>
              </a:rPr>
              <a:t>letters</a:t>
            </a:r>
          </a:p>
        </p:txBody>
      </p:sp>
      <p:pic>
        <p:nvPicPr>
          <p:cNvPr id="94211" name="Picture 4" descr="Uncial ms"/>
          <p:cNvPicPr>
            <a:picLocks noGrp="1" noChangeAspect="1" noChangeArrowheads="1"/>
          </p:cNvPicPr>
          <p:nvPr>
            <p:ph idx="1"/>
          </p:nvPr>
        </p:nvPicPr>
        <p:blipFill>
          <a:blip r:embed="rId3" cstate="print"/>
          <a:srcRect/>
          <a:stretch>
            <a:fillRect/>
          </a:stretch>
        </p:blipFill>
        <p:spPr>
          <a:xfrm>
            <a:off x="511175" y="228600"/>
            <a:ext cx="4959350" cy="6477000"/>
          </a:xfrm>
          <a:noFill/>
        </p:spPr>
      </p:pic>
    </p:spTree>
  </p:cSld>
  <p:clrMapOvr>
    <a:masterClrMapping/>
  </p:clrMapOvr>
  <p:transition>
    <p:fade thruBlk="1"/>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PaulsHebrews"/>
          <p:cNvPicPr>
            <a:picLocks noChangeAspect="1" noChangeArrowheads="1"/>
          </p:cNvPicPr>
          <p:nvPr/>
        </p:nvPicPr>
        <p:blipFill>
          <a:blip r:embed="rId3" cstate="print"/>
          <a:srcRect/>
          <a:stretch>
            <a:fillRect/>
          </a:stretch>
        </p:blipFill>
        <p:spPr bwMode="auto">
          <a:xfrm>
            <a:off x="2152650" y="80963"/>
            <a:ext cx="4730750" cy="6705600"/>
          </a:xfrm>
          <a:prstGeom prst="rect">
            <a:avLst/>
          </a:prstGeom>
          <a:noFill/>
          <a:ln w="38100" cmpd="dbl">
            <a:solidFill>
              <a:srgbClr val="FFFF00"/>
            </a:solidFill>
            <a:miter lim="800000"/>
            <a:headEnd/>
            <a:tailEnd/>
          </a:ln>
        </p:spPr>
      </p:pic>
    </p:spTree>
  </p:cSld>
  <p:clrMapOvr>
    <a:masterClrMapping/>
  </p:clrMapOvr>
  <p:transition>
    <p:fade thruBlk="1"/>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ManuscriptGenerations"/>
          <p:cNvPicPr>
            <a:picLocks noChangeAspect="1" noChangeArrowheads="1"/>
          </p:cNvPicPr>
          <p:nvPr/>
        </p:nvPicPr>
        <p:blipFill>
          <a:blip r:embed="rId3" cstate="print"/>
          <a:srcRect/>
          <a:stretch>
            <a:fillRect/>
          </a:stretch>
        </p:blipFill>
        <p:spPr bwMode="auto">
          <a:xfrm>
            <a:off x="304800" y="990600"/>
            <a:ext cx="8610600" cy="5661025"/>
          </a:xfrm>
          <a:prstGeom prst="rect">
            <a:avLst/>
          </a:prstGeom>
          <a:noFill/>
          <a:ln w="9525">
            <a:solidFill>
              <a:srgbClr val="FFFF99"/>
            </a:solidFill>
            <a:miter lim="800000"/>
            <a:headEnd/>
            <a:tailEnd/>
          </a:ln>
        </p:spPr>
      </p:pic>
      <p:graphicFrame>
        <p:nvGraphicFramePr>
          <p:cNvPr id="407555" name="Group 3"/>
          <p:cNvGraphicFramePr>
            <a:graphicFrameLocks noGrp="1"/>
          </p:cNvGraphicFramePr>
          <p:nvPr/>
        </p:nvGraphicFramePr>
        <p:xfrm>
          <a:off x="7696200" y="381000"/>
          <a:ext cx="304800" cy="990600"/>
        </p:xfrm>
        <a:graphic>
          <a:graphicData uri="http://schemas.openxmlformats.org/drawingml/2006/table">
            <a:tbl>
              <a:tblPr/>
              <a:tblGrid>
                <a:gridCol w="304800"/>
              </a:tblGrid>
              <a:tr h="9906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407561" name="Group 9"/>
          <p:cNvGraphicFramePr>
            <a:graphicFrameLocks noGrp="1"/>
          </p:cNvGraphicFramePr>
          <p:nvPr/>
        </p:nvGraphicFramePr>
        <p:xfrm>
          <a:off x="285750" y="990600"/>
          <a:ext cx="8610600" cy="5681663"/>
        </p:xfrm>
        <a:graphic>
          <a:graphicData uri="http://schemas.openxmlformats.org/drawingml/2006/table">
            <a:tbl>
              <a:tblPr/>
              <a:tblGrid>
                <a:gridCol w="711200"/>
                <a:gridCol w="711200"/>
                <a:gridCol w="711200"/>
                <a:gridCol w="711200"/>
                <a:gridCol w="711200"/>
                <a:gridCol w="711200"/>
                <a:gridCol w="711200"/>
                <a:gridCol w="711200"/>
                <a:gridCol w="711200"/>
                <a:gridCol w="711200"/>
                <a:gridCol w="711200"/>
                <a:gridCol w="787400"/>
              </a:tblGrid>
              <a:tr h="56816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6289" name="Text Box 37"/>
          <p:cNvSpPr txBox="1">
            <a:spLocks noChangeArrowheads="1"/>
          </p:cNvSpPr>
          <p:nvPr/>
        </p:nvSpPr>
        <p:spPr bwMode="auto">
          <a:xfrm>
            <a:off x="152400" y="242888"/>
            <a:ext cx="8839200" cy="366712"/>
          </a:xfrm>
          <a:prstGeom prst="rect">
            <a:avLst/>
          </a:prstGeom>
          <a:noFill/>
          <a:ln w="9525">
            <a:noFill/>
            <a:miter lim="800000"/>
            <a:headEnd/>
            <a:tailEnd/>
          </a:ln>
        </p:spPr>
        <p:txBody>
          <a:bodyPr>
            <a:spAutoFit/>
          </a:bodyPr>
          <a:lstStyle/>
          <a:p>
            <a:pPr eaLnBrk="1" hangingPunct="1">
              <a:spcBef>
                <a:spcPct val="50000"/>
              </a:spcBef>
            </a:pPr>
            <a:endParaRPr lang="en-US">
              <a:latin typeface="Arial" charset="0"/>
            </a:endParaRPr>
          </a:p>
        </p:txBody>
      </p:sp>
      <p:sp>
        <p:nvSpPr>
          <p:cNvPr id="407590" name="Text Box 38"/>
          <p:cNvSpPr txBox="1">
            <a:spLocks noChangeArrowheads="1"/>
          </p:cNvSpPr>
          <p:nvPr/>
        </p:nvSpPr>
        <p:spPr bwMode="auto">
          <a:xfrm>
            <a:off x="4038600" y="0"/>
            <a:ext cx="1066800" cy="519113"/>
          </a:xfrm>
          <a:prstGeom prst="rect">
            <a:avLst/>
          </a:prstGeom>
          <a:noFill/>
          <a:ln w="9525">
            <a:noFill/>
            <a:miter lim="800000"/>
            <a:headEnd/>
            <a:tailEnd/>
          </a:ln>
          <a:effectLst/>
        </p:spPr>
        <p:txBody>
          <a:bodyPr>
            <a:spAutoFit/>
          </a:bodyPr>
          <a:lstStyle/>
          <a:p>
            <a:pPr eaLnBrk="1" hangingPunct="1">
              <a:spcBef>
                <a:spcPct val="50000"/>
              </a:spcBef>
              <a:defRPr/>
            </a:pPr>
            <a:r>
              <a:rPr lang="en-US" sz="2800">
                <a:solidFill>
                  <a:srgbClr val="0000CC"/>
                </a:solidFill>
                <a:effectLst>
                  <a:outerShdw blurRad="38100" dist="38100" dir="2700000" algn="tl">
                    <a:srgbClr val="000000"/>
                  </a:outerShdw>
                </a:effectLst>
                <a:latin typeface="Comic Sans MS" pitchFamily="66" charset="0"/>
              </a:rPr>
              <a:t>A.D.  </a:t>
            </a:r>
          </a:p>
        </p:txBody>
      </p:sp>
      <p:sp>
        <p:nvSpPr>
          <p:cNvPr id="96291" name="Text Box 39"/>
          <p:cNvSpPr txBox="1">
            <a:spLocks noChangeArrowheads="1"/>
          </p:cNvSpPr>
          <p:nvPr/>
        </p:nvSpPr>
        <p:spPr bwMode="auto">
          <a:xfrm>
            <a:off x="0" y="609600"/>
            <a:ext cx="9144000" cy="366713"/>
          </a:xfrm>
          <a:prstGeom prst="rect">
            <a:avLst/>
          </a:prstGeom>
          <a:noFill/>
          <a:ln w="9525">
            <a:noFill/>
            <a:miter lim="800000"/>
            <a:headEnd/>
            <a:tailEnd/>
          </a:ln>
        </p:spPr>
        <p:txBody>
          <a:bodyPr>
            <a:spAutoFit/>
          </a:bodyPr>
          <a:lstStyle/>
          <a:p>
            <a:pPr eaLnBrk="1" hangingPunct="1">
              <a:spcBef>
                <a:spcPct val="50000"/>
              </a:spcBef>
            </a:pPr>
            <a:r>
              <a:rPr lang="en-US">
                <a:latin typeface="Arial" charset="0"/>
              </a:rPr>
              <a:t>  </a:t>
            </a:r>
            <a:r>
              <a:rPr lang="en-US">
                <a:solidFill>
                  <a:srgbClr val="0000CC"/>
                </a:solidFill>
                <a:latin typeface="Comic Sans MS" pitchFamily="66" charset="0"/>
              </a:rPr>
              <a:t>0      100     200    300    400     500    600    700     800    900   1000   1100   1200</a:t>
            </a:r>
            <a:r>
              <a:rPr lang="en-US">
                <a:latin typeface="Arial" charset="0"/>
              </a:rPr>
              <a:t> </a:t>
            </a:r>
          </a:p>
        </p:txBody>
      </p:sp>
      <p:pic>
        <p:nvPicPr>
          <p:cNvPr id="96292" name="Picture 40" descr="Old-Manuscript-59-99"/>
          <p:cNvPicPr>
            <a:picLocks noChangeAspect="1" noChangeArrowheads="1"/>
          </p:cNvPicPr>
          <p:nvPr/>
        </p:nvPicPr>
        <p:blipFill>
          <a:blip r:embed="rId4" cstate="print"/>
          <a:srcRect/>
          <a:stretch>
            <a:fillRect/>
          </a:stretch>
        </p:blipFill>
        <p:spPr bwMode="auto">
          <a:xfrm>
            <a:off x="304800" y="1004888"/>
            <a:ext cx="1447800" cy="989012"/>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30" name="Rectangle 2"/>
          <p:cNvSpPr>
            <a:spLocks noGrp="1" noChangeArrowheads="1"/>
          </p:cNvSpPr>
          <p:nvPr>
            <p:ph type="title"/>
          </p:nvPr>
        </p:nvSpPr>
        <p:spPr/>
        <p:txBody>
          <a:bodyPr/>
          <a:lstStyle/>
          <a:p>
            <a:pPr eaLnBrk="1" hangingPunct="1">
              <a:defRPr/>
            </a:pPr>
            <a:r>
              <a:rPr lang="en-US" sz="6600" b="1" i="1" smtClean="0">
                <a:solidFill>
                  <a:srgbClr val="FFFF66"/>
                </a:solidFill>
              </a:rPr>
              <a:t>Scribal Copying</a:t>
            </a:r>
          </a:p>
        </p:txBody>
      </p:sp>
      <p:sp>
        <p:nvSpPr>
          <p:cNvPr id="995331" name="Rectangle 3"/>
          <p:cNvSpPr>
            <a:spLocks noGrp="1" noChangeArrowheads="1"/>
          </p:cNvSpPr>
          <p:nvPr>
            <p:ph type="body" idx="1"/>
          </p:nvPr>
        </p:nvSpPr>
        <p:spPr/>
        <p:txBody>
          <a:bodyPr/>
          <a:lstStyle/>
          <a:p>
            <a:pPr eaLnBrk="1" hangingPunct="1">
              <a:defRPr/>
            </a:pPr>
            <a:endParaRPr lang="en-US" smtClean="0"/>
          </a:p>
        </p:txBody>
      </p:sp>
      <p:pic>
        <p:nvPicPr>
          <p:cNvPr id="97284" name="Picture 4" descr="Scribe writing, kg n031401"/>
          <p:cNvPicPr>
            <a:picLocks noChangeAspect="1" noChangeArrowheads="1"/>
          </p:cNvPicPr>
          <p:nvPr/>
        </p:nvPicPr>
        <p:blipFill>
          <a:blip r:embed="rId3" cstate="print"/>
          <a:srcRect/>
          <a:stretch>
            <a:fillRect/>
          </a:stretch>
        </p:blipFill>
        <p:spPr bwMode="auto">
          <a:xfrm>
            <a:off x="990600" y="1771650"/>
            <a:ext cx="6781800" cy="508635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mss2_big"/>
          <p:cNvPicPr>
            <a:picLocks noChangeAspect="1" noChangeArrowheads="1"/>
          </p:cNvPicPr>
          <p:nvPr/>
        </p:nvPicPr>
        <p:blipFill>
          <a:blip r:embed="rId3" cstate="print"/>
          <a:srcRect/>
          <a:stretch>
            <a:fillRect/>
          </a:stretch>
        </p:blipFill>
        <p:spPr bwMode="auto">
          <a:xfrm>
            <a:off x="0" y="19050"/>
            <a:ext cx="9144000" cy="6858000"/>
          </a:xfrm>
          <a:prstGeom prst="rect">
            <a:avLst/>
          </a:prstGeom>
          <a:noFill/>
          <a:ln w="9525">
            <a:noFill/>
            <a:miter lim="800000"/>
            <a:headEnd/>
            <a:tailEnd/>
          </a:ln>
        </p:spPr>
      </p:pic>
      <p:pic>
        <p:nvPicPr>
          <p:cNvPr id="98307" name="Picture 3" descr="monk%20scribes"/>
          <p:cNvPicPr>
            <a:picLocks noChangeAspect="1" noChangeArrowheads="1"/>
          </p:cNvPicPr>
          <p:nvPr/>
        </p:nvPicPr>
        <p:blipFill>
          <a:blip r:embed="rId4" cstate="print"/>
          <a:srcRect/>
          <a:stretch>
            <a:fillRect/>
          </a:stretch>
        </p:blipFill>
        <p:spPr bwMode="auto">
          <a:xfrm>
            <a:off x="1905000" y="2438400"/>
            <a:ext cx="5334000" cy="4000500"/>
          </a:xfrm>
          <a:prstGeom prst="rect">
            <a:avLst/>
          </a:prstGeom>
          <a:noFill/>
          <a:ln w="38100" cmpd="dbl">
            <a:solidFill>
              <a:srgbClr val="000000"/>
            </a:solidFill>
            <a:miter lim="800000"/>
            <a:headEnd/>
            <a:tailEnd/>
          </a:ln>
        </p:spPr>
      </p:pic>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02" name="Rectangle 2"/>
          <p:cNvSpPr>
            <a:spLocks noGrp="1" noChangeArrowheads="1"/>
          </p:cNvSpPr>
          <p:nvPr>
            <p:ph type="title"/>
          </p:nvPr>
        </p:nvSpPr>
        <p:spPr>
          <a:xfrm>
            <a:off x="457200" y="609600"/>
            <a:ext cx="8229600" cy="1139825"/>
          </a:xfrm>
        </p:spPr>
        <p:txBody>
          <a:bodyPr/>
          <a:lstStyle/>
          <a:p>
            <a:pPr eaLnBrk="1" hangingPunct="1">
              <a:defRPr/>
            </a:pPr>
            <a:r>
              <a:rPr lang="en-US" sz="6600" b="1" i="1" smtClean="0">
                <a:solidFill>
                  <a:srgbClr val="FFFF66"/>
                </a:solidFill>
              </a:rPr>
              <a:t>Reading the Bible</a:t>
            </a:r>
            <a:br>
              <a:rPr lang="en-US" sz="6600" b="1" i="1" smtClean="0">
                <a:solidFill>
                  <a:srgbClr val="FFFF66"/>
                </a:solidFill>
              </a:rPr>
            </a:br>
            <a:r>
              <a:rPr lang="en-US" sz="6600" b="1" i="1" smtClean="0">
                <a:solidFill>
                  <a:srgbClr val="FFFF66"/>
                </a:solidFill>
              </a:rPr>
              <a:t>Can Be Dangerous</a:t>
            </a:r>
          </a:p>
        </p:txBody>
      </p:sp>
      <p:sp>
        <p:nvSpPr>
          <p:cNvPr id="921603" name="Rectangle 3"/>
          <p:cNvSpPr>
            <a:spLocks noGrp="1" noChangeArrowheads="1"/>
          </p:cNvSpPr>
          <p:nvPr>
            <p:ph type="body" idx="1"/>
          </p:nvPr>
        </p:nvSpPr>
        <p:spPr>
          <a:xfrm>
            <a:off x="457200" y="2362200"/>
            <a:ext cx="8382000" cy="4495800"/>
          </a:xfrm>
        </p:spPr>
        <p:txBody>
          <a:bodyPr/>
          <a:lstStyle/>
          <a:p>
            <a:pPr eaLnBrk="1" hangingPunct="1">
              <a:buClr>
                <a:srgbClr val="FF0000"/>
              </a:buClr>
              <a:buSzPct val="95000"/>
              <a:buFont typeface="Wingdings" pitchFamily="2" charset="2"/>
              <a:buChar char="ü"/>
              <a:defRPr/>
            </a:pPr>
            <a:r>
              <a:rPr lang="en-US" sz="3600" b="1" smtClean="0"/>
              <a:t>What if it gave you the wrong information?</a:t>
            </a:r>
          </a:p>
          <a:p>
            <a:pPr lvl="1" eaLnBrk="1" hangingPunct="1">
              <a:buClr>
                <a:srgbClr val="FF0000"/>
              </a:buClr>
              <a:buSzPct val="95000"/>
              <a:buFont typeface="Wingdings" pitchFamily="2" charset="2"/>
              <a:buChar char="ü"/>
              <a:defRPr/>
            </a:pPr>
            <a:r>
              <a:rPr lang="en-US" sz="3200" b="1" smtClean="0"/>
              <a:t>Misquotation</a:t>
            </a:r>
            <a:r>
              <a:rPr lang="en-US" sz="3600" b="1" smtClean="0"/>
              <a:t> – </a:t>
            </a:r>
            <a:r>
              <a:rPr lang="en-US" sz="3600" b="1" i="1" smtClean="0">
                <a:solidFill>
                  <a:srgbClr val="FFFF66"/>
                </a:solidFill>
              </a:rPr>
              <a:t>Matthew 4:4ff</a:t>
            </a:r>
          </a:p>
          <a:p>
            <a:pPr lvl="1" eaLnBrk="1" hangingPunct="1">
              <a:buClr>
                <a:srgbClr val="FF0000"/>
              </a:buClr>
              <a:buSzPct val="95000"/>
              <a:buFont typeface="Wingdings" pitchFamily="2" charset="2"/>
              <a:buChar char="ü"/>
              <a:defRPr/>
            </a:pPr>
            <a:r>
              <a:rPr lang="en-US" sz="3200" b="1" smtClean="0"/>
              <a:t>Omission – </a:t>
            </a:r>
            <a:r>
              <a:rPr lang="en-US" sz="3200" b="1" i="1" smtClean="0">
                <a:solidFill>
                  <a:srgbClr val="FFFF66"/>
                </a:solidFill>
              </a:rPr>
              <a:t>Psalm 119:160</a:t>
            </a:r>
          </a:p>
          <a:p>
            <a:pPr eaLnBrk="1" hangingPunct="1">
              <a:buClr>
                <a:srgbClr val="FF0000"/>
              </a:buClr>
              <a:buSzPct val="95000"/>
              <a:buFont typeface="Wingdings" pitchFamily="2" charset="2"/>
              <a:buChar char="ü"/>
              <a:defRPr/>
            </a:pPr>
            <a:r>
              <a:rPr lang="en-US" sz="3600" b="1" smtClean="0"/>
              <a:t>Poor translation</a:t>
            </a:r>
          </a:p>
          <a:p>
            <a:pPr eaLnBrk="1" hangingPunct="1">
              <a:buClr>
                <a:srgbClr val="FF0000"/>
              </a:buClr>
              <a:buSzPct val="95000"/>
              <a:buFont typeface="Wingdings" pitchFamily="2" charset="2"/>
              <a:buChar char="ü"/>
              <a:defRPr/>
            </a:pPr>
            <a:r>
              <a:rPr lang="en-US" sz="3600" b="1" smtClean="0"/>
              <a:t>False teaching in “Notes”</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21602"/>
                                        </p:tgtEl>
                                        <p:attrNameLst>
                                          <p:attrName>style.visibility</p:attrName>
                                        </p:attrNameLst>
                                      </p:cBhvr>
                                      <p:to>
                                        <p:strVal val="visible"/>
                                      </p:to>
                                    </p:set>
                                    <p:animEffect transition="in" filter="dissolve">
                                      <p:cBhvr>
                                        <p:cTn id="7" dur="500"/>
                                        <p:tgtEl>
                                          <p:spTgt spid="92160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1603">
                                            <p:txEl>
                                              <p:pRg st="0" end="0"/>
                                            </p:txEl>
                                          </p:spTgt>
                                        </p:tgtEl>
                                        <p:attrNameLst>
                                          <p:attrName>style.visibility</p:attrName>
                                        </p:attrNameLst>
                                      </p:cBhvr>
                                      <p:to>
                                        <p:strVal val="visible"/>
                                      </p:to>
                                    </p:set>
                                    <p:animEffect transition="in" filter="dissolve">
                                      <p:cBhvr>
                                        <p:cTn id="12" dur="500"/>
                                        <p:tgtEl>
                                          <p:spTgt spid="92160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921603">
                                            <p:txEl>
                                              <p:pRg st="1" end="1"/>
                                            </p:txEl>
                                          </p:spTgt>
                                        </p:tgtEl>
                                        <p:attrNameLst>
                                          <p:attrName>style.visibility</p:attrName>
                                        </p:attrNameLst>
                                      </p:cBhvr>
                                      <p:to>
                                        <p:strVal val="visible"/>
                                      </p:to>
                                    </p:set>
                                    <p:animEffect transition="in" filter="dissolve">
                                      <p:cBhvr>
                                        <p:cTn id="15" dur="500"/>
                                        <p:tgtEl>
                                          <p:spTgt spid="92160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21603">
                                            <p:txEl>
                                              <p:pRg st="2" end="2"/>
                                            </p:txEl>
                                          </p:spTgt>
                                        </p:tgtEl>
                                        <p:attrNameLst>
                                          <p:attrName>style.visibility</p:attrName>
                                        </p:attrNameLst>
                                      </p:cBhvr>
                                      <p:to>
                                        <p:strVal val="visible"/>
                                      </p:to>
                                    </p:set>
                                    <p:animEffect transition="in" filter="dissolve">
                                      <p:cBhvr>
                                        <p:cTn id="18" dur="500"/>
                                        <p:tgtEl>
                                          <p:spTgt spid="92160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921603">
                                            <p:txEl>
                                              <p:pRg st="3" end="3"/>
                                            </p:txEl>
                                          </p:spTgt>
                                        </p:tgtEl>
                                        <p:attrNameLst>
                                          <p:attrName>style.visibility</p:attrName>
                                        </p:attrNameLst>
                                      </p:cBhvr>
                                      <p:to>
                                        <p:strVal val="visible"/>
                                      </p:to>
                                    </p:set>
                                    <p:animEffect transition="in" filter="dissolve">
                                      <p:cBhvr>
                                        <p:cTn id="23" dur="500"/>
                                        <p:tgtEl>
                                          <p:spTgt spid="92160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921603">
                                            <p:txEl>
                                              <p:pRg st="4" end="4"/>
                                            </p:txEl>
                                          </p:spTgt>
                                        </p:tgtEl>
                                        <p:attrNameLst>
                                          <p:attrName>style.visibility</p:attrName>
                                        </p:attrNameLst>
                                      </p:cBhvr>
                                      <p:to>
                                        <p:strVal val="visible"/>
                                      </p:to>
                                    </p:set>
                                    <p:animEffect transition="in" filter="dissolve">
                                      <p:cBhvr>
                                        <p:cTn id="28" dur="500"/>
                                        <p:tgtEl>
                                          <p:spTgt spid="9216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2" grpId="0"/>
      <p:bldP spid="92160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Scribes"/>
          <p:cNvPicPr>
            <a:picLocks noChangeAspect="1" noChangeArrowheads="1"/>
          </p:cNvPicPr>
          <p:nvPr/>
        </p:nvPicPr>
        <p:blipFill>
          <a:blip r:embed="rId3" cstate="print"/>
          <a:srcRect/>
          <a:stretch>
            <a:fillRect/>
          </a:stretch>
        </p:blipFill>
        <p:spPr bwMode="auto">
          <a:xfrm>
            <a:off x="2139950" y="82550"/>
            <a:ext cx="4864100" cy="6692900"/>
          </a:xfrm>
          <a:prstGeom prst="rect">
            <a:avLst/>
          </a:prstGeom>
          <a:noFill/>
          <a:ln w="38100" cmpd="dbl">
            <a:solidFill>
              <a:srgbClr val="FFFF00"/>
            </a:solidFill>
            <a:miter lim="800000"/>
            <a:headEnd/>
            <a:tailEnd/>
          </a:ln>
        </p:spPr>
      </p:pic>
    </p:spTree>
  </p:cSld>
  <p:clrMapOvr>
    <a:masterClrMapping/>
  </p:clrMapOvr>
  <p:transition>
    <p:fade thruBlk="1"/>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ManuscriptGenerations"/>
          <p:cNvPicPr>
            <a:picLocks noChangeAspect="1" noChangeArrowheads="1"/>
          </p:cNvPicPr>
          <p:nvPr/>
        </p:nvPicPr>
        <p:blipFill>
          <a:blip r:embed="rId3" cstate="print"/>
          <a:srcRect/>
          <a:stretch>
            <a:fillRect/>
          </a:stretch>
        </p:blipFill>
        <p:spPr bwMode="auto">
          <a:xfrm>
            <a:off x="138113" y="685800"/>
            <a:ext cx="8915400" cy="5484813"/>
          </a:xfrm>
          <a:prstGeom prst="rect">
            <a:avLst/>
          </a:prstGeom>
          <a:noFill/>
          <a:ln w="38100" cmpd="dbl">
            <a:solidFill>
              <a:srgbClr val="FFFF00"/>
            </a:solidFill>
            <a:miter lim="800000"/>
            <a:headEnd/>
            <a:tailEnd/>
          </a:ln>
        </p:spPr>
      </p:pic>
    </p:spTree>
  </p:cSld>
  <p:clrMapOvr>
    <a:masterClrMapping/>
  </p:clrMapOvr>
  <p:transition>
    <p:fade thruBlk="1"/>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0114" name="Group 2"/>
          <p:cNvGraphicFramePr>
            <a:graphicFrameLocks noGrp="1"/>
          </p:cNvGraphicFramePr>
          <p:nvPr/>
        </p:nvGraphicFramePr>
        <p:xfrm>
          <a:off x="7696200" y="381000"/>
          <a:ext cx="304800" cy="990600"/>
        </p:xfrm>
        <a:graphic>
          <a:graphicData uri="http://schemas.openxmlformats.org/drawingml/2006/table">
            <a:tbl>
              <a:tblPr/>
              <a:tblGrid>
                <a:gridCol w="304800"/>
              </a:tblGrid>
              <a:tr h="9906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730120" name="Group 8"/>
          <p:cNvGraphicFramePr>
            <a:graphicFrameLocks noGrp="1"/>
          </p:cNvGraphicFramePr>
          <p:nvPr/>
        </p:nvGraphicFramePr>
        <p:xfrm>
          <a:off x="285750" y="990600"/>
          <a:ext cx="8610600" cy="5681663"/>
        </p:xfrm>
        <a:graphic>
          <a:graphicData uri="http://schemas.openxmlformats.org/drawingml/2006/table">
            <a:tbl>
              <a:tblPr/>
              <a:tblGrid>
                <a:gridCol w="711200"/>
                <a:gridCol w="711200"/>
                <a:gridCol w="711200"/>
                <a:gridCol w="711200"/>
                <a:gridCol w="711200"/>
                <a:gridCol w="711200"/>
                <a:gridCol w="711200"/>
                <a:gridCol w="711200"/>
                <a:gridCol w="711200"/>
                <a:gridCol w="711200"/>
                <a:gridCol w="711200"/>
                <a:gridCol w="787400"/>
              </a:tblGrid>
              <a:tr h="56816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3456" name="Text Box 36"/>
          <p:cNvSpPr txBox="1">
            <a:spLocks noChangeArrowheads="1"/>
          </p:cNvSpPr>
          <p:nvPr/>
        </p:nvSpPr>
        <p:spPr bwMode="auto">
          <a:xfrm>
            <a:off x="152400" y="242888"/>
            <a:ext cx="8839200" cy="366712"/>
          </a:xfrm>
          <a:prstGeom prst="rect">
            <a:avLst/>
          </a:prstGeom>
          <a:noFill/>
          <a:ln w="9525">
            <a:noFill/>
            <a:miter lim="800000"/>
            <a:headEnd/>
            <a:tailEnd/>
          </a:ln>
        </p:spPr>
        <p:txBody>
          <a:bodyPr>
            <a:spAutoFit/>
          </a:bodyPr>
          <a:lstStyle/>
          <a:p>
            <a:pPr eaLnBrk="1" hangingPunct="1">
              <a:spcBef>
                <a:spcPct val="50000"/>
              </a:spcBef>
            </a:pPr>
            <a:endParaRPr lang="en-US">
              <a:latin typeface="Arial" charset="0"/>
            </a:endParaRPr>
          </a:p>
        </p:txBody>
      </p:sp>
      <p:sp>
        <p:nvSpPr>
          <p:cNvPr id="730149" name="Text Box 37"/>
          <p:cNvSpPr txBox="1">
            <a:spLocks noChangeArrowheads="1"/>
          </p:cNvSpPr>
          <p:nvPr/>
        </p:nvSpPr>
        <p:spPr bwMode="auto">
          <a:xfrm>
            <a:off x="4038600" y="0"/>
            <a:ext cx="1066800" cy="519113"/>
          </a:xfrm>
          <a:prstGeom prst="rect">
            <a:avLst/>
          </a:prstGeom>
          <a:noFill/>
          <a:ln w="9525">
            <a:noFill/>
            <a:miter lim="800000"/>
            <a:headEnd/>
            <a:tailEnd/>
          </a:ln>
          <a:effectLst/>
        </p:spPr>
        <p:txBody>
          <a:bodyPr>
            <a:spAutoFit/>
          </a:bodyPr>
          <a:lstStyle/>
          <a:p>
            <a:pPr eaLnBrk="1" hangingPunct="1">
              <a:spcBef>
                <a:spcPct val="50000"/>
              </a:spcBef>
              <a:defRPr/>
            </a:pPr>
            <a:r>
              <a:rPr lang="en-US" sz="2800">
                <a:solidFill>
                  <a:srgbClr val="FFFF66"/>
                </a:solidFill>
                <a:effectLst>
                  <a:outerShdw blurRad="38100" dist="38100" dir="2700000" algn="tl">
                    <a:srgbClr val="000000"/>
                  </a:outerShdw>
                </a:effectLst>
                <a:latin typeface="Comic Sans MS" pitchFamily="66" charset="0"/>
              </a:rPr>
              <a:t>A.D.</a:t>
            </a:r>
            <a:r>
              <a:rPr lang="en-US" sz="2800">
                <a:solidFill>
                  <a:srgbClr val="0000CC"/>
                </a:solidFill>
                <a:effectLst>
                  <a:outerShdw blurRad="38100" dist="38100" dir="2700000" algn="tl">
                    <a:srgbClr val="000000"/>
                  </a:outerShdw>
                </a:effectLst>
                <a:latin typeface="Comic Sans MS" pitchFamily="66" charset="0"/>
              </a:rPr>
              <a:t>  </a:t>
            </a:r>
          </a:p>
        </p:txBody>
      </p:sp>
      <p:sp>
        <p:nvSpPr>
          <p:cNvPr id="103458" name="Text Box 38"/>
          <p:cNvSpPr txBox="1">
            <a:spLocks noChangeArrowheads="1"/>
          </p:cNvSpPr>
          <p:nvPr/>
        </p:nvSpPr>
        <p:spPr bwMode="auto">
          <a:xfrm>
            <a:off x="0" y="609600"/>
            <a:ext cx="9144000" cy="366713"/>
          </a:xfrm>
          <a:prstGeom prst="rect">
            <a:avLst/>
          </a:prstGeom>
          <a:noFill/>
          <a:ln w="9525">
            <a:noFill/>
            <a:miter lim="800000"/>
            <a:headEnd/>
            <a:tailEnd/>
          </a:ln>
        </p:spPr>
        <p:txBody>
          <a:bodyPr>
            <a:spAutoFit/>
          </a:bodyPr>
          <a:lstStyle/>
          <a:p>
            <a:pPr eaLnBrk="1" hangingPunct="1">
              <a:spcBef>
                <a:spcPct val="50000"/>
              </a:spcBef>
            </a:pPr>
            <a:r>
              <a:rPr lang="en-US">
                <a:latin typeface="Arial" charset="0"/>
              </a:rPr>
              <a:t>  </a:t>
            </a:r>
            <a:r>
              <a:rPr lang="en-US">
                <a:latin typeface="Comic Sans MS" pitchFamily="66" charset="0"/>
              </a:rPr>
              <a:t>0      100     200    300    400     500    600    700     800    900   1000   1100   1200</a:t>
            </a:r>
            <a:r>
              <a:rPr lang="en-US">
                <a:latin typeface="Arial" charset="0"/>
              </a:rPr>
              <a:t> </a:t>
            </a:r>
          </a:p>
        </p:txBody>
      </p:sp>
      <p:pic>
        <p:nvPicPr>
          <p:cNvPr id="103459" name="Picture 39" descr="Old-Manuscript-59-99"/>
          <p:cNvPicPr>
            <a:picLocks noChangeAspect="1" noChangeArrowheads="1"/>
          </p:cNvPicPr>
          <p:nvPr/>
        </p:nvPicPr>
        <p:blipFill>
          <a:blip r:embed="rId3" cstate="print"/>
          <a:srcRect/>
          <a:stretch>
            <a:fillRect/>
          </a:stretch>
        </p:blipFill>
        <p:spPr bwMode="auto">
          <a:xfrm>
            <a:off x="304800" y="1004888"/>
            <a:ext cx="1447800" cy="989012"/>
          </a:xfrm>
          <a:prstGeom prst="rect">
            <a:avLst/>
          </a:prstGeom>
          <a:noFill/>
          <a:ln w="9525">
            <a:noFill/>
            <a:miter lim="800000"/>
            <a:headEnd/>
            <a:tailEnd/>
          </a:ln>
        </p:spPr>
      </p:pic>
      <p:sp>
        <p:nvSpPr>
          <p:cNvPr id="730152" name="Text Box 40"/>
          <p:cNvSpPr txBox="1">
            <a:spLocks noChangeArrowheads="1"/>
          </p:cNvSpPr>
          <p:nvPr/>
        </p:nvSpPr>
        <p:spPr bwMode="auto">
          <a:xfrm>
            <a:off x="1752600" y="990600"/>
            <a:ext cx="7391400" cy="1190625"/>
          </a:xfrm>
          <a:prstGeom prst="rect">
            <a:avLst/>
          </a:prstGeom>
          <a:noFill/>
          <a:ln w="9525">
            <a:noFill/>
            <a:miter lim="800000"/>
            <a:headEnd/>
            <a:tailEnd/>
          </a:ln>
          <a:effectLst/>
        </p:spPr>
        <p:txBody>
          <a:bodyPr>
            <a:spAutoFit/>
          </a:bodyPr>
          <a:lstStyle/>
          <a:p>
            <a:pPr algn="ctr" eaLnBrk="1" hangingPunct="1">
              <a:spcBef>
                <a:spcPct val="50000"/>
              </a:spcBef>
              <a:defRPr/>
            </a:pPr>
            <a:r>
              <a:rPr lang="en-US" sz="3600" b="1">
                <a:solidFill>
                  <a:srgbClr val="FFFF00"/>
                </a:solidFill>
                <a:effectLst>
                  <a:outerShdw blurRad="38100" dist="38100" dir="2700000" algn="tl">
                    <a:srgbClr val="000000"/>
                  </a:outerShdw>
                </a:effectLst>
                <a:latin typeface="Comic Sans MS" pitchFamily="66" charset="0"/>
              </a:rPr>
              <a:t>How many manuscripts are there for the New Testament?</a:t>
            </a:r>
          </a:p>
        </p:txBody>
      </p:sp>
      <p:sp>
        <p:nvSpPr>
          <p:cNvPr id="103461" name="Rectangle 41"/>
          <p:cNvSpPr>
            <a:spLocks noChangeArrowheads="1"/>
          </p:cNvSpPr>
          <p:nvPr/>
        </p:nvSpPr>
        <p:spPr bwMode="auto">
          <a:xfrm>
            <a:off x="4479925" y="3048000"/>
            <a:ext cx="184150" cy="762000"/>
          </a:xfrm>
          <a:prstGeom prst="rect">
            <a:avLst/>
          </a:prstGeom>
          <a:noFill/>
          <a:ln w="9525">
            <a:noFill/>
            <a:miter lim="800000"/>
            <a:headEnd/>
            <a:tailEnd/>
          </a:ln>
        </p:spPr>
        <p:txBody>
          <a:bodyPr wrap="none">
            <a:spAutoFit/>
          </a:bodyPr>
          <a:lstStyle/>
          <a:p>
            <a:pPr algn="ctr" eaLnBrk="1" hangingPunct="1"/>
            <a:endParaRPr lang="en-US" sz="4400">
              <a:solidFill>
                <a:schemeClr val="tx2"/>
              </a:solidFill>
              <a:latin typeface="Arial" charset="0"/>
            </a:endParaRPr>
          </a:p>
        </p:txBody>
      </p:sp>
      <p:sp>
        <p:nvSpPr>
          <p:cNvPr id="730154" name="Text Box 42"/>
          <p:cNvSpPr txBox="1">
            <a:spLocks noChangeArrowheads="1"/>
          </p:cNvSpPr>
          <p:nvPr/>
        </p:nvSpPr>
        <p:spPr bwMode="auto">
          <a:xfrm>
            <a:off x="152400" y="2057400"/>
            <a:ext cx="2286000" cy="519113"/>
          </a:xfrm>
          <a:prstGeom prst="rect">
            <a:avLst/>
          </a:prstGeom>
          <a:noFill/>
          <a:ln w="9525">
            <a:noFill/>
            <a:miter lim="800000"/>
            <a:headEnd/>
            <a:tailEnd/>
          </a:ln>
          <a:effectLst/>
        </p:spPr>
        <p:txBody>
          <a:bodyPr>
            <a:spAutoFit/>
          </a:bodyPr>
          <a:lstStyle/>
          <a:p>
            <a:pPr algn="ctr" eaLnBrk="1" hangingPunct="1">
              <a:spcBef>
                <a:spcPct val="50000"/>
              </a:spcBef>
              <a:defRPr/>
            </a:pPr>
            <a:r>
              <a:rPr lang="en-US" sz="2800" b="1">
                <a:solidFill>
                  <a:srgbClr val="CC0000"/>
                </a:solidFill>
                <a:effectLst>
                  <a:outerShdw blurRad="38100" dist="38100" dir="2700000" algn="tl">
                    <a:srgbClr val="000000"/>
                  </a:outerShdw>
                </a:effectLst>
                <a:latin typeface="Comic Sans MS" pitchFamily="66" charset="0"/>
              </a:rPr>
              <a:t>Remember:</a:t>
            </a:r>
          </a:p>
        </p:txBody>
      </p:sp>
      <p:sp>
        <p:nvSpPr>
          <p:cNvPr id="730155" name="Text Box 43"/>
          <p:cNvSpPr txBox="1">
            <a:spLocks noChangeArrowheads="1"/>
          </p:cNvSpPr>
          <p:nvPr/>
        </p:nvSpPr>
        <p:spPr bwMode="auto">
          <a:xfrm>
            <a:off x="762000" y="2819400"/>
            <a:ext cx="8001000" cy="366713"/>
          </a:xfrm>
          <a:prstGeom prst="rect">
            <a:avLst/>
          </a:prstGeom>
          <a:noFill/>
          <a:ln w="9525">
            <a:noFill/>
            <a:miter lim="800000"/>
            <a:headEnd/>
            <a:tailEnd/>
          </a:ln>
          <a:effectLst/>
        </p:spPr>
        <p:txBody>
          <a:bodyPr>
            <a:spAutoFit/>
          </a:bodyPr>
          <a:lstStyle/>
          <a:p>
            <a:pPr algn="ctr" eaLnBrk="1" hangingPunct="1">
              <a:spcBef>
                <a:spcPct val="50000"/>
              </a:spcBef>
              <a:defRPr/>
            </a:pPr>
            <a:endParaRPr lang="en-US" b="1">
              <a:solidFill>
                <a:srgbClr val="0000CC"/>
              </a:solidFill>
              <a:effectLst>
                <a:outerShdw blurRad="38100" dist="38100" dir="2700000" algn="tl">
                  <a:srgbClr val="000000"/>
                </a:outerShdw>
              </a:effectLst>
              <a:latin typeface="Comic Sans MS" pitchFamily="66" charset="0"/>
            </a:endParaRPr>
          </a:p>
        </p:txBody>
      </p:sp>
      <p:sp>
        <p:nvSpPr>
          <p:cNvPr id="730156" name="Text Box 44"/>
          <p:cNvSpPr txBox="1">
            <a:spLocks noChangeArrowheads="1"/>
          </p:cNvSpPr>
          <p:nvPr/>
        </p:nvSpPr>
        <p:spPr bwMode="auto">
          <a:xfrm>
            <a:off x="914400" y="2971800"/>
            <a:ext cx="8001000" cy="366713"/>
          </a:xfrm>
          <a:prstGeom prst="rect">
            <a:avLst/>
          </a:prstGeom>
          <a:noFill/>
          <a:ln w="9525">
            <a:noFill/>
            <a:miter lim="800000"/>
            <a:headEnd/>
            <a:tailEnd/>
          </a:ln>
          <a:effectLst/>
        </p:spPr>
        <p:txBody>
          <a:bodyPr>
            <a:spAutoFit/>
          </a:bodyPr>
          <a:lstStyle/>
          <a:p>
            <a:pPr algn="ctr" eaLnBrk="1" hangingPunct="1">
              <a:spcBef>
                <a:spcPct val="50000"/>
              </a:spcBef>
              <a:defRPr/>
            </a:pPr>
            <a:endParaRPr lang="en-US" b="1">
              <a:solidFill>
                <a:srgbClr val="0000CC"/>
              </a:solidFill>
              <a:effectLst>
                <a:outerShdw blurRad="38100" dist="38100" dir="2700000" algn="tl">
                  <a:srgbClr val="000000"/>
                </a:outerShdw>
              </a:effectLst>
              <a:latin typeface="Comic Sans MS" pitchFamily="66" charset="0"/>
            </a:endParaRPr>
          </a:p>
        </p:txBody>
      </p:sp>
      <p:sp>
        <p:nvSpPr>
          <p:cNvPr id="730157" name="Text Box 45"/>
          <p:cNvSpPr txBox="1">
            <a:spLocks noChangeArrowheads="1"/>
          </p:cNvSpPr>
          <p:nvPr/>
        </p:nvSpPr>
        <p:spPr bwMode="auto">
          <a:xfrm>
            <a:off x="1066800" y="3124200"/>
            <a:ext cx="8001000" cy="366713"/>
          </a:xfrm>
          <a:prstGeom prst="rect">
            <a:avLst/>
          </a:prstGeom>
          <a:noFill/>
          <a:ln w="9525">
            <a:noFill/>
            <a:miter lim="800000"/>
            <a:headEnd/>
            <a:tailEnd/>
          </a:ln>
          <a:effectLst/>
        </p:spPr>
        <p:txBody>
          <a:bodyPr>
            <a:spAutoFit/>
          </a:bodyPr>
          <a:lstStyle/>
          <a:p>
            <a:pPr algn="ctr" eaLnBrk="1" hangingPunct="1">
              <a:spcBef>
                <a:spcPct val="50000"/>
              </a:spcBef>
              <a:defRPr/>
            </a:pPr>
            <a:endParaRPr lang="en-US" b="1">
              <a:solidFill>
                <a:srgbClr val="0000CC"/>
              </a:solidFill>
              <a:effectLst>
                <a:outerShdw blurRad="38100" dist="38100" dir="2700000" algn="tl">
                  <a:srgbClr val="000000"/>
                </a:outerShdw>
              </a:effectLst>
              <a:latin typeface="Comic Sans MS" pitchFamily="66" charset="0"/>
            </a:endParaRPr>
          </a:p>
        </p:txBody>
      </p:sp>
      <p:sp>
        <p:nvSpPr>
          <p:cNvPr id="730158" name="Text Box 46"/>
          <p:cNvSpPr txBox="1">
            <a:spLocks noChangeArrowheads="1"/>
          </p:cNvSpPr>
          <p:nvPr/>
        </p:nvSpPr>
        <p:spPr bwMode="auto">
          <a:xfrm>
            <a:off x="1143000" y="3276600"/>
            <a:ext cx="8001000" cy="366713"/>
          </a:xfrm>
          <a:prstGeom prst="rect">
            <a:avLst/>
          </a:prstGeom>
          <a:noFill/>
          <a:ln w="9525">
            <a:noFill/>
            <a:miter lim="800000"/>
            <a:headEnd/>
            <a:tailEnd/>
          </a:ln>
          <a:effectLst/>
        </p:spPr>
        <p:txBody>
          <a:bodyPr>
            <a:spAutoFit/>
          </a:bodyPr>
          <a:lstStyle/>
          <a:p>
            <a:pPr algn="ctr" eaLnBrk="1" hangingPunct="1">
              <a:spcBef>
                <a:spcPct val="50000"/>
              </a:spcBef>
              <a:defRPr/>
            </a:pPr>
            <a:endParaRPr lang="en-US" b="1">
              <a:solidFill>
                <a:srgbClr val="0000CC"/>
              </a:solidFill>
              <a:effectLst>
                <a:outerShdw blurRad="38100" dist="38100" dir="2700000" algn="tl">
                  <a:srgbClr val="000000"/>
                </a:outerShdw>
              </a:effectLst>
              <a:latin typeface="Comic Sans MS" pitchFamily="66" charset="0"/>
            </a:endParaRPr>
          </a:p>
        </p:txBody>
      </p:sp>
      <p:sp>
        <p:nvSpPr>
          <p:cNvPr id="730159" name="Text Box 47"/>
          <p:cNvSpPr txBox="1">
            <a:spLocks noChangeArrowheads="1"/>
          </p:cNvSpPr>
          <p:nvPr/>
        </p:nvSpPr>
        <p:spPr bwMode="auto">
          <a:xfrm>
            <a:off x="533400" y="5181600"/>
            <a:ext cx="8001000" cy="366713"/>
          </a:xfrm>
          <a:prstGeom prst="rect">
            <a:avLst/>
          </a:prstGeom>
          <a:noFill/>
          <a:ln w="9525">
            <a:noFill/>
            <a:miter lim="800000"/>
            <a:headEnd/>
            <a:tailEnd/>
          </a:ln>
          <a:effectLst/>
        </p:spPr>
        <p:txBody>
          <a:bodyPr>
            <a:spAutoFit/>
          </a:bodyPr>
          <a:lstStyle/>
          <a:p>
            <a:pPr algn="ctr" eaLnBrk="1" hangingPunct="1">
              <a:spcBef>
                <a:spcPct val="50000"/>
              </a:spcBef>
              <a:defRPr/>
            </a:pPr>
            <a:endParaRPr lang="en-US" b="1">
              <a:solidFill>
                <a:srgbClr val="0000CC"/>
              </a:solidFill>
              <a:effectLst>
                <a:outerShdw blurRad="38100" dist="38100" dir="2700000" algn="tl">
                  <a:srgbClr val="000000"/>
                </a:outerShdw>
              </a:effectLst>
              <a:latin typeface="Comic Sans MS" pitchFamily="66" charset="0"/>
            </a:endParaRPr>
          </a:p>
        </p:txBody>
      </p:sp>
      <p:sp>
        <p:nvSpPr>
          <p:cNvPr id="730160" name="Text Box 48"/>
          <p:cNvSpPr txBox="1">
            <a:spLocks noChangeArrowheads="1"/>
          </p:cNvSpPr>
          <p:nvPr/>
        </p:nvSpPr>
        <p:spPr bwMode="auto">
          <a:xfrm>
            <a:off x="533400" y="3124200"/>
            <a:ext cx="8001000" cy="366713"/>
          </a:xfrm>
          <a:prstGeom prst="rect">
            <a:avLst/>
          </a:prstGeom>
          <a:noFill/>
          <a:ln w="9525">
            <a:noFill/>
            <a:miter lim="800000"/>
            <a:headEnd/>
            <a:tailEnd/>
          </a:ln>
          <a:effectLst/>
        </p:spPr>
        <p:txBody>
          <a:bodyPr>
            <a:spAutoFit/>
          </a:bodyPr>
          <a:lstStyle/>
          <a:p>
            <a:pPr algn="ctr" eaLnBrk="1" hangingPunct="1">
              <a:spcBef>
                <a:spcPct val="50000"/>
              </a:spcBef>
              <a:defRPr/>
            </a:pPr>
            <a:endParaRPr lang="en-US" b="1">
              <a:solidFill>
                <a:srgbClr val="0000CC"/>
              </a:solidFill>
              <a:effectLst>
                <a:outerShdw blurRad="38100" dist="38100" dir="2700000" algn="tl">
                  <a:srgbClr val="000000"/>
                </a:outerShdw>
              </a:effectLst>
              <a:latin typeface="Comic Sans MS" pitchFamily="66" charset="0"/>
            </a:endParaRPr>
          </a:p>
        </p:txBody>
      </p:sp>
      <p:sp>
        <p:nvSpPr>
          <p:cNvPr id="730161" name="Text Box 49"/>
          <p:cNvSpPr txBox="1">
            <a:spLocks noChangeArrowheads="1"/>
          </p:cNvSpPr>
          <p:nvPr/>
        </p:nvSpPr>
        <p:spPr bwMode="auto">
          <a:xfrm>
            <a:off x="609600" y="2514600"/>
            <a:ext cx="5486400" cy="641350"/>
          </a:xfrm>
          <a:prstGeom prst="rect">
            <a:avLst/>
          </a:prstGeom>
          <a:noFill/>
          <a:ln w="9525">
            <a:noFill/>
            <a:miter lim="800000"/>
            <a:headEnd/>
            <a:tailEnd/>
          </a:ln>
          <a:effectLst/>
        </p:spPr>
        <p:txBody>
          <a:bodyPr>
            <a:spAutoFit/>
          </a:bodyPr>
          <a:lstStyle/>
          <a:p>
            <a:pPr algn="ctr" eaLnBrk="1" hangingPunct="1">
              <a:spcBef>
                <a:spcPct val="50000"/>
              </a:spcBef>
              <a:defRPr/>
            </a:pPr>
            <a:r>
              <a:rPr lang="en-US" sz="3600" b="1">
                <a:solidFill>
                  <a:srgbClr val="FFFF00"/>
                </a:solidFill>
                <a:effectLst>
                  <a:outerShdw blurRad="38100" dist="38100" dir="2700000" algn="tl">
                    <a:srgbClr val="000000"/>
                  </a:outerShdw>
                </a:effectLst>
                <a:latin typeface="Comic Sans MS" pitchFamily="66" charset="0"/>
              </a:rPr>
              <a:t>The Bible -</a:t>
            </a:r>
          </a:p>
        </p:txBody>
      </p:sp>
      <p:sp>
        <p:nvSpPr>
          <p:cNvPr id="730162" name="Text Box 50"/>
          <p:cNvSpPr txBox="1">
            <a:spLocks noChangeArrowheads="1"/>
          </p:cNvSpPr>
          <p:nvPr/>
        </p:nvSpPr>
        <p:spPr bwMode="auto">
          <a:xfrm>
            <a:off x="466725" y="3429000"/>
            <a:ext cx="7467600" cy="457200"/>
          </a:xfrm>
          <a:prstGeom prst="rect">
            <a:avLst/>
          </a:prstGeom>
          <a:noFill/>
          <a:ln w="9525">
            <a:noFill/>
            <a:miter lim="800000"/>
            <a:headEnd/>
            <a:tailEnd/>
          </a:ln>
          <a:effectLst/>
        </p:spPr>
        <p:txBody>
          <a:bodyPr>
            <a:spAutoFit/>
          </a:bodyPr>
          <a:lstStyle/>
          <a:p>
            <a:pPr eaLnBrk="1" hangingPunct="1">
              <a:spcBef>
                <a:spcPct val="50000"/>
              </a:spcBef>
              <a:defRPr/>
            </a:pPr>
            <a:r>
              <a:rPr lang="en-US" sz="2400">
                <a:solidFill>
                  <a:srgbClr val="FFFF00"/>
                </a:solidFill>
                <a:effectLst>
                  <a:outerShdw blurRad="38100" dist="38100" dir="2700000" algn="tl">
                    <a:srgbClr val="000000"/>
                  </a:outerShdw>
                </a:effectLst>
                <a:latin typeface="Comic Sans MS" pitchFamily="66" charset="0"/>
              </a:rPr>
              <a:t>1.  There are </a:t>
            </a:r>
            <a:r>
              <a:rPr lang="en-US" sz="2400" u="sng">
                <a:solidFill>
                  <a:srgbClr val="FFFF00"/>
                </a:solidFill>
                <a:effectLst>
                  <a:outerShdw blurRad="38100" dist="38100" dir="2700000" algn="tl">
                    <a:srgbClr val="000000"/>
                  </a:outerShdw>
                </a:effectLst>
                <a:latin typeface="Comic Sans MS" pitchFamily="66" charset="0"/>
              </a:rPr>
              <a:t>no</a:t>
            </a:r>
            <a:r>
              <a:rPr lang="en-US" sz="2400">
                <a:solidFill>
                  <a:srgbClr val="FFFF00"/>
                </a:solidFill>
                <a:effectLst>
                  <a:outerShdw blurRad="38100" dist="38100" dir="2700000" algn="tl">
                    <a:srgbClr val="000000"/>
                  </a:outerShdw>
                </a:effectLst>
                <a:latin typeface="Comic Sans MS" pitchFamily="66" charset="0"/>
              </a:rPr>
              <a:t> Original Autographs</a:t>
            </a:r>
          </a:p>
        </p:txBody>
      </p:sp>
      <p:sp>
        <p:nvSpPr>
          <p:cNvPr id="730163" name="Text Box 51"/>
          <p:cNvSpPr txBox="1">
            <a:spLocks noChangeArrowheads="1"/>
          </p:cNvSpPr>
          <p:nvPr/>
        </p:nvSpPr>
        <p:spPr bwMode="auto">
          <a:xfrm>
            <a:off x="466725" y="4038600"/>
            <a:ext cx="8610600" cy="457200"/>
          </a:xfrm>
          <a:prstGeom prst="rect">
            <a:avLst/>
          </a:prstGeom>
          <a:noFill/>
          <a:ln w="9525">
            <a:noFill/>
            <a:miter lim="800000"/>
            <a:headEnd/>
            <a:tailEnd/>
          </a:ln>
          <a:effectLst/>
        </p:spPr>
        <p:txBody>
          <a:bodyPr>
            <a:spAutoFit/>
          </a:bodyPr>
          <a:lstStyle/>
          <a:p>
            <a:pPr eaLnBrk="1" hangingPunct="1">
              <a:spcBef>
                <a:spcPct val="50000"/>
              </a:spcBef>
              <a:defRPr/>
            </a:pPr>
            <a:r>
              <a:rPr lang="en-US" sz="2400">
                <a:solidFill>
                  <a:srgbClr val="FFFF00"/>
                </a:solidFill>
                <a:effectLst>
                  <a:outerShdw blurRad="38100" dist="38100" dir="2700000" algn="tl">
                    <a:srgbClr val="000000"/>
                  </a:outerShdw>
                </a:effectLst>
                <a:latin typeface="Comic Sans MS" pitchFamily="66" charset="0"/>
              </a:rPr>
              <a:t>2.  1</a:t>
            </a:r>
            <a:r>
              <a:rPr lang="en-US" sz="2400" baseline="30000">
                <a:solidFill>
                  <a:srgbClr val="FFFF00"/>
                </a:solidFill>
                <a:effectLst>
                  <a:outerShdw blurRad="38100" dist="38100" dir="2700000" algn="tl">
                    <a:srgbClr val="000000"/>
                  </a:outerShdw>
                </a:effectLst>
                <a:latin typeface="Comic Sans MS" pitchFamily="66" charset="0"/>
              </a:rPr>
              <a:t>st</a:t>
            </a:r>
            <a:r>
              <a:rPr lang="en-US" sz="2400">
                <a:solidFill>
                  <a:srgbClr val="FFFF00"/>
                </a:solidFill>
                <a:effectLst>
                  <a:outerShdw blurRad="38100" dist="38100" dir="2700000" algn="tl">
                    <a:srgbClr val="000000"/>
                  </a:outerShdw>
                </a:effectLst>
                <a:latin typeface="Comic Sans MS" pitchFamily="66" charset="0"/>
              </a:rPr>
              <a:t> Manuscript </a:t>
            </a:r>
            <a:r>
              <a:rPr lang="en-US" sz="2400" u="sng">
                <a:solidFill>
                  <a:srgbClr val="FFFF00"/>
                </a:solidFill>
                <a:effectLst>
                  <a:outerShdw blurRad="38100" dist="38100" dir="2700000" algn="tl">
                    <a:srgbClr val="000000"/>
                  </a:outerShdw>
                </a:effectLst>
                <a:latin typeface="Comic Sans MS" pitchFamily="66" charset="0"/>
              </a:rPr>
              <a:t>50 years after</a:t>
            </a:r>
            <a:r>
              <a:rPr lang="en-US" sz="2400">
                <a:solidFill>
                  <a:srgbClr val="FFFF00"/>
                </a:solidFill>
                <a:effectLst>
                  <a:outerShdw blurRad="38100" dist="38100" dir="2700000" algn="tl">
                    <a:srgbClr val="000000"/>
                  </a:outerShdw>
                </a:effectLst>
                <a:latin typeface="Comic Sans MS" pitchFamily="66" charset="0"/>
              </a:rPr>
              <a:t> the Original Autograph</a:t>
            </a:r>
          </a:p>
        </p:txBody>
      </p:sp>
      <p:sp>
        <p:nvSpPr>
          <p:cNvPr id="730164" name="Text Box 52"/>
          <p:cNvSpPr txBox="1">
            <a:spLocks noChangeArrowheads="1"/>
          </p:cNvSpPr>
          <p:nvPr/>
        </p:nvSpPr>
        <p:spPr bwMode="auto">
          <a:xfrm>
            <a:off x="457200" y="4648200"/>
            <a:ext cx="8610600" cy="457200"/>
          </a:xfrm>
          <a:prstGeom prst="rect">
            <a:avLst/>
          </a:prstGeom>
          <a:noFill/>
          <a:ln w="9525">
            <a:noFill/>
            <a:miter lim="800000"/>
            <a:headEnd/>
            <a:tailEnd/>
          </a:ln>
          <a:effectLst/>
        </p:spPr>
        <p:txBody>
          <a:bodyPr>
            <a:spAutoFit/>
          </a:bodyPr>
          <a:lstStyle/>
          <a:p>
            <a:pPr eaLnBrk="1" hangingPunct="1">
              <a:spcBef>
                <a:spcPct val="50000"/>
              </a:spcBef>
              <a:defRPr/>
            </a:pPr>
            <a:r>
              <a:rPr lang="en-US" sz="2400">
                <a:solidFill>
                  <a:srgbClr val="FFFF00"/>
                </a:solidFill>
                <a:effectLst>
                  <a:outerShdw blurRad="38100" dist="38100" dir="2700000" algn="tl">
                    <a:srgbClr val="000000"/>
                  </a:outerShdw>
                </a:effectLst>
                <a:latin typeface="Comic Sans MS" pitchFamily="66" charset="0"/>
              </a:rPr>
              <a:t>3.  There are </a:t>
            </a:r>
            <a:r>
              <a:rPr lang="en-US" sz="2400" u="sng">
                <a:solidFill>
                  <a:srgbClr val="FFFF00"/>
                </a:solidFill>
                <a:effectLst>
                  <a:outerShdw blurRad="38100" dist="38100" dir="2700000" algn="tl">
                    <a:srgbClr val="000000"/>
                  </a:outerShdw>
                </a:effectLst>
                <a:latin typeface="Comic Sans MS" pitchFamily="66" charset="0"/>
              </a:rPr>
              <a:t>4-5 nearly complete</a:t>
            </a:r>
            <a:r>
              <a:rPr lang="en-US" sz="2400">
                <a:solidFill>
                  <a:srgbClr val="FFFF00"/>
                </a:solidFill>
                <a:effectLst>
                  <a:outerShdw blurRad="38100" dist="38100" dir="2700000" algn="tl">
                    <a:srgbClr val="000000"/>
                  </a:outerShdw>
                </a:effectLst>
                <a:latin typeface="Comic Sans MS" pitchFamily="66" charset="0"/>
              </a:rPr>
              <a:t> manuscripts</a:t>
            </a:r>
          </a:p>
        </p:txBody>
      </p:sp>
      <p:sp>
        <p:nvSpPr>
          <p:cNvPr id="730165" name="Text Box 53"/>
          <p:cNvSpPr txBox="1">
            <a:spLocks noChangeArrowheads="1"/>
          </p:cNvSpPr>
          <p:nvPr/>
        </p:nvSpPr>
        <p:spPr bwMode="auto">
          <a:xfrm>
            <a:off x="457200" y="5257800"/>
            <a:ext cx="7467600" cy="457200"/>
          </a:xfrm>
          <a:prstGeom prst="rect">
            <a:avLst/>
          </a:prstGeom>
          <a:noFill/>
          <a:ln w="9525">
            <a:noFill/>
            <a:miter lim="800000"/>
            <a:headEnd/>
            <a:tailEnd/>
          </a:ln>
          <a:effectLst/>
        </p:spPr>
        <p:txBody>
          <a:bodyPr>
            <a:spAutoFit/>
          </a:bodyPr>
          <a:lstStyle/>
          <a:p>
            <a:pPr eaLnBrk="1" hangingPunct="1">
              <a:spcBef>
                <a:spcPct val="50000"/>
              </a:spcBef>
              <a:defRPr/>
            </a:pPr>
            <a:r>
              <a:rPr lang="en-US" sz="2400">
                <a:solidFill>
                  <a:srgbClr val="FFFF00"/>
                </a:solidFill>
                <a:effectLst>
                  <a:outerShdw blurRad="38100" dist="38100" dir="2700000" algn="tl">
                    <a:srgbClr val="000000"/>
                  </a:outerShdw>
                </a:effectLst>
                <a:latin typeface="Comic Sans MS" pitchFamily="66" charset="0"/>
              </a:rPr>
              <a:t>4.  There are </a:t>
            </a:r>
            <a:r>
              <a:rPr lang="en-US" sz="2400" u="sng">
                <a:solidFill>
                  <a:srgbClr val="FFFF00"/>
                </a:solidFill>
                <a:effectLst>
                  <a:outerShdw blurRad="38100" dist="38100" dir="2700000" algn="tl">
                    <a:srgbClr val="000000"/>
                  </a:outerShdw>
                </a:effectLst>
                <a:latin typeface="Comic Sans MS" pitchFamily="66" charset="0"/>
              </a:rPr>
              <a:t>20 reliable</a:t>
            </a:r>
            <a:r>
              <a:rPr lang="en-US" sz="2400">
                <a:solidFill>
                  <a:srgbClr val="FFFF00"/>
                </a:solidFill>
                <a:effectLst>
                  <a:outerShdw blurRad="38100" dist="38100" dir="2700000" algn="tl">
                    <a:srgbClr val="000000"/>
                  </a:outerShdw>
                </a:effectLst>
                <a:latin typeface="Comic Sans MS" pitchFamily="66" charset="0"/>
              </a:rPr>
              <a:t> manuscripts?</a:t>
            </a:r>
          </a:p>
        </p:txBody>
      </p:sp>
    </p:spTree>
  </p:cSld>
  <p:clrMapOvr>
    <a:masterClrMapping/>
  </p:clrMapOvr>
  <p:transition>
    <p:fade thruBlk="1"/>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9394" name="Group 2"/>
          <p:cNvGraphicFramePr>
            <a:graphicFrameLocks noGrp="1"/>
          </p:cNvGraphicFramePr>
          <p:nvPr/>
        </p:nvGraphicFramePr>
        <p:xfrm>
          <a:off x="7696200" y="381000"/>
          <a:ext cx="304800" cy="990600"/>
        </p:xfrm>
        <a:graphic>
          <a:graphicData uri="http://schemas.openxmlformats.org/drawingml/2006/table">
            <a:tbl>
              <a:tblPr/>
              <a:tblGrid>
                <a:gridCol w="304800"/>
              </a:tblGrid>
              <a:tr h="9906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99438" name="Group 46"/>
          <p:cNvGraphicFramePr>
            <a:graphicFrameLocks noGrp="1"/>
          </p:cNvGraphicFramePr>
          <p:nvPr/>
        </p:nvGraphicFramePr>
        <p:xfrm>
          <a:off x="285750" y="990600"/>
          <a:ext cx="8636317" cy="5681663"/>
        </p:xfrm>
        <a:graphic>
          <a:graphicData uri="http://schemas.openxmlformats.org/drawingml/2006/table">
            <a:tbl>
              <a:tblPr/>
              <a:tblGrid>
                <a:gridCol w="711200"/>
                <a:gridCol w="711200"/>
                <a:gridCol w="711200"/>
                <a:gridCol w="1241425"/>
                <a:gridCol w="208280"/>
                <a:gridCol w="709612"/>
                <a:gridCol w="711200"/>
                <a:gridCol w="711200"/>
                <a:gridCol w="711200"/>
                <a:gridCol w="711200"/>
                <a:gridCol w="711200"/>
                <a:gridCol w="787400"/>
              </a:tblGrid>
              <a:tr h="56816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4480" name="Text Box 36"/>
          <p:cNvSpPr txBox="1">
            <a:spLocks noChangeArrowheads="1"/>
          </p:cNvSpPr>
          <p:nvPr/>
        </p:nvSpPr>
        <p:spPr bwMode="auto">
          <a:xfrm>
            <a:off x="152400" y="242888"/>
            <a:ext cx="8839200" cy="366712"/>
          </a:xfrm>
          <a:prstGeom prst="rect">
            <a:avLst/>
          </a:prstGeom>
          <a:noFill/>
          <a:ln w="9525">
            <a:noFill/>
            <a:miter lim="800000"/>
            <a:headEnd/>
            <a:tailEnd/>
          </a:ln>
        </p:spPr>
        <p:txBody>
          <a:bodyPr>
            <a:spAutoFit/>
          </a:bodyPr>
          <a:lstStyle/>
          <a:p>
            <a:pPr eaLnBrk="1" hangingPunct="1">
              <a:spcBef>
                <a:spcPct val="50000"/>
              </a:spcBef>
            </a:pPr>
            <a:endParaRPr lang="en-US">
              <a:latin typeface="Arial" charset="0"/>
            </a:endParaRPr>
          </a:p>
        </p:txBody>
      </p:sp>
      <p:sp>
        <p:nvSpPr>
          <p:cNvPr id="699429" name="Text Box 37"/>
          <p:cNvSpPr txBox="1">
            <a:spLocks noChangeArrowheads="1"/>
          </p:cNvSpPr>
          <p:nvPr/>
        </p:nvSpPr>
        <p:spPr bwMode="auto">
          <a:xfrm>
            <a:off x="4038600" y="0"/>
            <a:ext cx="1066800" cy="519113"/>
          </a:xfrm>
          <a:prstGeom prst="rect">
            <a:avLst/>
          </a:prstGeom>
          <a:noFill/>
          <a:ln w="9525">
            <a:noFill/>
            <a:miter lim="800000"/>
            <a:headEnd/>
            <a:tailEnd/>
          </a:ln>
          <a:effectLst/>
        </p:spPr>
        <p:txBody>
          <a:bodyPr>
            <a:spAutoFit/>
          </a:bodyPr>
          <a:lstStyle/>
          <a:p>
            <a:pPr eaLnBrk="1" hangingPunct="1">
              <a:spcBef>
                <a:spcPct val="50000"/>
              </a:spcBef>
              <a:defRPr/>
            </a:pPr>
            <a:r>
              <a:rPr lang="en-US" sz="2800">
                <a:solidFill>
                  <a:srgbClr val="0000CC"/>
                </a:solidFill>
                <a:effectLst>
                  <a:outerShdw blurRad="38100" dist="38100" dir="2700000" algn="tl">
                    <a:srgbClr val="000000"/>
                  </a:outerShdw>
                </a:effectLst>
                <a:latin typeface="Comic Sans MS" pitchFamily="66" charset="0"/>
              </a:rPr>
              <a:t>A.D.  </a:t>
            </a:r>
          </a:p>
        </p:txBody>
      </p:sp>
      <p:sp>
        <p:nvSpPr>
          <p:cNvPr id="104482" name="Text Box 38"/>
          <p:cNvSpPr txBox="1">
            <a:spLocks noChangeArrowheads="1"/>
          </p:cNvSpPr>
          <p:nvPr/>
        </p:nvSpPr>
        <p:spPr bwMode="auto">
          <a:xfrm>
            <a:off x="0" y="609600"/>
            <a:ext cx="9144000" cy="366713"/>
          </a:xfrm>
          <a:prstGeom prst="rect">
            <a:avLst/>
          </a:prstGeom>
          <a:noFill/>
          <a:ln w="9525">
            <a:noFill/>
            <a:miter lim="800000"/>
            <a:headEnd/>
            <a:tailEnd/>
          </a:ln>
        </p:spPr>
        <p:txBody>
          <a:bodyPr>
            <a:spAutoFit/>
          </a:bodyPr>
          <a:lstStyle/>
          <a:p>
            <a:pPr eaLnBrk="1" hangingPunct="1">
              <a:spcBef>
                <a:spcPct val="50000"/>
              </a:spcBef>
            </a:pPr>
            <a:r>
              <a:rPr lang="en-US">
                <a:latin typeface="Arial" charset="0"/>
              </a:rPr>
              <a:t>  </a:t>
            </a:r>
            <a:r>
              <a:rPr lang="en-US">
                <a:solidFill>
                  <a:srgbClr val="0000CC"/>
                </a:solidFill>
                <a:latin typeface="Comic Sans MS" pitchFamily="66" charset="0"/>
              </a:rPr>
              <a:t>0      100     200    300    400     500    600    700     800    900   1000   1100   1200</a:t>
            </a:r>
            <a:r>
              <a:rPr lang="en-US">
                <a:latin typeface="Arial" charset="0"/>
              </a:rPr>
              <a:t> </a:t>
            </a:r>
          </a:p>
        </p:txBody>
      </p:sp>
      <p:pic>
        <p:nvPicPr>
          <p:cNvPr id="104483" name="Picture 39" descr="CaesarsGallicWars02"/>
          <p:cNvPicPr>
            <a:picLocks noChangeAspect="1" noChangeArrowheads="1"/>
          </p:cNvPicPr>
          <p:nvPr/>
        </p:nvPicPr>
        <p:blipFill>
          <a:blip r:embed="rId3" cstate="print"/>
          <a:srcRect/>
          <a:stretch>
            <a:fillRect/>
          </a:stretch>
        </p:blipFill>
        <p:spPr bwMode="auto">
          <a:xfrm>
            <a:off x="333375" y="1019175"/>
            <a:ext cx="1739900" cy="2540000"/>
          </a:xfrm>
          <a:prstGeom prst="rect">
            <a:avLst/>
          </a:prstGeom>
          <a:noFill/>
          <a:ln w="3175">
            <a:solidFill>
              <a:srgbClr val="000000"/>
            </a:solidFill>
            <a:miter lim="800000"/>
            <a:headEnd/>
            <a:tailEnd/>
          </a:ln>
        </p:spPr>
      </p:pic>
      <p:sp>
        <p:nvSpPr>
          <p:cNvPr id="699432" name="Text Box 40"/>
          <p:cNvSpPr txBox="1">
            <a:spLocks noChangeArrowheads="1"/>
          </p:cNvSpPr>
          <p:nvPr/>
        </p:nvSpPr>
        <p:spPr bwMode="auto">
          <a:xfrm>
            <a:off x="2085975" y="1066800"/>
            <a:ext cx="3810000" cy="946150"/>
          </a:xfrm>
          <a:prstGeom prst="rect">
            <a:avLst/>
          </a:prstGeom>
          <a:noFill/>
          <a:ln w="9525">
            <a:noFill/>
            <a:miter lim="800000"/>
            <a:headEnd/>
            <a:tailEnd/>
          </a:ln>
          <a:effectLst/>
        </p:spPr>
        <p:txBody>
          <a:bodyPr>
            <a:spAutoFit/>
          </a:bodyPr>
          <a:lstStyle/>
          <a:p>
            <a:pPr algn="ctr" eaLnBrk="1" hangingPunct="1">
              <a:spcBef>
                <a:spcPct val="50000"/>
              </a:spcBef>
              <a:defRPr/>
            </a:pPr>
            <a:r>
              <a:rPr lang="en-US" sz="2800" b="1">
                <a:solidFill>
                  <a:srgbClr val="FFFF00"/>
                </a:solidFill>
                <a:effectLst>
                  <a:outerShdw blurRad="38100" dist="38100" dir="2700000" algn="tl">
                    <a:srgbClr val="000000"/>
                  </a:outerShdw>
                </a:effectLst>
                <a:latin typeface="Comic Sans MS" pitchFamily="66" charset="0"/>
              </a:rPr>
              <a:t>Caesar’s Gallic Wars</a:t>
            </a:r>
            <a:br>
              <a:rPr lang="en-US" sz="2800" b="1">
                <a:solidFill>
                  <a:srgbClr val="FFFF00"/>
                </a:solidFill>
                <a:effectLst>
                  <a:outerShdw blurRad="38100" dist="38100" dir="2700000" algn="tl">
                    <a:srgbClr val="000000"/>
                  </a:outerShdw>
                </a:effectLst>
                <a:latin typeface="Comic Sans MS" pitchFamily="66" charset="0"/>
              </a:rPr>
            </a:br>
            <a:r>
              <a:rPr lang="en-US" sz="2800" b="1">
                <a:solidFill>
                  <a:srgbClr val="FFFF00"/>
                </a:solidFill>
                <a:effectLst>
                  <a:outerShdw blurRad="38100" dist="38100" dir="2700000" algn="tl">
                    <a:srgbClr val="000000"/>
                  </a:outerShdw>
                </a:effectLst>
                <a:latin typeface="Comic Sans MS" pitchFamily="66" charset="0"/>
              </a:rPr>
              <a:t>58–50 B.C.</a:t>
            </a:r>
          </a:p>
        </p:txBody>
      </p:sp>
      <p:sp>
        <p:nvSpPr>
          <p:cNvPr id="699433" name="Text Box 41"/>
          <p:cNvSpPr txBox="1">
            <a:spLocks noChangeArrowheads="1"/>
          </p:cNvSpPr>
          <p:nvPr/>
        </p:nvSpPr>
        <p:spPr bwMode="auto">
          <a:xfrm>
            <a:off x="180975" y="3810000"/>
            <a:ext cx="2057400" cy="822325"/>
          </a:xfrm>
          <a:prstGeom prst="rect">
            <a:avLst/>
          </a:prstGeom>
          <a:noFill/>
          <a:ln w="9525">
            <a:noFill/>
            <a:miter lim="800000"/>
            <a:headEnd/>
            <a:tailEnd/>
          </a:ln>
          <a:effectLst/>
        </p:spPr>
        <p:txBody>
          <a:bodyPr>
            <a:spAutoFit/>
          </a:bodyPr>
          <a:lstStyle/>
          <a:p>
            <a:pPr algn="ctr" eaLnBrk="1" hangingPunct="1">
              <a:spcBef>
                <a:spcPct val="50000"/>
              </a:spcBef>
              <a:defRPr/>
            </a:pPr>
            <a:r>
              <a:rPr lang="en-US" sz="2400" b="1">
                <a:solidFill>
                  <a:srgbClr val="FFFF00"/>
                </a:solidFill>
                <a:effectLst>
                  <a:outerShdw blurRad="38100" dist="38100" dir="2700000" algn="tl">
                    <a:srgbClr val="000000"/>
                  </a:outerShdw>
                </a:effectLst>
                <a:latin typeface="Comic Sans MS" pitchFamily="66" charset="0"/>
              </a:rPr>
              <a:t>No Original Autographs</a:t>
            </a:r>
          </a:p>
        </p:txBody>
      </p:sp>
      <p:sp>
        <p:nvSpPr>
          <p:cNvPr id="104486" name="Text Box 42"/>
          <p:cNvSpPr txBox="1">
            <a:spLocks noChangeArrowheads="1"/>
          </p:cNvSpPr>
          <p:nvPr/>
        </p:nvSpPr>
        <p:spPr bwMode="auto">
          <a:xfrm>
            <a:off x="6519863" y="3719513"/>
            <a:ext cx="304800" cy="579437"/>
          </a:xfrm>
          <a:prstGeom prst="rect">
            <a:avLst/>
          </a:prstGeom>
          <a:noFill/>
          <a:ln w="9525">
            <a:noFill/>
            <a:miter lim="800000"/>
            <a:headEnd/>
            <a:tailEnd/>
          </a:ln>
        </p:spPr>
        <p:txBody>
          <a:bodyPr>
            <a:spAutoFit/>
          </a:bodyPr>
          <a:lstStyle/>
          <a:p>
            <a:pPr eaLnBrk="1" hangingPunct="1">
              <a:spcBef>
                <a:spcPct val="50000"/>
              </a:spcBef>
            </a:pPr>
            <a:r>
              <a:rPr lang="en-US" sz="3200" b="1">
                <a:solidFill>
                  <a:srgbClr val="0000CC"/>
                </a:solidFill>
                <a:latin typeface="Comic Sans MS" pitchFamily="66" charset="0"/>
              </a:rPr>
              <a:t>*</a:t>
            </a:r>
          </a:p>
        </p:txBody>
      </p:sp>
      <p:sp>
        <p:nvSpPr>
          <p:cNvPr id="699435" name="Text Box 43"/>
          <p:cNvSpPr txBox="1">
            <a:spLocks noChangeArrowheads="1"/>
          </p:cNvSpPr>
          <p:nvPr/>
        </p:nvSpPr>
        <p:spPr bwMode="auto">
          <a:xfrm>
            <a:off x="5791200" y="3429000"/>
            <a:ext cx="1905000" cy="366713"/>
          </a:xfrm>
          <a:prstGeom prst="rect">
            <a:avLst/>
          </a:prstGeom>
          <a:noFill/>
          <a:ln w="9525">
            <a:noFill/>
            <a:miter lim="800000"/>
            <a:headEnd/>
            <a:tailEnd/>
          </a:ln>
          <a:effectLst/>
        </p:spPr>
        <p:txBody>
          <a:bodyPr>
            <a:spAutoFit/>
          </a:bodyPr>
          <a:lstStyle/>
          <a:p>
            <a:pPr algn="ctr" eaLnBrk="1" hangingPunct="1">
              <a:spcBef>
                <a:spcPct val="50000"/>
              </a:spcBef>
              <a:defRPr/>
            </a:pPr>
            <a:r>
              <a:rPr lang="en-US" b="1">
                <a:solidFill>
                  <a:srgbClr val="FFFF00"/>
                </a:solidFill>
                <a:effectLst>
                  <a:outerShdw blurRad="38100" dist="38100" dir="2700000" algn="tl">
                    <a:srgbClr val="000000"/>
                  </a:outerShdw>
                </a:effectLst>
                <a:latin typeface="Comic Sans MS" pitchFamily="66" charset="0"/>
              </a:rPr>
              <a:t>1</a:t>
            </a:r>
            <a:r>
              <a:rPr lang="en-US" b="1" baseline="30000">
                <a:solidFill>
                  <a:srgbClr val="FFFF00"/>
                </a:solidFill>
                <a:effectLst>
                  <a:outerShdw blurRad="38100" dist="38100" dir="2700000" algn="tl">
                    <a:srgbClr val="000000"/>
                  </a:outerShdw>
                </a:effectLst>
                <a:latin typeface="Comic Sans MS" pitchFamily="66" charset="0"/>
              </a:rPr>
              <a:t>st </a:t>
            </a:r>
            <a:r>
              <a:rPr lang="en-US" b="1">
                <a:solidFill>
                  <a:srgbClr val="FFFF00"/>
                </a:solidFill>
                <a:effectLst>
                  <a:outerShdw blurRad="38100" dist="38100" dir="2700000" algn="tl">
                    <a:srgbClr val="000000"/>
                  </a:outerShdw>
                </a:effectLst>
                <a:latin typeface="Comic Sans MS" pitchFamily="66" charset="0"/>
              </a:rPr>
              <a:t>Manuscript</a:t>
            </a:r>
            <a:endParaRPr lang="en-US" b="1" baseline="30000">
              <a:solidFill>
                <a:srgbClr val="FFFF00"/>
              </a:solidFill>
              <a:effectLst>
                <a:outerShdw blurRad="38100" dist="38100" dir="2700000" algn="tl">
                  <a:srgbClr val="000000"/>
                </a:outerShdw>
              </a:effectLst>
              <a:latin typeface="Comic Sans MS" pitchFamily="66" charset="0"/>
            </a:endParaRPr>
          </a:p>
        </p:txBody>
      </p:sp>
      <p:sp>
        <p:nvSpPr>
          <p:cNvPr id="699436" name="Text Box 44"/>
          <p:cNvSpPr txBox="1">
            <a:spLocks noChangeArrowheads="1"/>
          </p:cNvSpPr>
          <p:nvPr/>
        </p:nvSpPr>
        <p:spPr bwMode="auto">
          <a:xfrm>
            <a:off x="5986463" y="4038600"/>
            <a:ext cx="1447800" cy="641350"/>
          </a:xfrm>
          <a:prstGeom prst="rect">
            <a:avLst/>
          </a:prstGeom>
          <a:noFill/>
          <a:ln w="9525">
            <a:noFill/>
            <a:miter lim="800000"/>
            <a:headEnd/>
            <a:tailEnd/>
          </a:ln>
          <a:effectLst/>
        </p:spPr>
        <p:txBody>
          <a:bodyPr>
            <a:spAutoFit/>
          </a:bodyPr>
          <a:lstStyle/>
          <a:p>
            <a:pPr algn="ctr" eaLnBrk="1" hangingPunct="1">
              <a:spcBef>
                <a:spcPct val="50000"/>
              </a:spcBef>
              <a:defRPr/>
            </a:pPr>
            <a:r>
              <a:rPr lang="en-US" b="1">
                <a:solidFill>
                  <a:srgbClr val="FFFF00"/>
                </a:solidFill>
                <a:effectLst>
                  <a:outerShdw blurRad="38100" dist="38100" dir="2700000" algn="tl">
                    <a:srgbClr val="000000"/>
                  </a:outerShdw>
                </a:effectLst>
                <a:latin typeface="Comic Sans MS" pitchFamily="66" charset="0"/>
              </a:rPr>
              <a:t>Circa</a:t>
            </a:r>
            <a:br>
              <a:rPr lang="en-US" b="1">
                <a:solidFill>
                  <a:srgbClr val="FFFF00"/>
                </a:solidFill>
                <a:effectLst>
                  <a:outerShdw blurRad="38100" dist="38100" dir="2700000" algn="tl">
                    <a:srgbClr val="000000"/>
                  </a:outerShdw>
                </a:effectLst>
                <a:latin typeface="Comic Sans MS" pitchFamily="66" charset="0"/>
              </a:rPr>
            </a:br>
            <a:r>
              <a:rPr lang="en-US" b="1">
                <a:solidFill>
                  <a:srgbClr val="FFFF00"/>
                </a:solidFill>
                <a:effectLst>
                  <a:outerShdw blurRad="38100" dist="38100" dir="2700000" algn="tl">
                    <a:srgbClr val="000000"/>
                  </a:outerShdw>
                </a:effectLst>
                <a:latin typeface="Comic Sans MS" pitchFamily="66" charset="0"/>
              </a:rPr>
              <a:t>900 A.D</a:t>
            </a:r>
            <a:r>
              <a:rPr lang="en-US" b="1">
                <a:solidFill>
                  <a:srgbClr val="99CCFF"/>
                </a:solidFill>
                <a:effectLst>
                  <a:outerShdw blurRad="38100" dist="38100" dir="2700000" algn="tl">
                    <a:srgbClr val="000000"/>
                  </a:outerShdw>
                </a:effectLst>
                <a:latin typeface="Comic Sans MS" pitchFamily="66" charset="0"/>
              </a:rPr>
              <a:t>.</a:t>
            </a:r>
          </a:p>
        </p:txBody>
      </p:sp>
      <p:sp>
        <p:nvSpPr>
          <p:cNvPr id="699437" name="Text Box 45"/>
          <p:cNvSpPr txBox="1">
            <a:spLocks noChangeArrowheads="1"/>
          </p:cNvSpPr>
          <p:nvPr/>
        </p:nvSpPr>
        <p:spPr bwMode="auto">
          <a:xfrm>
            <a:off x="1371600" y="4587875"/>
            <a:ext cx="6400800" cy="2041525"/>
          </a:xfrm>
          <a:prstGeom prst="rect">
            <a:avLst/>
          </a:prstGeom>
          <a:noFill/>
          <a:ln w="9525">
            <a:noFill/>
            <a:miter lim="800000"/>
            <a:headEnd/>
            <a:tailEnd/>
          </a:ln>
          <a:effectLst/>
        </p:spPr>
        <p:txBody>
          <a:bodyPr>
            <a:spAutoFit/>
          </a:bodyPr>
          <a:lstStyle/>
          <a:p>
            <a:pPr marL="342900" indent="-342900" eaLnBrk="1" hangingPunct="1">
              <a:spcBef>
                <a:spcPct val="50000"/>
              </a:spcBef>
              <a:defRPr/>
            </a:pPr>
            <a:r>
              <a:rPr lang="en-US" sz="3200" b="1">
                <a:solidFill>
                  <a:srgbClr val="0000CC"/>
                </a:solidFill>
                <a:latin typeface="Comic Sans MS" pitchFamily="66" charset="0"/>
              </a:rPr>
              <a:t>  </a:t>
            </a:r>
            <a:r>
              <a:rPr lang="en-US" sz="3200" b="1">
                <a:solidFill>
                  <a:srgbClr val="FFFF00"/>
                </a:solidFill>
                <a:effectLst>
                  <a:outerShdw blurRad="38100" dist="38100" dir="2700000" algn="tl">
                    <a:srgbClr val="000000"/>
                  </a:outerShdw>
                </a:effectLst>
                <a:latin typeface="Comic Sans MS" pitchFamily="66" charset="0"/>
              </a:rPr>
              <a:t>1.Only </a:t>
            </a:r>
            <a:r>
              <a:rPr lang="en-US" sz="3200" b="1" u="sng">
                <a:solidFill>
                  <a:srgbClr val="FFFF00"/>
                </a:solidFill>
                <a:effectLst>
                  <a:outerShdw blurRad="38100" dist="38100" dir="2700000" algn="tl">
                    <a:srgbClr val="000000"/>
                  </a:outerShdw>
                </a:effectLst>
                <a:latin typeface="Comic Sans MS" pitchFamily="66" charset="0"/>
              </a:rPr>
              <a:t>9-10</a:t>
            </a:r>
            <a:r>
              <a:rPr lang="en-US" sz="3200" b="1">
                <a:solidFill>
                  <a:srgbClr val="FFFF00"/>
                </a:solidFill>
                <a:effectLst>
                  <a:outerShdw blurRad="38100" dist="38100" dir="2700000" algn="tl">
                    <a:srgbClr val="000000"/>
                  </a:outerShdw>
                </a:effectLst>
                <a:latin typeface="Comic Sans MS" pitchFamily="66" charset="0"/>
              </a:rPr>
              <a:t> useable manuscripts</a:t>
            </a:r>
            <a:br>
              <a:rPr lang="en-US" sz="3200" b="1">
                <a:solidFill>
                  <a:srgbClr val="FFFF00"/>
                </a:solidFill>
                <a:effectLst>
                  <a:outerShdw blurRad="38100" dist="38100" dir="2700000" algn="tl">
                    <a:srgbClr val="000000"/>
                  </a:outerShdw>
                </a:effectLst>
                <a:latin typeface="Comic Sans MS" pitchFamily="66" charset="0"/>
              </a:rPr>
            </a:br>
            <a:r>
              <a:rPr lang="en-US" sz="3200" b="1">
                <a:solidFill>
                  <a:srgbClr val="FFFF00"/>
                </a:solidFill>
                <a:effectLst>
                  <a:outerShdw blurRad="38100" dist="38100" dir="2700000" algn="tl">
                    <a:srgbClr val="000000"/>
                  </a:outerShdw>
                </a:effectLst>
                <a:latin typeface="Comic Sans MS" pitchFamily="66" charset="0"/>
              </a:rPr>
              <a:t>2.No </a:t>
            </a:r>
            <a:r>
              <a:rPr lang="en-US" sz="3200" b="1" u="sng">
                <a:solidFill>
                  <a:srgbClr val="FFFF00"/>
                </a:solidFill>
                <a:effectLst>
                  <a:outerShdw blurRad="38100" dist="38100" dir="2700000" algn="tl">
                    <a:srgbClr val="000000"/>
                  </a:outerShdw>
                </a:effectLst>
                <a:latin typeface="Comic Sans MS" pitchFamily="66" charset="0"/>
              </a:rPr>
              <a:t>complete </a:t>
            </a:r>
            <a:r>
              <a:rPr lang="en-US" sz="3200" b="1">
                <a:solidFill>
                  <a:srgbClr val="FFFF00"/>
                </a:solidFill>
                <a:effectLst>
                  <a:outerShdw blurRad="38100" dist="38100" dir="2700000" algn="tl">
                    <a:srgbClr val="000000"/>
                  </a:outerShdw>
                </a:effectLst>
                <a:latin typeface="Comic Sans MS" pitchFamily="66" charset="0"/>
              </a:rPr>
              <a:t>manuscripts!</a:t>
            </a:r>
            <a:br>
              <a:rPr lang="en-US" sz="3200" b="1">
                <a:solidFill>
                  <a:srgbClr val="FFFF00"/>
                </a:solidFill>
                <a:effectLst>
                  <a:outerShdw blurRad="38100" dist="38100" dir="2700000" algn="tl">
                    <a:srgbClr val="000000"/>
                  </a:outerShdw>
                </a:effectLst>
                <a:latin typeface="Comic Sans MS" pitchFamily="66" charset="0"/>
              </a:rPr>
            </a:br>
            <a:r>
              <a:rPr lang="en-US" sz="3200" b="1">
                <a:solidFill>
                  <a:srgbClr val="FFFF00"/>
                </a:solidFill>
                <a:effectLst>
                  <a:outerShdw blurRad="38100" dist="38100" dir="2700000" algn="tl">
                    <a:srgbClr val="000000"/>
                  </a:outerShdw>
                </a:effectLst>
                <a:latin typeface="Comic Sans MS" pitchFamily="66" charset="0"/>
              </a:rPr>
              <a:t>3.</a:t>
            </a:r>
            <a:r>
              <a:rPr lang="en-US" sz="3200" b="1" u="sng">
                <a:solidFill>
                  <a:srgbClr val="FFFF00"/>
                </a:solidFill>
                <a:effectLst>
                  <a:outerShdw blurRad="38100" dist="38100" dir="2700000" algn="tl">
                    <a:srgbClr val="000000"/>
                  </a:outerShdw>
                </a:effectLst>
                <a:latin typeface="Comic Sans MS" pitchFamily="66" charset="0"/>
              </a:rPr>
              <a:t>Gap</a:t>
            </a:r>
            <a:r>
              <a:rPr lang="en-US" sz="3200" b="1">
                <a:solidFill>
                  <a:srgbClr val="FFFF00"/>
                </a:solidFill>
                <a:effectLst>
                  <a:outerShdw blurRad="38100" dist="38100" dir="2700000" algn="tl">
                    <a:srgbClr val="000000"/>
                  </a:outerShdw>
                </a:effectLst>
                <a:latin typeface="Comic Sans MS" pitchFamily="66" charset="0"/>
              </a:rPr>
              <a:t> of nearly 1000 years!</a:t>
            </a:r>
          </a:p>
        </p:txBody>
      </p:sp>
    </p:spTree>
  </p:cSld>
  <p:clrMapOvr>
    <a:masterClrMapping/>
  </p:clrMapOvr>
  <p:transition>
    <p:fade thruBlk="1"/>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9874" name="Group 2"/>
          <p:cNvGraphicFramePr>
            <a:graphicFrameLocks noGrp="1"/>
          </p:cNvGraphicFramePr>
          <p:nvPr/>
        </p:nvGraphicFramePr>
        <p:xfrm>
          <a:off x="7696200" y="381000"/>
          <a:ext cx="304800" cy="990600"/>
        </p:xfrm>
        <a:graphic>
          <a:graphicData uri="http://schemas.openxmlformats.org/drawingml/2006/table">
            <a:tbl>
              <a:tblPr/>
              <a:tblGrid>
                <a:gridCol w="304800"/>
              </a:tblGrid>
              <a:tr h="9906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719880" name="Group 8"/>
          <p:cNvGraphicFramePr>
            <a:graphicFrameLocks noGrp="1"/>
          </p:cNvGraphicFramePr>
          <p:nvPr/>
        </p:nvGraphicFramePr>
        <p:xfrm>
          <a:off x="285750" y="990600"/>
          <a:ext cx="8610600" cy="5681663"/>
        </p:xfrm>
        <a:graphic>
          <a:graphicData uri="http://schemas.openxmlformats.org/drawingml/2006/table">
            <a:tbl>
              <a:tblPr/>
              <a:tblGrid>
                <a:gridCol w="711200"/>
                <a:gridCol w="711200"/>
                <a:gridCol w="711200"/>
                <a:gridCol w="711200"/>
                <a:gridCol w="711200"/>
                <a:gridCol w="711200"/>
                <a:gridCol w="711200"/>
                <a:gridCol w="711200"/>
                <a:gridCol w="711200"/>
                <a:gridCol w="711200"/>
                <a:gridCol w="711200"/>
                <a:gridCol w="787400"/>
              </a:tblGrid>
              <a:tr h="56816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5504" name="Text Box 36"/>
          <p:cNvSpPr txBox="1">
            <a:spLocks noChangeArrowheads="1"/>
          </p:cNvSpPr>
          <p:nvPr/>
        </p:nvSpPr>
        <p:spPr bwMode="auto">
          <a:xfrm>
            <a:off x="152400" y="242888"/>
            <a:ext cx="8839200" cy="366712"/>
          </a:xfrm>
          <a:prstGeom prst="rect">
            <a:avLst/>
          </a:prstGeom>
          <a:noFill/>
          <a:ln w="9525">
            <a:noFill/>
            <a:miter lim="800000"/>
            <a:headEnd/>
            <a:tailEnd/>
          </a:ln>
        </p:spPr>
        <p:txBody>
          <a:bodyPr>
            <a:spAutoFit/>
          </a:bodyPr>
          <a:lstStyle/>
          <a:p>
            <a:pPr eaLnBrk="1" hangingPunct="1">
              <a:spcBef>
                <a:spcPct val="50000"/>
              </a:spcBef>
            </a:pPr>
            <a:endParaRPr lang="en-US">
              <a:latin typeface="Arial" charset="0"/>
            </a:endParaRPr>
          </a:p>
        </p:txBody>
      </p:sp>
      <p:sp>
        <p:nvSpPr>
          <p:cNvPr id="719909" name="Text Box 37"/>
          <p:cNvSpPr txBox="1">
            <a:spLocks noChangeArrowheads="1"/>
          </p:cNvSpPr>
          <p:nvPr/>
        </p:nvSpPr>
        <p:spPr bwMode="auto">
          <a:xfrm>
            <a:off x="4038600" y="0"/>
            <a:ext cx="1066800" cy="519113"/>
          </a:xfrm>
          <a:prstGeom prst="rect">
            <a:avLst/>
          </a:prstGeom>
          <a:noFill/>
          <a:ln w="9525">
            <a:noFill/>
            <a:miter lim="800000"/>
            <a:headEnd/>
            <a:tailEnd/>
          </a:ln>
          <a:effectLst/>
        </p:spPr>
        <p:txBody>
          <a:bodyPr>
            <a:spAutoFit/>
          </a:bodyPr>
          <a:lstStyle/>
          <a:p>
            <a:pPr eaLnBrk="1" hangingPunct="1">
              <a:spcBef>
                <a:spcPct val="50000"/>
              </a:spcBef>
              <a:defRPr/>
            </a:pPr>
            <a:r>
              <a:rPr lang="en-US" sz="2800">
                <a:solidFill>
                  <a:srgbClr val="FFFF66"/>
                </a:solidFill>
                <a:effectLst>
                  <a:outerShdw blurRad="38100" dist="38100" dir="2700000" algn="tl">
                    <a:srgbClr val="000000"/>
                  </a:outerShdw>
                </a:effectLst>
                <a:latin typeface="Comic Sans MS" pitchFamily="66" charset="0"/>
              </a:rPr>
              <a:t>A.D. </a:t>
            </a:r>
            <a:r>
              <a:rPr lang="en-US" sz="2800">
                <a:solidFill>
                  <a:srgbClr val="0000CC"/>
                </a:solidFill>
                <a:effectLst>
                  <a:outerShdw blurRad="38100" dist="38100" dir="2700000" algn="tl">
                    <a:srgbClr val="000000"/>
                  </a:outerShdw>
                </a:effectLst>
                <a:latin typeface="Comic Sans MS" pitchFamily="66" charset="0"/>
              </a:rPr>
              <a:t> </a:t>
            </a:r>
          </a:p>
        </p:txBody>
      </p:sp>
      <p:sp>
        <p:nvSpPr>
          <p:cNvPr id="105506" name="Text Box 38"/>
          <p:cNvSpPr txBox="1">
            <a:spLocks noChangeArrowheads="1"/>
          </p:cNvSpPr>
          <p:nvPr/>
        </p:nvSpPr>
        <p:spPr bwMode="auto">
          <a:xfrm>
            <a:off x="0" y="609600"/>
            <a:ext cx="9144000" cy="366713"/>
          </a:xfrm>
          <a:prstGeom prst="rect">
            <a:avLst/>
          </a:prstGeom>
          <a:noFill/>
          <a:ln w="9525">
            <a:noFill/>
            <a:miter lim="800000"/>
            <a:headEnd/>
            <a:tailEnd/>
          </a:ln>
        </p:spPr>
        <p:txBody>
          <a:bodyPr>
            <a:spAutoFit/>
          </a:bodyPr>
          <a:lstStyle/>
          <a:p>
            <a:pPr eaLnBrk="1" hangingPunct="1">
              <a:spcBef>
                <a:spcPct val="50000"/>
              </a:spcBef>
            </a:pPr>
            <a:r>
              <a:rPr lang="en-US">
                <a:latin typeface="Arial" charset="0"/>
              </a:rPr>
              <a:t>  </a:t>
            </a:r>
            <a:r>
              <a:rPr lang="en-US">
                <a:latin typeface="Comic Sans MS" pitchFamily="66" charset="0"/>
              </a:rPr>
              <a:t>0      100     200    300    400     500    600    700     800    900   1000   1100   1200</a:t>
            </a:r>
            <a:r>
              <a:rPr lang="en-US">
                <a:latin typeface="Arial" charset="0"/>
              </a:rPr>
              <a:t> </a:t>
            </a:r>
          </a:p>
        </p:txBody>
      </p:sp>
      <p:pic>
        <p:nvPicPr>
          <p:cNvPr id="105507" name="Picture 39" descr="Old-Manuscript-59-99"/>
          <p:cNvPicPr>
            <a:picLocks noChangeAspect="1" noChangeArrowheads="1"/>
          </p:cNvPicPr>
          <p:nvPr/>
        </p:nvPicPr>
        <p:blipFill>
          <a:blip r:embed="rId3" cstate="print"/>
          <a:srcRect/>
          <a:stretch>
            <a:fillRect/>
          </a:stretch>
        </p:blipFill>
        <p:spPr bwMode="auto">
          <a:xfrm>
            <a:off x="304800" y="1004888"/>
            <a:ext cx="1447800" cy="989012"/>
          </a:xfrm>
          <a:prstGeom prst="rect">
            <a:avLst/>
          </a:prstGeom>
          <a:noFill/>
          <a:ln w="9525">
            <a:noFill/>
            <a:miter lim="800000"/>
            <a:headEnd/>
            <a:tailEnd/>
          </a:ln>
        </p:spPr>
      </p:pic>
      <p:sp>
        <p:nvSpPr>
          <p:cNvPr id="719912" name="Text Box 40"/>
          <p:cNvSpPr txBox="1">
            <a:spLocks noChangeArrowheads="1"/>
          </p:cNvSpPr>
          <p:nvPr/>
        </p:nvSpPr>
        <p:spPr bwMode="auto">
          <a:xfrm>
            <a:off x="1752600" y="990600"/>
            <a:ext cx="7391400" cy="1190625"/>
          </a:xfrm>
          <a:prstGeom prst="rect">
            <a:avLst/>
          </a:prstGeom>
          <a:noFill/>
          <a:ln w="9525">
            <a:noFill/>
            <a:miter lim="800000"/>
            <a:headEnd/>
            <a:tailEnd/>
          </a:ln>
          <a:effectLst/>
        </p:spPr>
        <p:txBody>
          <a:bodyPr>
            <a:spAutoFit/>
          </a:bodyPr>
          <a:lstStyle/>
          <a:p>
            <a:pPr algn="ctr" eaLnBrk="1" hangingPunct="1">
              <a:spcBef>
                <a:spcPct val="50000"/>
              </a:spcBef>
              <a:defRPr/>
            </a:pPr>
            <a:r>
              <a:rPr lang="en-US" sz="3600" b="1">
                <a:solidFill>
                  <a:srgbClr val="FFFF00"/>
                </a:solidFill>
                <a:effectLst>
                  <a:outerShdw blurRad="38100" dist="38100" dir="2700000" algn="tl">
                    <a:srgbClr val="000000"/>
                  </a:outerShdw>
                </a:effectLst>
                <a:latin typeface="Comic Sans MS" pitchFamily="66" charset="0"/>
              </a:rPr>
              <a:t>How many manuscripts are there for the New Testament?</a:t>
            </a:r>
          </a:p>
        </p:txBody>
      </p:sp>
      <p:sp>
        <p:nvSpPr>
          <p:cNvPr id="105509" name="Rectangle 41"/>
          <p:cNvSpPr>
            <a:spLocks noChangeArrowheads="1"/>
          </p:cNvSpPr>
          <p:nvPr/>
        </p:nvSpPr>
        <p:spPr bwMode="auto">
          <a:xfrm>
            <a:off x="4479925" y="3048000"/>
            <a:ext cx="184150" cy="762000"/>
          </a:xfrm>
          <a:prstGeom prst="rect">
            <a:avLst/>
          </a:prstGeom>
          <a:noFill/>
          <a:ln w="9525">
            <a:noFill/>
            <a:miter lim="800000"/>
            <a:headEnd/>
            <a:tailEnd/>
          </a:ln>
        </p:spPr>
        <p:txBody>
          <a:bodyPr wrap="none">
            <a:spAutoFit/>
          </a:bodyPr>
          <a:lstStyle/>
          <a:p>
            <a:pPr algn="ctr" eaLnBrk="1" hangingPunct="1"/>
            <a:endParaRPr lang="en-US" sz="4400">
              <a:solidFill>
                <a:schemeClr val="tx2"/>
              </a:solidFill>
              <a:latin typeface="Arial" charset="0"/>
            </a:endParaRPr>
          </a:p>
        </p:txBody>
      </p:sp>
      <p:sp>
        <p:nvSpPr>
          <p:cNvPr id="719914" name="Text Box 42"/>
          <p:cNvSpPr txBox="1">
            <a:spLocks noChangeArrowheads="1"/>
          </p:cNvSpPr>
          <p:nvPr/>
        </p:nvSpPr>
        <p:spPr bwMode="auto">
          <a:xfrm>
            <a:off x="152400" y="2057400"/>
            <a:ext cx="2286000" cy="519113"/>
          </a:xfrm>
          <a:prstGeom prst="rect">
            <a:avLst/>
          </a:prstGeom>
          <a:noFill/>
          <a:ln w="9525">
            <a:noFill/>
            <a:miter lim="800000"/>
            <a:headEnd/>
            <a:tailEnd/>
          </a:ln>
          <a:effectLst/>
        </p:spPr>
        <p:txBody>
          <a:bodyPr>
            <a:spAutoFit/>
          </a:bodyPr>
          <a:lstStyle/>
          <a:p>
            <a:pPr algn="ctr" eaLnBrk="1" hangingPunct="1">
              <a:spcBef>
                <a:spcPct val="50000"/>
              </a:spcBef>
              <a:defRPr/>
            </a:pPr>
            <a:r>
              <a:rPr lang="en-US" sz="2800" b="1">
                <a:solidFill>
                  <a:srgbClr val="CC0000"/>
                </a:solidFill>
                <a:effectLst>
                  <a:outerShdw blurRad="38100" dist="38100" dir="2700000" algn="tl">
                    <a:srgbClr val="000000"/>
                  </a:outerShdw>
                </a:effectLst>
                <a:latin typeface="Comic Sans MS" pitchFamily="66" charset="0"/>
              </a:rPr>
              <a:t>Remember:</a:t>
            </a:r>
          </a:p>
        </p:txBody>
      </p:sp>
      <p:sp>
        <p:nvSpPr>
          <p:cNvPr id="719915" name="Text Box 43"/>
          <p:cNvSpPr txBox="1">
            <a:spLocks noChangeArrowheads="1"/>
          </p:cNvSpPr>
          <p:nvPr/>
        </p:nvSpPr>
        <p:spPr bwMode="auto">
          <a:xfrm>
            <a:off x="762000" y="2819400"/>
            <a:ext cx="8001000" cy="366713"/>
          </a:xfrm>
          <a:prstGeom prst="rect">
            <a:avLst/>
          </a:prstGeom>
          <a:noFill/>
          <a:ln w="9525">
            <a:noFill/>
            <a:miter lim="800000"/>
            <a:headEnd/>
            <a:tailEnd/>
          </a:ln>
          <a:effectLst/>
        </p:spPr>
        <p:txBody>
          <a:bodyPr>
            <a:spAutoFit/>
          </a:bodyPr>
          <a:lstStyle/>
          <a:p>
            <a:pPr algn="ctr" eaLnBrk="1" hangingPunct="1">
              <a:spcBef>
                <a:spcPct val="50000"/>
              </a:spcBef>
              <a:defRPr/>
            </a:pPr>
            <a:endParaRPr lang="en-US" b="1">
              <a:solidFill>
                <a:srgbClr val="0000CC"/>
              </a:solidFill>
              <a:effectLst>
                <a:outerShdw blurRad="38100" dist="38100" dir="2700000" algn="tl">
                  <a:srgbClr val="000000"/>
                </a:outerShdw>
              </a:effectLst>
              <a:latin typeface="Comic Sans MS" pitchFamily="66" charset="0"/>
            </a:endParaRPr>
          </a:p>
        </p:txBody>
      </p:sp>
      <p:sp>
        <p:nvSpPr>
          <p:cNvPr id="719916" name="Text Box 44"/>
          <p:cNvSpPr txBox="1">
            <a:spLocks noChangeArrowheads="1"/>
          </p:cNvSpPr>
          <p:nvPr/>
        </p:nvSpPr>
        <p:spPr bwMode="auto">
          <a:xfrm>
            <a:off x="914400" y="2971800"/>
            <a:ext cx="8001000" cy="366713"/>
          </a:xfrm>
          <a:prstGeom prst="rect">
            <a:avLst/>
          </a:prstGeom>
          <a:noFill/>
          <a:ln w="9525">
            <a:noFill/>
            <a:miter lim="800000"/>
            <a:headEnd/>
            <a:tailEnd/>
          </a:ln>
          <a:effectLst/>
        </p:spPr>
        <p:txBody>
          <a:bodyPr>
            <a:spAutoFit/>
          </a:bodyPr>
          <a:lstStyle/>
          <a:p>
            <a:pPr algn="ctr" eaLnBrk="1" hangingPunct="1">
              <a:spcBef>
                <a:spcPct val="50000"/>
              </a:spcBef>
              <a:defRPr/>
            </a:pPr>
            <a:endParaRPr lang="en-US" b="1">
              <a:solidFill>
                <a:srgbClr val="0000CC"/>
              </a:solidFill>
              <a:effectLst>
                <a:outerShdw blurRad="38100" dist="38100" dir="2700000" algn="tl">
                  <a:srgbClr val="000000"/>
                </a:outerShdw>
              </a:effectLst>
              <a:latin typeface="Comic Sans MS" pitchFamily="66" charset="0"/>
            </a:endParaRPr>
          </a:p>
        </p:txBody>
      </p:sp>
      <p:sp>
        <p:nvSpPr>
          <p:cNvPr id="719917" name="Text Box 45"/>
          <p:cNvSpPr txBox="1">
            <a:spLocks noChangeArrowheads="1"/>
          </p:cNvSpPr>
          <p:nvPr/>
        </p:nvSpPr>
        <p:spPr bwMode="auto">
          <a:xfrm>
            <a:off x="1066800" y="3124200"/>
            <a:ext cx="8001000" cy="366713"/>
          </a:xfrm>
          <a:prstGeom prst="rect">
            <a:avLst/>
          </a:prstGeom>
          <a:noFill/>
          <a:ln w="9525">
            <a:noFill/>
            <a:miter lim="800000"/>
            <a:headEnd/>
            <a:tailEnd/>
          </a:ln>
          <a:effectLst/>
        </p:spPr>
        <p:txBody>
          <a:bodyPr>
            <a:spAutoFit/>
          </a:bodyPr>
          <a:lstStyle/>
          <a:p>
            <a:pPr algn="ctr" eaLnBrk="1" hangingPunct="1">
              <a:spcBef>
                <a:spcPct val="50000"/>
              </a:spcBef>
              <a:defRPr/>
            </a:pPr>
            <a:endParaRPr lang="en-US" b="1">
              <a:solidFill>
                <a:srgbClr val="0000CC"/>
              </a:solidFill>
              <a:effectLst>
                <a:outerShdw blurRad="38100" dist="38100" dir="2700000" algn="tl">
                  <a:srgbClr val="000000"/>
                </a:outerShdw>
              </a:effectLst>
              <a:latin typeface="Comic Sans MS" pitchFamily="66" charset="0"/>
            </a:endParaRPr>
          </a:p>
        </p:txBody>
      </p:sp>
      <p:sp>
        <p:nvSpPr>
          <p:cNvPr id="719918" name="Text Box 46"/>
          <p:cNvSpPr txBox="1">
            <a:spLocks noChangeArrowheads="1"/>
          </p:cNvSpPr>
          <p:nvPr/>
        </p:nvSpPr>
        <p:spPr bwMode="auto">
          <a:xfrm>
            <a:off x="1143000" y="3276600"/>
            <a:ext cx="8001000" cy="366713"/>
          </a:xfrm>
          <a:prstGeom prst="rect">
            <a:avLst/>
          </a:prstGeom>
          <a:noFill/>
          <a:ln w="9525">
            <a:noFill/>
            <a:miter lim="800000"/>
            <a:headEnd/>
            <a:tailEnd/>
          </a:ln>
          <a:effectLst/>
        </p:spPr>
        <p:txBody>
          <a:bodyPr>
            <a:spAutoFit/>
          </a:bodyPr>
          <a:lstStyle/>
          <a:p>
            <a:pPr algn="ctr" eaLnBrk="1" hangingPunct="1">
              <a:spcBef>
                <a:spcPct val="50000"/>
              </a:spcBef>
              <a:defRPr/>
            </a:pPr>
            <a:endParaRPr lang="en-US" b="1">
              <a:solidFill>
                <a:srgbClr val="0000CC"/>
              </a:solidFill>
              <a:effectLst>
                <a:outerShdw blurRad="38100" dist="38100" dir="2700000" algn="tl">
                  <a:srgbClr val="000000"/>
                </a:outerShdw>
              </a:effectLst>
              <a:latin typeface="Comic Sans MS" pitchFamily="66" charset="0"/>
            </a:endParaRPr>
          </a:p>
        </p:txBody>
      </p:sp>
      <p:sp>
        <p:nvSpPr>
          <p:cNvPr id="719919" name="Text Box 47"/>
          <p:cNvSpPr txBox="1">
            <a:spLocks noChangeArrowheads="1"/>
          </p:cNvSpPr>
          <p:nvPr/>
        </p:nvSpPr>
        <p:spPr bwMode="auto">
          <a:xfrm>
            <a:off x="533400" y="5181600"/>
            <a:ext cx="8001000" cy="366713"/>
          </a:xfrm>
          <a:prstGeom prst="rect">
            <a:avLst/>
          </a:prstGeom>
          <a:noFill/>
          <a:ln w="9525">
            <a:noFill/>
            <a:miter lim="800000"/>
            <a:headEnd/>
            <a:tailEnd/>
          </a:ln>
          <a:effectLst/>
        </p:spPr>
        <p:txBody>
          <a:bodyPr>
            <a:spAutoFit/>
          </a:bodyPr>
          <a:lstStyle/>
          <a:p>
            <a:pPr algn="ctr" eaLnBrk="1" hangingPunct="1">
              <a:spcBef>
                <a:spcPct val="50000"/>
              </a:spcBef>
              <a:defRPr/>
            </a:pPr>
            <a:endParaRPr lang="en-US" b="1">
              <a:solidFill>
                <a:srgbClr val="0000CC"/>
              </a:solidFill>
              <a:effectLst>
                <a:outerShdw blurRad="38100" dist="38100" dir="2700000" algn="tl">
                  <a:srgbClr val="000000"/>
                </a:outerShdw>
              </a:effectLst>
              <a:latin typeface="Comic Sans MS" pitchFamily="66" charset="0"/>
            </a:endParaRPr>
          </a:p>
        </p:txBody>
      </p:sp>
      <p:sp>
        <p:nvSpPr>
          <p:cNvPr id="719920" name="Text Box 48"/>
          <p:cNvSpPr txBox="1">
            <a:spLocks noChangeArrowheads="1"/>
          </p:cNvSpPr>
          <p:nvPr/>
        </p:nvSpPr>
        <p:spPr bwMode="auto">
          <a:xfrm>
            <a:off x="533400" y="3124200"/>
            <a:ext cx="8001000" cy="366713"/>
          </a:xfrm>
          <a:prstGeom prst="rect">
            <a:avLst/>
          </a:prstGeom>
          <a:noFill/>
          <a:ln w="9525">
            <a:noFill/>
            <a:miter lim="800000"/>
            <a:headEnd/>
            <a:tailEnd/>
          </a:ln>
          <a:effectLst/>
        </p:spPr>
        <p:txBody>
          <a:bodyPr>
            <a:spAutoFit/>
          </a:bodyPr>
          <a:lstStyle/>
          <a:p>
            <a:pPr algn="ctr" eaLnBrk="1" hangingPunct="1">
              <a:spcBef>
                <a:spcPct val="50000"/>
              </a:spcBef>
              <a:defRPr/>
            </a:pPr>
            <a:endParaRPr lang="en-US" b="1">
              <a:solidFill>
                <a:srgbClr val="0000CC"/>
              </a:solidFill>
              <a:effectLst>
                <a:outerShdw blurRad="38100" dist="38100" dir="2700000" algn="tl">
                  <a:srgbClr val="000000"/>
                </a:outerShdw>
              </a:effectLst>
              <a:latin typeface="Comic Sans MS" pitchFamily="66" charset="0"/>
            </a:endParaRPr>
          </a:p>
        </p:txBody>
      </p:sp>
      <p:sp>
        <p:nvSpPr>
          <p:cNvPr id="719921" name="Text Box 49"/>
          <p:cNvSpPr txBox="1">
            <a:spLocks noChangeArrowheads="1"/>
          </p:cNvSpPr>
          <p:nvPr/>
        </p:nvSpPr>
        <p:spPr bwMode="auto">
          <a:xfrm>
            <a:off x="457200" y="2514600"/>
            <a:ext cx="5486400" cy="641350"/>
          </a:xfrm>
          <a:prstGeom prst="rect">
            <a:avLst/>
          </a:prstGeom>
          <a:noFill/>
          <a:ln w="9525">
            <a:noFill/>
            <a:miter lim="800000"/>
            <a:headEnd/>
            <a:tailEnd/>
          </a:ln>
          <a:effectLst/>
        </p:spPr>
        <p:txBody>
          <a:bodyPr>
            <a:spAutoFit/>
          </a:bodyPr>
          <a:lstStyle/>
          <a:p>
            <a:pPr algn="ctr" eaLnBrk="1" hangingPunct="1">
              <a:spcBef>
                <a:spcPct val="50000"/>
              </a:spcBef>
              <a:defRPr/>
            </a:pPr>
            <a:r>
              <a:rPr lang="en-US" sz="3600" b="1">
                <a:solidFill>
                  <a:srgbClr val="FFFF00"/>
                </a:solidFill>
                <a:effectLst>
                  <a:outerShdw blurRad="38100" dist="38100" dir="2700000" algn="tl">
                    <a:srgbClr val="000000"/>
                  </a:outerShdw>
                </a:effectLst>
                <a:latin typeface="Comic Sans MS" pitchFamily="66" charset="0"/>
              </a:rPr>
              <a:t>Caesar’s Gallic Wars -</a:t>
            </a:r>
          </a:p>
        </p:txBody>
      </p:sp>
      <p:sp>
        <p:nvSpPr>
          <p:cNvPr id="719922" name="Text Box 50"/>
          <p:cNvSpPr txBox="1">
            <a:spLocks noChangeArrowheads="1"/>
          </p:cNvSpPr>
          <p:nvPr/>
        </p:nvSpPr>
        <p:spPr bwMode="auto">
          <a:xfrm>
            <a:off x="466725" y="3429000"/>
            <a:ext cx="7467600" cy="457200"/>
          </a:xfrm>
          <a:prstGeom prst="rect">
            <a:avLst/>
          </a:prstGeom>
          <a:noFill/>
          <a:ln w="9525">
            <a:noFill/>
            <a:miter lim="800000"/>
            <a:headEnd/>
            <a:tailEnd/>
          </a:ln>
          <a:effectLst/>
        </p:spPr>
        <p:txBody>
          <a:bodyPr>
            <a:spAutoFit/>
          </a:bodyPr>
          <a:lstStyle/>
          <a:p>
            <a:pPr eaLnBrk="1" hangingPunct="1">
              <a:spcBef>
                <a:spcPct val="50000"/>
              </a:spcBef>
              <a:defRPr/>
            </a:pPr>
            <a:r>
              <a:rPr lang="en-US" sz="2400">
                <a:solidFill>
                  <a:srgbClr val="FFFF00"/>
                </a:solidFill>
                <a:effectLst>
                  <a:outerShdw blurRad="38100" dist="38100" dir="2700000" algn="tl">
                    <a:srgbClr val="000000"/>
                  </a:outerShdw>
                </a:effectLst>
                <a:latin typeface="Comic Sans MS" pitchFamily="66" charset="0"/>
              </a:rPr>
              <a:t>1.  There are </a:t>
            </a:r>
            <a:r>
              <a:rPr lang="en-US" sz="2400" u="sng">
                <a:solidFill>
                  <a:srgbClr val="FFFF00"/>
                </a:solidFill>
                <a:effectLst>
                  <a:outerShdw blurRad="38100" dist="38100" dir="2700000" algn="tl">
                    <a:srgbClr val="000000"/>
                  </a:outerShdw>
                </a:effectLst>
                <a:latin typeface="Comic Sans MS" pitchFamily="66" charset="0"/>
              </a:rPr>
              <a:t>no</a:t>
            </a:r>
            <a:r>
              <a:rPr lang="en-US" sz="2400">
                <a:solidFill>
                  <a:srgbClr val="FFFF00"/>
                </a:solidFill>
                <a:effectLst>
                  <a:outerShdw blurRad="38100" dist="38100" dir="2700000" algn="tl">
                    <a:srgbClr val="000000"/>
                  </a:outerShdw>
                </a:effectLst>
                <a:latin typeface="Comic Sans MS" pitchFamily="66" charset="0"/>
              </a:rPr>
              <a:t> Original Autographs</a:t>
            </a:r>
          </a:p>
        </p:txBody>
      </p:sp>
      <p:sp>
        <p:nvSpPr>
          <p:cNvPr id="719923" name="Text Box 51"/>
          <p:cNvSpPr txBox="1">
            <a:spLocks noChangeArrowheads="1"/>
          </p:cNvSpPr>
          <p:nvPr/>
        </p:nvSpPr>
        <p:spPr bwMode="auto">
          <a:xfrm>
            <a:off x="466725" y="4038600"/>
            <a:ext cx="8610600" cy="457200"/>
          </a:xfrm>
          <a:prstGeom prst="rect">
            <a:avLst/>
          </a:prstGeom>
          <a:noFill/>
          <a:ln w="9525">
            <a:noFill/>
            <a:miter lim="800000"/>
            <a:headEnd/>
            <a:tailEnd/>
          </a:ln>
          <a:effectLst/>
        </p:spPr>
        <p:txBody>
          <a:bodyPr>
            <a:spAutoFit/>
          </a:bodyPr>
          <a:lstStyle/>
          <a:p>
            <a:pPr eaLnBrk="1" hangingPunct="1">
              <a:spcBef>
                <a:spcPct val="50000"/>
              </a:spcBef>
              <a:defRPr/>
            </a:pPr>
            <a:r>
              <a:rPr lang="en-US" sz="2400">
                <a:solidFill>
                  <a:srgbClr val="FFFF00"/>
                </a:solidFill>
                <a:effectLst>
                  <a:outerShdw blurRad="38100" dist="38100" dir="2700000" algn="tl">
                    <a:srgbClr val="000000"/>
                  </a:outerShdw>
                </a:effectLst>
                <a:latin typeface="Comic Sans MS" pitchFamily="66" charset="0"/>
              </a:rPr>
              <a:t>2.  1</a:t>
            </a:r>
            <a:r>
              <a:rPr lang="en-US" sz="2400" baseline="30000">
                <a:solidFill>
                  <a:srgbClr val="FFFF00"/>
                </a:solidFill>
                <a:effectLst>
                  <a:outerShdw blurRad="38100" dist="38100" dir="2700000" algn="tl">
                    <a:srgbClr val="000000"/>
                  </a:outerShdw>
                </a:effectLst>
                <a:latin typeface="Comic Sans MS" pitchFamily="66" charset="0"/>
              </a:rPr>
              <a:t>st</a:t>
            </a:r>
            <a:r>
              <a:rPr lang="en-US" sz="2400">
                <a:solidFill>
                  <a:srgbClr val="FFFF00"/>
                </a:solidFill>
                <a:effectLst>
                  <a:outerShdw blurRad="38100" dist="38100" dir="2700000" algn="tl">
                    <a:srgbClr val="000000"/>
                  </a:outerShdw>
                </a:effectLst>
                <a:latin typeface="Comic Sans MS" pitchFamily="66" charset="0"/>
              </a:rPr>
              <a:t> Manuscript </a:t>
            </a:r>
            <a:r>
              <a:rPr lang="en-US" sz="2400" u="sng">
                <a:solidFill>
                  <a:srgbClr val="FFFF00"/>
                </a:solidFill>
                <a:effectLst>
                  <a:outerShdw blurRad="38100" dist="38100" dir="2700000" algn="tl">
                    <a:srgbClr val="000000"/>
                  </a:outerShdw>
                </a:effectLst>
                <a:latin typeface="Comic Sans MS" pitchFamily="66" charset="0"/>
              </a:rPr>
              <a:t>1000 years after</a:t>
            </a:r>
            <a:r>
              <a:rPr lang="en-US" sz="2400">
                <a:solidFill>
                  <a:srgbClr val="FFFF00"/>
                </a:solidFill>
                <a:effectLst>
                  <a:outerShdw blurRad="38100" dist="38100" dir="2700000" algn="tl">
                    <a:srgbClr val="000000"/>
                  </a:outerShdw>
                </a:effectLst>
                <a:latin typeface="Comic Sans MS" pitchFamily="66" charset="0"/>
              </a:rPr>
              <a:t> the Original Autograph</a:t>
            </a:r>
          </a:p>
        </p:txBody>
      </p:sp>
      <p:sp>
        <p:nvSpPr>
          <p:cNvPr id="719924" name="Text Box 52"/>
          <p:cNvSpPr txBox="1">
            <a:spLocks noChangeArrowheads="1"/>
          </p:cNvSpPr>
          <p:nvPr/>
        </p:nvSpPr>
        <p:spPr bwMode="auto">
          <a:xfrm>
            <a:off x="452438" y="4648200"/>
            <a:ext cx="7467600" cy="457200"/>
          </a:xfrm>
          <a:prstGeom prst="rect">
            <a:avLst/>
          </a:prstGeom>
          <a:noFill/>
          <a:ln w="9525">
            <a:noFill/>
            <a:miter lim="800000"/>
            <a:headEnd/>
            <a:tailEnd/>
          </a:ln>
          <a:effectLst/>
        </p:spPr>
        <p:txBody>
          <a:bodyPr>
            <a:spAutoFit/>
          </a:bodyPr>
          <a:lstStyle/>
          <a:p>
            <a:pPr eaLnBrk="1" hangingPunct="1">
              <a:spcBef>
                <a:spcPct val="50000"/>
              </a:spcBef>
              <a:defRPr/>
            </a:pPr>
            <a:r>
              <a:rPr lang="en-US" sz="2400">
                <a:solidFill>
                  <a:srgbClr val="FFFF00"/>
                </a:solidFill>
                <a:effectLst>
                  <a:outerShdw blurRad="38100" dist="38100" dir="2700000" algn="tl">
                    <a:srgbClr val="000000"/>
                  </a:outerShdw>
                </a:effectLst>
                <a:latin typeface="Comic Sans MS" pitchFamily="66" charset="0"/>
              </a:rPr>
              <a:t>3.  There are no </a:t>
            </a:r>
            <a:r>
              <a:rPr lang="en-US" sz="2400" u="sng">
                <a:solidFill>
                  <a:srgbClr val="FFFF00"/>
                </a:solidFill>
                <a:effectLst>
                  <a:outerShdw blurRad="38100" dist="38100" dir="2700000" algn="tl">
                    <a:srgbClr val="000000"/>
                  </a:outerShdw>
                </a:effectLst>
                <a:latin typeface="Comic Sans MS" pitchFamily="66" charset="0"/>
              </a:rPr>
              <a:t>complete </a:t>
            </a:r>
            <a:r>
              <a:rPr lang="en-US" sz="2400">
                <a:solidFill>
                  <a:srgbClr val="FFFF00"/>
                </a:solidFill>
                <a:effectLst>
                  <a:outerShdw blurRad="38100" dist="38100" dir="2700000" algn="tl">
                    <a:srgbClr val="000000"/>
                  </a:outerShdw>
                </a:effectLst>
                <a:latin typeface="Comic Sans MS" pitchFamily="66" charset="0"/>
              </a:rPr>
              <a:t>manuscripts</a:t>
            </a:r>
          </a:p>
        </p:txBody>
      </p:sp>
      <p:sp>
        <p:nvSpPr>
          <p:cNvPr id="719925" name="Text Box 53"/>
          <p:cNvSpPr txBox="1">
            <a:spLocks noChangeArrowheads="1"/>
          </p:cNvSpPr>
          <p:nvPr/>
        </p:nvSpPr>
        <p:spPr bwMode="auto">
          <a:xfrm>
            <a:off x="452438" y="5181600"/>
            <a:ext cx="7467600" cy="457200"/>
          </a:xfrm>
          <a:prstGeom prst="rect">
            <a:avLst/>
          </a:prstGeom>
          <a:noFill/>
          <a:ln w="9525">
            <a:noFill/>
            <a:miter lim="800000"/>
            <a:headEnd/>
            <a:tailEnd/>
          </a:ln>
          <a:effectLst/>
        </p:spPr>
        <p:txBody>
          <a:bodyPr>
            <a:spAutoFit/>
          </a:bodyPr>
          <a:lstStyle/>
          <a:p>
            <a:pPr eaLnBrk="1" hangingPunct="1">
              <a:spcBef>
                <a:spcPct val="50000"/>
              </a:spcBef>
              <a:defRPr/>
            </a:pPr>
            <a:r>
              <a:rPr lang="en-US" sz="2400">
                <a:solidFill>
                  <a:srgbClr val="FFFF00"/>
                </a:solidFill>
                <a:effectLst>
                  <a:outerShdw blurRad="38100" dist="38100" dir="2700000" algn="tl">
                    <a:srgbClr val="000000"/>
                  </a:outerShdw>
                </a:effectLst>
                <a:latin typeface="Comic Sans MS" pitchFamily="66" charset="0"/>
              </a:rPr>
              <a:t>4.  There are </a:t>
            </a:r>
            <a:r>
              <a:rPr lang="en-US" sz="2400" u="sng">
                <a:solidFill>
                  <a:srgbClr val="FFFF00"/>
                </a:solidFill>
                <a:effectLst>
                  <a:outerShdw blurRad="38100" dist="38100" dir="2700000" algn="tl">
                    <a:srgbClr val="000000"/>
                  </a:outerShdw>
                </a:effectLst>
                <a:latin typeface="Comic Sans MS" pitchFamily="66" charset="0"/>
              </a:rPr>
              <a:t>only 9-10 </a:t>
            </a:r>
            <a:r>
              <a:rPr lang="en-US" sz="2400">
                <a:solidFill>
                  <a:srgbClr val="FFFF00"/>
                </a:solidFill>
                <a:effectLst>
                  <a:outerShdw blurRad="38100" dist="38100" dir="2700000" algn="tl">
                    <a:srgbClr val="000000"/>
                  </a:outerShdw>
                </a:effectLst>
                <a:latin typeface="Comic Sans MS" pitchFamily="66" charset="0"/>
              </a:rPr>
              <a:t> reliable manuscripts</a:t>
            </a:r>
          </a:p>
        </p:txBody>
      </p:sp>
    </p:spTree>
  </p:cSld>
  <p:clrMapOvr>
    <a:masterClrMapping/>
  </p:clrMapOvr>
  <p:transition>
    <p:fade thruBlk="1"/>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0754" name="Group 2"/>
          <p:cNvGraphicFramePr>
            <a:graphicFrameLocks noGrp="1"/>
          </p:cNvGraphicFramePr>
          <p:nvPr/>
        </p:nvGraphicFramePr>
        <p:xfrm>
          <a:off x="7696200" y="381000"/>
          <a:ext cx="304800" cy="990600"/>
        </p:xfrm>
        <a:graphic>
          <a:graphicData uri="http://schemas.openxmlformats.org/drawingml/2006/table">
            <a:tbl>
              <a:tblPr/>
              <a:tblGrid>
                <a:gridCol w="304800"/>
              </a:tblGrid>
              <a:tr h="9906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970760" name="Group 8"/>
          <p:cNvGraphicFramePr>
            <a:graphicFrameLocks noGrp="1"/>
          </p:cNvGraphicFramePr>
          <p:nvPr/>
        </p:nvGraphicFramePr>
        <p:xfrm>
          <a:off x="285750" y="990600"/>
          <a:ext cx="8636317" cy="5681663"/>
        </p:xfrm>
        <a:graphic>
          <a:graphicData uri="http://schemas.openxmlformats.org/drawingml/2006/table">
            <a:tbl>
              <a:tblPr/>
              <a:tblGrid>
                <a:gridCol w="711200"/>
                <a:gridCol w="711200"/>
                <a:gridCol w="711200"/>
                <a:gridCol w="1241425"/>
                <a:gridCol w="208280"/>
                <a:gridCol w="709612"/>
                <a:gridCol w="711200"/>
                <a:gridCol w="711200"/>
                <a:gridCol w="711200"/>
                <a:gridCol w="711200"/>
                <a:gridCol w="711200"/>
                <a:gridCol w="787400"/>
              </a:tblGrid>
              <a:tr h="56816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0624" name="Text Box 36"/>
          <p:cNvSpPr txBox="1">
            <a:spLocks noChangeArrowheads="1"/>
          </p:cNvSpPr>
          <p:nvPr/>
        </p:nvSpPr>
        <p:spPr bwMode="auto">
          <a:xfrm>
            <a:off x="152400" y="242888"/>
            <a:ext cx="8839200" cy="366712"/>
          </a:xfrm>
          <a:prstGeom prst="rect">
            <a:avLst/>
          </a:prstGeom>
          <a:noFill/>
          <a:ln w="9525">
            <a:noFill/>
            <a:miter lim="800000"/>
            <a:headEnd/>
            <a:tailEnd/>
          </a:ln>
        </p:spPr>
        <p:txBody>
          <a:bodyPr>
            <a:spAutoFit/>
          </a:bodyPr>
          <a:lstStyle/>
          <a:p>
            <a:pPr eaLnBrk="1" hangingPunct="1">
              <a:spcBef>
                <a:spcPct val="50000"/>
              </a:spcBef>
            </a:pPr>
            <a:endParaRPr lang="en-US">
              <a:latin typeface="Arial" charset="0"/>
            </a:endParaRPr>
          </a:p>
        </p:txBody>
      </p:sp>
      <p:sp>
        <p:nvSpPr>
          <p:cNvPr id="970789" name="Text Box 37"/>
          <p:cNvSpPr txBox="1">
            <a:spLocks noChangeArrowheads="1"/>
          </p:cNvSpPr>
          <p:nvPr/>
        </p:nvSpPr>
        <p:spPr bwMode="auto">
          <a:xfrm>
            <a:off x="4038600" y="0"/>
            <a:ext cx="1066800" cy="519113"/>
          </a:xfrm>
          <a:prstGeom prst="rect">
            <a:avLst/>
          </a:prstGeom>
          <a:noFill/>
          <a:ln w="9525">
            <a:noFill/>
            <a:miter lim="800000"/>
            <a:headEnd/>
            <a:tailEnd/>
          </a:ln>
          <a:effectLst/>
        </p:spPr>
        <p:txBody>
          <a:bodyPr>
            <a:spAutoFit/>
          </a:bodyPr>
          <a:lstStyle/>
          <a:p>
            <a:pPr eaLnBrk="1" hangingPunct="1">
              <a:spcBef>
                <a:spcPct val="50000"/>
              </a:spcBef>
              <a:defRPr/>
            </a:pPr>
            <a:r>
              <a:rPr lang="en-US" sz="2800">
                <a:solidFill>
                  <a:srgbClr val="0000CC"/>
                </a:solidFill>
                <a:effectLst>
                  <a:outerShdw blurRad="38100" dist="38100" dir="2700000" algn="tl">
                    <a:srgbClr val="000000"/>
                  </a:outerShdw>
                </a:effectLst>
                <a:latin typeface="Comic Sans MS" pitchFamily="66" charset="0"/>
              </a:rPr>
              <a:t>A.D.  </a:t>
            </a:r>
          </a:p>
        </p:txBody>
      </p:sp>
      <p:sp>
        <p:nvSpPr>
          <p:cNvPr id="110626" name="Text Box 38"/>
          <p:cNvSpPr txBox="1">
            <a:spLocks noChangeArrowheads="1"/>
          </p:cNvSpPr>
          <p:nvPr/>
        </p:nvSpPr>
        <p:spPr bwMode="auto">
          <a:xfrm>
            <a:off x="0" y="609600"/>
            <a:ext cx="9144000" cy="366713"/>
          </a:xfrm>
          <a:prstGeom prst="rect">
            <a:avLst/>
          </a:prstGeom>
          <a:noFill/>
          <a:ln w="9525">
            <a:noFill/>
            <a:miter lim="800000"/>
            <a:headEnd/>
            <a:tailEnd/>
          </a:ln>
        </p:spPr>
        <p:txBody>
          <a:bodyPr>
            <a:spAutoFit/>
          </a:bodyPr>
          <a:lstStyle/>
          <a:p>
            <a:pPr eaLnBrk="1" hangingPunct="1">
              <a:spcBef>
                <a:spcPct val="50000"/>
              </a:spcBef>
            </a:pPr>
            <a:r>
              <a:rPr lang="en-US">
                <a:latin typeface="Arial" charset="0"/>
              </a:rPr>
              <a:t>  </a:t>
            </a:r>
            <a:r>
              <a:rPr lang="en-US">
                <a:solidFill>
                  <a:srgbClr val="0000CC"/>
                </a:solidFill>
                <a:latin typeface="Comic Sans MS" pitchFamily="66" charset="0"/>
              </a:rPr>
              <a:t>0      100     200    300    400     500    600    700     800    900   1000   1100   1200</a:t>
            </a:r>
            <a:r>
              <a:rPr lang="en-US">
                <a:latin typeface="Arial" charset="0"/>
              </a:rPr>
              <a:t> </a:t>
            </a:r>
          </a:p>
        </p:txBody>
      </p:sp>
      <p:pic>
        <p:nvPicPr>
          <p:cNvPr id="110627" name="Picture 39" descr="CaesarsGallicWars02"/>
          <p:cNvPicPr>
            <a:picLocks noChangeAspect="1" noChangeArrowheads="1"/>
          </p:cNvPicPr>
          <p:nvPr/>
        </p:nvPicPr>
        <p:blipFill>
          <a:blip r:embed="rId3" cstate="print"/>
          <a:srcRect/>
          <a:stretch>
            <a:fillRect/>
          </a:stretch>
        </p:blipFill>
        <p:spPr bwMode="auto">
          <a:xfrm>
            <a:off x="333375" y="1019175"/>
            <a:ext cx="1739900" cy="2540000"/>
          </a:xfrm>
          <a:prstGeom prst="rect">
            <a:avLst/>
          </a:prstGeom>
          <a:noFill/>
          <a:ln w="3175">
            <a:solidFill>
              <a:srgbClr val="000000"/>
            </a:solidFill>
            <a:miter lim="800000"/>
            <a:headEnd/>
            <a:tailEnd/>
          </a:ln>
        </p:spPr>
      </p:pic>
      <p:sp>
        <p:nvSpPr>
          <p:cNvPr id="970792" name="Text Box 40"/>
          <p:cNvSpPr txBox="1">
            <a:spLocks noChangeArrowheads="1"/>
          </p:cNvSpPr>
          <p:nvPr/>
        </p:nvSpPr>
        <p:spPr bwMode="auto">
          <a:xfrm>
            <a:off x="2085975" y="1066800"/>
            <a:ext cx="3810000" cy="946150"/>
          </a:xfrm>
          <a:prstGeom prst="rect">
            <a:avLst/>
          </a:prstGeom>
          <a:noFill/>
          <a:ln w="9525">
            <a:noFill/>
            <a:miter lim="800000"/>
            <a:headEnd/>
            <a:tailEnd/>
          </a:ln>
          <a:effectLst/>
        </p:spPr>
        <p:txBody>
          <a:bodyPr>
            <a:spAutoFit/>
          </a:bodyPr>
          <a:lstStyle/>
          <a:p>
            <a:pPr algn="ctr" eaLnBrk="1" hangingPunct="1">
              <a:spcBef>
                <a:spcPct val="50000"/>
              </a:spcBef>
              <a:defRPr/>
            </a:pPr>
            <a:r>
              <a:rPr lang="en-US" sz="2800" b="1">
                <a:solidFill>
                  <a:srgbClr val="FFFF00"/>
                </a:solidFill>
                <a:effectLst>
                  <a:outerShdw blurRad="38100" dist="38100" dir="2700000" algn="tl">
                    <a:srgbClr val="000000"/>
                  </a:outerShdw>
                </a:effectLst>
                <a:latin typeface="Comic Sans MS" pitchFamily="66" charset="0"/>
              </a:rPr>
              <a:t>Caesar’s Gallic Wars</a:t>
            </a:r>
            <a:br>
              <a:rPr lang="en-US" sz="2800" b="1">
                <a:solidFill>
                  <a:srgbClr val="FFFF00"/>
                </a:solidFill>
                <a:effectLst>
                  <a:outerShdw blurRad="38100" dist="38100" dir="2700000" algn="tl">
                    <a:srgbClr val="000000"/>
                  </a:outerShdw>
                </a:effectLst>
                <a:latin typeface="Comic Sans MS" pitchFamily="66" charset="0"/>
              </a:rPr>
            </a:br>
            <a:r>
              <a:rPr lang="en-US" sz="2800" b="1">
                <a:solidFill>
                  <a:srgbClr val="FFFF00"/>
                </a:solidFill>
                <a:effectLst>
                  <a:outerShdw blurRad="38100" dist="38100" dir="2700000" algn="tl">
                    <a:srgbClr val="000000"/>
                  </a:outerShdw>
                </a:effectLst>
                <a:latin typeface="Comic Sans MS" pitchFamily="66" charset="0"/>
              </a:rPr>
              <a:t>58–50 B.C.</a:t>
            </a:r>
          </a:p>
        </p:txBody>
      </p:sp>
      <p:sp>
        <p:nvSpPr>
          <p:cNvPr id="970793" name="Text Box 41"/>
          <p:cNvSpPr txBox="1">
            <a:spLocks noChangeArrowheads="1"/>
          </p:cNvSpPr>
          <p:nvPr/>
        </p:nvSpPr>
        <p:spPr bwMode="auto">
          <a:xfrm>
            <a:off x="180975" y="3810000"/>
            <a:ext cx="2057400" cy="822325"/>
          </a:xfrm>
          <a:prstGeom prst="rect">
            <a:avLst/>
          </a:prstGeom>
          <a:noFill/>
          <a:ln w="9525">
            <a:noFill/>
            <a:miter lim="800000"/>
            <a:headEnd/>
            <a:tailEnd/>
          </a:ln>
          <a:effectLst/>
        </p:spPr>
        <p:txBody>
          <a:bodyPr>
            <a:spAutoFit/>
          </a:bodyPr>
          <a:lstStyle/>
          <a:p>
            <a:pPr algn="ctr" eaLnBrk="1" hangingPunct="1">
              <a:spcBef>
                <a:spcPct val="50000"/>
              </a:spcBef>
              <a:defRPr/>
            </a:pPr>
            <a:r>
              <a:rPr lang="en-US" sz="2400" b="1">
                <a:solidFill>
                  <a:srgbClr val="FFFF00"/>
                </a:solidFill>
                <a:effectLst>
                  <a:outerShdw blurRad="38100" dist="38100" dir="2700000" algn="tl">
                    <a:srgbClr val="000000"/>
                  </a:outerShdw>
                </a:effectLst>
                <a:latin typeface="Comic Sans MS" pitchFamily="66" charset="0"/>
              </a:rPr>
              <a:t>No Original Autographs</a:t>
            </a:r>
          </a:p>
        </p:txBody>
      </p:sp>
      <p:sp>
        <p:nvSpPr>
          <p:cNvPr id="110630" name="Text Box 42"/>
          <p:cNvSpPr txBox="1">
            <a:spLocks noChangeArrowheads="1"/>
          </p:cNvSpPr>
          <p:nvPr/>
        </p:nvSpPr>
        <p:spPr bwMode="auto">
          <a:xfrm>
            <a:off x="6519863" y="3719513"/>
            <a:ext cx="304800" cy="579437"/>
          </a:xfrm>
          <a:prstGeom prst="rect">
            <a:avLst/>
          </a:prstGeom>
          <a:noFill/>
          <a:ln w="9525">
            <a:noFill/>
            <a:miter lim="800000"/>
            <a:headEnd/>
            <a:tailEnd/>
          </a:ln>
        </p:spPr>
        <p:txBody>
          <a:bodyPr>
            <a:spAutoFit/>
          </a:bodyPr>
          <a:lstStyle/>
          <a:p>
            <a:pPr eaLnBrk="1" hangingPunct="1">
              <a:spcBef>
                <a:spcPct val="50000"/>
              </a:spcBef>
            </a:pPr>
            <a:r>
              <a:rPr lang="en-US" sz="3200" b="1">
                <a:solidFill>
                  <a:srgbClr val="0000CC"/>
                </a:solidFill>
                <a:latin typeface="Comic Sans MS" pitchFamily="66" charset="0"/>
              </a:rPr>
              <a:t>*</a:t>
            </a:r>
          </a:p>
        </p:txBody>
      </p:sp>
      <p:sp>
        <p:nvSpPr>
          <p:cNvPr id="970795" name="Text Box 43"/>
          <p:cNvSpPr txBox="1">
            <a:spLocks noChangeArrowheads="1"/>
          </p:cNvSpPr>
          <p:nvPr/>
        </p:nvSpPr>
        <p:spPr bwMode="auto">
          <a:xfrm>
            <a:off x="5791200" y="3429000"/>
            <a:ext cx="1905000" cy="366713"/>
          </a:xfrm>
          <a:prstGeom prst="rect">
            <a:avLst/>
          </a:prstGeom>
          <a:noFill/>
          <a:ln w="9525">
            <a:noFill/>
            <a:miter lim="800000"/>
            <a:headEnd/>
            <a:tailEnd/>
          </a:ln>
          <a:effectLst/>
        </p:spPr>
        <p:txBody>
          <a:bodyPr>
            <a:spAutoFit/>
          </a:bodyPr>
          <a:lstStyle/>
          <a:p>
            <a:pPr algn="ctr" eaLnBrk="1" hangingPunct="1">
              <a:spcBef>
                <a:spcPct val="50000"/>
              </a:spcBef>
              <a:defRPr/>
            </a:pPr>
            <a:r>
              <a:rPr lang="en-US" b="1">
                <a:solidFill>
                  <a:srgbClr val="FFFF00"/>
                </a:solidFill>
                <a:effectLst>
                  <a:outerShdw blurRad="38100" dist="38100" dir="2700000" algn="tl">
                    <a:srgbClr val="000000"/>
                  </a:outerShdw>
                </a:effectLst>
                <a:latin typeface="Comic Sans MS" pitchFamily="66" charset="0"/>
              </a:rPr>
              <a:t>1</a:t>
            </a:r>
            <a:r>
              <a:rPr lang="en-US" b="1" baseline="30000">
                <a:solidFill>
                  <a:srgbClr val="FFFF00"/>
                </a:solidFill>
                <a:effectLst>
                  <a:outerShdw blurRad="38100" dist="38100" dir="2700000" algn="tl">
                    <a:srgbClr val="000000"/>
                  </a:outerShdw>
                </a:effectLst>
                <a:latin typeface="Comic Sans MS" pitchFamily="66" charset="0"/>
              </a:rPr>
              <a:t>st </a:t>
            </a:r>
            <a:r>
              <a:rPr lang="en-US" b="1">
                <a:solidFill>
                  <a:srgbClr val="FFFF00"/>
                </a:solidFill>
                <a:effectLst>
                  <a:outerShdw blurRad="38100" dist="38100" dir="2700000" algn="tl">
                    <a:srgbClr val="000000"/>
                  </a:outerShdw>
                </a:effectLst>
                <a:latin typeface="Comic Sans MS" pitchFamily="66" charset="0"/>
              </a:rPr>
              <a:t>Manuscript</a:t>
            </a:r>
            <a:endParaRPr lang="en-US" b="1" baseline="30000">
              <a:solidFill>
                <a:srgbClr val="FFFF00"/>
              </a:solidFill>
              <a:effectLst>
                <a:outerShdw blurRad="38100" dist="38100" dir="2700000" algn="tl">
                  <a:srgbClr val="000000"/>
                </a:outerShdw>
              </a:effectLst>
              <a:latin typeface="Comic Sans MS" pitchFamily="66" charset="0"/>
            </a:endParaRPr>
          </a:p>
        </p:txBody>
      </p:sp>
      <p:sp>
        <p:nvSpPr>
          <p:cNvPr id="970796" name="Text Box 44"/>
          <p:cNvSpPr txBox="1">
            <a:spLocks noChangeArrowheads="1"/>
          </p:cNvSpPr>
          <p:nvPr/>
        </p:nvSpPr>
        <p:spPr bwMode="auto">
          <a:xfrm>
            <a:off x="5986463" y="4038600"/>
            <a:ext cx="1447800" cy="641350"/>
          </a:xfrm>
          <a:prstGeom prst="rect">
            <a:avLst/>
          </a:prstGeom>
          <a:noFill/>
          <a:ln w="9525">
            <a:noFill/>
            <a:miter lim="800000"/>
            <a:headEnd/>
            <a:tailEnd/>
          </a:ln>
          <a:effectLst/>
        </p:spPr>
        <p:txBody>
          <a:bodyPr>
            <a:spAutoFit/>
          </a:bodyPr>
          <a:lstStyle/>
          <a:p>
            <a:pPr algn="ctr" eaLnBrk="1" hangingPunct="1">
              <a:spcBef>
                <a:spcPct val="50000"/>
              </a:spcBef>
              <a:defRPr/>
            </a:pPr>
            <a:r>
              <a:rPr lang="en-US" b="1">
                <a:solidFill>
                  <a:srgbClr val="FFFF00"/>
                </a:solidFill>
                <a:effectLst>
                  <a:outerShdw blurRad="38100" dist="38100" dir="2700000" algn="tl">
                    <a:srgbClr val="000000"/>
                  </a:outerShdw>
                </a:effectLst>
                <a:latin typeface="Comic Sans MS" pitchFamily="66" charset="0"/>
              </a:rPr>
              <a:t>Circa</a:t>
            </a:r>
            <a:br>
              <a:rPr lang="en-US" b="1">
                <a:solidFill>
                  <a:srgbClr val="FFFF00"/>
                </a:solidFill>
                <a:effectLst>
                  <a:outerShdw blurRad="38100" dist="38100" dir="2700000" algn="tl">
                    <a:srgbClr val="000000"/>
                  </a:outerShdw>
                </a:effectLst>
                <a:latin typeface="Comic Sans MS" pitchFamily="66" charset="0"/>
              </a:rPr>
            </a:br>
            <a:r>
              <a:rPr lang="en-US" b="1">
                <a:solidFill>
                  <a:srgbClr val="FFFF00"/>
                </a:solidFill>
                <a:effectLst>
                  <a:outerShdw blurRad="38100" dist="38100" dir="2700000" algn="tl">
                    <a:srgbClr val="000000"/>
                  </a:outerShdw>
                </a:effectLst>
                <a:latin typeface="Comic Sans MS" pitchFamily="66" charset="0"/>
              </a:rPr>
              <a:t>900 A.D</a:t>
            </a:r>
            <a:r>
              <a:rPr lang="en-US" b="1">
                <a:solidFill>
                  <a:srgbClr val="99CCFF"/>
                </a:solidFill>
                <a:effectLst>
                  <a:outerShdw blurRad="38100" dist="38100" dir="2700000" algn="tl">
                    <a:srgbClr val="000000"/>
                  </a:outerShdw>
                </a:effectLst>
                <a:latin typeface="Comic Sans MS" pitchFamily="66" charset="0"/>
              </a:rPr>
              <a:t>.</a:t>
            </a:r>
          </a:p>
        </p:txBody>
      </p:sp>
      <p:sp>
        <p:nvSpPr>
          <p:cNvPr id="970797" name="Text Box 45"/>
          <p:cNvSpPr txBox="1">
            <a:spLocks noChangeArrowheads="1"/>
          </p:cNvSpPr>
          <p:nvPr/>
        </p:nvSpPr>
        <p:spPr bwMode="auto">
          <a:xfrm>
            <a:off x="1371600" y="4587875"/>
            <a:ext cx="6400800" cy="2041525"/>
          </a:xfrm>
          <a:prstGeom prst="rect">
            <a:avLst/>
          </a:prstGeom>
          <a:noFill/>
          <a:ln w="9525">
            <a:noFill/>
            <a:miter lim="800000"/>
            <a:headEnd/>
            <a:tailEnd/>
          </a:ln>
          <a:effectLst/>
        </p:spPr>
        <p:txBody>
          <a:bodyPr>
            <a:spAutoFit/>
          </a:bodyPr>
          <a:lstStyle/>
          <a:p>
            <a:pPr marL="342900" indent="-342900" eaLnBrk="1" hangingPunct="1">
              <a:spcBef>
                <a:spcPct val="50000"/>
              </a:spcBef>
              <a:defRPr/>
            </a:pPr>
            <a:r>
              <a:rPr lang="en-US" sz="3200" b="1">
                <a:solidFill>
                  <a:srgbClr val="0000CC"/>
                </a:solidFill>
                <a:latin typeface="Comic Sans MS" pitchFamily="66" charset="0"/>
              </a:rPr>
              <a:t>  </a:t>
            </a:r>
            <a:r>
              <a:rPr lang="en-US" sz="3200" b="1">
                <a:solidFill>
                  <a:srgbClr val="FFFF00"/>
                </a:solidFill>
                <a:effectLst>
                  <a:outerShdw blurRad="38100" dist="38100" dir="2700000" algn="tl">
                    <a:srgbClr val="000000"/>
                  </a:outerShdw>
                </a:effectLst>
                <a:latin typeface="Comic Sans MS" pitchFamily="66" charset="0"/>
              </a:rPr>
              <a:t>1.Only </a:t>
            </a:r>
            <a:r>
              <a:rPr lang="en-US" sz="3200" b="1" u="sng">
                <a:solidFill>
                  <a:srgbClr val="FFFF00"/>
                </a:solidFill>
                <a:effectLst>
                  <a:outerShdw blurRad="38100" dist="38100" dir="2700000" algn="tl">
                    <a:srgbClr val="000000"/>
                  </a:outerShdw>
                </a:effectLst>
                <a:latin typeface="Comic Sans MS" pitchFamily="66" charset="0"/>
              </a:rPr>
              <a:t>9-10</a:t>
            </a:r>
            <a:r>
              <a:rPr lang="en-US" sz="3200" b="1">
                <a:solidFill>
                  <a:srgbClr val="FFFF00"/>
                </a:solidFill>
                <a:effectLst>
                  <a:outerShdw blurRad="38100" dist="38100" dir="2700000" algn="tl">
                    <a:srgbClr val="000000"/>
                  </a:outerShdw>
                </a:effectLst>
                <a:latin typeface="Comic Sans MS" pitchFamily="66" charset="0"/>
              </a:rPr>
              <a:t> useable manuscripts</a:t>
            </a:r>
            <a:br>
              <a:rPr lang="en-US" sz="3200" b="1">
                <a:solidFill>
                  <a:srgbClr val="FFFF00"/>
                </a:solidFill>
                <a:effectLst>
                  <a:outerShdw blurRad="38100" dist="38100" dir="2700000" algn="tl">
                    <a:srgbClr val="000000"/>
                  </a:outerShdw>
                </a:effectLst>
                <a:latin typeface="Comic Sans MS" pitchFamily="66" charset="0"/>
              </a:rPr>
            </a:br>
            <a:r>
              <a:rPr lang="en-US" sz="3200" b="1">
                <a:solidFill>
                  <a:srgbClr val="FFFF00"/>
                </a:solidFill>
                <a:effectLst>
                  <a:outerShdw blurRad="38100" dist="38100" dir="2700000" algn="tl">
                    <a:srgbClr val="000000"/>
                  </a:outerShdw>
                </a:effectLst>
                <a:latin typeface="Comic Sans MS" pitchFamily="66" charset="0"/>
              </a:rPr>
              <a:t>2.No </a:t>
            </a:r>
            <a:r>
              <a:rPr lang="en-US" sz="3200" b="1" u="sng">
                <a:solidFill>
                  <a:srgbClr val="FFFF00"/>
                </a:solidFill>
                <a:effectLst>
                  <a:outerShdw blurRad="38100" dist="38100" dir="2700000" algn="tl">
                    <a:srgbClr val="000000"/>
                  </a:outerShdw>
                </a:effectLst>
                <a:latin typeface="Comic Sans MS" pitchFamily="66" charset="0"/>
              </a:rPr>
              <a:t>complete </a:t>
            </a:r>
            <a:r>
              <a:rPr lang="en-US" sz="3200" b="1">
                <a:solidFill>
                  <a:srgbClr val="FFFF00"/>
                </a:solidFill>
                <a:effectLst>
                  <a:outerShdw blurRad="38100" dist="38100" dir="2700000" algn="tl">
                    <a:srgbClr val="000000"/>
                  </a:outerShdw>
                </a:effectLst>
                <a:latin typeface="Comic Sans MS" pitchFamily="66" charset="0"/>
              </a:rPr>
              <a:t>manuscripts!</a:t>
            </a:r>
            <a:br>
              <a:rPr lang="en-US" sz="3200" b="1">
                <a:solidFill>
                  <a:srgbClr val="FFFF00"/>
                </a:solidFill>
                <a:effectLst>
                  <a:outerShdw blurRad="38100" dist="38100" dir="2700000" algn="tl">
                    <a:srgbClr val="000000"/>
                  </a:outerShdw>
                </a:effectLst>
                <a:latin typeface="Comic Sans MS" pitchFamily="66" charset="0"/>
              </a:rPr>
            </a:br>
            <a:r>
              <a:rPr lang="en-US" sz="3200" b="1">
                <a:solidFill>
                  <a:srgbClr val="FFFF00"/>
                </a:solidFill>
                <a:effectLst>
                  <a:outerShdw blurRad="38100" dist="38100" dir="2700000" algn="tl">
                    <a:srgbClr val="000000"/>
                  </a:outerShdw>
                </a:effectLst>
                <a:latin typeface="Comic Sans MS" pitchFamily="66" charset="0"/>
              </a:rPr>
              <a:t>3.</a:t>
            </a:r>
            <a:r>
              <a:rPr lang="en-US" sz="3200" b="1" u="sng">
                <a:solidFill>
                  <a:srgbClr val="FFFF00"/>
                </a:solidFill>
                <a:effectLst>
                  <a:outerShdw blurRad="38100" dist="38100" dir="2700000" algn="tl">
                    <a:srgbClr val="000000"/>
                  </a:outerShdw>
                </a:effectLst>
                <a:latin typeface="Comic Sans MS" pitchFamily="66" charset="0"/>
              </a:rPr>
              <a:t>Gap</a:t>
            </a:r>
            <a:r>
              <a:rPr lang="en-US" sz="3200" b="1">
                <a:solidFill>
                  <a:srgbClr val="FFFF00"/>
                </a:solidFill>
                <a:effectLst>
                  <a:outerShdw blurRad="38100" dist="38100" dir="2700000" algn="tl">
                    <a:srgbClr val="000000"/>
                  </a:outerShdw>
                </a:effectLst>
                <a:latin typeface="Comic Sans MS" pitchFamily="66" charset="0"/>
              </a:rPr>
              <a:t> of nearly 1000 years!</a:t>
            </a:r>
          </a:p>
        </p:txBody>
      </p:sp>
    </p:spTree>
  </p:cSld>
  <p:clrMapOvr>
    <a:masterClrMapping/>
  </p:clrMapOvr>
  <p:transition>
    <p:fade thruBlk="1"/>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MartinezR02"/>
          <p:cNvPicPr>
            <a:picLocks noChangeAspect="1" noChangeArrowheads="1"/>
          </p:cNvPicPr>
          <p:nvPr/>
        </p:nvPicPr>
        <p:blipFill>
          <a:blip r:embed="rId3" cstate="print"/>
          <a:srcRect/>
          <a:stretch>
            <a:fillRect/>
          </a:stretch>
        </p:blipFill>
        <p:spPr bwMode="auto">
          <a:xfrm>
            <a:off x="114300" y="466725"/>
            <a:ext cx="8915400" cy="5961063"/>
          </a:xfrm>
          <a:prstGeom prst="rect">
            <a:avLst/>
          </a:prstGeom>
          <a:noFill/>
          <a:ln w="38100" cmpd="dbl">
            <a:solidFill>
              <a:srgbClr val="FFFF00"/>
            </a:solidFill>
            <a:miter lim="800000"/>
            <a:headEnd/>
            <a:tailEnd/>
          </a:ln>
        </p:spPr>
      </p:pic>
    </p:spTree>
  </p:cSld>
  <p:clrMapOvr>
    <a:masterClrMapping/>
  </p:clrMapOvr>
  <p:transition>
    <p:fade thruBlk="1"/>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5" name="Rectangle 5"/>
          <p:cNvSpPr>
            <a:spLocks noGrp="1" noChangeArrowheads="1"/>
          </p:cNvSpPr>
          <p:nvPr>
            <p:ph type="title"/>
          </p:nvPr>
        </p:nvSpPr>
        <p:spPr>
          <a:xfrm>
            <a:off x="457200" y="533400"/>
            <a:ext cx="8305800" cy="1550988"/>
          </a:xfrm>
        </p:spPr>
        <p:txBody>
          <a:bodyPr/>
          <a:lstStyle/>
          <a:p>
            <a:pPr eaLnBrk="1" hangingPunct="1">
              <a:defRPr/>
            </a:pPr>
            <a:r>
              <a:rPr lang="en-US" b="1" i="1" smtClean="0">
                <a:solidFill>
                  <a:srgbClr val="FFFF66"/>
                </a:solidFill>
              </a:rPr>
              <a:t>New Testament Quotations</a:t>
            </a:r>
            <a:br>
              <a:rPr lang="en-US" b="1" i="1" smtClean="0">
                <a:solidFill>
                  <a:srgbClr val="FFFF66"/>
                </a:solidFill>
              </a:rPr>
            </a:br>
            <a:r>
              <a:rPr lang="en-US" b="1" i="1" smtClean="0">
                <a:solidFill>
                  <a:srgbClr val="FFFF66"/>
                </a:solidFill>
              </a:rPr>
              <a:t>From Early Writers</a:t>
            </a:r>
          </a:p>
        </p:txBody>
      </p:sp>
      <p:pic>
        <p:nvPicPr>
          <p:cNvPr id="112643" name="Picture 4" descr="patquotes"/>
          <p:cNvPicPr>
            <a:picLocks noGrp="1" noChangeAspect="1" noChangeArrowheads="1"/>
          </p:cNvPicPr>
          <p:nvPr>
            <p:ph idx="1"/>
          </p:nvPr>
        </p:nvPicPr>
        <p:blipFill>
          <a:blip r:embed="rId3" cstate="print"/>
          <a:srcRect/>
          <a:stretch>
            <a:fillRect/>
          </a:stretch>
        </p:blipFill>
        <p:spPr>
          <a:xfrm>
            <a:off x="0" y="2514600"/>
            <a:ext cx="9144000" cy="2949575"/>
          </a:xfrm>
          <a:noFill/>
        </p:spPr>
      </p:pic>
    </p:spTree>
  </p:cSld>
  <p:clrMapOvr>
    <a:masterClrMapping/>
  </p:clrMapOvr>
  <p:transition>
    <p:fade thruBlk="1"/>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EarlyQuotations"/>
          <p:cNvPicPr>
            <a:picLocks noChangeAspect="1" noChangeArrowheads="1"/>
          </p:cNvPicPr>
          <p:nvPr/>
        </p:nvPicPr>
        <p:blipFill>
          <a:blip r:embed="rId3" cstate="print">
            <a:lum bright="6000" contrast="6000"/>
          </a:blip>
          <a:srcRect/>
          <a:stretch>
            <a:fillRect/>
          </a:stretch>
        </p:blipFill>
        <p:spPr bwMode="auto">
          <a:xfrm>
            <a:off x="130175" y="457200"/>
            <a:ext cx="8909050" cy="5791200"/>
          </a:xfrm>
          <a:prstGeom prst="rect">
            <a:avLst/>
          </a:prstGeom>
          <a:noFill/>
          <a:ln w="38100" cmpd="dbl">
            <a:solidFill>
              <a:srgbClr val="FFFF00"/>
            </a:solidFill>
            <a:miter lim="800000"/>
            <a:headEnd/>
            <a:tailEnd/>
          </a:ln>
        </p:spPr>
      </p:pic>
    </p:spTree>
  </p:cSld>
  <p:clrMapOvr>
    <a:masterClrMapping/>
  </p:clrMapOvr>
  <p:transition>
    <p:fade thruBlk="1"/>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Old-Manuscript-59-99"/>
          <p:cNvPicPr>
            <a:picLocks noChangeAspect="1" noChangeArrowheads="1"/>
          </p:cNvPicPr>
          <p:nvPr/>
        </p:nvPicPr>
        <p:blipFill>
          <a:blip r:embed="rId3" cstate="print">
            <a:lum bright="-38000"/>
          </a:blip>
          <a:srcRect/>
          <a:stretch>
            <a:fillRect/>
          </a:stretch>
        </p:blipFill>
        <p:spPr bwMode="auto">
          <a:xfrm>
            <a:off x="228600" y="304800"/>
            <a:ext cx="8915400" cy="6086475"/>
          </a:xfrm>
          <a:prstGeom prst="rect">
            <a:avLst/>
          </a:prstGeom>
          <a:noFill/>
          <a:ln w="38100" cmpd="dbl">
            <a:solidFill>
              <a:srgbClr val="FFFF00"/>
            </a:solidFill>
            <a:miter lim="800000"/>
            <a:headEnd/>
            <a:tailEnd/>
          </a:ln>
        </p:spPr>
      </p:pic>
      <p:sp>
        <p:nvSpPr>
          <p:cNvPr id="114691" name="Text Box 3"/>
          <p:cNvSpPr txBox="1">
            <a:spLocks noChangeArrowheads="1"/>
          </p:cNvSpPr>
          <p:nvPr/>
        </p:nvSpPr>
        <p:spPr bwMode="auto">
          <a:xfrm>
            <a:off x="609600" y="3124200"/>
            <a:ext cx="8305800" cy="366713"/>
          </a:xfrm>
          <a:prstGeom prst="rect">
            <a:avLst/>
          </a:prstGeom>
          <a:noFill/>
          <a:ln w="9525">
            <a:noFill/>
            <a:miter lim="800000"/>
            <a:headEnd/>
            <a:tailEnd/>
          </a:ln>
        </p:spPr>
        <p:txBody>
          <a:bodyPr>
            <a:spAutoFit/>
          </a:bodyPr>
          <a:lstStyle/>
          <a:p>
            <a:pPr eaLnBrk="1" hangingPunct="1">
              <a:spcBef>
                <a:spcPct val="50000"/>
              </a:spcBef>
            </a:pPr>
            <a:endParaRPr lang="en-US" b="1">
              <a:solidFill>
                <a:srgbClr val="0000CC"/>
              </a:solidFill>
              <a:latin typeface="Comic Sans MS" pitchFamily="66" charset="0"/>
            </a:endParaRPr>
          </a:p>
        </p:txBody>
      </p:sp>
      <p:sp>
        <p:nvSpPr>
          <p:cNvPr id="844804" name="Rectangle 4"/>
          <p:cNvSpPr>
            <a:spLocks noGrp="1" noChangeArrowheads="1"/>
          </p:cNvSpPr>
          <p:nvPr>
            <p:ph type="title"/>
          </p:nvPr>
        </p:nvSpPr>
        <p:spPr>
          <a:xfrm>
            <a:off x="228600" y="533400"/>
            <a:ext cx="8686800" cy="2743200"/>
          </a:xfrm>
        </p:spPr>
        <p:txBody>
          <a:bodyPr/>
          <a:lstStyle/>
          <a:p>
            <a:pPr eaLnBrk="1" hangingPunct="1">
              <a:defRPr/>
            </a:pPr>
            <a:r>
              <a:rPr lang="en-US" sz="3600" smtClean="0">
                <a:solidFill>
                  <a:srgbClr val="FFFF00"/>
                </a:solidFill>
                <a:latin typeface="Comic Sans MS" pitchFamily="66" charset="0"/>
              </a:rPr>
              <a:t>Cross-checking all the different manuscripts –from many different scribes, in many different countries and many different centuries – allows to be assured that………</a:t>
            </a:r>
          </a:p>
        </p:txBody>
      </p:sp>
    </p:spTree>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Globe</Template>
  <TotalTime>5596</TotalTime>
  <Words>3328</Words>
  <Application>Microsoft Office PowerPoint</Application>
  <PresentationFormat>On-screen Show (4:3)</PresentationFormat>
  <Paragraphs>702</Paragraphs>
  <Slides>141</Slides>
  <Notes>132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141</vt:i4>
      </vt:variant>
    </vt:vector>
  </HeadingPairs>
  <TitlesOfParts>
    <vt:vector size="143" baseType="lpstr">
      <vt:lpstr>Globe</vt:lpstr>
      <vt:lpstr>Chart</vt:lpstr>
      <vt:lpstr>Slide 1</vt:lpstr>
      <vt:lpstr>Slide 2</vt:lpstr>
      <vt:lpstr>In the Beginning Was the Word</vt:lpstr>
      <vt:lpstr>The Word   John 1:1 </vt:lpstr>
      <vt:lpstr>King James Version 400th Anniversary 1611 – 2011 </vt:lpstr>
      <vt:lpstr>“Preach From the KJV” Sunday 4 September 2011</vt:lpstr>
      <vt:lpstr> Of the Making of Many Books </vt:lpstr>
      <vt:lpstr>Ancient Tablets to Modern Translations: How We Got the Bible</vt:lpstr>
      <vt:lpstr>Reading the Bible Can Be Dangerous</vt:lpstr>
      <vt:lpstr>     How to Destroy  Any Culture</vt:lpstr>
      <vt:lpstr>Nehemiah 8:8</vt:lpstr>
      <vt:lpstr>Slide 12</vt:lpstr>
      <vt:lpstr>Slide 13</vt:lpstr>
      <vt:lpstr>Slide 14</vt:lpstr>
      <vt:lpstr>Slide 15</vt:lpstr>
      <vt:lpstr>Slide 16</vt:lpstr>
      <vt:lpstr>Slide 17</vt:lpstr>
      <vt:lpstr>Slide 18</vt:lpstr>
      <vt:lpstr>John Wycliffe    (1320-1384)</vt:lpstr>
      <vt:lpstr>Slide 20</vt:lpstr>
      <vt:lpstr>Slide 21</vt:lpstr>
      <vt:lpstr>Slide 22</vt:lpstr>
      <vt:lpstr>Luther Press and Bible – 1522 Luther Museum, Wittenberg</vt:lpstr>
      <vt:lpstr>Slide 24</vt:lpstr>
      <vt:lpstr>Wartburg Castle</vt:lpstr>
      <vt:lpstr>Luther Bibel – Wartburg</vt:lpstr>
      <vt:lpstr>Slide 27</vt:lpstr>
      <vt:lpstr>Slide 28</vt:lpstr>
      <vt:lpstr>William Tyndale (1484-1536)</vt:lpstr>
      <vt:lpstr>Slide 30</vt:lpstr>
      <vt:lpstr>Tyndale New Testament</vt:lpstr>
      <vt:lpstr>Slide 32</vt:lpstr>
      <vt:lpstr>  Great        Geneva        Bishops Bible           Bible            Bible </vt:lpstr>
      <vt:lpstr>Slide 34</vt:lpstr>
      <vt:lpstr>Slide 35</vt:lpstr>
      <vt:lpstr>Slide 36</vt:lpstr>
      <vt:lpstr>Slide 37</vt:lpstr>
      <vt:lpstr>Slide 38</vt:lpstr>
      <vt:lpstr>“The Translators to       the Reader”</vt:lpstr>
      <vt:lpstr>“The Translators            to the Reader”</vt:lpstr>
      <vt:lpstr>KJV Phrases</vt:lpstr>
      <vt:lpstr>KJV Phrases</vt:lpstr>
      <vt:lpstr>KJV Phrases</vt:lpstr>
      <vt:lpstr>Old British Words</vt:lpstr>
      <vt:lpstr>Odd Sounding</vt:lpstr>
      <vt:lpstr>Some Confusing Words</vt:lpstr>
      <vt:lpstr>Confusing Constructions</vt:lpstr>
      <vt:lpstr>Inconsistent Translation from  Hebrew, Greek, and Latin  </vt:lpstr>
      <vt:lpstr>Acts 2:47</vt:lpstr>
      <vt:lpstr>Hebrews 6:4-6</vt:lpstr>
      <vt:lpstr>Hebrews 6:4-6</vt:lpstr>
      <vt:lpstr>Ephesians 1:13-14</vt:lpstr>
      <vt:lpstr>Ephesians 1:13-14</vt:lpstr>
      <vt:lpstr>Acts 26:28</vt:lpstr>
      <vt:lpstr>Perennial Strengths</vt:lpstr>
      <vt:lpstr>The Word of God</vt:lpstr>
      <vt:lpstr>Slide 57</vt:lpstr>
      <vt:lpstr>Slide 58</vt:lpstr>
      <vt:lpstr>Slide 59</vt:lpstr>
      <vt:lpstr>Slide 60</vt:lpstr>
      <vt:lpstr>Slide 61</vt:lpstr>
      <vt:lpstr>Slide 62</vt:lpstr>
      <vt:lpstr>Slide 63</vt:lpstr>
      <vt:lpstr>Wittenburg Church Door – 95 Theses </vt:lpstr>
      <vt:lpstr>Slide 65</vt:lpstr>
      <vt:lpstr>Slide 66</vt:lpstr>
      <vt:lpstr>Slide 67</vt:lpstr>
      <vt:lpstr>Slide 68</vt:lpstr>
      <vt:lpstr>KJV Phrases</vt:lpstr>
      <vt:lpstr>KJV Phrases</vt:lpstr>
      <vt:lpstr>“The Translators to              the Reader”</vt:lpstr>
      <vt:lpstr>Ephesians 1:13-14</vt:lpstr>
      <vt:lpstr>English Translation “Families”</vt:lpstr>
      <vt:lpstr>English Translations</vt:lpstr>
      <vt:lpstr>“Steve’s Picks”</vt:lpstr>
      <vt:lpstr>Slide 76</vt:lpstr>
      <vt:lpstr>“Reference” Bibles</vt:lpstr>
      <vt:lpstr>“Reference” Bibles</vt:lpstr>
      <vt:lpstr>Slide 79</vt:lpstr>
      <vt:lpstr>Slide 80</vt:lpstr>
      <vt:lpstr>Slide 81</vt:lpstr>
      <vt:lpstr>Slide 82</vt:lpstr>
      <vt:lpstr>Papyrus  Bodmer p66  John 1:14</vt:lpstr>
      <vt:lpstr>Codex W Washingtonensis</vt:lpstr>
      <vt:lpstr>UNCIAL  manscript  “CAPITAL” letters</vt:lpstr>
      <vt:lpstr>Slide 86</vt:lpstr>
      <vt:lpstr>Slide 87</vt:lpstr>
      <vt:lpstr>Scribal Copying</vt:lpstr>
      <vt:lpstr>Slide 89</vt:lpstr>
      <vt:lpstr>Slide 90</vt:lpstr>
      <vt:lpstr>Slide 91</vt:lpstr>
      <vt:lpstr>Slide 92</vt:lpstr>
      <vt:lpstr>Slide 93</vt:lpstr>
      <vt:lpstr>Slide 94</vt:lpstr>
      <vt:lpstr>Slide 95</vt:lpstr>
      <vt:lpstr>Slide 96</vt:lpstr>
      <vt:lpstr>New Testament Quotations From Early Writers</vt:lpstr>
      <vt:lpstr>Slide 98</vt:lpstr>
      <vt:lpstr>Cross-checking all the different manuscripts –from many different scribes, in many different countries and many different centuries – allows to be assured that………</vt:lpstr>
      <vt:lpstr>Cross-checking all the different manuscripts –from many different scribes, in many different countries and many different centuries – allows to be assured that………</vt:lpstr>
      <vt:lpstr>Slide 101</vt:lpstr>
      <vt:lpstr>Slide 102</vt:lpstr>
      <vt:lpstr>Slide 103</vt:lpstr>
      <vt:lpstr>Slide 104</vt:lpstr>
      <vt:lpstr>Slide 105</vt:lpstr>
      <vt:lpstr>Textual Criticism</vt:lpstr>
      <vt:lpstr>Textual Comparison</vt:lpstr>
      <vt:lpstr>Slide 108</vt:lpstr>
      <vt:lpstr>Slide 109</vt:lpstr>
      <vt:lpstr>Slide 110</vt:lpstr>
      <vt:lpstr>Jebel Musa Monastery</vt:lpstr>
      <vt:lpstr>Monastery Location of  Codex Sinaiticus</vt:lpstr>
      <vt:lpstr>Slide 113</vt:lpstr>
      <vt:lpstr>Slide 114</vt:lpstr>
      <vt:lpstr>Codex Ephraem (C)</vt:lpstr>
      <vt:lpstr>Codex Bezae (D)</vt:lpstr>
      <vt:lpstr>Slide 117</vt:lpstr>
      <vt:lpstr>Slide 118</vt:lpstr>
      <vt:lpstr>Slide 119</vt:lpstr>
      <vt:lpstr>The Bible and Ancient Documents</vt:lpstr>
      <vt:lpstr>Reliability of  Biblical Documents</vt:lpstr>
      <vt:lpstr>English Translations</vt:lpstr>
      <vt:lpstr>Rheims Version, 1582</vt:lpstr>
      <vt:lpstr>RSV Revision Committee 1981</vt:lpstr>
      <vt:lpstr>Slide 125</vt:lpstr>
      <vt:lpstr>Samaritan Pentateuch Text of Genesis 1</vt:lpstr>
      <vt:lpstr>Isaiah Scroll (DSS)</vt:lpstr>
      <vt:lpstr>Dead Sea Scroll Jars</vt:lpstr>
      <vt:lpstr>Qumran Caves Dead Sea Scrolls</vt:lpstr>
      <vt:lpstr>Slide 130</vt:lpstr>
      <vt:lpstr>Slide 131</vt:lpstr>
      <vt:lpstr>Slide 132</vt:lpstr>
      <vt:lpstr>Slide 133</vt:lpstr>
      <vt:lpstr>Slide 134</vt:lpstr>
      <vt:lpstr>Slide 135</vt:lpstr>
      <vt:lpstr>Slide 136</vt:lpstr>
      <vt:lpstr>Slide 137</vt:lpstr>
      <vt:lpstr>Slide 138</vt:lpstr>
      <vt:lpstr>Two Questions</vt:lpstr>
      <vt:lpstr>Words</vt:lpstr>
      <vt:lpstr>Slide 141</vt:lpstr>
    </vt:vector>
  </TitlesOfParts>
  <Company>University of Kentucky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Preferred Customer</dc:creator>
  <cp:lastModifiedBy>Steve</cp:lastModifiedBy>
  <cp:revision>270</cp:revision>
  <dcterms:created xsi:type="dcterms:W3CDTF">2007-10-21T04:31:28Z</dcterms:created>
  <dcterms:modified xsi:type="dcterms:W3CDTF">2011-09-04T12:09:10Z</dcterms:modified>
</cp:coreProperties>
</file>