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77" r:id="rId5"/>
    <p:sldId id="278" r:id="rId6"/>
    <p:sldId id="279" r:id="rId7"/>
    <p:sldId id="280" r:id="rId8"/>
    <p:sldId id="281" r:id="rId9"/>
    <p:sldId id="284" r:id="rId10"/>
    <p:sldId id="286" r:id="rId11"/>
    <p:sldId id="282" r:id="rId12"/>
    <p:sldId id="285" r:id="rId13"/>
    <p:sldId id="283" r:id="rId14"/>
    <p:sldId id="287" r:id="rId15"/>
    <p:sldId id="288" r:id="rId16"/>
    <p:sldId id="289" r:id="rId17"/>
    <p:sldId id="290" r:id="rId18"/>
    <p:sldId id="291" r:id="rId19"/>
    <p:sldId id="293" r:id="rId20"/>
    <p:sldId id="294" r:id="rId21"/>
    <p:sldId id="295" r:id="rId22"/>
    <p:sldId id="296" r:id="rId23"/>
    <p:sldId id="29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D3232"/>
    <a:srgbClr val="E8B7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98" autoAdjust="0"/>
    <p:restoredTop sz="94660"/>
  </p:normalViewPr>
  <p:slideViewPr>
    <p:cSldViewPr>
      <p:cViewPr varScale="1">
        <p:scale>
          <a:sx n="106" d="100"/>
          <a:sy n="106" d="100"/>
        </p:scale>
        <p:origin x="-1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5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85915-32F1-4027-BC50-0DBAB9778F8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85915-32F1-4027-BC50-0DBAB9778F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85915-32F1-4027-BC50-0DBAB9778F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2E3974-E495-4AA7-B4B4-1D622AC40668}" type="datetimeFigureOut">
              <a:rPr lang="en-US" smtClean="0"/>
              <a:pPr/>
              <a:t>11/24/2010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85915-32F1-4027-BC50-0DBAB9778F8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B2E3974-E495-4AA7-B4B4-1D622AC40668}" type="datetimeFigureOut">
              <a:rPr lang="en-US" smtClean="0"/>
              <a:pPr/>
              <a:t>11/24/2010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9D85915-32F1-4027-BC50-0DBAB9778F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B2E3974-E495-4AA7-B4B4-1D622AC40668}" type="datetimeFigureOut">
              <a:rPr lang="en-US" smtClean="0"/>
              <a:pPr/>
              <a:t>11/24/2010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9D85915-32F1-4027-BC50-0DBAB9778F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533400" y="2743200"/>
            <a:ext cx="8077200" cy="1371600"/>
          </a:xfrm>
          <a:solidFill>
            <a:srgbClr val="000000">
              <a:alpha val="14902"/>
            </a:srgbClr>
          </a:solidFill>
        </p:spPr>
        <p:txBody>
          <a:bodyPr>
            <a:normAutofit/>
          </a:bodyPr>
          <a:lstStyle/>
          <a:p>
            <a:pPr algn="ctr"/>
            <a:r>
              <a:rPr lang="en-US" sz="2200" dirty="0" smtClean="0">
                <a:solidFill>
                  <a:schemeClr val="bg1"/>
                </a:solidFill>
              </a:rPr>
              <a:t/>
            </a:r>
            <a:br>
              <a:rPr lang="en-US" sz="2200" dirty="0" smtClean="0">
                <a:solidFill>
                  <a:schemeClr val="bg1"/>
                </a:solidFill>
              </a:rPr>
            </a:br>
            <a:r>
              <a:rPr lang="en-US" sz="4400" dirty="0" smtClean="0">
                <a:solidFill>
                  <a:schemeClr val="bg1"/>
                </a:solidFill>
              </a:rPr>
              <a:t>O Thou Fount of Every Blessing</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2590800"/>
            <a:ext cx="6096000" cy="1676400"/>
          </a:xfrm>
          <a:solidFill>
            <a:srgbClr val="000000">
              <a:alpha val="14902"/>
            </a:srgbClr>
          </a:solidFill>
        </p:spPr>
        <p:txBody>
          <a:bodyPr>
            <a:normAutofit/>
          </a:bodyPr>
          <a:lstStyle/>
          <a:p>
            <a:pPr lvl="1" algn="ctr" rtl="0"/>
            <a:r>
              <a:rPr lang="en-US" sz="2200" dirty="0" smtClean="0">
                <a:solidFill>
                  <a:schemeClr val="bg1"/>
                </a:solidFill>
              </a:rPr>
              <a:t/>
            </a:r>
            <a:br>
              <a:rPr lang="en-US" sz="2200" dirty="0" smtClean="0">
                <a:solidFill>
                  <a:schemeClr val="bg1"/>
                </a:solidFill>
              </a:rPr>
            </a:br>
            <a:r>
              <a:rPr lang="en-US" sz="5400" dirty="0" smtClean="0">
                <a:solidFill>
                  <a:schemeClr val="bg1"/>
                </a:solidFill>
              </a:rPr>
              <a:t>Prayer</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Here I raise my Ebenezer;</a:t>
            </a:r>
            <a:br>
              <a:rPr lang="en-US" sz="2800" dirty="0" smtClean="0">
                <a:solidFill>
                  <a:schemeClr val="bg1"/>
                </a:solidFill>
              </a:rPr>
            </a:br>
            <a:r>
              <a:rPr lang="en-US" sz="2800" dirty="0" smtClean="0">
                <a:solidFill>
                  <a:schemeClr val="bg1"/>
                </a:solidFill>
              </a:rPr>
              <a:t>Hither by Thy help I’ve come;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And I hope by Thy good pleasure</a:t>
            </a:r>
            <a:br>
              <a:rPr lang="en-US" sz="2800" dirty="0" smtClean="0">
                <a:solidFill>
                  <a:schemeClr val="bg1"/>
                </a:solidFill>
              </a:rPr>
            </a:br>
            <a:r>
              <a:rPr lang="en-US" sz="2800" dirty="0" smtClean="0">
                <a:solidFill>
                  <a:schemeClr val="bg1"/>
                </a:solidFill>
              </a:rPr>
              <a:t>Safely to arrive at home;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Jesus sought me when a stranger,</a:t>
            </a:r>
            <a:br>
              <a:rPr lang="en-US" sz="2800" dirty="0" smtClean="0">
                <a:solidFill>
                  <a:schemeClr val="bg1"/>
                </a:solidFill>
              </a:rPr>
            </a:br>
            <a:r>
              <a:rPr lang="en-US" sz="2800" dirty="0" err="1" smtClean="0">
                <a:solidFill>
                  <a:schemeClr val="bg1"/>
                </a:solidFill>
              </a:rPr>
              <a:t>Wandring</a:t>
            </a:r>
            <a:r>
              <a:rPr lang="en-US" sz="2800" dirty="0" smtClean="0">
                <a:solidFill>
                  <a:schemeClr val="bg1"/>
                </a:solidFill>
              </a:rPr>
              <a:t> from the fold of God;</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He to rescue me from danger</a:t>
            </a:r>
            <a:br>
              <a:rPr lang="en-US" sz="2800" dirty="0" smtClean="0">
                <a:solidFill>
                  <a:schemeClr val="bg1"/>
                </a:solidFill>
              </a:rPr>
            </a:br>
            <a:r>
              <a:rPr lang="en-US" sz="2800" dirty="0" smtClean="0">
                <a:solidFill>
                  <a:schemeClr val="bg1"/>
                </a:solidFill>
              </a:rPr>
              <a:t>Interposed His precious blood.</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sz="2200" dirty="0" smtClean="0">
                <a:solidFill>
                  <a:schemeClr val="bg1"/>
                </a:solidFill>
              </a:rPr>
              <a:t/>
            </a:r>
            <a:br>
              <a:rPr lang="en-US" sz="2200" dirty="0" smtClean="0">
                <a:solidFill>
                  <a:schemeClr val="bg1"/>
                </a:solidFill>
              </a:rPr>
            </a:br>
            <a:r>
              <a:rPr lang="en-US" sz="4200" dirty="0" smtClean="0">
                <a:solidFill>
                  <a:schemeClr val="bg1"/>
                </a:solidFill>
              </a:rPr>
              <a:t>Song #336</a:t>
            </a:r>
            <a:br>
              <a:rPr lang="en-US" sz="4200" dirty="0" smtClean="0">
                <a:solidFill>
                  <a:schemeClr val="bg1"/>
                </a:solidFill>
              </a:rPr>
            </a:br>
            <a:r>
              <a:rPr lang="en-US" sz="2200" dirty="0">
                <a:solidFill>
                  <a:schemeClr val="bg1"/>
                </a:solidFill>
              </a:rPr>
              <a:t/>
            </a:r>
            <a:br>
              <a:rPr lang="en-US" sz="2200" dirty="0">
                <a:solidFill>
                  <a:schemeClr val="bg1"/>
                </a:solidFill>
              </a:rPr>
            </a:br>
            <a:r>
              <a:rPr lang="en-US" sz="4200" dirty="0" smtClean="0">
                <a:solidFill>
                  <a:schemeClr val="bg1"/>
                </a:solidFill>
              </a:rPr>
              <a:t>Song #682</a:t>
            </a:r>
            <a:br>
              <a:rPr lang="en-US" sz="4200" dirty="0" smtClean="0">
                <a:solidFill>
                  <a:schemeClr val="bg1"/>
                </a:solidFill>
              </a:rPr>
            </a:br>
            <a:r>
              <a:rPr lang="en-US" sz="2000" dirty="0">
                <a:solidFill>
                  <a:schemeClr val="bg1"/>
                </a:solidFill>
              </a:rPr>
              <a:t/>
            </a:r>
            <a:br>
              <a:rPr lang="en-US" sz="2000" dirty="0">
                <a:solidFill>
                  <a:schemeClr val="bg1"/>
                </a:solidFill>
              </a:rPr>
            </a:br>
            <a:r>
              <a:rPr lang="en-US" sz="4200" dirty="0" smtClean="0">
                <a:solidFill>
                  <a:schemeClr val="bg1"/>
                </a:solidFill>
              </a:rPr>
              <a:t>Song #36</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O to grace how great a debtor</a:t>
            </a:r>
            <a:br>
              <a:rPr lang="en-US" sz="2800" dirty="0" smtClean="0">
                <a:solidFill>
                  <a:schemeClr val="bg1"/>
                </a:solidFill>
              </a:rPr>
            </a:br>
            <a:r>
              <a:rPr lang="en-US" sz="2800" dirty="0" smtClean="0">
                <a:solidFill>
                  <a:schemeClr val="bg1"/>
                </a:solidFill>
              </a:rPr>
              <a:t>Daily I’m constrained to be!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Let Thy goodness like a fetter</a:t>
            </a:r>
            <a:br>
              <a:rPr lang="en-US" sz="2800" dirty="0" smtClean="0">
                <a:solidFill>
                  <a:schemeClr val="bg1"/>
                </a:solidFill>
              </a:rPr>
            </a:br>
            <a:r>
              <a:rPr lang="en-US" sz="2800" dirty="0" smtClean="0">
                <a:solidFill>
                  <a:schemeClr val="bg1"/>
                </a:solidFill>
              </a:rPr>
              <a:t>Bind my </a:t>
            </a:r>
            <a:r>
              <a:rPr lang="en-US" sz="2800" dirty="0" err="1" smtClean="0">
                <a:solidFill>
                  <a:schemeClr val="bg1"/>
                </a:solidFill>
              </a:rPr>
              <a:t>wandring</a:t>
            </a:r>
            <a:r>
              <a:rPr lang="en-US" sz="2800" dirty="0" smtClean="0">
                <a:solidFill>
                  <a:schemeClr val="bg1"/>
                </a:solidFill>
              </a:rPr>
              <a:t> heart to Thee;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Never let me wander from Thee,</a:t>
            </a:r>
            <a:br>
              <a:rPr lang="en-US" sz="2800" dirty="0" smtClean="0">
                <a:solidFill>
                  <a:schemeClr val="bg1"/>
                </a:solidFill>
              </a:rPr>
            </a:br>
            <a:r>
              <a:rPr lang="en-US" sz="2800" dirty="0" smtClean="0">
                <a:solidFill>
                  <a:schemeClr val="bg1"/>
                </a:solidFill>
              </a:rPr>
              <a:t>Never leave the God I love;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Here’s my heart, O take and seal it,</a:t>
            </a:r>
            <a:br>
              <a:rPr lang="en-US" sz="2800" dirty="0" smtClean="0">
                <a:solidFill>
                  <a:schemeClr val="bg1"/>
                </a:solidFill>
              </a:rPr>
            </a:br>
            <a:r>
              <a:rPr lang="en-US" sz="2800" dirty="0" smtClean="0">
                <a:solidFill>
                  <a:schemeClr val="bg1"/>
                </a:solidFill>
              </a:rPr>
              <a:t>Seal it for Thy courts above.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sz="2200" dirty="0" smtClean="0">
                <a:solidFill>
                  <a:schemeClr val="bg1"/>
                </a:solidFill>
              </a:rPr>
              <a:t/>
            </a:r>
            <a:br>
              <a:rPr lang="en-US" sz="2200" dirty="0" smtClean="0">
                <a:solidFill>
                  <a:schemeClr val="bg1"/>
                </a:solidFill>
              </a:rPr>
            </a:br>
            <a:r>
              <a:rPr lang="en-US" sz="4200" dirty="0" smtClean="0">
                <a:solidFill>
                  <a:schemeClr val="bg1"/>
                </a:solidFill>
              </a:rPr>
              <a:t>Song #248</a:t>
            </a:r>
            <a:br>
              <a:rPr lang="en-US" sz="4200" dirty="0" smtClean="0">
                <a:solidFill>
                  <a:schemeClr val="bg1"/>
                </a:solidFill>
              </a:rPr>
            </a:br>
            <a:r>
              <a:rPr lang="en-US" sz="2200" dirty="0">
                <a:solidFill>
                  <a:schemeClr val="bg1"/>
                </a:solidFill>
              </a:rPr>
              <a:t/>
            </a:r>
            <a:br>
              <a:rPr lang="en-US" sz="2200" dirty="0">
                <a:solidFill>
                  <a:schemeClr val="bg1"/>
                </a:solidFill>
              </a:rPr>
            </a:br>
            <a:r>
              <a:rPr lang="en-US" sz="4200" dirty="0" smtClean="0">
                <a:solidFill>
                  <a:schemeClr val="bg1"/>
                </a:solidFill>
              </a:rPr>
              <a:t>Song #712</a:t>
            </a:r>
            <a:br>
              <a:rPr lang="en-US" sz="4200" dirty="0" smtClean="0">
                <a:solidFill>
                  <a:schemeClr val="bg1"/>
                </a:solidFill>
              </a:rPr>
            </a:br>
            <a:r>
              <a:rPr lang="en-US" sz="2000" dirty="0">
                <a:solidFill>
                  <a:schemeClr val="bg1"/>
                </a:solidFill>
              </a:rPr>
              <a:t/>
            </a:r>
            <a:br>
              <a:rPr lang="en-US" sz="2000" dirty="0">
                <a:solidFill>
                  <a:schemeClr val="bg1"/>
                </a:solidFill>
              </a:rPr>
            </a:br>
            <a:r>
              <a:rPr lang="en-US" sz="4200" dirty="0" smtClean="0">
                <a:solidFill>
                  <a:schemeClr val="bg1"/>
                </a:solidFill>
              </a:rPr>
              <a:t>Song #71</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Come, thou Fount of every blessing,</a:t>
            </a:r>
            <a:br>
              <a:rPr lang="en-US" sz="2800" dirty="0" smtClean="0">
                <a:solidFill>
                  <a:schemeClr val="bg1"/>
                </a:solidFill>
              </a:rPr>
            </a:br>
            <a:r>
              <a:rPr lang="en-US" sz="2800" dirty="0" smtClean="0">
                <a:solidFill>
                  <a:schemeClr val="bg1"/>
                </a:solidFill>
              </a:rPr>
              <a:t>Tune my heart to sing Thy grace;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Streams of mercy, never ceasing,</a:t>
            </a:r>
            <a:br>
              <a:rPr lang="en-US" sz="2800" dirty="0" smtClean="0">
                <a:solidFill>
                  <a:schemeClr val="bg1"/>
                </a:solidFill>
              </a:rPr>
            </a:br>
            <a:r>
              <a:rPr lang="en-US" sz="2800" dirty="0" smtClean="0">
                <a:solidFill>
                  <a:schemeClr val="bg1"/>
                </a:solidFill>
              </a:rPr>
              <a:t>Call for songs of loudest praise.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Teach me some melodious sonnet,</a:t>
            </a:r>
            <a:br>
              <a:rPr lang="en-US" sz="2800" dirty="0" smtClean="0">
                <a:solidFill>
                  <a:schemeClr val="bg1"/>
                </a:solidFill>
              </a:rPr>
            </a:br>
            <a:r>
              <a:rPr lang="en-US" sz="2800" dirty="0" smtClean="0">
                <a:solidFill>
                  <a:schemeClr val="bg1"/>
                </a:solidFill>
              </a:rPr>
              <a:t>Sung by flaming tongues above,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Praise the mount! I’m fixed upon it,</a:t>
            </a:r>
            <a:br>
              <a:rPr lang="en-US" sz="2800" dirty="0" smtClean="0">
                <a:solidFill>
                  <a:schemeClr val="bg1"/>
                </a:solidFill>
              </a:rPr>
            </a:br>
            <a:r>
              <a:rPr lang="en-US" sz="2800" dirty="0" smtClean="0">
                <a:solidFill>
                  <a:schemeClr val="bg1"/>
                </a:solidFill>
              </a:rPr>
              <a:t>Mount of Thy redeeming love.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Sorrowing I shall be in spirit,</a:t>
            </a:r>
            <a:br>
              <a:rPr lang="en-US" sz="2800" dirty="0" smtClean="0">
                <a:solidFill>
                  <a:schemeClr val="bg1"/>
                </a:solidFill>
              </a:rPr>
            </a:br>
            <a:r>
              <a:rPr lang="en-US" sz="2800" dirty="0" smtClean="0">
                <a:solidFill>
                  <a:schemeClr val="bg1"/>
                </a:solidFill>
              </a:rPr>
              <a:t>Till released from flesh and sin,</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Yet from what I do inherit,</a:t>
            </a:r>
            <a:br>
              <a:rPr lang="en-US" sz="2800" dirty="0" smtClean="0">
                <a:solidFill>
                  <a:schemeClr val="bg1"/>
                </a:solidFill>
              </a:rPr>
            </a:br>
            <a:r>
              <a:rPr lang="en-US" sz="2800" dirty="0" smtClean="0">
                <a:solidFill>
                  <a:schemeClr val="bg1"/>
                </a:solidFill>
              </a:rPr>
              <a:t>Here Thy praises I’ll begin;</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Here I raise my Ebenezer;</a:t>
            </a:r>
            <a:br>
              <a:rPr lang="en-US" sz="2800" dirty="0" smtClean="0">
                <a:solidFill>
                  <a:schemeClr val="bg1"/>
                </a:solidFill>
              </a:rPr>
            </a:br>
            <a:r>
              <a:rPr lang="en-US" sz="2800" dirty="0" smtClean="0">
                <a:solidFill>
                  <a:schemeClr val="bg1"/>
                </a:solidFill>
              </a:rPr>
              <a:t>Here by Thy great help I’ve come;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And I hope, by Thy good pleasure,</a:t>
            </a:r>
            <a:br>
              <a:rPr lang="en-US" sz="2800" dirty="0" smtClean="0">
                <a:solidFill>
                  <a:schemeClr val="bg1"/>
                </a:solidFill>
              </a:rPr>
            </a:br>
            <a:r>
              <a:rPr lang="en-US" sz="2800" dirty="0" smtClean="0">
                <a:solidFill>
                  <a:schemeClr val="bg1"/>
                </a:solidFill>
              </a:rPr>
              <a:t>Safely to arrive at home.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Jesus sought me when a stranger,</a:t>
            </a:r>
            <a:br>
              <a:rPr lang="en-US" sz="2800" dirty="0" smtClean="0">
                <a:solidFill>
                  <a:schemeClr val="bg1"/>
                </a:solidFill>
              </a:rPr>
            </a:br>
            <a:r>
              <a:rPr lang="en-US" sz="2800" dirty="0" err="1" smtClean="0">
                <a:solidFill>
                  <a:schemeClr val="bg1"/>
                </a:solidFill>
              </a:rPr>
              <a:t>Wandring</a:t>
            </a:r>
            <a:r>
              <a:rPr lang="en-US" sz="2800" dirty="0" smtClean="0">
                <a:solidFill>
                  <a:schemeClr val="bg1"/>
                </a:solidFill>
              </a:rPr>
              <a:t> from the fold of God;</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He, to rescue me from danger,</a:t>
            </a:r>
            <a:br>
              <a:rPr lang="en-US" sz="2800" dirty="0" smtClean="0">
                <a:solidFill>
                  <a:schemeClr val="bg1"/>
                </a:solidFill>
              </a:rPr>
            </a:br>
            <a:r>
              <a:rPr lang="en-US" sz="2800" dirty="0" smtClean="0">
                <a:solidFill>
                  <a:schemeClr val="bg1"/>
                </a:solidFill>
              </a:rPr>
              <a:t>Interposed His precious blood;</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How His kindness yet pursues me</a:t>
            </a:r>
            <a:br>
              <a:rPr lang="en-US" sz="2800" dirty="0" smtClean="0">
                <a:solidFill>
                  <a:schemeClr val="bg1"/>
                </a:solidFill>
              </a:rPr>
            </a:br>
            <a:r>
              <a:rPr lang="en-US" sz="2800" dirty="0" smtClean="0">
                <a:solidFill>
                  <a:schemeClr val="bg1"/>
                </a:solidFill>
              </a:rPr>
              <a:t>Mortal tongue can never tell,</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600" dirty="0" smtClean="0">
                <a:solidFill>
                  <a:schemeClr val="bg1"/>
                </a:solidFill>
              </a:rPr>
              <a:t>Clothed in flesh, till death shall loose me</a:t>
            </a:r>
            <a:br>
              <a:rPr lang="en-US" sz="2600" dirty="0" smtClean="0">
                <a:solidFill>
                  <a:schemeClr val="bg1"/>
                </a:solidFill>
              </a:rPr>
            </a:br>
            <a:r>
              <a:rPr lang="en-US" sz="2800" dirty="0" smtClean="0">
                <a:solidFill>
                  <a:schemeClr val="bg1"/>
                </a:solidFill>
              </a:rPr>
              <a:t>I cannot proclaim it well.</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O to grace how great a debtor</a:t>
            </a:r>
            <a:br>
              <a:rPr lang="en-US" sz="2800" dirty="0" smtClean="0">
                <a:solidFill>
                  <a:schemeClr val="bg1"/>
                </a:solidFill>
              </a:rPr>
            </a:br>
            <a:r>
              <a:rPr lang="en-US" sz="2800" dirty="0" smtClean="0">
                <a:solidFill>
                  <a:schemeClr val="bg1"/>
                </a:solidFill>
              </a:rPr>
              <a:t>Daily I’m constrained to be!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Let Thy goodness, like a fetter,</a:t>
            </a:r>
            <a:br>
              <a:rPr lang="en-US" sz="2800" dirty="0" smtClean="0">
                <a:solidFill>
                  <a:schemeClr val="bg1"/>
                </a:solidFill>
              </a:rPr>
            </a:br>
            <a:r>
              <a:rPr lang="en-US" sz="2800" dirty="0" smtClean="0">
                <a:solidFill>
                  <a:schemeClr val="bg1"/>
                </a:solidFill>
              </a:rPr>
              <a:t>Bind my wandering heart to Thee.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Prone to wander, Lord, I feel it,</a:t>
            </a:r>
            <a:br>
              <a:rPr lang="en-US" sz="2800" dirty="0" smtClean="0">
                <a:solidFill>
                  <a:schemeClr val="bg1"/>
                </a:solidFill>
              </a:rPr>
            </a:br>
            <a:r>
              <a:rPr lang="en-US" sz="2800" dirty="0" smtClean="0">
                <a:solidFill>
                  <a:schemeClr val="bg1"/>
                </a:solidFill>
              </a:rPr>
              <a:t>Prone to leave the God I love;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Here’s my heart, O take and seal it,</a:t>
            </a:r>
            <a:br>
              <a:rPr lang="en-US" sz="2800" dirty="0" smtClean="0">
                <a:solidFill>
                  <a:schemeClr val="bg1"/>
                </a:solidFill>
              </a:rPr>
            </a:br>
            <a:r>
              <a:rPr lang="en-US" sz="2800" dirty="0" smtClean="0">
                <a:solidFill>
                  <a:schemeClr val="bg1"/>
                </a:solidFill>
              </a:rPr>
              <a:t>Seal it for Thy courts above.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lum bright="40000" contrast="-40000"/>
          </a:blip>
          <a:stretch>
            <a:fillRect/>
          </a:stretch>
        </p:blipFill>
        <p:spPr>
          <a:xfrm>
            <a:off x="8468" y="0"/>
            <a:ext cx="9135532" cy="6858000"/>
          </a:xfrm>
          <a:prstGeom prst="rect">
            <a:avLst/>
          </a:prstGeom>
        </p:spPr>
      </p:pic>
      <p:sp>
        <p:nvSpPr>
          <p:cNvPr id="2" name="Title 1"/>
          <p:cNvSpPr>
            <a:spLocks noGrp="1"/>
          </p:cNvSpPr>
          <p:nvPr>
            <p:ph type="ctrTitle"/>
          </p:nvPr>
        </p:nvSpPr>
        <p:spPr>
          <a:xfrm>
            <a:off x="914400" y="685800"/>
            <a:ext cx="7315200" cy="5486400"/>
          </a:xfrm>
          <a:no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3200" dirty="0" smtClean="0">
                <a:solidFill>
                  <a:schemeClr val="bg1"/>
                </a:solidFill>
              </a:rPr>
              <a:t>Come, thou Fount of every blessing,</a:t>
            </a:r>
            <a:br>
              <a:rPr lang="en-US" sz="3200" dirty="0" smtClean="0">
                <a:solidFill>
                  <a:schemeClr val="bg1"/>
                </a:solidFill>
              </a:rPr>
            </a:br>
            <a:r>
              <a:rPr lang="en-US" sz="3200" dirty="0" smtClean="0">
                <a:solidFill>
                  <a:schemeClr val="bg1"/>
                </a:solidFill>
              </a:rPr>
              <a:t>Tune my heart to sing Thy grace;</a:t>
            </a:r>
            <a:br>
              <a:rPr lang="en-US" sz="32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Streams of mercy, never ceasing,</a:t>
            </a:r>
            <a:br>
              <a:rPr lang="en-US" sz="3200" dirty="0" smtClean="0">
                <a:solidFill>
                  <a:schemeClr val="bg1"/>
                </a:solidFill>
              </a:rPr>
            </a:br>
            <a:r>
              <a:rPr lang="en-US" sz="3200" dirty="0" smtClean="0">
                <a:solidFill>
                  <a:schemeClr val="bg1"/>
                </a:solidFill>
              </a:rPr>
              <a:t>Call for songs of loudest praise.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Teach me some melodious sonnet,</a:t>
            </a:r>
            <a:br>
              <a:rPr lang="en-US" sz="3200" dirty="0" smtClean="0">
                <a:solidFill>
                  <a:schemeClr val="bg1"/>
                </a:solidFill>
              </a:rPr>
            </a:br>
            <a:r>
              <a:rPr lang="en-US" sz="3200" dirty="0" smtClean="0">
                <a:solidFill>
                  <a:schemeClr val="bg1"/>
                </a:solidFill>
              </a:rPr>
              <a:t>Sung by flaming tongues above,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Praise the mount! I’m fixed upon it,</a:t>
            </a:r>
            <a:br>
              <a:rPr lang="en-US" sz="3200" dirty="0" smtClean="0">
                <a:solidFill>
                  <a:schemeClr val="bg1"/>
                </a:solidFill>
              </a:rPr>
            </a:br>
            <a:r>
              <a:rPr lang="en-US" sz="3200" dirty="0" smtClean="0">
                <a:solidFill>
                  <a:schemeClr val="bg1"/>
                </a:solidFill>
              </a:rPr>
              <a:t>Mount of Thy redeeming love.</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dirty="0" smtClean="0">
                <a:solidFill>
                  <a:schemeClr val="bg1"/>
                </a:solidFill>
              </a:rPr>
              <a:t/>
            </a:r>
            <a:br>
              <a:rPr lang="en-US" dirty="0" smtClean="0">
                <a:solidFill>
                  <a:schemeClr val="bg1"/>
                </a:solidFill>
              </a:rPr>
            </a:br>
            <a:r>
              <a:rPr lang="en-US" sz="4200" dirty="0" smtClean="0">
                <a:solidFill>
                  <a:schemeClr val="bg1"/>
                </a:solidFill>
              </a:rPr>
              <a:t>Memorization</a:t>
            </a:r>
            <a:r>
              <a:rPr lang="en-US" sz="4900" dirty="0" smtClean="0">
                <a:solidFill>
                  <a:schemeClr val="bg1"/>
                </a:solidFill>
              </a:rPr>
              <a:t/>
            </a:r>
            <a:br>
              <a:rPr lang="en-US" sz="49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t>“Now therefore write this song and teach it to the children of Israel. Put it in their mouths…” </a:t>
            </a:r>
            <a:br>
              <a:rPr lang="en-US" sz="2800" dirty="0" smtClean="0"/>
            </a:br>
            <a:r>
              <a:rPr lang="en-US" sz="2800" dirty="0" smtClean="0"/>
              <a:t>Deuteronomy 31:19</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lum bright="40000" contrast="-40000"/>
          </a:blip>
          <a:stretch>
            <a:fillRect/>
          </a:stretch>
        </p:blipFill>
        <p:spPr>
          <a:xfrm>
            <a:off x="8468" y="0"/>
            <a:ext cx="9135532" cy="6858000"/>
          </a:xfrm>
          <a:prstGeom prst="rect">
            <a:avLst/>
          </a:prstGeom>
        </p:spPr>
      </p:pic>
      <p:sp>
        <p:nvSpPr>
          <p:cNvPr id="2" name="Title 1"/>
          <p:cNvSpPr>
            <a:spLocks noGrp="1"/>
          </p:cNvSpPr>
          <p:nvPr>
            <p:ph type="ctrTitle"/>
          </p:nvPr>
        </p:nvSpPr>
        <p:spPr>
          <a:xfrm>
            <a:off x="914400" y="685800"/>
            <a:ext cx="7315200" cy="5486400"/>
          </a:xfrm>
          <a:no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3200" dirty="0" smtClean="0">
                <a:solidFill>
                  <a:schemeClr val="bg1"/>
                </a:solidFill>
              </a:rPr>
              <a:t>Here I raise my Ebenezer;</a:t>
            </a:r>
            <a:br>
              <a:rPr lang="en-US" sz="3200" dirty="0" smtClean="0">
                <a:solidFill>
                  <a:schemeClr val="bg1"/>
                </a:solidFill>
              </a:rPr>
            </a:br>
            <a:r>
              <a:rPr lang="en-US" sz="3200" dirty="0" smtClean="0">
                <a:solidFill>
                  <a:schemeClr val="bg1"/>
                </a:solidFill>
              </a:rPr>
              <a:t>Hither by Thy help I’ve come;</a:t>
            </a:r>
            <a:br>
              <a:rPr lang="en-US" sz="32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And I hope, by Thy good pleasure,</a:t>
            </a:r>
            <a:br>
              <a:rPr lang="en-US" sz="3200" dirty="0" smtClean="0">
                <a:solidFill>
                  <a:schemeClr val="bg1"/>
                </a:solidFill>
              </a:rPr>
            </a:br>
            <a:r>
              <a:rPr lang="en-US" sz="3200" dirty="0" smtClean="0">
                <a:solidFill>
                  <a:schemeClr val="bg1"/>
                </a:solidFill>
              </a:rPr>
              <a:t>Safely to arrive at home.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Prone to wander, Lord, I feel it,</a:t>
            </a:r>
            <a:br>
              <a:rPr lang="en-US" sz="3200" dirty="0" smtClean="0">
                <a:solidFill>
                  <a:schemeClr val="bg1"/>
                </a:solidFill>
              </a:rPr>
            </a:br>
            <a:r>
              <a:rPr lang="en-US" sz="3200" dirty="0" smtClean="0">
                <a:solidFill>
                  <a:schemeClr val="bg1"/>
                </a:solidFill>
              </a:rPr>
              <a:t>Prone to leave the God I love;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Here’s my heart, O take and seal it;</a:t>
            </a:r>
            <a:br>
              <a:rPr lang="en-US" sz="3200" dirty="0" smtClean="0">
                <a:solidFill>
                  <a:schemeClr val="bg1"/>
                </a:solidFill>
              </a:rPr>
            </a:br>
            <a:r>
              <a:rPr lang="en-US" sz="3200" dirty="0" smtClean="0">
                <a:solidFill>
                  <a:schemeClr val="bg1"/>
                </a:solidFill>
              </a:rPr>
              <a:t>Seal it for Thy courts above.</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lum bright="40000" contrast="-40000"/>
          </a:blip>
          <a:stretch>
            <a:fillRect/>
          </a:stretch>
        </p:blipFill>
        <p:spPr>
          <a:xfrm>
            <a:off x="8468" y="0"/>
            <a:ext cx="9135532" cy="6858000"/>
          </a:xfrm>
          <a:prstGeom prst="rect">
            <a:avLst/>
          </a:prstGeom>
        </p:spPr>
      </p:pic>
      <p:sp>
        <p:nvSpPr>
          <p:cNvPr id="2" name="Title 1"/>
          <p:cNvSpPr>
            <a:spLocks noGrp="1"/>
          </p:cNvSpPr>
          <p:nvPr>
            <p:ph type="ctrTitle"/>
          </p:nvPr>
        </p:nvSpPr>
        <p:spPr>
          <a:xfrm>
            <a:off x="914400" y="685800"/>
            <a:ext cx="7315200" cy="5486400"/>
          </a:xfrm>
          <a:no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3200" dirty="0" smtClean="0">
                <a:solidFill>
                  <a:schemeClr val="bg1"/>
                </a:solidFill>
              </a:rPr>
              <a:t>Jesus sought me when a stranger,</a:t>
            </a:r>
            <a:br>
              <a:rPr lang="en-US" sz="3200" dirty="0" smtClean="0">
                <a:solidFill>
                  <a:schemeClr val="bg1"/>
                </a:solidFill>
              </a:rPr>
            </a:br>
            <a:r>
              <a:rPr lang="en-US" sz="3200" dirty="0" smtClean="0">
                <a:solidFill>
                  <a:schemeClr val="bg1"/>
                </a:solidFill>
              </a:rPr>
              <a:t>Wandering from the fold of God;</a:t>
            </a:r>
            <a:br>
              <a:rPr lang="en-US" sz="32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He, to rescue me from danger,</a:t>
            </a:r>
            <a:br>
              <a:rPr lang="en-US" sz="3200" dirty="0" smtClean="0">
                <a:solidFill>
                  <a:schemeClr val="bg1"/>
                </a:solidFill>
              </a:rPr>
            </a:br>
            <a:r>
              <a:rPr lang="en-US" sz="3200" dirty="0" smtClean="0">
                <a:solidFill>
                  <a:schemeClr val="bg1"/>
                </a:solidFill>
              </a:rPr>
              <a:t>Interposed His precious blood.</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Prone to wander, Lord, I feel it,</a:t>
            </a:r>
            <a:br>
              <a:rPr lang="en-US" sz="3200" dirty="0" smtClean="0">
                <a:solidFill>
                  <a:schemeClr val="bg1"/>
                </a:solidFill>
              </a:rPr>
            </a:br>
            <a:r>
              <a:rPr lang="en-US" sz="3200" dirty="0" smtClean="0">
                <a:solidFill>
                  <a:schemeClr val="bg1"/>
                </a:solidFill>
              </a:rPr>
              <a:t>Prone to leave the God I love;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Here’s my heart, O take and seal it;</a:t>
            </a:r>
            <a:br>
              <a:rPr lang="en-US" sz="3200" dirty="0" smtClean="0">
                <a:solidFill>
                  <a:schemeClr val="bg1"/>
                </a:solidFill>
              </a:rPr>
            </a:br>
            <a:r>
              <a:rPr lang="en-US" sz="3200" dirty="0" smtClean="0">
                <a:solidFill>
                  <a:schemeClr val="bg1"/>
                </a:solidFill>
              </a:rPr>
              <a:t>Seal it for Thy courts above.</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lum bright="40000" contrast="-40000"/>
          </a:blip>
          <a:stretch>
            <a:fillRect/>
          </a:stretch>
        </p:blipFill>
        <p:spPr>
          <a:xfrm>
            <a:off x="8468" y="0"/>
            <a:ext cx="9135532" cy="6858000"/>
          </a:xfrm>
          <a:prstGeom prst="rect">
            <a:avLst/>
          </a:prstGeom>
        </p:spPr>
      </p:pic>
      <p:sp>
        <p:nvSpPr>
          <p:cNvPr id="2" name="Title 1"/>
          <p:cNvSpPr>
            <a:spLocks noGrp="1"/>
          </p:cNvSpPr>
          <p:nvPr>
            <p:ph type="ctrTitle"/>
          </p:nvPr>
        </p:nvSpPr>
        <p:spPr>
          <a:xfrm>
            <a:off x="914400" y="685800"/>
            <a:ext cx="7315200" cy="5486400"/>
          </a:xfrm>
          <a:no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3200" dirty="0" smtClean="0">
                <a:solidFill>
                  <a:schemeClr val="bg1"/>
                </a:solidFill>
              </a:rPr>
              <a:t>O to grace how great a debtor</a:t>
            </a:r>
            <a:br>
              <a:rPr lang="en-US" sz="3200" dirty="0" smtClean="0">
                <a:solidFill>
                  <a:schemeClr val="bg1"/>
                </a:solidFill>
              </a:rPr>
            </a:br>
            <a:r>
              <a:rPr lang="en-US" sz="3200" dirty="0" smtClean="0">
                <a:solidFill>
                  <a:schemeClr val="bg1"/>
                </a:solidFill>
              </a:rPr>
              <a:t>Daily I’m constrained to be!</a:t>
            </a:r>
            <a:br>
              <a:rPr lang="en-US" sz="32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Let Thy goodness, like a fetter,</a:t>
            </a:r>
            <a:br>
              <a:rPr lang="en-US" sz="3200" dirty="0" smtClean="0">
                <a:solidFill>
                  <a:schemeClr val="bg1"/>
                </a:solidFill>
              </a:rPr>
            </a:br>
            <a:r>
              <a:rPr lang="en-US" sz="3200" dirty="0" smtClean="0">
                <a:solidFill>
                  <a:schemeClr val="bg1"/>
                </a:solidFill>
              </a:rPr>
              <a:t>Bind my wandering heart to Thee;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Prone to wander, Lord, I feel it,</a:t>
            </a:r>
            <a:br>
              <a:rPr lang="en-US" sz="3200" dirty="0" smtClean="0">
                <a:solidFill>
                  <a:schemeClr val="bg1"/>
                </a:solidFill>
              </a:rPr>
            </a:br>
            <a:r>
              <a:rPr lang="en-US" sz="3200" dirty="0" smtClean="0">
                <a:solidFill>
                  <a:schemeClr val="bg1"/>
                </a:solidFill>
              </a:rPr>
              <a:t>Prone to leave the God I love;</a:t>
            </a:r>
            <a:r>
              <a:rPr lang="en-US" sz="2800" dirty="0" smtClean="0">
                <a:solidFill>
                  <a:schemeClr val="bg1"/>
                </a:solidFill>
              </a:rPr>
              <a:t/>
            </a:r>
            <a:br>
              <a:rPr lang="en-US" sz="2800" dirty="0" smtClean="0">
                <a:solidFill>
                  <a:schemeClr val="bg1"/>
                </a:solidFill>
              </a:rPr>
            </a:br>
            <a:r>
              <a:rPr lang="en-US" sz="2200" dirty="0" smtClean="0">
                <a:solidFill>
                  <a:schemeClr val="bg1"/>
                </a:solidFill>
              </a:rPr>
              <a:t/>
            </a:r>
            <a:br>
              <a:rPr lang="en-US" sz="2200" dirty="0" smtClean="0">
                <a:solidFill>
                  <a:schemeClr val="bg1"/>
                </a:solidFill>
              </a:rPr>
            </a:br>
            <a:r>
              <a:rPr lang="en-US" sz="3200" dirty="0" smtClean="0">
                <a:solidFill>
                  <a:schemeClr val="bg1"/>
                </a:solidFill>
              </a:rPr>
              <a:t>Here’s my heart, O take and seal it;</a:t>
            </a:r>
            <a:br>
              <a:rPr lang="en-US" sz="3200" dirty="0" smtClean="0">
                <a:solidFill>
                  <a:schemeClr val="bg1"/>
                </a:solidFill>
              </a:rPr>
            </a:br>
            <a:r>
              <a:rPr lang="en-US" sz="3200" dirty="0" smtClean="0">
                <a:solidFill>
                  <a:schemeClr val="bg1"/>
                </a:solidFill>
              </a:rPr>
              <a:t>Seal it for Thy courts above.</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O that day when freed from sinning,</a:t>
            </a:r>
            <a:br>
              <a:rPr lang="en-US" sz="2800" dirty="0" smtClean="0">
                <a:solidFill>
                  <a:schemeClr val="bg1"/>
                </a:solidFill>
              </a:rPr>
            </a:br>
            <a:r>
              <a:rPr lang="en-US" sz="2800" dirty="0" smtClean="0">
                <a:solidFill>
                  <a:schemeClr val="bg1"/>
                </a:solidFill>
              </a:rPr>
              <a:t>I shall see Thy lovely face;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Clothed then in blood washed linen</a:t>
            </a:r>
            <a:br>
              <a:rPr lang="en-US" sz="2800" dirty="0" smtClean="0">
                <a:solidFill>
                  <a:schemeClr val="bg1"/>
                </a:solidFill>
              </a:rPr>
            </a:br>
            <a:r>
              <a:rPr lang="en-US" sz="2800" dirty="0" smtClean="0">
                <a:solidFill>
                  <a:schemeClr val="bg1"/>
                </a:solidFill>
              </a:rPr>
              <a:t>How I’ll sing Thy sovereign grace;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Come, my Lord, no longer tarry,</a:t>
            </a:r>
            <a:br>
              <a:rPr lang="en-US" sz="2800" dirty="0" smtClean="0">
                <a:solidFill>
                  <a:schemeClr val="bg1"/>
                </a:solidFill>
              </a:rPr>
            </a:br>
            <a:r>
              <a:rPr lang="en-US" sz="2800" dirty="0" smtClean="0">
                <a:solidFill>
                  <a:schemeClr val="bg1"/>
                </a:solidFill>
              </a:rPr>
              <a:t>Take my ransomed soul away;</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Send </a:t>
            </a:r>
            <a:r>
              <a:rPr lang="en-US" sz="2800" dirty="0" err="1" smtClean="0">
                <a:solidFill>
                  <a:schemeClr val="bg1"/>
                </a:solidFill>
              </a:rPr>
              <a:t>Thine</a:t>
            </a:r>
            <a:r>
              <a:rPr lang="en-US" sz="2800" dirty="0" smtClean="0">
                <a:solidFill>
                  <a:schemeClr val="bg1"/>
                </a:solidFill>
              </a:rPr>
              <a:t> angels now to carry</a:t>
            </a:r>
            <a:br>
              <a:rPr lang="en-US" sz="2800" dirty="0" smtClean="0">
                <a:solidFill>
                  <a:schemeClr val="bg1"/>
                </a:solidFill>
              </a:rPr>
            </a:br>
            <a:r>
              <a:rPr lang="en-US" sz="2800" dirty="0" smtClean="0">
                <a:solidFill>
                  <a:schemeClr val="bg1"/>
                </a:solidFill>
              </a:rPr>
              <a:t>Me to realms of endless day.</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tabLst>
                <a:tab pos="627063" algn="l"/>
              </a:tabLst>
            </a:pPr>
            <a:r>
              <a:rPr lang="en-US" dirty="0" smtClean="0">
                <a:solidFill>
                  <a:schemeClr val="bg1"/>
                </a:solidFill>
              </a:rPr>
              <a:t/>
            </a:r>
            <a:br>
              <a:rPr lang="en-US" dirty="0" smtClean="0">
                <a:solidFill>
                  <a:schemeClr val="bg1"/>
                </a:solidFill>
              </a:rPr>
            </a:br>
            <a:r>
              <a:rPr lang="en-US" sz="4200" dirty="0" smtClean="0">
                <a:solidFill>
                  <a:schemeClr val="bg1"/>
                </a:solidFill>
              </a:rPr>
              <a:t>Understanding</a:t>
            </a:r>
            <a:r>
              <a:rPr lang="en-US" sz="4900" dirty="0" smtClean="0">
                <a:solidFill>
                  <a:schemeClr val="bg1"/>
                </a:solidFill>
              </a:rPr>
              <a:t/>
            </a:r>
            <a:br>
              <a:rPr lang="en-US" sz="4900" dirty="0" smtClean="0">
                <a:solidFill>
                  <a:schemeClr val="bg1"/>
                </a:solidFill>
              </a:rPr>
            </a:br>
            <a:r>
              <a:rPr lang="en-US" sz="2600" dirty="0" smtClean="0"/>
              <a:t/>
            </a:r>
            <a:br>
              <a:rPr lang="en-US" sz="2600" dirty="0" smtClean="0"/>
            </a:br>
            <a:r>
              <a:rPr lang="en-US" sz="2800" dirty="0" smtClean="0"/>
              <a:t>I will sing praise with my spirit but I will sing with my mind also.</a:t>
            </a:r>
            <a:br>
              <a:rPr lang="en-US" sz="2800" dirty="0" smtClean="0"/>
            </a:br>
            <a:r>
              <a:rPr lang="en-US" sz="2800" dirty="0" smtClean="0"/>
              <a:t>1 Corinthians 14:15</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dirty="0" smtClean="0">
                <a:solidFill>
                  <a:schemeClr val="bg1"/>
                </a:solidFill>
              </a:rPr>
              <a:t/>
            </a:r>
            <a:br>
              <a:rPr lang="en-US" dirty="0" smtClean="0">
                <a:solidFill>
                  <a:schemeClr val="bg1"/>
                </a:solidFill>
              </a:rPr>
            </a:br>
            <a:r>
              <a:rPr lang="en-US" sz="4200" dirty="0" smtClean="0">
                <a:solidFill>
                  <a:schemeClr val="bg1"/>
                </a:solidFill>
              </a:rPr>
              <a:t>Understanding</a:t>
            </a:r>
            <a:r>
              <a:rPr lang="en-US" sz="4900" dirty="0" smtClean="0">
                <a:solidFill>
                  <a:schemeClr val="bg1"/>
                </a:solidFill>
              </a:rPr>
              <a:t/>
            </a:r>
            <a:br>
              <a:rPr lang="en-US" sz="4900" dirty="0" smtClean="0">
                <a:solidFill>
                  <a:schemeClr val="bg1"/>
                </a:solidFill>
              </a:rPr>
            </a:br>
            <a:r>
              <a:rPr lang="en-US" sz="3800" dirty="0" smtClean="0"/>
              <a:t/>
            </a:r>
            <a:br>
              <a:rPr lang="en-US" sz="3800" dirty="0" smtClean="0"/>
            </a:br>
            <a:r>
              <a:rPr lang="en-US" sz="2800" dirty="0" smtClean="0"/>
              <a:t>But solid food is for the mature…</a:t>
            </a:r>
            <a:br>
              <a:rPr lang="en-US" sz="2800" dirty="0" smtClean="0"/>
            </a:br>
            <a:r>
              <a:rPr lang="en-US" sz="2800" dirty="0" smtClean="0"/>
              <a:t>Hebrews 5:14</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4200" dirty="0" smtClean="0">
                <a:solidFill>
                  <a:schemeClr val="bg1"/>
                </a:solidFill>
              </a:rPr>
              <a:t>Teaching</a:t>
            </a:r>
            <a:r>
              <a:rPr lang="en-US" sz="4900" dirty="0" smtClean="0">
                <a:solidFill>
                  <a:schemeClr val="bg1"/>
                </a:solidFill>
              </a:rPr>
              <a:t/>
            </a:r>
            <a:br>
              <a:rPr lang="en-US" sz="4900" dirty="0" smtClean="0">
                <a:solidFill>
                  <a:schemeClr val="bg1"/>
                </a:solidFill>
              </a:rPr>
            </a:br>
            <a:r>
              <a:rPr lang="en-US" sz="1200" dirty="0" smtClean="0"/>
              <a:t/>
            </a:r>
            <a:br>
              <a:rPr lang="en-US" sz="1200" dirty="0" smtClean="0"/>
            </a:br>
            <a:r>
              <a:rPr lang="en-US" sz="2800" dirty="0" smtClean="0"/>
              <a:t>teaching and admonishing one another in psalms and hymns and spiritual songs…</a:t>
            </a:r>
            <a:br>
              <a:rPr lang="en-US" sz="2800" dirty="0" smtClean="0"/>
            </a:br>
            <a:r>
              <a:rPr lang="en-US" sz="2800" dirty="0" smtClean="0"/>
              <a:t>Colossians 3:16</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dirty="0" smtClean="0">
                <a:solidFill>
                  <a:schemeClr val="bg1"/>
                </a:solidFill>
              </a:rPr>
              <a:t/>
            </a:r>
            <a:br>
              <a:rPr lang="en-US" dirty="0" smtClean="0">
                <a:solidFill>
                  <a:schemeClr val="bg1"/>
                </a:solidFill>
              </a:rPr>
            </a:br>
            <a:r>
              <a:rPr lang="en-US" sz="4200" dirty="0" smtClean="0">
                <a:solidFill>
                  <a:schemeClr val="bg1"/>
                </a:solidFill>
              </a:rPr>
              <a:t>Spiritual Warfare</a:t>
            </a:r>
            <a:r>
              <a:rPr lang="en-US" sz="4900" dirty="0" smtClean="0">
                <a:solidFill>
                  <a:schemeClr val="bg1"/>
                </a:solidFill>
              </a:rPr>
              <a:t/>
            </a:r>
            <a:br>
              <a:rPr lang="en-US" sz="4900" dirty="0" smtClean="0">
                <a:solidFill>
                  <a:schemeClr val="bg1"/>
                </a:solidFill>
              </a:rPr>
            </a:br>
            <a:r>
              <a:rPr lang="en-US" sz="2800" dirty="0" smtClean="0"/>
              <a:t/>
            </a:r>
            <a:br>
              <a:rPr lang="en-US" sz="2800" dirty="0" smtClean="0"/>
            </a:br>
            <a:r>
              <a:rPr lang="en-US" sz="2900" dirty="0" smtClean="0"/>
              <a:t>Arise, O LORD! Save me, O my God! </a:t>
            </a:r>
            <a:br>
              <a:rPr lang="en-US" sz="2900" dirty="0" smtClean="0"/>
            </a:br>
            <a:r>
              <a:rPr lang="en-US" sz="2900" dirty="0" smtClean="0"/>
              <a:t>Psalm 3:7</a:t>
            </a:r>
            <a:endParaRPr lang="en-US" sz="29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dirty="0" smtClean="0">
                <a:solidFill>
                  <a:schemeClr val="bg1"/>
                </a:solidFill>
              </a:rPr>
              <a:t/>
            </a:r>
            <a:br>
              <a:rPr lang="en-US" dirty="0" smtClean="0">
                <a:solidFill>
                  <a:schemeClr val="bg1"/>
                </a:solidFill>
              </a:rPr>
            </a:br>
            <a:r>
              <a:rPr lang="en-US" sz="4200" dirty="0" smtClean="0">
                <a:solidFill>
                  <a:schemeClr val="bg1"/>
                </a:solidFill>
              </a:rPr>
              <a:t>Spiritual Warfare</a:t>
            </a:r>
            <a:r>
              <a:rPr lang="en-US" sz="4900" dirty="0" smtClean="0">
                <a:solidFill>
                  <a:schemeClr val="bg1"/>
                </a:solidFill>
              </a:rPr>
              <a:t/>
            </a:r>
            <a:br>
              <a:rPr lang="en-US" sz="4900" dirty="0" smtClean="0">
                <a:solidFill>
                  <a:schemeClr val="bg1"/>
                </a:solidFill>
              </a:rPr>
            </a:br>
            <a:r>
              <a:rPr lang="en-US" sz="2600" dirty="0" smtClean="0"/>
              <a:t/>
            </a:r>
            <a:br>
              <a:rPr lang="en-US" sz="2600" dirty="0" smtClean="0"/>
            </a:br>
            <a:r>
              <a:rPr lang="en-US" sz="2800" dirty="0" smtClean="0"/>
              <a:t>Is anyone cheerful? Let him sing praise. </a:t>
            </a:r>
            <a:br>
              <a:rPr lang="en-US" sz="2800" dirty="0" smtClean="0"/>
            </a:br>
            <a:r>
              <a:rPr lang="en-US" sz="2800" dirty="0" smtClean="0"/>
              <a:t>James 5:13</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066800"/>
            <a:ext cx="6096000" cy="4724400"/>
          </a:xfrm>
          <a:solidFill>
            <a:srgbClr val="000000">
              <a:alpha val="14902"/>
            </a:srgbClr>
          </a:solidFill>
        </p:spPr>
        <p:txBody>
          <a:bodyPr>
            <a:normAutofit/>
          </a:bodyPr>
          <a:lstStyle/>
          <a:p>
            <a:pPr lvl="1" algn="ctr" rtl="0"/>
            <a:r>
              <a:rPr lang="en-US" sz="2000" dirty="0" smtClean="0">
                <a:solidFill>
                  <a:schemeClr val="bg1"/>
                </a:solidFill>
              </a:rPr>
              <a:t/>
            </a:r>
            <a:br>
              <a:rPr lang="en-US" sz="2000" dirty="0" smtClean="0">
                <a:solidFill>
                  <a:schemeClr val="bg1"/>
                </a:solidFill>
              </a:rPr>
            </a:br>
            <a:r>
              <a:rPr lang="en-US" sz="2800" dirty="0" smtClean="0">
                <a:solidFill>
                  <a:schemeClr val="bg1"/>
                </a:solidFill>
              </a:rPr>
              <a:t>O Thou Fount of every blessing, Tune my heart to sing Thy grace;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Streams of mercy, never ceasing, Call for songs of loudest praise;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Teach me ever to adore Thee; </a:t>
            </a:r>
            <a:br>
              <a:rPr lang="en-US" sz="2800" dirty="0" smtClean="0">
                <a:solidFill>
                  <a:schemeClr val="bg1"/>
                </a:solidFill>
              </a:rPr>
            </a:br>
            <a:r>
              <a:rPr lang="en-US" sz="2800" dirty="0" smtClean="0">
                <a:solidFill>
                  <a:schemeClr val="bg1"/>
                </a:solidFill>
              </a:rPr>
              <a:t>May I still Thy goodness prove,</a:t>
            </a:r>
            <a:br>
              <a:rPr lang="en-US" sz="2800" dirty="0" smtClean="0">
                <a:solidFill>
                  <a:schemeClr val="bg1"/>
                </a:solidFill>
              </a:rPr>
            </a:br>
            <a:r>
              <a:rPr lang="en-US" sz="1400" dirty="0" smtClean="0">
                <a:solidFill>
                  <a:schemeClr val="bg1"/>
                </a:solidFill>
              </a:rPr>
              <a:t/>
            </a:r>
            <a:br>
              <a:rPr lang="en-US" sz="1400" dirty="0" smtClean="0">
                <a:solidFill>
                  <a:schemeClr val="bg1"/>
                </a:solidFill>
              </a:rPr>
            </a:br>
            <a:r>
              <a:rPr lang="en-US" sz="2800" dirty="0" smtClean="0">
                <a:solidFill>
                  <a:schemeClr val="bg1"/>
                </a:solidFill>
              </a:rPr>
              <a:t>While the hope of endless glory</a:t>
            </a:r>
            <a:br>
              <a:rPr lang="en-US" sz="2800" dirty="0" smtClean="0">
                <a:solidFill>
                  <a:schemeClr val="bg1"/>
                </a:solidFill>
              </a:rPr>
            </a:br>
            <a:r>
              <a:rPr lang="en-US" sz="2800" dirty="0" smtClean="0">
                <a:solidFill>
                  <a:schemeClr val="bg1"/>
                </a:solidFill>
              </a:rPr>
              <a:t>Fills my heart with joy and love.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sky and clouds.jpg"/>
          <p:cNvPicPr>
            <a:picLocks noChangeAspect="1"/>
          </p:cNvPicPr>
          <p:nvPr/>
        </p:nvPicPr>
        <p:blipFill>
          <a:blip r:embed="rId2" cstate="print"/>
          <a:stretch>
            <a:fillRect/>
          </a:stretch>
        </p:blipFill>
        <p:spPr>
          <a:xfrm>
            <a:off x="8468" y="0"/>
            <a:ext cx="9135532" cy="6858000"/>
          </a:xfrm>
          <a:prstGeom prst="rect">
            <a:avLst/>
          </a:prstGeom>
        </p:spPr>
      </p:pic>
      <p:sp>
        <p:nvSpPr>
          <p:cNvPr id="2" name="Title 1"/>
          <p:cNvSpPr>
            <a:spLocks noGrp="1"/>
          </p:cNvSpPr>
          <p:nvPr>
            <p:ph type="ctrTitle"/>
          </p:nvPr>
        </p:nvSpPr>
        <p:spPr>
          <a:xfrm>
            <a:off x="1524000" y="1752600"/>
            <a:ext cx="6096000" cy="3352800"/>
          </a:xfrm>
          <a:solidFill>
            <a:srgbClr val="000000">
              <a:alpha val="14902"/>
            </a:srgbClr>
          </a:solidFill>
        </p:spPr>
        <p:txBody>
          <a:bodyPr>
            <a:normAutofit/>
          </a:bodyPr>
          <a:lstStyle/>
          <a:p>
            <a:pPr lvl="1" algn="ctr" rtl="0"/>
            <a:r>
              <a:rPr lang="en-US" sz="2200" dirty="0" smtClean="0">
                <a:solidFill>
                  <a:schemeClr val="bg1"/>
                </a:solidFill>
              </a:rPr>
              <a:t/>
            </a:r>
            <a:br>
              <a:rPr lang="en-US" sz="2200" dirty="0" smtClean="0">
                <a:solidFill>
                  <a:schemeClr val="bg1"/>
                </a:solidFill>
              </a:rPr>
            </a:br>
            <a:r>
              <a:rPr lang="en-US" sz="4200" dirty="0" smtClean="0">
                <a:solidFill>
                  <a:schemeClr val="bg1"/>
                </a:solidFill>
              </a:rPr>
              <a:t>Song #17</a:t>
            </a:r>
            <a:br>
              <a:rPr lang="en-US" sz="4200" dirty="0" smtClean="0">
                <a:solidFill>
                  <a:schemeClr val="bg1"/>
                </a:solidFill>
              </a:rPr>
            </a:br>
            <a:r>
              <a:rPr lang="en-US" sz="2200" dirty="0">
                <a:solidFill>
                  <a:schemeClr val="bg1"/>
                </a:solidFill>
              </a:rPr>
              <a:t/>
            </a:r>
            <a:br>
              <a:rPr lang="en-US" sz="2200" dirty="0">
                <a:solidFill>
                  <a:schemeClr val="bg1"/>
                </a:solidFill>
              </a:rPr>
            </a:br>
            <a:r>
              <a:rPr lang="en-US" sz="4200" dirty="0" smtClean="0">
                <a:solidFill>
                  <a:schemeClr val="bg1"/>
                </a:solidFill>
              </a:rPr>
              <a:t>Song #157</a:t>
            </a:r>
            <a:br>
              <a:rPr lang="en-US" sz="4200" dirty="0" smtClean="0">
                <a:solidFill>
                  <a:schemeClr val="bg1"/>
                </a:solidFill>
              </a:rPr>
            </a:br>
            <a:r>
              <a:rPr lang="en-US" sz="2000" dirty="0">
                <a:solidFill>
                  <a:schemeClr val="bg1"/>
                </a:solidFill>
              </a:rPr>
              <a:t/>
            </a:r>
            <a:br>
              <a:rPr lang="en-US" sz="2000" dirty="0">
                <a:solidFill>
                  <a:schemeClr val="bg1"/>
                </a:solidFill>
              </a:rPr>
            </a:br>
            <a:r>
              <a:rPr lang="en-US" sz="4200" dirty="0" smtClean="0">
                <a:solidFill>
                  <a:schemeClr val="bg1"/>
                </a:solidFill>
              </a:rPr>
              <a:t>Song #184</a:t>
            </a:r>
            <a:endParaRPr lang="en-US" sz="28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1695</TotalTime>
  <Words>0</Words>
  <Application>Microsoft Office PowerPoint</Application>
  <PresentationFormat>On-screen Show (4:3)</PresentationFormat>
  <Paragraphs>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 O Thou Fount of Every Blessing</vt:lpstr>
      <vt:lpstr> Memorization  “Now therefore write this song and teach it to the children of Israel. Put it in their mouths…”  Deuteronomy 31:19</vt:lpstr>
      <vt:lpstr> Understanding  I will sing praise with my spirit but I will sing with my mind also. 1 Corinthians 14:15</vt:lpstr>
      <vt:lpstr> Understanding  But solid food is for the mature… Hebrews 5:14</vt:lpstr>
      <vt:lpstr> Teaching  teaching and admonishing one another in psalms and hymns and spiritual songs… Colossians 3:16</vt:lpstr>
      <vt:lpstr> Spiritual Warfare  Arise, O LORD! Save me, O my God!  Psalm 3:7</vt:lpstr>
      <vt:lpstr> Spiritual Warfare  Is anyone cheerful? Let him sing praise.  James 5:13</vt:lpstr>
      <vt:lpstr> O Thou Fount of every blessing, Tune my heart to sing Thy grace;  Streams of mercy, never ceasing, Call for songs of loudest praise;  Teach me ever to adore Thee;  May I still Thy goodness prove,  While the hope of endless glory Fills my heart with joy and love.</vt:lpstr>
      <vt:lpstr> Song #17  Song #157  Song #184</vt:lpstr>
      <vt:lpstr> Prayer</vt:lpstr>
      <vt:lpstr> Here I raise my Ebenezer; Hither by Thy help I’ve come;  And I hope by Thy good pleasure Safely to arrive at home;  Jesus sought me when a stranger, Wandring from the fold of God;  He to rescue me from danger Interposed His precious blood.</vt:lpstr>
      <vt:lpstr> Song #336  Song #682  Song #36</vt:lpstr>
      <vt:lpstr> O to grace how great a debtor Daily I’m constrained to be!  Let Thy goodness like a fetter Bind my wandring heart to Thee;  Never let me wander from Thee, Never leave the God I love;  Here’s my heart, O take and seal it, Seal it for Thy courts above.</vt:lpstr>
      <vt:lpstr> Song #248  Song #712  Song #71</vt:lpstr>
      <vt:lpstr> Come, thou Fount of every blessing, Tune my heart to sing Thy grace;  Streams of mercy, never ceasing, Call for songs of loudest praise.  Teach me some melodious sonnet, Sung by flaming tongues above,  Praise the mount! I’m fixed upon it, Mount of Thy redeeming love.</vt:lpstr>
      <vt:lpstr> Sorrowing I shall be in spirit, Till released from flesh and sin,  Yet from what I do inherit, Here Thy praises I’ll begin;  Here I raise my Ebenezer; Here by Thy great help I’ve come;  And I hope, by Thy good pleasure, Safely to arrive at home.</vt:lpstr>
      <vt:lpstr> Jesus sought me when a stranger, Wandring from the fold of God;  He, to rescue me from danger, Interposed His precious blood;  How His kindness yet pursues me Mortal tongue can never tell,  Clothed in flesh, till death shall loose me I cannot proclaim it well.</vt:lpstr>
      <vt:lpstr> O to grace how great a debtor Daily I’m constrained to be!  Let Thy goodness, like a fetter, Bind my wandering heart to Thee.  Prone to wander, Lord, I feel it, Prone to leave the God I love;  Here’s my heart, O take and seal it, Seal it for Thy courts above.</vt:lpstr>
      <vt:lpstr> Come, thou Fount of every blessing, Tune my heart to sing Thy grace;  Streams of mercy, never ceasing, Call for songs of loudest praise.  Teach me some melodious sonnet, Sung by flaming tongues above,  Praise the mount! I’m fixed upon it, Mount of Thy redeeming love.</vt:lpstr>
      <vt:lpstr> Here I raise my Ebenezer; Hither by Thy help I’ve come;  And I hope, by Thy good pleasure, Safely to arrive at home.  Prone to wander, Lord, I feel it, Prone to leave the God I love;  Here’s my heart, O take and seal it; Seal it for Thy courts above.</vt:lpstr>
      <vt:lpstr> Jesus sought me when a stranger, Wandering from the fold of God;  He, to rescue me from danger, Interposed His precious blood.  Prone to wander, Lord, I feel it, Prone to leave the God I love;  Here’s my heart, O take and seal it; Seal it for Thy courts above.</vt:lpstr>
      <vt:lpstr> O to grace how great a debtor Daily I’m constrained to be!  Let Thy goodness, like a fetter, Bind my wandering heart to Thee;  Prone to wander, Lord, I feel it, Prone to leave the God I love;  Here’s my heart, O take and seal it; Seal it for Thy courts above.</vt:lpstr>
      <vt:lpstr> O that day when freed from sinning, I shall see Thy lovely face;  Clothed then in blood washed linen How I’ll sing Thy sovereign grace;  Come, my Lord, no longer tarry, Take my ransomed soul away;  Send Thine angels now to carry Me to realms of endless 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Singing Army</dc:title>
  <dc:creator>Adrienne</dc:creator>
  <cp:lastModifiedBy> </cp:lastModifiedBy>
  <cp:revision>64</cp:revision>
  <dcterms:created xsi:type="dcterms:W3CDTF">2010-11-12T22:23:52Z</dcterms:created>
  <dcterms:modified xsi:type="dcterms:W3CDTF">2010-11-25T01:40:29Z</dcterms:modified>
</cp:coreProperties>
</file>