
<file path=[Content_Types].xml><?xml version="1.0" encoding="utf-8"?>
<Types xmlns="http://schemas.openxmlformats.org/package/2006/content-types">
  <Default Extension="png" ContentType="image/png"/>
  <Default Extension="jpeg" ContentType="image/jpeg"/>
  <Default Extension="wma" ContentType="audio/x-ms-wma"/>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metadata/thumbnail" Target="docProps/thumbnail0.jpeg"/><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5"/>
  </p:notesMasterIdLst>
  <p:handoutMasterIdLst>
    <p:handoutMasterId r:id="rId26"/>
  </p:handoutMasterIdLst>
  <p:sldIdLst>
    <p:sldId id="526" r:id="rId2"/>
    <p:sldId id="511" r:id="rId3"/>
    <p:sldId id="456" r:id="rId4"/>
    <p:sldId id="493" r:id="rId5"/>
    <p:sldId id="527" r:id="rId6"/>
    <p:sldId id="528" r:id="rId7"/>
    <p:sldId id="529" r:id="rId8"/>
    <p:sldId id="510" r:id="rId9"/>
    <p:sldId id="515" r:id="rId10"/>
    <p:sldId id="530" r:id="rId11"/>
    <p:sldId id="467" r:id="rId12"/>
    <p:sldId id="516" r:id="rId13"/>
    <p:sldId id="531" r:id="rId14"/>
    <p:sldId id="472" r:id="rId15"/>
    <p:sldId id="517" r:id="rId16"/>
    <p:sldId id="521" r:id="rId17"/>
    <p:sldId id="477" r:id="rId18"/>
    <p:sldId id="518" r:id="rId19"/>
    <p:sldId id="532" r:id="rId20"/>
    <p:sldId id="512" r:id="rId21"/>
    <p:sldId id="519" r:id="rId22"/>
    <p:sldId id="513" r:id="rId23"/>
    <p:sldId id="52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EBEBEB"/>
    <a:srgbClr val="376092"/>
    <a:srgbClr val="7F7F7F"/>
    <a:srgbClr val="825809"/>
    <a:srgbClr val="FFFFFF"/>
    <a:srgbClr val="4D822A"/>
    <a:srgbClr val="ABB1B0"/>
    <a:srgbClr val="ACACB0"/>
    <a:srgbClr val="A8A9B4"/>
  </p:clrMru>
  <p:extLst>
    <p:ext uri="{E76CE94A-603C-4142-B9EB-6D1370010A27}">
      <p14:discardImageEditData xmlns:p14="http://schemas.microsoft.com/office/powerpoint/2010/main" val="0"/>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711" autoAdjust="0"/>
    <p:restoredTop sz="71808" autoAdjust="0"/>
  </p:normalViewPr>
  <p:slideViewPr>
    <p:cSldViewPr snapToGrid="0">
      <p:cViewPr varScale="1">
        <p:scale>
          <a:sx n="53" d="100"/>
          <a:sy n="53" d="100"/>
        </p:scale>
        <p:origin x="-90" y="-53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21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z="1000" smtClean="0">
                <a:latin typeface="Arial" pitchFamily="34" charset="0"/>
                <a:cs typeface="Arial" pitchFamily="34" charset="0"/>
              </a:rPr>
              <a:t>© Duarte Design, Inc. 2009</a:t>
            </a:r>
            <a:endParaRPr lang="en-US" sz="1000">
              <a:latin typeface="Arial" pitchFamily="34" charset="0"/>
              <a:cs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37EAF2-1DE3-4AC2-BC82-3EF63BED91BD}" type="slidenum">
              <a:rPr lang="en-US" smtClean="0"/>
              <a:t>‹#›</a:t>
            </a:fld>
            <a:endParaRPr lang="en-US"/>
          </a:p>
        </p:txBody>
      </p:sp>
    </p:spTree>
    <p:extLst>
      <p:ext uri="{BB962C8B-B14F-4D97-AF65-F5344CB8AC3E}">
        <p14:creationId xmlns:p14="http://schemas.microsoft.com/office/powerpoint/2010/main" val="3995211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1A8ED9-A90F-43A0-A471-4F79F54F87D6}" type="slidenum">
              <a:rPr lang="en-US" smtClean="0"/>
              <a:t>‹#›</a:t>
            </a:fld>
            <a:endParaRPr lang="en-US"/>
          </a:p>
        </p:txBody>
      </p:sp>
      <p:sp>
        <p:nvSpPr>
          <p:cNvPr id="9" name="Footer Placeholder 8"/>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z="1000" smtClean="0">
                <a:solidFill>
                  <a:prstClr val="black"/>
                </a:solidFill>
                <a:latin typeface="Arial" pitchFamily="34" charset="0"/>
                <a:cs typeface="Arial" pitchFamily="34" charset="0"/>
              </a:rPr>
              <a:t>© Duarte Design, Inc. 2009</a:t>
            </a:r>
            <a:endParaRPr lang="en-US"/>
          </a:p>
        </p:txBody>
      </p:sp>
    </p:spTree>
    <p:extLst>
      <p:ext uri="{BB962C8B-B14F-4D97-AF65-F5344CB8AC3E}">
        <p14:creationId xmlns:p14="http://schemas.microsoft.com/office/powerpoint/2010/main" val="344141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To view this presentation, first, turn up your volume and second,</a:t>
            </a:r>
            <a:r>
              <a:rPr lang="en-US" baseline="0" smtClean="0"/>
              <a:t> launch the self-running slide show.</a:t>
            </a:r>
            <a:endParaRPr lang="en-US"/>
          </a:p>
        </p:txBody>
      </p:sp>
      <p:sp>
        <p:nvSpPr>
          <p:cNvPr id="4" name="Slide Number Placeholder 3"/>
          <p:cNvSpPr>
            <a:spLocks noGrp="1"/>
          </p:cNvSpPr>
          <p:nvPr>
            <p:ph type="sldNum" sz="quarter" idx="10"/>
          </p:nvPr>
        </p:nvSpPr>
        <p:spPr/>
        <p:txBody>
          <a:bodyPr/>
          <a:lstStyle/>
          <a:p>
            <a:fld id="{4DB4DFB0-44CD-4632-8FEA-E6F62CCD500F}" type="slidenum">
              <a:rPr lang="en-US" smtClean="0">
                <a:solidFill>
                  <a:prstClr val="black"/>
                </a:solidFill>
              </a:rPr>
              <a:pPr/>
              <a:t>1</a:t>
            </a:fld>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Give them those things in a clear, easily understandable way…</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Give them those things in a clear, easily understandable way…</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Rule number 4: Practice design, not decoration.</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Give them those things in a clear, easily understandable way…</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Give them those things in a clear, easily understandable way…</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last rule is: Cultivate healthy relationships (with</a:t>
            </a:r>
            <a:r>
              <a:rPr lang="en-US" baseline="0" smtClean="0"/>
              <a:t> your slides and your audience)</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Give them those things in a clear, easily understandable way…</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Give them those things in a clear, easily understandable way…</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last rule is: Cultivate healthy relationships (with</a:t>
            </a:r>
            <a:r>
              <a:rPr lang="en-US" baseline="0" smtClean="0"/>
              <a:t> your slides and your audience)</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Give them those things in a clear, easily understandable way…</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first rule is:</a:t>
            </a:r>
            <a:r>
              <a:rPr lang="en-US" baseline="0" smtClean="0"/>
              <a:t> Treat your audience as king.</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last rule is: Cultivate healthy relationships (with</a:t>
            </a:r>
            <a:r>
              <a:rPr lang="en-US" baseline="0" smtClean="0"/>
              <a:t> your slides and your audience)</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Give them those things in a clear, easily understandable way…</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Give them those things in a clear, easily understandable way…</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your</a:t>
            </a:r>
            <a:r>
              <a:rPr lang="en-US" baseline="0" smtClean="0"/>
              <a:t> presentation will not only hold their attention,</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Give them those things in a clear, easily understandable way…</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first rule is:</a:t>
            </a:r>
            <a:r>
              <a:rPr lang="en-US" baseline="0" smtClean="0"/>
              <a:t> Treat your audience as king.</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Give them those things in a clear, easily understandable way…</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Give them those things in a clear, easily understandable way…</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 next rule is: Help them see what you</a:t>
            </a:r>
            <a:r>
              <a:rPr lang="en-US" baseline="0" smtClean="0"/>
              <a:t> are saying.</a:t>
            </a:r>
            <a:endParaRPr lang="en-US"/>
          </a:p>
        </p:txBody>
      </p:sp>
      <p:sp>
        <p:nvSpPr>
          <p:cNvPr id="4" name="Slide Number Placeholder 3"/>
          <p:cNvSpPr>
            <a:spLocks noGrp="1"/>
          </p:cNvSpPr>
          <p:nvPr>
            <p:ph type="sldNum" sz="quarter" idx="10"/>
          </p:nvPr>
        </p:nvSpPr>
        <p:spPr/>
        <p:txBody>
          <a:bodyPr/>
          <a:lstStyle/>
          <a:p>
            <a:fld id="{CB1A8ED9-A90F-43A0-A471-4F79F54F87D6}"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91024" y="2130425"/>
            <a:ext cx="4067175" cy="1470025"/>
          </a:xfrm>
        </p:spPr>
        <p:txBody>
          <a:bodyPr/>
          <a:lstStyle>
            <a:lvl1pPr algn="l">
              <a:defRPr>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4391024" y="3886200"/>
            <a:ext cx="3381376"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7"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124571"/>
            <a:ext cx="4619625" cy="4486275"/>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9/17/2011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9/17/2011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9/17/2011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9/17/2011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9/17/2011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9/17/2011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9/17/2011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9/17/2011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9/17/2011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9/17/2011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a:buChar char="•"/>
        <a:defRPr sz="2800" kern="1200">
          <a:solidFill>
            <a:schemeClr val="bg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a:buChar char="–"/>
        <a:defRPr sz="2400" kern="1200">
          <a:solidFill>
            <a:schemeClr val="bg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a:buChar char="•"/>
        <a:defRPr sz="2000" kern="1200">
          <a:solidFill>
            <a:schemeClr val="bg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a:buChar char="–"/>
        <a:defRPr sz="1800" kern="1200">
          <a:solidFill>
            <a:schemeClr val="bg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a:buChar char="»"/>
        <a:defRPr sz="18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2.wma"/><Relationship Id="rId1" Type="http://schemas.microsoft.com/office/2007/relationships/media" Target="../media/media2.wma"/><Relationship Id="rId5" Type="http://schemas.openxmlformats.org/officeDocument/2006/relationships/image" Target="../media/image4.png"/><Relationship Id="rId4"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3.wma"/><Relationship Id="rId1" Type="http://schemas.microsoft.com/office/2007/relationships/media" Target="../media/media3.wma"/><Relationship Id="rId5" Type="http://schemas.openxmlformats.org/officeDocument/2006/relationships/image" Target="../media/image4.png"/><Relationship Id="rId4"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4.wma"/><Relationship Id="rId1" Type="http://schemas.microsoft.com/office/2007/relationships/media" Target="../media/media4.wma"/><Relationship Id="rId5" Type="http://schemas.openxmlformats.org/officeDocument/2006/relationships/image" Target="../media/image4.png"/><Relationship Id="rId4"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wma"/><Relationship Id="rId1" Type="http://schemas.microsoft.com/office/2007/relationships/media" Target="../media/media1.wma"/><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4.wma"/><Relationship Id="rId1" Type="http://schemas.microsoft.com/office/2007/relationships/media" Target="../media/media4.wma"/><Relationship Id="rId5" Type="http://schemas.openxmlformats.org/officeDocument/2006/relationships/image" Target="../media/image4.png"/><Relationship Id="rId4"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4.wma"/><Relationship Id="rId1" Type="http://schemas.microsoft.com/office/2007/relationships/media" Target="../media/media4.wma"/><Relationship Id="rId5" Type="http://schemas.openxmlformats.org/officeDocument/2006/relationships/image" Target="../media/image4.png"/><Relationship Id="rId4" Type="http://schemas.openxmlformats.org/officeDocument/2006/relationships/notesSlide" Target="../notesSlides/notesSlide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wma"/><Relationship Id="rId1" Type="http://schemas.microsoft.com/office/2007/relationships/media" Target="../media/media1.wma"/><Relationship Id="rId5" Type="http://schemas.openxmlformats.org/officeDocument/2006/relationships/image" Target="../media/image4.png"/><Relationship Id="rId4"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p:spPr>
      </p:pic>
      <p:pic>
        <p:nvPicPr>
          <p:cNvPr id="26"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124571"/>
            <a:ext cx="4619625" cy="4486275"/>
          </a:xfrm>
          <a:prstGeom prst="rect">
            <a:avLst/>
          </a:prstGeom>
          <a:noFill/>
        </p:spPr>
      </p:pic>
      <p:sp>
        <p:nvSpPr>
          <p:cNvPr id="6" name="Rectangle 210"/>
          <p:cNvSpPr txBox="1">
            <a:spLocks noChangeArrowheads="1"/>
          </p:cNvSpPr>
          <p:nvPr/>
        </p:nvSpPr>
        <p:spPr bwMode="auto">
          <a:xfrm>
            <a:off x="4322228" y="1352096"/>
            <a:ext cx="4466172" cy="1802566"/>
          </a:xfrm>
          <a:prstGeom prst="rect">
            <a:avLst/>
          </a:prstGeom>
          <a:noFill/>
          <a:ln w="9525">
            <a:noFill/>
            <a:miter lim="800000"/>
            <a:headEnd/>
            <a:tailEnd/>
          </a:ln>
          <a:effectLst/>
        </p:spPr>
        <p:txBody>
          <a:bodyPr wrap="square" lIns="0" rIns="0">
            <a:prstTxWarp prst="textNoShape">
              <a:avLst/>
            </a:prstTxWarp>
            <a:noAutofit/>
          </a:bodyPr>
          <a:lstStyle/>
          <a:p>
            <a:pPr>
              <a:lnSpc>
                <a:spcPct val="114000"/>
              </a:lnSpc>
            </a:pPr>
            <a:r>
              <a:rPr lang="en-US" sz="15800" b="1" spc="-300" dirty="0" smtClean="0">
                <a:solidFill>
                  <a:srgbClr val="00B0F0"/>
                </a:solidFill>
                <a:latin typeface="Arial" pitchFamily="34" charset="0"/>
                <a:ea typeface="Arial" charset="0"/>
                <a:cs typeface="Arial" pitchFamily="34" charset="0"/>
              </a:rPr>
              <a:t>GOD</a:t>
            </a:r>
            <a:endParaRPr lang="en-US" sz="15800" b="1" spc="-300" dirty="0">
              <a:solidFill>
                <a:srgbClr val="00B0F0"/>
              </a:solidFill>
              <a:latin typeface="Arial" pitchFamily="34" charset="0"/>
              <a:ea typeface="Arial" charset="0"/>
              <a:cs typeface="Arial" pitchFamily="34" charset="0"/>
            </a:endParaRPr>
          </a:p>
        </p:txBody>
      </p:sp>
      <p:sp>
        <p:nvSpPr>
          <p:cNvPr id="23" name="Rectangle 210"/>
          <p:cNvSpPr txBox="1">
            <a:spLocks noChangeArrowheads="1"/>
          </p:cNvSpPr>
          <p:nvPr/>
        </p:nvSpPr>
        <p:spPr bwMode="auto">
          <a:xfrm>
            <a:off x="4398428" y="1003300"/>
            <a:ext cx="4453472" cy="1019400"/>
          </a:xfrm>
          <a:prstGeom prst="rect">
            <a:avLst/>
          </a:prstGeom>
          <a:noFill/>
          <a:ln w="9525">
            <a:noFill/>
            <a:miter lim="800000"/>
            <a:headEnd/>
            <a:tailEnd/>
          </a:ln>
          <a:effectLst/>
        </p:spPr>
        <p:txBody>
          <a:bodyPr wrap="square" lIns="0" rIns="0">
            <a:prstTxWarp prst="textNoShape">
              <a:avLst/>
            </a:prstTxWarp>
            <a:noAutofit/>
          </a:bodyPr>
          <a:lstStyle/>
          <a:p>
            <a:pPr>
              <a:lnSpc>
                <a:spcPct val="114000"/>
              </a:lnSpc>
            </a:pPr>
            <a:r>
              <a:rPr lang="en-US" sz="5900" b="1" dirty="0" smtClean="0">
                <a:solidFill>
                  <a:prstClr val="white"/>
                </a:solidFill>
                <a:effectLst>
                  <a:outerShdw blurRad="38100" dist="38100" dir="2700000" algn="tl">
                    <a:srgbClr val="000000">
                      <a:alpha val="43137"/>
                    </a:srgbClr>
                  </a:outerShdw>
                </a:effectLst>
                <a:latin typeface="Arial" pitchFamily="34" charset="0"/>
                <a:ea typeface="Arial" charset="0"/>
                <a:cs typeface="Arial" pitchFamily="34" charset="0"/>
              </a:rPr>
              <a:t>REVEALING</a:t>
            </a:r>
            <a:endParaRPr lang="en-US" sz="5900" b="1" dirty="0">
              <a:solidFill>
                <a:srgbClr val="08CFEE"/>
              </a:solidFill>
              <a:effectLst>
                <a:outerShdw blurRad="38100" dist="38100" dir="2700000" algn="tl">
                  <a:srgbClr val="000000">
                    <a:alpha val="43137"/>
                  </a:srgbClr>
                </a:outerShdw>
              </a:effectLst>
              <a:latin typeface="Arial" pitchFamily="34" charset="0"/>
              <a:ea typeface="Arial" charset="0"/>
              <a:cs typeface="Arial" pitchFamily="34" charset="0"/>
            </a:endParaRPr>
          </a:p>
        </p:txBody>
      </p:sp>
      <p:sp>
        <p:nvSpPr>
          <p:cNvPr id="7" name="Rectangle 210"/>
          <p:cNvSpPr txBox="1">
            <a:spLocks noChangeArrowheads="1"/>
          </p:cNvSpPr>
          <p:nvPr/>
        </p:nvSpPr>
        <p:spPr bwMode="auto">
          <a:xfrm>
            <a:off x="4423828" y="3471334"/>
            <a:ext cx="4618572" cy="656166"/>
          </a:xfrm>
          <a:prstGeom prst="rect">
            <a:avLst/>
          </a:prstGeom>
          <a:noFill/>
          <a:ln w="9525">
            <a:noFill/>
            <a:miter lim="800000"/>
            <a:headEnd/>
            <a:tailEnd/>
          </a:ln>
          <a:effectLst/>
        </p:spPr>
        <p:txBody>
          <a:bodyPr wrap="square" lIns="0" rIns="0">
            <a:prstTxWarp prst="textNoShape">
              <a:avLst/>
            </a:prstTxWarp>
            <a:noAutofit/>
          </a:bodyPr>
          <a:lstStyle/>
          <a:p>
            <a:pPr>
              <a:lnSpc>
                <a:spcPct val="114000"/>
              </a:lnSpc>
            </a:pPr>
            <a:r>
              <a:rPr lang="en-US" sz="3630" b="1" dirty="0" smtClean="0">
                <a:solidFill>
                  <a:prstClr val="white"/>
                </a:solidFill>
                <a:effectLst>
                  <a:outerShdw blurRad="38100" dist="38100" dir="2700000" algn="tl">
                    <a:srgbClr val="000000">
                      <a:alpha val="43137"/>
                    </a:srgbClr>
                  </a:outerShdw>
                </a:effectLst>
                <a:latin typeface="Arial" pitchFamily="34" charset="0"/>
                <a:ea typeface="Arial" charset="0"/>
                <a:cs typeface="Arial" pitchFamily="34" charset="0"/>
              </a:rPr>
              <a:t>TO</a:t>
            </a:r>
            <a:endParaRPr lang="en-US" sz="3630" b="1" dirty="0">
              <a:solidFill>
                <a:srgbClr val="08CFEE"/>
              </a:solidFill>
              <a:effectLst>
                <a:outerShdw blurRad="38100" dist="38100" dir="2700000" algn="tl">
                  <a:srgbClr val="000000">
                    <a:alpha val="43137"/>
                  </a:srgbClr>
                </a:outerShdw>
              </a:effectLst>
              <a:latin typeface="Arial" pitchFamily="34" charset="0"/>
              <a:ea typeface="Arial" charset="0"/>
              <a:cs typeface="Arial" pitchFamily="34" charset="0"/>
            </a:endParaRPr>
          </a:p>
        </p:txBody>
      </p:sp>
      <p:sp>
        <p:nvSpPr>
          <p:cNvPr id="8" name="Rectangle 210"/>
          <p:cNvSpPr txBox="1">
            <a:spLocks noChangeArrowheads="1"/>
          </p:cNvSpPr>
          <p:nvPr/>
        </p:nvSpPr>
        <p:spPr bwMode="auto">
          <a:xfrm>
            <a:off x="4411128" y="3953934"/>
            <a:ext cx="4631272" cy="656166"/>
          </a:xfrm>
          <a:prstGeom prst="rect">
            <a:avLst/>
          </a:prstGeom>
          <a:noFill/>
          <a:ln w="9525">
            <a:noFill/>
            <a:miter lim="800000"/>
            <a:headEnd/>
            <a:tailEnd/>
          </a:ln>
          <a:effectLst/>
        </p:spPr>
        <p:txBody>
          <a:bodyPr wrap="square" lIns="0" rIns="0">
            <a:prstTxWarp prst="textNoShape">
              <a:avLst/>
            </a:prstTxWarp>
            <a:noAutofit/>
          </a:bodyPr>
          <a:lstStyle/>
          <a:p>
            <a:pPr>
              <a:lnSpc>
                <a:spcPct val="114000"/>
              </a:lnSpc>
            </a:pPr>
            <a:r>
              <a:rPr lang="en-US" sz="4640" b="1" dirty="0" smtClean="0">
                <a:solidFill>
                  <a:prstClr val="white"/>
                </a:solidFill>
                <a:effectLst>
                  <a:outerShdw blurRad="38100" dist="38100" dir="2700000" algn="tl">
                    <a:srgbClr val="000000">
                      <a:alpha val="43137"/>
                    </a:srgbClr>
                  </a:outerShdw>
                </a:effectLst>
                <a:latin typeface="Arial" pitchFamily="34" charset="0"/>
                <a:ea typeface="Arial" charset="0"/>
                <a:cs typeface="Arial" pitchFamily="34" charset="0"/>
              </a:rPr>
              <a:t>BY</a:t>
            </a:r>
            <a:endParaRPr lang="en-US" sz="4640" b="1" dirty="0">
              <a:solidFill>
                <a:srgbClr val="08CFEE"/>
              </a:solidFill>
              <a:effectLst>
                <a:outerShdw blurRad="38100" dist="38100" dir="2700000" algn="tl">
                  <a:srgbClr val="000000">
                    <a:alpha val="43137"/>
                  </a:srgbClr>
                </a:outerShdw>
              </a:effectLst>
              <a:latin typeface="Arial" pitchFamily="34" charset="0"/>
              <a:ea typeface="Arial" charset="0"/>
              <a:cs typeface="Arial" pitchFamily="34" charset="0"/>
            </a:endParaRPr>
          </a:p>
        </p:txBody>
      </p:sp>
      <p:sp>
        <p:nvSpPr>
          <p:cNvPr id="9" name="Rectangle 210"/>
          <p:cNvSpPr txBox="1">
            <a:spLocks noChangeArrowheads="1"/>
          </p:cNvSpPr>
          <p:nvPr/>
        </p:nvSpPr>
        <p:spPr bwMode="auto">
          <a:xfrm>
            <a:off x="4385728" y="4406900"/>
            <a:ext cx="4656672" cy="1130300"/>
          </a:xfrm>
          <a:prstGeom prst="rect">
            <a:avLst/>
          </a:prstGeom>
          <a:noFill/>
          <a:ln w="9525">
            <a:noFill/>
            <a:miter lim="800000"/>
            <a:headEnd/>
            <a:tailEnd/>
          </a:ln>
          <a:effectLst/>
        </p:spPr>
        <p:txBody>
          <a:bodyPr wrap="square" lIns="0" rIns="0">
            <a:prstTxWarp prst="textNoShape">
              <a:avLst/>
            </a:prstTxWarp>
            <a:noAutofit/>
          </a:bodyPr>
          <a:lstStyle/>
          <a:p>
            <a:pPr>
              <a:lnSpc>
                <a:spcPct val="114000"/>
              </a:lnSpc>
            </a:pPr>
            <a:r>
              <a:rPr lang="en-US" sz="8400" b="1" spc="-300" dirty="0" smtClean="0">
                <a:solidFill>
                  <a:srgbClr val="00B0F0"/>
                </a:solidFill>
                <a:latin typeface="Arial" pitchFamily="34" charset="0"/>
                <a:ea typeface="Arial" charset="0"/>
                <a:cs typeface="Arial" pitchFamily="34" charset="0"/>
              </a:rPr>
              <a:t>LIKE HIM</a:t>
            </a:r>
            <a:endParaRPr lang="en-US" sz="8400" b="1" spc="-300" dirty="0">
              <a:solidFill>
                <a:srgbClr val="00B0F0"/>
              </a:solidFill>
              <a:latin typeface="Arial" pitchFamily="34" charset="0"/>
              <a:ea typeface="Arial" charset="0"/>
              <a:cs typeface="Arial" pitchFamily="34" charset="0"/>
            </a:endParaRPr>
          </a:p>
        </p:txBody>
      </p:sp>
      <p:sp>
        <p:nvSpPr>
          <p:cNvPr id="16" name="TextBox 15"/>
          <p:cNvSpPr txBox="1"/>
          <p:nvPr/>
        </p:nvSpPr>
        <p:spPr>
          <a:xfrm>
            <a:off x="139700" y="1278426"/>
            <a:ext cx="1435100" cy="1862048"/>
          </a:xfrm>
          <a:prstGeom prst="rect">
            <a:avLst/>
          </a:prstGeom>
          <a:noFill/>
        </p:spPr>
        <p:txBody>
          <a:bodyPr wrap="square" rtlCol="0">
            <a:spAutoFit/>
          </a:bodyPr>
          <a:lstStyle/>
          <a:p>
            <a:r>
              <a:rPr lang="en-US" sz="11300" spc="-300" dirty="0" smtClean="0">
                <a:effectLst>
                  <a:outerShdw blurRad="38100" dist="38100" dir="2700000" algn="tl">
                    <a:srgbClr val="000000">
                      <a:alpha val="43137"/>
                    </a:srgbClr>
                  </a:outerShdw>
                </a:effectLst>
                <a:latin typeface="AR HERMANN" pitchFamily="2" charset="0"/>
              </a:rPr>
              <a:t>G</a:t>
            </a:r>
            <a:endParaRPr lang="en-US" sz="11300" spc="-300" dirty="0">
              <a:effectLst>
                <a:outerShdw blurRad="38100" dist="38100" dir="2700000" algn="tl">
                  <a:srgbClr val="000000">
                    <a:alpha val="43137"/>
                  </a:srgbClr>
                </a:outerShdw>
              </a:effectLst>
              <a:latin typeface="AR HERMANN" pitchFamily="2" charset="0"/>
            </a:endParaRPr>
          </a:p>
        </p:txBody>
      </p:sp>
      <p:sp>
        <p:nvSpPr>
          <p:cNvPr id="17" name="TextBox 16"/>
          <p:cNvSpPr txBox="1"/>
          <p:nvPr/>
        </p:nvSpPr>
        <p:spPr>
          <a:xfrm>
            <a:off x="1117600" y="1278426"/>
            <a:ext cx="1435100" cy="1862048"/>
          </a:xfrm>
          <a:prstGeom prst="rect">
            <a:avLst/>
          </a:prstGeom>
          <a:noFill/>
        </p:spPr>
        <p:txBody>
          <a:bodyPr wrap="square" rtlCol="0">
            <a:spAutoFit/>
          </a:bodyPr>
          <a:lstStyle/>
          <a:p>
            <a:r>
              <a:rPr lang="en-US" sz="11300" spc="-300" dirty="0" smtClean="0">
                <a:effectLst>
                  <a:outerShdw blurRad="38100" dist="38100" dir="2700000" algn="tl">
                    <a:srgbClr val="000000">
                      <a:alpha val="43137"/>
                    </a:srgbClr>
                  </a:outerShdw>
                </a:effectLst>
                <a:latin typeface="AR HERMANN" pitchFamily="2" charset="0"/>
              </a:rPr>
              <a:t>O</a:t>
            </a:r>
            <a:endParaRPr lang="en-US" sz="11300" spc="-300" dirty="0">
              <a:effectLst>
                <a:outerShdw blurRad="38100" dist="38100" dir="2700000" algn="tl">
                  <a:srgbClr val="000000">
                    <a:alpha val="43137"/>
                  </a:srgbClr>
                </a:outerShdw>
              </a:effectLst>
              <a:latin typeface="AR HERMANN" pitchFamily="2" charset="0"/>
            </a:endParaRPr>
          </a:p>
        </p:txBody>
      </p:sp>
      <p:sp>
        <p:nvSpPr>
          <p:cNvPr id="18" name="TextBox 17"/>
          <p:cNvSpPr txBox="1"/>
          <p:nvPr/>
        </p:nvSpPr>
        <p:spPr>
          <a:xfrm>
            <a:off x="2235200" y="1278426"/>
            <a:ext cx="1435100" cy="1862048"/>
          </a:xfrm>
          <a:prstGeom prst="rect">
            <a:avLst/>
          </a:prstGeom>
          <a:noFill/>
        </p:spPr>
        <p:txBody>
          <a:bodyPr wrap="square" rtlCol="0">
            <a:spAutoFit/>
          </a:bodyPr>
          <a:lstStyle/>
          <a:p>
            <a:r>
              <a:rPr lang="en-US" sz="11300" spc="-300" dirty="0" smtClean="0">
                <a:effectLst>
                  <a:outerShdw blurRad="38100" dist="38100" dir="2700000" algn="tl">
                    <a:srgbClr val="000000">
                      <a:alpha val="43137"/>
                    </a:srgbClr>
                  </a:outerShdw>
                </a:effectLst>
                <a:latin typeface="AR HERMANN" pitchFamily="2" charset="0"/>
              </a:rPr>
              <a:t>D</a:t>
            </a:r>
            <a:endParaRPr lang="en-US" sz="11300" spc="-300" dirty="0">
              <a:effectLst>
                <a:outerShdw blurRad="38100" dist="38100" dir="2700000" algn="tl">
                  <a:srgbClr val="000000">
                    <a:alpha val="43137"/>
                  </a:srgbClr>
                </a:outerShdw>
              </a:effectLst>
              <a:latin typeface="AR HERMANN" pitchFamily="2" charset="0"/>
            </a:endParaRPr>
          </a:p>
        </p:txBody>
      </p:sp>
      <p:sp>
        <p:nvSpPr>
          <p:cNvPr id="12" name="Rectangle 210"/>
          <p:cNvSpPr txBox="1">
            <a:spLocks noChangeArrowheads="1"/>
          </p:cNvSpPr>
          <p:nvPr/>
        </p:nvSpPr>
        <p:spPr bwMode="auto">
          <a:xfrm>
            <a:off x="5185828" y="3471334"/>
            <a:ext cx="4618572" cy="656166"/>
          </a:xfrm>
          <a:prstGeom prst="rect">
            <a:avLst/>
          </a:prstGeom>
          <a:noFill/>
          <a:ln w="9525">
            <a:noFill/>
            <a:miter lim="800000"/>
            <a:headEnd/>
            <a:tailEnd/>
          </a:ln>
          <a:effectLst/>
        </p:spPr>
        <p:txBody>
          <a:bodyPr wrap="square" lIns="0" rIns="0">
            <a:prstTxWarp prst="textNoShape">
              <a:avLst/>
            </a:prstTxWarp>
            <a:noAutofit/>
          </a:bodyPr>
          <a:lstStyle/>
          <a:p>
            <a:pPr>
              <a:lnSpc>
                <a:spcPct val="114000"/>
              </a:lnSpc>
            </a:pPr>
            <a:r>
              <a:rPr lang="en-US" sz="3630" b="1" dirty="0" smtClean="0">
                <a:solidFill>
                  <a:prstClr val="white"/>
                </a:solidFill>
                <a:effectLst>
                  <a:outerShdw blurRad="38100" dist="38100" dir="2700000" algn="tl">
                    <a:srgbClr val="000000">
                      <a:alpha val="43137"/>
                    </a:srgbClr>
                  </a:outerShdw>
                </a:effectLst>
                <a:latin typeface="Arial" pitchFamily="34" charset="0"/>
                <a:ea typeface="Arial" charset="0"/>
                <a:cs typeface="Arial" pitchFamily="34" charset="0"/>
              </a:rPr>
              <a:t>OUR</a:t>
            </a:r>
            <a:endParaRPr lang="en-US" sz="3630" b="1" dirty="0">
              <a:solidFill>
                <a:srgbClr val="08CFEE"/>
              </a:solidFill>
              <a:effectLst>
                <a:outerShdw blurRad="38100" dist="38100" dir="2700000" algn="tl">
                  <a:srgbClr val="000000">
                    <a:alpha val="43137"/>
                  </a:srgbClr>
                </a:outerShdw>
              </a:effectLst>
              <a:latin typeface="Arial" pitchFamily="34" charset="0"/>
              <a:ea typeface="Arial" charset="0"/>
              <a:cs typeface="Arial" pitchFamily="34" charset="0"/>
            </a:endParaRPr>
          </a:p>
        </p:txBody>
      </p:sp>
      <p:sp>
        <p:nvSpPr>
          <p:cNvPr id="13" name="Rectangle 210"/>
          <p:cNvSpPr txBox="1">
            <a:spLocks noChangeArrowheads="1"/>
          </p:cNvSpPr>
          <p:nvPr/>
        </p:nvSpPr>
        <p:spPr bwMode="auto">
          <a:xfrm>
            <a:off x="6329917" y="3471334"/>
            <a:ext cx="2521983" cy="656166"/>
          </a:xfrm>
          <a:prstGeom prst="rect">
            <a:avLst/>
          </a:prstGeom>
          <a:noFill/>
          <a:ln w="9525">
            <a:noFill/>
            <a:miter lim="800000"/>
            <a:headEnd/>
            <a:tailEnd/>
          </a:ln>
          <a:effectLst/>
        </p:spPr>
        <p:txBody>
          <a:bodyPr wrap="square" lIns="0" rIns="0">
            <a:prstTxWarp prst="textNoShape">
              <a:avLst/>
            </a:prstTxWarp>
            <a:noAutofit/>
          </a:bodyPr>
          <a:lstStyle/>
          <a:p>
            <a:pPr>
              <a:lnSpc>
                <a:spcPct val="114000"/>
              </a:lnSpc>
            </a:pPr>
            <a:r>
              <a:rPr lang="en-US" sz="3630" b="1" dirty="0" smtClean="0">
                <a:solidFill>
                  <a:prstClr val="white"/>
                </a:solidFill>
                <a:effectLst>
                  <a:outerShdw blurRad="38100" dist="38100" dir="2700000" algn="tl">
                    <a:srgbClr val="000000">
                      <a:alpha val="43137"/>
                    </a:srgbClr>
                  </a:outerShdw>
                </a:effectLst>
                <a:latin typeface="Arial" pitchFamily="34" charset="0"/>
                <a:ea typeface="Arial" charset="0"/>
                <a:cs typeface="Arial" pitchFamily="34" charset="0"/>
              </a:rPr>
              <a:t>CHILDREN</a:t>
            </a:r>
            <a:endParaRPr lang="en-US" sz="3630" b="1" dirty="0">
              <a:solidFill>
                <a:srgbClr val="08CFEE"/>
              </a:solidFill>
              <a:effectLst>
                <a:outerShdw blurRad="38100" dist="38100" dir="2700000" algn="tl">
                  <a:srgbClr val="000000">
                    <a:alpha val="43137"/>
                  </a:srgbClr>
                </a:outerShdw>
              </a:effectLst>
              <a:latin typeface="Arial" pitchFamily="34" charset="0"/>
              <a:ea typeface="Arial" charset="0"/>
              <a:cs typeface="Arial" pitchFamily="34" charset="0"/>
            </a:endParaRPr>
          </a:p>
        </p:txBody>
      </p:sp>
      <p:sp>
        <p:nvSpPr>
          <p:cNvPr id="14" name="Rectangle 210"/>
          <p:cNvSpPr txBox="1">
            <a:spLocks noChangeArrowheads="1"/>
          </p:cNvSpPr>
          <p:nvPr/>
        </p:nvSpPr>
        <p:spPr bwMode="auto">
          <a:xfrm>
            <a:off x="5389028" y="3953934"/>
            <a:ext cx="4631272" cy="656166"/>
          </a:xfrm>
          <a:prstGeom prst="rect">
            <a:avLst/>
          </a:prstGeom>
          <a:noFill/>
          <a:ln w="9525">
            <a:noFill/>
            <a:miter lim="800000"/>
            <a:headEnd/>
            <a:tailEnd/>
          </a:ln>
          <a:effectLst/>
        </p:spPr>
        <p:txBody>
          <a:bodyPr wrap="square" lIns="0" rIns="0">
            <a:prstTxWarp prst="textNoShape">
              <a:avLst/>
            </a:prstTxWarp>
            <a:noAutofit/>
          </a:bodyPr>
          <a:lstStyle/>
          <a:p>
            <a:pPr>
              <a:lnSpc>
                <a:spcPct val="114000"/>
              </a:lnSpc>
            </a:pPr>
            <a:r>
              <a:rPr lang="en-US" sz="4640" b="1" dirty="0" smtClean="0">
                <a:solidFill>
                  <a:prstClr val="white"/>
                </a:solidFill>
                <a:effectLst>
                  <a:outerShdw blurRad="38100" dist="38100" dir="2700000" algn="tl">
                    <a:srgbClr val="000000">
                      <a:alpha val="43137"/>
                    </a:srgbClr>
                  </a:outerShdw>
                </a:effectLst>
                <a:latin typeface="Arial" pitchFamily="34" charset="0"/>
                <a:ea typeface="Arial" charset="0"/>
                <a:cs typeface="Arial" pitchFamily="34" charset="0"/>
              </a:rPr>
              <a:t>PARENTING</a:t>
            </a:r>
            <a:endParaRPr lang="en-US" sz="4640" b="1" dirty="0">
              <a:solidFill>
                <a:srgbClr val="08CFEE"/>
              </a:solidFill>
              <a:effectLst>
                <a:outerShdw blurRad="38100" dist="38100" dir="2700000" algn="tl">
                  <a:srgbClr val="000000">
                    <a:alpha val="43137"/>
                  </a:srgbClr>
                </a:outerShdw>
              </a:effectLst>
              <a:latin typeface="Arial" pitchFamily="34" charset="0"/>
              <a:ea typeface="Arial" charset="0"/>
              <a:cs typeface="Arial" pitchFamily="34" charset="0"/>
            </a:endParaRPr>
          </a:p>
        </p:txBody>
      </p:sp>
    </p:spTree>
    <p:extLst>
      <p:ext uri="{BB962C8B-B14F-4D97-AF65-F5344CB8AC3E}">
        <p14:creationId xmlns:p14="http://schemas.microsoft.com/office/powerpoint/2010/main" val="306243358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1500"/>
                                        <p:tgtEl>
                                          <p:spTgt spid="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1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2000"/>
                                        <p:tgtEl>
                                          <p:spTgt spid="8"/>
                                        </p:tgtEl>
                                      </p:cBhvr>
                                    </p:animEffect>
                                    <p:anim calcmode="lin" valueType="num">
                                      <p:cBhvr>
                                        <p:cTn id="25" dur="2000" fill="hold"/>
                                        <p:tgtEl>
                                          <p:spTgt spid="8"/>
                                        </p:tgtEl>
                                        <p:attrNameLst>
                                          <p:attrName>ppt_x</p:attrName>
                                        </p:attrNameLst>
                                      </p:cBhvr>
                                      <p:tavLst>
                                        <p:tav tm="0">
                                          <p:val>
                                            <p:strVal val="#ppt_x"/>
                                          </p:val>
                                        </p:tav>
                                        <p:tav tm="100000">
                                          <p:val>
                                            <p:strVal val="#ppt_x"/>
                                          </p:val>
                                        </p:tav>
                                      </p:tavLst>
                                    </p:anim>
                                    <p:anim calcmode="lin" valueType="num">
                                      <p:cBhvr>
                                        <p:cTn id="26" dur="2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2000"/>
                                        <p:tgtEl>
                                          <p:spTgt spid="9"/>
                                        </p:tgtEl>
                                      </p:cBhvr>
                                    </p:animEffect>
                                    <p:anim calcmode="lin" valueType="num">
                                      <p:cBhvr>
                                        <p:cTn id="30" dur="2000" fill="hold"/>
                                        <p:tgtEl>
                                          <p:spTgt spid="9"/>
                                        </p:tgtEl>
                                        <p:attrNameLst>
                                          <p:attrName>ppt_x</p:attrName>
                                        </p:attrNameLst>
                                      </p:cBhvr>
                                      <p:tavLst>
                                        <p:tav tm="0">
                                          <p:val>
                                            <p:strVal val="#ppt_x"/>
                                          </p:val>
                                        </p:tav>
                                        <p:tav tm="100000">
                                          <p:val>
                                            <p:strVal val="#ppt_x"/>
                                          </p:val>
                                        </p:tav>
                                      </p:tavLst>
                                    </p:anim>
                                    <p:anim calcmode="lin" valueType="num">
                                      <p:cBhvr>
                                        <p:cTn id="31" dur="2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2000"/>
                                        <p:tgtEl>
                                          <p:spTgt spid="14"/>
                                        </p:tgtEl>
                                      </p:cBhvr>
                                    </p:animEffect>
                                    <p:anim calcmode="lin" valueType="num">
                                      <p:cBhvr>
                                        <p:cTn id="35" dur="2000" fill="hold"/>
                                        <p:tgtEl>
                                          <p:spTgt spid="14"/>
                                        </p:tgtEl>
                                        <p:attrNameLst>
                                          <p:attrName>ppt_x</p:attrName>
                                        </p:attrNameLst>
                                      </p:cBhvr>
                                      <p:tavLst>
                                        <p:tav tm="0">
                                          <p:val>
                                            <p:strVal val="#ppt_x"/>
                                          </p:val>
                                        </p:tav>
                                        <p:tav tm="100000">
                                          <p:val>
                                            <p:strVal val="#ppt_x"/>
                                          </p:val>
                                        </p:tav>
                                      </p:tavLst>
                                    </p:anim>
                                    <p:anim calcmode="lin" valueType="num">
                                      <p:cBhvr>
                                        <p:cTn id="36" dur="2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3" grpId="0"/>
      <p:bldP spid="7" grpId="0"/>
      <p:bldP spid="8" grpId="0"/>
      <p:bldP spid="9" grpId="0"/>
      <p:bldP spid="12" grpId="0"/>
      <p:bldP spid="13"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4748" y="2527309"/>
            <a:ext cx="7449671" cy="1754326"/>
          </a:xfrm>
          <a:prstGeom prst="rect">
            <a:avLst/>
          </a:prstGeom>
          <a:noFill/>
        </p:spPr>
        <p:txBody>
          <a:bodyPr wrap="square" rtlCol="0">
            <a:spAutoFit/>
          </a:bodyPr>
          <a:lstStyle/>
          <a:p>
            <a:pPr algn="r"/>
            <a:r>
              <a:rPr lang="en-US" sz="3600" dirty="0" smtClean="0">
                <a:solidFill>
                  <a:schemeClr val="bg1"/>
                </a:solidFill>
                <a:effectLst>
                  <a:outerShdw blurRad="38100" dist="38100" dir="2700000" algn="tl">
                    <a:srgbClr val="000000">
                      <a:alpha val="43137"/>
                    </a:srgbClr>
                  </a:outerShdw>
                </a:effectLst>
              </a:rPr>
              <a:t>You shall not put the LORD your God to the test, as you tested him at </a:t>
            </a:r>
            <a:r>
              <a:rPr lang="en-US" sz="3600" dirty="0" err="1" smtClean="0">
                <a:solidFill>
                  <a:schemeClr val="bg1"/>
                </a:solidFill>
                <a:effectLst>
                  <a:outerShdw blurRad="38100" dist="38100" dir="2700000" algn="tl">
                    <a:srgbClr val="000000">
                      <a:alpha val="43137"/>
                    </a:srgbClr>
                  </a:outerShdw>
                </a:effectLst>
              </a:rPr>
              <a:t>Massah</a:t>
            </a:r>
            <a:r>
              <a:rPr lang="en-US" sz="3600" dirty="0" smtClean="0">
                <a:solidFill>
                  <a:schemeClr val="bg1"/>
                </a:solidFill>
                <a:effectLst>
                  <a:outerShdw blurRad="38100" dist="38100" dir="2700000" algn="tl">
                    <a:srgbClr val="000000">
                      <a:alpha val="43137"/>
                    </a:srgbClr>
                  </a:outerShdw>
                </a:effectLst>
              </a:rPr>
              <a:t>.</a:t>
            </a:r>
            <a:endParaRPr lang="en-US" sz="3600" dirty="0" smtClean="0">
              <a:solidFill>
                <a:schemeClr val="bg1"/>
              </a:solidFill>
              <a:effectLst>
                <a:outerShdw blurRad="38100" dist="38100" dir="2700000" algn="tl">
                  <a:srgbClr val="000000">
                    <a:alpha val="43137"/>
                  </a:srgbClr>
                </a:outerShdw>
              </a:effectLst>
            </a:endParaRPr>
          </a:p>
          <a:p>
            <a:pPr algn="r"/>
            <a:r>
              <a:rPr lang="en-US" sz="3600" dirty="0" smtClean="0">
                <a:solidFill>
                  <a:schemeClr val="bg1"/>
                </a:solidFill>
                <a:effectLst>
                  <a:outerShdw blurRad="38100" dist="38100" dir="2700000" algn="tl">
                    <a:srgbClr val="000000">
                      <a:alpha val="43137"/>
                    </a:srgbClr>
                  </a:outerShdw>
                </a:effectLst>
              </a:rPr>
              <a:t>Deuteronomy </a:t>
            </a:r>
            <a:r>
              <a:rPr lang="en-US" sz="3600" dirty="0" smtClean="0">
                <a:solidFill>
                  <a:schemeClr val="bg1"/>
                </a:solidFill>
                <a:effectLst>
                  <a:outerShdw blurRad="38100" dist="38100" dir="2700000" algn="tl">
                    <a:srgbClr val="000000">
                      <a:alpha val="43137"/>
                    </a:srgbClr>
                  </a:outerShdw>
                </a:effectLst>
              </a:rPr>
              <a:t>6:16</a:t>
            </a:r>
            <a:endParaRPr lang="en-US" sz="3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22868251"/>
      </p:ext>
    </p:extLst>
  </p:cSld>
  <p:clrMapOvr>
    <a:masterClrMapping/>
  </p:clrMapOvr>
  <p:transition spd="slow" advClick="0" advTm="4200">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17765" y="2107027"/>
            <a:ext cx="6100835" cy="92333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a:noFill/>
                </a:ln>
                <a:solidFill>
                  <a:srgbClr val="FFFFFF"/>
                </a:solidFill>
                <a:effectLst>
                  <a:outerShdw blurRad="76200" dist="76200" dir="6600000" algn="t" rotWithShape="0">
                    <a:prstClr val="black">
                      <a:alpha val="35000"/>
                    </a:prstClr>
                  </a:outerShdw>
                </a:effectLst>
                <a:uLnTx/>
                <a:uFillTx/>
                <a:latin typeface="Arial" pitchFamily="34" charset="0"/>
                <a:cs typeface="Arial" pitchFamily="34" charset="0"/>
              </a:rPr>
              <a:t>VULNERABLILITY</a:t>
            </a:r>
          </a:p>
        </p:txBody>
      </p:sp>
      <p:sp>
        <p:nvSpPr>
          <p:cNvPr id="4" name="TextBox 3"/>
          <p:cNvSpPr txBox="1"/>
          <p:nvPr/>
        </p:nvSpPr>
        <p:spPr>
          <a:xfrm>
            <a:off x="3026232" y="3432754"/>
            <a:ext cx="5889168" cy="120032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rgbClr val="08CFED">
                    <a:lumMod val="60000"/>
                    <a:lumOff val="40000"/>
                    <a:alpha val="88000"/>
                  </a:srgbClr>
                </a:solidFill>
                <a:effectLst/>
                <a:uLnTx/>
                <a:uFillTx/>
                <a:latin typeface="Arial" pitchFamily="34" charset="0"/>
                <a:cs typeface="Arial" pitchFamily="34" charset="0"/>
              </a:rPr>
              <a:t>Express love with words, especially when tested</a:t>
            </a:r>
          </a:p>
        </p:txBody>
      </p:sp>
      <p:pic>
        <p:nvPicPr>
          <p:cNvPr id="18" name="50_Rule 3.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839200" y="7086600"/>
            <a:ext cx="304800" cy="304800"/>
          </a:xfrm>
          <a:prstGeom prst="rect">
            <a:avLst/>
          </a:prstGeom>
        </p:spPr>
      </p:pic>
      <p:grpSp>
        <p:nvGrpSpPr>
          <p:cNvPr id="2" name="Group 1"/>
          <p:cNvGrpSpPr/>
          <p:nvPr/>
        </p:nvGrpSpPr>
        <p:grpSpPr>
          <a:xfrm>
            <a:off x="825388" y="1583692"/>
            <a:ext cx="2069702" cy="1965830"/>
            <a:chOff x="1401110" y="2142481"/>
            <a:chExt cx="2069702" cy="1965830"/>
          </a:xfrm>
        </p:grpSpPr>
        <p:sp>
          <p:nvSpPr>
            <p:cNvPr id="15" name="Oval 14"/>
            <p:cNvSpPr/>
            <p:nvPr/>
          </p:nvSpPr>
          <p:spPr>
            <a:xfrm>
              <a:off x="1401110" y="3866649"/>
              <a:ext cx="2069702" cy="241662"/>
            </a:xfrm>
            <a:prstGeom prst="ellipse">
              <a:avLst/>
            </a:prstGeom>
            <a:gradFill flip="none" rotWithShape="1">
              <a:gsLst>
                <a:gs pos="0">
                  <a:sysClr val="windowText" lastClr="000000">
                    <a:lumMod val="90000"/>
                    <a:alpha val="62000"/>
                  </a:sysClr>
                </a:gs>
                <a:gs pos="100000">
                  <a:srgbClr val="08CFEE">
                    <a:tint val="23500"/>
                    <a:satMod val="160000"/>
                    <a:alpha val="0"/>
                  </a:srgb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1" name="Oval 10"/>
            <p:cNvSpPr/>
            <p:nvPr/>
          </p:nvSpPr>
          <p:spPr>
            <a:xfrm>
              <a:off x="1468642" y="2142481"/>
              <a:ext cx="1838340" cy="1838340"/>
            </a:xfrm>
            <a:prstGeom prst="ellipse">
              <a:avLst/>
            </a:prstGeom>
            <a:solidFill>
              <a:sysClr val="windowText" lastClr="000000"/>
            </a:solidFill>
            <a:ln w="25400" cap="flat" cmpd="sng" algn="ctr">
              <a:noFill/>
              <a:prstDash val="solid"/>
            </a:ln>
            <a:effectLst>
              <a:softEdge rad="685800"/>
            </a:effectLst>
            <a:scene3d>
              <a:camera prst="orthographicFront"/>
              <a:lightRig rig="threePt" dir="t"/>
            </a:scene3d>
            <a:sp3d extrusionH="19050" prstMaterial="plastic">
              <a:bevelT w="95250" h="95250"/>
              <a:extrusionClr>
                <a:sysClr val="window" lastClr="FFFFFF"/>
              </a:extrusion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7200" b="0" i="0" u="none" strike="noStrike" kern="0" cap="none" spc="0" normalizeH="0" baseline="0" noProof="0">
                <a:ln>
                  <a:noFill/>
                </a:ln>
                <a:solidFill>
                  <a:sysClr val="window" lastClr="FFFFFF"/>
                </a:solidFill>
                <a:effectLst/>
                <a:uLnTx/>
                <a:uFillTx/>
                <a:latin typeface="Arial Black" pitchFamily="34" charset="0"/>
                <a:ea typeface="+mn-ea"/>
                <a:cs typeface="+mn-cs"/>
              </a:endParaRPr>
            </a:p>
          </p:txBody>
        </p:sp>
        <p:grpSp>
          <p:nvGrpSpPr>
            <p:cNvPr id="20" name="Group 4"/>
            <p:cNvGrpSpPr>
              <a:grpSpLocks/>
            </p:cNvGrpSpPr>
            <p:nvPr/>
          </p:nvGrpSpPr>
          <p:grpSpPr bwMode="auto">
            <a:xfrm>
              <a:off x="1506538" y="2159000"/>
              <a:ext cx="1755775" cy="1754188"/>
              <a:chOff x="1265381" y="2235198"/>
              <a:chExt cx="1754909" cy="1754909"/>
            </a:xfrm>
          </p:grpSpPr>
          <p:sp>
            <p:nvSpPr>
              <p:cNvPr id="21" name="Oval 20"/>
              <p:cNvSpPr/>
              <p:nvPr/>
            </p:nvSpPr>
            <p:spPr>
              <a:xfrm>
                <a:off x="1265381" y="2235198"/>
                <a:ext cx="1754909" cy="175490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TextBox 20"/>
              <p:cNvSpPr txBox="1">
                <a:spLocks noChangeArrowheads="1"/>
              </p:cNvSpPr>
              <p:nvPr/>
            </p:nvSpPr>
            <p:spPr bwMode="auto">
              <a:xfrm>
                <a:off x="1755112" y="2399144"/>
                <a:ext cx="804632" cy="1431749"/>
              </a:xfrm>
              <a:prstGeom prst="rect">
                <a:avLst/>
              </a:prstGeom>
            </p:spPr>
            <p:txBody>
              <a:bodyPr wrap="none">
                <a:spAutoFit/>
              </a:bodyPr>
              <a:lstStyle/>
              <a:p>
                <a:pPr algn="ctr"/>
                <a:r>
                  <a:rPr lang="en-US" sz="8700" b="1">
                    <a:solidFill>
                      <a:schemeClr val="accent1"/>
                    </a:solidFill>
                    <a:latin typeface="Arial" pitchFamily="34" charset="0"/>
                    <a:cs typeface="Arial" pitchFamily="34" charset="0"/>
                  </a:rPr>
                  <a:t>3</a:t>
                </a:r>
              </a:p>
            </p:txBody>
          </p:sp>
        </p:grpSp>
      </p:gr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500"/>
                                        <p:tgtEl>
                                          <p:spTgt spid="4"/>
                                        </p:tgtEl>
                                      </p:cBhvr>
                                    </p:animEffect>
                                    <p:anim calcmode="lin" valueType="num">
                                      <p:cBhvr>
                                        <p:cTn id="13" dur="1500" fill="hold"/>
                                        <p:tgtEl>
                                          <p:spTgt spid="4"/>
                                        </p:tgtEl>
                                        <p:attrNameLst>
                                          <p:attrName>ppt_x</p:attrName>
                                        </p:attrNameLst>
                                      </p:cBhvr>
                                      <p:tavLst>
                                        <p:tav tm="0">
                                          <p:val>
                                            <p:strVal val="#ppt_x"/>
                                          </p:val>
                                        </p:tav>
                                        <p:tav tm="100000">
                                          <p:val>
                                            <p:strVal val="#ppt_x"/>
                                          </p:val>
                                        </p:tav>
                                      </p:tavLst>
                                    </p:anim>
                                    <p:anim calcmode="lin" valueType="num">
                                      <p:cBhvr>
                                        <p:cTn id="14" dur="1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15" fill="hold" display="0">
                  <p:stCondLst>
                    <p:cond delay="indefinite"/>
                  </p:stCondLst>
                  <p:endCondLst>
                    <p:cond evt="onPrev" delay="0">
                      <p:tgtEl>
                        <p:sldTgt/>
                      </p:tgtEl>
                    </p:cond>
                    <p:cond evt="onStopAudio" delay="0">
                      <p:tgtEl>
                        <p:sldTgt/>
                      </p:tgtEl>
                    </p:cond>
                  </p:endCondLst>
                </p:cTn>
                <p:tgtEl>
                  <p:spTgt spid="18"/>
                </p:tgtEl>
              </p:cMediaNode>
            </p:audio>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500" y="2266045"/>
            <a:ext cx="6997700" cy="2308324"/>
          </a:xfrm>
          <a:prstGeom prst="rect">
            <a:avLst/>
          </a:prstGeom>
          <a:noFill/>
        </p:spPr>
        <p:txBody>
          <a:bodyPr wrap="square" rtlCol="0">
            <a:spAutoFit/>
          </a:bodyPr>
          <a:lstStyle/>
          <a:p>
            <a:pPr algn="r"/>
            <a:r>
              <a:rPr lang="en-US" sz="3600" dirty="0" smtClean="0">
                <a:solidFill>
                  <a:schemeClr val="bg1"/>
                </a:solidFill>
                <a:effectLst>
                  <a:outerShdw blurRad="38100" dist="38100" dir="2700000" algn="tl">
                    <a:srgbClr val="000000">
                      <a:alpha val="43137"/>
                    </a:srgbClr>
                  </a:outerShdw>
                </a:effectLst>
              </a:rPr>
              <a:t>The LORD your God has chosen you to be a people for his treasured possession, out of all the peoples</a:t>
            </a:r>
          </a:p>
          <a:p>
            <a:pPr algn="r"/>
            <a:r>
              <a:rPr lang="en-US" sz="3600" dirty="0" smtClean="0">
                <a:solidFill>
                  <a:schemeClr val="bg1"/>
                </a:solidFill>
                <a:effectLst>
                  <a:outerShdw blurRad="38100" dist="38100" dir="2700000" algn="tl">
                    <a:srgbClr val="000000">
                      <a:alpha val="43137"/>
                    </a:srgbClr>
                  </a:outerShdw>
                </a:effectLst>
              </a:rPr>
              <a:t>Deuteronomy 7:6</a:t>
            </a:r>
            <a:endParaRPr lang="en-US" sz="3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78817907"/>
      </p:ext>
    </p:extLst>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500" y="2266045"/>
            <a:ext cx="6997700" cy="2862322"/>
          </a:xfrm>
          <a:prstGeom prst="rect">
            <a:avLst/>
          </a:prstGeom>
          <a:noFill/>
        </p:spPr>
        <p:txBody>
          <a:bodyPr wrap="square" rtlCol="0">
            <a:spAutoFit/>
          </a:bodyPr>
          <a:lstStyle/>
          <a:p>
            <a:pPr algn="r"/>
            <a:r>
              <a:rPr lang="en-US" sz="3600" dirty="0" smtClean="0">
                <a:solidFill>
                  <a:schemeClr val="bg1"/>
                </a:solidFill>
                <a:effectLst>
                  <a:outerShdw blurRad="38100" dist="38100" dir="2700000" algn="tl">
                    <a:srgbClr val="000000">
                      <a:alpha val="43137"/>
                    </a:srgbClr>
                  </a:outerShdw>
                </a:effectLst>
              </a:rPr>
              <a:t>But the LORD has taken you and brought you out of the iron furnace, out of Egypt, to be a people of his own inheritance, as you are this day.</a:t>
            </a:r>
            <a:endParaRPr lang="en-US" sz="3600" dirty="0" smtClean="0">
              <a:solidFill>
                <a:schemeClr val="bg1"/>
              </a:solidFill>
              <a:effectLst>
                <a:outerShdw blurRad="38100" dist="38100" dir="2700000" algn="tl">
                  <a:srgbClr val="000000">
                    <a:alpha val="43137"/>
                  </a:srgbClr>
                </a:outerShdw>
              </a:effectLst>
            </a:endParaRPr>
          </a:p>
          <a:p>
            <a:pPr algn="r"/>
            <a:r>
              <a:rPr lang="en-US" sz="3600" dirty="0" smtClean="0">
                <a:solidFill>
                  <a:schemeClr val="bg1"/>
                </a:solidFill>
                <a:effectLst>
                  <a:outerShdw blurRad="38100" dist="38100" dir="2700000" algn="tl">
                    <a:srgbClr val="000000">
                      <a:alpha val="43137"/>
                    </a:srgbClr>
                  </a:outerShdw>
                </a:effectLst>
              </a:rPr>
              <a:t>Deuteronomy </a:t>
            </a:r>
            <a:r>
              <a:rPr lang="en-US" sz="3600" dirty="0" smtClean="0">
                <a:solidFill>
                  <a:schemeClr val="bg1"/>
                </a:solidFill>
                <a:effectLst>
                  <a:outerShdw blurRad="38100" dist="38100" dir="2700000" algn="tl">
                    <a:srgbClr val="000000">
                      <a:alpha val="43137"/>
                    </a:srgbClr>
                  </a:outerShdw>
                </a:effectLst>
              </a:rPr>
              <a:t>4:20</a:t>
            </a:r>
            <a:endParaRPr lang="en-US" sz="3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82649337"/>
      </p:ext>
    </p:extLst>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61270" y="2059296"/>
            <a:ext cx="6236003" cy="969496"/>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5700" b="1" i="0" u="none" strike="noStrike" kern="0" cap="none" spc="0" normalizeH="0" baseline="0" noProof="0" dirty="0" smtClean="0">
                <a:ln>
                  <a:noFill/>
                </a:ln>
                <a:solidFill>
                  <a:srgbClr val="FFFFFF"/>
                </a:solidFill>
                <a:effectLst>
                  <a:outerShdw blurRad="76200" dist="76200" dir="6600000" algn="t" rotWithShape="0">
                    <a:prstClr val="black">
                      <a:alpha val="35000"/>
                    </a:prstClr>
                  </a:outerShdw>
                </a:effectLst>
                <a:uLnTx/>
                <a:uFillTx/>
                <a:latin typeface="Arial" pitchFamily="34" charset="0"/>
                <a:cs typeface="Arial" pitchFamily="34" charset="0"/>
              </a:rPr>
              <a:t>ATTENTIVENESS</a:t>
            </a:r>
          </a:p>
        </p:txBody>
      </p:sp>
      <p:sp>
        <p:nvSpPr>
          <p:cNvPr id="4" name="TextBox 3"/>
          <p:cNvSpPr txBox="1"/>
          <p:nvPr/>
        </p:nvSpPr>
        <p:spPr>
          <a:xfrm>
            <a:off x="2837986" y="3441303"/>
            <a:ext cx="6001214" cy="123110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smtClean="0">
                <a:ln>
                  <a:noFill/>
                </a:ln>
                <a:solidFill>
                  <a:srgbClr val="08CFED">
                    <a:lumMod val="60000"/>
                    <a:lumOff val="40000"/>
                    <a:alpha val="88000"/>
                  </a:srgbClr>
                </a:solidFill>
                <a:effectLst/>
                <a:uLnTx/>
                <a:uFillTx/>
                <a:latin typeface="Arial" pitchFamily="34" charset="0"/>
                <a:cs typeface="Arial" pitchFamily="34" charset="0"/>
              </a:rPr>
              <a:t>Show an interest in them and their world</a:t>
            </a:r>
          </a:p>
        </p:txBody>
      </p:sp>
      <p:pic>
        <p:nvPicPr>
          <p:cNvPr id="20" name="62_Rule4.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839200" y="7010400"/>
            <a:ext cx="304800" cy="304800"/>
          </a:xfrm>
          <a:prstGeom prst="rect">
            <a:avLst/>
          </a:prstGeom>
        </p:spPr>
      </p:pic>
      <p:grpSp>
        <p:nvGrpSpPr>
          <p:cNvPr id="25" name="Group 24"/>
          <p:cNvGrpSpPr/>
          <p:nvPr/>
        </p:nvGrpSpPr>
        <p:grpSpPr>
          <a:xfrm>
            <a:off x="854814" y="1615432"/>
            <a:ext cx="1838340" cy="1838340"/>
            <a:chOff x="1125742" y="1666231"/>
            <a:chExt cx="1838340" cy="1838340"/>
          </a:xfrm>
        </p:grpSpPr>
        <p:sp>
          <p:nvSpPr>
            <p:cNvPr id="9" name="Oval 8"/>
            <p:cNvSpPr/>
            <p:nvPr/>
          </p:nvSpPr>
          <p:spPr>
            <a:xfrm>
              <a:off x="1125742" y="1666231"/>
              <a:ext cx="1838340" cy="1838340"/>
            </a:xfrm>
            <a:prstGeom prst="ellipse">
              <a:avLst/>
            </a:prstGeom>
            <a:solidFill>
              <a:sysClr val="windowText" lastClr="000000"/>
            </a:solidFill>
            <a:ln w="25400" cap="flat" cmpd="sng" algn="ctr">
              <a:noFill/>
              <a:prstDash val="solid"/>
            </a:ln>
            <a:effectLst>
              <a:softEdge rad="685800"/>
            </a:effectLst>
            <a:scene3d>
              <a:camera prst="orthographicFront"/>
              <a:lightRig rig="threePt" dir="t"/>
            </a:scene3d>
            <a:sp3d extrusionH="19050" prstMaterial="plastic">
              <a:bevelT w="95250" h="95250"/>
              <a:extrusionClr>
                <a:sysClr val="window" lastClr="FFFFFF"/>
              </a:extrusion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7200" b="0" i="0" u="none" strike="noStrike" kern="0" cap="none" spc="0" normalizeH="0" baseline="0" noProof="0">
                <a:ln>
                  <a:noFill/>
                </a:ln>
                <a:solidFill>
                  <a:sysClr val="window" lastClr="FFFFFF"/>
                </a:solidFill>
                <a:effectLst/>
                <a:uLnTx/>
                <a:uFillTx/>
                <a:latin typeface="Arial Black" pitchFamily="34" charset="0"/>
                <a:ea typeface="+mn-ea"/>
                <a:cs typeface="+mn-cs"/>
              </a:endParaRPr>
            </a:p>
          </p:txBody>
        </p:sp>
        <p:grpSp>
          <p:nvGrpSpPr>
            <p:cNvPr id="22" name="Group 4"/>
            <p:cNvGrpSpPr>
              <a:grpSpLocks/>
            </p:cNvGrpSpPr>
            <p:nvPr/>
          </p:nvGrpSpPr>
          <p:grpSpPr bwMode="auto">
            <a:xfrm>
              <a:off x="1163638" y="1689100"/>
              <a:ext cx="1755775" cy="1754188"/>
              <a:chOff x="1265381" y="2235198"/>
              <a:chExt cx="1754909" cy="1754909"/>
            </a:xfrm>
          </p:grpSpPr>
          <p:sp>
            <p:nvSpPr>
              <p:cNvPr id="23" name="Oval 22"/>
              <p:cNvSpPr/>
              <p:nvPr/>
            </p:nvSpPr>
            <p:spPr>
              <a:xfrm>
                <a:off x="1265381" y="2235198"/>
                <a:ext cx="1754909" cy="1754909"/>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TextBox 20"/>
              <p:cNvSpPr txBox="1">
                <a:spLocks noChangeArrowheads="1"/>
              </p:cNvSpPr>
              <p:nvPr/>
            </p:nvSpPr>
            <p:spPr bwMode="auto">
              <a:xfrm>
                <a:off x="1699696" y="2362200"/>
                <a:ext cx="804632" cy="1431749"/>
              </a:xfrm>
              <a:prstGeom prst="rect">
                <a:avLst/>
              </a:prstGeom>
            </p:spPr>
            <p:txBody>
              <a:bodyPr wrap="none">
                <a:spAutoFit/>
              </a:bodyPr>
              <a:lstStyle/>
              <a:p>
                <a:pPr algn="ctr"/>
                <a:r>
                  <a:rPr lang="en-US" sz="8700" b="1">
                    <a:solidFill>
                      <a:schemeClr val="accent1"/>
                    </a:solidFill>
                    <a:latin typeface="Arial" pitchFamily="34" charset="0"/>
                    <a:cs typeface="Arial" pitchFamily="34" charset="0"/>
                  </a:rPr>
                  <a:t>4</a:t>
                </a:r>
              </a:p>
            </p:txBody>
          </p:sp>
        </p:grp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500"/>
                                        <p:tgtEl>
                                          <p:spTgt spid="4"/>
                                        </p:tgtEl>
                                      </p:cBhvr>
                                    </p:animEffect>
                                    <p:anim calcmode="lin" valueType="num">
                                      <p:cBhvr>
                                        <p:cTn id="13" dur="1500" fill="hold"/>
                                        <p:tgtEl>
                                          <p:spTgt spid="4"/>
                                        </p:tgtEl>
                                        <p:attrNameLst>
                                          <p:attrName>ppt_x</p:attrName>
                                        </p:attrNameLst>
                                      </p:cBhvr>
                                      <p:tavLst>
                                        <p:tav tm="0">
                                          <p:val>
                                            <p:strVal val="#ppt_x"/>
                                          </p:val>
                                        </p:tav>
                                        <p:tav tm="100000">
                                          <p:val>
                                            <p:strVal val="#ppt_x"/>
                                          </p:val>
                                        </p:tav>
                                      </p:tavLst>
                                    </p:anim>
                                    <p:anim calcmode="lin" valueType="num">
                                      <p:cBhvr>
                                        <p:cTn id="14" dur="1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15" fill="hold" display="0">
                  <p:stCondLst>
                    <p:cond delay="indefinite"/>
                  </p:stCondLst>
                  <p:endCondLst>
                    <p:cond evt="onPrev" delay="0">
                      <p:tgtEl>
                        <p:sldTgt/>
                      </p:tgtEl>
                    </p:cond>
                    <p:cond evt="onStopAudio" delay="0">
                      <p:tgtEl>
                        <p:sldTgt/>
                      </p:tgtEl>
                    </p:cond>
                  </p:endCondLst>
                </p:cTn>
                <p:tgtEl>
                  <p:spTgt spid="20"/>
                </p:tgtEl>
              </p:cMediaNode>
            </p:audio>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500" y="2478322"/>
            <a:ext cx="6997700" cy="1846659"/>
          </a:xfrm>
          <a:prstGeom prst="rect">
            <a:avLst/>
          </a:prstGeom>
          <a:noFill/>
        </p:spPr>
        <p:txBody>
          <a:bodyPr wrap="square" rtlCol="0">
            <a:spAutoFit/>
          </a:bodyPr>
          <a:lstStyle/>
          <a:p>
            <a:pPr algn="r"/>
            <a:r>
              <a:rPr lang="en-US" sz="3800" dirty="0" smtClean="0">
                <a:solidFill>
                  <a:schemeClr val="bg1"/>
                </a:solidFill>
                <a:effectLst>
                  <a:outerShdw blurRad="38100" dist="38100" dir="2700000" algn="tl">
                    <a:srgbClr val="000000">
                      <a:alpha val="43137"/>
                    </a:srgbClr>
                  </a:outerShdw>
                </a:effectLst>
              </a:rPr>
              <a:t>Then we cried… and the LORD heard our voice</a:t>
            </a:r>
          </a:p>
          <a:p>
            <a:pPr algn="r"/>
            <a:r>
              <a:rPr lang="en-US" sz="3800" dirty="0" smtClean="0">
                <a:solidFill>
                  <a:schemeClr val="bg1"/>
                </a:solidFill>
                <a:effectLst>
                  <a:outerShdw blurRad="38100" dist="38100" dir="2700000" algn="tl">
                    <a:srgbClr val="000000">
                      <a:alpha val="43137"/>
                    </a:srgbClr>
                  </a:outerShdw>
                </a:effectLst>
              </a:rPr>
              <a:t>Deuteronomy 26:7</a:t>
            </a:r>
            <a:endParaRPr lang="en-US" sz="38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0832505"/>
      </p:ext>
    </p:extLst>
  </p:cSld>
  <p:clrMapOvr>
    <a:masterClrMapping/>
  </p:clrMapOvr>
  <p:transition spd="slow" advClick="0" advTm="4200">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500" y="2380348"/>
            <a:ext cx="6997700" cy="2062103"/>
          </a:xfrm>
          <a:prstGeom prst="rect">
            <a:avLst/>
          </a:prstGeom>
          <a:noFill/>
        </p:spPr>
        <p:txBody>
          <a:bodyPr wrap="square" rtlCol="0">
            <a:spAutoFit/>
          </a:bodyPr>
          <a:lstStyle/>
          <a:p>
            <a:pPr algn="r"/>
            <a:r>
              <a:rPr lang="en-US" sz="3200" dirty="0" smtClean="0">
                <a:solidFill>
                  <a:schemeClr val="bg1"/>
                </a:solidFill>
                <a:effectLst>
                  <a:outerShdw blurRad="38100" dist="38100" dir="2700000" algn="tl">
                    <a:srgbClr val="000000">
                      <a:alpha val="43137"/>
                    </a:srgbClr>
                  </a:outerShdw>
                </a:effectLst>
              </a:rPr>
              <a:t>For what great nation is there that has a god so near to it as the LORD our God is to us, whenever we call upon him?</a:t>
            </a:r>
          </a:p>
          <a:p>
            <a:pPr algn="r"/>
            <a:r>
              <a:rPr lang="en-US" sz="3200" dirty="0" smtClean="0">
                <a:solidFill>
                  <a:schemeClr val="bg1"/>
                </a:solidFill>
                <a:effectLst>
                  <a:outerShdw blurRad="38100" dist="38100" dir="2700000" algn="tl">
                    <a:srgbClr val="000000">
                      <a:alpha val="43137"/>
                    </a:srgbClr>
                  </a:outerShdw>
                </a:effectLst>
              </a:rPr>
              <a:t>Deuteronomy 4:7</a:t>
            </a:r>
            <a:endParaRPr lang="en-US" sz="3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0204895"/>
      </p:ext>
    </p:extLst>
  </p:cSld>
  <p:clrMapOvr>
    <a:masterClrMapping/>
  </p:clrMapOvr>
  <p:transition spd="slow" advClick="0" advTm="4200">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40638" y="2024477"/>
            <a:ext cx="5174815" cy="1138773"/>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6800" b="1" i="0" u="none" strike="noStrike" kern="0" cap="none" spc="0" normalizeH="0" baseline="0" noProof="0" dirty="0" smtClean="0">
                <a:ln>
                  <a:noFill/>
                </a:ln>
                <a:solidFill>
                  <a:srgbClr val="FFFFFF"/>
                </a:solidFill>
                <a:effectLst>
                  <a:outerShdw blurRad="76200" dist="76200" dir="6600000" algn="t" rotWithShape="0">
                    <a:prstClr val="black">
                      <a:alpha val="35000"/>
                    </a:prstClr>
                  </a:outerShdw>
                </a:effectLst>
                <a:uLnTx/>
                <a:uFillTx/>
                <a:latin typeface="Arial" pitchFamily="34" charset="0"/>
                <a:cs typeface="Arial" pitchFamily="34" charset="0"/>
              </a:rPr>
              <a:t>RESTRAINT</a:t>
            </a:r>
          </a:p>
        </p:txBody>
      </p:sp>
      <p:sp>
        <p:nvSpPr>
          <p:cNvPr id="4" name="TextBox 3"/>
          <p:cNvSpPr txBox="1"/>
          <p:nvPr/>
        </p:nvSpPr>
        <p:spPr>
          <a:xfrm>
            <a:off x="3008370" y="3443417"/>
            <a:ext cx="6059430" cy="126188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800" b="1" i="0" u="none" strike="noStrike" kern="0" cap="none" spc="0" normalizeH="0" baseline="0" noProof="0" dirty="0" smtClean="0">
                <a:ln>
                  <a:noFill/>
                </a:ln>
                <a:solidFill>
                  <a:srgbClr val="08CFED">
                    <a:lumMod val="60000"/>
                    <a:lumOff val="40000"/>
                    <a:alpha val="88000"/>
                  </a:srgbClr>
                </a:solidFill>
                <a:effectLst/>
                <a:uLnTx/>
                <a:uFillTx/>
                <a:latin typeface="Arial" pitchFamily="34" charset="0"/>
                <a:cs typeface="Arial" pitchFamily="34" charset="0"/>
              </a:rPr>
              <a:t>Take care of their needs without spoiling</a:t>
            </a:r>
          </a:p>
        </p:txBody>
      </p:sp>
      <p:grpSp>
        <p:nvGrpSpPr>
          <p:cNvPr id="2" name="Group 1"/>
          <p:cNvGrpSpPr/>
          <p:nvPr/>
        </p:nvGrpSpPr>
        <p:grpSpPr>
          <a:xfrm>
            <a:off x="753417" y="1618177"/>
            <a:ext cx="2069702" cy="1948278"/>
            <a:chOff x="1109010" y="2160033"/>
            <a:chExt cx="2069702" cy="1948278"/>
          </a:xfrm>
        </p:grpSpPr>
        <p:sp>
          <p:nvSpPr>
            <p:cNvPr id="51" name="Oval 50"/>
            <p:cNvSpPr/>
            <p:nvPr/>
          </p:nvSpPr>
          <p:spPr>
            <a:xfrm>
              <a:off x="1109010" y="3866649"/>
              <a:ext cx="2069702" cy="241662"/>
            </a:xfrm>
            <a:prstGeom prst="ellipse">
              <a:avLst/>
            </a:prstGeom>
            <a:gradFill flip="none" rotWithShape="1">
              <a:gsLst>
                <a:gs pos="0">
                  <a:sysClr val="windowText" lastClr="000000">
                    <a:lumMod val="90000"/>
                    <a:alpha val="62000"/>
                  </a:sysClr>
                </a:gs>
                <a:gs pos="100000">
                  <a:srgbClr val="08CFEE">
                    <a:tint val="23500"/>
                    <a:satMod val="160000"/>
                    <a:alpha val="0"/>
                  </a:srgb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9" name="Oval 48"/>
            <p:cNvSpPr/>
            <p:nvPr/>
          </p:nvSpPr>
          <p:spPr>
            <a:xfrm>
              <a:off x="1265238" y="2235200"/>
              <a:ext cx="1755775" cy="175418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1240791" y="2160033"/>
              <a:ext cx="1838340" cy="1838340"/>
            </a:xfrm>
            <a:prstGeom prst="ellipse">
              <a:avLst/>
            </a:prstGeom>
            <a:solidFill>
              <a:sysClr val="windowText" lastClr="000000"/>
            </a:solidFill>
            <a:ln w="25400" cap="flat" cmpd="sng" algn="ctr">
              <a:noFill/>
              <a:prstDash val="solid"/>
            </a:ln>
            <a:effectLst>
              <a:softEdge rad="685800"/>
            </a:effectLst>
            <a:scene3d>
              <a:camera prst="orthographicFront"/>
              <a:lightRig rig="threePt" dir="t"/>
            </a:scene3d>
            <a:sp3d extrusionH="19050" prstMaterial="plastic">
              <a:bevelT w="95250" h="95250"/>
              <a:extrusionClr>
                <a:sysClr val="window" lastClr="FFFFFF"/>
              </a:extrusion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7200" b="0" i="0" u="none" strike="noStrike" kern="0" cap="none" spc="0" normalizeH="0" baseline="0" noProof="0">
                <a:ln>
                  <a:noFill/>
                </a:ln>
                <a:solidFill>
                  <a:sysClr val="window" lastClr="FFFFFF"/>
                </a:solidFill>
                <a:effectLst/>
                <a:uLnTx/>
                <a:uFillTx/>
                <a:latin typeface="Arial Black" pitchFamily="34" charset="0"/>
                <a:ea typeface="+mn-ea"/>
                <a:cs typeface="+mn-cs"/>
              </a:endParaRPr>
            </a:p>
          </p:txBody>
        </p:sp>
        <p:sp>
          <p:nvSpPr>
            <p:cNvPr id="10" name="TextBox 34"/>
            <p:cNvSpPr txBox="1">
              <a:spLocks noChangeArrowheads="1"/>
            </p:cNvSpPr>
            <p:nvPr/>
          </p:nvSpPr>
          <p:spPr bwMode="auto">
            <a:xfrm>
              <a:off x="1727117" y="2363788"/>
              <a:ext cx="805029" cy="1431161"/>
            </a:xfrm>
            <a:prstGeom prst="rect">
              <a:avLst/>
            </a:prstGeom>
          </p:spPr>
          <p:txBody>
            <a:bodyPr wrap="none">
              <a:spAutoFit/>
            </a:bodyPr>
            <a:lstStyle/>
            <a:p>
              <a:pPr algn="ctr"/>
              <a:r>
                <a:rPr lang="en-US" sz="8700" b="1">
                  <a:solidFill>
                    <a:schemeClr val="accent1"/>
                  </a:solidFill>
                  <a:latin typeface="Arial" pitchFamily="34" charset="0"/>
                  <a:cs typeface="Arial" pitchFamily="34" charset="0"/>
                </a:rPr>
                <a:t>5</a:t>
              </a:r>
            </a:p>
          </p:txBody>
        </p:sp>
      </p:grpSp>
      <p:pic>
        <p:nvPicPr>
          <p:cNvPr id="27" name="77 Rule 5.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839200" y="7124700"/>
            <a:ext cx="304800" cy="304800"/>
          </a:xfrm>
          <a:prstGeom prst="rect">
            <a:avLst/>
          </a:prstGeom>
        </p:spPr>
      </p:pic>
    </p:spTree>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500"/>
                                        <p:tgtEl>
                                          <p:spTgt spid="4"/>
                                        </p:tgtEl>
                                      </p:cBhvr>
                                    </p:animEffect>
                                    <p:anim calcmode="lin" valueType="num">
                                      <p:cBhvr>
                                        <p:cTn id="13" dur="1500" fill="hold"/>
                                        <p:tgtEl>
                                          <p:spTgt spid="4"/>
                                        </p:tgtEl>
                                        <p:attrNameLst>
                                          <p:attrName>ppt_x</p:attrName>
                                        </p:attrNameLst>
                                      </p:cBhvr>
                                      <p:tavLst>
                                        <p:tav tm="0">
                                          <p:val>
                                            <p:strVal val="#ppt_x"/>
                                          </p:val>
                                        </p:tav>
                                        <p:tav tm="100000">
                                          <p:val>
                                            <p:strVal val="#ppt_x"/>
                                          </p:val>
                                        </p:tav>
                                      </p:tavLst>
                                    </p:anim>
                                    <p:anim calcmode="lin" valueType="num">
                                      <p:cBhvr>
                                        <p:cTn id="14" dur="1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15" fill="hold" display="0">
                  <p:stCondLst>
                    <p:cond delay="indefinite"/>
                  </p:stCondLst>
                  <p:endCondLst>
                    <p:cond evt="onPrev" delay="0">
                      <p:tgtEl>
                        <p:sldTgt/>
                      </p:tgtEl>
                    </p:cond>
                    <p:cond evt="onStopAudio" delay="0">
                      <p:tgtEl>
                        <p:sldTgt/>
                      </p:tgtEl>
                    </p:cond>
                  </p:endCondLst>
                </p:cTn>
                <p:tgtEl>
                  <p:spTgt spid="27"/>
                </p:tgtEl>
              </p:cMediaNode>
            </p:audio>
          </p:childTnLst>
        </p:cTn>
      </p:par>
    </p:tnLst>
    <p:bldLst>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500" y="1412313"/>
            <a:ext cx="6997700" cy="4031873"/>
          </a:xfrm>
          <a:prstGeom prst="rect">
            <a:avLst/>
          </a:prstGeom>
          <a:noFill/>
        </p:spPr>
        <p:txBody>
          <a:bodyPr wrap="square" rtlCol="0">
            <a:spAutoFit/>
          </a:bodyPr>
          <a:lstStyle/>
          <a:p>
            <a:pPr algn="r"/>
            <a:r>
              <a:rPr lang="en-US" sz="3200" dirty="0" smtClean="0">
                <a:solidFill>
                  <a:schemeClr val="bg1"/>
                </a:solidFill>
                <a:effectLst>
                  <a:outerShdw blurRad="38100" dist="38100" dir="2700000" algn="tl">
                    <a:srgbClr val="000000">
                      <a:alpha val="43137"/>
                    </a:srgbClr>
                  </a:outerShdw>
                </a:effectLst>
              </a:rPr>
              <a:t>The LORD your God who goes before you will himself fight for you, just as he did for you in Egypt before your eyes, and in the wilderness, where you have seen how the LORD your God carried you as a man carries his son, all the way that you went until you came to this place.</a:t>
            </a:r>
            <a:endParaRPr lang="en-US" sz="3200" dirty="0" smtClean="0">
              <a:solidFill>
                <a:schemeClr val="bg1"/>
              </a:solidFill>
              <a:effectLst>
                <a:outerShdw blurRad="38100" dist="38100" dir="2700000" algn="tl">
                  <a:srgbClr val="000000">
                    <a:alpha val="43137"/>
                  </a:srgbClr>
                </a:outerShdw>
              </a:effectLst>
            </a:endParaRPr>
          </a:p>
          <a:p>
            <a:pPr algn="r"/>
            <a:r>
              <a:rPr lang="en-US" sz="3200" dirty="0" smtClean="0">
                <a:solidFill>
                  <a:schemeClr val="bg1"/>
                </a:solidFill>
                <a:effectLst>
                  <a:outerShdw blurRad="38100" dist="38100" dir="2700000" algn="tl">
                    <a:srgbClr val="000000">
                      <a:alpha val="43137"/>
                    </a:srgbClr>
                  </a:outerShdw>
                </a:effectLst>
              </a:rPr>
              <a:t>Deuteronomy </a:t>
            </a:r>
            <a:r>
              <a:rPr lang="en-US" sz="3200" dirty="0" smtClean="0">
                <a:solidFill>
                  <a:schemeClr val="bg1"/>
                </a:solidFill>
                <a:effectLst>
                  <a:outerShdw blurRad="38100" dist="38100" dir="2700000" algn="tl">
                    <a:srgbClr val="000000">
                      <a:alpha val="43137"/>
                    </a:srgbClr>
                  </a:outerShdw>
                </a:effectLst>
              </a:rPr>
              <a:t>1:30-31</a:t>
            </a:r>
            <a:endParaRPr lang="en-US" sz="3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0832505"/>
      </p:ext>
    </p:extLst>
  </p:cSld>
  <p:clrMapOvr>
    <a:masterClrMapping/>
  </p:clrMapOvr>
  <p:transition spd="slow" advClick="0" advTm="4200">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500" y="2494651"/>
            <a:ext cx="6997700" cy="1846659"/>
          </a:xfrm>
          <a:prstGeom prst="rect">
            <a:avLst/>
          </a:prstGeom>
          <a:noFill/>
        </p:spPr>
        <p:txBody>
          <a:bodyPr wrap="square" rtlCol="0">
            <a:spAutoFit/>
          </a:bodyPr>
          <a:lstStyle/>
          <a:p>
            <a:pPr algn="r"/>
            <a:r>
              <a:rPr lang="en-US" sz="3800" dirty="0" smtClean="0">
                <a:solidFill>
                  <a:schemeClr val="bg1"/>
                </a:solidFill>
                <a:effectLst>
                  <a:outerShdw blurRad="38100" dist="38100" dir="2700000" algn="tl">
                    <a:srgbClr val="000000">
                      <a:alpha val="43137"/>
                    </a:srgbClr>
                  </a:outerShdw>
                </a:effectLst>
              </a:rPr>
              <a:t>And he humbled you and let you hunger and fed you with manna</a:t>
            </a:r>
          </a:p>
          <a:p>
            <a:pPr algn="r"/>
            <a:r>
              <a:rPr lang="en-US" sz="3800" dirty="0" smtClean="0">
                <a:solidFill>
                  <a:schemeClr val="bg1"/>
                </a:solidFill>
                <a:effectLst>
                  <a:outerShdw blurRad="38100" dist="38100" dir="2700000" algn="tl">
                    <a:srgbClr val="000000">
                      <a:alpha val="43137"/>
                    </a:srgbClr>
                  </a:outerShdw>
                </a:effectLst>
              </a:rPr>
              <a:t>Deuteronomy 8:3</a:t>
            </a:r>
            <a:endParaRPr lang="en-US" sz="38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0092211"/>
      </p:ext>
    </p:extLst>
  </p:cSld>
  <p:clrMapOvr>
    <a:masterClrMapping/>
  </p:clrMapOvr>
  <p:transition spd="slow" advClick="0" advTm="4200">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999751" y="1983745"/>
            <a:ext cx="5806398" cy="1138773"/>
          </a:xfrm>
          <a:prstGeom prst="rect">
            <a:avLst/>
          </a:prstGeom>
          <a:noFill/>
        </p:spPr>
        <p:txBody>
          <a:bodyPr wrap="none" rtlCol="0">
            <a:spAutoFit/>
          </a:bodyPr>
          <a:lstStyle/>
          <a:p>
            <a:r>
              <a:rPr lang="en-US" sz="6800" b="1" dirty="0" smtClean="0">
                <a:solidFill>
                  <a:schemeClr val="bg1"/>
                </a:solidFill>
                <a:effectLst>
                  <a:outerShdw blurRad="76200" dist="76200" dir="6600000" algn="t" rotWithShape="0">
                    <a:prstClr val="black">
                      <a:alpha val="35000"/>
                    </a:prstClr>
                  </a:outerShdw>
                </a:effectLst>
                <a:latin typeface="Arial" pitchFamily="34" charset="0"/>
                <a:cs typeface="Arial" pitchFamily="34" charset="0"/>
              </a:rPr>
              <a:t>LEADERSHIP</a:t>
            </a:r>
            <a:endParaRPr lang="en-US" sz="6800" b="1" dirty="0">
              <a:solidFill>
                <a:schemeClr val="bg1"/>
              </a:solidFill>
              <a:effectLst>
                <a:outerShdw blurRad="76200" dist="76200" dir="6600000" algn="t" rotWithShape="0">
                  <a:prstClr val="black">
                    <a:alpha val="35000"/>
                  </a:prstClr>
                </a:outerShdw>
              </a:effectLst>
              <a:latin typeface="Arial" pitchFamily="34" charset="0"/>
              <a:cs typeface="Arial" pitchFamily="34" charset="0"/>
            </a:endParaRPr>
          </a:p>
        </p:txBody>
      </p:sp>
      <p:sp>
        <p:nvSpPr>
          <p:cNvPr id="11" name="TextBox 10"/>
          <p:cNvSpPr txBox="1"/>
          <p:nvPr/>
        </p:nvSpPr>
        <p:spPr>
          <a:xfrm>
            <a:off x="3039533" y="3433983"/>
            <a:ext cx="5435600" cy="1323439"/>
          </a:xfrm>
          <a:prstGeom prst="rect">
            <a:avLst/>
          </a:prstGeom>
          <a:noFill/>
        </p:spPr>
        <p:txBody>
          <a:bodyPr wrap="square" rtlCol="0">
            <a:spAutoFit/>
          </a:bodyPr>
          <a:lstStyle/>
          <a:p>
            <a:r>
              <a:rPr lang="en-US" sz="4000" b="1" dirty="0" smtClean="0">
                <a:solidFill>
                  <a:schemeClr val="accent1"/>
                </a:solidFill>
                <a:latin typeface="Arial" pitchFamily="34" charset="0"/>
                <a:cs typeface="Arial" pitchFamily="34" charset="0"/>
              </a:rPr>
              <a:t>Assume a position of authority in the home</a:t>
            </a:r>
            <a:endParaRPr lang="en-US" sz="4000" b="1" dirty="0">
              <a:solidFill>
                <a:schemeClr val="accent1"/>
              </a:solidFill>
              <a:latin typeface="Arial" pitchFamily="34" charset="0"/>
              <a:cs typeface="Arial" pitchFamily="34" charset="0"/>
            </a:endParaRPr>
          </a:p>
        </p:txBody>
      </p:sp>
      <p:pic>
        <p:nvPicPr>
          <p:cNvPr id="15" name="19_First Rule.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775700" y="6934200"/>
            <a:ext cx="304800" cy="304800"/>
          </a:xfrm>
          <a:prstGeom prst="rect">
            <a:avLst/>
          </a:prstGeom>
        </p:spPr>
      </p:pic>
      <p:grpSp>
        <p:nvGrpSpPr>
          <p:cNvPr id="2" name="Group 1"/>
          <p:cNvGrpSpPr/>
          <p:nvPr/>
        </p:nvGrpSpPr>
        <p:grpSpPr>
          <a:xfrm>
            <a:off x="804731" y="1572392"/>
            <a:ext cx="2069702" cy="1965830"/>
            <a:chOff x="787798" y="1623191"/>
            <a:chExt cx="2069702" cy="1965830"/>
          </a:xfrm>
        </p:grpSpPr>
        <p:sp>
          <p:nvSpPr>
            <p:cNvPr id="10" name="Oval 9"/>
            <p:cNvSpPr/>
            <p:nvPr/>
          </p:nvSpPr>
          <p:spPr>
            <a:xfrm>
              <a:off x="787798" y="3347359"/>
              <a:ext cx="2069702" cy="241662"/>
            </a:xfrm>
            <a:prstGeom prst="ellipse">
              <a:avLst/>
            </a:prstGeom>
            <a:gradFill flip="none" rotWithShape="1">
              <a:gsLst>
                <a:gs pos="0">
                  <a:sysClr val="windowText" lastClr="000000">
                    <a:lumMod val="90000"/>
                    <a:alpha val="62000"/>
                  </a:sysClr>
                </a:gs>
                <a:gs pos="100000">
                  <a:srgbClr val="08CFEE">
                    <a:tint val="23500"/>
                    <a:satMod val="160000"/>
                    <a:alpha val="0"/>
                  </a:srgb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6" name="Oval 5"/>
            <p:cNvSpPr/>
            <p:nvPr/>
          </p:nvSpPr>
          <p:spPr>
            <a:xfrm>
              <a:off x="855330" y="1623191"/>
              <a:ext cx="1838340" cy="1838340"/>
            </a:xfrm>
            <a:prstGeom prst="ellipse">
              <a:avLst/>
            </a:prstGeom>
            <a:solidFill>
              <a:sysClr val="windowText" lastClr="000000"/>
            </a:solidFill>
            <a:ln w="25400" cap="flat" cmpd="sng" algn="ctr">
              <a:noFill/>
              <a:prstDash val="solid"/>
            </a:ln>
            <a:effectLst>
              <a:softEdge rad="685800"/>
            </a:effectLst>
            <a:scene3d>
              <a:camera prst="orthographicFront"/>
              <a:lightRig rig="threePt" dir="t"/>
            </a:scene3d>
            <a:sp3d extrusionH="19050" prstMaterial="plastic">
              <a:bevelT w="95250" h="95250"/>
              <a:extrusionClr>
                <a:sysClr val="window" lastClr="FFFFFF"/>
              </a:extrusion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7200" b="0" i="0" u="none" strike="noStrike" kern="0" cap="none" spc="0" normalizeH="0" baseline="0" noProof="0">
                <a:ln>
                  <a:noFill/>
                </a:ln>
                <a:solidFill>
                  <a:sysClr val="window" lastClr="FFFFFF"/>
                </a:solidFill>
                <a:effectLst/>
                <a:uLnTx/>
                <a:uFillTx/>
                <a:latin typeface="Arial Black" pitchFamily="34" charset="0"/>
                <a:ea typeface="+mn-ea"/>
                <a:cs typeface="+mn-cs"/>
              </a:endParaRPr>
            </a:p>
          </p:txBody>
        </p:sp>
        <p:grpSp>
          <p:nvGrpSpPr>
            <p:cNvPr id="4" name="Group 3"/>
            <p:cNvGrpSpPr/>
            <p:nvPr/>
          </p:nvGrpSpPr>
          <p:grpSpPr>
            <a:xfrm>
              <a:off x="887095" y="1669371"/>
              <a:ext cx="1755775" cy="1754188"/>
              <a:chOff x="3345877" y="411978"/>
              <a:chExt cx="1755775" cy="1754188"/>
            </a:xfrm>
          </p:grpSpPr>
          <p:sp>
            <p:nvSpPr>
              <p:cNvPr id="19" name="Oval 18"/>
              <p:cNvSpPr/>
              <p:nvPr/>
            </p:nvSpPr>
            <p:spPr bwMode="auto">
              <a:xfrm>
                <a:off x="3345877" y="411978"/>
                <a:ext cx="1755775" cy="175418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 name="Picture 2"/>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l="30468" t="22900" r="32994" b="33740"/>
              <a:stretch/>
            </p:blipFill>
            <p:spPr bwMode="auto">
              <a:xfrm>
                <a:off x="3849369" y="818514"/>
                <a:ext cx="723901" cy="1016000"/>
              </a:xfrm>
              <a:prstGeom prst="rect">
                <a:avLst/>
              </a:prstGeom>
            </p:spPr>
          </p:pic>
        </p:grpSp>
      </p:grpSp>
    </p:spTree>
    <p:extLst>
      <p:ext uri="{BB962C8B-B14F-4D97-AF65-F5344CB8AC3E}">
        <p14:creationId xmlns:p14="http://schemas.microsoft.com/office/powerpoint/2010/main" val="3194605996"/>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500"/>
                                        <p:tgtEl>
                                          <p:spTgt spid="11"/>
                                        </p:tgtEl>
                                      </p:cBhvr>
                                    </p:animEffect>
                                    <p:anim calcmode="lin" valueType="num">
                                      <p:cBhvr>
                                        <p:cTn id="13" dur="1500" fill="hold"/>
                                        <p:tgtEl>
                                          <p:spTgt spid="11"/>
                                        </p:tgtEl>
                                        <p:attrNameLst>
                                          <p:attrName>ppt_x</p:attrName>
                                        </p:attrNameLst>
                                      </p:cBhvr>
                                      <p:tavLst>
                                        <p:tav tm="0">
                                          <p:val>
                                            <p:strVal val="#ppt_x"/>
                                          </p:val>
                                        </p:tav>
                                        <p:tav tm="100000">
                                          <p:val>
                                            <p:strVal val="#ppt_x"/>
                                          </p:val>
                                        </p:tav>
                                      </p:tavLst>
                                    </p:anim>
                                    <p:anim calcmode="lin" valueType="num">
                                      <p:cBhvr>
                                        <p:cTn id="14" dur="15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15" fill="hold" display="0">
                  <p:stCondLst>
                    <p:cond delay="indefinite"/>
                  </p:stCondLst>
                  <p:endCondLst>
                    <p:cond evt="onPrev" delay="0">
                      <p:tgtEl>
                        <p:sldTgt/>
                      </p:tgtEl>
                    </p:cond>
                    <p:cond evt="onStopAudio" delay="0">
                      <p:tgtEl>
                        <p:sldTgt/>
                      </p:tgtEl>
                    </p:cond>
                  </p:endCondLst>
                </p:cTn>
                <p:tgtEl>
                  <p:spTgt spid="15"/>
                </p:tgtEl>
              </p:cMediaNode>
            </p:audio>
          </p:childTnLst>
        </p:cTn>
      </p:par>
    </p:tnLst>
    <p:bldLst>
      <p:bldP spid="7"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27938" y="2037177"/>
            <a:ext cx="6024406" cy="109260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6500" b="1" i="0" u="none" strike="noStrike" kern="0" cap="none" spc="0" normalizeH="0" baseline="0" noProof="0" dirty="0" smtClean="0">
                <a:ln>
                  <a:noFill/>
                </a:ln>
                <a:solidFill>
                  <a:srgbClr val="FFFFFF"/>
                </a:solidFill>
                <a:effectLst>
                  <a:outerShdw blurRad="76200" dist="76200" dir="6600000" algn="t" rotWithShape="0">
                    <a:prstClr val="black">
                      <a:alpha val="35000"/>
                    </a:prstClr>
                  </a:outerShdw>
                </a:effectLst>
                <a:uLnTx/>
                <a:uFillTx/>
                <a:latin typeface="Arial" pitchFamily="34" charset="0"/>
                <a:cs typeface="Arial" pitchFamily="34" charset="0"/>
              </a:rPr>
              <a:t>PERSPECTIVE</a:t>
            </a:r>
          </a:p>
        </p:txBody>
      </p:sp>
      <p:sp>
        <p:nvSpPr>
          <p:cNvPr id="4" name="TextBox 3"/>
          <p:cNvSpPr txBox="1"/>
          <p:nvPr/>
        </p:nvSpPr>
        <p:spPr>
          <a:xfrm>
            <a:off x="3008370" y="3443417"/>
            <a:ext cx="6097530" cy="113877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400" b="1" i="0" u="none" strike="noStrike" kern="0" cap="none" spc="0" normalizeH="0" baseline="0" noProof="0" dirty="0" smtClean="0">
                <a:ln>
                  <a:noFill/>
                </a:ln>
                <a:solidFill>
                  <a:srgbClr val="08CFED">
                    <a:lumMod val="60000"/>
                    <a:lumOff val="40000"/>
                    <a:alpha val="88000"/>
                  </a:srgbClr>
                </a:solidFill>
                <a:effectLst/>
                <a:uLnTx/>
                <a:uFillTx/>
                <a:latin typeface="Arial" pitchFamily="34" charset="0"/>
                <a:cs typeface="Arial" pitchFamily="34" charset="0"/>
              </a:rPr>
              <a:t>Make them feel special,</a:t>
            </a:r>
            <a:r>
              <a:rPr kumimoji="0" lang="en-US" sz="3400" b="1" i="0" u="none" strike="noStrike" kern="0" cap="none" spc="0" normalizeH="0" noProof="0" dirty="0" smtClean="0">
                <a:ln>
                  <a:noFill/>
                </a:ln>
                <a:solidFill>
                  <a:srgbClr val="08CFED">
                    <a:lumMod val="60000"/>
                    <a:lumOff val="40000"/>
                    <a:alpha val="88000"/>
                  </a:srgbClr>
                </a:solidFill>
                <a:effectLst/>
                <a:uLnTx/>
                <a:uFillTx/>
                <a:latin typeface="Arial" pitchFamily="34" charset="0"/>
                <a:cs typeface="Arial" pitchFamily="34" charset="0"/>
              </a:rPr>
              <a:t> yet not</a:t>
            </a:r>
            <a:r>
              <a:rPr kumimoji="0" lang="en-US" sz="3400" b="1" i="0" u="none" strike="noStrike" kern="0" cap="none" spc="0" normalizeH="0" baseline="0" noProof="0" dirty="0" smtClean="0">
                <a:ln>
                  <a:noFill/>
                </a:ln>
                <a:solidFill>
                  <a:srgbClr val="08CFED">
                    <a:lumMod val="60000"/>
                    <a:lumOff val="40000"/>
                    <a:alpha val="88000"/>
                  </a:srgbClr>
                </a:solidFill>
                <a:effectLst/>
                <a:uLnTx/>
                <a:uFillTx/>
                <a:latin typeface="Arial" pitchFamily="34" charset="0"/>
                <a:cs typeface="Arial" pitchFamily="34" charset="0"/>
              </a:rPr>
              <a:t> an inflated view of self</a:t>
            </a:r>
          </a:p>
        </p:txBody>
      </p:sp>
      <p:grpSp>
        <p:nvGrpSpPr>
          <p:cNvPr id="5" name="Group 4"/>
          <p:cNvGrpSpPr/>
          <p:nvPr/>
        </p:nvGrpSpPr>
        <p:grpSpPr>
          <a:xfrm>
            <a:off x="753417" y="1618177"/>
            <a:ext cx="2069702" cy="1948278"/>
            <a:chOff x="753417" y="1618177"/>
            <a:chExt cx="2069702" cy="1948278"/>
          </a:xfrm>
        </p:grpSpPr>
        <p:sp>
          <p:nvSpPr>
            <p:cNvPr id="51" name="Oval 50"/>
            <p:cNvSpPr/>
            <p:nvPr/>
          </p:nvSpPr>
          <p:spPr>
            <a:xfrm>
              <a:off x="753417" y="3324793"/>
              <a:ext cx="2069702" cy="241662"/>
            </a:xfrm>
            <a:prstGeom prst="ellipse">
              <a:avLst/>
            </a:prstGeom>
            <a:gradFill flip="none" rotWithShape="1">
              <a:gsLst>
                <a:gs pos="0">
                  <a:sysClr val="windowText" lastClr="000000">
                    <a:lumMod val="90000"/>
                    <a:alpha val="62000"/>
                  </a:sysClr>
                </a:gs>
                <a:gs pos="100000">
                  <a:srgbClr val="08CFEE">
                    <a:tint val="23500"/>
                    <a:satMod val="160000"/>
                    <a:alpha val="0"/>
                  </a:srgb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9" name="Oval 48"/>
            <p:cNvSpPr/>
            <p:nvPr/>
          </p:nvSpPr>
          <p:spPr>
            <a:xfrm>
              <a:off x="909645" y="1693344"/>
              <a:ext cx="1755775" cy="175418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885198" y="1618177"/>
              <a:ext cx="1838340" cy="1838340"/>
            </a:xfrm>
            <a:prstGeom prst="ellipse">
              <a:avLst/>
            </a:prstGeom>
            <a:solidFill>
              <a:sysClr val="windowText" lastClr="000000"/>
            </a:solidFill>
            <a:ln w="25400" cap="flat" cmpd="sng" algn="ctr">
              <a:noFill/>
              <a:prstDash val="solid"/>
            </a:ln>
            <a:effectLst>
              <a:softEdge rad="685800"/>
            </a:effectLst>
            <a:scene3d>
              <a:camera prst="orthographicFront"/>
              <a:lightRig rig="threePt" dir="t"/>
            </a:scene3d>
            <a:sp3d extrusionH="19050" prstMaterial="plastic">
              <a:bevelT w="95250" h="95250"/>
              <a:extrusionClr>
                <a:sysClr val="window" lastClr="FFFFFF"/>
              </a:extrusion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7200" b="0" i="0" u="none" strike="noStrike" kern="0" cap="none" spc="0" normalizeH="0" baseline="0" noProof="0">
                <a:ln>
                  <a:noFill/>
                </a:ln>
                <a:solidFill>
                  <a:sysClr val="window" lastClr="FFFFFF"/>
                </a:solidFill>
                <a:effectLst/>
                <a:uLnTx/>
                <a:uFillTx/>
                <a:latin typeface="Arial Black" pitchFamily="34" charset="0"/>
                <a:ea typeface="+mn-ea"/>
                <a:cs typeface="+mn-cs"/>
              </a:endParaRPr>
            </a:p>
          </p:txBody>
        </p:sp>
        <p:sp>
          <p:nvSpPr>
            <p:cNvPr id="10" name="TextBox 34"/>
            <p:cNvSpPr txBox="1">
              <a:spLocks noChangeArrowheads="1"/>
            </p:cNvSpPr>
            <p:nvPr/>
          </p:nvSpPr>
          <p:spPr bwMode="auto">
            <a:xfrm>
              <a:off x="1371524" y="1821932"/>
              <a:ext cx="805029" cy="1431161"/>
            </a:xfrm>
            <a:prstGeom prst="rect">
              <a:avLst/>
            </a:prstGeom>
          </p:spPr>
          <p:txBody>
            <a:bodyPr wrap="none">
              <a:spAutoFit/>
            </a:bodyPr>
            <a:lstStyle/>
            <a:p>
              <a:pPr algn="ctr"/>
              <a:r>
                <a:rPr lang="en-US" sz="8700" b="1" dirty="0">
                  <a:solidFill>
                    <a:schemeClr val="accent1"/>
                  </a:solidFill>
                  <a:latin typeface="Arial" pitchFamily="34" charset="0"/>
                  <a:cs typeface="Arial" pitchFamily="34" charset="0"/>
                </a:rPr>
                <a:t>6</a:t>
              </a:r>
            </a:p>
          </p:txBody>
        </p:sp>
      </p:grpSp>
      <p:pic>
        <p:nvPicPr>
          <p:cNvPr id="27" name="77 Rule 5.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839200" y="7124700"/>
            <a:ext cx="304800" cy="304800"/>
          </a:xfrm>
          <a:prstGeom prst="rect">
            <a:avLst/>
          </a:prstGeom>
        </p:spPr>
      </p:pic>
    </p:spTree>
    <p:extLst>
      <p:ext uri="{BB962C8B-B14F-4D97-AF65-F5344CB8AC3E}">
        <p14:creationId xmlns:p14="http://schemas.microsoft.com/office/powerpoint/2010/main" val="625641545"/>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500"/>
                                        <p:tgtEl>
                                          <p:spTgt spid="4"/>
                                        </p:tgtEl>
                                      </p:cBhvr>
                                    </p:animEffect>
                                    <p:anim calcmode="lin" valueType="num">
                                      <p:cBhvr>
                                        <p:cTn id="13" dur="1500" fill="hold"/>
                                        <p:tgtEl>
                                          <p:spTgt spid="4"/>
                                        </p:tgtEl>
                                        <p:attrNameLst>
                                          <p:attrName>ppt_x</p:attrName>
                                        </p:attrNameLst>
                                      </p:cBhvr>
                                      <p:tavLst>
                                        <p:tav tm="0">
                                          <p:val>
                                            <p:strVal val="#ppt_x"/>
                                          </p:val>
                                        </p:tav>
                                        <p:tav tm="100000">
                                          <p:val>
                                            <p:strVal val="#ppt_x"/>
                                          </p:val>
                                        </p:tav>
                                      </p:tavLst>
                                    </p:anim>
                                    <p:anim calcmode="lin" valueType="num">
                                      <p:cBhvr>
                                        <p:cTn id="14" dur="1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15" fill="hold" display="0">
                  <p:stCondLst>
                    <p:cond delay="indefinite"/>
                  </p:stCondLst>
                  <p:endCondLst>
                    <p:cond evt="onPrev" delay="0">
                      <p:tgtEl>
                        <p:sldTgt/>
                      </p:tgtEl>
                    </p:cond>
                    <p:cond evt="onStopAudio" delay="0">
                      <p:tgtEl>
                        <p:sldTgt/>
                      </p:tgtEl>
                    </p:cond>
                  </p:endCondLst>
                </p:cTn>
                <p:tgtEl>
                  <p:spTgt spid="27"/>
                </p:tgtEl>
              </p:cMediaNode>
            </p:audio>
          </p:childTnLst>
        </p:cTn>
      </p:par>
    </p:tnLst>
    <p:bldLst>
      <p:bldP spid="3"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500" y="1808833"/>
            <a:ext cx="6997700" cy="3231654"/>
          </a:xfrm>
          <a:prstGeom prst="rect">
            <a:avLst/>
          </a:prstGeom>
          <a:noFill/>
        </p:spPr>
        <p:txBody>
          <a:bodyPr wrap="square" rtlCol="0">
            <a:spAutoFit/>
          </a:bodyPr>
          <a:lstStyle/>
          <a:p>
            <a:pPr algn="r"/>
            <a:r>
              <a:rPr lang="en-US" sz="3400" dirty="0" smtClean="0">
                <a:solidFill>
                  <a:schemeClr val="bg1"/>
                </a:solidFill>
                <a:effectLst>
                  <a:outerShdw blurRad="38100" dist="38100" dir="2700000" algn="tl">
                    <a:srgbClr val="000000">
                      <a:alpha val="43137"/>
                    </a:srgbClr>
                  </a:outerShdw>
                </a:effectLst>
              </a:rPr>
              <a:t>Do not say in your heart, after the LORD your God has thrust them out before you, ‘It is because of my righteousness that the LORD has brought me in to possess this land’</a:t>
            </a:r>
          </a:p>
          <a:p>
            <a:pPr algn="r"/>
            <a:r>
              <a:rPr lang="en-US" sz="3400" dirty="0" smtClean="0">
                <a:solidFill>
                  <a:schemeClr val="bg1"/>
                </a:solidFill>
                <a:effectLst>
                  <a:outerShdw blurRad="38100" dist="38100" dir="2700000" algn="tl">
                    <a:srgbClr val="000000">
                      <a:alpha val="43137"/>
                    </a:srgbClr>
                  </a:outerShdw>
                </a:effectLst>
              </a:rPr>
              <a:t>Deuteronomy 9:4</a:t>
            </a:r>
            <a:endParaRPr lang="en-US" sz="34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0832505"/>
      </p:ext>
    </p:extLst>
  </p:cSld>
  <p:clrMapOvr>
    <a:masterClrMapping/>
  </p:clrMapOvr>
  <p:transition spd="slow" advClick="0" advTm="4200">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40638" y="2011777"/>
            <a:ext cx="5900974" cy="1138773"/>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6800" b="1" i="0" u="none" strike="noStrike" kern="0" cap="none" spc="0" normalizeH="0" baseline="0" noProof="0" dirty="0" smtClean="0">
                <a:ln>
                  <a:noFill/>
                </a:ln>
                <a:solidFill>
                  <a:srgbClr val="FFFFFF"/>
                </a:solidFill>
                <a:effectLst>
                  <a:outerShdw blurRad="76200" dist="76200" dir="6600000" algn="t" rotWithShape="0">
                    <a:prstClr val="black">
                      <a:alpha val="35000"/>
                    </a:prstClr>
                  </a:outerShdw>
                </a:effectLst>
                <a:uLnTx/>
                <a:uFillTx/>
                <a:latin typeface="Arial" pitchFamily="34" charset="0"/>
                <a:cs typeface="Arial" pitchFamily="34" charset="0"/>
              </a:rPr>
              <a:t>PROTECTION</a:t>
            </a:r>
          </a:p>
        </p:txBody>
      </p:sp>
      <p:sp>
        <p:nvSpPr>
          <p:cNvPr id="4" name="TextBox 3"/>
          <p:cNvSpPr txBox="1"/>
          <p:nvPr/>
        </p:nvSpPr>
        <p:spPr>
          <a:xfrm>
            <a:off x="3008370" y="3443417"/>
            <a:ext cx="5627629" cy="126188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3800" b="1" kern="0" noProof="0" dirty="0" smtClean="0">
                <a:solidFill>
                  <a:srgbClr val="08CFED">
                    <a:lumMod val="60000"/>
                    <a:lumOff val="40000"/>
                    <a:alpha val="88000"/>
                  </a:srgbClr>
                </a:solidFill>
                <a:latin typeface="Arial" pitchFamily="34" charset="0"/>
                <a:cs typeface="Arial" pitchFamily="34" charset="0"/>
              </a:rPr>
              <a:t>Defend their purity in a toxic culture</a:t>
            </a:r>
            <a:endParaRPr kumimoji="0" lang="en-US" sz="3800" b="1" i="0" u="none" strike="noStrike" kern="0" cap="none" spc="0" normalizeH="0" baseline="0" noProof="0" dirty="0" smtClean="0">
              <a:ln>
                <a:noFill/>
              </a:ln>
              <a:solidFill>
                <a:srgbClr val="08CFED">
                  <a:lumMod val="60000"/>
                  <a:lumOff val="40000"/>
                  <a:alpha val="88000"/>
                </a:srgbClr>
              </a:solidFill>
              <a:effectLst/>
              <a:uLnTx/>
              <a:uFillTx/>
              <a:latin typeface="Arial" pitchFamily="34" charset="0"/>
              <a:cs typeface="Arial" pitchFamily="34" charset="0"/>
            </a:endParaRPr>
          </a:p>
        </p:txBody>
      </p:sp>
      <p:grpSp>
        <p:nvGrpSpPr>
          <p:cNvPr id="2" name="Group 1"/>
          <p:cNvGrpSpPr/>
          <p:nvPr/>
        </p:nvGrpSpPr>
        <p:grpSpPr>
          <a:xfrm>
            <a:off x="753417" y="1618177"/>
            <a:ext cx="2069702" cy="1948278"/>
            <a:chOff x="753417" y="1618177"/>
            <a:chExt cx="2069702" cy="1948278"/>
          </a:xfrm>
        </p:grpSpPr>
        <p:sp>
          <p:nvSpPr>
            <p:cNvPr id="51" name="Oval 50"/>
            <p:cNvSpPr/>
            <p:nvPr/>
          </p:nvSpPr>
          <p:spPr>
            <a:xfrm>
              <a:off x="753417" y="3324793"/>
              <a:ext cx="2069702" cy="241662"/>
            </a:xfrm>
            <a:prstGeom prst="ellipse">
              <a:avLst/>
            </a:prstGeom>
            <a:gradFill flip="none" rotWithShape="1">
              <a:gsLst>
                <a:gs pos="0">
                  <a:sysClr val="windowText" lastClr="000000">
                    <a:lumMod val="90000"/>
                    <a:alpha val="62000"/>
                  </a:sysClr>
                </a:gs>
                <a:gs pos="100000">
                  <a:srgbClr val="08CFEE">
                    <a:tint val="23500"/>
                    <a:satMod val="160000"/>
                    <a:alpha val="0"/>
                  </a:srgb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9" name="Oval 48"/>
            <p:cNvSpPr/>
            <p:nvPr/>
          </p:nvSpPr>
          <p:spPr>
            <a:xfrm>
              <a:off x="909645" y="1693344"/>
              <a:ext cx="1755775" cy="175418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885198" y="1618177"/>
              <a:ext cx="1838340" cy="1838340"/>
            </a:xfrm>
            <a:prstGeom prst="ellipse">
              <a:avLst/>
            </a:prstGeom>
            <a:solidFill>
              <a:sysClr val="windowText" lastClr="000000"/>
            </a:solidFill>
            <a:ln w="25400" cap="flat" cmpd="sng" algn="ctr">
              <a:noFill/>
              <a:prstDash val="solid"/>
            </a:ln>
            <a:effectLst>
              <a:softEdge rad="685800"/>
            </a:effectLst>
            <a:scene3d>
              <a:camera prst="orthographicFront"/>
              <a:lightRig rig="threePt" dir="t"/>
            </a:scene3d>
            <a:sp3d extrusionH="19050" prstMaterial="plastic">
              <a:bevelT w="95250" h="95250"/>
              <a:extrusionClr>
                <a:sysClr val="window" lastClr="FFFFFF"/>
              </a:extrusion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7200" b="0" i="0" u="none" strike="noStrike" kern="0" cap="none" spc="0" normalizeH="0" baseline="0" noProof="0">
                <a:ln>
                  <a:noFill/>
                </a:ln>
                <a:solidFill>
                  <a:sysClr val="window" lastClr="FFFFFF"/>
                </a:solidFill>
                <a:effectLst/>
                <a:uLnTx/>
                <a:uFillTx/>
                <a:latin typeface="Arial Black" pitchFamily="34" charset="0"/>
                <a:ea typeface="+mn-ea"/>
                <a:cs typeface="+mn-cs"/>
              </a:endParaRPr>
            </a:p>
          </p:txBody>
        </p:sp>
        <p:sp>
          <p:nvSpPr>
            <p:cNvPr id="10" name="TextBox 34"/>
            <p:cNvSpPr txBox="1">
              <a:spLocks noChangeArrowheads="1"/>
            </p:cNvSpPr>
            <p:nvPr/>
          </p:nvSpPr>
          <p:spPr bwMode="auto">
            <a:xfrm>
              <a:off x="1371524" y="1821932"/>
              <a:ext cx="805029" cy="1431161"/>
            </a:xfrm>
            <a:prstGeom prst="rect">
              <a:avLst/>
            </a:prstGeom>
          </p:spPr>
          <p:txBody>
            <a:bodyPr wrap="none">
              <a:spAutoFit/>
            </a:bodyPr>
            <a:lstStyle/>
            <a:p>
              <a:pPr algn="ctr"/>
              <a:r>
                <a:rPr lang="en-US" sz="8700" b="1" dirty="0">
                  <a:solidFill>
                    <a:schemeClr val="accent1"/>
                  </a:solidFill>
                  <a:latin typeface="Arial" pitchFamily="34" charset="0"/>
                  <a:cs typeface="Arial" pitchFamily="34" charset="0"/>
                </a:rPr>
                <a:t>7</a:t>
              </a:r>
            </a:p>
          </p:txBody>
        </p:sp>
      </p:grpSp>
      <p:pic>
        <p:nvPicPr>
          <p:cNvPr id="27" name="77 Rule 5.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839200" y="7124700"/>
            <a:ext cx="304800" cy="304800"/>
          </a:xfrm>
          <a:prstGeom prst="rect">
            <a:avLst/>
          </a:prstGeom>
        </p:spPr>
      </p:pic>
    </p:spTree>
    <p:extLst>
      <p:ext uri="{BB962C8B-B14F-4D97-AF65-F5344CB8AC3E}">
        <p14:creationId xmlns:p14="http://schemas.microsoft.com/office/powerpoint/2010/main" val="1317012956"/>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500"/>
                                        <p:tgtEl>
                                          <p:spTgt spid="4"/>
                                        </p:tgtEl>
                                      </p:cBhvr>
                                    </p:animEffect>
                                    <p:anim calcmode="lin" valueType="num">
                                      <p:cBhvr>
                                        <p:cTn id="13" dur="1500" fill="hold"/>
                                        <p:tgtEl>
                                          <p:spTgt spid="4"/>
                                        </p:tgtEl>
                                        <p:attrNameLst>
                                          <p:attrName>ppt_x</p:attrName>
                                        </p:attrNameLst>
                                      </p:cBhvr>
                                      <p:tavLst>
                                        <p:tav tm="0">
                                          <p:val>
                                            <p:strVal val="#ppt_x"/>
                                          </p:val>
                                        </p:tav>
                                        <p:tav tm="100000">
                                          <p:val>
                                            <p:strVal val="#ppt_x"/>
                                          </p:val>
                                        </p:tav>
                                      </p:tavLst>
                                    </p:anim>
                                    <p:anim calcmode="lin" valueType="num">
                                      <p:cBhvr>
                                        <p:cTn id="14" dur="15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15" fill="hold" display="0">
                  <p:stCondLst>
                    <p:cond delay="indefinite"/>
                  </p:stCondLst>
                  <p:endCondLst>
                    <p:cond evt="onPrev" delay="0">
                      <p:tgtEl>
                        <p:sldTgt/>
                      </p:tgtEl>
                    </p:cond>
                    <p:cond evt="onStopAudio" delay="0">
                      <p:tgtEl>
                        <p:sldTgt/>
                      </p:tgtEl>
                    </p:cond>
                  </p:endCondLst>
                </p:cTn>
                <p:tgtEl>
                  <p:spTgt spid="27"/>
                </p:tgtEl>
              </p:cMediaNode>
            </p:audio>
          </p:childTnLst>
        </p:cTn>
      </p:par>
    </p:tnLst>
    <p:bldLst>
      <p:bldP spid="3"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8071" y="2315032"/>
            <a:ext cx="7179129" cy="2185214"/>
          </a:xfrm>
          <a:prstGeom prst="rect">
            <a:avLst/>
          </a:prstGeom>
          <a:noFill/>
        </p:spPr>
        <p:txBody>
          <a:bodyPr wrap="square" rtlCol="0">
            <a:spAutoFit/>
          </a:bodyPr>
          <a:lstStyle/>
          <a:p>
            <a:pPr algn="r"/>
            <a:r>
              <a:rPr lang="en-US" sz="3400" dirty="0" smtClean="0">
                <a:solidFill>
                  <a:schemeClr val="bg1"/>
                </a:solidFill>
                <a:effectLst>
                  <a:outerShdw blurRad="38100" dist="38100" dir="2700000" algn="tl">
                    <a:srgbClr val="000000">
                      <a:alpha val="43137"/>
                    </a:srgbClr>
                  </a:outerShdw>
                </a:effectLst>
              </a:rPr>
              <a:t>You shall not intermarry with them… for they would turn away your sons from following me, to serve other gods.</a:t>
            </a:r>
          </a:p>
          <a:p>
            <a:pPr algn="r"/>
            <a:r>
              <a:rPr lang="en-US" sz="3400" dirty="0" smtClean="0">
                <a:solidFill>
                  <a:schemeClr val="bg1"/>
                </a:solidFill>
                <a:effectLst>
                  <a:outerShdw blurRad="38100" dist="38100" dir="2700000" algn="tl">
                    <a:srgbClr val="000000">
                      <a:alpha val="43137"/>
                    </a:srgbClr>
                  </a:outerShdw>
                </a:effectLst>
              </a:rPr>
              <a:t>Deuteronomy 7:3-4</a:t>
            </a:r>
            <a:endParaRPr lang="en-US" sz="34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90832505"/>
      </p:ext>
    </p:extLst>
  </p:cSld>
  <p:clrMapOvr>
    <a:masterClrMapping/>
  </p:clrMapOvr>
  <p:transition spd="slow" advClick="0" advTm="4200">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500" y="2184400"/>
            <a:ext cx="6997700" cy="2431435"/>
          </a:xfrm>
          <a:prstGeom prst="rect">
            <a:avLst/>
          </a:prstGeom>
          <a:noFill/>
        </p:spPr>
        <p:txBody>
          <a:bodyPr wrap="square" rtlCol="0">
            <a:spAutoFit/>
          </a:bodyPr>
          <a:lstStyle/>
          <a:p>
            <a:pPr algn="r"/>
            <a:r>
              <a:rPr lang="en-US" sz="3800" dirty="0" smtClean="0">
                <a:solidFill>
                  <a:schemeClr val="bg1"/>
                </a:solidFill>
                <a:effectLst>
                  <a:outerShdw blurRad="38100" dist="38100" dir="2700000" algn="tl">
                    <a:srgbClr val="000000">
                      <a:alpha val="43137"/>
                    </a:srgbClr>
                  </a:outerShdw>
                </a:effectLst>
              </a:rPr>
              <a:t>“Oh that they had such a mind as this always, to fear me and to keep all my commandments”</a:t>
            </a:r>
          </a:p>
          <a:p>
            <a:pPr algn="r"/>
            <a:r>
              <a:rPr lang="en-US" sz="3800" dirty="0" smtClean="0">
                <a:solidFill>
                  <a:schemeClr val="bg1"/>
                </a:solidFill>
                <a:effectLst>
                  <a:outerShdw blurRad="38100" dist="38100" dir="2700000" algn="tl">
                    <a:srgbClr val="000000">
                      <a:alpha val="43137"/>
                    </a:srgbClr>
                  </a:outerShdw>
                </a:effectLst>
              </a:rPr>
              <a:t>Deuteronomy 5:29</a:t>
            </a:r>
            <a:endParaRPr lang="en-US" sz="3800" dirty="0">
              <a:solidFill>
                <a:schemeClr val="bg1"/>
              </a:solidFill>
              <a:effectLst>
                <a:outerShdw blurRad="38100" dist="38100" dir="2700000" algn="tl">
                  <a:srgbClr val="000000">
                    <a:alpha val="43137"/>
                  </a:srgbClr>
                </a:outerShdw>
              </a:effectLst>
            </a:endParaRPr>
          </a:p>
        </p:txBody>
      </p:sp>
    </p:spTree>
  </p:cSld>
  <p:clrMapOvr>
    <a:masterClrMapping/>
  </p:clrMapOvr>
  <p:transition spd="slow" advClick="0" advTm="4200">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457200" y="1143000"/>
          <a:ext cx="5943600" cy="4470400"/>
        </p:xfrm>
        <a:graphic>
          <a:graphicData uri="http://schemas.openxmlformats.org/drawingml/2006/table">
            <a:tbl>
              <a:tblPr firstRow="1" bandRow="1">
                <a:tableStyleId>{22838BEF-8BB2-4498-84A7-C5851F593DF1}</a:tableStyleId>
              </a:tblPr>
              <a:tblGrid>
                <a:gridCol w="2047240"/>
                <a:gridCol w="3896360"/>
              </a:tblGrid>
              <a:tr h="447040">
                <a:tc>
                  <a:txBody>
                    <a:bodyPr/>
                    <a:lstStyle/>
                    <a:p>
                      <a:pPr algn="ctr"/>
                      <a:r>
                        <a:rPr lang="en-US" b="0" dirty="0" smtClean="0"/>
                        <a:t>1</a:t>
                      </a:r>
                      <a:r>
                        <a:rPr lang="en-US" b="0" baseline="30000" dirty="0" smtClean="0"/>
                        <a:t>st</a:t>
                      </a:r>
                      <a:r>
                        <a:rPr lang="en-US" b="0" dirty="0" smtClean="0"/>
                        <a:t> commandment</a:t>
                      </a:r>
                      <a:endParaRPr lang="en-US" b="0" dirty="0"/>
                    </a:p>
                  </a:txBody>
                  <a:tcPr anchor="ctr"/>
                </a:tc>
                <a:tc>
                  <a:txBody>
                    <a:bodyPr/>
                    <a:lstStyle/>
                    <a:p>
                      <a:pPr marL="231775" indent="0" algn="l"/>
                      <a:r>
                        <a:rPr lang="en-US" b="0" dirty="0" smtClean="0"/>
                        <a:t>No other gods</a:t>
                      </a:r>
                      <a:endParaRPr lang="en-US" b="0" dirty="0"/>
                    </a:p>
                  </a:txBody>
                  <a:tcPr anchor="ct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2</a:t>
                      </a:r>
                      <a:r>
                        <a:rPr lang="en-US" baseline="30000" dirty="0" smtClean="0"/>
                        <a:t>nd</a:t>
                      </a:r>
                      <a:r>
                        <a:rPr lang="en-US" baseline="0" dirty="0" smtClean="0"/>
                        <a:t> co</a:t>
                      </a:r>
                      <a:r>
                        <a:rPr lang="en-US" dirty="0" smtClean="0"/>
                        <a:t>mmandment</a:t>
                      </a:r>
                    </a:p>
                  </a:txBody>
                  <a:tcPr anchor="ctr"/>
                </a:tc>
                <a:tc>
                  <a:txBody>
                    <a:bodyPr/>
                    <a:lstStyle/>
                    <a:p>
                      <a:pPr marL="231775" indent="0" algn="l"/>
                      <a:r>
                        <a:rPr lang="en-US" b="0" dirty="0" smtClean="0"/>
                        <a:t>No graven images</a:t>
                      </a:r>
                      <a:endParaRPr lang="en-US" b="0" dirty="0"/>
                    </a:p>
                  </a:txBody>
                  <a:tcPr anchor="ct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3</a:t>
                      </a:r>
                      <a:r>
                        <a:rPr lang="en-US" baseline="30000" dirty="0" smtClean="0"/>
                        <a:t>rd</a:t>
                      </a:r>
                      <a:r>
                        <a:rPr lang="en-US" dirty="0" smtClean="0"/>
                        <a:t> commandment</a:t>
                      </a:r>
                    </a:p>
                  </a:txBody>
                  <a:tcPr anchor="ctr"/>
                </a:tc>
                <a:tc>
                  <a:txBody>
                    <a:bodyPr/>
                    <a:lstStyle/>
                    <a:p>
                      <a:pPr marL="231775" indent="0" algn="l">
                        <a:tabLst/>
                      </a:pPr>
                      <a:r>
                        <a:rPr lang="en-US" b="0" dirty="0" smtClean="0"/>
                        <a:t>Not</a:t>
                      </a:r>
                      <a:r>
                        <a:rPr lang="en-US" b="0" baseline="0" dirty="0" smtClean="0"/>
                        <a:t> take the name of LORD in vain</a:t>
                      </a:r>
                      <a:endParaRPr lang="en-US" b="0" dirty="0"/>
                    </a:p>
                  </a:txBody>
                  <a:tcPr anchor="ct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4</a:t>
                      </a:r>
                      <a:r>
                        <a:rPr lang="en-US" baseline="30000" dirty="0" smtClean="0"/>
                        <a:t>th</a:t>
                      </a:r>
                      <a:r>
                        <a:rPr lang="en-US" dirty="0" smtClean="0"/>
                        <a:t> commandment</a:t>
                      </a:r>
                    </a:p>
                  </a:txBody>
                  <a:tcPr anchor="ctr"/>
                </a:tc>
                <a:tc>
                  <a:txBody>
                    <a:bodyPr/>
                    <a:lstStyle/>
                    <a:p>
                      <a:pPr marL="231775" indent="0" algn="l"/>
                      <a:r>
                        <a:rPr lang="en-US" b="0" dirty="0" smtClean="0"/>
                        <a:t>Remember Sabbath</a:t>
                      </a:r>
                      <a:endParaRPr lang="en-US" b="0" dirty="0"/>
                    </a:p>
                  </a:txBody>
                  <a:tcPr anchor="ct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5</a:t>
                      </a:r>
                      <a:r>
                        <a:rPr lang="en-US" baseline="30000" dirty="0" smtClean="0"/>
                        <a:t>th</a:t>
                      </a:r>
                      <a:r>
                        <a:rPr lang="en-US" dirty="0" smtClean="0"/>
                        <a:t> commandment</a:t>
                      </a:r>
                    </a:p>
                  </a:txBody>
                  <a:tcPr anchor="ctr"/>
                </a:tc>
                <a:tc>
                  <a:txBody>
                    <a:bodyPr/>
                    <a:lstStyle/>
                    <a:p>
                      <a:pPr marL="231775" indent="0" algn="l"/>
                      <a:r>
                        <a:rPr lang="en-US" b="0" dirty="0" smtClean="0"/>
                        <a:t>Honor father and mother</a:t>
                      </a:r>
                      <a:endParaRPr lang="en-US" b="0" dirty="0"/>
                    </a:p>
                  </a:txBody>
                  <a:tcPr anchor="ct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6</a:t>
                      </a:r>
                      <a:r>
                        <a:rPr lang="en-US" baseline="30000" dirty="0" smtClean="0"/>
                        <a:t>th</a:t>
                      </a:r>
                      <a:r>
                        <a:rPr lang="en-US" dirty="0" smtClean="0"/>
                        <a:t> commandment</a:t>
                      </a:r>
                    </a:p>
                  </a:txBody>
                  <a:tcPr anchor="ctr"/>
                </a:tc>
                <a:tc>
                  <a:txBody>
                    <a:bodyPr/>
                    <a:lstStyle/>
                    <a:p>
                      <a:pPr marL="231775" indent="0" algn="l"/>
                      <a:r>
                        <a:rPr lang="en-US" b="0" dirty="0" smtClean="0"/>
                        <a:t>Not murder</a:t>
                      </a:r>
                      <a:endParaRPr lang="en-US" b="0" dirty="0"/>
                    </a:p>
                  </a:txBody>
                  <a:tcPr anchor="ct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7</a:t>
                      </a:r>
                      <a:r>
                        <a:rPr lang="en-US" baseline="30000" dirty="0" smtClean="0"/>
                        <a:t>th</a:t>
                      </a:r>
                      <a:r>
                        <a:rPr lang="en-US" dirty="0" smtClean="0"/>
                        <a:t> commandment</a:t>
                      </a:r>
                    </a:p>
                  </a:txBody>
                  <a:tcPr anchor="ctr"/>
                </a:tc>
                <a:tc>
                  <a:txBody>
                    <a:bodyPr/>
                    <a:lstStyle/>
                    <a:p>
                      <a:pPr marL="231775" indent="0" algn="l"/>
                      <a:r>
                        <a:rPr lang="en-US" b="0" dirty="0" smtClean="0"/>
                        <a:t>Not commit adultery</a:t>
                      </a:r>
                      <a:endParaRPr lang="en-US" b="0" dirty="0"/>
                    </a:p>
                  </a:txBody>
                  <a:tcPr anchor="ct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8</a:t>
                      </a:r>
                      <a:r>
                        <a:rPr lang="en-US" baseline="30000" dirty="0" smtClean="0"/>
                        <a:t>th</a:t>
                      </a:r>
                      <a:r>
                        <a:rPr lang="en-US" dirty="0" smtClean="0"/>
                        <a:t> commandment</a:t>
                      </a:r>
                    </a:p>
                  </a:txBody>
                  <a:tcPr anchor="ctr"/>
                </a:tc>
                <a:tc>
                  <a:txBody>
                    <a:bodyPr/>
                    <a:lstStyle/>
                    <a:p>
                      <a:pPr marL="231775" indent="0" algn="l"/>
                      <a:r>
                        <a:rPr lang="en-US" b="0" dirty="0" smtClean="0"/>
                        <a:t>Not steal</a:t>
                      </a:r>
                      <a:endParaRPr lang="en-US" b="0" dirty="0"/>
                    </a:p>
                  </a:txBody>
                  <a:tcPr anchor="ct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9</a:t>
                      </a:r>
                      <a:r>
                        <a:rPr lang="en-US" baseline="30000" dirty="0" smtClean="0"/>
                        <a:t>th</a:t>
                      </a:r>
                      <a:r>
                        <a:rPr lang="en-US" dirty="0" smtClean="0"/>
                        <a:t> commandment</a:t>
                      </a:r>
                    </a:p>
                  </a:txBody>
                  <a:tcPr anchor="ctr"/>
                </a:tc>
                <a:tc>
                  <a:txBody>
                    <a:bodyPr/>
                    <a:lstStyle/>
                    <a:p>
                      <a:pPr marL="231775" indent="0" algn="l"/>
                      <a:r>
                        <a:rPr lang="en-US" b="0" dirty="0" smtClean="0"/>
                        <a:t>Not bear false witness</a:t>
                      </a:r>
                      <a:endParaRPr lang="en-US" b="0" dirty="0"/>
                    </a:p>
                  </a:txBody>
                  <a:tcPr anchor="ct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a:t>
                      </a:r>
                      <a:r>
                        <a:rPr lang="en-US" baseline="30000" dirty="0" smtClean="0"/>
                        <a:t>th</a:t>
                      </a:r>
                      <a:r>
                        <a:rPr lang="en-US" dirty="0" smtClean="0"/>
                        <a:t> commandment</a:t>
                      </a:r>
                    </a:p>
                  </a:txBody>
                  <a:tcPr anchor="ctr"/>
                </a:tc>
                <a:tc>
                  <a:txBody>
                    <a:bodyPr/>
                    <a:lstStyle/>
                    <a:p>
                      <a:pPr marL="231775" indent="0" algn="l"/>
                      <a:r>
                        <a:rPr lang="en-US" b="0" dirty="0" smtClean="0"/>
                        <a:t>Not covet</a:t>
                      </a:r>
                      <a:endParaRPr lang="en-US" b="0" dirty="0"/>
                    </a:p>
                  </a:txBody>
                  <a:tcPr anchor="ctr"/>
                </a:tc>
              </a:tr>
            </a:tbl>
          </a:graphicData>
        </a:graphic>
      </p:graphicFrame>
    </p:spTree>
  </p:cSld>
  <p:clrMapOvr>
    <a:masterClrMapping/>
  </p:clrMapOvr>
  <p:transition spd="slow" advClick="0" advTm="1000">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143000"/>
          <a:ext cx="5943600" cy="1787524"/>
        </p:xfrm>
        <a:graphic>
          <a:graphicData uri="http://schemas.openxmlformats.org/drawingml/2006/table">
            <a:tbl>
              <a:tblPr firstRow="1" bandRow="1">
                <a:tableStyleId>{22838BEF-8BB2-4498-84A7-C5851F593DF1}</a:tableStyleId>
              </a:tblPr>
              <a:tblGrid>
                <a:gridCol w="2047240"/>
                <a:gridCol w="3896360"/>
              </a:tblGrid>
              <a:tr h="446881">
                <a:tc>
                  <a:txBody>
                    <a:bodyPr/>
                    <a:lstStyle/>
                    <a:p>
                      <a:pPr algn="ctr"/>
                      <a:r>
                        <a:rPr lang="en-US" sz="1800" b="0" dirty="0" smtClean="0"/>
                        <a:t>1</a:t>
                      </a:r>
                      <a:r>
                        <a:rPr lang="en-US" sz="1800" b="0" baseline="30000" dirty="0" smtClean="0"/>
                        <a:t>st</a:t>
                      </a:r>
                      <a:r>
                        <a:rPr lang="en-US" sz="1800" b="0" dirty="0" smtClean="0"/>
                        <a:t> commandment</a:t>
                      </a:r>
                      <a:endParaRPr lang="en-US" sz="1800" b="0" dirty="0"/>
                    </a:p>
                  </a:txBody>
                  <a:tcPr marT="45704" marB="45704" anchor="ctr"/>
                </a:tc>
                <a:tc>
                  <a:txBody>
                    <a:bodyPr/>
                    <a:lstStyle/>
                    <a:p>
                      <a:pPr marL="231775" indent="0" algn="l"/>
                      <a:r>
                        <a:rPr lang="en-US" sz="1800" b="0" dirty="0" smtClean="0"/>
                        <a:t>No other gods</a:t>
                      </a:r>
                      <a:endParaRPr lang="en-US" sz="1800" b="0" dirty="0"/>
                    </a:p>
                  </a:txBody>
                  <a:tcPr marT="45704" marB="45704" anchor="ctr"/>
                </a:tc>
              </a:tr>
              <a:tr h="4468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2</a:t>
                      </a:r>
                      <a:r>
                        <a:rPr lang="en-US" sz="1800" baseline="30000" dirty="0" smtClean="0"/>
                        <a:t>nd</a:t>
                      </a:r>
                      <a:r>
                        <a:rPr lang="en-US" sz="1800" baseline="0" dirty="0" smtClean="0"/>
                        <a:t> co</a:t>
                      </a:r>
                      <a:r>
                        <a:rPr lang="en-US" sz="1800" dirty="0" smtClean="0"/>
                        <a:t>mmandment</a:t>
                      </a:r>
                    </a:p>
                  </a:txBody>
                  <a:tcPr marT="45704" marB="45704" anchor="ctr"/>
                </a:tc>
                <a:tc>
                  <a:txBody>
                    <a:bodyPr/>
                    <a:lstStyle/>
                    <a:p>
                      <a:pPr marL="231775" indent="0" algn="l"/>
                      <a:r>
                        <a:rPr lang="en-US" sz="1800" b="0" dirty="0" smtClean="0"/>
                        <a:t>No graven images</a:t>
                      </a:r>
                      <a:endParaRPr lang="en-US" sz="1800" b="0" dirty="0"/>
                    </a:p>
                  </a:txBody>
                  <a:tcPr marT="45704" marB="45704" anchor="ctr"/>
                </a:tc>
              </a:tr>
              <a:tr h="4468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3</a:t>
                      </a:r>
                      <a:r>
                        <a:rPr lang="en-US" sz="1800" baseline="30000" dirty="0" smtClean="0"/>
                        <a:t>rd</a:t>
                      </a:r>
                      <a:r>
                        <a:rPr lang="en-US" sz="1800" dirty="0" smtClean="0"/>
                        <a:t> commandment</a:t>
                      </a:r>
                    </a:p>
                  </a:txBody>
                  <a:tcPr marT="45704" marB="45704" anchor="ctr"/>
                </a:tc>
                <a:tc>
                  <a:txBody>
                    <a:bodyPr/>
                    <a:lstStyle/>
                    <a:p>
                      <a:pPr marL="231775" indent="0" algn="l">
                        <a:tabLst/>
                      </a:pPr>
                      <a:r>
                        <a:rPr lang="en-US" sz="1800" b="0" dirty="0" smtClean="0"/>
                        <a:t>Not</a:t>
                      </a:r>
                      <a:r>
                        <a:rPr lang="en-US" sz="1800" b="0" baseline="0" dirty="0" smtClean="0"/>
                        <a:t> take the name of LORD in vain</a:t>
                      </a:r>
                      <a:endParaRPr lang="en-US" sz="1800" b="0" dirty="0"/>
                    </a:p>
                  </a:txBody>
                  <a:tcPr marT="45704" marB="45704" anchor="ctr"/>
                </a:tc>
              </a:tr>
              <a:tr h="4468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4</a:t>
                      </a:r>
                      <a:r>
                        <a:rPr lang="en-US" sz="1800" baseline="30000" dirty="0" smtClean="0"/>
                        <a:t>th</a:t>
                      </a:r>
                      <a:r>
                        <a:rPr lang="en-US" sz="1800" dirty="0" smtClean="0"/>
                        <a:t> commandment</a:t>
                      </a:r>
                    </a:p>
                  </a:txBody>
                  <a:tcPr marT="45704" marB="45704" anchor="ctr"/>
                </a:tc>
                <a:tc>
                  <a:txBody>
                    <a:bodyPr/>
                    <a:lstStyle/>
                    <a:p>
                      <a:pPr marL="231775" indent="0" algn="l"/>
                      <a:r>
                        <a:rPr lang="en-US" sz="1800" b="0" dirty="0" smtClean="0"/>
                        <a:t>Remember Sabbath</a:t>
                      </a:r>
                      <a:endParaRPr lang="en-US" sz="1800" b="0" dirty="0"/>
                    </a:p>
                  </a:txBody>
                  <a:tcPr marT="45704" marB="45704" anchor="ctr"/>
                </a:tc>
              </a:tr>
            </a:tbl>
          </a:graphicData>
        </a:graphic>
      </p:graphicFrame>
      <p:graphicFrame>
        <p:nvGraphicFramePr>
          <p:cNvPr id="3" name="Table 2"/>
          <p:cNvGraphicFramePr>
            <a:graphicFrameLocks noGrp="1"/>
          </p:cNvGraphicFramePr>
          <p:nvPr/>
        </p:nvGraphicFramePr>
        <p:xfrm>
          <a:off x="457200" y="2916238"/>
          <a:ext cx="5943600" cy="2681286"/>
        </p:xfrm>
        <a:graphic>
          <a:graphicData uri="http://schemas.openxmlformats.org/drawingml/2006/table">
            <a:tbl>
              <a:tblPr firstRow="1" bandRow="1">
                <a:tableStyleId>{22838BEF-8BB2-4498-84A7-C5851F593DF1}</a:tableStyleId>
              </a:tblPr>
              <a:tblGrid>
                <a:gridCol w="2047240"/>
                <a:gridCol w="3896360"/>
              </a:tblGrid>
              <a:tr h="4468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t>5</a:t>
                      </a:r>
                      <a:r>
                        <a:rPr lang="en-US" sz="1800" b="0" baseline="30000" dirty="0" smtClean="0"/>
                        <a:t>th</a:t>
                      </a:r>
                      <a:r>
                        <a:rPr lang="en-US" sz="1800" b="0" dirty="0" smtClean="0"/>
                        <a:t> commandment</a:t>
                      </a:r>
                    </a:p>
                  </a:txBody>
                  <a:tcPr marT="45704" marB="45704" anchor="ctr"/>
                </a:tc>
                <a:tc>
                  <a:txBody>
                    <a:bodyPr/>
                    <a:lstStyle/>
                    <a:p>
                      <a:pPr marL="231775" indent="0" algn="l"/>
                      <a:r>
                        <a:rPr lang="en-US" sz="1800" b="0" dirty="0" smtClean="0"/>
                        <a:t>Honor father and mother</a:t>
                      </a:r>
                      <a:endParaRPr lang="en-US" sz="1800" b="0" dirty="0"/>
                    </a:p>
                  </a:txBody>
                  <a:tcPr marT="45704" marB="45704" anchor="ctr"/>
                </a:tc>
              </a:tr>
              <a:tr h="4468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6</a:t>
                      </a:r>
                      <a:r>
                        <a:rPr lang="en-US" sz="1800" baseline="30000" dirty="0" smtClean="0"/>
                        <a:t>th</a:t>
                      </a:r>
                      <a:r>
                        <a:rPr lang="en-US" sz="1800" dirty="0" smtClean="0"/>
                        <a:t> commandment</a:t>
                      </a:r>
                    </a:p>
                  </a:txBody>
                  <a:tcPr marT="45704" marB="45704" anchor="ctr"/>
                </a:tc>
                <a:tc>
                  <a:txBody>
                    <a:bodyPr/>
                    <a:lstStyle/>
                    <a:p>
                      <a:pPr marL="231775" indent="0" algn="l"/>
                      <a:r>
                        <a:rPr lang="en-US" sz="1800" b="0" dirty="0" smtClean="0"/>
                        <a:t>Not murder</a:t>
                      </a:r>
                      <a:endParaRPr lang="en-US" sz="1800" b="0" dirty="0"/>
                    </a:p>
                  </a:txBody>
                  <a:tcPr marT="45704" marB="45704" anchor="ctr"/>
                </a:tc>
              </a:tr>
              <a:tr h="4468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7</a:t>
                      </a:r>
                      <a:r>
                        <a:rPr lang="en-US" sz="1800" baseline="30000" dirty="0" smtClean="0"/>
                        <a:t>th</a:t>
                      </a:r>
                      <a:r>
                        <a:rPr lang="en-US" sz="1800" dirty="0" smtClean="0"/>
                        <a:t> commandment</a:t>
                      </a:r>
                    </a:p>
                  </a:txBody>
                  <a:tcPr marT="45704" marB="45704" anchor="ctr"/>
                </a:tc>
                <a:tc>
                  <a:txBody>
                    <a:bodyPr/>
                    <a:lstStyle/>
                    <a:p>
                      <a:pPr marL="231775" indent="0" algn="l"/>
                      <a:r>
                        <a:rPr lang="en-US" sz="1800" b="0" dirty="0" smtClean="0"/>
                        <a:t>Not commit adultery</a:t>
                      </a:r>
                      <a:endParaRPr lang="en-US" sz="1800" b="0" dirty="0"/>
                    </a:p>
                  </a:txBody>
                  <a:tcPr marT="45704" marB="45704" anchor="ctr"/>
                </a:tc>
              </a:tr>
              <a:tr h="4468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8</a:t>
                      </a:r>
                      <a:r>
                        <a:rPr lang="en-US" sz="1800" baseline="30000" dirty="0" smtClean="0"/>
                        <a:t>th</a:t>
                      </a:r>
                      <a:r>
                        <a:rPr lang="en-US" sz="1800" dirty="0" smtClean="0"/>
                        <a:t> commandment</a:t>
                      </a:r>
                    </a:p>
                  </a:txBody>
                  <a:tcPr marT="45704" marB="45704" anchor="ctr"/>
                </a:tc>
                <a:tc>
                  <a:txBody>
                    <a:bodyPr/>
                    <a:lstStyle/>
                    <a:p>
                      <a:pPr marL="231775" indent="0" algn="l"/>
                      <a:r>
                        <a:rPr lang="en-US" sz="1800" b="0" dirty="0" smtClean="0"/>
                        <a:t>Not steal</a:t>
                      </a:r>
                      <a:endParaRPr lang="en-US" sz="1800" b="0" dirty="0"/>
                    </a:p>
                  </a:txBody>
                  <a:tcPr marT="45704" marB="45704" anchor="ctr"/>
                </a:tc>
              </a:tr>
              <a:tr h="4468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9</a:t>
                      </a:r>
                      <a:r>
                        <a:rPr lang="en-US" sz="1800" baseline="30000" dirty="0" smtClean="0"/>
                        <a:t>th</a:t>
                      </a:r>
                      <a:r>
                        <a:rPr lang="en-US" sz="1800" dirty="0" smtClean="0"/>
                        <a:t> commandment</a:t>
                      </a:r>
                    </a:p>
                  </a:txBody>
                  <a:tcPr marT="45704" marB="45704" anchor="ctr"/>
                </a:tc>
                <a:tc>
                  <a:txBody>
                    <a:bodyPr/>
                    <a:lstStyle/>
                    <a:p>
                      <a:pPr marL="231775" indent="0" algn="l"/>
                      <a:r>
                        <a:rPr lang="en-US" sz="1800" b="0" dirty="0" smtClean="0"/>
                        <a:t>Not bear false witness</a:t>
                      </a:r>
                      <a:endParaRPr lang="en-US" sz="1800" b="0" dirty="0"/>
                    </a:p>
                  </a:txBody>
                  <a:tcPr marT="45704" marB="45704" anchor="ctr"/>
                </a:tc>
              </a:tr>
              <a:tr h="4468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10</a:t>
                      </a:r>
                      <a:r>
                        <a:rPr lang="en-US" sz="1800" baseline="30000" dirty="0" smtClean="0"/>
                        <a:t>th</a:t>
                      </a:r>
                      <a:r>
                        <a:rPr lang="en-US" sz="1800" dirty="0" smtClean="0"/>
                        <a:t> commandment</a:t>
                      </a:r>
                    </a:p>
                  </a:txBody>
                  <a:tcPr marT="45704" marB="45704" anchor="ctr"/>
                </a:tc>
                <a:tc>
                  <a:txBody>
                    <a:bodyPr/>
                    <a:lstStyle/>
                    <a:p>
                      <a:pPr marL="231775" indent="0" algn="l"/>
                      <a:r>
                        <a:rPr lang="en-US" sz="1800" b="0" dirty="0" smtClean="0"/>
                        <a:t>Not covet</a:t>
                      </a:r>
                      <a:endParaRPr lang="en-US" sz="1800" b="0" dirty="0"/>
                    </a:p>
                  </a:txBody>
                  <a:tcPr marT="45704" marB="45704" anchor="ctr"/>
                </a:tc>
              </a:tr>
            </a:tbl>
          </a:graphicData>
        </a:graphic>
      </p:graphicFrame>
      <p:grpSp>
        <p:nvGrpSpPr>
          <p:cNvPr id="12" name="Group 11"/>
          <p:cNvGrpSpPr/>
          <p:nvPr/>
        </p:nvGrpSpPr>
        <p:grpSpPr>
          <a:xfrm>
            <a:off x="6527800" y="4406900"/>
            <a:ext cx="2463800" cy="1155700"/>
            <a:chOff x="6527800" y="4406900"/>
            <a:chExt cx="2463800" cy="1155700"/>
          </a:xfrm>
        </p:grpSpPr>
        <p:sp>
          <p:nvSpPr>
            <p:cNvPr id="5" name="Left-Right Arrow 4"/>
            <p:cNvSpPr/>
            <p:nvPr/>
          </p:nvSpPr>
          <p:spPr bwMode="auto">
            <a:xfrm>
              <a:off x="6527800" y="4406900"/>
              <a:ext cx="2463800" cy="1155700"/>
            </a:xfrm>
            <a:prstGeom prst="lef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extBox 8"/>
            <p:cNvSpPr txBox="1">
              <a:spLocks noChangeArrowheads="1"/>
            </p:cNvSpPr>
            <p:nvPr/>
          </p:nvSpPr>
          <p:spPr bwMode="auto">
            <a:xfrm>
              <a:off x="6740197" y="4732263"/>
              <a:ext cx="208148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dirty="0"/>
                <a:t>Horizontal</a:t>
              </a:r>
              <a:r>
                <a:rPr lang="en-US" dirty="0">
                  <a:solidFill>
                    <a:schemeClr val="bg1"/>
                  </a:solidFill>
                </a:rPr>
                <a:t> </a:t>
              </a:r>
            </a:p>
          </p:txBody>
        </p:sp>
      </p:grpSp>
      <p:grpSp>
        <p:nvGrpSpPr>
          <p:cNvPr id="11" name="Group 10"/>
          <p:cNvGrpSpPr/>
          <p:nvPr/>
        </p:nvGrpSpPr>
        <p:grpSpPr>
          <a:xfrm>
            <a:off x="7035800" y="177799"/>
            <a:ext cx="1371600" cy="2501901"/>
            <a:chOff x="7035800" y="177799"/>
            <a:chExt cx="1371600" cy="2501901"/>
          </a:xfrm>
        </p:grpSpPr>
        <p:sp>
          <p:nvSpPr>
            <p:cNvPr id="8" name="Up-Down Arrow 7"/>
            <p:cNvSpPr/>
            <p:nvPr/>
          </p:nvSpPr>
          <p:spPr bwMode="auto">
            <a:xfrm>
              <a:off x="7112000" y="177799"/>
              <a:ext cx="1219200" cy="2501901"/>
            </a:xfrm>
            <a:prstGeom prst="up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Box 3"/>
            <p:cNvSpPr txBox="1">
              <a:spLocks noChangeArrowheads="1"/>
            </p:cNvSpPr>
            <p:nvPr/>
          </p:nvSpPr>
          <p:spPr bwMode="auto">
            <a:xfrm>
              <a:off x="7035800" y="414635"/>
              <a:ext cx="1371600" cy="2150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2000"/>
                </a:lnSpc>
              </a:pPr>
              <a:r>
                <a:rPr lang="en-US" sz="2400" b="1" dirty="0" smtClean="0"/>
                <a:t>V</a:t>
              </a:r>
            </a:p>
            <a:p>
              <a:pPr algn="ctr" eaLnBrk="1" hangingPunct="1">
                <a:lnSpc>
                  <a:spcPts val="2000"/>
                </a:lnSpc>
              </a:pPr>
              <a:r>
                <a:rPr lang="en-US" sz="2400" b="1" dirty="0"/>
                <a:t>e</a:t>
              </a:r>
              <a:endParaRPr lang="en-US" sz="2400" b="1" dirty="0" smtClean="0"/>
            </a:p>
            <a:p>
              <a:pPr algn="ctr" eaLnBrk="1" hangingPunct="1">
                <a:lnSpc>
                  <a:spcPts val="2000"/>
                </a:lnSpc>
              </a:pPr>
              <a:r>
                <a:rPr lang="en-US" sz="2400" b="1" dirty="0"/>
                <a:t>r</a:t>
              </a:r>
              <a:endParaRPr lang="en-US" sz="2400" b="1" dirty="0" smtClean="0"/>
            </a:p>
            <a:p>
              <a:pPr algn="ctr" eaLnBrk="1" hangingPunct="1">
                <a:lnSpc>
                  <a:spcPts val="2000"/>
                </a:lnSpc>
              </a:pPr>
              <a:r>
                <a:rPr lang="en-US" sz="2400" b="1" dirty="0"/>
                <a:t>t</a:t>
              </a:r>
              <a:endParaRPr lang="en-US" sz="2400" b="1" dirty="0" smtClean="0"/>
            </a:p>
            <a:p>
              <a:pPr algn="ctr" eaLnBrk="1" hangingPunct="1">
                <a:lnSpc>
                  <a:spcPts val="2000"/>
                </a:lnSpc>
              </a:pPr>
              <a:r>
                <a:rPr lang="en-US" sz="2400" b="1" dirty="0"/>
                <a:t>i</a:t>
              </a:r>
              <a:endParaRPr lang="en-US" sz="2400" b="1" dirty="0" smtClean="0"/>
            </a:p>
            <a:p>
              <a:pPr algn="ctr" eaLnBrk="1" hangingPunct="1">
                <a:lnSpc>
                  <a:spcPts val="2000"/>
                </a:lnSpc>
              </a:pPr>
              <a:r>
                <a:rPr lang="en-US" sz="2400" b="1" dirty="0"/>
                <a:t>c</a:t>
              </a:r>
              <a:endParaRPr lang="en-US" sz="2400" b="1" dirty="0" smtClean="0"/>
            </a:p>
            <a:p>
              <a:pPr algn="ctr" eaLnBrk="1" hangingPunct="1">
                <a:lnSpc>
                  <a:spcPts val="2000"/>
                </a:lnSpc>
              </a:pPr>
              <a:r>
                <a:rPr lang="en-US" sz="2400" b="1" dirty="0"/>
                <a:t>a</a:t>
              </a:r>
              <a:endParaRPr lang="en-US" sz="2400" b="1" dirty="0" smtClean="0"/>
            </a:p>
            <a:p>
              <a:pPr algn="ctr" eaLnBrk="1" hangingPunct="1">
                <a:lnSpc>
                  <a:spcPts val="2000"/>
                </a:lnSpc>
              </a:pPr>
              <a:r>
                <a:rPr lang="en-US" sz="2400" b="1" dirty="0"/>
                <a:t>l</a:t>
              </a:r>
              <a:r>
                <a:rPr lang="en-US" sz="2400" dirty="0" smtClean="0"/>
                <a:t> </a:t>
              </a:r>
              <a:endParaRPr lang="en-US" sz="2400" dirty="0"/>
            </a:p>
          </p:txBody>
        </p:sp>
      </p:grpSp>
    </p:spTree>
    <p:extLst>
      <p:ext uri="{BB962C8B-B14F-4D97-AF65-F5344CB8AC3E}">
        <p14:creationId xmlns:p14="http://schemas.microsoft.com/office/powerpoint/2010/main" val="3312000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0 1.04533E-6 L 0 -0.09181 " pathEditMode="relative" rAng="0" ptsTypes="AA">
                                      <p:cBhvr>
                                        <p:cTn id="6" dur="2000" fill="hold"/>
                                        <p:tgtEl>
                                          <p:spTgt spid="2"/>
                                        </p:tgtEl>
                                        <p:attrNameLst>
                                          <p:attrName>ppt_x</p:attrName>
                                          <p:attrName>ppt_y</p:attrName>
                                        </p:attrNameLst>
                                      </p:cBhvr>
                                      <p:rCtr x="0" y="-4602"/>
                                    </p:animMotion>
                                  </p:childTnLst>
                                </p:cTn>
                              </p:par>
                              <p:par>
                                <p:cTn id="7" presetID="42" presetClass="path" presetSubtype="0" accel="50000" decel="50000" fill="hold" nodeType="withEffect">
                                  <p:stCondLst>
                                    <p:cond delay="0"/>
                                  </p:stCondLst>
                                  <p:childTnLst>
                                    <p:animMotion origin="layout" path="M 0 -7.03053E-7 L 0 0.10661 " pathEditMode="relative" rAng="0" ptsTypes="AA">
                                      <p:cBhvr>
                                        <p:cTn id="8" dur="2000" fill="hold"/>
                                        <p:tgtEl>
                                          <p:spTgt spid="3"/>
                                        </p:tgtEl>
                                        <p:attrNameLst>
                                          <p:attrName>ppt_x</p:attrName>
                                          <p:attrName>ppt_y</p:attrName>
                                        </p:attrNameLst>
                                      </p:cBhvr>
                                      <p:rCtr x="0" y="5319"/>
                                    </p:animMotion>
                                  </p:childTnLst>
                                </p:cTn>
                              </p:par>
                            </p:childTnLst>
                          </p:cTn>
                        </p:par>
                        <p:par>
                          <p:cTn id="9" fill="hold">
                            <p:stCondLst>
                              <p:cond delay="2000"/>
                            </p:stCondLst>
                            <p:childTnLst>
                              <p:par>
                                <p:cTn id="10" presetID="10" presetClass="entr" presetSubtype="0"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9648525"/>
              </p:ext>
            </p:extLst>
          </p:nvPr>
        </p:nvGraphicFramePr>
        <p:xfrm>
          <a:off x="457200" y="3098800"/>
          <a:ext cx="5943600" cy="2235200"/>
        </p:xfrm>
        <a:graphic>
          <a:graphicData uri="http://schemas.openxmlformats.org/drawingml/2006/table">
            <a:tbl>
              <a:tblPr firstRow="1" bandRow="1">
                <a:tableStyleId>{22838BEF-8BB2-4498-84A7-C5851F593DF1}</a:tableStyleId>
              </a:tblPr>
              <a:tblGrid>
                <a:gridCol w="2047240"/>
                <a:gridCol w="3896360"/>
              </a:tblGrid>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0" baseline="0" dirty="0" smtClean="0"/>
                        <a:t>6</a:t>
                      </a:r>
                      <a:r>
                        <a:rPr lang="en-US" b="0" baseline="30000" dirty="0" smtClean="0"/>
                        <a:t>th</a:t>
                      </a:r>
                      <a:r>
                        <a:rPr lang="en-US" b="0" dirty="0" smtClean="0"/>
                        <a:t> commandment</a:t>
                      </a:r>
                    </a:p>
                  </a:txBody>
                  <a:tcPr anchor="ctr">
                    <a:solidFill>
                      <a:schemeClr val="accent5">
                        <a:lumMod val="40000"/>
                        <a:lumOff val="60000"/>
                      </a:schemeClr>
                    </a:solidFill>
                  </a:tcPr>
                </a:tc>
                <a:tc>
                  <a:txBody>
                    <a:bodyPr/>
                    <a:lstStyle/>
                    <a:p>
                      <a:pPr marL="231775" indent="0" algn="l"/>
                      <a:r>
                        <a:rPr lang="en-US" b="0" dirty="0" smtClean="0"/>
                        <a:t>Not murder</a:t>
                      </a:r>
                      <a:endParaRPr lang="en-US" b="0" dirty="0"/>
                    </a:p>
                  </a:txBody>
                  <a:tcPr anchor="ctr">
                    <a:solidFill>
                      <a:schemeClr val="accent5">
                        <a:lumMod val="40000"/>
                        <a:lumOff val="60000"/>
                      </a:schemeClr>
                    </a:solidFill>
                  </a:tcP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7</a:t>
                      </a:r>
                      <a:r>
                        <a:rPr lang="en-US" baseline="30000" dirty="0" smtClean="0"/>
                        <a:t>th</a:t>
                      </a:r>
                      <a:r>
                        <a:rPr lang="en-US" dirty="0" smtClean="0"/>
                        <a:t> commandment</a:t>
                      </a:r>
                    </a:p>
                  </a:txBody>
                  <a:tcPr anchor="ctr">
                    <a:solidFill>
                      <a:schemeClr val="accent5">
                        <a:lumMod val="20000"/>
                        <a:lumOff val="80000"/>
                      </a:schemeClr>
                    </a:solidFill>
                  </a:tcPr>
                </a:tc>
                <a:tc>
                  <a:txBody>
                    <a:bodyPr/>
                    <a:lstStyle/>
                    <a:p>
                      <a:pPr marL="231775" indent="0" algn="l"/>
                      <a:r>
                        <a:rPr lang="en-US" b="0" dirty="0" smtClean="0"/>
                        <a:t>Not commit adultery</a:t>
                      </a:r>
                      <a:endParaRPr lang="en-US" b="0" dirty="0"/>
                    </a:p>
                  </a:txBody>
                  <a:tcPr anchor="ctr">
                    <a:solidFill>
                      <a:schemeClr val="accent5">
                        <a:lumMod val="20000"/>
                        <a:lumOff val="80000"/>
                      </a:schemeClr>
                    </a:solidFill>
                  </a:tcP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8</a:t>
                      </a:r>
                      <a:r>
                        <a:rPr lang="en-US" baseline="30000" dirty="0" smtClean="0"/>
                        <a:t>th</a:t>
                      </a:r>
                      <a:r>
                        <a:rPr lang="en-US" dirty="0" smtClean="0"/>
                        <a:t> commandment</a:t>
                      </a:r>
                    </a:p>
                  </a:txBody>
                  <a:tcPr anchor="ctr">
                    <a:solidFill>
                      <a:schemeClr val="accent5">
                        <a:lumMod val="40000"/>
                        <a:lumOff val="60000"/>
                      </a:schemeClr>
                    </a:solidFill>
                  </a:tcPr>
                </a:tc>
                <a:tc>
                  <a:txBody>
                    <a:bodyPr/>
                    <a:lstStyle/>
                    <a:p>
                      <a:pPr marL="231775" indent="0" algn="l"/>
                      <a:r>
                        <a:rPr lang="en-US" b="0" dirty="0" smtClean="0"/>
                        <a:t>Not steal</a:t>
                      </a:r>
                      <a:endParaRPr lang="en-US" b="0" dirty="0"/>
                    </a:p>
                  </a:txBody>
                  <a:tcPr anchor="ctr">
                    <a:solidFill>
                      <a:schemeClr val="accent5">
                        <a:lumMod val="40000"/>
                        <a:lumOff val="60000"/>
                      </a:schemeClr>
                    </a:solidFill>
                  </a:tcP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aseline="0" dirty="0" smtClean="0"/>
                        <a:t>9</a:t>
                      </a:r>
                      <a:r>
                        <a:rPr lang="en-US" baseline="30000" dirty="0" smtClean="0"/>
                        <a:t>th</a:t>
                      </a:r>
                      <a:r>
                        <a:rPr lang="en-US" dirty="0" smtClean="0"/>
                        <a:t> commandment</a:t>
                      </a:r>
                    </a:p>
                  </a:txBody>
                  <a:tcPr anchor="ctr">
                    <a:solidFill>
                      <a:schemeClr val="accent5">
                        <a:lumMod val="20000"/>
                        <a:lumOff val="80000"/>
                      </a:schemeClr>
                    </a:solidFill>
                  </a:tcPr>
                </a:tc>
                <a:tc>
                  <a:txBody>
                    <a:bodyPr/>
                    <a:lstStyle/>
                    <a:p>
                      <a:pPr marL="231775" indent="0" algn="l"/>
                      <a:r>
                        <a:rPr lang="en-US" b="0" dirty="0" smtClean="0"/>
                        <a:t>Not bear false witness</a:t>
                      </a:r>
                      <a:endParaRPr lang="en-US" b="0" dirty="0"/>
                    </a:p>
                  </a:txBody>
                  <a:tcPr anchor="ctr">
                    <a:solidFill>
                      <a:schemeClr val="accent5">
                        <a:lumMod val="20000"/>
                        <a:lumOff val="80000"/>
                      </a:schemeClr>
                    </a:solidFill>
                  </a:tcPr>
                </a:tc>
              </a:tr>
              <a:tr h="447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a:t>
                      </a:r>
                      <a:r>
                        <a:rPr lang="en-US" baseline="30000" dirty="0" smtClean="0"/>
                        <a:t>th</a:t>
                      </a:r>
                      <a:r>
                        <a:rPr lang="en-US" dirty="0" smtClean="0"/>
                        <a:t> commandment</a:t>
                      </a:r>
                    </a:p>
                  </a:txBody>
                  <a:tcPr anchor="ctr">
                    <a:solidFill>
                      <a:schemeClr val="accent5">
                        <a:lumMod val="40000"/>
                        <a:lumOff val="60000"/>
                      </a:schemeClr>
                    </a:solidFill>
                  </a:tcPr>
                </a:tc>
                <a:tc>
                  <a:txBody>
                    <a:bodyPr/>
                    <a:lstStyle/>
                    <a:p>
                      <a:pPr marL="231775" indent="0" algn="l"/>
                      <a:r>
                        <a:rPr lang="en-US" b="0" dirty="0" smtClean="0"/>
                        <a:t>Not covet</a:t>
                      </a:r>
                      <a:endParaRPr lang="en-US" b="0" dirty="0"/>
                    </a:p>
                  </a:txBody>
                  <a:tcPr anchor="ctr">
                    <a:solidFill>
                      <a:schemeClr val="accent5">
                        <a:lumMod val="40000"/>
                        <a:lumOff val="60000"/>
                      </a:schemeClr>
                    </a:solidFill>
                  </a:tcPr>
                </a:tc>
              </a:tr>
            </a:tbl>
          </a:graphicData>
        </a:graphic>
      </p:graphicFrame>
      <p:graphicFrame>
        <p:nvGraphicFramePr>
          <p:cNvPr id="3" name="Table 2"/>
          <p:cNvGraphicFramePr>
            <a:graphicFrameLocks noGrp="1"/>
          </p:cNvGraphicFramePr>
          <p:nvPr/>
        </p:nvGraphicFramePr>
        <p:xfrm>
          <a:off x="457200" y="914400"/>
          <a:ext cx="5943600" cy="1787524"/>
        </p:xfrm>
        <a:graphic>
          <a:graphicData uri="http://schemas.openxmlformats.org/drawingml/2006/table">
            <a:tbl>
              <a:tblPr firstRow="1" bandRow="1">
                <a:tableStyleId>{22838BEF-8BB2-4498-84A7-C5851F593DF1}</a:tableStyleId>
              </a:tblPr>
              <a:tblGrid>
                <a:gridCol w="2047240"/>
                <a:gridCol w="3896360"/>
              </a:tblGrid>
              <a:tr h="446881">
                <a:tc>
                  <a:txBody>
                    <a:bodyPr/>
                    <a:lstStyle/>
                    <a:p>
                      <a:pPr algn="ctr"/>
                      <a:r>
                        <a:rPr lang="en-US" sz="1800" b="0" dirty="0" smtClean="0"/>
                        <a:t>1</a:t>
                      </a:r>
                      <a:r>
                        <a:rPr lang="en-US" sz="1800" b="0" baseline="30000" dirty="0" smtClean="0"/>
                        <a:t>st</a:t>
                      </a:r>
                      <a:r>
                        <a:rPr lang="en-US" sz="1800" b="0" dirty="0" smtClean="0"/>
                        <a:t> commandment</a:t>
                      </a:r>
                      <a:endParaRPr lang="en-US" sz="1800" b="0" dirty="0"/>
                    </a:p>
                  </a:txBody>
                  <a:tcPr marT="45704" marB="45704" anchor="ctr"/>
                </a:tc>
                <a:tc>
                  <a:txBody>
                    <a:bodyPr/>
                    <a:lstStyle/>
                    <a:p>
                      <a:pPr marL="231775" indent="0" algn="l"/>
                      <a:r>
                        <a:rPr lang="en-US" sz="1800" b="0" dirty="0" smtClean="0"/>
                        <a:t>No other gods</a:t>
                      </a:r>
                      <a:endParaRPr lang="en-US" sz="1800" b="0" dirty="0"/>
                    </a:p>
                  </a:txBody>
                  <a:tcPr marT="45704" marB="45704" anchor="ctr"/>
                </a:tc>
              </a:tr>
              <a:tr h="4468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2</a:t>
                      </a:r>
                      <a:r>
                        <a:rPr lang="en-US" sz="1800" baseline="30000" dirty="0" smtClean="0"/>
                        <a:t>nd</a:t>
                      </a:r>
                      <a:r>
                        <a:rPr lang="en-US" sz="1800" baseline="0" dirty="0" smtClean="0"/>
                        <a:t> co</a:t>
                      </a:r>
                      <a:r>
                        <a:rPr lang="en-US" sz="1800" dirty="0" smtClean="0"/>
                        <a:t>mmandment</a:t>
                      </a:r>
                    </a:p>
                  </a:txBody>
                  <a:tcPr marT="45704" marB="45704" anchor="ctr"/>
                </a:tc>
                <a:tc>
                  <a:txBody>
                    <a:bodyPr/>
                    <a:lstStyle/>
                    <a:p>
                      <a:pPr marL="231775" indent="0" algn="l"/>
                      <a:r>
                        <a:rPr lang="en-US" sz="1800" b="0" dirty="0" smtClean="0"/>
                        <a:t>No graven images</a:t>
                      </a:r>
                      <a:endParaRPr lang="en-US" sz="1800" b="0" dirty="0"/>
                    </a:p>
                  </a:txBody>
                  <a:tcPr marT="45704" marB="45704" anchor="ctr"/>
                </a:tc>
              </a:tr>
              <a:tr h="4468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3</a:t>
                      </a:r>
                      <a:r>
                        <a:rPr lang="en-US" sz="1800" baseline="30000" dirty="0" smtClean="0"/>
                        <a:t>rd</a:t>
                      </a:r>
                      <a:r>
                        <a:rPr lang="en-US" sz="1800" dirty="0" smtClean="0"/>
                        <a:t> commandment</a:t>
                      </a:r>
                    </a:p>
                  </a:txBody>
                  <a:tcPr marT="45704" marB="45704" anchor="ctr"/>
                </a:tc>
                <a:tc>
                  <a:txBody>
                    <a:bodyPr/>
                    <a:lstStyle/>
                    <a:p>
                      <a:pPr marL="231775" indent="0" algn="l">
                        <a:tabLst/>
                      </a:pPr>
                      <a:r>
                        <a:rPr lang="en-US" sz="1800" b="0" dirty="0" smtClean="0"/>
                        <a:t>Not</a:t>
                      </a:r>
                      <a:r>
                        <a:rPr lang="en-US" sz="1800" b="0" baseline="0" dirty="0" smtClean="0"/>
                        <a:t> take the name of LORD in vain</a:t>
                      </a:r>
                      <a:endParaRPr lang="en-US" sz="1800" b="0" dirty="0"/>
                    </a:p>
                  </a:txBody>
                  <a:tcPr marT="45704" marB="45704" anchor="ctr"/>
                </a:tc>
              </a:tr>
              <a:tr h="4468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aseline="0" dirty="0" smtClean="0"/>
                        <a:t>4</a:t>
                      </a:r>
                      <a:r>
                        <a:rPr lang="en-US" sz="1800" baseline="30000" dirty="0" smtClean="0"/>
                        <a:t>th</a:t>
                      </a:r>
                      <a:r>
                        <a:rPr lang="en-US" sz="1800" dirty="0" smtClean="0"/>
                        <a:t> commandment</a:t>
                      </a:r>
                    </a:p>
                  </a:txBody>
                  <a:tcPr marT="45704" marB="45704" anchor="ctr"/>
                </a:tc>
                <a:tc>
                  <a:txBody>
                    <a:bodyPr/>
                    <a:lstStyle/>
                    <a:p>
                      <a:pPr marL="231775" indent="0" algn="l"/>
                      <a:r>
                        <a:rPr lang="en-US" sz="1800" b="0" dirty="0" smtClean="0"/>
                        <a:t>Remember Sabbath</a:t>
                      </a:r>
                      <a:endParaRPr lang="en-US" sz="1800" b="0" dirty="0"/>
                    </a:p>
                  </a:txBody>
                  <a:tcPr marT="45704" marB="45704" anchor="ctr"/>
                </a:tc>
              </a:tr>
            </a:tbl>
          </a:graphicData>
        </a:graphic>
      </p:graphicFrame>
      <p:graphicFrame>
        <p:nvGraphicFramePr>
          <p:cNvPr id="4" name="Table 3"/>
          <p:cNvGraphicFramePr>
            <a:graphicFrameLocks noGrp="1"/>
          </p:cNvGraphicFramePr>
          <p:nvPr/>
        </p:nvGraphicFramePr>
        <p:xfrm>
          <a:off x="457200" y="2667000"/>
          <a:ext cx="5943600" cy="447675"/>
        </p:xfrm>
        <a:graphic>
          <a:graphicData uri="http://schemas.openxmlformats.org/drawingml/2006/table">
            <a:tbl>
              <a:tblPr firstRow="1" bandRow="1">
                <a:tableStyleId>{22838BEF-8BB2-4498-84A7-C5851F593DF1}</a:tableStyleId>
              </a:tblPr>
              <a:tblGrid>
                <a:gridCol w="2047240"/>
                <a:gridCol w="3896360"/>
              </a:tblGrid>
              <a:tr h="4476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t>5</a:t>
                      </a:r>
                      <a:r>
                        <a:rPr lang="en-US" sz="1800" b="0" baseline="30000" dirty="0" smtClean="0"/>
                        <a:t>th</a:t>
                      </a:r>
                      <a:r>
                        <a:rPr lang="en-US" sz="1800" b="0" dirty="0" smtClean="0"/>
                        <a:t> commandment</a:t>
                      </a:r>
                    </a:p>
                  </a:txBody>
                  <a:tcPr marT="45785" marB="45785" anchor="ctr"/>
                </a:tc>
                <a:tc>
                  <a:txBody>
                    <a:bodyPr/>
                    <a:lstStyle/>
                    <a:p>
                      <a:pPr marL="231775" indent="0" algn="l"/>
                      <a:r>
                        <a:rPr lang="en-US" sz="1800" b="0" dirty="0" smtClean="0"/>
                        <a:t>Honor father and mother</a:t>
                      </a:r>
                      <a:endParaRPr lang="en-US" sz="1800" b="0" dirty="0"/>
                    </a:p>
                  </a:txBody>
                  <a:tcPr marT="45785" marB="45785" anchor="ctr"/>
                </a:tc>
              </a:tr>
            </a:tbl>
          </a:graphicData>
        </a:graphic>
      </p:graphicFrame>
      <p:sp>
        <p:nvSpPr>
          <p:cNvPr id="5" name="Up Arrow 4"/>
          <p:cNvSpPr/>
          <p:nvPr/>
        </p:nvSpPr>
        <p:spPr>
          <a:xfrm>
            <a:off x="3022600" y="2286000"/>
            <a:ext cx="825500" cy="685800"/>
          </a:xfrm>
          <a:prstGeom prst="up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Down Arrow 5"/>
          <p:cNvSpPr/>
          <p:nvPr/>
        </p:nvSpPr>
        <p:spPr>
          <a:xfrm>
            <a:off x="3022600" y="3733800"/>
            <a:ext cx="825500" cy="685800"/>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Quad Arrow Callout 6"/>
          <p:cNvSpPr/>
          <p:nvPr/>
        </p:nvSpPr>
        <p:spPr>
          <a:xfrm>
            <a:off x="6604000" y="2070100"/>
            <a:ext cx="2413000" cy="2527300"/>
          </a:xfrm>
          <a:prstGeom prst="quadArrowCallout">
            <a:avLst>
              <a:gd name="adj1" fmla="val 22108"/>
              <a:gd name="adj2" fmla="val 18515"/>
              <a:gd name="adj3" fmla="val 18515"/>
              <a:gd name="adj4" fmla="val 137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227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5.55112E-17 2.59259E-6 L 5.55112E-17 -0.07477 " pathEditMode="relative" rAng="0" ptsTypes="AA">
                                      <p:cBhvr>
                                        <p:cTn id="6" dur="2000" fill="hold"/>
                                        <p:tgtEl>
                                          <p:spTgt spid="3"/>
                                        </p:tgtEl>
                                        <p:attrNameLst>
                                          <p:attrName>ppt_x</p:attrName>
                                          <p:attrName>ppt_y</p:attrName>
                                        </p:attrNameLst>
                                      </p:cBhvr>
                                      <p:rCtr x="0" y="-3750"/>
                                    </p:animMotion>
                                  </p:childTnLst>
                                </p:cTn>
                              </p:par>
                              <p:par>
                                <p:cTn id="7" presetID="42" presetClass="path" presetSubtype="0" accel="50000" decel="50000" fill="hold" nodeType="withEffect">
                                  <p:stCondLst>
                                    <p:cond delay="0"/>
                                  </p:stCondLst>
                                  <p:childTnLst>
                                    <p:animMotion origin="layout" path="M 5.55112E-17 3.93154E-6 L 5.55112E-17 0.20721 " pathEditMode="relative" rAng="0" ptsTypes="AA">
                                      <p:cBhvr>
                                        <p:cTn id="8" dur="2000" fill="hold"/>
                                        <p:tgtEl>
                                          <p:spTgt spid="2"/>
                                        </p:tgtEl>
                                        <p:attrNameLst>
                                          <p:attrName>ppt_x</p:attrName>
                                          <p:attrName>ppt_y</p:attrName>
                                        </p:attrNameLst>
                                      </p:cBhvr>
                                      <p:rCtr x="0" y="10361"/>
                                    </p:animMotion>
                                  </p:childTnLst>
                                </p:cTn>
                              </p:par>
                              <p:par>
                                <p:cTn id="9" presetID="42" presetClass="path" presetSubtype="0" accel="50000" decel="50000" fill="hold" nodeType="withEffect">
                                  <p:stCondLst>
                                    <p:cond delay="0"/>
                                  </p:stCondLst>
                                  <p:childTnLst>
                                    <p:animMotion origin="layout" path="M 5.55112E-17 -3.33025E-7 L 5.55112E-17 0.0673 " pathEditMode="relative" rAng="0" ptsTypes="AA">
                                      <p:cBhvr>
                                        <p:cTn id="10" dur="2000" fill="hold"/>
                                        <p:tgtEl>
                                          <p:spTgt spid="4"/>
                                        </p:tgtEl>
                                        <p:attrNameLst>
                                          <p:attrName>ppt_x</p:attrName>
                                          <p:attrName>ppt_y</p:attrName>
                                        </p:attrNameLst>
                                      </p:cBhvr>
                                      <p:rCtr x="0" y="3353"/>
                                    </p:animMotion>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par>
                          <p:cTn id="15" fill="hold">
                            <p:stCondLst>
                              <p:cond delay="2500"/>
                            </p:stCondLst>
                            <p:childTnLst>
                              <p:par>
                                <p:cTn id="16" presetID="10"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500" y="2184400"/>
            <a:ext cx="6997700" cy="2431435"/>
          </a:xfrm>
          <a:prstGeom prst="rect">
            <a:avLst/>
          </a:prstGeom>
          <a:noFill/>
        </p:spPr>
        <p:txBody>
          <a:bodyPr wrap="square" rtlCol="0">
            <a:spAutoFit/>
          </a:bodyPr>
          <a:lstStyle/>
          <a:p>
            <a:pPr algn="r"/>
            <a:r>
              <a:rPr lang="en-US" sz="3800" dirty="0" smtClean="0">
                <a:solidFill>
                  <a:schemeClr val="bg1"/>
                </a:solidFill>
                <a:effectLst>
                  <a:outerShdw blurRad="38100" dist="38100" dir="2700000" algn="tl">
                    <a:srgbClr val="000000">
                      <a:alpha val="43137"/>
                    </a:srgbClr>
                  </a:outerShdw>
                </a:effectLst>
              </a:rPr>
              <a:t>You shall be careful therefore to do as the LORD your God has commanded you.</a:t>
            </a:r>
            <a:endParaRPr lang="en-US" sz="3800" dirty="0" smtClean="0">
              <a:solidFill>
                <a:schemeClr val="bg1"/>
              </a:solidFill>
              <a:effectLst>
                <a:outerShdw blurRad="38100" dist="38100" dir="2700000" algn="tl">
                  <a:srgbClr val="000000">
                    <a:alpha val="43137"/>
                  </a:srgbClr>
                </a:outerShdw>
              </a:effectLst>
            </a:endParaRPr>
          </a:p>
          <a:p>
            <a:pPr algn="r"/>
            <a:r>
              <a:rPr lang="en-US" sz="3800" dirty="0" smtClean="0">
                <a:solidFill>
                  <a:schemeClr val="bg1"/>
                </a:solidFill>
                <a:effectLst>
                  <a:outerShdw blurRad="38100" dist="38100" dir="2700000" algn="tl">
                    <a:srgbClr val="000000">
                      <a:alpha val="43137"/>
                    </a:srgbClr>
                  </a:outerShdw>
                </a:effectLst>
              </a:rPr>
              <a:t>Deuteronomy </a:t>
            </a:r>
            <a:r>
              <a:rPr lang="en-US" sz="3800" dirty="0" smtClean="0">
                <a:solidFill>
                  <a:schemeClr val="bg1"/>
                </a:solidFill>
                <a:effectLst>
                  <a:outerShdw blurRad="38100" dist="38100" dir="2700000" algn="tl">
                    <a:srgbClr val="000000">
                      <a:alpha val="43137"/>
                    </a:srgbClr>
                  </a:outerShdw>
                </a:effectLst>
              </a:rPr>
              <a:t>5:32</a:t>
            </a:r>
            <a:endParaRPr lang="en-US" sz="38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05542786"/>
      </p:ext>
    </p:extLst>
  </p:cSld>
  <p:clrMapOvr>
    <a:masterClrMapping/>
  </p:clrMapOvr>
  <p:transition spd="slow" advClick="0" advTm="4200">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20918" y="2102278"/>
            <a:ext cx="5917004" cy="923330"/>
          </a:xfrm>
          <a:prstGeom prst="rect">
            <a:avLst/>
          </a:prstGeom>
          <a:noFill/>
        </p:spPr>
        <p:txBody>
          <a:bodyPr wrap="none" rtlCol="0">
            <a:spAutoFit/>
          </a:bodyPr>
          <a:lstStyle/>
          <a:p>
            <a:r>
              <a:rPr lang="en-US" sz="5400" b="1" dirty="0" smtClean="0">
                <a:solidFill>
                  <a:schemeClr val="bg1"/>
                </a:solidFill>
                <a:effectLst>
                  <a:outerShdw blurRad="76200" dist="76200" dir="6600000" algn="t" rotWithShape="0">
                    <a:prstClr val="black">
                      <a:alpha val="35000"/>
                    </a:prstClr>
                  </a:outerShdw>
                </a:effectLst>
                <a:latin typeface="Arial" pitchFamily="34" charset="0"/>
                <a:cs typeface="Arial" pitchFamily="34" charset="0"/>
              </a:rPr>
              <a:t>PERSEVERANCE</a:t>
            </a:r>
            <a:endParaRPr lang="en-US" sz="5400" b="1" dirty="0">
              <a:solidFill>
                <a:schemeClr val="bg1"/>
              </a:solidFill>
              <a:effectLst>
                <a:outerShdw blurRad="76200" dist="76200" dir="6600000" algn="t" rotWithShape="0">
                  <a:prstClr val="black">
                    <a:alpha val="35000"/>
                  </a:prstClr>
                </a:outerShdw>
              </a:effectLst>
              <a:latin typeface="Arial" pitchFamily="34" charset="0"/>
              <a:cs typeface="Arial" pitchFamily="34" charset="0"/>
            </a:endParaRPr>
          </a:p>
        </p:txBody>
      </p:sp>
      <p:sp>
        <p:nvSpPr>
          <p:cNvPr id="11" name="TextBox 10"/>
          <p:cNvSpPr txBox="1"/>
          <p:nvPr/>
        </p:nvSpPr>
        <p:spPr>
          <a:xfrm>
            <a:off x="3054784" y="3433225"/>
            <a:ext cx="5551589" cy="1200329"/>
          </a:xfrm>
          <a:prstGeom prst="rect">
            <a:avLst/>
          </a:prstGeom>
          <a:noFill/>
        </p:spPr>
        <p:txBody>
          <a:bodyPr wrap="square" rtlCol="0">
            <a:spAutoFit/>
          </a:bodyPr>
          <a:lstStyle/>
          <a:p>
            <a:r>
              <a:rPr lang="en-US" sz="3600" b="1" dirty="0" smtClean="0">
                <a:solidFill>
                  <a:schemeClr val="accent1"/>
                </a:solidFill>
                <a:latin typeface="Arial" pitchFamily="34" charset="0"/>
                <a:cs typeface="Arial" pitchFamily="34" charset="0"/>
              </a:rPr>
              <a:t>Fight for your children! Don’t give in or give up!</a:t>
            </a:r>
            <a:endParaRPr lang="en-US" sz="3600" b="1" dirty="0">
              <a:solidFill>
                <a:schemeClr val="accent1"/>
              </a:solidFill>
              <a:latin typeface="Arial" pitchFamily="34" charset="0"/>
              <a:cs typeface="Arial" pitchFamily="34" charset="0"/>
            </a:endParaRPr>
          </a:p>
        </p:txBody>
      </p:sp>
      <p:pic>
        <p:nvPicPr>
          <p:cNvPr id="15" name="19_First Rule.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775700" y="6934200"/>
            <a:ext cx="304800" cy="304800"/>
          </a:xfrm>
          <a:prstGeom prst="rect">
            <a:avLst/>
          </a:prstGeom>
        </p:spPr>
      </p:pic>
      <p:grpSp>
        <p:nvGrpSpPr>
          <p:cNvPr id="2" name="Group 1"/>
          <p:cNvGrpSpPr/>
          <p:nvPr/>
        </p:nvGrpSpPr>
        <p:grpSpPr>
          <a:xfrm>
            <a:off x="804731" y="1572392"/>
            <a:ext cx="2069702" cy="1965830"/>
            <a:chOff x="787798" y="1623191"/>
            <a:chExt cx="2069702" cy="1965830"/>
          </a:xfrm>
        </p:grpSpPr>
        <p:sp>
          <p:nvSpPr>
            <p:cNvPr id="10" name="Oval 9"/>
            <p:cNvSpPr/>
            <p:nvPr/>
          </p:nvSpPr>
          <p:spPr>
            <a:xfrm>
              <a:off x="787798" y="3347359"/>
              <a:ext cx="2069702" cy="241662"/>
            </a:xfrm>
            <a:prstGeom prst="ellipse">
              <a:avLst/>
            </a:prstGeom>
            <a:gradFill flip="none" rotWithShape="1">
              <a:gsLst>
                <a:gs pos="0">
                  <a:sysClr val="windowText" lastClr="000000">
                    <a:lumMod val="90000"/>
                    <a:alpha val="62000"/>
                  </a:sysClr>
                </a:gs>
                <a:gs pos="100000">
                  <a:srgbClr val="08CFEE">
                    <a:tint val="23500"/>
                    <a:satMod val="160000"/>
                    <a:alpha val="0"/>
                  </a:srgb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6" name="Oval 5"/>
            <p:cNvSpPr/>
            <p:nvPr/>
          </p:nvSpPr>
          <p:spPr>
            <a:xfrm>
              <a:off x="855330" y="1623191"/>
              <a:ext cx="1838340" cy="1838340"/>
            </a:xfrm>
            <a:prstGeom prst="ellipse">
              <a:avLst/>
            </a:prstGeom>
            <a:solidFill>
              <a:sysClr val="windowText" lastClr="000000"/>
            </a:solidFill>
            <a:ln w="25400" cap="flat" cmpd="sng" algn="ctr">
              <a:noFill/>
              <a:prstDash val="solid"/>
            </a:ln>
            <a:effectLst>
              <a:softEdge rad="685800"/>
            </a:effectLst>
            <a:scene3d>
              <a:camera prst="orthographicFront"/>
              <a:lightRig rig="threePt" dir="t"/>
            </a:scene3d>
            <a:sp3d extrusionH="19050" prstMaterial="plastic">
              <a:bevelT w="95250" h="95250"/>
              <a:extrusionClr>
                <a:sysClr val="window" lastClr="FFFFFF"/>
              </a:extrusion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7200" b="0" i="0" u="none" strike="noStrike" kern="0" cap="none" spc="0" normalizeH="0" baseline="0" noProof="0">
                <a:ln>
                  <a:noFill/>
                </a:ln>
                <a:solidFill>
                  <a:sysClr val="window" lastClr="FFFFFF"/>
                </a:solidFill>
                <a:effectLst/>
                <a:uLnTx/>
                <a:uFillTx/>
                <a:latin typeface="Arial Black" pitchFamily="34" charset="0"/>
                <a:ea typeface="+mn-ea"/>
                <a:cs typeface="+mn-cs"/>
              </a:endParaRPr>
            </a:p>
          </p:txBody>
        </p:sp>
        <p:sp>
          <p:nvSpPr>
            <p:cNvPr id="19" name="Oval 18"/>
            <p:cNvSpPr/>
            <p:nvPr/>
          </p:nvSpPr>
          <p:spPr bwMode="auto">
            <a:xfrm>
              <a:off x="887095" y="1669371"/>
              <a:ext cx="1755775" cy="175418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TextBox 20"/>
            <p:cNvSpPr txBox="1">
              <a:spLocks noChangeArrowheads="1"/>
            </p:cNvSpPr>
            <p:nvPr/>
          </p:nvSpPr>
          <p:spPr bwMode="auto">
            <a:xfrm>
              <a:off x="1359973" y="1803350"/>
              <a:ext cx="805029" cy="1431161"/>
            </a:xfrm>
            <a:prstGeom prst="rect">
              <a:avLst/>
            </a:prstGeom>
          </p:spPr>
          <p:txBody>
            <a:bodyPr wrap="none">
              <a:spAutoFit/>
            </a:bodyPr>
            <a:lstStyle/>
            <a:p>
              <a:pPr algn="ctr"/>
              <a:r>
                <a:rPr lang="en-US" sz="8700" b="1" dirty="0">
                  <a:solidFill>
                    <a:schemeClr val="accent1"/>
                  </a:solidFill>
                  <a:latin typeface="Arial" pitchFamily="34" charset="0"/>
                  <a:cs typeface="Arial" pitchFamily="34" charset="0"/>
                </a:rPr>
                <a:t>2</a:t>
              </a:r>
            </a:p>
          </p:txBody>
        </p:sp>
      </p:grpSp>
    </p:spTree>
    <p:extLst>
      <p:ext uri="{BB962C8B-B14F-4D97-AF65-F5344CB8AC3E}">
        <p14:creationId xmlns:p14="http://schemas.microsoft.com/office/powerpoint/2010/main" val="41891316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500"/>
                                        <p:tgtEl>
                                          <p:spTgt spid="11"/>
                                        </p:tgtEl>
                                      </p:cBhvr>
                                    </p:animEffect>
                                    <p:anim calcmode="lin" valueType="num">
                                      <p:cBhvr>
                                        <p:cTn id="13" dur="1500" fill="hold"/>
                                        <p:tgtEl>
                                          <p:spTgt spid="11"/>
                                        </p:tgtEl>
                                        <p:attrNameLst>
                                          <p:attrName>ppt_x</p:attrName>
                                        </p:attrNameLst>
                                      </p:cBhvr>
                                      <p:tavLst>
                                        <p:tav tm="0">
                                          <p:val>
                                            <p:strVal val="#ppt_x"/>
                                          </p:val>
                                        </p:tav>
                                        <p:tav tm="100000">
                                          <p:val>
                                            <p:strVal val="#ppt_x"/>
                                          </p:val>
                                        </p:tav>
                                      </p:tavLst>
                                    </p:anim>
                                    <p:anim calcmode="lin" valueType="num">
                                      <p:cBhvr>
                                        <p:cTn id="14" dur="15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15" fill="hold" display="0">
                  <p:stCondLst>
                    <p:cond delay="indefinite"/>
                  </p:stCondLst>
                  <p:endCondLst>
                    <p:cond evt="onPrev" delay="0">
                      <p:tgtEl>
                        <p:sldTgt/>
                      </p:tgtEl>
                    </p:cond>
                    <p:cond evt="onStopAudio" delay="0">
                      <p:tgtEl>
                        <p:sldTgt/>
                      </p:tgtEl>
                    </p:cond>
                  </p:endCondLst>
                </p:cTn>
                <p:tgtEl>
                  <p:spTgt spid="15"/>
                </p:tgtEl>
              </p:cMediaNode>
            </p:audio>
          </p:childTnLst>
        </p:cTn>
      </p:par>
    </p:tnLst>
    <p:bldLst>
      <p:bldP spid="7"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500" y="2527309"/>
            <a:ext cx="6997700" cy="1754326"/>
          </a:xfrm>
          <a:prstGeom prst="rect">
            <a:avLst/>
          </a:prstGeom>
          <a:noFill/>
        </p:spPr>
        <p:txBody>
          <a:bodyPr wrap="square" rtlCol="0">
            <a:spAutoFit/>
          </a:bodyPr>
          <a:lstStyle/>
          <a:p>
            <a:pPr algn="r"/>
            <a:r>
              <a:rPr lang="en-US" sz="3600" dirty="0" smtClean="0">
                <a:solidFill>
                  <a:schemeClr val="bg1"/>
                </a:solidFill>
                <a:effectLst>
                  <a:outerShdw blurRad="38100" dist="38100" dir="2700000" algn="tl">
                    <a:srgbClr val="000000">
                      <a:alpha val="43137"/>
                    </a:srgbClr>
                  </a:outerShdw>
                </a:effectLst>
              </a:rPr>
              <a:t>You have been rebellious against the LORD from the day that I knew you.</a:t>
            </a:r>
          </a:p>
          <a:p>
            <a:pPr algn="r"/>
            <a:r>
              <a:rPr lang="en-US" sz="3600" dirty="0" smtClean="0">
                <a:solidFill>
                  <a:schemeClr val="bg1"/>
                </a:solidFill>
                <a:effectLst>
                  <a:outerShdw blurRad="38100" dist="38100" dir="2700000" algn="tl">
                    <a:srgbClr val="000000">
                      <a:alpha val="43137"/>
                    </a:srgbClr>
                  </a:outerShdw>
                </a:effectLst>
              </a:rPr>
              <a:t>Deuteronomy 9:24</a:t>
            </a:r>
            <a:endParaRPr lang="en-US" sz="36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21472243"/>
      </p:ext>
    </p:extLst>
  </p:cSld>
  <p:clrMapOvr>
    <a:masterClrMapping/>
  </p:clrMapOvr>
  <p:transition spd="slow" advClick="0" advTm="4200">
    <p:cut/>
  </p:transition>
  <p:timing>
    <p:tnLst>
      <p:par>
        <p:cTn id="1" dur="indefinite" restart="never" nodeType="tmRoot"/>
      </p:par>
    </p:tnLst>
  </p:timing>
</p:sld>
</file>

<file path=ppt/theme/theme1.xml><?xml version="1.0" encoding="utf-8"?>
<a:theme xmlns:a="http://schemas.openxmlformats.org/drawingml/2006/main" name="Five Rules">
  <a:themeElements>
    <a:clrScheme name="Duarte's Five Rules">
      <a:dk1>
        <a:sysClr val="windowText" lastClr="000000"/>
      </a:dk1>
      <a:lt1>
        <a:sysClr val="window" lastClr="FFFFFF"/>
      </a:lt1>
      <a:dk2>
        <a:srgbClr val="000000"/>
      </a:dk2>
      <a:lt2>
        <a:srgbClr val="EEECE1"/>
      </a:lt2>
      <a:accent1>
        <a:srgbClr val="08CFEE"/>
      </a:accent1>
      <a:accent2>
        <a:srgbClr val="F0AA26"/>
      </a:accent2>
      <a:accent3>
        <a:srgbClr val="5DA01F"/>
      </a:accent3>
      <a:accent4>
        <a:srgbClr val="F3EACD"/>
      </a:accent4>
      <a:accent5>
        <a:srgbClr val="4BACC6"/>
      </a:accent5>
      <a:accent6>
        <a:srgbClr val="F79646"/>
      </a:accent6>
      <a:hlink>
        <a:srgbClr val="F0AA26"/>
      </a:hlink>
      <a:folHlink>
        <a:srgbClr val="08CFE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FiveRules</Template>
  <TotalTime>0</TotalTime>
  <Words>868</Words>
  <Application>Microsoft Office PowerPoint</Application>
  <PresentationFormat>On-screen Show (4:3)</PresentationFormat>
  <Paragraphs>166</Paragraphs>
  <Slides>23</Slides>
  <Notes>21</Notes>
  <HiddenSlides>0</HiddenSlides>
  <MMClips>7</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Five Rules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2011-09-13T14:51:45Z</dcterms:created>
  <dcterms:modified xsi:type="dcterms:W3CDTF">2011-09-18T05:04:23Z</dcterms:modified>
</cp:coreProperties>
</file>