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2"/>
  </p:notesMasterIdLst>
  <p:handoutMasterIdLst>
    <p:handoutMasterId r:id="rId23"/>
  </p:handoutMasterIdLst>
  <p:sldIdLst>
    <p:sldId id="534" r:id="rId2"/>
    <p:sldId id="365" r:id="rId3"/>
    <p:sldId id="470" r:id="rId4"/>
    <p:sldId id="532" r:id="rId5"/>
    <p:sldId id="523" r:id="rId6"/>
    <p:sldId id="533" r:id="rId7"/>
    <p:sldId id="528" r:id="rId8"/>
    <p:sldId id="516" r:id="rId9"/>
    <p:sldId id="518" r:id="rId10"/>
    <p:sldId id="527" r:id="rId11"/>
    <p:sldId id="529" r:id="rId12"/>
    <p:sldId id="525" r:id="rId13"/>
    <p:sldId id="520" r:id="rId14"/>
    <p:sldId id="521" r:id="rId15"/>
    <p:sldId id="531" r:id="rId16"/>
    <p:sldId id="519" r:id="rId17"/>
    <p:sldId id="522" r:id="rId18"/>
    <p:sldId id="524" r:id="rId19"/>
    <p:sldId id="526" r:id="rId20"/>
    <p:sldId id="517" r:id="rId21"/>
  </p:sldIdLst>
  <p:sldSz cx="9144000" cy="6858000" type="screen4x3"/>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1" autoAdjust="0"/>
    <p:restoredTop sz="94658" autoAdjust="0"/>
  </p:normalViewPr>
  <p:slideViewPr>
    <p:cSldViewPr>
      <p:cViewPr>
        <p:scale>
          <a:sx n="50" d="100"/>
          <a:sy n="50" d="100"/>
        </p:scale>
        <p:origin x="-1092" y="-12"/>
      </p:cViewPr>
      <p:guideLst>
        <p:guide orient="horz" pos="2160"/>
        <p:guide pos="2880"/>
      </p:guideLst>
    </p:cSldViewPr>
  </p:slideViewPr>
  <p:outlineViewPr>
    <p:cViewPr>
      <p:scale>
        <a:sx n="33" d="100"/>
        <a:sy n="33" d="100"/>
      </p:scale>
      <p:origin x="0" y="64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0390D059-A318-4BDB-9485-FAEAF72DBC09}" type="slidenum">
              <a:rPr lang="en-US"/>
              <a:pPr>
                <a:defRPr/>
              </a:pPr>
              <a:t>‹#›</a:t>
            </a:fld>
            <a:endParaRPr lang="en-US"/>
          </a:p>
        </p:txBody>
      </p:sp>
    </p:spTree>
    <p:extLst>
      <p:ext uri="{BB962C8B-B14F-4D97-AF65-F5344CB8AC3E}">
        <p14:creationId xmlns:p14="http://schemas.microsoft.com/office/powerpoint/2010/main" val="180977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477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1"/>
            <a:ext cx="3066733" cy="447754"/>
          </a:xfrm>
          <a:prstGeom prst="rect">
            <a:avLst/>
          </a:prstGeom>
        </p:spPr>
        <p:txBody>
          <a:bodyPr vert="horz" lIns="91440" tIns="45720" rIns="91440" bIns="45720" rtlCol="0"/>
          <a:lstStyle>
            <a:lvl1pPr algn="r">
              <a:defRPr sz="1200"/>
            </a:lvl1pPr>
          </a:lstStyle>
          <a:p>
            <a:fld id="{F67E9CE1-6184-4B89-AA23-3BC699C2D139}" type="datetimeFigureOut">
              <a:rPr lang="en-US" smtClean="0"/>
              <a:pPr/>
              <a:t>3/6/2011</a:t>
            </a:fld>
            <a:endParaRPr lang="en-US"/>
          </a:p>
        </p:txBody>
      </p:sp>
      <p:sp>
        <p:nvSpPr>
          <p:cNvPr id="4" name="Slide Image Placeholder 3"/>
          <p:cNvSpPr>
            <a:spLocks noGrp="1" noRot="1" noChangeAspect="1"/>
          </p:cNvSpPr>
          <p:nvPr>
            <p:ph type="sldImg" idx="2"/>
          </p:nvPr>
        </p:nvSpPr>
        <p:spPr>
          <a:xfrm>
            <a:off x="1300163" y="671513"/>
            <a:ext cx="447675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253668"/>
            <a:ext cx="5661660" cy="402979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791"/>
            <a:ext cx="3066733" cy="4477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05791"/>
            <a:ext cx="3066733" cy="447754"/>
          </a:xfrm>
          <a:prstGeom prst="rect">
            <a:avLst/>
          </a:prstGeom>
        </p:spPr>
        <p:txBody>
          <a:bodyPr vert="horz" lIns="91440" tIns="45720" rIns="91440" bIns="45720" rtlCol="0" anchor="b"/>
          <a:lstStyle>
            <a:lvl1pPr algn="r">
              <a:defRPr sz="1200"/>
            </a:lvl1pPr>
          </a:lstStyle>
          <a:p>
            <a:fld id="{6C7AF978-6D14-47BE-B785-7D451211F551}" type="slidenum">
              <a:rPr lang="en-US" smtClean="0"/>
              <a:pPr/>
              <a:t>‹#›</a:t>
            </a:fld>
            <a:endParaRPr lang="en-US"/>
          </a:p>
        </p:txBody>
      </p:sp>
    </p:spTree>
    <p:extLst>
      <p:ext uri="{BB962C8B-B14F-4D97-AF65-F5344CB8AC3E}">
        <p14:creationId xmlns:p14="http://schemas.microsoft.com/office/powerpoint/2010/main" val="1661725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618D73F-FBC7-4DE9-B793-FD26C0EBE06A}" type="slidenum">
              <a:rPr lang="en-US" smtClean="0"/>
              <a:pPr/>
              <a:t>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42203125-CAEF-4CC0-8B51-6CCD20A016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844AFB6-61FB-4249-9777-5C21F889CF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63CF747-EEA1-490D-AB4B-B64EFE2EFC0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5B36E77-3904-4A70-A5EE-D81A443263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8477ECB6-3B4F-4E73-AA5C-C8BDC18ABD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FA737273-E3A9-404C-9CEB-E1035A2662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2A40769-D65E-481F-9FFA-0F8128750C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099AE57-0377-4BD7-A287-8BD938E35CE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9C745E90-0828-4143-A0E3-482A64F4FA5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7B291632-9B89-45E0-8A08-CEF2BB01786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7C2CACB-775A-48A9-B38C-28E09403B3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44373925-8AD0-42C6-A0C1-0C5BE682DF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PRE-CLASS ACTIVITY</a:t>
            </a:r>
            <a:endParaRPr lang="en-US" dirty="0"/>
          </a:p>
        </p:txBody>
      </p:sp>
      <p:sp>
        <p:nvSpPr>
          <p:cNvPr id="3" name="Content Placeholder 2"/>
          <p:cNvSpPr>
            <a:spLocks noGrp="1"/>
          </p:cNvSpPr>
          <p:nvPr>
            <p:ph idx="1"/>
          </p:nvPr>
        </p:nvSpPr>
        <p:spPr/>
        <p:txBody>
          <a:bodyPr/>
          <a:lstStyle/>
          <a:p>
            <a:pPr marL="0" indent="0">
              <a:buNone/>
            </a:pPr>
            <a:r>
              <a:rPr lang="en-US" b="1" u="sng" dirty="0" smtClean="0"/>
              <a:t>PRIMARY</a:t>
            </a:r>
            <a:r>
              <a:rPr lang="en-US" dirty="0" smtClean="0"/>
              <a:t>: For those who have been in the class, try to remember the 4 goals we have set for ourselves in this study. Reflect on your progress in working toward these goals. </a:t>
            </a:r>
          </a:p>
          <a:p>
            <a:pPr marL="0" indent="0">
              <a:buNone/>
            </a:pPr>
            <a:r>
              <a:rPr lang="en-US" b="1" u="sng" dirty="0" smtClean="0"/>
              <a:t>SECONDARY</a:t>
            </a:r>
            <a:r>
              <a:rPr lang="en-US" dirty="0" smtClean="0"/>
              <a:t>: Read over 1 Cor. 16:23; Gal. 6:18; Phil. 4:23; 1 Thess. 5:28; 2 Tim. 4:22; Ti. 3:15; Phi. 25—what is the common subject of these intercessory prayers?</a:t>
            </a:r>
            <a:endParaRPr lang="en-US" dirty="0"/>
          </a:p>
        </p:txBody>
      </p:sp>
    </p:spTree>
    <p:extLst>
      <p:ext uri="{BB962C8B-B14F-4D97-AF65-F5344CB8AC3E}">
        <p14:creationId xmlns:p14="http://schemas.microsoft.com/office/powerpoint/2010/main" val="3628057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Philemon 4-7</a:t>
            </a:r>
            <a:endParaRPr lang="en-US" i="1" dirty="0"/>
          </a:p>
        </p:txBody>
      </p:sp>
      <p:sp>
        <p:nvSpPr>
          <p:cNvPr id="3" name="Content Placeholder 2"/>
          <p:cNvSpPr>
            <a:spLocks noGrp="1"/>
          </p:cNvSpPr>
          <p:nvPr>
            <p:ph idx="1"/>
          </p:nvPr>
        </p:nvSpPr>
        <p:spPr/>
        <p:txBody>
          <a:bodyPr/>
          <a:lstStyle/>
          <a:p>
            <a:pPr marL="0" indent="0">
              <a:buNone/>
            </a:pPr>
            <a:r>
              <a:rPr lang="en-US" sz="3000" dirty="0" smtClean="0"/>
              <a:t>I thank my God, making mention of you always in my prayers, hearing of your love and faith which you have toward the Lord Jesus and toward all the saints, that the sharing of your faith may become effective by the acknowledgement of every good thing which is in you in Christ Jesus. For we have great joy and consolation in your love, because the hearts of the saints have been refreshed by you, brother.</a:t>
            </a:r>
            <a:endParaRPr lang="en-US" sz="3000" dirty="0"/>
          </a:p>
        </p:txBody>
      </p:sp>
    </p:spTree>
    <p:extLst>
      <p:ext uri="{BB962C8B-B14F-4D97-AF65-F5344CB8AC3E}">
        <p14:creationId xmlns:p14="http://schemas.microsoft.com/office/powerpoint/2010/main" val="194306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smtClean="0"/>
              <a:t>Good Conduct</a:t>
            </a:r>
            <a:endParaRPr lang="en-US" b="1" dirty="0"/>
          </a:p>
        </p:txBody>
      </p:sp>
      <p:sp>
        <p:nvSpPr>
          <p:cNvPr id="3" name="Subtitle 2"/>
          <p:cNvSpPr>
            <a:spLocks noGrp="1"/>
          </p:cNvSpPr>
          <p:nvPr>
            <p:ph type="subTitle" sz="quarter" idx="1"/>
          </p:nvPr>
        </p:nvSpPr>
        <p:spPr/>
        <p:txBody>
          <a:bodyPr/>
          <a:lstStyle/>
          <a:p>
            <a:r>
              <a:rPr lang="en-US" i="1" dirty="0"/>
              <a:t>1Timothy </a:t>
            </a:r>
            <a:r>
              <a:rPr lang="en-US" i="1" dirty="0" smtClean="0"/>
              <a:t>2:1-4;</a:t>
            </a:r>
            <a:endParaRPr lang="en-US" i="1" dirty="0"/>
          </a:p>
          <a:p>
            <a:r>
              <a:rPr lang="en-US" i="1" dirty="0" smtClean="0"/>
              <a:t>2 Corinthians 13:7-9; </a:t>
            </a:r>
          </a:p>
          <a:p>
            <a:r>
              <a:rPr lang="en-US" i="1" dirty="0" smtClean="0"/>
              <a:t>1 Thessalonians 5:23-24;  </a:t>
            </a:r>
            <a:endParaRPr lang="en-US" i="1" dirty="0"/>
          </a:p>
        </p:txBody>
      </p:sp>
    </p:spTree>
    <p:extLst>
      <p:ext uri="{BB962C8B-B14F-4D97-AF65-F5344CB8AC3E}">
        <p14:creationId xmlns:p14="http://schemas.microsoft.com/office/powerpoint/2010/main" val="314182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1 Timothy 2:1-4</a:t>
            </a:r>
            <a:endParaRPr lang="en-US" i="1" dirty="0"/>
          </a:p>
        </p:txBody>
      </p:sp>
      <p:sp>
        <p:nvSpPr>
          <p:cNvPr id="3" name="Content Placeholder 2"/>
          <p:cNvSpPr>
            <a:spLocks noGrp="1"/>
          </p:cNvSpPr>
          <p:nvPr>
            <p:ph idx="1"/>
          </p:nvPr>
        </p:nvSpPr>
        <p:spPr/>
        <p:txBody>
          <a:bodyPr/>
          <a:lstStyle/>
          <a:p>
            <a:pPr marL="0" indent="0">
              <a:buNone/>
            </a:pPr>
            <a:r>
              <a:rPr lang="en-US" sz="3000" dirty="0" smtClean="0"/>
              <a:t>Therefore I exhort first of all that supplications, prayers, intercessions, and giving of thanks be made for all men, for kings and all who are in authority, that we may lead a quiet and peaceable life in all godliness and reverence. For this is good and acceptable in the sight of God our Savior, who desires all men to be saved and to come to the knowledge of the truth.</a:t>
            </a:r>
            <a:endParaRPr lang="en-US" sz="3000" dirty="0"/>
          </a:p>
        </p:txBody>
      </p:sp>
    </p:spTree>
    <p:extLst>
      <p:ext uri="{BB962C8B-B14F-4D97-AF65-F5344CB8AC3E}">
        <p14:creationId xmlns:p14="http://schemas.microsoft.com/office/powerpoint/2010/main" val="316635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 Corinthians 13:7-9</a:t>
            </a:r>
            <a:endParaRPr lang="en-US" i="1" dirty="0"/>
          </a:p>
        </p:txBody>
      </p:sp>
      <p:sp>
        <p:nvSpPr>
          <p:cNvPr id="3" name="Content Placeholder 2"/>
          <p:cNvSpPr>
            <a:spLocks noGrp="1"/>
          </p:cNvSpPr>
          <p:nvPr>
            <p:ph idx="1"/>
          </p:nvPr>
        </p:nvSpPr>
        <p:spPr/>
        <p:txBody>
          <a:bodyPr/>
          <a:lstStyle/>
          <a:p>
            <a:pPr marL="0" indent="0">
              <a:buNone/>
            </a:pPr>
            <a:r>
              <a:rPr lang="en-US" dirty="0" smtClean="0"/>
              <a:t>Now we pray to God that you do no wrong; not that we ourselves may appear approved, but that you may do what is right, even though we may appear unapproved. For we can do nothing against the truth, but only for the truth. For we rejoice when we ourselves are weak but you are strong; this we also pray for, that you be made complete.</a:t>
            </a:r>
            <a:endParaRPr lang="en-US" dirty="0"/>
          </a:p>
        </p:txBody>
      </p:sp>
    </p:spTree>
    <p:extLst>
      <p:ext uri="{BB962C8B-B14F-4D97-AF65-F5344CB8AC3E}">
        <p14:creationId xmlns:p14="http://schemas.microsoft.com/office/powerpoint/2010/main" val="1124434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1 Thessalonians 5:23-24</a:t>
            </a:r>
            <a:endParaRPr lang="en-US" i="1" dirty="0"/>
          </a:p>
        </p:txBody>
      </p:sp>
      <p:sp>
        <p:nvSpPr>
          <p:cNvPr id="3" name="Content Placeholder 2"/>
          <p:cNvSpPr>
            <a:spLocks noGrp="1"/>
          </p:cNvSpPr>
          <p:nvPr>
            <p:ph idx="1"/>
          </p:nvPr>
        </p:nvSpPr>
        <p:spPr/>
        <p:txBody>
          <a:bodyPr/>
          <a:lstStyle/>
          <a:p>
            <a:pPr marL="0" indent="0">
              <a:buNone/>
            </a:pPr>
            <a:r>
              <a:rPr lang="en-US" dirty="0" smtClean="0"/>
              <a:t>Now may the God of peace Himself sanctify you completely; and may your whole spirit, soul, and body be preserved blameless at the coming of our Lord Jesus Christ. He who calls you is faithful, who also will do it.</a:t>
            </a:r>
            <a:endParaRPr lang="en-US" dirty="0"/>
          </a:p>
        </p:txBody>
      </p:sp>
    </p:spTree>
    <p:extLst>
      <p:ext uri="{BB962C8B-B14F-4D97-AF65-F5344CB8AC3E}">
        <p14:creationId xmlns:p14="http://schemas.microsoft.com/office/powerpoint/2010/main" val="360699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smtClean="0"/>
              <a:t>Spiritual Blessings</a:t>
            </a:r>
            <a:endParaRPr lang="en-US" b="1" dirty="0"/>
          </a:p>
        </p:txBody>
      </p:sp>
      <p:sp>
        <p:nvSpPr>
          <p:cNvPr id="3" name="Subtitle 2"/>
          <p:cNvSpPr>
            <a:spLocks noGrp="1"/>
          </p:cNvSpPr>
          <p:nvPr>
            <p:ph type="subTitle" sz="quarter" idx="1"/>
          </p:nvPr>
        </p:nvSpPr>
        <p:spPr/>
        <p:txBody>
          <a:bodyPr/>
          <a:lstStyle/>
          <a:p>
            <a:r>
              <a:rPr lang="en-US" i="1" dirty="0" smtClean="0"/>
              <a:t>Romans 15:13; 2 Thessalonians 2:16-17; 2 Thessalonians 3:16; 2 Timothy 1:16-18; Romans 10:1</a:t>
            </a:r>
            <a:endParaRPr lang="en-US" i="1" dirty="0"/>
          </a:p>
        </p:txBody>
      </p:sp>
    </p:spTree>
    <p:extLst>
      <p:ext uri="{BB962C8B-B14F-4D97-AF65-F5344CB8AC3E}">
        <p14:creationId xmlns:p14="http://schemas.microsoft.com/office/powerpoint/2010/main" val="1713158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Romans 15:13</a:t>
            </a:r>
            <a:endParaRPr lang="en-US" i="1" dirty="0"/>
          </a:p>
        </p:txBody>
      </p:sp>
      <p:sp>
        <p:nvSpPr>
          <p:cNvPr id="3" name="Content Placeholder 2"/>
          <p:cNvSpPr>
            <a:spLocks noGrp="1"/>
          </p:cNvSpPr>
          <p:nvPr>
            <p:ph idx="1"/>
          </p:nvPr>
        </p:nvSpPr>
        <p:spPr/>
        <p:txBody>
          <a:bodyPr/>
          <a:lstStyle/>
          <a:p>
            <a:pPr marL="0" indent="0">
              <a:buNone/>
            </a:pPr>
            <a:r>
              <a:rPr lang="en-US" dirty="0" smtClean="0"/>
              <a:t>Now may the God of hope fill you with all joy and peace in believing, so that you will abound in hope by the power of the Holy Spirit.</a:t>
            </a:r>
            <a:endParaRPr lang="en-US" dirty="0"/>
          </a:p>
        </p:txBody>
      </p:sp>
    </p:spTree>
    <p:extLst>
      <p:ext uri="{BB962C8B-B14F-4D97-AF65-F5344CB8AC3E}">
        <p14:creationId xmlns:p14="http://schemas.microsoft.com/office/powerpoint/2010/main" val="71793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 Thessalonians 2:16-17</a:t>
            </a:r>
            <a:endParaRPr lang="en-US" i="1" dirty="0"/>
          </a:p>
        </p:txBody>
      </p:sp>
      <p:sp>
        <p:nvSpPr>
          <p:cNvPr id="3" name="Content Placeholder 2"/>
          <p:cNvSpPr>
            <a:spLocks noGrp="1"/>
          </p:cNvSpPr>
          <p:nvPr>
            <p:ph idx="1"/>
          </p:nvPr>
        </p:nvSpPr>
        <p:spPr/>
        <p:txBody>
          <a:bodyPr/>
          <a:lstStyle/>
          <a:p>
            <a:pPr marL="0" indent="0">
              <a:buNone/>
            </a:pPr>
            <a:r>
              <a:rPr lang="en-US" dirty="0" smtClean="0"/>
              <a:t>Now may our Lord Jesus Christ Himself and our God and Father, who has loved us and given us everlasting consolation and good hope by grace, comfort your hearts and establish you in every good word and work.</a:t>
            </a:r>
            <a:endParaRPr lang="en-US" dirty="0"/>
          </a:p>
        </p:txBody>
      </p:sp>
    </p:spTree>
    <p:extLst>
      <p:ext uri="{BB962C8B-B14F-4D97-AF65-F5344CB8AC3E}">
        <p14:creationId xmlns:p14="http://schemas.microsoft.com/office/powerpoint/2010/main" val="392556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 Thessalonians 3:16</a:t>
            </a:r>
            <a:endParaRPr lang="en-US" i="1" dirty="0"/>
          </a:p>
        </p:txBody>
      </p:sp>
      <p:sp>
        <p:nvSpPr>
          <p:cNvPr id="3" name="Content Placeholder 2"/>
          <p:cNvSpPr>
            <a:spLocks noGrp="1"/>
          </p:cNvSpPr>
          <p:nvPr>
            <p:ph idx="1"/>
          </p:nvPr>
        </p:nvSpPr>
        <p:spPr/>
        <p:txBody>
          <a:bodyPr/>
          <a:lstStyle/>
          <a:p>
            <a:pPr marL="0" indent="0">
              <a:buNone/>
            </a:pPr>
            <a:r>
              <a:rPr lang="en-US" dirty="0" smtClean="0"/>
              <a:t>Now may the Lord of peace Himself give you peace always in ever way. The Lord be with you all.</a:t>
            </a:r>
            <a:endParaRPr lang="en-US" dirty="0"/>
          </a:p>
        </p:txBody>
      </p:sp>
    </p:spTree>
    <p:extLst>
      <p:ext uri="{BB962C8B-B14F-4D97-AF65-F5344CB8AC3E}">
        <p14:creationId xmlns:p14="http://schemas.microsoft.com/office/powerpoint/2010/main" val="156662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2 Timothy 1:16-18</a:t>
            </a:r>
            <a:endParaRPr lang="en-US" i="1" dirty="0"/>
          </a:p>
        </p:txBody>
      </p:sp>
      <p:sp>
        <p:nvSpPr>
          <p:cNvPr id="3" name="Content Placeholder 2"/>
          <p:cNvSpPr>
            <a:spLocks noGrp="1"/>
          </p:cNvSpPr>
          <p:nvPr>
            <p:ph idx="1"/>
          </p:nvPr>
        </p:nvSpPr>
        <p:spPr/>
        <p:txBody>
          <a:bodyPr/>
          <a:lstStyle/>
          <a:p>
            <a:pPr marL="0" indent="0">
              <a:buNone/>
            </a:pPr>
            <a:r>
              <a:rPr lang="en-US" dirty="0" smtClean="0"/>
              <a:t>The Lord grant mercy to the household of </a:t>
            </a:r>
            <a:r>
              <a:rPr lang="en-US" dirty="0" err="1" smtClean="0"/>
              <a:t>Onesiphorus</a:t>
            </a:r>
            <a:r>
              <a:rPr lang="en-US" dirty="0" smtClean="0"/>
              <a:t>, for he often refreshed me, and was not ashamed of my chain; but when he arrived in Rome, he sought me out very zealously and found me. The Lord grant to him that he may find mercy from the Lord in that Day—and you know very well how many ways he ministered to me at Ephesus.</a:t>
            </a:r>
            <a:endParaRPr lang="en-US" dirty="0"/>
          </a:p>
        </p:txBody>
      </p:sp>
    </p:spTree>
    <p:extLst>
      <p:ext uri="{BB962C8B-B14F-4D97-AF65-F5344CB8AC3E}">
        <p14:creationId xmlns:p14="http://schemas.microsoft.com/office/powerpoint/2010/main" val="119964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244463"/>
            <a:ext cx="8763000" cy="276999"/>
          </a:xfrm>
          <a:prstGeom prst="rect">
            <a:avLst/>
          </a:prstGeom>
          <a:noFill/>
          <a:ln w="9525">
            <a:noFill/>
            <a:miter lim="800000"/>
            <a:headEnd/>
            <a:tailEnd/>
          </a:ln>
        </p:spPr>
        <p:txBody>
          <a:bodyPr anchor="ctr">
            <a:spAutoFit/>
          </a:bodyPr>
          <a:lstStyle/>
          <a:p>
            <a:pPr algn="l"/>
            <a:r>
              <a:rPr lang="en-US" sz="1200" dirty="0">
                <a:cs typeface="Times New Roman" pitchFamily="18" charset="0"/>
              </a:rPr>
              <a:t>	</a:t>
            </a:r>
            <a:endParaRPr lang="en-US" sz="2800" i="1" dirty="0">
              <a:latin typeface="Calibri" pitchFamily="34" charset="0"/>
            </a:endParaRPr>
          </a:p>
        </p:txBody>
      </p:sp>
      <p:sp>
        <p:nvSpPr>
          <p:cNvPr id="3" name="TextBox 2"/>
          <p:cNvSpPr txBox="1"/>
          <p:nvPr/>
        </p:nvSpPr>
        <p:spPr>
          <a:xfrm>
            <a:off x="1524000" y="2286000"/>
            <a:ext cx="6172200" cy="1754326"/>
          </a:xfrm>
          <a:prstGeom prst="rect">
            <a:avLst/>
          </a:prstGeom>
          <a:noFill/>
        </p:spPr>
        <p:txBody>
          <a:bodyPr wrap="square" rtlCol="0">
            <a:spAutoFit/>
          </a:bodyPr>
          <a:lstStyle/>
          <a:p>
            <a:r>
              <a:rPr lang="en-US" sz="5400" i="1" dirty="0" smtClean="0"/>
              <a:t>Prayer – A Source of Spiritual Growth</a:t>
            </a:r>
            <a:endParaRPr lang="en-US" sz="5400"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Romans 10:1</a:t>
            </a:r>
            <a:endParaRPr lang="en-US" i="1" dirty="0"/>
          </a:p>
        </p:txBody>
      </p:sp>
      <p:sp>
        <p:nvSpPr>
          <p:cNvPr id="3" name="Content Placeholder 2"/>
          <p:cNvSpPr>
            <a:spLocks noGrp="1"/>
          </p:cNvSpPr>
          <p:nvPr>
            <p:ph idx="1"/>
          </p:nvPr>
        </p:nvSpPr>
        <p:spPr/>
        <p:txBody>
          <a:bodyPr/>
          <a:lstStyle/>
          <a:p>
            <a:pPr marL="0" indent="0">
              <a:buNone/>
            </a:pPr>
            <a:r>
              <a:rPr lang="en-US" sz="3600" dirty="0" smtClean="0"/>
              <a:t>Brethren, my heart’s desire and my prayer to God for them is for their salvation.</a:t>
            </a:r>
            <a:endParaRPr lang="en-US" sz="3600" dirty="0"/>
          </a:p>
        </p:txBody>
      </p:sp>
    </p:spTree>
    <p:extLst>
      <p:ext uri="{BB962C8B-B14F-4D97-AF65-F5344CB8AC3E}">
        <p14:creationId xmlns:p14="http://schemas.microsoft.com/office/powerpoint/2010/main" val="204616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z="3600" dirty="0" smtClean="0"/>
              <a:t>Prayer – A Source of Spiritual Growth</a:t>
            </a:r>
          </a:p>
        </p:txBody>
      </p:sp>
      <p:sp>
        <p:nvSpPr>
          <p:cNvPr id="8196" name="Rectangle 3"/>
          <p:cNvSpPr>
            <a:spLocks noGrp="1" noChangeArrowheads="1"/>
          </p:cNvSpPr>
          <p:nvPr>
            <p:ph idx="1"/>
          </p:nvPr>
        </p:nvSpPr>
        <p:spPr>
          <a:xfrm>
            <a:off x="457200" y="1447800"/>
            <a:ext cx="8686800" cy="685799"/>
          </a:xfrm>
        </p:spPr>
        <p:txBody>
          <a:bodyPr/>
          <a:lstStyle/>
          <a:p>
            <a:pPr eaLnBrk="1" hangingPunct="1">
              <a:buFont typeface="Wingdings" pitchFamily="2" charset="2"/>
              <a:buNone/>
            </a:pPr>
            <a:r>
              <a:rPr lang="en-US" i="1" u="sng" dirty="0" smtClean="0">
                <a:solidFill>
                  <a:srgbClr val="FFFF00"/>
                </a:solidFill>
                <a:effectLst/>
              </a:rPr>
              <a:t>By the end of the study each of us will</a:t>
            </a:r>
            <a:r>
              <a:rPr lang="en-US" i="1" dirty="0" smtClean="0">
                <a:solidFill>
                  <a:srgbClr val="FFFF00"/>
                </a:solidFill>
                <a:effectLst/>
              </a:rPr>
              <a:t>:</a:t>
            </a:r>
          </a:p>
        </p:txBody>
      </p:sp>
      <p:sp>
        <p:nvSpPr>
          <p:cNvPr id="6" name="Slide Number Placeholder 5"/>
          <p:cNvSpPr>
            <a:spLocks noGrp="1"/>
          </p:cNvSpPr>
          <p:nvPr>
            <p:ph type="sldNum" sz="quarter" idx="12"/>
          </p:nvPr>
        </p:nvSpPr>
        <p:spPr/>
        <p:txBody>
          <a:bodyPr/>
          <a:lstStyle/>
          <a:p>
            <a:pPr>
              <a:defRPr/>
            </a:pPr>
            <a:fld id="{9D403D2E-8471-4DE1-B1F3-CB7FCADDE5D9}" type="slidenum">
              <a:rPr lang="en-US"/>
              <a:pPr>
                <a:defRPr/>
              </a:pPr>
              <a:t>3</a:t>
            </a:fld>
            <a:endParaRPr lang="en-US"/>
          </a:p>
        </p:txBody>
      </p:sp>
      <p:sp>
        <p:nvSpPr>
          <p:cNvPr id="5" name="Rectangle 3"/>
          <p:cNvSpPr txBox="1">
            <a:spLocks noChangeArrowheads="1"/>
          </p:cNvSpPr>
          <p:nvPr/>
        </p:nvSpPr>
        <p:spPr bwMode="auto">
          <a:xfrm>
            <a:off x="533400" y="2133600"/>
            <a:ext cx="82296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Pray more frequently and fervently</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Use Biblical</a:t>
            </a:r>
            <a:r>
              <a:rPr kumimoji="0" lang="en-US" sz="3200" b="0" i="0" u="none" strike="noStrike" kern="0" cap="none" spc="0" normalizeH="0" noProof="0" dirty="0" smtClean="0">
                <a:ln>
                  <a:noFill/>
                </a:ln>
                <a:solidFill>
                  <a:schemeClr val="tx1"/>
                </a:solidFill>
                <a:effectLst/>
                <a:uLnTx/>
                <a:uFillTx/>
                <a:latin typeface="+mn-lt"/>
                <a:ea typeface="+mn-ea"/>
                <a:cs typeface="+mn-cs"/>
              </a:rPr>
              <a:t> principles and language in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kumimoji="0" lang="en-US" sz="3200" b="0" i="0" u="none" strike="noStrike" kern="0" cap="none" spc="0" normalizeH="0" baseline="0" noProof="0" dirty="0" smtClean="0">
                <a:ln>
                  <a:noFill/>
                </a:ln>
                <a:solidFill>
                  <a:schemeClr val="tx1"/>
                </a:solidFill>
                <a:effectLst/>
                <a:uLnTx/>
                <a:uFillTx/>
                <a:latin typeface="+mn-lt"/>
                <a:ea typeface="+mn-ea"/>
                <a:cs typeface="+mn-cs"/>
              </a:rPr>
              <a:t>Be more aware of the needs</a:t>
            </a:r>
            <a:r>
              <a:rPr kumimoji="0" lang="en-US" sz="3200" b="0" i="0" u="none" strike="noStrike" kern="0" cap="none" spc="0" normalizeH="0" noProof="0" dirty="0" smtClean="0">
                <a:ln>
                  <a:noFill/>
                </a:ln>
                <a:solidFill>
                  <a:schemeClr val="tx1"/>
                </a:solidFill>
                <a:effectLst/>
                <a:uLnTx/>
                <a:uFillTx/>
                <a:latin typeface="+mn-lt"/>
                <a:ea typeface="+mn-ea"/>
                <a:cs typeface="+mn-cs"/>
              </a:rPr>
              <a:t> of others for whom we should be praying</a:t>
            </a:r>
          </a:p>
          <a:p>
            <a:pPr marL="342900" marR="0" lvl="0" indent="-342900" algn="l" defTabSz="914400" rtl="0" eaLnBrk="1" fontAlgn="base" latinLnBrk="0" hangingPunct="1">
              <a:lnSpc>
                <a:spcPct val="100000"/>
              </a:lnSpc>
              <a:spcBef>
                <a:spcPct val="20000"/>
              </a:spcBef>
              <a:spcAft>
                <a:spcPct val="0"/>
              </a:spcAft>
              <a:buClr>
                <a:schemeClr val="hlink"/>
              </a:buClr>
              <a:buSzPct val="80000"/>
              <a:buFont typeface="Wingdings" pitchFamily="2" charset="2"/>
              <a:buChar char="Ø"/>
              <a:tabLst/>
              <a:defRPr/>
            </a:pPr>
            <a:r>
              <a:rPr lang="en-US" sz="3200" kern="0" baseline="0" dirty="0" smtClean="0">
                <a:latin typeface="+mn-lt"/>
              </a:rPr>
              <a:t>Be</a:t>
            </a:r>
            <a:r>
              <a:rPr lang="en-US" sz="3200" kern="0" dirty="0" smtClean="0">
                <a:latin typeface="+mn-lt"/>
              </a:rPr>
              <a:t> made more like Christ through the effect of our prayers</a:t>
            </a: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b="1" dirty="0" smtClean="0"/>
              <a:t>Praying for Others</a:t>
            </a:r>
            <a:endParaRPr lang="en-US" b="1" dirty="0"/>
          </a:p>
        </p:txBody>
      </p:sp>
      <p:sp>
        <p:nvSpPr>
          <p:cNvPr id="3" name="Subtitle 2"/>
          <p:cNvSpPr>
            <a:spLocks noGrp="1"/>
          </p:cNvSpPr>
          <p:nvPr>
            <p:ph type="subTitle" sz="quarter" idx="1"/>
          </p:nvPr>
        </p:nvSpPr>
        <p:spPr/>
        <p:txBody>
          <a:bodyPr/>
          <a:lstStyle/>
          <a:p>
            <a:endParaRPr lang="en-US" i="1" dirty="0"/>
          </a:p>
        </p:txBody>
      </p:sp>
    </p:spTree>
    <p:extLst>
      <p:ext uri="{BB962C8B-B14F-4D97-AF65-F5344CB8AC3E}">
        <p14:creationId xmlns:p14="http://schemas.microsoft.com/office/powerpoint/2010/main" val="365819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 Example of Intercession </a:t>
            </a:r>
            <a:br>
              <a:rPr lang="en-US" i="1" dirty="0" smtClean="0"/>
            </a:br>
            <a:r>
              <a:rPr lang="en-US" sz="4000" i="1" dirty="0" smtClean="0"/>
              <a:t>(2 Thessalonians 3:1-5)</a:t>
            </a:r>
            <a:endParaRPr lang="en-US" sz="4000" i="1" dirty="0"/>
          </a:p>
        </p:txBody>
      </p:sp>
      <p:sp>
        <p:nvSpPr>
          <p:cNvPr id="3" name="Content Placeholder 2"/>
          <p:cNvSpPr>
            <a:spLocks noGrp="1"/>
          </p:cNvSpPr>
          <p:nvPr>
            <p:ph idx="1"/>
          </p:nvPr>
        </p:nvSpPr>
        <p:spPr/>
        <p:txBody>
          <a:bodyPr/>
          <a:lstStyle/>
          <a:p>
            <a:pPr marL="0" indent="0">
              <a:buNone/>
            </a:pPr>
            <a:r>
              <a:rPr lang="en-US" sz="2800" dirty="0" smtClean="0"/>
              <a:t>Finally, brethren, pray for us, that the word of the Lord may run swiftly and be glorified, just as it is with you, and that we may be delivered from unreasonable and wicked men; for not all have faith. But the Lord is faithful, who will establish you and guard you from the evil one. And we have confidence in the Lord concerning you, both that you do and will do the things we command you. Now may the Lord direct your hearts into the love of God and into the patience of Christ.</a:t>
            </a:r>
            <a:endParaRPr lang="en-US" sz="2800" dirty="0"/>
          </a:p>
        </p:txBody>
      </p:sp>
    </p:spTree>
    <p:extLst>
      <p:ext uri="{BB962C8B-B14F-4D97-AF65-F5344CB8AC3E}">
        <p14:creationId xmlns:p14="http://schemas.microsoft.com/office/powerpoint/2010/main" val="300496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Class Outline</a:t>
            </a:r>
            <a:endParaRPr lang="en-US" b="1" i="1" dirty="0"/>
          </a:p>
        </p:txBody>
      </p:sp>
      <p:sp>
        <p:nvSpPr>
          <p:cNvPr id="3" name="Content Placeholder 2"/>
          <p:cNvSpPr>
            <a:spLocks noGrp="1"/>
          </p:cNvSpPr>
          <p:nvPr>
            <p:ph idx="1"/>
          </p:nvPr>
        </p:nvSpPr>
        <p:spPr/>
        <p:txBody>
          <a:bodyPr/>
          <a:lstStyle/>
          <a:p>
            <a:pPr>
              <a:lnSpc>
                <a:spcPct val="200000"/>
              </a:lnSpc>
            </a:pPr>
            <a:r>
              <a:rPr lang="en-US" dirty="0" smtClean="0"/>
              <a:t>Working Together </a:t>
            </a:r>
          </a:p>
          <a:p>
            <a:pPr>
              <a:lnSpc>
                <a:spcPct val="200000"/>
              </a:lnSpc>
            </a:pPr>
            <a:r>
              <a:rPr lang="en-US" dirty="0" smtClean="0"/>
              <a:t>Good Conduct</a:t>
            </a:r>
          </a:p>
          <a:p>
            <a:pPr>
              <a:lnSpc>
                <a:spcPct val="200000"/>
              </a:lnSpc>
            </a:pPr>
            <a:r>
              <a:rPr lang="en-US" dirty="0" smtClean="0"/>
              <a:t>Spiritual Blessings</a:t>
            </a:r>
            <a:endParaRPr lang="en-US" dirty="0"/>
          </a:p>
        </p:txBody>
      </p:sp>
    </p:spTree>
    <p:extLst>
      <p:ext uri="{BB962C8B-B14F-4D97-AF65-F5344CB8AC3E}">
        <p14:creationId xmlns:p14="http://schemas.microsoft.com/office/powerpoint/2010/main" val="4239838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b="1" dirty="0" smtClean="0"/>
              <a:t>Working Together</a:t>
            </a:r>
            <a:endParaRPr lang="en-US" b="1" dirty="0"/>
          </a:p>
        </p:txBody>
      </p:sp>
      <p:sp>
        <p:nvSpPr>
          <p:cNvPr id="6" name="Subtitle 5"/>
          <p:cNvSpPr>
            <a:spLocks noGrp="1"/>
          </p:cNvSpPr>
          <p:nvPr>
            <p:ph type="subTitle" sz="quarter" idx="1"/>
          </p:nvPr>
        </p:nvSpPr>
        <p:spPr/>
        <p:txBody>
          <a:bodyPr/>
          <a:lstStyle/>
          <a:p>
            <a:r>
              <a:rPr lang="en-US" i="1" dirty="0" smtClean="0"/>
              <a:t>Romans 1:8-12; Romans 15:5-6; Philemon 4-7</a:t>
            </a:r>
            <a:endParaRPr lang="en-US" i="1" dirty="0"/>
          </a:p>
        </p:txBody>
      </p:sp>
    </p:spTree>
    <p:extLst>
      <p:ext uri="{BB962C8B-B14F-4D97-AF65-F5344CB8AC3E}">
        <p14:creationId xmlns:p14="http://schemas.microsoft.com/office/powerpoint/2010/main" val="3674952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Romans 1:8-12</a:t>
            </a:r>
            <a:endParaRPr lang="en-US" i="1" dirty="0"/>
          </a:p>
        </p:txBody>
      </p:sp>
      <p:sp>
        <p:nvSpPr>
          <p:cNvPr id="3" name="Content Placeholder 2"/>
          <p:cNvSpPr>
            <a:spLocks noGrp="1"/>
          </p:cNvSpPr>
          <p:nvPr>
            <p:ph idx="1"/>
          </p:nvPr>
        </p:nvSpPr>
        <p:spPr/>
        <p:txBody>
          <a:bodyPr/>
          <a:lstStyle/>
          <a:p>
            <a:pPr marL="0" indent="0">
              <a:buNone/>
            </a:pPr>
            <a:r>
              <a:rPr lang="en-US" sz="2650" dirty="0" smtClean="0"/>
              <a:t>First, I thank my God through Jesus Christ for you all, because your faith is being proclaimed throughout the whole world. For God, whom I serve in my spirit in the preaching of the gospel of His Son, is my witness as to how unceasingly I make mention of you, always in my prayers making request, if perhaps now at last by the will of God I may succeed in coming to you. For I long to see you, that I may impart to you some spiritual gift, so that you may be established—that is, that I may be encouraged together with you by the mutual faith both of you and me</a:t>
            </a:r>
          </a:p>
          <a:p>
            <a:pPr marL="0" indent="0">
              <a:buNone/>
            </a:pPr>
            <a:endParaRPr lang="en-US" dirty="0"/>
          </a:p>
        </p:txBody>
      </p:sp>
    </p:spTree>
    <p:extLst>
      <p:ext uri="{BB962C8B-B14F-4D97-AF65-F5344CB8AC3E}">
        <p14:creationId xmlns:p14="http://schemas.microsoft.com/office/powerpoint/2010/main" val="212352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Romans 15:5-6</a:t>
            </a:r>
            <a:endParaRPr lang="en-US" i="1" dirty="0"/>
          </a:p>
        </p:txBody>
      </p:sp>
      <p:sp>
        <p:nvSpPr>
          <p:cNvPr id="3" name="Content Placeholder 2"/>
          <p:cNvSpPr>
            <a:spLocks noGrp="1"/>
          </p:cNvSpPr>
          <p:nvPr>
            <p:ph idx="1"/>
          </p:nvPr>
        </p:nvSpPr>
        <p:spPr/>
        <p:txBody>
          <a:bodyPr/>
          <a:lstStyle/>
          <a:p>
            <a:pPr marL="0" indent="0">
              <a:buNone/>
            </a:pPr>
            <a:r>
              <a:rPr lang="en-US" dirty="0" smtClean="0"/>
              <a:t>Now may the God who gives perseverance and encouragement grant you to be of the same mind with one another according to Christ Jesus, so that with one accord you may with one voice glorify the God and Father of our Lord Jesus Christ.</a:t>
            </a:r>
            <a:endParaRPr lang="en-US" dirty="0"/>
          </a:p>
        </p:txBody>
      </p:sp>
    </p:spTree>
    <p:extLst>
      <p:ext uri="{BB962C8B-B14F-4D97-AF65-F5344CB8AC3E}">
        <p14:creationId xmlns:p14="http://schemas.microsoft.com/office/powerpoint/2010/main" val="136581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ipple">
  <a:themeElements>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10847</TotalTime>
  <Words>969</Words>
  <Application>Microsoft Office PowerPoint</Application>
  <PresentationFormat>On-screen Show (4:3)</PresentationFormat>
  <Paragraphs>50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Ripple</vt:lpstr>
      <vt:lpstr>PRE-CLASS ACTIVITY</vt:lpstr>
      <vt:lpstr>PowerPoint Presentation</vt:lpstr>
      <vt:lpstr>Prayer – A Source of Spiritual Growth</vt:lpstr>
      <vt:lpstr>Praying for Others</vt:lpstr>
      <vt:lpstr>An Example of Intercession  (2 Thessalonians 3:1-5)</vt:lpstr>
      <vt:lpstr>Class Outline</vt:lpstr>
      <vt:lpstr>Working Together</vt:lpstr>
      <vt:lpstr>Romans 1:8-12</vt:lpstr>
      <vt:lpstr>Romans 15:5-6</vt:lpstr>
      <vt:lpstr>Philemon 4-7</vt:lpstr>
      <vt:lpstr>Good Conduct</vt:lpstr>
      <vt:lpstr>1 Timothy 2:1-4</vt:lpstr>
      <vt:lpstr>2 Corinthians 13:7-9</vt:lpstr>
      <vt:lpstr>1 Thessalonians 5:23-24</vt:lpstr>
      <vt:lpstr>Spiritual Blessings</vt:lpstr>
      <vt:lpstr>Romans 15:13</vt:lpstr>
      <vt:lpstr>2 Thessalonians 2:16-17</vt:lpstr>
      <vt:lpstr>2 Thessalonians 3:16</vt:lpstr>
      <vt:lpstr>2 Timothy 1:16-18</vt:lpstr>
      <vt:lpstr>Romans 10:1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Windows User</cp:lastModifiedBy>
  <cp:revision>219</cp:revision>
  <dcterms:created xsi:type="dcterms:W3CDTF">2002-05-07T01:10:22Z</dcterms:created>
  <dcterms:modified xsi:type="dcterms:W3CDTF">2011-03-06T05:40:06Z</dcterms:modified>
</cp:coreProperties>
</file>