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handoutMasterIdLst>
    <p:handoutMasterId r:id="rId18"/>
  </p:handoutMasterIdLst>
  <p:sldIdLst>
    <p:sldId id="365" r:id="rId2"/>
    <p:sldId id="422" r:id="rId3"/>
    <p:sldId id="413" r:id="rId4"/>
    <p:sldId id="423" r:id="rId5"/>
    <p:sldId id="424" r:id="rId6"/>
    <p:sldId id="425" r:id="rId7"/>
    <p:sldId id="426" r:id="rId8"/>
    <p:sldId id="427" r:id="rId9"/>
    <p:sldId id="428" r:id="rId10"/>
    <p:sldId id="429" r:id="rId11"/>
    <p:sldId id="430" r:id="rId12"/>
    <p:sldId id="431" r:id="rId13"/>
    <p:sldId id="432" r:id="rId14"/>
    <p:sldId id="433" r:id="rId15"/>
    <p:sldId id="434" r:id="rId16"/>
    <p:sldId id="410" r:id="rId17"/>
  </p:sldIdLst>
  <p:sldSz cx="9144000" cy="6858000" type="screen4x3"/>
  <p:notesSz cx="6858000" cy="92075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66"/>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8" autoAdjust="0"/>
  </p:normalViewPr>
  <p:slideViewPr>
    <p:cSldViewPr>
      <p:cViewPr varScale="1">
        <p:scale>
          <a:sx n="100" d="100"/>
          <a:sy n="100" d="100"/>
        </p:scale>
        <p:origin x="-2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7471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3886200" y="87471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25B4DBEA-1280-404F-A173-753B65FE6CC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D98E608E-B49D-4984-B6A9-5F56C31FDC9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BDAF75D-8318-4379-9147-13ED9A0A66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7366BC8-EAD3-45CB-90DB-3268FFE763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C481AF50-92DE-4FE9-83E1-41FF8BE3412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1212A24B-DE63-4728-821C-2EC59F3FCF9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5A8F7D5-B696-4057-B720-CA16F4805AA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C6ED74DA-E0E5-478C-AFD8-7EC672FFFF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1D678E54-757E-47AF-A5D5-F7B2F0CF80A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EC04C87D-0DA7-4D19-A972-BE96F68EF9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82E560CA-45B6-4F75-A1C0-5A6B496D70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BFEF0B74-7B9B-4FDF-9568-C1EFDD95ADC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3BA4CEF8-F4AE-4643-8523-9006A88E33B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1828800"/>
            <a:ext cx="8763000" cy="3108325"/>
          </a:xfrm>
          <a:prstGeom prst="rect">
            <a:avLst/>
          </a:prstGeom>
          <a:noFill/>
          <a:ln w="9525">
            <a:noFill/>
            <a:miter lim="800000"/>
            <a:headEnd/>
            <a:tailEnd/>
          </a:ln>
        </p:spPr>
        <p:txBody>
          <a:bodyPr anchor="ctr">
            <a:spAutoFit/>
          </a:bodyPr>
          <a:lstStyle/>
          <a:p>
            <a:pPr algn="l"/>
            <a:r>
              <a:rPr lang="en-US" sz="1200">
                <a:cs typeface="Times New Roman" pitchFamily="18" charset="0"/>
              </a:rPr>
              <a:t>	</a:t>
            </a:r>
            <a:r>
              <a:rPr lang="en-US" sz="2800" i="1">
                <a:latin typeface="Calibri" pitchFamily="34" charset="0"/>
                <a:cs typeface="Times New Roman" pitchFamily="18" charset="0"/>
              </a:rPr>
              <a:t>Don’t lie				Be Kind</a:t>
            </a:r>
            <a:endParaRPr lang="en-US" sz="2800" i="1">
              <a:latin typeface="Calibri" pitchFamily="34" charset="0"/>
            </a:endParaRPr>
          </a:p>
          <a:p>
            <a:pPr algn="l"/>
            <a:r>
              <a:rPr lang="en-US" sz="2800" i="1">
                <a:latin typeface="Calibri" pitchFamily="34" charset="0"/>
                <a:cs typeface="Times New Roman" pitchFamily="18" charset="0"/>
              </a:rPr>
              <a:t>	Don’t steal				Go to church</a:t>
            </a:r>
            <a:endParaRPr lang="en-US" sz="2800" i="1">
              <a:latin typeface="Calibri" pitchFamily="34" charset="0"/>
            </a:endParaRPr>
          </a:p>
          <a:p>
            <a:pPr algn="l"/>
            <a:r>
              <a:rPr lang="en-US" sz="2800" i="1">
                <a:latin typeface="Calibri" pitchFamily="34" charset="0"/>
                <a:cs typeface="Times New Roman" pitchFamily="18" charset="0"/>
              </a:rPr>
              <a:t>	Don’t use bad language		Pray</a:t>
            </a:r>
            <a:endParaRPr lang="en-US" sz="2800" i="1">
              <a:latin typeface="Calibri" pitchFamily="34" charset="0"/>
            </a:endParaRPr>
          </a:p>
          <a:p>
            <a:pPr algn="l"/>
            <a:r>
              <a:rPr lang="en-US" sz="2800" i="1">
                <a:latin typeface="Calibri" pitchFamily="34" charset="0"/>
                <a:cs typeface="Times New Roman" pitchFamily="18" charset="0"/>
              </a:rPr>
              <a:t>	Don’t drink				Have pure thoughts</a:t>
            </a:r>
          </a:p>
          <a:p>
            <a:pPr algn="l"/>
            <a:r>
              <a:rPr lang="en-US" sz="2800" i="1">
                <a:latin typeface="Calibri" pitchFamily="34" charset="0"/>
              </a:rPr>
              <a:t>	Don’t be angry			Be generous</a:t>
            </a:r>
          </a:p>
          <a:p>
            <a:pPr algn="l"/>
            <a:r>
              <a:rPr lang="en-US" sz="2800" i="1">
                <a:latin typeface="Calibri" pitchFamily="34" charset="0"/>
              </a:rPr>
              <a:t>	Don’t envy				Be patient</a:t>
            </a:r>
          </a:p>
          <a:p>
            <a:pPr algn="l"/>
            <a:r>
              <a:rPr lang="en-US" sz="2800" i="1">
                <a:latin typeface="Calibri" pitchFamily="34" charset="0"/>
              </a:rPr>
              <a:t>	Don’t harm anyone		Be humble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228600"/>
            <a:ext cx="8637588" cy="914400"/>
          </a:xfrm>
          <a:noFill/>
        </p:spPr>
        <p:txBody>
          <a:bodyPr/>
          <a:lstStyle/>
          <a:p>
            <a:pPr eaLnBrk="1" hangingPunct="1"/>
            <a:r>
              <a:rPr lang="en-US" sz="5400" smtClean="0">
                <a:solidFill>
                  <a:srgbClr val="FFFF00"/>
                </a:solidFill>
                <a:effectLst/>
                <a:latin typeface="Calibri" pitchFamily="34" charset="0"/>
              </a:rPr>
              <a:t>Stealing</a:t>
            </a:r>
            <a:r>
              <a:rPr lang="en-US" sz="5400" smtClean="0">
                <a:solidFill>
                  <a:srgbClr val="FFFFCC"/>
                </a:solidFill>
                <a:effectLst/>
                <a:latin typeface="Calibri" pitchFamily="34" charset="0"/>
              </a:rPr>
              <a:t> – Ephesians 4:28</a:t>
            </a:r>
          </a:p>
        </p:txBody>
      </p:sp>
      <p:sp>
        <p:nvSpPr>
          <p:cNvPr id="164867" name="Rectangle 3"/>
          <p:cNvSpPr>
            <a:spLocks noChangeArrowheads="1"/>
          </p:cNvSpPr>
          <p:nvPr/>
        </p:nvSpPr>
        <p:spPr bwMode="auto">
          <a:xfrm>
            <a:off x="838200" y="1828800"/>
            <a:ext cx="7924800" cy="317023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324600" y="37338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42672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914400" y="48768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28600" y="457200"/>
            <a:ext cx="8637588" cy="914400"/>
          </a:xfrm>
          <a:noFill/>
        </p:spPr>
        <p:txBody>
          <a:bodyPr/>
          <a:lstStyle/>
          <a:p>
            <a:pPr eaLnBrk="1" hangingPunct="1"/>
            <a:r>
              <a:rPr lang="en-US" sz="5400" smtClean="0">
                <a:solidFill>
                  <a:srgbClr val="FFFF00"/>
                </a:solidFill>
                <a:effectLst/>
                <a:latin typeface="Calibri" pitchFamily="34" charset="0"/>
              </a:rPr>
              <a:t>Corrupt Speech</a:t>
            </a:r>
            <a:r>
              <a:rPr lang="en-US" sz="5400" smtClean="0">
                <a:solidFill>
                  <a:srgbClr val="FFFFCC"/>
                </a:solidFill>
                <a:effectLst/>
                <a:latin typeface="Calibri" pitchFamily="34" charset="0"/>
              </a:rPr>
              <a:t> – Ephesians 4:29, 5:4</a:t>
            </a:r>
          </a:p>
        </p:txBody>
      </p:sp>
      <p:sp>
        <p:nvSpPr>
          <p:cNvPr id="164867" name="Rectangle 3"/>
          <p:cNvSpPr>
            <a:spLocks noChangeArrowheads="1"/>
          </p:cNvSpPr>
          <p:nvPr/>
        </p:nvSpPr>
        <p:spPr bwMode="auto">
          <a:xfrm>
            <a:off x="838200" y="1828800"/>
            <a:ext cx="7924800" cy="4524375"/>
          </a:xfrm>
          <a:prstGeom prst="rect">
            <a:avLst/>
          </a:prstGeom>
          <a:noFill/>
          <a:ln w="9525">
            <a:noFill/>
            <a:miter lim="800000"/>
            <a:headEnd/>
            <a:tailEnd/>
          </a:ln>
        </p:spPr>
        <p:txBody>
          <a:bodyPr anchor="ctr">
            <a:spAutoFit/>
          </a:bodyPr>
          <a:lstStyle/>
          <a:p>
            <a:r>
              <a:rPr lang="en-US">
                <a:latin typeface="Tahoma" pitchFamily="34" charset="0"/>
              </a:rPr>
              <a:t> </a:t>
            </a:r>
            <a:r>
              <a:rPr lang="en-US" sz="3600" b="1" i="1" baseline="30000"/>
              <a:t> </a:t>
            </a:r>
            <a:r>
              <a:rPr lang="en-US" sz="3600" b="1" i="1" baseline="30000">
                <a:latin typeface="Calibri" pitchFamily="34" charset="0"/>
              </a:rPr>
              <a:t>29</a:t>
            </a:r>
            <a:r>
              <a:rPr lang="en-US" sz="3600" i="1">
                <a:latin typeface="Calibri" pitchFamily="34" charset="0"/>
              </a:rPr>
              <a:t> Let no corrupting talk come out of your mouths, but only such as is good for building up, as fits the occasion, that it may give grace to those who hear.</a:t>
            </a:r>
            <a:endParaRPr lang="en-US" sz="3600">
              <a:latin typeface="Calibri" pitchFamily="34" charset="0"/>
            </a:endParaRPr>
          </a:p>
          <a:p>
            <a:r>
              <a:rPr lang="en-US" sz="3600">
                <a:latin typeface="Calibri" pitchFamily="34" charset="0"/>
              </a:rPr>
              <a:t> </a:t>
            </a:r>
            <a:r>
              <a:rPr lang="en-US" sz="3600" b="1" i="1" baseline="30000">
                <a:latin typeface="Calibri" pitchFamily="34" charset="0"/>
              </a:rPr>
              <a:t>4</a:t>
            </a:r>
            <a:r>
              <a:rPr lang="en-US" sz="3600" i="1">
                <a:latin typeface="Calibri" pitchFamily="34" charset="0"/>
              </a:rPr>
              <a:t>Let there be no filthiness nor foolish talk nor crude joking, which are out of place, but instead let there be thanksgiving</a:t>
            </a:r>
            <a:endParaRPr lang="en-US" sz="3600">
              <a:latin typeface="Calibri" pitchFamily="34" charset="0"/>
            </a:endParaRPr>
          </a:p>
          <a:p>
            <a:pPr algn="l" eaLnBrk="1" hangingPunct="1"/>
            <a:endParaRPr lang="en-US" sz="3600">
              <a:latin typeface="Calibri" pitchFamily="34" charset="0"/>
            </a:endParaRPr>
          </a:p>
        </p:txBody>
      </p:sp>
      <p:cxnSp>
        <p:nvCxnSpPr>
          <p:cNvPr id="4" name="Straight Connector 3"/>
          <p:cNvCxnSpPr>
            <a:cxnSpLocks noChangeShapeType="1"/>
          </p:cNvCxnSpPr>
          <p:nvPr/>
        </p:nvCxnSpPr>
        <p:spPr bwMode="auto">
          <a:xfrm>
            <a:off x="4267200" y="2971800"/>
            <a:ext cx="43434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1219200" y="3505200"/>
            <a:ext cx="22860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2133600" y="5715000"/>
            <a:ext cx="61722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228600" y="228600"/>
            <a:ext cx="8637588" cy="914400"/>
          </a:xfrm>
          <a:noFill/>
        </p:spPr>
        <p:txBody>
          <a:bodyPr/>
          <a:lstStyle/>
          <a:p>
            <a:pPr eaLnBrk="1" hangingPunct="1"/>
            <a:r>
              <a:rPr lang="en-US" sz="5400" smtClean="0">
                <a:solidFill>
                  <a:srgbClr val="FFFFCC"/>
                </a:solidFill>
                <a:effectLst/>
                <a:latin typeface="Calibri" pitchFamily="34" charset="0"/>
              </a:rPr>
              <a:t>Ephesians 4:20-21</a:t>
            </a:r>
          </a:p>
        </p:txBody>
      </p:sp>
      <p:sp>
        <p:nvSpPr>
          <p:cNvPr id="164867" name="Rectangle 3"/>
          <p:cNvSpPr>
            <a:spLocks noChangeArrowheads="1"/>
          </p:cNvSpPr>
          <p:nvPr/>
        </p:nvSpPr>
        <p:spPr bwMode="auto">
          <a:xfrm>
            <a:off x="762000" y="2139950"/>
            <a:ext cx="7924800" cy="372427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t> </a:t>
            </a:r>
            <a:r>
              <a:rPr lang="en-US" sz="4000" b="1" i="1" baseline="30000">
                <a:latin typeface="Calibri" pitchFamily="34" charset="0"/>
              </a:rPr>
              <a:t>20</a:t>
            </a:r>
            <a:r>
              <a:rPr lang="en-US" sz="4000" i="1">
                <a:latin typeface="Calibri" pitchFamily="34" charset="0"/>
              </a:rPr>
              <a:t>But that is not the way you learned Christ!— </a:t>
            </a:r>
            <a:r>
              <a:rPr lang="en-US" sz="4000" b="1" i="1" baseline="30000">
                <a:latin typeface="Calibri" pitchFamily="34" charset="0"/>
              </a:rPr>
              <a:t>21</a:t>
            </a:r>
            <a:r>
              <a:rPr lang="en-US" sz="4000" i="1">
                <a:latin typeface="Calibri" pitchFamily="34" charset="0"/>
              </a:rPr>
              <a:t>assuming that you have heard about him and were taught in him, as the truth is in Jesus,</a:t>
            </a:r>
            <a:endParaRPr lang="en-US" sz="4000">
              <a:latin typeface="Calibri" pitchFamily="34" charset="0"/>
            </a:endParaRPr>
          </a:p>
          <a:p>
            <a:pPr algn="l" eaLnBrk="1" hangingPunct="1"/>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28600" y="228600"/>
            <a:ext cx="8637588" cy="914400"/>
          </a:xfrm>
          <a:noFill/>
        </p:spPr>
        <p:txBody>
          <a:bodyPr/>
          <a:lstStyle/>
          <a:p>
            <a:pPr eaLnBrk="1" hangingPunct="1"/>
            <a:r>
              <a:rPr lang="en-US" sz="5400" smtClean="0">
                <a:solidFill>
                  <a:srgbClr val="FFFFCC"/>
                </a:solidFill>
                <a:effectLst/>
                <a:latin typeface="Calibri" pitchFamily="34" charset="0"/>
              </a:rPr>
              <a:t>Ephesians 4:31-32</a:t>
            </a:r>
          </a:p>
        </p:txBody>
      </p:sp>
      <p:sp>
        <p:nvSpPr>
          <p:cNvPr id="164867" name="Rectangle 3"/>
          <p:cNvSpPr>
            <a:spLocks noChangeArrowheads="1"/>
          </p:cNvSpPr>
          <p:nvPr/>
        </p:nvSpPr>
        <p:spPr bwMode="auto">
          <a:xfrm>
            <a:off x="457200" y="1828800"/>
            <a:ext cx="8458200" cy="43402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t> </a:t>
            </a:r>
            <a:r>
              <a:rPr lang="en-US" sz="4000" b="1" i="1" baseline="30000">
                <a:latin typeface="Calibri" pitchFamily="34" charset="0"/>
              </a:rPr>
              <a:t>31</a:t>
            </a:r>
            <a:r>
              <a:rPr lang="en-US" sz="4000" i="1">
                <a:latin typeface="Calibri" pitchFamily="34" charset="0"/>
              </a:rPr>
              <a:t> Let all bitterness and wrath and anger and clamor and slander be put away from you, along with all malice.</a:t>
            </a:r>
            <a:r>
              <a:rPr lang="en-US" sz="4000" b="1" baseline="30000">
                <a:latin typeface="Calibri" pitchFamily="34" charset="0"/>
              </a:rPr>
              <a:t>  </a:t>
            </a:r>
            <a:r>
              <a:rPr lang="en-US" sz="4000" b="1" i="1" baseline="30000">
                <a:latin typeface="Calibri" pitchFamily="34" charset="0"/>
              </a:rPr>
              <a:t>32</a:t>
            </a:r>
            <a:r>
              <a:rPr lang="en-US" sz="4000" i="1">
                <a:latin typeface="Calibri" pitchFamily="34" charset="0"/>
              </a:rPr>
              <a:t> Be kind to one another, tenderhearted, forgiving one another, as God in Christ forgave you.</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28600" y="228600"/>
            <a:ext cx="8637588" cy="914400"/>
          </a:xfrm>
          <a:noFill/>
        </p:spPr>
        <p:txBody>
          <a:bodyPr/>
          <a:lstStyle/>
          <a:p>
            <a:pPr eaLnBrk="1" hangingPunct="1"/>
            <a:r>
              <a:rPr lang="en-US" sz="5400" smtClean="0">
                <a:solidFill>
                  <a:srgbClr val="FFFFCC"/>
                </a:solidFill>
                <a:effectLst/>
                <a:latin typeface="Calibri" pitchFamily="34" charset="0"/>
              </a:rPr>
              <a:t>Ephesians 5:3</a:t>
            </a:r>
          </a:p>
        </p:txBody>
      </p:sp>
      <p:sp>
        <p:nvSpPr>
          <p:cNvPr id="164867" name="Rectangle 3"/>
          <p:cNvSpPr>
            <a:spLocks noChangeArrowheads="1"/>
          </p:cNvSpPr>
          <p:nvPr/>
        </p:nvSpPr>
        <p:spPr bwMode="auto">
          <a:xfrm>
            <a:off x="1143000" y="2133600"/>
            <a:ext cx="7315200" cy="31083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latin typeface="Calibri" pitchFamily="34" charset="0"/>
              </a:rPr>
              <a:t> 3</a:t>
            </a:r>
            <a:r>
              <a:rPr lang="en-US" sz="4000" i="1">
                <a:latin typeface="Calibri" pitchFamily="34" charset="0"/>
              </a:rPr>
              <a:t>But sexual immorality and all impurity or covetousness must not even be named among you, as is proper among saints.</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2590800"/>
            <a:ext cx="8637588" cy="914400"/>
          </a:xfrm>
        </p:spPr>
        <p:txBody>
          <a:bodyPr/>
          <a:lstStyle/>
          <a:p>
            <a:pPr eaLnBrk="1" hangingPunct="1">
              <a:defRPr/>
            </a:pPr>
            <a:r>
              <a:rPr lang="en-US" sz="6600" dirty="0" smtClean="0">
                <a:solidFill>
                  <a:schemeClr val="tx1"/>
                </a:solidFill>
                <a:latin typeface="Calibri" pitchFamily="34" charset="0"/>
              </a:rPr>
              <a:t>Putting on a New Self</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I John 5:18-19</a:t>
            </a:r>
          </a:p>
        </p:txBody>
      </p:sp>
      <p:sp>
        <p:nvSpPr>
          <p:cNvPr id="164867" name="Rectangle 3"/>
          <p:cNvSpPr>
            <a:spLocks noChangeArrowheads="1"/>
          </p:cNvSpPr>
          <p:nvPr/>
        </p:nvSpPr>
        <p:spPr bwMode="auto">
          <a:xfrm>
            <a:off x="838200" y="1274763"/>
            <a:ext cx="7772400" cy="4400550"/>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r>
              <a:rPr lang="en-US" sz="4000" i="1"/>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343400" y="43434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5562600" y="5486400"/>
            <a:ext cx="2971800" cy="646113"/>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2590800"/>
            <a:ext cx="8637588" cy="914400"/>
          </a:xfrm>
        </p:spPr>
        <p:txBody>
          <a:bodyPr/>
          <a:lstStyle/>
          <a:p>
            <a:pPr eaLnBrk="1" hangingPunct="1">
              <a:defRPr/>
            </a:pPr>
            <a:r>
              <a:rPr lang="en-US" sz="6600" dirty="0" smtClean="0">
                <a:solidFill>
                  <a:schemeClr val="tx1"/>
                </a:solidFill>
                <a:latin typeface="Calibri" pitchFamily="34" charset="0"/>
              </a:rPr>
              <a:t>Putting on a New Self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4:22, 24</a:t>
            </a:r>
          </a:p>
        </p:txBody>
      </p:sp>
      <p:sp>
        <p:nvSpPr>
          <p:cNvPr id="164867" name="Rectangle 3"/>
          <p:cNvSpPr>
            <a:spLocks noChangeArrowheads="1"/>
          </p:cNvSpPr>
          <p:nvPr/>
        </p:nvSpPr>
        <p:spPr bwMode="auto">
          <a:xfrm>
            <a:off x="838200" y="1600200"/>
            <a:ext cx="7924800" cy="175418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solidFill>
                  <a:srgbClr val="FFFF00"/>
                </a:solidFill>
              </a:rPr>
              <a:t> </a:t>
            </a:r>
            <a:r>
              <a:rPr lang="en-US" sz="3600" i="1">
                <a:solidFill>
                  <a:srgbClr val="FFFF00"/>
                </a:solidFill>
                <a:latin typeface="Calibri" pitchFamily="34" charset="0"/>
              </a:rPr>
              <a:t>put off your old self</a:t>
            </a:r>
            <a:r>
              <a:rPr lang="en-US" sz="3600" i="1">
                <a:latin typeface="Calibri" pitchFamily="34" charset="0"/>
              </a:rPr>
              <a:t>, which belongs to your former manner of life and is corrupt through deceitful desires,</a:t>
            </a:r>
            <a:endParaRPr lang="en-US" sz="3600">
              <a:latin typeface="Calibri" pitchFamily="34" charset="0"/>
            </a:endParaRPr>
          </a:p>
        </p:txBody>
      </p:sp>
      <p:sp>
        <p:nvSpPr>
          <p:cNvPr id="4" name="Rectangle 3"/>
          <p:cNvSpPr>
            <a:spLocks noChangeArrowheads="1"/>
          </p:cNvSpPr>
          <p:nvPr/>
        </p:nvSpPr>
        <p:spPr bwMode="auto">
          <a:xfrm>
            <a:off x="838200" y="4191000"/>
            <a:ext cx="7924800" cy="23082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3600" b="1" i="1" baseline="30000">
                <a:latin typeface="Calibri" pitchFamily="34" charset="0"/>
              </a:rPr>
              <a:t>24</a:t>
            </a:r>
            <a:r>
              <a:rPr lang="en-US" sz="3600" i="1">
                <a:latin typeface="Calibri" pitchFamily="34" charset="0"/>
              </a:rPr>
              <a:t>and to </a:t>
            </a:r>
            <a:r>
              <a:rPr lang="en-US" sz="3600" i="1">
                <a:solidFill>
                  <a:srgbClr val="FFFF00"/>
                </a:solidFill>
                <a:latin typeface="Calibri" pitchFamily="34" charset="0"/>
              </a:rPr>
              <a:t>put on the new self,</a:t>
            </a:r>
            <a:r>
              <a:rPr lang="en-US" sz="3600" i="1">
                <a:latin typeface="Calibri" pitchFamily="34" charset="0"/>
              </a:rPr>
              <a:t> created after the likeness of God in true righteousness and holiness.</a:t>
            </a:r>
            <a:endParaRPr lang="en-US" sz="3600">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Colossians 3:9-10</a:t>
            </a:r>
          </a:p>
        </p:txBody>
      </p:sp>
      <p:sp>
        <p:nvSpPr>
          <p:cNvPr id="164867" name="Rectangle 3"/>
          <p:cNvSpPr>
            <a:spLocks noChangeArrowheads="1"/>
          </p:cNvSpPr>
          <p:nvPr/>
        </p:nvSpPr>
        <p:spPr bwMode="auto">
          <a:xfrm>
            <a:off x="838200" y="1812925"/>
            <a:ext cx="7924800" cy="249237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i="1">
                <a:latin typeface="Calibri" pitchFamily="34" charset="0"/>
              </a:rPr>
              <a:t>seeing that you have </a:t>
            </a:r>
            <a:r>
              <a:rPr lang="en-US" sz="4000" i="1">
                <a:solidFill>
                  <a:srgbClr val="FFFF00"/>
                </a:solidFill>
                <a:latin typeface="Calibri" pitchFamily="34" charset="0"/>
              </a:rPr>
              <a:t>put off the old self </a:t>
            </a:r>
            <a:r>
              <a:rPr lang="en-US" sz="4000" i="1">
                <a:latin typeface="Calibri" pitchFamily="34" charset="0"/>
              </a:rPr>
              <a:t>with its practices </a:t>
            </a:r>
            <a:r>
              <a:rPr lang="en-US" sz="4000" b="1" i="1" baseline="30000">
                <a:latin typeface="Calibri" pitchFamily="34" charset="0"/>
              </a:rPr>
              <a:t>10</a:t>
            </a:r>
            <a:r>
              <a:rPr lang="en-US" sz="4000" i="1">
                <a:latin typeface="Calibri" pitchFamily="34" charset="0"/>
              </a:rPr>
              <a:t>and have </a:t>
            </a:r>
            <a:r>
              <a:rPr lang="en-US" sz="4000" i="1">
                <a:solidFill>
                  <a:srgbClr val="FFFF00"/>
                </a:solidFill>
                <a:latin typeface="Calibri" pitchFamily="34" charset="0"/>
              </a:rPr>
              <a:t>put on the new self</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Colossians 3:9-10</a:t>
            </a:r>
          </a:p>
        </p:txBody>
      </p:sp>
      <p:sp>
        <p:nvSpPr>
          <p:cNvPr id="164867" name="Rectangle 3"/>
          <p:cNvSpPr>
            <a:spLocks noChangeArrowheads="1"/>
          </p:cNvSpPr>
          <p:nvPr/>
        </p:nvSpPr>
        <p:spPr bwMode="auto">
          <a:xfrm>
            <a:off x="762000" y="1524000"/>
            <a:ext cx="7924800" cy="495458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i="1">
                <a:latin typeface="Calibri" pitchFamily="34" charset="0"/>
              </a:rPr>
              <a:t>seeing that you have put off the old self with its practices </a:t>
            </a:r>
            <a:r>
              <a:rPr lang="en-US" sz="4000" b="1" i="1" baseline="30000">
                <a:latin typeface="Calibri" pitchFamily="34" charset="0"/>
              </a:rPr>
              <a:t>10</a:t>
            </a:r>
            <a:r>
              <a:rPr lang="en-US" sz="4000" i="1">
                <a:latin typeface="Calibri" pitchFamily="34" charset="0"/>
              </a:rPr>
              <a:t>and have put on the new self</a:t>
            </a:r>
            <a:r>
              <a:rPr lang="en-US" sz="4000" i="1"/>
              <a:t> </a:t>
            </a:r>
            <a:r>
              <a:rPr lang="en-US" sz="4000" i="1">
                <a:latin typeface="Calibri" pitchFamily="34" charset="0"/>
              </a:rPr>
              <a:t>and have put on the new self, which is being </a:t>
            </a:r>
            <a:r>
              <a:rPr lang="en-US" sz="4000" i="1">
                <a:solidFill>
                  <a:srgbClr val="FFFF00"/>
                </a:solidFill>
                <a:latin typeface="Calibri" pitchFamily="34" charset="0"/>
              </a:rPr>
              <a:t>renewed in knowledge</a:t>
            </a:r>
            <a:r>
              <a:rPr lang="en-US" sz="4000" i="1">
                <a:latin typeface="Calibri" pitchFamily="34" charset="0"/>
              </a:rPr>
              <a:t> after the image of its creator.</a:t>
            </a:r>
            <a:endParaRPr lang="en-US" sz="4000">
              <a:latin typeface="Calibri" pitchFamily="34" charset="0"/>
            </a:endParaRPr>
          </a:p>
          <a:p>
            <a:pPr algn="l" eaLnBrk="1" hangingPunct="1"/>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4:22-24</a:t>
            </a:r>
          </a:p>
        </p:txBody>
      </p:sp>
      <p:sp>
        <p:nvSpPr>
          <p:cNvPr id="8195" name="Rectangle 3"/>
          <p:cNvSpPr>
            <a:spLocks noChangeArrowheads="1"/>
          </p:cNvSpPr>
          <p:nvPr/>
        </p:nvSpPr>
        <p:spPr bwMode="auto">
          <a:xfrm>
            <a:off x="838200" y="1295400"/>
            <a:ext cx="7924800" cy="175418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solidFill>
                  <a:srgbClr val="FFFF00"/>
                </a:solidFill>
              </a:rPr>
              <a:t> </a:t>
            </a:r>
            <a:r>
              <a:rPr lang="en-US" sz="3600" i="1">
                <a:solidFill>
                  <a:srgbClr val="FFFF00"/>
                </a:solidFill>
                <a:latin typeface="Calibri" pitchFamily="34" charset="0"/>
              </a:rPr>
              <a:t>put off your old self</a:t>
            </a:r>
            <a:r>
              <a:rPr lang="en-US" sz="3600" i="1">
                <a:latin typeface="Calibri" pitchFamily="34" charset="0"/>
              </a:rPr>
              <a:t>, which belongs to your former manner of life and is corrupt through deceitful desires,</a:t>
            </a:r>
            <a:endParaRPr lang="en-US" sz="3600">
              <a:latin typeface="Calibri" pitchFamily="34" charset="0"/>
            </a:endParaRPr>
          </a:p>
        </p:txBody>
      </p:sp>
      <p:sp>
        <p:nvSpPr>
          <p:cNvPr id="8196" name="Rectangle 3"/>
          <p:cNvSpPr>
            <a:spLocks noChangeArrowheads="1"/>
          </p:cNvSpPr>
          <p:nvPr/>
        </p:nvSpPr>
        <p:spPr bwMode="auto">
          <a:xfrm>
            <a:off x="838200" y="4572000"/>
            <a:ext cx="7924800" cy="175418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3600" b="1" i="1" baseline="30000">
                <a:latin typeface="Calibri" pitchFamily="34" charset="0"/>
              </a:rPr>
              <a:t>24</a:t>
            </a:r>
            <a:r>
              <a:rPr lang="en-US" sz="3600" i="1">
                <a:latin typeface="Calibri" pitchFamily="34" charset="0"/>
              </a:rPr>
              <a:t>and to </a:t>
            </a:r>
            <a:r>
              <a:rPr lang="en-US" sz="3600" i="1">
                <a:solidFill>
                  <a:srgbClr val="FFFF00"/>
                </a:solidFill>
                <a:latin typeface="Calibri" pitchFamily="34" charset="0"/>
              </a:rPr>
              <a:t>put on the new self,</a:t>
            </a:r>
            <a:r>
              <a:rPr lang="en-US" sz="3600" i="1">
                <a:latin typeface="Calibri" pitchFamily="34" charset="0"/>
              </a:rPr>
              <a:t> created after the likeness of God in true righteousness and holiness.</a:t>
            </a:r>
            <a:endParaRPr lang="en-US" sz="3600">
              <a:latin typeface="Calibri" pitchFamily="34" charset="0"/>
            </a:endParaRPr>
          </a:p>
        </p:txBody>
      </p:sp>
      <p:sp>
        <p:nvSpPr>
          <p:cNvPr id="6" name="Rectangle 5"/>
          <p:cNvSpPr>
            <a:spLocks noChangeArrowheads="1"/>
          </p:cNvSpPr>
          <p:nvPr/>
        </p:nvSpPr>
        <p:spPr bwMode="auto">
          <a:xfrm>
            <a:off x="838200" y="3171825"/>
            <a:ext cx="7924800" cy="120173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b="1" i="1" baseline="30000">
                <a:latin typeface="Calibri" pitchFamily="34" charset="0"/>
              </a:rPr>
              <a:t>23</a:t>
            </a:r>
            <a:r>
              <a:rPr lang="en-US" sz="3600" i="1">
                <a:latin typeface="Calibri" pitchFamily="34" charset="0"/>
              </a:rPr>
              <a:t>and to be </a:t>
            </a:r>
            <a:r>
              <a:rPr lang="en-US" sz="3600" i="1">
                <a:solidFill>
                  <a:srgbClr val="FFFF00"/>
                </a:solidFill>
                <a:latin typeface="Calibri" pitchFamily="34" charset="0"/>
              </a:rPr>
              <a:t>renewed in the spirit of your minds,</a:t>
            </a:r>
            <a:endParaRPr lang="en-US" sz="360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Romans 12:2</a:t>
            </a:r>
          </a:p>
        </p:txBody>
      </p:sp>
      <p:sp>
        <p:nvSpPr>
          <p:cNvPr id="164867" name="Rectangle 3"/>
          <p:cNvSpPr>
            <a:spLocks noChangeArrowheads="1"/>
          </p:cNvSpPr>
          <p:nvPr/>
        </p:nvSpPr>
        <p:spPr bwMode="auto">
          <a:xfrm>
            <a:off x="762000" y="2139950"/>
            <a:ext cx="7924800" cy="372427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t> </a:t>
            </a:r>
            <a:r>
              <a:rPr lang="en-US" sz="4000" b="1" i="1" baseline="30000">
                <a:latin typeface="Calibri" pitchFamily="34" charset="0"/>
              </a:rPr>
              <a:t>2</a:t>
            </a:r>
            <a:r>
              <a:rPr lang="en-US" sz="4000" i="1">
                <a:latin typeface="Calibri" pitchFamily="34" charset="0"/>
              </a:rPr>
              <a:t> Do not be conformed to this world, but be transformed </a:t>
            </a:r>
            <a:r>
              <a:rPr lang="en-US" sz="4000" i="1">
                <a:solidFill>
                  <a:srgbClr val="FFFF00"/>
                </a:solidFill>
                <a:latin typeface="Calibri" pitchFamily="34" charset="0"/>
              </a:rPr>
              <a:t>by the renewal of your mind,</a:t>
            </a:r>
            <a:r>
              <a:rPr lang="en-US" sz="4000" i="1">
                <a:latin typeface="Calibri" pitchFamily="34" charset="0"/>
              </a:rPr>
              <a:t> that by testing you may discern what is the will of God, what is good and acceptable and perfect.</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4 - 5</a:t>
            </a:r>
          </a:p>
        </p:txBody>
      </p:sp>
      <p:sp>
        <p:nvSpPr>
          <p:cNvPr id="164867" name="Rectangle 3"/>
          <p:cNvSpPr>
            <a:spLocks noChangeArrowheads="1"/>
          </p:cNvSpPr>
          <p:nvPr/>
        </p:nvSpPr>
        <p:spPr bwMode="auto">
          <a:xfrm>
            <a:off x="457200" y="1371600"/>
            <a:ext cx="8229600" cy="4586288"/>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8600" y="228600"/>
            <a:ext cx="8637588" cy="914400"/>
          </a:xfrm>
          <a:noFill/>
        </p:spPr>
        <p:txBody>
          <a:bodyPr/>
          <a:lstStyle/>
          <a:p>
            <a:pPr eaLnBrk="1" hangingPunct="1"/>
            <a:r>
              <a:rPr lang="en-US" sz="5400" smtClean="0">
                <a:solidFill>
                  <a:srgbClr val="FFFF00"/>
                </a:solidFill>
                <a:effectLst/>
                <a:latin typeface="Calibri" pitchFamily="34" charset="0"/>
              </a:rPr>
              <a:t>Lying</a:t>
            </a:r>
            <a:r>
              <a:rPr lang="en-US" sz="5400" smtClean="0">
                <a:solidFill>
                  <a:srgbClr val="FFFFCC"/>
                </a:solidFill>
                <a:effectLst/>
                <a:latin typeface="Calibri" pitchFamily="34" charset="0"/>
              </a:rPr>
              <a:t> – Ephesians 4:25</a:t>
            </a:r>
          </a:p>
        </p:txBody>
      </p:sp>
      <p:sp>
        <p:nvSpPr>
          <p:cNvPr id="164867" name="Rectangle 3"/>
          <p:cNvSpPr>
            <a:spLocks noChangeArrowheads="1"/>
          </p:cNvSpPr>
          <p:nvPr/>
        </p:nvSpPr>
        <p:spPr bwMode="auto">
          <a:xfrm>
            <a:off x="838200" y="1781175"/>
            <a:ext cx="7924800" cy="255587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25</a:t>
            </a:r>
            <a:r>
              <a:rPr lang="en-US" sz="4000" i="1">
                <a:latin typeface="Calibri" pitchFamily="34" charset="0"/>
              </a:rPr>
              <a:t>Therefore, having put away falsehood, let each one of you speak the truth with his neighbor, for we are members one of another.</a:t>
            </a:r>
            <a:endParaRPr lang="en-US" sz="3600">
              <a:latin typeface="Calibri" pitchFamily="34" charset="0"/>
            </a:endParaRPr>
          </a:p>
        </p:txBody>
      </p:sp>
      <p:cxnSp>
        <p:nvCxnSpPr>
          <p:cNvPr id="4" name="Straight Connector 3"/>
          <p:cNvCxnSpPr>
            <a:cxnSpLocks noChangeShapeType="1"/>
          </p:cNvCxnSpPr>
          <p:nvPr/>
        </p:nvCxnSpPr>
        <p:spPr bwMode="auto">
          <a:xfrm>
            <a:off x="6629400" y="3733800"/>
            <a:ext cx="15240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4267200"/>
            <a:ext cx="5943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theme/theme1.xml><?xml version="1.0" encoding="utf-8"?>
<a:theme xmlns:a="http://schemas.openxmlformats.org/drawingml/2006/main" name="Ripple">
  <a:themeElements>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7299</TotalTime>
  <Words>51</Words>
  <Application>Microsoft Office PowerPoint</Application>
  <PresentationFormat>On-screen Show (4:3)</PresentationFormat>
  <Paragraphs>48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Wingdings</vt:lpstr>
      <vt:lpstr>Calibri</vt:lpstr>
      <vt:lpstr>Times New Roman</vt:lpstr>
      <vt:lpstr>Tahoma</vt:lpstr>
      <vt:lpstr>Garamond</vt:lpstr>
      <vt:lpstr>Ripple</vt:lpstr>
      <vt:lpstr>Slide 1</vt:lpstr>
      <vt:lpstr>Putting on a New Self</vt:lpstr>
      <vt:lpstr>Ephesians 4:22, 24</vt:lpstr>
      <vt:lpstr>Colossians 3:9-10</vt:lpstr>
      <vt:lpstr>Colossians 3:9-10</vt:lpstr>
      <vt:lpstr>Ephesians 4:22-24</vt:lpstr>
      <vt:lpstr>Romans 12:2</vt:lpstr>
      <vt:lpstr>Ephesians 4 - 5</vt:lpstr>
      <vt:lpstr>Lying – Ephesians 4:25</vt:lpstr>
      <vt:lpstr>Stealing – Ephesians 4:28</vt:lpstr>
      <vt:lpstr>Corrupt Speech – Ephesians 4:29, 5:4</vt:lpstr>
      <vt:lpstr>Ephesians 4:20-21</vt:lpstr>
      <vt:lpstr>Ephesians 4:31-32</vt:lpstr>
      <vt:lpstr>Ephesians 5:3</vt:lpstr>
      <vt:lpstr>Putting on a New Self</vt:lpstr>
      <vt:lpstr>I John 5:18-19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 </cp:lastModifiedBy>
  <cp:revision>132</cp:revision>
  <dcterms:created xsi:type="dcterms:W3CDTF">2002-05-07T01:10:22Z</dcterms:created>
  <dcterms:modified xsi:type="dcterms:W3CDTF">2010-06-13T12:52:07Z</dcterms:modified>
</cp:coreProperties>
</file>