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83" r:id="rId3"/>
    <p:sldId id="284" r:id="rId4"/>
    <p:sldId id="282" r:id="rId5"/>
    <p:sldId id="280" r:id="rId6"/>
    <p:sldId id="286" r:id="rId7"/>
    <p:sldId id="281" r:id="rId8"/>
    <p:sldId id="285" r:id="rId9"/>
    <p:sldId id="287" r:id="rId10"/>
    <p:sldId id="289" r:id="rId11"/>
    <p:sldId id="290" r:id="rId12"/>
    <p:sldId id="291" r:id="rId13"/>
    <p:sldId id="292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CCFFFF"/>
    <a:srgbClr val="FFFF00"/>
    <a:srgbClr val="CCFF33"/>
    <a:srgbClr val="66FF33"/>
    <a:srgbClr val="FF3300"/>
    <a:srgbClr val="808080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3476" autoAdjust="0"/>
    <p:restoredTop sz="97826" autoAdjust="0"/>
  </p:normalViewPr>
  <p:slideViewPr>
    <p:cSldViewPr>
      <p:cViewPr varScale="1">
        <p:scale>
          <a:sx n="110" d="100"/>
          <a:sy n="110" d="100"/>
        </p:scale>
        <p:origin x="-456" y="-84"/>
      </p:cViewPr>
      <p:guideLst>
        <p:guide orient="horz" pos="25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7" rIns="96652" bIns="4832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7" rIns="96652" bIns="4832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7" rIns="96652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7" rIns="96652" bIns="4832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7" rIns="96652" bIns="4832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88A253C9-F6C8-4EFC-AF03-80EDDCDEC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D9F46-88E4-49F5-A6A8-F878B7153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BC269-1529-4411-A3DE-1FD31C7DE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2860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200"/>
            <a:ext cx="67056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9963E-A8A9-48B0-A52B-7CB9E5D09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>
                <a:latin typeface="Calibri" pitchFamily="34" charset="0"/>
                <a:cs typeface="Calibri" pitchFamily="34" charset="0"/>
              </a:defRPr>
            </a:lvl1pPr>
            <a:lvl2pPr>
              <a:defRPr sz="3200">
                <a:latin typeface="Calibri" pitchFamily="34" charset="0"/>
                <a:cs typeface="Calibri" pitchFamily="34" charset="0"/>
              </a:defRPr>
            </a:lvl2pPr>
            <a:lvl3pPr>
              <a:defRPr sz="2800">
                <a:latin typeface="Calibri" pitchFamily="34" charset="0"/>
                <a:cs typeface="Calibri" pitchFamily="34" charset="0"/>
              </a:defRPr>
            </a:lvl3pPr>
            <a:lvl4pPr>
              <a:defRPr sz="2400">
                <a:latin typeface="Calibri" pitchFamily="34" charset="0"/>
                <a:cs typeface="Calibri" pitchFamily="34" charset="0"/>
              </a:defRPr>
            </a:lvl4pPr>
            <a:lvl5pPr>
              <a:defRPr sz="2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A4DC1-0034-4F5D-A570-CF09FE6F3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62C76-E88B-4BE2-A0BE-992D0D652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267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267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EB4A7-2ED7-4B1A-A097-AA12502F0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406F9-D43E-4C48-9373-8A37DCC52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AE0BD-24A6-487C-9BF5-14C1F1D2D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66300-91F4-47D7-AC75-96888F035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F30C-118D-4979-A5E9-6F0067F04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D9103-F08F-4E87-9B6C-0C273E1F2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686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613525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E0ABB058-2A8C-46C2-B35C-93AD0BBA6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sz="5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Sayings of Agur</a:t>
            </a:r>
            <a:br>
              <a:rPr lang="en-US" sz="540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sz="5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(Proverbs 30)</a:t>
            </a:r>
            <a:endParaRPr lang="en-US" sz="5400" b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447800" y="6477000"/>
            <a:ext cx="6400800" cy="304800"/>
          </a:xfrm>
        </p:spPr>
        <p:txBody>
          <a:bodyPr/>
          <a:lstStyle/>
          <a:p>
            <a:r>
              <a:rPr lang="en-US" sz="1400" smtClean="0"/>
              <a:t>Embry Hills – 30 October 2011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90716D-DDE1-4FE7-A850-265597BAE8DD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Calibri" pitchFamily="34" charset="0"/>
              </a:rPr>
              <a:t>Introduction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4800" y="1570038"/>
            <a:ext cx="8686800" cy="4525962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baseline="30000" smtClean="0">
                <a:ea typeface="Calibri" pitchFamily="34" charset="0"/>
              </a:rPr>
              <a:t>2</a:t>
            </a:r>
            <a:r>
              <a:rPr lang="en-US" smtClean="0">
                <a:ea typeface="Calibri" pitchFamily="34" charset="0"/>
              </a:rPr>
              <a:t> Surely I am more stupid than any man,  And do not have the understanding of a man. </a:t>
            </a:r>
          </a:p>
          <a:p>
            <a:pPr marL="457200" indent="-457200">
              <a:buFontTx/>
              <a:buNone/>
            </a:pPr>
            <a:r>
              <a:rPr lang="en-US" baseline="30000" smtClean="0">
                <a:ea typeface="Calibri" pitchFamily="34" charset="0"/>
              </a:rPr>
              <a:t>3</a:t>
            </a:r>
            <a:r>
              <a:rPr lang="en-US" smtClean="0">
                <a:ea typeface="Calibri" pitchFamily="34" charset="0"/>
              </a:rPr>
              <a:t> I neither learned wisdom </a:t>
            </a:r>
            <a:br>
              <a:rPr lang="en-US" smtClean="0">
                <a:ea typeface="Calibri" pitchFamily="34" charset="0"/>
              </a:rPr>
            </a:br>
            <a:r>
              <a:rPr lang="en-US" smtClean="0">
                <a:ea typeface="Calibri" pitchFamily="34" charset="0"/>
              </a:rPr>
              <a:t>Nor have knowledge of the Holy One.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293D20-228A-4507-B5EF-8DAE66DD6A43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Calibri" pitchFamily="34" charset="0"/>
              </a:rPr>
              <a:t>Why Agur is “weary”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3152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000" smtClean="0">
                <a:ea typeface="Calibri" pitchFamily="34" charset="0"/>
              </a:rPr>
              <a:t>Evil generation (11-14)</a:t>
            </a:r>
          </a:p>
          <a:p>
            <a:pPr>
              <a:lnSpc>
                <a:spcPct val="150000"/>
              </a:lnSpc>
            </a:pPr>
            <a:r>
              <a:rPr lang="en-US" sz="4000" smtClean="0">
                <a:ea typeface="Calibri" pitchFamily="34" charset="0"/>
              </a:rPr>
              <a:t>Imperfect world  (15-16)</a:t>
            </a:r>
          </a:p>
          <a:p>
            <a:pPr>
              <a:lnSpc>
                <a:spcPct val="150000"/>
              </a:lnSpc>
            </a:pPr>
            <a:r>
              <a:rPr lang="en-US" sz="4000" smtClean="0">
                <a:ea typeface="Calibri" pitchFamily="34" charset="0"/>
              </a:rPr>
              <a:t>“Difficult” things  (18-20)</a:t>
            </a:r>
          </a:p>
          <a:p>
            <a:pPr>
              <a:lnSpc>
                <a:spcPct val="150000"/>
              </a:lnSpc>
            </a:pPr>
            <a:r>
              <a:rPr lang="en-US" sz="4000" smtClean="0">
                <a:ea typeface="Calibri" pitchFamily="34" charset="0"/>
              </a:rPr>
              <a:t>“Unfair” circumstances  (21-23)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1DBAA9-5E7D-40F0-9586-59D0B183E2D4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Calibri" pitchFamily="34" charset="0"/>
              </a:rPr>
              <a:t>What else Agur sees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525963"/>
          </a:xfrm>
        </p:spPr>
        <p:txBody>
          <a:bodyPr/>
          <a:lstStyle/>
          <a:p>
            <a:r>
              <a:rPr lang="en-US" smtClean="0">
                <a:ea typeface="Calibri" pitchFamily="34" charset="0"/>
              </a:rPr>
              <a:t>Wisdom shown in created things (24-28)</a:t>
            </a:r>
          </a:p>
          <a:p>
            <a:pPr lvl="1"/>
            <a:r>
              <a:rPr lang="en-US" smtClean="0">
                <a:ea typeface="Calibri" pitchFamily="34" charset="0"/>
              </a:rPr>
              <a:t>Provision</a:t>
            </a:r>
          </a:p>
          <a:p>
            <a:pPr lvl="1"/>
            <a:r>
              <a:rPr lang="en-US" smtClean="0">
                <a:ea typeface="Calibri" pitchFamily="34" charset="0"/>
              </a:rPr>
              <a:t>Protection</a:t>
            </a:r>
          </a:p>
          <a:p>
            <a:pPr lvl="1"/>
            <a:r>
              <a:rPr lang="en-US" smtClean="0">
                <a:ea typeface="Calibri" pitchFamily="34" charset="0"/>
              </a:rPr>
              <a:t>Order</a:t>
            </a:r>
          </a:p>
          <a:p>
            <a:pPr lvl="1"/>
            <a:r>
              <a:rPr lang="en-US" smtClean="0">
                <a:ea typeface="Calibri" pitchFamily="34" charset="0"/>
              </a:rPr>
              <a:t>Success of the small</a:t>
            </a:r>
          </a:p>
          <a:p>
            <a:r>
              <a:rPr lang="en-US" smtClean="0">
                <a:ea typeface="Calibri" pitchFamily="34" charset="0"/>
              </a:rPr>
              <a:t>Shallowness of prideful appearance (29-31)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B3F782-9584-46A6-9C0E-2CB652C248E9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Calibri" pitchFamily="34" charset="0"/>
              </a:rPr>
              <a:t>Agur’s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525963"/>
          </a:xfrm>
        </p:spPr>
        <p:txBody>
          <a:bodyPr/>
          <a:lstStyle/>
          <a:p>
            <a:r>
              <a:rPr lang="en-US" smtClean="0">
                <a:ea typeface="Calibri" pitchFamily="34" charset="0"/>
              </a:rPr>
              <a:t>Note the consequences of prideful, angry behavior.  (32-33; 17)</a:t>
            </a:r>
          </a:p>
          <a:p>
            <a:r>
              <a:rPr lang="en-US" smtClean="0">
                <a:ea typeface="Calibri" pitchFamily="34" charset="0"/>
              </a:rPr>
              <a:t>Admit your own limitations  (2,3)</a:t>
            </a:r>
          </a:p>
          <a:p>
            <a:r>
              <a:rPr lang="en-US" smtClean="0">
                <a:ea typeface="Calibri" pitchFamily="34" charset="0"/>
              </a:rPr>
              <a:t>Glorify God as the creator &amp; sustainer (4)</a:t>
            </a:r>
          </a:p>
          <a:p>
            <a:r>
              <a:rPr lang="en-US" smtClean="0">
                <a:ea typeface="Calibri" pitchFamily="34" charset="0"/>
              </a:rPr>
              <a:t>Depend on God’s Word (5-6; 8)</a:t>
            </a:r>
          </a:p>
          <a:p>
            <a:r>
              <a:rPr lang="en-US" smtClean="0">
                <a:ea typeface="Calibri" pitchFamily="34" charset="0"/>
              </a:rPr>
              <a:t>Remember our accountability before God (7-9)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E2515F-48B9-45C3-B74A-47503AEE246A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Calibri" pitchFamily="34" charset="0"/>
              </a:rPr>
              <a:t>The Good Life…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Tx/>
              <a:buNone/>
            </a:pPr>
            <a:r>
              <a:rPr lang="en-US" smtClean="0">
                <a:ea typeface="Calibri" pitchFamily="34" charset="0"/>
              </a:rPr>
              <a:t>When a man’s ways please the LORD,</a:t>
            </a:r>
          </a:p>
          <a:p>
            <a:pPr marL="341313" indent="-341313">
              <a:buFontTx/>
              <a:buNone/>
            </a:pPr>
            <a:r>
              <a:rPr lang="en-US" smtClean="0">
                <a:ea typeface="Calibri" pitchFamily="34" charset="0"/>
              </a:rPr>
              <a:t>He makes even his enemies to be at peace with him.  </a:t>
            </a:r>
            <a:r>
              <a:rPr lang="en-US" b="0" smtClean="0">
                <a:ea typeface="Calibri" pitchFamily="34" charset="0"/>
              </a:rPr>
              <a:t>(Proverbs 16:7)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C48F9-D42A-448B-AD4B-C9A7586C6C76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Calibri" pitchFamily="34" charset="0"/>
              </a:rPr>
              <a:t>Listening to Advice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ea typeface="Calibri" pitchFamily="34" charset="0"/>
              </a:rPr>
              <a:t>Whoever disregards discipline comes to poverty and shame, </a:t>
            </a:r>
          </a:p>
          <a:p>
            <a:pPr>
              <a:buFontTx/>
              <a:buNone/>
            </a:pPr>
            <a:r>
              <a:rPr lang="en-US" smtClean="0">
                <a:ea typeface="Calibri" pitchFamily="34" charset="0"/>
              </a:rPr>
              <a:t>but whoever heeds correction is honored. </a:t>
            </a:r>
          </a:p>
          <a:p>
            <a:pPr>
              <a:buFontTx/>
              <a:buNone/>
            </a:pPr>
            <a:r>
              <a:rPr lang="en-US" b="0" smtClean="0">
                <a:ea typeface="Calibri" pitchFamily="34" charset="0"/>
              </a:rPr>
              <a:t>(Proverbs 13:18)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90333E-9A61-46AE-9752-0144DEB153F9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Calibri" pitchFamily="34" charset="0"/>
              </a:rPr>
              <a:t>Truthfulness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>
                <a:ea typeface="Calibri" pitchFamily="34" charset="0"/>
              </a:rPr>
              <a:t>The truthful lip shall be established forever,</a:t>
            </a:r>
          </a:p>
          <a:p>
            <a:pPr marL="0" indent="0">
              <a:buFontTx/>
              <a:buNone/>
            </a:pPr>
            <a:r>
              <a:rPr lang="en-US" smtClean="0">
                <a:ea typeface="Calibri" pitchFamily="34" charset="0"/>
              </a:rPr>
              <a:t>But a lying tongue is but for a moment.</a:t>
            </a:r>
          </a:p>
          <a:p>
            <a:pPr marL="0" indent="0">
              <a:buFontTx/>
              <a:buNone/>
            </a:pPr>
            <a:r>
              <a:rPr lang="en-US" b="0" smtClean="0">
                <a:ea typeface="Calibri" pitchFamily="34" charset="0"/>
              </a:rPr>
              <a:t>(Proverbs 12:19)</a:t>
            </a:r>
            <a:r>
              <a:rPr lang="en-US" smtClean="0">
                <a:ea typeface="Calibri" pitchFamily="34" charset="0"/>
              </a:rPr>
              <a:t/>
            </a:r>
            <a:br>
              <a:rPr lang="en-US" smtClean="0">
                <a:ea typeface="Calibri" pitchFamily="34" charset="0"/>
              </a:rPr>
            </a:br>
            <a:endParaRPr lang="en-US" smtClean="0">
              <a:ea typeface="Calibri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DBC1AA-E37F-4B42-91B5-0C935B9048BC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Calibri" pitchFamily="34" charset="0"/>
              </a:rPr>
              <a:t>Controlling the Tongue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ea typeface="Calibri" pitchFamily="34" charset="0"/>
              </a:rPr>
              <a:t>Do you see someone who speaks in haste?</a:t>
            </a:r>
          </a:p>
          <a:p>
            <a:pPr>
              <a:buFontTx/>
              <a:buNone/>
            </a:pPr>
            <a:r>
              <a:rPr lang="en-US" smtClean="0">
                <a:ea typeface="Calibri" pitchFamily="34" charset="0"/>
              </a:rPr>
              <a:t>There is more hope for a fool than for them.</a:t>
            </a:r>
          </a:p>
          <a:p>
            <a:pPr>
              <a:buFontTx/>
              <a:buNone/>
            </a:pPr>
            <a:r>
              <a:rPr lang="en-US" b="0" smtClean="0">
                <a:ea typeface="Calibri" pitchFamily="34" charset="0"/>
              </a:rPr>
              <a:t>(Proverbs 29:20)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5E6D20-75B9-4558-AC0A-4C03567198BE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Calibri" pitchFamily="34" charset="0"/>
              </a:rPr>
              <a:t>Controlling Anger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ea typeface="Calibri" pitchFamily="34" charset="0"/>
              </a:rPr>
              <a:t>A wrathful man stirs up strife, </a:t>
            </a:r>
          </a:p>
          <a:p>
            <a:pPr>
              <a:buFontTx/>
              <a:buNone/>
            </a:pPr>
            <a:r>
              <a:rPr lang="en-US" smtClean="0">
                <a:ea typeface="Calibri" pitchFamily="34" charset="0"/>
              </a:rPr>
              <a:t>But he who is slow to anger allays contention.</a:t>
            </a:r>
          </a:p>
          <a:p>
            <a:pPr>
              <a:buFontTx/>
              <a:buNone/>
            </a:pPr>
            <a:r>
              <a:rPr lang="en-US" b="0" smtClean="0">
                <a:ea typeface="Calibri" pitchFamily="34" charset="0"/>
              </a:rPr>
              <a:t>(Proverbs 15:18)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943154-6FA1-4E31-8C5F-12833C638A8A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Calibri" pitchFamily="34" charset="0"/>
              </a:rPr>
              <a:t>Avoiding Addictions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Wine is a mocker,</a:t>
            </a:r>
            <a:br>
              <a:rPr lang="en-US" dirty="0" smtClean="0"/>
            </a:br>
            <a:r>
              <a:rPr lang="en-US" dirty="0" smtClean="0"/>
              <a:t>Strong drink is a brawler, </a:t>
            </a:r>
            <a:br>
              <a:rPr lang="en-US" dirty="0" smtClean="0"/>
            </a:br>
            <a:r>
              <a:rPr lang="en-US" dirty="0" smtClean="0"/>
              <a:t>And whoever is led astray by it is not wise. </a:t>
            </a:r>
          </a:p>
          <a:p>
            <a:pPr marL="0" indent="0">
              <a:buFontTx/>
              <a:buNone/>
              <a:defRPr/>
            </a:pPr>
            <a:r>
              <a:rPr lang="en-US" b="0" dirty="0" smtClean="0"/>
              <a:t>(Proverbs 20:1)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0" dirty="0" smtClean="0"/>
          </a:p>
          <a:p>
            <a:pPr marL="341313" indent="-341313">
              <a:buFontTx/>
              <a:buNone/>
              <a:defRPr/>
            </a:pPr>
            <a:r>
              <a:rPr lang="en-US" dirty="0" smtClean="0"/>
              <a:t>For by means of a harlot A man is reduced to a crust of bread; </a:t>
            </a:r>
          </a:p>
          <a:p>
            <a:pPr marL="341313" indent="-341313">
              <a:buFontTx/>
              <a:buNone/>
              <a:defRPr/>
            </a:pPr>
            <a:r>
              <a:rPr lang="en-US" dirty="0" smtClean="0"/>
              <a:t>And an adulteress will prey upon his precious life.  </a:t>
            </a:r>
            <a:r>
              <a:rPr lang="en-US" b="0" dirty="0" smtClean="0"/>
              <a:t>(Proverbs 6:26)</a:t>
            </a: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D119BB-4AF7-4764-8B4A-AED7B5B695FA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Calibri" pitchFamily="34" charset="0"/>
              </a:rPr>
              <a:t>Diligence &amp; Self-discipline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4525963"/>
          </a:xfrm>
        </p:spPr>
        <p:txBody>
          <a:bodyPr/>
          <a:lstStyle/>
          <a:p>
            <a:pPr marL="341313" indent="-341313">
              <a:buFontTx/>
              <a:buNone/>
              <a:defRPr/>
            </a:pPr>
            <a:r>
              <a:rPr lang="en-US" dirty="0" smtClean="0"/>
              <a:t>The soul of a lazy man desires, and has nothing;</a:t>
            </a:r>
          </a:p>
          <a:p>
            <a:pPr marL="341313" indent="-341313">
              <a:buFontTx/>
              <a:buNone/>
              <a:defRPr/>
            </a:pPr>
            <a:r>
              <a:rPr lang="en-US" dirty="0" smtClean="0"/>
              <a:t>But the soul of the diligent shall be made rich.</a:t>
            </a:r>
          </a:p>
          <a:p>
            <a:pPr marL="742950" indent="-742950">
              <a:buFontTx/>
              <a:buNone/>
              <a:defRPr/>
            </a:pPr>
            <a:r>
              <a:rPr lang="en-US" b="0" dirty="0" smtClean="0"/>
              <a:t>(Proverbs 13:4)</a:t>
            </a:r>
            <a:endParaRPr lang="en-US" b="0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B16C2E-ADA3-4229-BD53-03A02D3786D3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95400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smtClean="0">
                <a:ea typeface="Calibri" pitchFamily="34" charset="0"/>
              </a:rPr>
              <a:t>The Sayings of Agur</a:t>
            </a:r>
            <a:br>
              <a:rPr lang="en-US" smtClean="0">
                <a:ea typeface="Calibri" pitchFamily="34" charset="0"/>
              </a:rPr>
            </a:br>
            <a:r>
              <a:rPr lang="en-US" smtClean="0">
                <a:ea typeface="Calibri" pitchFamily="34" charset="0"/>
              </a:rPr>
              <a:t>Proverbs 30:1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3200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baseline="30000" smtClean="0">
                <a:ea typeface="Calibri" pitchFamily="34" charset="0"/>
              </a:rPr>
              <a:t>1 </a:t>
            </a:r>
            <a:r>
              <a:rPr lang="en-US" smtClean="0">
                <a:ea typeface="Calibri" pitchFamily="34" charset="0"/>
              </a:rPr>
              <a:t>The words of Agur the son of Jakeh, his utterance.</a:t>
            </a:r>
          </a:p>
          <a:p>
            <a:pPr marL="0" indent="0">
              <a:buFontTx/>
              <a:buNone/>
            </a:pPr>
            <a:endParaRPr lang="en-US" smtClean="0">
              <a:ea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mtClean="0">
                <a:ea typeface="Calibri" pitchFamily="34" charset="0"/>
              </a:rPr>
              <a:t>This man declared to Ithiel—to Ithiel and Ucal: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5C0DDA-9FA4-4E6F-98C9-39EFF5263B76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3429000"/>
            <a:ext cx="82296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eaLnBrk="0" hangingPunct="0">
              <a:spcBef>
                <a:spcPct val="20000"/>
              </a:spcBef>
              <a:defRPr/>
            </a:pPr>
            <a:r>
              <a:rPr lang="en-US" sz="3600" b="1" kern="0" dirty="0">
                <a:latin typeface="Calibri" pitchFamily="34" charset="0"/>
                <a:cs typeface="Calibri" pitchFamily="34" charset="0"/>
              </a:rPr>
              <a:t>The man declares, I am weary, O God;</a:t>
            </a:r>
            <a:br>
              <a:rPr lang="en-US" sz="3600" b="1" kern="0" dirty="0">
                <a:latin typeface="Calibri" pitchFamily="34" charset="0"/>
                <a:cs typeface="Calibri" pitchFamily="34" charset="0"/>
              </a:rPr>
            </a:br>
            <a:r>
              <a:rPr lang="en-US" sz="3600" b="1" kern="0" dirty="0">
                <a:latin typeface="Calibri" pitchFamily="34" charset="0"/>
                <a:cs typeface="Calibri" pitchFamily="34" charset="0"/>
              </a:rPr>
              <a:t>I am weary, O God, and worn out.  [ESV]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18476</TotalTime>
  <Words>352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Sayings of Agur (Proverbs 30)</vt:lpstr>
      <vt:lpstr>The Good Life…</vt:lpstr>
      <vt:lpstr>Listening to Advice</vt:lpstr>
      <vt:lpstr>Truthfulness</vt:lpstr>
      <vt:lpstr>Controlling the Tongue</vt:lpstr>
      <vt:lpstr>Controlling Anger</vt:lpstr>
      <vt:lpstr>Avoiding Addictions</vt:lpstr>
      <vt:lpstr>Diligence &amp; Self-discipline</vt:lpstr>
      <vt:lpstr>The Sayings of Agur Proverbs 30:1</vt:lpstr>
      <vt:lpstr>Introduction</vt:lpstr>
      <vt:lpstr>Why Agur is “weary”</vt:lpstr>
      <vt:lpstr>What else Agur sees</vt:lpstr>
      <vt:lpstr>Agur’s Answers</vt:lpstr>
    </vt:vector>
  </TitlesOfParts>
  <Company>EMS Technologies,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Working Church</dc:title>
  <dc:creator>Marty</dc:creator>
  <cp:lastModifiedBy>Brad Beutjer</cp:lastModifiedBy>
  <cp:revision>225</cp:revision>
  <dcterms:created xsi:type="dcterms:W3CDTF">2007-11-16T02:19:14Z</dcterms:created>
  <dcterms:modified xsi:type="dcterms:W3CDTF">2011-10-30T22:54:20Z</dcterms:modified>
</cp:coreProperties>
</file>