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7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B80B6-670F-4A93-BF49-5046B66C645F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2264A-AF27-48B2-B3B1-42BEB2A9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9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264A-AF27-48B2-B3B1-42BEB2A9F2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264A-AF27-48B2-B3B1-42BEB2A9F2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0394-E18C-4616-8A55-6BAA10E1E13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F601-48BF-4729-A2B7-F640CB32C11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Woman of Significance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maximize your influence to the glory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passage is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heart, not the hemline</a:t>
            </a:r>
          </a:p>
          <a:p>
            <a:pPr lvl="1"/>
            <a:r>
              <a:rPr lang="en-US" dirty="0" smtClean="0"/>
              <a:t>“Modesty”</a:t>
            </a:r>
          </a:p>
          <a:p>
            <a:pPr lvl="1"/>
            <a:r>
              <a:rPr lang="en-US" dirty="0" smtClean="0"/>
              <a:t>“Self-control”</a:t>
            </a:r>
          </a:p>
          <a:p>
            <a:r>
              <a:rPr lang="en-US" dirty="0" smtClean="0"/>
              <a:t>The gospel, not self</a:t>
            </a:r>
          </a:p>
          <a:p>
            <a:pPr lvl="1"/>
            <a:r>
              <a:rPr lang="en-US" dirty="0" smtClean="0"/>
              <a:t>“I desire </a:t>
            </a:r>
            <a:r>
              <a:rPr lang="en-US" b="1" u="sng" dirty="0" smtClean="0"/>
              <a:t>then</a:t>
            </a:r>
            <a:r>
              <a:rPr lang="en-US" dirty="0" smtClean="0"/>
              <a:t> that in every place the men should pray, lifting holy hands without anger or quarreling” (v 8) </a:t>
            </a:r>
          </a:p>
          <a:p>
            <a:pPr lvl="1"/>
            <a:r>
              <a:rPr lang="en-US" dirty="0" smtClean="0"/>
              <a:t>“</a:t>
            </a:r>
            <a:r>
              <a:rPr lang="en-US" b="1" u="sng" dirty="0" smtClean="0"/>
              <a:t>likewise</a:t>
            </a:r>
            <a:r>
              <a:rPr lang="en-US" dirty="0" smtClean="0"/>
              <a:t> also that the women should adorn themselves…” (</a:t>
            </a:r>
            <a:r>
              <a:rPr lang="en-US" dirty="0" err="1" smtClean="0"/>
              <a:t>vs</a:t>
            </a:r>
            <a:r>
              <a:rPr lang="en-US" dirty="0" smtClean="0"/>
              <a:t> 9)</a:t>
            </a:r>
          </a:p>
          <a:p>
            <a:pPr lvl="1"/>
            <a:r>
              <a:rPr lang="en-US" dirty="0" smtClean="0"/>
              <a:t>“but with what is proper for women who </a:t>
            </a:r>
            <a:r>
              <a:rPr lang="en-US" b="1" u="sng" dirty="0" smtClean="0"/>
              <a:t>profess</a:t>
            </a:r>
            <a:r>
              <a:rPr lang="en-US" dirty="0" smtClean="0"/>
              <a:t> godliness—with good works” (v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2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642519" cy="387985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200" dirty="0" smtClean="0"/>
              <a:t>Significance through </a:t>
            </a:r>
            <a:r>
              <a:rPr lang="en-US" sz="2200" b="1" u="sng" dirty="0" smtClean="0"/>
              <a:t>APPEARANCE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200" b="1" u="sng" dirty="0" smtClean="0"/>
              <a:t>HUMANLY</a:t>
            </a:r>
            <a:r>
              <a:rPr lang="en-US" sz="2200" dirty="0" smtClean="0"/>
              <a:t> significant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1981199"/>
            <a:ext cx="3718720" cy="387985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200" dirty="0" smtClean="0"/>
              <a:t>Significance through </a:t>
            </a:r>
            <a:r>
              <a:rPr lang="en-US" sz="2200" b="1" u="sng" dirty="0" smtClean="0"/>
              <a:t>GOOD</a:t>
            </a:r>
            <a:r>
              <a:rPr lang="en-US" sz="2200" b="1" dirty="0" smtClean="0"/>
              <a:t> </a:t>
            </a:r>
            <a:r>
              <a:rPr lang="en-US" sz="2200" b="1" u="sng" dirty="0" smtClean="0"/>
              <a:t>WORKS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200" b="1" u="sng" dirty="0" smtClean="0"/>
              <a:t>HEAVENLY</a:t>
            </a:r>
            <a:r>
              <a:rPr lang="en-US" sz="2200" dirty="0" smtClean="0"/>
              <a:t> significant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29" y="1066800"/>
            <a:ext cx="2418071" cy="16139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6" descr="http://www.muswellbrook.nsw.gov.au/Images/PottersHa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06" y="1066800"/>
            <a:ext cx="2401619" cy="16033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5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ollegecandy.files.wordpress.com/2011/02/students_on_jmu_quad.jpg?w=511&amp;h=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16096"/>
            <a:ext cx="6248400" cy="3741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8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Significant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Important, notable, or momentous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2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29" y="1662473"/>
            <a:ext cx="5293341" cy="3533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87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muswellbrook.nsw.gov.au/Images/PottersH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81" y="1662473"/>
            <a:ext cx="5292189" cy="3533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2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514477"/>
            <a:ext cx="3471277" cy="576262"/>
          </a:xfrm>
        </p:spPr>
        <p:txBody>
          <a:bodyPr/>
          <a:lstStyle/>
          <a:p>
            <a:r>
              <a:rPr lang="en-US" sz="2800" dirty="0" err="1" smtClean="0"/>
              <a:t>Athaliah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090739"/>
            <a:ext cx="3471277" cy="3471861"/>
          </a:xfrm>
        </p:spPr>
        <p:txBody>
          <a:bodyPr/>
          <a:lstStyle/>
          <a:p>
            <a:r>
              <a:rPr lang="en-US" dirty="0" smtClean="0"/>
              <a:t>Now when </a:t>
            </a:r>
            <a:r>
              <a:rPr lang="en-US" dirty="0" err="1" smtClean="0"/>
              <a:t>Athaliah</a:t>
            </a:r>
            <a:r>
              <a:rPr lang="en-US" dirty="0" smtClean="0"/>
              <a:t> the mother of </a:t>
            </a:r>
            <a:r>
              <a:rPr lang="en-US" dirty="0" err="1" smtClean="0"/>
              <a:t>Ahaziah</a:t>
            </a:r>
            <a:r>
              <a:rPr lang="en-US" dirty="0" smtClean="0"/>
              <a:t> saw that her son was dead, she arose and destroyed all the royal family of the house of Judah. 2 </a:t>
            </a:r>
            <a:r>
              <a:rPr lang="en-US" dirty="0" err="1" smtClean="0"/>
              <a:t>Chron</a:t>
            </a:r>
            <a:r>
              <a:rPr lang="en-US" dirty="0" smtClean="0"/>
              <a:t> 22:10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514477"/>
            <a:ext cx="3471275" cy="576262"/>
          </a:xfrm>
        </p:spPr>
        <p:txBody>
          <a:bodyPr/>
          <a:lstStyle/>
          <a:p>
            <a:r>
              <a:rPr lang="en-US" sz="2800" dirty="0" err="1" smtClean="0"/>
              <a:t>Jehosheba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090739"/>
            <a:ext cx="3471275" cy="3471861"/>
          </a:xfrm>
        </p:spPr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Jehoshabeath</a:t>
            </a:r>
            <a:r>
              <a:rPr lang="en-US" dirty="0" smtClean="0"/>
              <a:t>, the daughter of the king, took </a:t>
            </a:r>
            <a:r>
              <a:rPr lang="en-US" dirty="0" err="1" smtClean="0"/>
              <a:t>Joash</a:t>
            </a:r>
            <a:r>
              <a:rPr lang="en-US" dirty="0" smtClean="0"/>
              <a:t> the son of </a:t>
            </a:r>
            <a:r>
              <a:rPr lang="en-US" dirty="0" err="1" smtClean="0"/>
              <a:t>Ahaziah</a:t>
            </a:r>
            <a:r>
              <a:rPr lang="en-US" dirty="0" smtClean="0"/>
              <a:t> and stole him away from among the king’s sons who were about to be put to death, and she put him and his nurse in a bedroom. 2 </a:t>
            </a:r>
            <a:r>
              <a:rPr lang="en-US" dirty="0" err="1" smtClean="0"/>
              <a:t>Chron</a:t>
            </a:r>
            <a:r>
              <a:rPr lang="en-US" dirty="0" smtClean="0"/>
              <a:t> 22:11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3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524000"/>
            <a:ext cx="3471277" cy="576262"/>
          </a:xfrm>
        </p:spPr>
        <p:txBody>
          <a:bodyPr/>
          <a:lstStyle/>
          <a:p>
            <a:r>
              <a:rPr lang="en-US" sz="2800" dirty="0" err="1" smtClean="0"/>
              <a:t>Athaliah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100262"/>
            <a:ext cx="3471277" cy="3471861"/>
          </a:xfrm>
        </p:spPr>
        <p:txBody>
          <a:bodyPr/>
          <a:lstStyle/>
          <a:p>
            <a:r>
              <a:rPr lang="en-US" dirty="0" smtClean="0"/>
              <a:t>Sacrificed </a:t>
            </a:r>
            <a:r>
              <a:rPr lang="en-US" b="1" u="sng" dirty="0" smtClean="0"/>
              <a:t>CHIDLREN</a:t>
            </a:r>
            <a:r>
              <a:rPr lang="en-US" dirty="0" smtClean="0"/>
              <a:t> for </a:t>
            </a:r>
            <a:r>
              <a:rPr lang="en-US" b="1" u="sng" dirty="0" smtClean="0"/>
              <a:t>SELF</a:t>
            </a:r>
          </a:p>
          <a:p>
            <a:r>
              <a:rPr lang="en-US" dirty="0" smtClean="0"/>
              <a:t>Desired position of </a:t>
            </a:r>
            <a:r>
              <a:rPr lang="en-US" b="1" u="sng" dirty="0" smtClean="0"/>
              <a:t>AUTHORITY</a:t>
            </a:r>
          </a:p>
          <a:p>
            <a:r>
              <a:rPr lang="en-US" b="1" u="sng" dirty="0" smtClean="0"/>
              <a:t>ME</a:t>
            </a:r>
            <a:r>
              <a:rPr lang="en-US" dirty="0" smtClean="0"/>
              <a:t>-first attitude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524000"/>
            <a:ext cx="3471275" cy="576262"/>
          </a:xfrm>
        </p:spPr>
        <p:txBody>
          <a:bodyPr/>
          <a:lstStyle/>
          <a:p>
            <a:r>
              <a:rPr lang="en-US" sz="2800" dirty="0" err="1" smtClean="0"/>
              <a:t>Jehosheba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100262"/>
            <a:ext cx="3471275" cy="3471861"/>
          </a:xfrm>
        </p:spPr>
        <p:txBody>
          <a:bodyPr/>
          <a:lstStyle/>
          <a:p>
            <a:r>
              <a:rPr lang="en-US" dirty="0" smtClean="0"/>
              <a:t>Sacrificed </a:t>
            </a:r>
            <a:r>
              <a:rPr lang="en-US" b="1" u="sng" dirty="0" smtClean="0"/>
              <a:t>SELF</a:t>
            </a:r>
            <a:r>
              <a:rPr lang="en-US" dirty="0" smtClean="0"/>
              <a:t> to save a </a:t>
            </a:r>
            <a:r>
              <a:rPr lang="en-US" b="1" u="sng" dirty="0" smtClean="0"/>
              <a:t>CHILD</a:t>
            </a:r>
          </a:p>
          <a:p>
            <a:r>
              <a:rPr lang="en-US" dirty="0" smtClean="0"/>
              <a:t>Content with position of </a:t>
            </a:r>
            <a:r>
              <a:rPr lang="en-US" b="1" u="sng" dirty="0" smtClean="0"/>
              <a:t>SUPPORT</a:t>
            </a:r>
          </a:p>
          <a:p>
            <a:r>
              <a:rPr lang="en-US" b="1" u="sng" dirty="0" smtClean="0"/>
              <a:t>GOD</a:t>
            </a:r>
            <a:r>
              <a:rPr lang="en-US" dirty="0" smtClean="0"/>
              <a:t>-first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8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819400"/>
            <a:ext cx="7067758" cy="4038599"/>
          </a:xfrm>
        </p:spPr>
        <p:txBody>
          <a:bodyPr>
            <a:noAutofit/>
          </a:bodyPr>
          <a:lstStyle/>
          <a:p>
            <a:r>
              <a:rPr lang="en-US" sz="2000" dirty="0" smtClean="0"/>
              <a:t>Significance sought through </a:t>
            </a:r>
            <a:r>
              <a:rPr lang="en-US" sz="2000" b="1" u="sng" dirty="0" smtClean="0"/>
              <a:t>POWER</a:t>
            </a:r>
          </a:p>
          <a:p>
            <a:r>
              <a:rPr lang="en-US" sz="2000" dirty="0" smtClean="0"/>
              <a:t>Significance felt through </a:t>
            </a:r>
            <a:r>
              <a:rPr lang="en-US" sz="2000" b="1" u="sng" dirty="0" smtClean="0"/>
              <a:t>WORLDLY</a:t>
            </a:r>
            <a:r>
              <a:rPr lang="en-US" sz="2000" dirty="0" smtClean="0"/>
              <a:t> approval</a:t>
            </a:r>
          </a:p>
          <a:p>
            <a:r>
              <a:rPr lang="en-US" sz="2000" dirty="0" smtClean="0"/>
              <a:t>“There is no remembrance of former things, nor will there be any remembrance of later things yet to be among those who come after.” Ecclesiastes 1:11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892" y="532502"/>
            <a:ext cx="3654908" cy="24394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998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819400"/>
            <a:ext cx="7067758" cy="4038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Significance sought through </a:t>
            </a:r>
            <a:r>
              <a:rPr lang="en-US" sz="2000" b="1" u="sng" dirty="0" smtClean="0"/>
              <a:t>SERVICE</a:t>
            </a:r>
          </a:p>
          <a:p>
            <a:r>
              <a:rPr lang="en-US" sz="2000" dirty="0" smtClean="0"/>
              <a:t>Significance felt through </a:t>
            </a:r>
            <a:r>
              <a:rPr lang="en-US" sz="2000" b="1" u="sng" dirty="0" smtClean="0"/>
              <a:t>DIVINE</a:t>
            </a:r>
            <a:r>
              <a:rPr lang="en-US" sz="2000" dirty="0" smtClean="0"/>
              <a:t> approval</a:t>
            </a:r>
          </a:p>
          <a:p>
            <a:r>
              <a:rPr lang="en-US" sz="2000" dirty="0" smtClean="0"/>
              <a:t>“Therefore, my beloved brothers, be steadfast, immovable, always abounding in the work of the Lord, knowing that in the Lord your labor is not in vain.” 1 Corinthians 15:58</a:t>
            </a:r>
            <a:endParaRPr lang="en-US" sz="2000" dirty="0"/>
          </a:p>
        </p:txBody>
      </p:sp>
      <p:pic>
        <p:nvPicPr>
          <p:cNvPr id="5" name="Picture 6" descr="http://www.muswellbrook.nsw.gov.au/Images/PottersHa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893" y="532502"/>
            <a:ext cx="3654907" cy="2440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3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woman of significance is characterized by 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Good works (not immodest dress)</a:t>
            </a:r>
          </a:p>
          <a:p>
            <a:r>
              <a:rPr lang="en-US" sz="2400" dirty="0" smtClean="0"/>
              <a:t>Service </a:t>
            </a:r>
            <a:r>
              <a:rPr lang="en-US" sz="2400" dirty="0" smtClean="0"/>
              <a:t>for the saints (not gossip)</a:t>
            </a:r>
          </a:p>
          <a:p>
            <a:r>
              <a:rPr lang="en-US" sz="2400" dirty="0" smtClean="0"/>
              <a:t>Training/teaching </a:t>
            </a:r>
            <a:r>
              <a:rPr lang="en-US" sz="2400" dirty="0" smtClean="0"/>
              <a:t>of children</a:t>
            </a:r>
            <a:endParaRPr lang="en-US" sz="2400" dirty="0" smtClean="0"/>
          </a:p>
          <a:p>
            <a:r>
              <a:rPr lang="en-US" sz="2400" dirty="0" smtClean="0"/>
              <a:t>Courageous sacrifices for the gospel</a:t>
            </a:r>
          </a:p>
        </p:txBody>
      </p:sp>
    </p:spTree>
    <p:extLst>
      <p:ext uri="{BB962C8B-B14F-4D97-AF65-F5344CB8AC3E}">
        <p14:creationId xmlns:p14="http://schemas.microsoft.com/office/powerpoint/2010/main" val="5208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1000</TotalTime>
  <Words>333</Words>
  <Application>Microsoft Office PowerPoint</Application>
  <PresentationFormat>On-screen Show (4:3)</PresentationFormat>
  <Paragraphs>41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A Woman of Significance</vt:lpstr>
      <vt:lpstr>Significant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woman of significance is characterized by her…</vt:lpstr>
      <vt:lpstr>This passage is about…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Woman of Significance</dc:title>
  <dc:creator>David</dc:creator>
  <cp:lastModifiedBy>David</cp:lastModifiedBy>
  <cp:revision>19</cp:revision>
  <dcterms:created xsi:type="dcterms:W3CDTF">2011-07-02T12:59:33Z</dcterms:created>
  <dcterms:modified xsi:type="dcterms:W3CDTF">2011-07-03T05:43:08Z</dcterms:modified>
</cp:coreProperties>
</file>