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84" r:id="rId3"/>
    <p:sldMasterId id="2147483911" r:id="rId4"/>
    <p:sldMasterId id="2147484037" r:id="rId5"/>
    <p:sldMasterId id="2147484085" r:id="rId6"/>
    <p:sldMasterId id="2147484116" r:id="rId7"/>
  </p:sldMasterIdLst>
  <p:notesMasterIdLst>
    <p:notesMasterId r:id="rId49"/>
  </p:notesMasterIdLst>
  <p:sldIdLst>
    <p:sldId id="1620" r:id="rId8"/>
    <p:sldId id="1043" r:id="rId9"/>
    <p:sldId id="882" r:id="rId10"/>
    <p:sldId id="1616" r:id="rId11"/>
    <p:sldId id="425" r:id="rId12"/>
    <p:sldId id="1617" r:id="rId13"/>
    <p:sldId id="732" r:id="rId14"/>
    <p:sldId id="523" r:id="rId15"/>
    <p:sldId id="405" r:id="rId16"/>
    <p:sldId id="715" r:id="rId17"/>
    <p:sldId id="1586" r:id="rId18"/>
    <p:sldId id="724" r:id="rId19"/>
    <p:sldId id="717" r:id="rId20"/>
    <p:sldId id="1596" r:id="rId21"/>
    <p:sldId id="783" r:id="rId22"/>
    <p:sldId id="726" r:id="rId23"/>
    <p:sldId id="1595" r:id="rId24"/>
    <p:sldId id="1590" r:id="rId25"/>
    <p:sldId id="1591" r:id="rId26"/>
    <p:sldId id="1592" r:id="rId27"/>
    <p:sldId id="1622" r:id="rId28"/>
    <p:sldId id="1598" r:id="rId29"/>
    <p:sldId id="756" r:id="rId30"/>
    <p:sldId id="757" r:id="rId31"/>
    <p:sldId id="604" r:id="rId32"/>
    <p:sldId id="723" r:id="rId33"/>
    <p:sldId id="725" r:id="rId34"/>
    <p:sldId id="1599" r:id="rId35"/>
    <p:sldId id="1610" r:id="rId36"/>
    <p:sldId id="1614" r:id="rId37"/>
    <p:sldId id="1618" r:id="rId38"/>
    <p:sldId id="1049" r:id="rId39"/>
    <p:sldId id="1606" r:id="rId40"/>
    <p:sldId id="1615" r:id="rId41"/>
    <p:sldId id="1611" r:id="rId42"/>
    <p:sldId id="1612" r:id="rId43"/>
    <p:sldId id="760" r:id="rId44"/>
    <p:sldId id="611" r:id="rId45"/>
    <p:sldId id="613" r:id="rId46"/>
    <p:sldId id="867" r:id="rId47"/>
    <p:sldId id="1613" r:id="rId48"/>
  </p:sldIdLst>
  <p:sldSz cx="9144000" cy="5143500" type="screen16x9"/>
  <p:notesSz cx="6858000" cy="9144000"/>
  <p:defaultTextStyle>
    <a:defPPr>
      <a:defRPr lang="en-US"/>
    </a:defPPr>
    <a:lvl1pPr marL="0" algn="l" defTabSz="913533" rtl="0" eaLnBrk="1" latinLnBrk="0" hangingPunct="1">
      <a:defRPr sz="1800" kern="1200">
        <a:solidFill>
          <a:schemeClr val="tx1"/>
        </a:solidFill>
        <a:latin typeface="+mn-lt"/>
        <a:ea typeface="+mn-ea"/>
        <a:cs typeface="+mn-cs"/>
      </a:defRPr>
    </a:lvl1pPr>
    <a:lvl2pPr marL="456764" algn="l" defTabSz="913533" rtl="0" eaLnBrk="1" latinLnBrk="0" hangingPunct="1">
      <a:defRPr sz="1800" kern="1200">
        <a:solidFill>
          <a:schemeClr val="tx1"/>
        </a:solidFill>
        <a:latin typeface="+mn-lt"/>
        <a:ea typeface="+mn-ea"/>
        <a:cs typeface="+mn-cs"/>
      </a:defRPr>
    </a:lvl2pPr>
    <a:lvl3pPr marL="913533" algn="l" defTabSz="913533" rtl="0" eaLnBrk="1" latinLnBrk="0" hangingPunct="1">
      <a:defRPr sz="1800" kern="1200">
        <a:solidFill>
          <a:schemeClr val="tx1"/>
        </a:solidFill>
        <a:latin typeface="+mn-lt"/>
        <a:ea typeface="+mn-ea"/>
        <a:cs typeface="+mn-cs"/>
      </a:defRPr>
    </a:lvl3pPr>
    <a:lvl4pPr marL="1370292" algn="l" defTabSz="913533" rtl="0" eaLnBrk="1" latinLnBrk="0" hangingPunct="1">
      <a:defRPr sz="1800" kern="1200">
        <a:solidFill>
          <a:schemeClr val="tx1"/>
        </a:solidFill>
        <a:latin typeface="+mn-lt"/>
        <a:ea typeface="+mn-ea"/>
        <a:cs typeface="+mn-cs"/>
      </a:defRPr>
    </a:lvl4pPr>
    <a:lvl5pPr marL="1827064" algn="l" defTabSz="913533" rtl="0" eaLnBrk="1" latinLnBrk="0" hangingPunct="1">
      <a:defRPr sz="1800" kern="1200">
        <a:solidFill>
          <a:schemeClr val="tx1"/>
        </a:solidFill>
        <a:latin typeface="+mn-lt"/>
        <a:ea typeface="+mn-ea"/>
        <a:cs typeface="+mn-cs"/>
      </a:defRPr>
    </a:lvl5pPr>
    <a:lvl6pPr marL="2283828" algn="l" defTabSz="913533" rtl="0" eaLnBrk="1" latinLnBrk="0" hangingPunct="1">
      <a:defRPr sz="1800" kern="1200">
        <a:solidFill>
          <a:schemeClr val="tx1"/>
        </a:solidFill>
        <a:latin typeface="+mn-lt"/>
        <a:ea typeface="+mn-ea"/>
        <a:cs typeface="+mn-cs"/>
      </a:defRPr>
    </a:lvl6pPr>
    <a:lvl7pPr marL="2740593" algn="l" defTabSz="913533" rtl="0" eaLnBrk="1" latinLnBrk="0" hangingPunct="1">
      <a:defRPr sz="1800" kern="1200">
        <a:solidFill>
          <a:schemeClr val="tx1"/>
        </a:solidFill>
        <a:latin typeface="+mn-lt"/>
        <a:ea typeface="+mn-ea"/>
        <a:cs typeface="+mn-cs"/>
      </a:defRPr>
    </a:lvl7pPr>
    <a:lvl8pPr marL="3197361" algn="l" defTabSz="913533" rtl="0" eaLnBrk="1" latinLnBrk="0" hangingPunct="1">
      <a:defRPr sz="1800" kern="1200">
        <a:solidFill>
          <a:schemeClr val="tx1"/>
        </a:solidFill>
        <a:latin typeface="+mn-lt"/>
        <a:ea typeface="+mn-ea"/>
        <a:cs typeface="+mn-cs"/>
      </a:defRPr>
    </a:lvl8pPr>
    <a:lvl9pPr marL="3654124" algn="l" defTabSz="9135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B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9405" autoAdjust="0"/>
  </p:normalViewPr>
  <p:slideViewPr>
    <p:cSldViewPr>
      <p:cViewPr varScale="1">
        <p:scale>
          <a:sx n="100" d="100"/>
          <a:sy n="100" d="100"/>
        </p:scale>
        <p:origin x="1914"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95359-E635-4103-842B-09933EA948BB}" type="datetimeFigureOut">
              <a:rPr lang="en-US" smtClean="0"/>
              <a:pPr/>
              <a:t>4/17/2016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4E92E-B228-4723-9B76-5895DC7F3E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3533" rtl="0" eaLnBrk="1" latinLnBrk="0" hangingPunct="1">
      <a:defRPr sz="1200" kern="1200">
        <a:solidFill>
          <a:schemeClr val="tx1"/>
        </a:solidFill>
        <a:latin typeface="+mn-lt"/>
        <a:ea typeface="+mn-ea"/>
        <a:cs typeface="+mn-cs"/>
      </a:defRPr>
    </a:lvl1pPr>
    <a:lvl2pPr marL="456764" algn="l" defTabSz="913533" rtl="0" eaLnBrk="1" latinLnBrk="0" hangingPunct="1">
      <a:defRPr sz="1200" kern="1200">
        <a:solidFill>
          <a:schemeClr val="tx1"/>
        </a:solidFill>
        <a:latin typeface="+mn-lt"/>
        <a:ea typeface="+mn-ea"/>
        <a:cs typeface="+mn-cs"/>
      </a:defRPr>
    </a:lvl2pPr>
    <a:lvl3pPr marL="913533" algn="l" defTabSz="913533" rtl="0" eaLnBrk="1" latinLnBrk="0" hangingPunct="1">
      <a:defRPr sz="1200" kern="1200">
        <a:solidFill>
          <a:schemeClr val="tx1"/>
        </a:solidFill>
        <a:latin typeface="+mn-lt"/>
        <a:ea typeface="+mn-ea"/>
        <a:cs typeface="+mn-cs"/>
      </a:defRPr>
    </a:lvl3pPr>
    <a:lvl4pPr marL="1370292" algn="l" defTabSz="913533" rtl="0" eaLnBrk="1" latinLnBrk="0" hangingPunct="1">
      <a:defRPr sz="1200" kern="1200">
        <a:solidFill>
          <a:schemeClr val="tx1"/>
        </a:solidFill>
        <a:latin typeface="+mn-lt"/>
        <a:ea typeface="+mn-ea"/>
        <a:cs typeface="+mn-cs"/>
      </a:defRPr>
    </a:lvl4pPr>
    <a:lvl5pPr marL="1827064" algn="l" defTabSz="913533" rtl="0" eaLnBrk="1" latinLnBrk="0" hangingPunct="1">
      <a:defRPr sz="1200" kern="1200">
        <a:solidFill>
          <a:schemeClr val="tx1"/>
        </a:solidFill>
        <a:latin typeface="+mn-lt"/>
        <a:ea typeface="+mn-ea"/>
        <a:cs typeface="+mn-cs"/>
      </a:defRPr>
    </a:lvl5pPr>
    <a:lvl6pPr marL="2283828" algn="l" defTabSz="913533" rtl="0" eaLnBrk="1" latinLnBrk="0" hangingPunct="1">
      <a:defRPr sz="1200" kern="1200">
        <a:solidFill>
          <a:schemeClr val="tx1"/>
        </a:solidFill>
        <a:latin typeface="+mn-lt"/>
        <a:ea typeface="+mn-ea"/>
        <a:cs typeface="+mn-cs"/>
      </a:defRPr>
    </a:lvl6pPr>
    <a:lvl7pPr marL="2740593" algn="l" defTabSz="913533" rtl="0" eaLnBrk="1" latinLnBrk="0" hangingPunct="1">
      <a:defRPr sz="1200" kern="1200">
        <a:solidFill>
          <a:schemeClr val="tx1"/>
        </a:solidFill>
        <a:latin typeface="+mn-lt"/>
        <a:ea typeface="+mn-ea"/>
        <a:cs typeface="+mn-cs"/>
      </a:defRPr>
    </a:lvl7pPr>
    <a:lvl8pPr marL="3197361" algn="l" defTabSz="913533" rtl="0" eaLnBrk="1" latinLnBrk="0" hangingPunct="1">
      <a:defRPr sz="1200" kern="1200">
        <a:solidFill>
          <a:schemeClr val="tx1"/>
        </a:solidFill>
        <a:latin typeface="+mn-lt"/>
        <a:ea typeface="+mn-ea"/>
        <a:cs typeface="+mn-cs"/>
      </a:defRPr>
    </a:lvl8pPr>
    <a:lvl9pPr marL="3654124" algn="l" defTabSz="9135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7EB543DF-E31F-4760-986B-804ADF8EE008}" type="slidenum">
              <a:rPr lang="en-US"/>
              <a:pPr/>
              <a:t>12</a:t>
            </a:fld>
            <a:endParaRPr lang="en-US"/>
          </a:p>
        </p:txBody>
      </p:sp>
      <p:sp>
        <p:nvSpPr>
          <p:cNvPr id="70658" name="Rectangle 2"/>
          <p:cNvSpPr>
            <a:spLocks noGrp="1" noRot="1" noChangeAspect="1" noChangeArrowheads="1" noTextEdit="1"/>
          </p:cNvSpPr>
          <p:nvPr>
            <p:ph type="sldImg"/>
          </p:nvPr>
        </p:nvSpPr>
        <p:spPr>
          <a:xfrm>
            <a:off x="381000" y="685800"/>
            <a:ext cx="6096000" cy="3429000"/>
          </a:xfrm>
          <a:ln/>
        </p:spPr>
      </p:sp>
      <p:sp>
        <p:nvSpPr>
          <p:cNvPr id="70659" name="Rectangle 3"/>
          <p:cNvSpPr>
            <a:spLocks noGrp="1" noChangeArrowheads="1"/>
          </p:cNvSpPr>
          <p:nvPr>
            <p:ph type="body" idx="1"/>
          </p:nvPr>
        </p:nvSpPr>
        <p:spPr>
          <a:noFill/>
          <a:ln/>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altLang="ja-JP" sz="1200" b="1" dirty="0">
                <a:latin typeface="Cambria" pitchFamily="18" charset="0"/>
              </a:rPr>
              <a:t>  </a:t>
            </a:r>
            <a:endParaRPr lang="en-US" sz="1200" b="1" dirty="0">
              <a:latin typeface="Cambria" pitchFamily="18" charset="0"/>
            </a:endParaRPr>
          </a:p>
          <a:p>
            <a:pPr eaLnBrk="1" hangingPunct="1"/>
            <a:endParaRPr 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7EB543DF-E31F-4760-986B-804ADF8EE008}" type="slidenum">
              <a:rPr lang="en-US"/>
              <a:pPr/>
              <a:t>16</a:t>
            </a:fld>
            <a:endParaRPr lang="en-US"/>
          </a:p>
        </p:txBody>
      </p:sp>
      <p:sp>
        <p:nvSpPr>
          <p:cNvPr id="70658" name="Rectangle 2"/>
          <p:cNvSpPr>
            <a:spLocks noGrp="1" noRot="1" noChangeAspect="1" noChangeArrowheads="1" noTextEdit="1"/>
          </p:cNvSpPr>
          <p:nvPr>
            <p:ph type="sldImg"/>
          </p:nvPr>
        </p:nvSpPr>
        <p:spPr>
          <a:xfrm>
            <a:off x="381000" y="685800"/>
            <a:ext cx="6096000" cy="3429000"/>
          </a:xfrm>
          <a:ln/>
        </p:spPr>
      </p:sp>
      <p:sp>
        <p:nvSpPr>
          <p:cNvPr id="70659"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19" tIns="45711" rIns="91419" bIns="45711" anchor="b"/>
          <a:lstStyle/>
          <a:p>
            <a:pPr algn="r" defTabSz="914485"/>
            <a:fld id="{6A9CBD37-0985-4B8E-9B02-FBF0966A943E}" type="slidenum">
              <a:rPr lang="en-US" sz="1200">
                <a:solidFill>
                  <a:prstClr val="black"/>
                </a:solidFill>
                <a:latin typeface="Arial" pitchFamily="34" charset="0"/>
              </a:rPr>
              <a:pPr algn="r" defTabSz="914485"/>
              <a:t>20</a:t>
            </a:fld>
            <a:endParaRPr lang="en-US" sz="1200" dirty="0">
              <a:solidFill>
                <a:prstClr val="black"/>
              </a:solidFill>
              <a:latin typeface="Arial" pitchFamily="34" charset="0"/>
            </a:endParaRPr>
          </a:p>
        </p:txBody>
      </p:sp>
      <p:sp>
        <p:nvSpPr>
          <p:cNvPr id="5017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80000"/>
              </a:lnSpc>
              <a:buFont typeface="Wingdings" pitchFamily="2" charset="2"/>
              <a:buChar char="Ø"/>
            </a:pPr>
            <a:r>
              <a:rPr lang="en-US" sz="2400" dirty="0">
                <a:effectLst/>
                <a:latin typeface="Cambria" pitchFamily="18" charset="0"/>
              </a:rPr>
              <a:t>The immediate reference to Psalms 8 may suggest more broadly that </a:t>
            </a:r>
            <a:r>
              <a:rPr lang="ja-JP" altLang="en-US" sz="2400">
                <a:effectLst/>
                <a:latin typeface="Cambria" pitchFamily="18" charset="0"/>
              </a:rPr>
              <a:t>“</a:t>
            </a:r>
            <a:r>
              <a:rPr lang="en-US" altLang="ja-JP" sz="2400" dirty="0">
                <a:effectLst/>
                <a:latin typeface="Cambria" pitchFamily="18" charset="0"/>
              </a:rPr>
              <a:t>world to come</a:t>
            </a:r>
            <a:r>
              <a:rPr lang="ja-JP" altLang="en-US" sz="2400">
                <a:effectLst/>
                <a:latin typeface="Cambria" pitchFamily="18" charset="0"/>
              </a:rPr>
              <a:t>”</a:t>
            </a:r>
            <a:r>
              <a:rPr lang="en-US" altLang="ja-JP" sz="2400" dirty="0">
                <a:effectLst/>
                <a:latin typeface="Cambria" pitchFamily="18" charset="0"/>
              </a:rPr>
              <a:t> means the </a:t>
            </a:r>
            <a:r>
              <a:rPr lang="en-US" altLang="ja-JP" sz="2400" i="1" dirty="0">
                <a:solidFill>
                  <a:srgbClr val="FFFF00"/>
                </a:solidFill>
                <a:effectLst/>
                <a:latin typeface="Cambria" pitchFamily="18" charset="0"/>
              </a:rPr>
              <a:t>inhabitable world as originally intended</a:t>
            </a:r>
            <a:r>
              <a:rPr lang="en-US" altLang="ja-JP" sz="2400" dirty="0">
                <a:solidFill>
                  <a:srgbClr val="FFFF00"/>
                </a:solidFill>
                <a:effectLst/>
                <a:latin typeface="Cambria" pitchFamily="18" charset="0"/>
              </a:rPr>
              <a:t>. The relationship between God and man is restored as a result of sacrificial work of the Son. </a:t>
            </a:r>
          </a:p>
          <a:p>
            <a:pPr lvl="1" eaLnBrk="1" hangingPunct="1">
              <a:lnSpc>
                <a:spcPct val="80000"/>
              </a:lnSpc>
              <a:buFont typeface="Wingdings" pitchFamily="2" charset="2"/>
              <a:buChar char="§"/>
            </a:pPr>
            <a:r>
              <a:rPr lang="en-US" altLang="en-US" sz="2400" dirty="0">
                <a:solidFill>
                  <a:srgbClr val="FFFF00"/>
                </a:solidFill>
                <a:effectLst/>
                <a:latin typeface="Cambria" pitchFamily="18" charset="0"/>
              </a:rPr>
              <a:t>“</a:t>
            </a:r>
            <a:r>
              <a:rPr lang="en-US" sz="2400" dirty="0">
                <a:solidFill>
                  <a:srgbClr val="FFFF00"/>
                </a:solidFill>
                <a:effectLst/>
                <a:latin typeface="Cambria" pitchFamily="18" charset="0"/>
              </a:rPr>
              <a:t>Come</a:t>
            </a:r>
            <a:r>
              <a:rPr lang="en-US" altLang="en-US" sz="2400" dirty="0">
                <a:solidFill>
                  <a:srgbClr val="FFFF00"/>
                </a:solidFill>
                <a:effectLst/>
                <a:latin typeface="Cambria" pitchFamily="18" charset="0"/>
              </a:rPr>
              <a:t>”</a:t>
            </a:r>
            <a:r>
              <a:rPr lang="en-US" sz="2400" dirty="0">
                <a:solidFill>
                  <a:srgbClr val="FFFF00"/>
                </a:solidFill>
                <a:effectLst/>
                <a:latin typeface="Cambria" pitchFamily="18" charset="0"/>
              </a:rPr>
              <a:t> </a:t>
            </a:r>
            <a:r>
              <a:rPr lang="en-US" sz="2400" dirty="0">
                <a:effectLst/>
                <a:latin typeface="Cambria" pitchFamily="18" charset="0"/>
              </a:rPr>
              <a:t>in this case meaning </a:t>
            </a:r>
            <a:r>
              <a:rPr lang="en-US" altLang="en-US" sz="2400" dirty="0">
                <a:effectLst/>
                <a:latin typeface="Cambria" pitchFamily="18" charset="0"/>
              </a:rPr>
              <a:t>“</a:t>
            </a:r>
            <a:r>
              <a:rPr lang="en-US" altLang="ja-JP" sz="2400" dirty="0">
                <a:effectLst/>
                <a:latin typeface="Cambria" pitchFamily="18" charset="0"/>
              </a:rPr>
              <a:t>of intention</a:t>
            </a:r>
            <a:r>
              <a:rPr lang="en-US" altLang="en-US" sz="2400" dirty="0">
                <a:effectLst/>
                <a:latin typeface="Cambria" pitchFamily="18" charset="0"/>
              </a:rPr>
              <a:t>”</a:t>
            </a:r>
            <a:endParaRPr lang="en-US" sz="2400" dirty="0">
              <a:effectLst/>
              <a:latin typeface="Cambria" pitchFamily="18" charset="0"/>
            </a:endParaRPr>
          </a:p>
          <a:p>
            <a:pPr eaLnBrk="1" hangingPunct="1"/>
            <a:endParaRPr lang="en-US"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 think this passage can sometimes be a little confusing for a couple of reason:</a:t>
            </a:r>
            <a:endParaRPr lang="en-US" sz="11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The first is the expression “world to come” – which the author points out has not been subjected to angels</a:t>
            </a:r>
            <a:endParaRPr lang="en-US" sz="11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And the second is the expression “son of man” used in verse 6.  Does that refer to Jesus and do the subsequent pronouns (i.e., him, his) apply just to Jesus or to mankind in general?</a:t>
            </a:r>
            <a:endParaRPr lang="en-US" sz="11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6FF2871B-5092-46F0-A2A1-5ECDEA44668F}" type="slidenum">
              <a:rPr lang="en-US"/>
              <a:pPr/>
              <a:t>25</a:t>
            </a:fld>
            <a:endParaRPr lang="en-US"/>
          </a:p>
        </p:txBody>
      </p:sp>
      <p:sp>
        <p:nvSpPr>
          <p:cNvPr id="67586" name="Rectangle 2"/>
          <p:cNvSpPr>
            <a:spLocks noGrp="1" noRot="1" noChangeAspect="1" noChangeArrowheads="1" noTextEdit="1"/>
          </p:cNvSpPr>
          <p:nvPr>
            <p:ph type="sldImg"/>
          </p:nvPr>
        </p:nvSpPr>
        <p:spPr>
          <a:xfrm>
            <a:off x="381000" y="685800"/>
            <a:ext cx="6096000" cy="3429000"/>
          </a:xfrm>
          <a:ln/>
        </p:spPr>
      </p:sp>
      <p:sp>
        <p:nvSpPr>
          <p:cNvPr id="67587"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7EB543DF-E31F-4760-986B-804ADF8EE008}" type="slidenum">
              <a:rPr lang="en-US">
                <a:solidFill>
                  <a:prstClr val="black"/>
                </a:solidFill>
              </a:rPr>
              <a:pPr/>
              <a:t>27</a:t>
            </a:fld>
            <a:endParaRPr lang="en-US">
              <a:solidFill>
                <a:prstClr val="black"/>
              </a:solidFill>
            </a:endParaRPr>
          </a:p>
        </p:txBody>
      </p:sp>
      <p:sp>
        <p:nvSpPr>
          <p:cNvPr id="70658" name="Rectangle 2"/>
          <p:cNvSpPr>
            <a:spLocks noGrp="1" noRot="1" noChangeAspect="1" noChangeArrowheads="1" noTextEdit="1"/>
          </p:cNvSpPr>
          <p:nvPr>
            <p:ph type="sldImg"/>
          </p:nvPr>
        </p:nvSpPr>
        <p:spPr>
          <a:xfrm>
            <a:off x="381000" y="685800"/>
            <a:ext cx="6096000" cy="3429000"/>
          </a:xfrm>
          <a:ln/>
        </p:spPr>
      </p:sp>
      <p:sp>
        <p:nvSpPr>
          <p:cNvPr id="70659"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p:cNvSpPr>
          <p:nvPr>
            <p:ph type="sldImg"/>
          </p:nvPr>
        </p:nvSpPr>
        <p:spPr>
          <a:xfrm>
            <a:off x="382588" y="685800"/>
            <a:ext cx="6094412" cy="3429000"/>
          </a:xfrm>
          <a:solidFill>
            <a:srgbClr val="FFFFFF"/>
          </a:solidFill>
          <a:ln/>
        </p:spPr>
      </p:sp>
      <p:sp>
        <p:nvSpPr>
          <p:cNvPr id="2867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defTabSz="913745" eaLnBrk="0" fontAlgn="base" hangingPunct="0">
              <a:spcBef>
                <a:spcPct val="0"/>
              </a:spcBef>
              <a:spcAft>
                <a:spcPct val="0"/>
              </a:spcAft>
            </a:pPr>
            <a:r>
              <a:rPr lang="en-US" sz="1200" dirty="0">
                <a:solidFill>
                  <a:srgbClr val="FFFFFF"/>
                </a:solidFill>
                <a:latin typeface="Cambria" pitchFamily="18" charset="0"/>
              </a:rPr>
              <a:t>Greek word </a:t>
            </a:r>
            <a:r>
              <a:rPr lang="en-US" sz="1200" i="1" u="sng" dirty="0" err="1">
                <a:solidFill>
                  <a:srgbClr val="FFFFFF"/>
                </a:solidFill>
                <a:latin typeface="Cambria" pitchFamily="18" charset="0"/>
              </a:rPr>
              <a:t>henos</a:t>
            </a:r>
            <a:r>
              <a:rPr lang="en-US" sz="1200" i="1" dirty="0">
                <a:solidFill>
                  <a:srgbClr val="FFFFFF"/>
                </a:solidFill>
                <a:latin typeface="Cambria" pitchFamily="18" charset="0"/>
              </a:rPr>
              <a:t> (one)could be either masculine or neuter.  </a:t>
            </a:r>
          </a:p>
          <a:p>
            <a:pPr algn="ctr" defTabSz="913745" eaLnBrk="0" fontAlgn="base" hangingPunct="0">
              <a:spcBef>
                <a:spcPct val="0"/>
              </a:spcBef>
              <a:spcAft>
                <a:spcPct val="0"/>
              </a:spcAft>
            </a:pPr>
            <a:r>
              <a:rPr lang="en-US" sz="1200" i="1" dirty="0">
                <a:solidFill>
                  <a:srgbClr val="FFFFFF"/>
                </a:solidFill>
                <a:latin typeface="Cambria" pitchFamily="18" charset="0"/>
              </a:rPr>
              <a:t>NASB treats it as masculine and says “</a:t>
            </a:r>
            <a:r>
              <a:rPr lang="en-US" sz="1200" i="1" u="sng" dirty="0">
                <a:solidFill>
                  <a:srgbClr val="FFFF00"/>
                </a:solidFill>
                <a:latin typeface="Cambria" pitchFamily="18" charset="0"/>
              </a:rPr>
              <a:t>are all from one Father</a:t>
            </a:r>
            <a:r>
              <a:rPr lang="en-US" sz="1200" i="1" dirty="0">
                <a:solidFill>
                  <a:srgbClr val="FFFFFF"/>
                </a:solidFill>
                <a:latin typeface="Cambria" pitchFamily="18" charset="0"/>
              </a:rPr>
              <a:t>”</a:t>
            </a:r>
          </a:p>
          <a:p>
            <a:pPr algn="ctr" defTabSz="913745" eaLnBrk="0" fontAlgn="base" hangingPunct="0">
              <a:spcBef>
                <a:spcPct val="0"/>
              </a:spcBef>
              <a:spcAft>
                <a:spcPct val="0"/>
              </a:spcAft>
            </a:pPr>
            <a:r>
              <a:rPr lang="en-US" sz="1200" i="1" dirty="0">
                <a:solidFill>
                  <a:srgbClr val="FFFFFF"/>
                </a:solidFill>
                <a:latin typeface="Cambria" pitchFamily="18" charset="0"/>
              </a:rPr>
              <a:t>RSV treats it as neuter and says </a:t>
            </a:r>
            <a:r>
              <a:rPr lang="en-US" sz="1200" i="1" u="sng" dirty="0">
                <a:solidFill>
                  <a:srgbClr val="FFFF00"/>
                </a:solidFill>
                <a:latin typeface="Cambria" pitchFamily="18" charset="0"/>
              </a:rPr>
              <a:t>“all have one origin”</a:t>
            </a:r>
          </a:p>
          <a:p>
            <a:pPr algn="ctr" defTabSz="913745" eaLnBrk="0" fontAlgn="base" hangingPunct="0">
              <a:spcBef>
                <a:spcPct val="0"/>
              </a:spcBef>
              <a:spcAft>
                <a:spcPct val="0"/>
              </a:spcAft>
            </a:pPr>
            <a:r>
              <a:rPr lang="en-US" sz="1200" i="1" dirty="0">
                <a:solidFill>
                  <a:srgbClr val="FFFFFF"/>
                </a:solidFill>
                <a:latin typeface="Cambria" pitchFamily="18" charset="0"/>
              </a:rPr>
              <a:t>“Neither of these translations are commendable because they imply that Jesus is not eternal, and this is not what Hebrews means to say (cf. 1:12)” … “It is better to understand the author of Hebrews as saying that Jesus and God’s children all belong to the same class.”  “</a:t>
            </a:r>
            <a:r>
              <a:rPr lang="en-US" sz="1200" i="1" dirty="0">
                <a:solidFill>
                  <a:srgbClr val="FFFF00"/>
                </a:solidFill>
                <a:latin typeface="Cambria" pitchFamily="18" charset="0"/>
              </a:rPr>
              <a:t>they both belong to the class of humanity, including participation in suffering and death</a:t>
            </a:r>
            <a:r>
              <a:rPr lang="en-US" sz="1200" i="1" dirty="0">
                <a:solidFill>
                  <a:srgbClr val="FFFFFF"/>
                </a:solidFill>
                <a:latin typeface="Cambria" pitchFamily="18" charset="0"/>
              </a:rPr>
              <a:t>.”   “What made Jesus our brother was the fact that he existed in the same fleshly form as us.”  </a:t>
            </a:r>
            <a:r>
              <a:rPr lang="en-US" sz="1200" b="1" i="1" u="sng" dirty="0">
                <a:solidFill>
                  <a:srgbClr val="FFFFFF"/>
                </a:solidFill>
                <a:latin typeface="Cambria" pitchFamily="18" charset="0"/>
              </a:rPr>
              <a:t>D. </a:t>
            </a:r>
            <a:r>
              <a:rPr lang="en-US" sz="1200" b="1" i="1" u="sng" dirty="0" err="1">
                <a:solidFill>
                  <a:srgbClr val="FFFFFF"/>
                </a:solidFill>
                <a:latin typeface="Cambria" pitchFamily="18" charset="0"/>
              </a:rPr>
              <a:t>McClister</a:t>
            </a:r>
            <a:endParaRPr lang="en-US" sz="1200" b="1" i="1" u="sng" dirty="0">
              <a:solidFill>
                <a:srgbClr val="FFFFFF"/>
              </a:solidFill>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p:cNvSpPr>
          <p:nvPr>
            <p:ph type="sldImg"/>
          </p:nvPr>
        </p:nvSpPr>
        <p:spPr>
          <a:xfrm>
            <a:off x="382588" y="685800"/>
            <a:ext cx="6094412" cy="3429000"/>
          </a:xfrm>
          <a:solidFill>
            <a:srgbClr val="FFFFFF"/>
          </a:solidFill>
          <a:ln/>
        </p:spPr>
      </p:sp>
      <p:sp>
        <p:nvSpPr>
          <p:cNvPr id="2867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FEAB1196-3618-4122-A23C-546E3ECA8441}" type="slidenum">
              <a:rPr lang="en-US">
                <a:solidFill>
                  <a:prstClr val="black"/>
                </a:solidFill>
              </a:rPr>
              <a:pPr/>
              <a:t>35</a:t>
            </a:fld>
            <a:endParaRPr lang="en-US">
              <a:solidFill>
                <a:prstClr val="black"/>
              </a:solidFill>
            </a:endParaRPr>
          </a:p>
        </p:txBody>
      </p:sp>
      <p:sp>
        <p:nvSpPr>
          <p:cNvPr id="74754" name="Rectangle 1026"/>
          <p:cNvSpPr>
            <a:spLocks noGrp="1" noRot="1" noChangeAspect="1" noChangeArrowheads="1" noTextEdit="1"/>
          </p:cNvSpPr>
          <p:nvPr>
            <p:ph type="sldImg"/>
          </p:nvPr>
        </p:nvSpPr>
        <p:spPr>
          <a:xfrm>
            <a:off x="381000" y="685800"/>
            <a:ext cx="6096000" cy="3429000"/>
          </a:xfrm>
          <a:ln/>
        </p:spPr>
      </p:sp>
      <p:sp>
        <p:nvSpPr>
          <p:cNvPr id="74755" name="Rectangle 1027"/>
          <p:cNvSpPr>
            <a:spLocks noGrp="1" noChangeArrowheads="1"/>
          </p:cNvSpPr>
          <p:nvPr>
            <p:ph type="body" idx="1"/>
          </p:nvPr>
        </p:nvSpPr>
        <p:spPr>
          <a:noFill/>
          <a:ln/>
        </p:spPr>
        <p:txBody>
          <a:bodyPr/>
          <a:lstStyle/>
          <a:p>
            <a:pPr lvl="1"/>
            <a:endParaRPr lang="en-US" sz="1100" kern="1200" dirty="0">
              <a:solidFill>
                <a:schemeClr val="tx1"/>
              </a:solidFill>
              <a:latin typeface="+mn-lt"/>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FEAB1196-3618-4122-A23C-546E3ECA8441}" type="slidenum">
              <a:rPr lang="en-US">
                <a:solidFill>
                  <a:prstClr val="black"/>
                </a:solidFill>
              </a:rPr>
              <a:pPr/>
              <a:t>36</a:t>
            </a:fld>
            <a:endParaRPr lang="en-US">
              <a:solidFill>
                <a:prstClr val="black"/>
              </a:solidFill>
            </a:endParaRPr>
          </a:p>
        </p:txBody>
      </p:sp>
      <p:sp>
        <p:nvSpPr>
          <p:cNvPr id="74754" name="Rectangle 1026"/>
          <p:cNvSpPr>
            <a:spLocks noGrp="1" noRot="1" noChangeAspect="1" noChangeArrowheads="1" noTextEdit="1"/>
          </p:cNvSpPr>
          <p:nvPr>
            <p:ph type="sldImg"/>
          </p:nvPr>
        </p:nvSpPr>
        <p:spPr>
          <a:xfrm>
            <a:off x="381000" y="685800"/>
            <a:ext cx="6096000" cy="3429000"/>
          </a:xfrm>
          <a:ln/>
        </p:spPr>
      </p:sp>
      <p:sp>
        <p:nvSpPr>
          <p:cNvPr id="74755" name="Rectangle 1027"/>
          <p:cNvSpPr>
            <a:spLocks noGrp="1" noChangeArrowheads="1"/>
          </p:cNvSpPr>
          <p:nvPr>
            <p:ph type="body" idx="1"/>
          </p:nvPr>
        </p:nvSpPr>
        <p:spPr>
          <a:noFill/>
          <a:ln/>
        </p:spPr>
        <p:txBody>
          <a:bodyPr/>
          <a:lstStyle/>
          <a:p>
            <a:pPr lvl="1"/>
            <a:endParaRPr lang="en-US" sz="1100" kern="1200" dirty="0">
              <a:solidFill>
                <a:schemeClr val="tx1"/>
              </a:solidFill>
              <a:latin typeface="+mn-lt"/>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9AC205A0-605F-45B2-B7CB-57EB385763A2}" type="slidenum">
              <a:rPr lang="en-US">
                <a:solidFill>
                  <a:prstClr val="black"/>
                </a:solidFill>
              </a:rPr>
              <a:pPr/>
              <a:t>37</a:t>
            </a:fld>
            <a:endParaRPr lang="en-US">
              <a:solidFill>
                <a:prstClr val="black"/>
              </a:solidFill>
            </a:endParaRPr>
          </a:p>
        </p:txBody>
      </p:sp>
      <p:sp>
        <p:nvSpPr>
          <p:cNvPr id="52226" name="Rectangle 2"/>
          <p:cNvSpPr>
            <a:spLocks noGrp="1" noRot="1" noChangeAspect="1" noChangeArrowheads="1" noTextEdit="1"/>
          </p:cNvSpPr>
          <p:nvPr>
            <p:ph type="sldImg"/>
          </p:nvPr>
        </p:nvSpPr>
        <p:spPr>
          <a:xfrm>
            <a:off x="393700" y="692150"/>
            <a:ext cx="6070600" cy="3416300"/>
          </a:xfrm>
          <a:ln/>
        </p:spPr>
      </p:sp>
      <p:sp>
        <p:nvSpPr>
          <p:cNvPr id="52227" name="Rectangle 3"/>
          <p:cNvSpPr>
            <a:spLocks noGrp="1" noChangeArrowheads="1"/>
          </p:cNvSpPr>
          <p:nvPr>
            <p:ph type="body" idx="1"/>
          </p:nvPr>
        </p:nvSpPr>
        <p:spPr>
          <a:xfrm>
            <a:off x="913805" y="4343704"/>
            <a:ext cx="5030391" cy="4113892"/>
          </a:xfrm>
          <a:noFill/>
          <a:ln/>
        </p:spPr>
        <p:txBody>
          <a:bodyPr/>
          <a:lstStyle/>
          <a:p>
            <a:pPr eaLnBrk="1" hangingPunct="1"/>
            <a:endParaRPr lang="en-US">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C7118778-3AD7-4A26-96FE-C72A63B7746E}" type="slidenum">
              <a:rPr lang="en-US"/>
              <a:pPr/>
              <a:t>38</a:t>
            </a:fld>
            <a:endParaRPr lang="en-US"/>
          </a:p>
        </p:txBody>
      </p:sp>
      <p:sp>
        <p:nvSpPr>
          <p:cNvPr id="80898" name="Rectangle 2"/>
          <p:cNvSpPr>
            <a:spLocks noGrp="1" noRot="1" noChangeAspect="1" noChangeArrowheads="1" noTextEdit="1"/>
          </p:cNvSpPr>
          <p:nvPr>
            <p:ph type="sldImg"/>
          </p:nvPr>
        </p:nvSpPr>
        <p:spPr>
          <a:xfrm>
            <a:off x="393700" y="692150"/>
            <a:ext cx="6070600" cy="3416300"/>
          </a:xfrm>
          <a:ln/>
        </p:spPr>
      </p:sp>
      <p:sp>
        <p:nvSpPr>
          <p:cNvPr id="80899" name="Rectangle 3"/>
          <p:cNvSpPr>
            <a:spLocks noGrp="1" noChangeArrowheads="1"/>
          </p:cNvSpPr>
          <p:nvPr>
            <p:ph type="body" idx="1"/>
          </p:nvPr>
        </p:nvSpPr>
        <p:spPr>
          <a:xfrm>
            <a:off x="913805" y="4343704"/>
            <a:ext cx="5030391" cy="4113892"/>
          </a:xfrm>
          <a:noFill/>
          <a:ln/>
        </p:spPr>
        <p:txBody>
          <a:bodyPr/>
          <a:lstStyle/>
          <a:p>
            <a:pPr eaLnBrk="1" hangingPunct="1"/>
            <a:endParaRPr lang="en-US">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F7E8F2A3-4AF1-41B0-B546-4528F1E52A5E}" type="slidenum">
              <a:rPr lang="en-US"/>
              <a:pPr/>
              <a:t>39</a:t>
            </a:fld>
            <a:endParaRPr lang="en-US"/>
          </a:p>
        </p:txBody>
      </p:sp>
      <p:sp>
        <p:nvSpPr>
          <p:cNvPr id="84994" name="Rectangle 2"/>
          <p:cNvSpPr>
            <a:spLocks noGrp="1" noRot="1" noChangeAspect="1" noChangeArrowheads="1" noTextEdit="1"/>
          </p:cNvSpPr>
          <p:nvPr>
            <p:ph type="sldImg"/>
          </p:nvPr>
        </p:nvSpPr>
        <p:spPr>
          <a:xfrm>
            <a:off x="393700" y="692150"/>
            <a:ext cx="6070600" cy="3416300"/>
          </a:xfrm>
          <a:ln/>
        </p:spPr>
      </p:sp>
      <p:sp>
        <p:nvSpPr>
          <p:cNvPr id="84995" name="Rectangle 3"/>
          <p:cNvSpPr>
            <a:spLocks noGrp="1" noChangeArrowheads="1"/>
          </p:cNvSpPr>
          <p:nvPr>
            <p:ph type="body" idx="1"/>
          </p:nvPr>
        </p:nvSpPr>
        <p:spPr>
          <a:xfrm>
            <a:off x="913805" y="4343704"/>
            <a:ext cx="5030391" cy="4113892"/>
          </a:xfrm>
          <a:noFill/>
          <a:ln/>
        </p:spPr>
        <p:txBody>
          <a:bodyPr/>
          <a:lstStyle/>
          <a:p>
            <a:pPr eaLnBrk="1" hangingPunct="1"/>
            <a:endParaRPr lang="en-US">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685800" y="1405074"/>
            <a:ext cx="7772400" cy="1166813"/>
          </a:xfrm>
        </p:spPr>
        <p:txBody>
          <a:bodyPr/>
          <a:lstStyle>
            <a:lvl1pPr>
              <a:defRPr sz="4800"/>
            </a:lvl1pPr>
          </a:lstStyle>
          <a:p>
            <a:r>
              <a:rPr lang="en-US"/>
              <a:t>Click to edit Master title style</a:t>
            </a:r>
          </a:p>
        </p:txBody>
      </p:sp>
      <p:sp>
        <p:nvSpPr>
          <p:cNvPr id="17419"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6553200" y="4686300"/>
            <a:ext cx="2133600" cy="342900"/>
          </a:xfrm>
        </p:spPr>
        <p:txBody>
          <a:bodyPr/>
          <a:lstStyle>
            <a:lvl1pPr>
              <a:defRPr sz="1000"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
            <a:ext cx="2209800" cy="41409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6"/>
            <a:ext cx="6477000" cy="41409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084" y="206253"/>
            <a:ext cx="8229975" cy="4387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80" y="1341838"/>
            <a:ext cx="5340350" cy="3792140"/>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grpSp>
      <p:sp>
        <p:nvSpPr>
          <p:cNvPr id="25639" name="Rectangle 39"/>
          <p:cNvSpPr>
            <a:spLocks noGrp="1" noChangeArrowheads="1"/>
          </p:cNvSpPr>
          <p:nvPr>
            <p:ph type="subTitle" idx="1"/>
          </p:nvPr>
        </p:nvSpPr>
        <p:spPr>
          <a:xfrm>
            <a:off x="1371600" y="2914650"/>
            <a:ext cx="6400800" cy="1314450"/>
          </a:xfrm>
        </p:spPr>
        <p:txBody>
          <a:bodyPr/>
          <a:lstStyle>
            <a:lvl1pPr marL="0" indent="0" algn="ctr">
              <a:buFont typeface="Wingdings" charset="2"/>
              <a:buNone/>
              <a:defRPr/>
            </a:lvl1pPr>
          </a:lstStyle>
          <a:p>
            <a:r>
              <a:rPr lang="en-US"/>
              <a:t>Click to edit Master subtitle style</a:t>
            </a:r>
          </a:p>
        </p:txBody>
      </p:sp>
      <p:sp>
        <p:nvSpPr>
          <p:cNvPr id="25640" name="Rectangle 40"/>
          <p:cNvSpPr>
            <a:spLocks noGrp="1" noChangeArrowheads="1"/>
          </p:cNvSpPr>
          <p:nvPr>
            <p:ph type="ctrTitle"/>
          </p:nvPr>
        </p:nvSpPr>
        <p:spPr>
          <a:xfrm>
            <a:off x="685800" y="1326360"/>
            <a:ext cx="7772400" cy="1302544"/>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fld id="{DB50798F-B1F8-C74A-9D7A-5AF0239C14C4}" type="datetime1">
              <a:rPr lang="en-US">
                <a:solidFill>
                  <a:srgbClr val="FFFFFF"/>
                </a:solidFill>
              </a:rPr>
              <a:pPr/>
              <a:t>4/17/2016</a:t>
            </a:fld>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fld id="{6092778B-4F76-2E46-B18C-C39EB3EB3B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468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DFFF47AF-B5E1-2D44-AD37-FEB517521C7F}"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DEB543A1-766B-124F-9031-3C86F346ED0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92827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764" indent="0">
              <a:buNone/>
              <a:defRPr sz="1800"/>
            </a:lvl2pPr>
            <a:lvl3pPr marL="913533" indent="0">
              <a:buNone/>
              <a:defRPr sz="1600"/>
            </a:lvl3pPr>
            <a:lvl4pPr marL="1370292" indent="0">
              <a:buNone/>
              <a:defRPr sz="1400"/>
            </a:lvl4pPr>
            <a:lvl5pPr marL="1827064" indent="0">
              <a:buNone/>
              <a:defRPr sz="1400"/>
            </a:lvl5pPr>
            <a:lvl6pPr marL="2283828" indent="0">
              <a:buNone/>
              <a:defRPr sz="1400"/>
            </a:lvl6pPr>
            <a:lvl7pPr marL="2740593" indent="0">
              <a:buNone/>
              <a:defRPr sz="1400"/>
            </a:lvl7pPr>
            <a:lvl8pPr marL="3197361" indent="0">
              <a:buNone/>
              <a:defRPr sz="1400"/>
            </a:lvl8pPr>
            <a:lvl9pPr marL="3654124"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5F9737E1-582E-E246-91F2-F30062D3FC95}"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1A9509B5-36BD-D846-8B99-F8180334AD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796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fld id="{5D711E5F-7017-9742-ACA6-489489D74505}" type="datetime1">
              <a:rPr lang="en-US">
                <a:solidFill>
                  <a:srgbClr val="FFFFFF"/>
                </a:solidFill>
              </a:rPr>
              <a:pPr/>
              <a:t>4/17/2016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A2EB6C99-AEEE-544F-9195-1F89D42275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48057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6764" indent="0">
              <a:buNone/>
              <a:defRPr sz="2000" b="1"/>
            </a:lvl2pPr>
            <a:lvl3pPr marL="913533" indent="0">
              <a:buNone/>
              <a:defRPr sz="1800" b="1"/>
            </a:lvl3pPr>
            <a:lvl4pPr marL="1370292" indent="0">
              <a:buNone/>
              <a:defRPr sz="1600" b="1"/>
            </a:lvl4pPr>
            <a:lvl5pPr marL="1827064" indent="0">
              <a:buNone/>
              <a:defRPr sz="1600" b="1"/>
            </a:lvl5pPr>
            <a:lvl6pPr marL="2283828" indent="0">
              <a:buNone/>
              <a:defRPr sz="1600" b="1"/>
            </a:lvl6pPr>
            <a:lvl7pPr marL="2740593" indent="0">
              <a:buNone/>
              <a:defRPr sz="1600" b="1"/>
            </a:lvl7pPr>
            <a:lvl8pPr marL="3197361" indent="0">
              <a:buNone/>
              <a:defRPr sz="1600" b="1"/>
            </a:lvl8pPr>
            <a:lvl9pPr marL="36541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6764" indent="0">
              <a:buNone/>
              <a:defRPr sz="2000" b="1"/>
            </a:lvl2pPr>
            <a:lvl3pPr marL="913533" indent="0">
              <a:buNone/>
              <a:defRPr sz="1800" b="1"/>
            </a:lvl3pPr>
            <a:lvl4pPr marL="1370292" indent="0">
              <a:buNone/>
              <a:defRPr sz="1600" b="1"/>
            </a:lvl4pPr>
            <a:lvl5pPr marL="1827064" indent="0">
              <a:buNone/>
              <a:defRPr sz="1600" b="1"/>
            </a:lvl5pPr>
            <a:lvl6pPr marL="2283828" indent="0">
              <a:buNone/>
              <a:defRPr sz="1600" b="1"/>
            </a:lvl6pPr>
            <a:lvl7pPr marL="2740593" indent="0">
              <a:buNone/>
              <a:defRPr sz="1600" b="1"/>
            </a:lvl7pPr>
            <a:lvl8pPr marL="3197361" indent="0">
              <a:buNone/>
              <a:defRPr sz="1600" b="1"/>
            </a:lvl8pPr>
            <a:lvl9pPr marL="36541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fld id="{820644D7-404F-1D41-AD0C-F8290D541076}" type="datetime1">
              <a:rPr lang="en-US">
                <a:solidFill>
                  <a:srgbClr val="FFFFFF"/>
                </a:solidFill>
              </a:rPr>
              <a:pPr/>
              <a:t>4/17/2016</a:t>
            </a:fld>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fld id="{A7940183-2E01-044F-9414-731176535C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9141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fld id="{E6FAD4F4-F230-4147-8166-33951EE11755}" type="datetime1">
              <a:rPr lang="en-US">
                <a:solidFill>
                  <a:srgbClr val="FFFFFF"/>
                </a:solidFill>
              </a:rPr>
              <a:pPr/>
              <a:t>4/17/2016</a:t>
            </a:fld>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fld id="{F6E51283-4A88-5A4D-A330-FD1EB0B07F6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334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6E9BE9D1-9A91-B348-A4CC-A434DCF9E734}" type="datetime1">
              <a:rPr lang="en-US">
                <a:solidFill>
                  <a:srgbClr val="FFFFFF"/>
                </a:solidFill>
              </a:rPr>
              <a:pPr/>
              <a:t>4/17/2016</a:t>
            </a:fld>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fld id="{00A045FA-008C-3747-BD7A-388459389D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3021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2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2" y="1076343"/>
            <a:ext cx="3008313" cy="3518297"/>
          </a:xfrm>
        </p:spPr>
        <p:txBody>
          <a:bodyPr/>
          <a:lstStyle>
            <a:lvl1pPr marL="0" indent="0">
              <a:buNone/>
              <a:defRPr sz="1400"/>
            </a:lvl1pPr>
            <a:lvl2pPr marL="456764" indent="0">
              <a:buNone/>
              <a:defRPr sz="1200"/>
            </a:lvl2pPr>
            <a:lvl3pPr marL="913533" indent="0">
              <a:buNone/>
              <a:defRPr sz="1000"/>
            </a:lvl3pPr>
            <a:lvl4pPr marL="1370292" indent="0">
              <a:buNone/>
              <a:defRPr sz="900"/>
            </a:lvl4pPr>
            <a:lvl5pPr marL="1827064" indent="0">
              <a:buNone/>
              <a:defRPr sz="900"/>
            </a:lvl5pPr>
            <a:lvl6pPr marL="2283828" indent="0">
              <a:buNone/>
              <a:defRPr sz="900"/>
            </a:lvl6pPr>
            <a:lvl7pPr marL="2740593" indent="0">
              <a:buNone/>
              <a:defRPr sz="900"/>
            </a:lvl7pPr>
            <a:lvl8pPr marL="3197361" indent="0">
              <a:buNone/>
              <a:defRPr sz="900"/>
            </a:lvl8pPr>
            <a:lvl9pPr marL="3654124"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0EB1B8D5-23A9-8246-A681-BCDE9A4F079B}" type="datetime1">
              <a:rPr lang="en-US">
                <a:solidFill>
                  <a:srgbClr val="FFFFFF"/>
                </a:solidFill>
              </a:rPr>
              <a:pPr/>
              <a:t>4/17/2016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6704C0C5-DCA1-6C49-ACD3-74831040D2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29803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64" indent="0">
              <a:buNone/>
              <a:defRPr sz="2800"/>
            </a:lvl2pPr>
            <a:lvl3pPr marL="913533" indent="0">
              <a:buNone/>
              <a:defRPr sz="2400"/>
            </a:lvl3pPr>
            <a:lvl4pPr marL="1370292" indent="0">
              <a:buNone/>
              <a:defRPr sz="2000"/>
            </a:lvl4pPr>
            <a:lvl5pPr marL="1827064" indent="0">
              <a:buNone/>
              <a:defRPr sz="2000"/>
            </a:lvl5pPr>
            <a:lvl6pPr marL="2283828" indent="0">
              <a:buNone/>
              <a:defRPr sz="2000"/>
            </a:lvl6pPr>
            <a:lvl7pPr marL="2740593" indent="0">
              <a:buNone/>
              <a:defRPr sz="2000"/>
            </a:lvl7pPr>
            <a:lvl8pPr marL="3197361" indent="0">
              <a:buNone/>
              <a:defRPr sz="2000"/>
            </a:lvl8pPr>
            <a:lvl9pPr marL="3654124" indent="0">
              <a:buNone/>
              <a:defRPr sz="2000"/>
            </a:lvl9pPr>
          </a:lstStyle>
          <a:p>
            <a:pPr lvl="0"/>
            <a:endParaRPr lang="en-US" noProof="0"/>
          </a:p>
        </p:txBody>
      </p:sp>
      <p:sp>
        <p:nvSpPr>
          <p:cNvPr id="4" name="Text Placeholder 3"/>
          <p:cNvSpPr>
            <a:spLocks noGrp="1"/>
          </p:cNvSpPr>
          <p:nvPr>
            <p:ph type="body" sz="half" idx="2"/>
          </p:nvPr>
        </p:nvSpPr>
        <p:spPr>
          <a:xfrm>
            <a:off x="1792288" y="4025534"/>
            <a:ext cx="5486400" cy="603647"/>
          </a:xfrm>
        </p:spPr>
        <p:txBody>
          <a:bodyPr/>
          <a:lstStyle>
            <a:lvl1pPr marL="0" indent="0">
              <a:buNone/>
              <a:defRPr sz="1400"/>
            </a:lvl1pPr>
            <a:lvl2pPr marL="456764" indent="0">
              <a:buNone/>
              <a:defRPr sz="1200"/>
            </a:lvl2pPr>
            <a:lvl3pPr marL="913533" indent="0">
              <a:buNone/>
              <a:defRPr sz="1000"/>
            </a:lvl3pPr>
            <a:lvl4pPr marL="1370292" indent="0">
              <a:buNone/>
              <a:defRPr sz="900"/>
            </a:lvl4pPr>
            <a:lvl5pPr marL="1827064" indent="0">
              <a:buNone/>
              <a:defRPr sz="900"/>
            </a:lvl5pPr>
            <a:lvl6pPr marL="2283828" indent="0">
              <a:buNone/>
              <a:defRPr sz="900"/>
            </a:lvl6pPr>
            <a:lvl7pPr marL="2740593" indent="0">
              <a:buNone/>
              <a:defRPr sz="900"/>
            </a:lvl7pPr>
            <a:lvl8pPr marL="3197361" indent="0">
              <a:buNone/>
              <a:defRPr sz="900"/>
            </a:lvl8pPr>
            <a:lvl9pPr marL="3654124"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0F615EF7-203E-8B49-A31B-BC149ABC5AC5}" type="datetime1">
              <a:rPr lang="en-US">
                <a:solidFill>
                  <a:srgbClr val="FFFFFF"/>
                </a:solidFill>
              </a:rPr>
              <a:pPr/>
              <a:t>4/17/2016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4FE2116C-6FCA-5747-BBD7-D1708F7D30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2405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89AE75D5-7892-544A-8EBC-03195F7F53B0}"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31989476-46CB-8847-8E89-545F0A36A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99806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2"/>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2"/>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D87802F9-F731-3A46-B249-E4E03CBF7589}"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FB2148B4-1BBC-BB49-AB9A-6B8D86BCAF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5304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398044"/>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fld id="{B930D2BF-4555-C74C-B6B3-44CD366DE520}"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E73365F0-EA48-A842-BCF4-BE855D36E4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3542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80" y="1341838"/>
            <a:ext cx="5340350" cy="3792140"/>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grpSp>
      <p:sp>
        <p:nvSpPr>
          <p:cNvPr id="25639" name="Rectangle 39"/>
          <p:cNvSpPr>
            <a:spLocks noGrp="1" noChangeArrowheads="1"/>
          </p:cNvSpPr>
          <p:nvPr>
            <p:ph type="subTitle" idx="1"/>
          </p:nvPr>
        </p:nvSpPr>
        <p:spPr>
          <a:xfrm>
            <a:off x="1371600" y="2914650"/>
            <a:ext cx="6400800" cy="1314450"/>
          </a:xfrm>
        </p:spPr>
        <p:txBody>
          <a:bodyPr/>
          <a:lstStyle>
            <a:lvl1pPr marL="0" indent="0" algn="ctr">
              <a:buFont typeface="Wingdings" charset="2"/>
              <a:buNone/>
              <a:defRPr/>
            </a:lvl1pPr>
          </a:lstStyle>
          <a:p>
            <a:r>
              <a:rPr lang="en-US"/>
              <a:t>Click to edit Master subtitle style</a:t>
            </a:r>
          </a:p>
        </p:txBody>
      </p:sp>
      <p:sp>
        <p:nvSpPr>
          <p:cNvPr id="25640" name="Rectangle 40"/>
          <p:cNvSpPr>
            <a:spLocks noGrp="1" noChangeArrowheads="1"/>
          </p:cNvSpPr>
          <p:nvPr>
            <p:ph type="ctrTitle"/>
          </p:nvPr>
        </p:nvSpPr>
        <p:spPr>
          <a:xfrm>
            <a:off x="685800" y="1326360"/>
            <a:ext cx="7772400" cy="1302544"/>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fld id="{DB50798F-B1F8-C74A-9D7A-5AF0239C14C4}" type="datetime1">
              <a:rPr lang="en-US">
                <a:solidFill>
                  <a:srgbClr val="FFFFFF"/>
                </a:solidFill>
              </a:rPr>
              <a:pPr/>
              <a:t>4/17/2016</a:t>
            </a:fld>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fld id="{6092778B-4F76-2E46-B18C-C39EB3EB3B0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4683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DFFF47AF-B5E1-2D44-AD37-FEB517521C7F}"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DEB543A1-766B-124F-9031-3C86F346ED0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92827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764" indent="0">
              <a:buNone/>
              <a:defRPr sz="1800"/>
            </a:lvl2pPr>
            <a:lvl3pPr marL="913533" indent="0">
              <a:buNone/>
              <a:defRPr sz="1600"/>
            </a:lvl3pPr>
            <a:lvl4pPr marL="1370292" indent="0">
              <a:buNone/>
              <a:defRPr sz="1400"/>
            </a:lvl4pPr>
            <a:lvl5pPr marL="1827064" indent="0">
              <a:buNone/>
              <a:defRPr sz="1400"/>
            </a:lvl5pPr>
            <a:lvl6pPr marL="2283828" indent="0">
              <a:buNone/>
              <a:defRPr sz="1400"/>
            </a:lvl6pPr>
            <a:lvl7pPr marL="2740593" indent="0">
              <a:buNone/>
              <a:defRPr sz="1400"/>
            </a:lvl7pPr>
            <a:lvl8pPr marL="3197361" indent="0">
              <a:buNone/>
              <a:defRPr sz="1400"/>
            </a:lvl8pPr>
            <a:lvl9pPr marL="3654124"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5F9737E1-582E-E246-91F2-F30062D3FC95}"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1A9509B5-36BD-D846-8B99-F8180334AD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796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1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764" indent="0">
              <a:buNone/>
              <a:defRPr sz="1800"/>
            </a:lvl2pPr>
            <a:lvl3pPr marL="913533" indent="0">
              <a:buNone/>
              <a:defRPr sz="1600"/>
            </a:lvl3pPr>
            <a:lvl4pPr marL="1370292" indent="0">
              <a:buNone/>
              <a:defRPr sz="1400"/>
            </a:lvl4pPr>
            <a:lvl5pPr marL="1827064" indent="0">
              <a:buNone/>
              <a:defRPr sz="1400"/>
            </a:lvl5pPr>
            <a:lvl6pPr marL="2283828" indent="0">
              <a:buNone/>
              <a:defRPr sz="1400"/>
            </a:lvl6pPr>
            <a:lvl7pPr marL="2740593" indent="0">
              <a:buNone/>
              <a:defRPr sz="1400"/>
            </a:lvl7pPr>
            <a:lvl8pPr marL="3197361" indent="0">
              <a:buNone/>
              <a:defRPr sz="1400"/>
            </a:lvl8pPr>
            <a:lvl9pPr marL="3654124"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fld id="{5D711E5F-7017-9742-ACA6-489489D74505}" type="datetime1">
              <a:rPr lang="en-US">
                <a:solidFill>
                  <a:srgbClr val="FFFFFF"/>
                </a:solidFill>
              </a:rPr>
              <a:pPr/>
              <a:t>4/17/2016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A2EB6C99-AEEE-544F-9195-1F89D42275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48057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6764" indent="0">
              <a:buNone/>
              <a:defRPr sz="2000" b="1"/>
            </a:lvl2pPr>
            <a:lvl3pPr marL="913533" indent="0">
              <a:buNone/>
              <a:defRPr sz="1800" b="1"/>
            </a:lvl3pPr>
            <a:lvl4pPr marL="1370292" indent="0">
              <a:buNone/>
              <a:defRPr sz="1600" b="1"/>
            </a:lvl4pPr>
            <a:lvl5pPr marL="1827064" indent="0">
              <a:buNone/>
              <a:defRPr sz="1600" b="1"/>
            </a:lvl5pPr>
            <a:lvl6pPr marL="2283828" indent="0">
              <a:buNone/>
              <a:defRPr sz="1600" b="1"/>
            </a:lvl6pPr>
            <a:lvl7pPr marL="2740593" indent="0">
              <a:buNone/>
              <a:defRPr sz="1600" b="1"/>
            </a:lvl7pPr>
            <a:lvl8pPr marL="3197361" indent="0">
              <a:buNone/>
              <a:defRPr sz="1600" b="1"/>
            </a:lvl8pPr>
            <a:lvl9pPr marL="36541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6764" indent="0">
              <a:buNone/>
              <a:defRPr sz="2000" b="1"/>
            </a:lvl2pPr>
            <a:lvl3pPr marL="913533" indent="0">
              <a:buNone/>
              <a:defRPr sz="1800" b="1"/>
            </a:lvl3pPr>
            <a:lvl4pPr marL="1370292" indent="0">
              <a:buNone/>
              <a:defRPr sz="1600" b="1"/>
            </a:lvl4pPr>
            <a:lvl5pPr marL="1827064" indent="0">
              <a:buNone/>
              <a:defRPr sz="1600" b="1"/>
            </a:lvl5pPr>
            <a:lvl6pPr marL="2283828" indent="0">
              <a:buNone/>
              <a:defRPr sz="1600" b="1"/>
            </a:lvl6pPr>
            <a:lvl7pPr marL="2740593" indent="0">
              <a:buNone/>
              <a:defRPr sz="1600" b="1"/>
            </a:lvl7pPr>
            <a:lvl8pPr marL="3197361" indent="0">
              <a:buNone/>
              <a:defRPr sz="1600" b="1"/>
            </a:lvl8pPr>
            <a:lvl9pPr marL="36541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fld id="{820644D7-404F-1D41-AD0C-F8290D541076}" type="datetime1">
              <a:rPr lang="en-US">
                <a:solidFill>
                  <a:srgbClr val="FFFFFF"/>
                </a:solidFill>
              </a:rPr>
              <a:pPr/>
              <a:t>4/17/2016</a:t>
            </a:fld>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fld id="{A7940183-2E01-044F-9414-731176535C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91419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fld id="{E6FAD4F4-F230-4147-8166-33951EE11755}" type="datetime1">
              <a:rPr lang="en-US">
                <a:solidFill>
                  <a:srgbClr val="FFFFFF"/>
                </a:solidFill>
              </a:rPr>
              <a:pPr/>
              <a:t>4/17/2016</a:t>
            </a:fld>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fld id="{F6E51283-4A88-5A4D-A330-FD1EB0B07F6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3346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6E9BE9D1-9A91-B348-A4CC-A434DCF9E734}" type="datetime1">
              <a:rPr lang="en-US">
                <a:solidFill>
                  <a:srgbClr val="FFFFFF"/>
                </a:solidFill>
              </a:rPr>
              <a:pPr/>
              <a:t>4/17/2016</a:t>
            </a:fld>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fld id="{00A045FA-008C-3747-BD7A-388459389D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3021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2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2" y="1076343"/>
            <a:ext cx="3008313" cy="3518297"/>
          </a:xfrm>
        </p:spPr>
        <p:txBody>
          <a:bodyPr/>
          <a:lstStyle>
            <a:lvl1pPr marL="0" indent="0">
              <a:buNone/>
              <a:defRPr sz="1400"/>
            </a:lvl1pPr>
            <a:lvl2pPr marL="456764" indent="0">
              <a:buNone/>
              <a:defRPr sz="1200"/>
            </a:lvl2pPr>
            <a:lvl3pPr marL="913533" indent="0">
              <a:buNone/>
              <a:defRPr sz="1000"/>
            </a:lvl3pPr>
            <a:lvl4pPr marL="1370292" indent="0">
              <a:buNone/>
              <a:defRPr sz="900"/>
            </a:lvl4pPr>
            <a:lvl5pPr marL="1827064" indent="0">
              <a:buNone/>
              <a:defRPr sz="900"/>
            </a:lvl5pPr>
            <a:lvl6pPr marL="2283828" indent="0">
              <a:buNone/>
              <a:defRPr sz="900"/>
            </a:lvl6pPr>
            <a:lvl7pPr marL="2740593" indent="0">
              <a:buNone/>
              <a:defRPr sz="900"/>
            </a:lvl7pPr>
            <a:lvl8pPr marL="3197361" indent="0">
              <a:buNone/>
              <a:defRPr sz="900"/>
            </a:lvl8pPr>
            <a:lvl9pPr marL="3654124"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0EB1B8D5-23A9-8246-A681-BCDE9A4F079B}" type="datetime1">
              <a:rPr lang="en-US">
                <a:solidFill>
                  <a:srgbClr val="FFFFFF"/>
                </a:solidFill>
              </a:rPr>
              <a:pPr/>
              <a:t>4/17/2016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6704C0C5-DCA1-6C49-ACD3-74831040D2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29803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64" indent="0">
              <a:buNone/>
              <a:defRPr sz="2800"/>
            </a:lvl2pPr>
            <a:lvl3pPr marL="913533" indent="0">
              <a:buNone/>
              <a:defRPr sz="2400"/>
            </a:lvl3pPr>
            <a:lvl4pPr marL="1370292" indent="0">
              <a:buNone/>
              <a:defRPr sz="2000"/>
            </a:lvl4pPr>
            <a:lvl5pPr marL="1827064" indent="0">
              <a:buNone/>
              <a:defRPr sz="2000"/>
            </a:lvl5pPr>
            <a:lvl6pPr marL="2283828" indent="0">
              <a:buNone/>
              <a:defRPr sz="2000"/>
            </a:lvl6pPr>
            <a:lvl7pPr marL="2740593" indent="0">
              <a:buNone/>
              <a:defRPr sz="2000"/>
            </a:lvl7pPr>
            <a:lvl8pPr marL="3197361" indent="0">
              <a:buNone/>
              <a:defRPr sz="2000"/>
            </a:lvl8pPr>
            <a:lvl9pPr marL="3654124" indent="0">
              <a:buNone/>
              <a:defRPr sz="2000"/>
            </a:lvl9pPr>
          </a:lstStyle>
          <a:p>
            <a:pPr lvl="0"/>
            <a:endParaRPr lang="en-US" noProof="0"/>
          </a:p>
        </p:txBody>
      </p:sp>
      <p:sp>
        <p:nvSpPr>
          <p:cNvPr id="4" name="Text Placeholder 3"/>
          <p:cNvSpPr>
            <a:spLocks noGrp="1"/>
          </p:cNvSpPr>
          <p:nvPr>
            <p:ph type="body" sz="half" idx="2"/>
          </p:nvPr>
        </p:nvSpPr>
        <p:spPr>
          <a:xfrm>
            <a:off x="1792288" y="4025534"/>
            <a:ext cx="5486400" cy="603647"/>
          </a:xfrm>
        </p:spPr>
        <p:txBody>
          <a:bodyPr/>
          <a:lstStyle>
            <a:lvl1pPr marL="0" indent="0">
              <a:buNone/>
              <a:defRPr sz="1400"/>
            </a:lvl1pPr>
            <a:lvl2pPr marL="456764" indent="0">
              <a:buNone/>
              <a:defRPr sz="1200"/>
            </a:lvl2pPr>
            <a:lvl3pPr marL="913533" indent="0">
              <a:buNone/>
              <a:defRPr sz="1000"/>
            </a:lvl3pPr>
            <a:lvl4pPr marL="1370292" indent="0">
              <a:buNone/>
              <a:defRPr sz="900"/>
            </a:lvl4pPr>
            <a:lvl5pPr marL="1827064" indent="0">
              <a:buNone/>
              <a:defRPr sz="900"/>
            </a:lvl5pPr>
            <a:lvl6pPr marL="2283828" indent="0">
              <a:buNone/>
              <a:defRPr sz="900"/>
            </a:lvl6pPr>
            <a:lvl7pPr marL="2740593" indent="0">
              <a:buNone/>
              <a:defRPr sz="900"/>
            </a:lvl7pPr>
            <a:lvl8pPr marL="3197361" indent="0">
              <a:buNone/>
              <a:defRPr sz="900"/>
            </a:lvl8pPr>
            <a:lvl9pPr marL="3654124"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0F615EF7-203E-8B49-A31B-BC149ABC5AC5}" type="datetime1">
              <a:rPr lang="en-US">
                <a:solidFill>
                  <a:srgbClr val="FFFFFF"/>
                </a:solidFill>
              </a:rPr>
              <a:pPr/>
              <a:t>4/17/2016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4FE2116C-6FCA-5747-BBD7-D1708F7D30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2405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89AE75D5-7892-544A-8EBC-03195F7F53B0}"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31989476-46CB-8847-8E89-545F0A36ADA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99806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2"/>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2"/>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D87802F9-F731-3A46-B249-E4E03CBF7589}"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FB2148B4-1BBC-BB49-AB9A-6B8D86BCAF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5304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398044"/>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fld id="{B930D2BF-4555-C74C-B6B3-44CD366DE520}"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E73365F0-EA48-A842-BCF4-BE855D36E4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3542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526"/>
            <a:ext cx="7772400" cy="6078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39" y="2880400"/>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9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742956"/>
            <a:ext cx="43434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42956"/>
            <a:ext cx="43434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9888" y="167127"/>
            <a:ext cx="8984222" cy="538609"/>
          </a:xfrm>
        </p:spPr>
        <p:txBody>
          <a:bodyPr lIns="0" tIns="0" rIns="0" bIns="0"/>
          <a:lstStyle>
            <a:lvl1pPr>
              <a:defRPr sz="35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9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9888" y="167127"/>
            <a:ext cx="8984222" cy="538609"/>
          </a:xfrm>
        </p:spPr>
        <p:txBody>
          <a:bodyPr lIns="0" tIns="0" rIns="0" bIns="0"/>
          <a:lstStyle>
            <a:lvl1pPr>
              <a:defRPr sz="3500" b="1" i="0">
                <a:solidFill>
                  <a:schemeClr val="tx1"/>
                </a:solidFill>
                <a:latin typeface="Arial"/>
                <a:cs typeface="Arial"/>
              </a:defRPr>
            </a:lvl1pPr>
          </a:lstStyle>
          <a:p>
            <a:endParaRPr/>
          </a:p>
        </p:txBody>
      </p:sp>
      <p:sp>
        <p:nvSpPr>
          <p:cNvPr id="3" name="Holder 3"/>
          <p:cNvSpPr>
            <a:spLocks noGrp="1"/>
          </p:cNvSpPr>
          <p:nvPr>
            <p:ph sz="half" idx="2"/>
          </p:nvPr>
        </p:nvSpPr>
        <p:spPr>
          <a:xfrm>
            <a:off x="457200" y="118304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304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457200" y="478349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9888" y="167127"/>
            <a:ext cx="8984222" cy="538609"/>
          </a:xfrm>
        </p:spPr>
        <p:txBody>
          <a:bodyPr lIns="0" tIns="0" rIns="0" bIns="0"/>
          <a:lstStyle>
            <a:lvl1pPr>
              <a:defRPr sz="35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457200" y="478349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93"/>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40" indent="0" algn="ctr">
              <a:buNone/>
              <a:defRPr>
                <a:solidFill>
                  <a:schemeClr val="tx1">
                    <a:tint val="75000"/>
                  </a:schemeClr>
                </a:solidFill>
              </a:defRPr>
            </a:lvl3pPr>
            <a:lvl4pPr marL="1370453" indent="0" algn="ctr">
              <a:buNone/>
              <a:defRPr>
                <a:solidFill>
                  <a:schemeClr val="tx1">
                    <a:tint val="75000"/>
                  </a:schemeClr>
                </a:solidFill>
              </a:defRPr>
            </a:lvl4pPr>
            <a:lvl5pPr marL="1827276" indent="0" algn="ctr">
              <a:buNone/>
              <a:defRPr>
                <a:solidFill>
                  <a:schemeClr val="tx1">
                    <a:tint val="75000"/>
                  </a:schemeClr>
                </a:solidFill>
              </a:defRPr>
            </a:lvl5pPr>
            <a:lvl6pPr marL="2284095" indent="0" algn="ctr">
              <a:buNone/>
              <a:defRPr>
                <a:solidFill>
                  <a:schemeClr val="tx1">
                    <a:tint val="75000"/>
                  </a:schemeClr>
                </a:solidFill>
              </a:defRPr>
            </a:lvl6pPr>
            <a:lvl7pPr marL="2740913" indent="0" algn="ctr">
              <a:buNone/>
              <a:defRPr>
                <a:solidFill>
                  <a:schemeClr val="tx1">
                    <a:tint val="75000"/>
                  </a:schemeClr>
                </a:solidFill>
              </a:defRPr>
            </a:lvl7pPr>
            <a:lvl8pPr marL="3197733" indent="0" algn="ctr">
              <a:buNone/>
              <a:defRPr>
                <a:solidFill>
                  <a:schemeClr val="tx1">
                    <a:tint val="75000"/>
                  </a:schemeClr>
                </a:solidFill>
              </a:defRPr>
            </a:lvl8pPr>
            <a:lvl9pPr marL="36545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6BB116A-83F0-4593-A8BB-AD7FC7164862}" type="datetime1">
              <a:rPr lang="en-US"/>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FCFFA0A-75F8-41C9-A058-9D2A19DFA8DB}"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DEB0EE9-39A6-4DF5-8F5E-95AFA3784868}" type="datetime1">
              <a:rPr lang="en-US"/>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AB22EC-3479-470F-9DCC-A0C76FB3D1A3}"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40" indent="0">
              <a:buNone/>
              <a:defRPr sz="1600">
                <a:solidFill>
                  <a:schemeClr val="tx1">
                    <a:tint val="75000"/>
                  </a:schemeClr>
                </a:solidFill>
              </a:defRPr>
            </a:lvl3pPr>
            <a:lvl4pPr marL="1370453" indent="0">
              <a:buNone/>
              <a:defRPr sz="1400">
                <a:solidFill>
                  <a:schemeClr val="tx1">
                    <a:tint val="75000"/>
                  </a:schemeClr>
                </a:solidFill>
              </a:defRPr>
            </a:lvl4pPr>
            <a:lvl5pPr marL="1827276" indent="0">
              <a:buNone/>
              <a:defRPr sz="1400">
                <a:solidFill>
                  <a:schemeClr val="tx1">
                    <a:tint val="75000"/>
                  </a:schemeClr>
                </a:solidFill>
              </a:defRPr>
            </a:lvl5pPr>
            <a:lvl6pPr marL="2284095" indent="0">
              <a:buNone/>
              <a:defRPr sz="1400">
                <a:solidFill>
                  <a:schemeClr val="tx1">
                    <a:tint val="75000"/>
                  </a:schemeClr>
                </a:solidFill>
              </a:defRPr>
            </a:lvl6pPr>
            <a:lvl7pPr marL="2740913" indent="0">
              <a:buNone/>
              <a:defRPr sz="1400">
                <a:solidFill>
                  <a:schemeClr val="tx1">
                    <a:tint val="75000"/>
                  </a:schemeClr>
                </a:solidFill>
              </a:defRPr>
            </a:lvl7pPr>
            <a:lvl8pPr marL="3197733" indent="0">
              <a:buNone/>
              <a:defRPr sz="1400">
                <a:solidFill>
                  <a:schemeClr val="tx1">
                    <a:tint val="75000"/>
                  </a:schemeClr>
                </a:solidFill>
              </a:defRPr>
            </a:lvl8pPr>
            <a:lvl9pPr marL="365455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58AF315-8DE7-4248-A2B9-DDEB167274E5}" type="datetime1">
              <a:rPr lang="en-US"/>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669C81-E799-4373-A88E-0F89DADB0F2E}"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895BB81-FAED-460B-841C-D602716AFBEF}" type="datetime1">
              <a:rPr lang="en-US"/>
              <a:pPr/>
              <a:t>4/17/2016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3BE1EC5-2422-419C-9641-267A45963A2E}"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6819" indent="0">
              <a:buNone/>
              <a:defRPr sz="2000" b="1"/>
            </a:lvl2pPr>
            <a:lvl3pPr marL="913640" indent="0">
              <a:buNone/>
              <a:defRPr sz="1800" b="1"/>
            </a:lvl3pPr>
            <a:lvl4pPr marL="1370453" indent="0">
              <a:buNone/>
              <a:defRPr sz="1600" b="1"/>
            </a:lvl4pPr>
            <a:lvl5pPr marL="1827276" indent="0">
              <a:buNone/>
              <a:defRPr sz="1600" b="1"/>
            </a:lvl5pPr>
            <a:lvl6pPr marL="2284095" indent="0">
              <a:buNone/>
              <a:defRPr sz="1600" b="1"/>
            </a:lvl6pPr>
            <a:lvl7pPr marL="2740913" indent="0">
              <a:buNone/>
              <a:defRPr sz="1600" b="1"/>
            </a:lvl7pPr>
            <a:lvl8pPr marL="3197733" indent="0">
              <a:buNone/>
              <a:defRPr sz="1600" b="1"/>
            </a:lvl8pPr>
            <a:lvl9pPr marL="365455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6819" indent="0">
              <a:buNone/>
              <a:defRPr sz="2000" b="1"/>
            </a:lvl2pPr>
            <a:lvl3pPr marL="913640" indent="0">
              <a:buNone/>
              <a:defRPr sz="1800" b="1"/>
            </a:lvl3pPr>
            <a:lvl4pPr marL="1370453" indent="0">
              <a:buNone/>
              <a:defRPr sz="1600" b="1"/>
            </a:lvl4pPr>
            <a:lvl5pPr marL="1827276" indent="0">
              <a:buNone/>
              <a:defRPr sz="1600" b="1"/>
            </a:lvl5pPr>
            <a:lvl6pPr marL="2284095" indent="0">
              <a:buNone/>
              <a:defRPr sz="1600" b="1"/>
            </a:lvl6pPr>
            <a:lvl7pPr marL="2740913" indent="0">
              <a:buNone/>
              <a:defRPr sz="1600" b="1"/>
            </a:lvl7pPr>
            <a:lvl8pPr marL="3197733" indent="0">
              <a:buNone/>
              <a:defRPr sz="1600" b="1"/>
            </a:lvl8pPr>
            <a:lvl9pPr marL="365455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81EC9EC-A264-4CAE-9C73-929B2D539696}" type="datetime1">
              <a:rPr lang="en-US"/>
              <a:pPr/>
              <a:t>4/17/2016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C5800C9-685C-4473-922F-BB846C3337F2}"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D350940-876B-426B-A2CF-AC02C42CC774}" type="datetime1">
              <a:rPr lang="en-US"/>
              <a:pPr/>
              <a:t>4/17/2016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712212-49AE-42B7-AE24-F6EA6156B64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41"/>
            <a:ext cx="4040188" cy="479822"/>
          </a:xfrm>
        </p:spPr>
        <p:txBody>
          <a:bodyPr anchor="b"/>
          <a:lstStyle>
            <a:lvl1pPr marL="0" indent="0">
              <a:buNone/>
              <a:defRPr sz="2400" b="1"/>
            </a:lvl1pPr>
            <a:lvl2pPr marL="456764" indent="0">
              <a:buNone/>
              <a:defRPr sz="2000" b="1"/>
            </a:lvl2pPr>
            <a:lvl3pPr marL="913533" indent="0">
              <a:buNone/>
              <a:defRPr sz="1800" b="1"/>
            </a:lvl3pPr>
            <a:lvl4pPr marL="1370292" indent="0">
              <a:buNone/>
              <a:defRPr sz="1600" b="1"/>
            </a:lvl4pPr>
            <a:lvl5pPr marL="1827064" indent="0">
              <a:buNone/>
              <a:defRPr sz="1600" b="1"/>
            </a:lvl5pPr>
            <a:lvl6pPr marL="2283828" indent="0">
              <a:buNone/>
              <a:defRPr sz="1600" b="1"/>
            </a:lvl6pPr>
            <a:lvl7pPr marL="2740593" indent="0">
              <a:buNone/>
              <a:defRPr sz="1600" b="1"/>
            </a:lvl7pPr>
            <a:lvl8pPr marL="3197361" indent="0">
              <a:buNone/>
              <a:defRPr sz="1600" b="1"/>
            </a:lvl8pPr>
            <a:lvl9pPr marL="36541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151341"/>
            <a:ext cx="4041775" cy="479822"/>
          </a:xfrm>
        </p:spPr>
        <p:txBody>
          <a:bodyPr anchor="b"/>
          <a:lstStyle>
            <a:lvl1pPr marL="0" indent="0">
              <a:buNone/>
              <a:defRPr sz="2400" b="1"/>
            </a:lvl1pPr>
            <a:lvl2pPr marL="456764" indent="0">
              <a:buNone/>
              <a:defRPr sz="2000" b="1"/>
            </a:lvl2pPr>
            <a:lvl3pPr marL="913533" indent="0">
              <a:buNone/>
              <a:defRPr sz="1800" b="1"/>
            </a:lvl3pPr>
            <a:lvl4pPr marL="1370292" indent="0">
              <a:buNone/>
              <a:defRPr sz="1600" b="1"/>
            </a:lvl4pPr>
            <a:lvl5pPr marL="1827064" indent="0">
              <a:buNone/>
              <a:defRPr sz="1600" b="1"/>
            </a:lvl5pPr>
            <a:lvl6pPr marL="2283828" indent="0">
              <a:buNone/>
              <a:defRPr sz="1600" b="1"/>
            </a:lvl6pPr>
            <a:lvl7pPr marL="2740593" indent="0">
              <a:buNone/>
              <a:defRPr sz="1600" b="1"/>
            </a:lvl7pPr>
            <a:lvl8pPr marL="3197361" indent="0">
              <a:buNone/>
              <a:defRPr sz="1600" b="1"/>
            </a:lvl8pPr>
            <a:lvl9pPr marL="36541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149BB2F-D43E-49D2-9451-AC12B64BFCFC}" type="datetime1">
              <a:rPr lang="en-US"/>
              <a:pPr/>
              <a:t>4/17/2016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7E973DA-B9D3-459A-A5B0-65A87EE22A72}"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2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2" y="1076343"/>
            <a:ext cx="3008313" cy="3518297"/>
          </a:xfrm>
        </p:spPr>
        <p:txBody>
          <a:bodyPr/>
          <a:lstStyle>
            <a:lvl1pPr marL="0" indent="0">
              <a:buNone/>
              <a:defRPr sz="1400"/>
            </a:lvl1pPr>
            <a:lvl2pPr marL="456819" indent="0">
              <a:buNone/>
              <a:defRPr sz="1200"/>
            </a:lvl2pPr>
            <a:lvl3pPr marL="913640" indent="0">
              <a:buNone/>
              <a:defRPr sz="1000"/>
            </a:lvl3pPr>
            <a:lvl4pPr marL="1370453" indent="0">
              <a:buNone/>
              <a:defRPr sz="900"/>
            </a:lvl4pPr>
            <a:lvl5pPr marL="1827276" indent="0">
              <a:buNone/>
              <a:defRPr sz="900"/>
            </a:lvl5pPr>
            <a:lvl6pPr marL="2284095" indent="0">
              <a:buNone/>
              <a:defRPr sz="900"/>
            </a:lvl6pPr>
            <a:lvl7pPr marL="2740913" indent="0">
              <a:buNone/>
              <a:defRPr sz="900"/>
            </a:lvl7pPr>
            <a:lvl8pPr marL="3197733" indent="0">
              <a:buNone/>
              <a:defRPr sz="900"/>
            </a:lvl8pPr>
            <a:lvl9pPr marL="365455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3FB2006-C196-4A28-ABA7-CCE2AEC4F1BD}" type="datetime1">
              <a:rPr lang="en-US"/>
              <a:pPr/>
              <a:t>4/17/2016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70BFEEF-B714-46EC-B0A8-A0C6D88740AA}"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6819" indent="0">
              <a:buNone/>
              <a:defRPr sz="2800"/>
            </a:lvl2pPr>
            <a:lvl3pPr marL="913640" indent="0">
              <a:buNone/>
              <a:defRPr sz="2400"/>
            </a:lvl3pPr>
            <a:lvl4pPr marL="1370453" indent="0">
              <a:buNone/>
              <a:defRPr sz="2000"/>
            </a:lvl4pPr>
            <a:lvl5pPr marL="1827276" indent="0">
              <a:buNone/>
              <a:defRPr sz="2000"/>
            </a:lvl5pPr>
            <a:lvl6pPr marL="2284095" indent="0">
              <a:buNone/>
              <a:defRPr sz="2000"/>
            </a:lvl6pPr>
            <a:lvl7pPr marL="2740913" indent="0">
              <a:buNone/>
              <a:defRPr sz="2000"/>
            </a:lvl7pPr>
            <a:lvl8pPr marL="3197733" indent="0">
              <a:buNone/>
              <a:defRPr sz="2000"/>
            </a:lvl8pPr>
            <a:lvl9pPr marL="3654550" indent="0">
              <a:buNone/>
              <a:defRPr sz="2000"/>
            </a:lvl9pPr>
          </a:lstStyle>
          <a:p>
            <a:pPr lvl="0"/>
            <a:endParaRPr lang="en-US" noProof="0"/>
          </a:p>
        </p:txBody>
      </p:sp>
      <p:sp>
        <p:nvSpPr>
          <p:cNvPr id="4" name="Text Placeholder 3"/>
          <p:cNvSpPr>
            <a:spLocks noGrp="1"/>
          </p:cNvSpPr>
          <p:nvPr>
            <p:ph type="body" sz="half" idx="2"/>
          </p:nvPr>
        </p:nvSpPr>
        <p:spPr>
          <a:xfrm>
            <a:off x="1792288" y="4025534"/>
            <a:ext cx="5486400" cy="603647"/>
          </a:xfrm>
        </p:spPr>
        <p:txBody>
          <a:bodyPr/>
          <a:lstStyle>
            <a:lvl1pPr marL="0" indent="0">
              <a:buNone/>
              <a:defRPr sz="1400"/>
            </a:lvl1pPr>
            <a:lvl2pPr marL="456819" indent="0">
              <a:buNone/>
              <a:defRPr sz="1200"/>
            </a:lvl2pPr>
            <a:lvl3pPr marL="913640" indent="0">
              <a:buNone/>
              <a:defRPr sz="1000"/>
            </a:lvl3pPr>
            <a:lvl4pPr marL="1370453" indent="0">
              <a:buNone/>
              <a:defRPr sz="900"/>
            </a:lvl4pPr>
            <a:lvl5pPr marL="1827276" indent="0">
              <a:buNone/>
              <a:defRPr sz="900"/>
            </a:lvl5pPr>
            <a:lvl6pPr marL="2284095" indent="0">
              <a:buNone/>
              <a:defRPr sz="900"/>
            </a:lvl6pPr>
            <a:lvl7pPr marL="2740913" indent="0">
              <a:buNone/>
              <a:defRPr sz="900"/>
            </a:lvl7pPr>
            <a:lvl8pPr marL="3197733" indent="0">
              <a:buNone/>
              <a:defRPr sz="900"/>
            </a:lvl8pPr>
            <a:lvl9pPr marL="365455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B507E37-284E-486F-9225-CADDCEE149CC}" type="datetime1">
              <a:rPr lang="en-US"/>
              <a:pPr/>
              <a:t>4/17/2016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449B8E5-0ADD-429D-A066-692EE2B6B8BA}"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DB995B1-603C-4EAC-8958-01F913E90317}" type="datetime1">
              <a:rPr lang="en-US"/>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3AB81DB-F03C-46CC-A76D-68D630FC75AF}"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8DF37D4-0BC3-46C6-87D3-A899B4264215}" type="datetime1">
              <a:rPr lang="en-US"/>
              <a:pPr/>
              <a:t>4/17/2016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18931F5-83BC-42B5-B4C6-49C88C915431}"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524"/>
            <a:ext cx="7772400" cy="6078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39" y="2880399"/>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6" name="Holder 6"/>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9888" y="167127"/>
            <a:ext cx="8984222" cy="538609"/>
          </a:xfrm>
        </p:spPr>
        <p:txBody>
          <a:bodyPr lIns="0" tIns="0" rIns="0" bIns="0"/>
          <a:lstStyle>
            <a:lvl1pPr>
              <a:defRPr sz="35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6" name="Holder 6"/>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9888" y="167127"/>
            <a:ext cx="8984222" cy="538609"/>
          </a:xfrm>
        </p:spPr>
        <p:txBody>
          <a:bodyPr lIns="0" tIns="0" rIns="0" bIns="0"/>
          <a:lstStyle>
            <a:lvl1pPr>
              <a:defRPr sz="3500" b="1" i="0">
                <a:solidFill>
                  <a:schemeClr val="tx1"/>
                </a:solidFill>
                <a:latin typeface="Arial"/>
                <a:cs typeface="Arial"/>
              </a:defRPr>
            </a:lvl1pPr>
          </a:lstStyle>
          <a:p>
            <a:endParaRPr/>
          </a:p>
        </p:txBody>
      </p:sp>
      <p:sp>
        <p:nvSpPr>
          <p:cNvPr id="3" name="Holder 3"/>
          <p:cNvSpPr>
            <a:spLocks noGrp="1"/>
          </p:cNvSpPr>
          <p:nvPr>
            <p:ph sz="half" idx="2"/>
          </p:nvPr>
        </p:nvSpPr>
        <p:spPr>
          <a:xfrm>
            <a:off x="457200" y="1183044"/>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3044"/>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7" name="Holder 7"/>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9888" y="167127"/>
            <a:ext cx="8984222" cy="538609"/>
          </a:xfrm>
        </p:spPr>
        <p:txBody>
          <a:bodyPr lIns="0" tIns="0" rIns="0" bIns="0"/>
          <a:lstStyle>
            <a:lvl1pPr>
              <a:defRPr sz="35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5" name="Holder 5"/>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4/17/2016</a:t>
            </a:fld>
            <a:endParaRPr lang="en-US">
              <a:solidFill>
                <a:prstClr val="black">
                  <a:tint val="75000"/>
                </a:prstClr>
              </a:solidFill>
            </a:endParaRPr>
          </a:p>
        </p:txBody>
      </p:sp>
      <p:sp>
        <p:nvSpPr>
          <p:cNvPr id="4" name="Holder 4"/>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80" y="1341838"/>
            <a:ext cx="5340350" cy="3792140"/>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grpSp>
      <p:sp>
        <p:nvSpPr>
          <p:cNvPr id="25639" name="Rectangle 39"/>
          <p:cNvSpPr>
            <a:spLocks noGrp="1" noChangeArrowheads="1"/>
          </p:cNvSpPr>
          <p:nvPr>
            <p:ph type="subTitle" idx="1"/>
          </p:nvPr>
        </p:nvSpPr>
        <p:spPr>
          <a:xfrm>
            <a:off x="1371600" y="2914650"/>
            <a:ext cx="6400800" cy="1314450"/>
          </a:xfrm>
        </p:spPr>
        <p:txBody>
          <a:bodyPr/>
          <a:lstStyle>
            <a:lvl1pPr marL="0" indent="0" algn="ctr">
              <a:buFont typeface="Wingdings" charset="2"/>
              <a:buNone/>
              <a:defRPr/>
            </a:lvl1pPr>
          </a:lstStyle>
          <a:p>
            <a:r>
              <a:rPr lang="en-US"/>
              <a:t>Click to edit Master subtitle style</a:t>
            </a:r>
          </a:p>
        </p:txBody>
      </p:sp>
      <p:sp>
        <p:nvSpPr>
          <p:cNvPr id="25640" name="Rectangle 40"/>
          <p:cNvSpPr>
            <a:spLocks noGrp="1" noChangeArrowheads="1"/>
          </p:cNvSpPr>
          <p:nvPr>
            <p:ph type="ctrTitle"/>
          </p:nvPr>
        </p:nvSpPr>
        <p:spPr>
          <a:xfrm>
            <a:off x="685800" y="1326360"/>
            <a:ext cx="7772400" cy="1302544"/>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fld id="{84046A2F-8229-48D4-A70D-FE09B564370E}" type="datetime1">
              <a:rPr lang="en-US">
                <a:solidFill>
                  <a:srgbClr val="FFFFFF"/>
                </a:solidFill>
              </a:rPr>
              <a:pPr/>
              <a:t>4/17/2016</a:t>
            </a:fld>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fld id="{D3550B39-E886-4CE0-9E5A-D66D62257B6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EE7F809D-D5FB-4301-B489-B2625CF833FA}"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1313E067-4844-4E13-A31C-8DFA8255636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873" indent="0">
              <a:buNone/>
              <a:defRPr sz="1800"/>
            </a:lvl2pPr>
            <a:lvl3pPr marL="913745" indent="0">
              <a:buNone/>
              <a:defRPr sz="1600"/>
            </a:lvl3pPr>
            <a:lvl4pPr marL="1370614" indent="0">
              <a:buNone/>
              <a:defRPr sz="1400"/>
            </a:lvl4pPr>
            <a:lvl5pPr marL="1827488" indent="0">
              <a:buNone/>
              <a:defRPr sz="1400"/>
            </a:lvl5pPr>
            <a:lvl6pPr marL="2284362" indent="0">
              <a:buNone/>
              <a:defRPr sz="1400"/>
            </a:lvl6pPr>
            <a:lvl7pPr marL="2741234" indent="0">
              <a:buNone/>
              <a:defRPr sz="1400"/>
            </a:lvl7pPr>
            <a:lvl8pPr marL="3198107" indent="0">
              <a:buNone/>
              <a:defRPr sz="1400"/>
            </a:lvl8pPr>
            <a:lvl9pPr marL="3654977"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76E1CFF7-6C10-4C29-A46E-827B6AE8EB78}"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B194C424-A88B-4224-B324-5630BA844E1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fld id="{7F2C985D-8675-42E7-89F4-5105D7FE1871}" type="datetime1">
              <a:rPr lang="en-US">
                <a:solidFill>
                  <a:srgbClr val="FFFFFF"/>
                </a:solidFill>
              </a:rPr>
              <a:pPr/>
              <a:t>4/17/2016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1BEDC79E-E4A3-4416-86E9-2C7552B8904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6873" indent="0">
              <a:buNone/>
              <a:defRPr sz="2000" b="1"/>
            </a:lvl2pPr>
            <a:lvl3pPr marL="913745" indent="0">
              <a:buNone/>
              <a:defRPr sz="1800" b="1"/>
            </a:lvl3pPr>
            <a:lvl4pPr marL="1370614" indent="0">
              <a:buNone/>
              <a:defRPr sz="1600" b="1"/>
            </a:lvl4pPr>
            <a:lvl5pPr marL="1827488" indent="0">
              <a:buNone/>
              <a:defRPr sz="1600" b="1"/>
            </a:lvl5pPr>
            <a:lvl6pPr marL="2284362" indent="0">
              <a:buNone/>
              <a:defRPr sz="1600" b="1"/>
            </a:lvl6pPr>
            <a:lvl7pPr marL="2741234" indent="0">
              <a:buNone/>
              <a:defRPr sz="1600" b="1"/>
            </a:lvl7pPr>
            <a:lvl8pPr marL="3198107" indent="0">
              <a:buNone/>
              <a:defRPr sz="1600" b="1"/>
            </a:lvl8pPr>
            <a:lvl9pPr marL="365497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151335"/>
            <a:ext cx="4041775" cy="479822"/>
          </a:xfrm>
        </p:spPr>
        <p:txBody>
          <a:bodyPr anchor="b"/>
          <a:lstStyle>
            <a:lvl1pPr marL="0" indent="0">
              <a:buNone/>
              <a:defRPr sz="2400" b="1"/>
            </a:lvl1pPr>
            <a:lvl2pPr marL="456873" indent="0">
              <a:buNone/>
              <a:defRPr sz="2000" b="1"/>
            </a:lvl2pPr>
            <a:lvl3pPr marL="913745" indent="0">
              <a:buNone/>
              <a:defRPr sz="1800" b="1"/>
            </a:lvl3pPr>
            <a:lvl4pPr marL="1370614" indent="0">
              <a:buNone/>
              <a:defRPr sz="1600" b="1"/>
            </a:lvl4pPr>
            <a:lvl5pPr marL="1827488" indent="0">
              <a:buNone/>
              <a:defRPr sz="1600" b="1"/>
            </a:lvl5pPr>
            <a:lvl6pPr marL="2284362" indent="0">
              <a:buNone/>
              <a:defRPr sz="1600" b="1"/>
            </a:lvl6pPr>
            <a:lvl7pPr marL="2741234" indent="0">
              <a:buNone/>
              <a:defRPr sz="1600" b="1"/>
            </a:lvl7pPr>
            <a:lvl8pPr marL="3198107" indent="0">
              <a:buNone/>
              <a:defRPr sz="1600" b="1"/>
            </a:lvl8pPr>
            <a:lvl9pPr marL="365497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fld id="{C9AA9F2D-2BAA-45D3-89B7-AD2C7C9C2290}" type="datetime1">
              <a:rPr lang="en-US">
                <a:solidFill>
                  <a:srgbClr val="FFFFFF"/>
                </a:solidFill>
              </a:rPr>
              <a:pPr/>
              <a:t>4/17/2016</a:t>
            </a:fld>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fld id="{7A57AC07-3BE6-4E33-8AB2-E5C5AC9415F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fld id="{C92F8F2B-17DF-4675-AD93-CECF2A36450C}" type="datetime1">
              <a:rPr lang="en-US">
                <a:solidFill>
                  <a:srgbClr val="FFFFFF"/>
                </a:solidFill>
              </a:rPr>
              <a:pPr/>
              <a:t>4/17/2016</a:t>
            </a:fld>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fld id="{D59FBD40-A620-4190-8715-59D6E90BB66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777D98DE-C708-4C7A-8E92-0A57890B0521}" type="datetime1">
              <a:rPr lang="en-US">
                <a:solidFill>
                  <a:srgbClr val="FFFFFF"/>
                </a:solidFill>
              </a:rPr>
              <a:pPr/>
              <a:t>4/17/2016</a:t>
            </a:fld>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fld id="{C0D5DB44-B308-476E-8CA0-70BEDA83B59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42" y="1076343"/>
            <a:ext cx="3008313" cy="3518297"/>
          </a:xfrm>
        </p:spPr>
        <p:txBody>
          <a:bodyPr/>
          <a:lstStyle>
            <a:lvl1pPr marL="0" indent="0">
              <a:buNone/>
              <a:defRPr sz="1400"/>
            </a:lvl1pPr>
            <a:lvl2pPr marL="456873" indent="0">
              <a:buNone/>
              <a:defRPr sz="1200"/>
            </a:lvl2pPr>
            <a:lvl3pPr marL="913745" indent="0">
              <a:buNone/>
              <a:defRPr sz="1000"/>
            </a:lvl3pPr>
            <a:lvl4pPr marL="1370614" indent="0">
              <a:buNone/>
              <a:defRPr sz="900"/>
            </a:lvl4pPr>
            <a:lvl5pPr marL="1827488" indent="0">
              <a:buNone/>
              <a:defRPr sz="900"/>
            </a:lvl5pPr>
            <a:lvl6pPr marL="2284362" indent="0">
              <a:buNone/>
              <a:defRPr sz="900"/>
            </a:lvl6pPr>
            <a:lvl7pPr marL="2741234" indent="0">
              <a:buNone/>
              <a:defRPr sz="900"/>
            </a:lvl7pPr>
            <a:lvl8pPr marL="3198107" indent="0">
              <a:buNone/>
              <a:defRPr sz="900"/>
            </a:lvl8pPr>
            <a:lvl9pPr marL="3654977"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3B00552E-8E8E-4F6B-86CB-273C27CA0CDC}" type="datetime1">
              <a:rPr lang="en-US">
                <a:solidFill>
                  <a:srgbClr val="FFFFFF"/>
                </a:solidFill>
              </a:rPr>
              <a:pPr/>
              <a:t>4/17/2016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CF058E2D-9286-4250-8C4E-9374B717086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873" indent="0">
              <a:buNone/>
              <a:defRPr sz="2800"/>
            </a:lvl2pPr>
            <a:lvl3pPr marL="913745" indent="0">
              <a:buNone/>
              <a:defRPr sz="2400"/>
            </a:lvl3pPr>
            <a:lvl4pPr marL="1370614" indent="0">
              <a:buNone/>
              <a:defRPr sz="2000"/>
            </a:lvl4pPr>
            <a:lvl5pPr marL="1827488" indent="0">
              <a:buNone/>
              <a:defRPr sz="2000"/>
            </a:lvl5pPr>
            <a:lvl6pPr marL="2284362" indent="0">
              <a:buNone/>
              <a:defRPr sz="2000"/>
            </a:lvl6pPr>
            <a:lvl7pPr marL="2741234" indent="0">
              <a:buNone/>
              <a:defRPr sz="2000"/>
            </a:lvl7pPr>
            <a:lvl8pPr marL="3198107" indent="0">
              <a:buNone/>
              <a:defRPr sz="2000"/>
            </a:lvl8pPr>
            <a:lvl9pPr marL="3654977" indent="0">
              <a:buNone/>
              <a:defRPr sz="2000"/>
            </a:lvl9pPr>
          </a:lstStyle>
          <a:p>
            <a:pPr lvl="0"/>
            <a:endParaRPr lang="en-US" noProof="0"/>
          </a:p>
        </p:txBody>
      </p:sp>
      <p:sp>
        <p:nvSpPr>
          <p:cNvPr id="4" name="Text Placeholder 3"/>
          <p:cNvSpPr>
            <a:spLocks noGrp="1"/>
          </p:cNvSpPr>
          <p:nvPr>
            <p:ph type="body" sz="half" idx="2"/>
          </p:nvPr>
        </p:nvSpPr>
        <p:spPr>
          <a:xfrm>
            <a:off x="1792288" y="4025534"/>
            <a:ext cx="5486400" cy="603647"/>
          </a:xfrm>
        </p:spPr>
        <p:txBody>
          <a:bodyPr/>
          <a:lstStyle>
            <a:lvl1pPr marL="0" indent="0">
              <a:buNone/>
              <a:defRPr sz="1400"/>
            </a:lvl1pPr>
            <a:lvl2pPr marL="456873" indent="0">
              <a:buNone/>
              <a:defRPr sz="1200"/>
            </a:lvl2pPr>
            <a:lvl3pPr marL="913745" indent="0">
              <a:buNone/>
              <a:defRPr sz="1000"/>
            </a:lvl3pPr>
            <a:lvl4pPr marL="1370614" indent="0">
              <a:buNone/>
              <a:defRPr sz="900"/>
            </a:lvl4pPr>
            <a:lvl5pPr marL="1827488" indent="0">
              <a:buNone/>
              <a:defRPr sz="900"/>
            </a:lvl5pPr>
            <a:lvl6pPr marL="2284362" indent="0">
              <a:buNone/>
              <a:defRPr sz="900"/>
            </a:lvl6pPr>
            <a:lvl7pPr marL="2741234" indent="0">
              <a:buNone/>
              <a:defRPr sz="900"/>
            </a:lvl7pPr>
            <a:lvl8pPr marL="3198107" indent="0">
              <a:buNone/>
              <a:defRPr sz="900"/>
            </a:lvl8pPr>
            <a:lvl9pPr marL="3654977"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737FF052-602B-4934-BE23-8718D776F67C}" type="datetime1">
              <a:rPr lang="en-US">
                <a:solidFill>
                  <a:srgbClr val="FFFFFF"/>
                </a:solidFill>
              </a:rPr>
              <a:pPr/>
              <a:t>4/17/2016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fld id="{A544C940-265B-4DCD-88B8-EF771A73EA3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0B823C5B-A14F-461D-9DA1-6304A7AB69B5}"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5C0CC087-F3D6-43DF-A3D7-AB7C5F7A62B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fld id="{1C32CC5B-0F75-43DE-B9FB-534E3C34F118}"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0F1E939B-17A0-4000-987E-F1F7D3BB92D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398044"/>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fld id="{56DA4A1F-A9CE-472B-B392-39AC8CCB5799}"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5208C465-1E8C-4766-90BF-CBC56B64419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873" indent="0" algn="ctr">
              <a:buNone/>
              <a:defRPr/>
            </a:lvl2pPr>
            <a:lvl3pPr marL="913745" indent="0" algn="ctr">
              <a:buNone/>
              <a:defRPr/>
            </a:lvl3pPr>
            <a:lvl4pPr marL="1370614" indent="0" algn="ctr">
              <a:buNone/>
              <a:defRPr/>
            </a:lvl4pPr>
            <a:lvl5pPr marL="1827488" indent="0" algn="ctr">
              <a:buNone/>
              <a:defRPr/>
            </a:lvl5pPr>
            <a:lvl6pPr marL="2284362" indent="0" algn="ctr">
              <a:buNone/>
              <a:defRPr/>
            </a:lvl6pPr>
            <a:lvl7pPr marL="2741234" indent="0" algn="ctr">
              <a:buNone/>
              <a:defRPr/>
            </a:lvl7pPr>
            <a:lvl8pPr marL="3198107" indent="0" algn="ctr">
              <a:buNone/>
              <a:defRPr/>
            </a:lvl8pPr>
            <a:lvl9pPr marL="3654977" indent="0" algn="ctr">
              <a:buNone/>
              <a:defRPr/>
            </a:lvl9pPr>
          </a:lstStyle>
          <a:p>
            <a:r>
              <a:rPr lang="en-US"/>
              <a:t>Click to edit Master subtitle style</a:t>
            </a:r>
          </a:p>
        </p:txBody>
      </p:sp>
      <p:sp>
        <p:nvSpPr>
          <p:cNvPr id="4" name="Rectangle 39"/>
          <p:cNvSpPr>
            <a:spLocks noGrp="1" noChangeArrowheads="1"/>
          </p:cNvSpPr>
          <p:nvPr>
            <p:ph type="dt" sz="half" idx="10"/>
          </p:nvPr>
        </p:nvSpPr>
        <p:spPr>
          <a:ln/>
        </p:spPr>
        <p:txBody>
          <a:bodyPr/>
          <a:lstStyle>
            <a:lvl1pPr>
              <a:defRPr/>
            </a:lvl1pPr>
          </a:lstStyle>
          <a:p>
            <a:fld id="{1524101F-BECF-4A3F-856E-F38C497A3601}" type="datetime1">
              <a:rPr lang="en-US">
                <a:solidFill>
                  <a:srgbClr val="FFFFFF"/>
                </a:solidFill>
              </a:rPr>
              <a:pPr/>
              <a:t>4/17/2016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fld id="{46887A4E-1DAB-4EC9-83C7-8EFF02E1F9F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4" y="204793"/>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74" y="1076343"/>
            <a:ext cx="3008313" cy="3518297"/>
          </a:xfrm>
        </p:spPr>
        <p:txBody>
          <a:bodyPr/>
          <a:lstStyle>
            <a:lvl1pPr marL="0" indent="0">
              <a:buNone/>
              <a:defRPr sz="1400"/>
            </a:lvl1pPr>
            <a:lvl2pPr marL="456764" indent="0">
              <a:buNone/>
              <a:defRPr sz="1200"/>
            </a:lvl2pPr>
            <a:lvl3pPr marL="913533" indent="0">
              <a:buNone/>
              <a:defRPr sz="1000"/>
            </a:lvl3pPr>
            <a:lvl4pPr marL="1370292" indent="0">
              <a:buNone/>
              <a:defRPr sz="900"/>
            </a:lvl4pPr>
            <a:lvl5pPr marL="1827064" indent="0">
              <a:buNone/>
              <a:defRPr sz="900"/>
            </a:lvl5pPr>
            <a:lvl6pPr marL="2283828" indent="0">
              <a:buNone/>
              <a:defRPr sz="900"/>
            </a:lvl6pPr>
            <a:lvl7pPr marL="2740593" indent="0">
              <a:buNone/>
              <a:defRPr sz="900"/>
            </a:lvl7pPr>
            <a:lvl8pPr marL="3197361" indent="0">
              <a:buNone/>
              <a:defRPr sz="900"/>
            </a:lvl8pPr>
            <a:lvl9pPr marL="3654124"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64" indent="0">
              <a:buNone/>
              <a:defRPr sz="2800"/>
            </a:lvl2pPr>
            <a:lvl3pPr marL="913533" indent="0">
              <a:buNone/>
              <a:defRPr sz="2400"/>
            </a:lvl3pPr>
            <a:lvl4pPr marL="1370292" indent="0">
              <a:buNone/>
              <a:defRPr sz="2000"/>
            </a:lvl4pPr>
            <a:lvl5pPr marL="1827064" indent="0">
              <a:buNone/>
              <a:defRPr sz="2000"/>
            </a:lvl5pPr>
            <a:lvl6pPr marL="2283828" indent="0">
              <a:buNone/>
              <a:defRPr sz="2000"/>
            </a:lvl6pPr>
            <a:lvl7pPr marL="2740593" indent="0">
              <a:buNone/>
              <a:defRPr sz="2000"/>
            </a:lvl7pPr>
            <a:lvl8pPr marL="3197361" indent="0">
              <a:buNone/>
              <a:defRPr sz="2000"/>
            </a:lvl8pPr>
            <a:lvl9pPr marL="3654124" indent="0">
              <a:buNone/>
              <a:defRPr sz="2000"/>
            </a:lvl9pPr>
          </a:lstStyle>
          <a:p>
            <a:pPr lvl="0"/>
            <a:endParaRPr lang="en-US" noProof="0"/>
          </a:p>
        </p:txBody>
      </p:sp>
      <p:sp>
        <p:nvSpPr>
          <p:cNvPr id="4" name="Text Placeholder 3"/>
          <p:cNvSpPr>
            <a:spLocks noGrp="1"/>
          </p:cNvSpPr>
          <p:nvPr>
            <p:ph type="body" sz="half" idx="2"/>
          </p:nvPr>
        </p:nvSpPr>
        <p:spPr>
          <a:xfrm>
            <a:off x="1792288" y="4025640"/>
            <a:ext cx="5486400" cy="603647"/>
          </a:xfrm>
        </p:spPr>
        <p:txBody>
          <a:bodyPr/>
          <a:lstStyle>
            <a:lvl1pPr marL="0" indent="0">
              <a:buNone/>
              <a:defRPr sz="1400"/>
            </a:lvl1pPr>
            <a:lvl2pPr marL="456764" indent="0">
              <a:buNone/>
              <a:defRPr sz="1200"/>
            </a:lvl2pPr>
            <a:lvl3pPr marL="913533" indent="0">
              <a:buNone/>
              <a:defRPr sz="1000"/>
            </a:lvl3pPr>
            <a:lvl4pPr marL="1370292" indent="0">
              <a:buNone/>
              <a:defRPr sz="900"/>
            </a:lvl4pPr>
            <a:lvl5pPr marL="1827064" indent="0">
              <a:buNone/>
              <a:defRPr sz="900"/>
            </a:lvl5pPr>
            <a:lvl6pPr marL="2283828" indent="0">
              <a:buNone/>
              <a:defRPr sz="900"/>
            </a:lvl6pPr>
            <a:lvl7pPr marL="2740593" indent="0">
              <a:buNone/>
              <a:defRPr sz="900"/>
            </a:lvl7pPr>
            <a:lvl8pPr marL="3197361" indent="0">
              <a:buNone/>
              <a:defRPr sz="900"/>
            </a:lvl8pPr>
            <a:lvl9pPr marL="3654124"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6.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457200" y="0"/>
            <a:ext cx="8229600" cy="5715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p>
            <a:pPr lvl="0"/>
            <a:r>
              <a:rPr lang="en-US"/>
              <a:t>Click to edit Master title style</a:t>
            </a:r>
          </a:p>
        </p:txBody>
      </p:sp>
      <p:sp>
        <p:nvSpPr>
          <p:cNvPr id="16395" name="Rectangle 11"/>
          <p:cNvSpPr>
            <a:spLocks noGrp="1" noChangeArrowheads="1"/>
          </p:cNvSpPr>
          <p:nvPr>
            <p:ph type="body" idx="1"/>
          </p:nvPr>
        </p:nvSpPr>
        <p:spPr bwMode="auto">
          <a:xfrm>
            <a:off x="152400" y="742952"/>
            <a:ext cx="8839200" cy="3398838"/>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7772400" y="4972050"/>
            <a:ext cx="1371600" cy="17145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r" eaLnBrk="1" hangingPunct="1">
              <a:defRPr sz="1400" b="1">
                <a:effectLst>
                  <a:outerShdw blurRad="38100" dist="38100" dir="2700000" algn="tl">
                    <a:srgbClr val="010199"/>
                  </a:outerShdw>
                </a:effectLst>
                <a:latin typeface="Arial" charset="0"/>
                <a:cs typeface="+mn-cs"/>
              </a:defRPr>
            </a:lvl1pPr>
          </a:lstStyle>
          <a:p>
            <a:pPr fontAlgn="base">
              <a:spcBef>
                <a:spcPct val="0"/>
              </a:spcBef>
              <a:spcAft>
                <a:spcPct val="0"/>
              </a:spcAft>
              <a:defRPr/>
            </a:pPr>
            <a:fld id="{F34EEE36-3F98-428C-9787-9982ACA7A28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6764" algn="ctr" rtl="0" fontAlgn="base">
        <a:spcBef>
          <a:spcPct val="0"/>
        </a:spcBef>
        <a:spcAft>
          <a:spcPct val="0"/>
        </a:spcAft>
        <a:defRPr sz="4400" b="1">
          <a:solidFill>
            <a:srgbClr val="FFFF00"/>
          </a:solidFill>
          <a:latin typeface="Arial" charset="0"/>
        </a:defRPr>
      </a:lvl6pPr>
      <a:lvl7pPr marL="913533" algn="ctr" rtl="0" fontAlgn="base">
        <a:spcBef>
          <a:spcPct val="0"/>
        </a:spcBef>
        <a:spcAft>
          <a:spcPct val="0"/>
        </a:spcAft>
        <a:defRPr sz="4400" b="1">
          <a:solidFill>
            <a:srgbClr val="FFFF00"/>
          </a:solidFill>
          <a:latin typeface="Arial" charset="0"/>
        </a:defRPr>
      </a:lvl7pPr>
      <a:lvl8pPr marL="1370292" algn="ctr" rtl="0" fontAlgn="base">
        <a:spcBef>
          <a:spcPct val="0"/>
        </a:spcBef>
        <a:spcAft>
          <a:spcPct val="0"/>
        </a:spcAft>
        <a:defRPr sz="4400" b="1">
          <a:solidFill>
            <a:srgbClr val="FFFF00"/>
          </a:solidFill>
          <a:latin typeface="Arial" charset="0"/>
        </a:defRPr>
      </a:lvl8pPr>
      <a:lvl9pPr marL="1827064" algn="ctr" rtl="0" fontAlgn="base">
        <a:spcBef>
          <a:spcPct val="0"/>
        </a:spcBef>
        <a:spcAft>
          <a:spcPct val="0"/>
        </a:spcAft>
        <a:defRPr sz="4400" b="1">
          <a:solidFill>
            <a:srgbClr val="FFFF00"/>
          </a:solidFill>
          <a:latin typeface="Arial" charset="0"/>
        </a:defRPr>
      </a:lvl9pPr>
    </p:titleStyle>
    <p:bodyStyle>
      <a:lvl1pPr marL="342575" indent="-342575"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ea typeface="+mn-ea"/>
          <a:cs typeface="+mn-cs"/>
        </a:defRPr>
      </a:lvl1pPr>
      <a:lvl2pPr marL="742244" indent="-285479" algn="l" rtl="0" eaLnBrk="0" fontAlgn="base" hangingPunct="0">
        <a:spcBef>
          <a:spcPct val="20000"/>
        </a:spcBef>
        <a:spcAft>
          <a:spcPct val="0"/>
        </a:spcAft>
        <a:buClr>
          <a:schemeClr val="tx1"/>
        </a:buClr>
        <a:buSzPct val="75000"/>
        <a:buFont typeface="Wingdings" pitchFamily="2" charset="2"/>
        <a:buChar char="l"/>
        <a:defRPr sz="2800" b="1">
          <a:solidFill>
            <a:schemeClr val="tx1"/>
          </a:solidFill>
          <a:effectLst>
            <a:outerShdw blurRad="38100" dist="38100" dir="2700000" algn="tl">
              <a:srgbClr val="010199"/>
            </a:outerShdw>
          </a:effectLst>
          <a:latin typeface="+mn-lt"/>
        </a:defRPr>
      </a:lvl2pPr>
      <a:lvl3pPr marL="1141914" indent="-228381" algn="l" rtl="0" eaLnBrk="0" fontAlgn="base" hangingPunct="0">
        <a:spcBef>
          <a:spcPct val="20000"/>
        </a:spcBef>
        <a:spcAft>
          <a:spcPct val="0"/>
        </a:spcAft>
        <a:buClr>
          <a:schemeClr val="tx1"/>
        </a:buClr>
        <a:buSzPct val="75000"/>
        <a:buFont typeface="Wingdings" pitchFamily="2" charset="2"/>
        <a:buChar char="l"/>
        <a:defRPr sz="2400" b="1">
          <a:solidFill>
            <a:schemeClr val="tx1"/>
          </a:solidFill>
          <a:effectLst>
            <a:outerShdw blurRad="38100" dist="38100" dir="2700000" algn="tl">
              <a:srgbClr val="010199"/>
            </a:outerShdw>
          </a:effectLst>
          <a:latin typeface="+mn-lt"/>
        </a:defRPr>
      </a:lvl3pPr>
      <a:lvl4pPr marL="1598678" indent="-228381" algn="l" rtl="0" eaLnBrk="0" fontAlgn="base" hangingPunct="0">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4pPr>
      <a:lvl5pPr marL="2055446" indent="-228381" algn="l" rtl="0" eaLnBrk="0" fontAlgn="base" hangingPunct="0">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5pPr>
      <a:lvl6pPr marL="2512207" indent="-228381"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6pPr>
      <a:lvl7pPr marL="2968978" indent="-228381"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7pPr>
      <a:lvl8pPr marL="3425741" indent="-228381"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8pPr>
      <a:lvl9pPr marL="3882507" indent="-228381"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9pPr>
    </p:bodyStyle>
    <p:otherStyle>
      <a:defPPr>
        <a:defRPr lang="en-US"/>
      </a:defPPr>
      <a:lvl1pPr marL="0" algn="l" defTabSz="913533" rtl="0" eaLnBrk="1" latinLnBrk="0" hangingPunct="1">
        <a:defRPr sz="1800" kern="1200">
          <a:solidFill>
            <a:schemeClr val="tx1"/>
          </a:solidFill>
          <a:latin typeface="+mn-lt"/>
          <a:ea typeface="+mn-ea"/>
          <a:cs typeface="+mn-cs"/>
        </a:defRPr>
      </a:lvl1pPr>
      <a:lvl2pPr marL="456764" algn="l" defTabSz="913533" rtl="0" eaLnBrk="1" latinLnBrk="0" hangingPunct="1">
        <a:defRPr sz="1800" kern="1200">
          <a:solidFill>
            <a:schemeClr val="tx1"/>
          </a:solidFill>
          <a:latin typeface="+mn-lt"/>
          <a:ea typeface="+mn-ea"/>
          <a:cs typeface="+mn-cs"/>
        </a:defRPr>
      </a:lvl2pPr>
      <a:lvl3pPr marL="913533" algn="l" defTabSz="913533" rtl="0" eaLnBrk="1" latinLnBrk="0" hangingPunct="1">
        <a:defRPr sz="1800" kern="1200">
          <a:solidFill>
            <a:schemeClr val="tx1"/>
          </a:solidFill>
          <a:latin typeface="+mn-lt"/>
          <a:ea typeface="+mn-ea"/>
          <a:cs typeface="+mn-cs"/>
        </a:defRPr>
      </a:lvl3pPr>
      <a:lvl4pPr marL="1370292" algn="l" defTabSz="913533" rtl="0" eaLnBrk="1" latinLnBrk="0" hangingPunct="1">
        <a:defRPr sz="1800" kern="1200">
          <a:solidFill>
            <a:schemeClr val="tx1"/>
          </a:solidFill>
          <a:latin typeface="+mn-lt"/>
          <a:ea typeface="+mn-ea"/>
          <a:cs typeface="+mn-cs"/>
        </a:defRPr>
      </a:lvl4pPr>
      <a:lvl5pPr marL="1827064" algn="l" defTabSz="913533" rtl="0" eaLnBrk="1" latinLnBrk="0" hangingPunct="1">
        <a:defRPr sz="1800" kern="1200">
          <a:solidFill>
            <a:schemeClr val="tx1"/>
          </a:solidFill>
          <a:latin typeface="+mn-lt"/>
          <a:ea typeface="+mn-ea"/>
          <a:cs typeface="+mn-cs"/>
        </a:defRPr>
      </a:lvl5pPr>
      <a:lvl6pPr marL="2283828" algn="l" defTabSz="913533" rtl="0" eaLnBrk="1" latinLnBrk="0" hangingPunct="1">
        <a:defRPr sz="1800" kern="1200">
          <a:solidFill>
            <a:schemeClr val="tx1"/>
          </a:solidFill>
          <a:latin typeface="+mn-lt"/>
          <a:ea typeface="+mn-ea"/>
          <a:cs typeface="+mn-cs"/>
        </a:defRPr>
      </a:lvl6pPr>
      <a:lvl7pPr marL="2740593" algn="l" defTabSz="913533" rtl="0" eaLnBrk="1" latinLnBrk="0" hangingPunct="1">
        <a:defRPr sz="1800" kern="1200">
          <a:solidFill>
            <a:schemeClr val="tx1"/>
          </a:solidFill>
          <a:latin typeface="+mn-lt"/>
          <a:ea typeface="+mn-ea"/>
          <a:cs typeface="+mn-cs"/>
        </a:defRPr>
      </a:lvl7pPr>
      <a:lvl8pPr marL="3197361" algn="l" defTabSz="913533" rtl="0" eaLnBrk="1" latinLnBrk="0" hangingPunct="1">
        <a:defRPr sz="1800" kern="1200">
          <a:solidFill>
            <a:schemeClr val="tx1"/>
          </a:solidFill>
          <a:latin typeface="+mn-lt"/>
          <a:ea typeface="+mn-ea"/>
          <a:cs typeface="+mn-cs"/>
        </a:defRPr>
      </a:lvl8pPr>
      <a:lvl9pPr marL="3654124" algn="l" defTabSz="9135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rgbClr val="663300"/>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3650" y="1351366"/>
            <a:ext cx="5340350" cy="3792140"/>
            <a:chOff x="2394" y="1127"/>
            <a:chExt cx="3364" cy="3185"/>
          </a:xfrm>
        </p:grpSpPr>
        <p:sp>
          <p:nvSpPr>
            <p:cNvPr id="2457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1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1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1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grpSp>
      <p:sp>
        <p:nvSpPr>
          <p:cNvPr id="24613" name="Rectangle 37"/>
          <p:cNvSpPr>
            <a:spLocks noGrp="1" noChangeArrowheads="1"/>
          </p:cNvSpPr>
          <p:nvPr>
            <p:ph type="title"/>
          </p:nvPr>
        </p:nvSpPr>
        <p:spPr bwMode="auto">
          <a:xfrm>
            <a:off x="457200" y="208360"/>
            <a:ext cx="8229600" cy="857250"/>
          </a:xfrm>
          <a:prstGeom prst="rect">
            <a:avLst/>
          </a:prstGeom>
          <a:noFill/>
          <a:ln w="9525">
            <a:noFill/>
            <a:miter lim="800000"/>
            <a:headEnd/>
            <a:tailEnd/>
          </a:ln>
          <a:effectLst/>
        </p:spPr>
        <p:txBody>
          <a:bodyPr vert="horz" wrap="square" lIns="91353" tIns="45680" rIns="91353" bIns="45680" numCol="1" anchor="ctr" anchorCtr="0" compatLnSpc="1">
            <a:prstTxWarp prst="textNoShape">
              <a:avLst/>
            </a:prstTxWarp>
          </a:bodyPr>
          <a:lstStyle/>
          <a:p>
            <a:pPr lvl="0"/>
            <a:r>
              <a:rPr lang="en-US"/>
              <a:t>Click to edit Master title style</a:t>
            </a:r>
          </a:p>
        </p:txBody>
      </p:sp>
      <p:sp>
        <p:nvSpPr>
          <p:cNvPr id="24614" name="Rectangle 38"/>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15" name="Rectangle 39"/>
          <p:cNvSpPr>
            <a:spLocks noGrp="1" noChangeArrowheads="1"/>
          </p:cNvSpPr>
          <p:nvPr>
            <p:ph type="dt" sz="half" idx="2"/>
          </p:nvPr>
        </p:nvSpPr>
        <p:spPr bwMode="auto">
          <a:xfrm>
            <a:off x="457200" y="4708922"/>
            <a:ext cx="2133600" cy="342900"/>
          </a:xfrm>
          <a:prstGeom prst="rect">
            <a:avLst/>
          </a:prstGeom>
          <a:noFill/>
          <a:ln w="9525">
            <a:noFill/>
            <a:miter lim="800000"/>
            <a:headEnd/>
            <a:tailEnd/>
          </a:ln>
          <a:effectLst/>
        </p:spPr>
        <p:txBody>
          <a:bodyPr vert="horz" wrap="square" lIns="91353" tIns="45680" rIns="91353" bIns="45680" numCol="1" anchor="b" anchorCtr="0" compatLnSpc="1">
            <a:prstTxWarp prst="textNoShape">
              <a:avLst/>
            </a:prstTxWarp>
          </a:bodyPr>
          <a:lstStyle>
            <a:lvl1pPr algn="l" eaLnBrk="1" hangingPunct="1">
              <a:defRPr sz="1200"/>
            </a:lvl1pPr>
          </a:lstStyle>
          <a:p>
            <a:pPr fontAlgn="base">
              <a:spcBef>
                <a:spcPct val="0"/>
              </a:spcBef>
              <a:spcAft>
                <a:spcPct val="0"/>
              </a:spcAft>
            </a:pPr>
            <a:fld id="{545AA69F-D048-AF45-9963-A687B5D34EBF}" type="datetime1">
              <a:rPr lang="en-US">
                <a:solidFill>
                  <a:srgbClr val="FFFFFF"/>
                </a:solidFill>
                <a:ea typeface="ＭＳ Ｐゴシック" charset="0"/>
              </a:rPr>
              <a:pPr fontAlgn="base">
                <a:spcBef>
                  <a:spcPct val="0"/>
                </a:spcBef>
                <a:spcAft>
                  <a:spcPct val="0"/>
                </a:spcAft>
              </a:pPr>
              <a:t>4/17/2016</a:t>
            </a:fld>
            <a:endParaRPr lang="en-US">
              <a:solidFill>
                <a:srgbClr val="FFFFFF"/>
              </a:solidFill>
              <a:ea typeface="ＭＳ Ｐゴシック" charset="0"/>
            </a:endParaRPr>
          </a:p>
        </p:txBody>
      </p:sp>
      <p:sp>
        <p:nvSpPr>
          <p:cNvPr id="24616" name="Rectangle 40"/>
          <p:cNvSpPr>
            <a:spLocks noGrp="1" noChangeArrowheads="1"/>
          </p:cNvSpPr>
          <p:nvPr>
            <p:ph type="ftr" sz="quarter" idx="3"/>
          </p:nvPr>
        </p:nvSpPr>
        <p:spPr bwMode="auto">
          <a:xfrm>
            <a:off x="3124200" y="4708922"/>
            <a:ext cx="2895600" cy="342900"/>
          </a:xfrm>
          <a:prstGeom prst="rect">
            <a:avLst/>
          </a:prstGeom>
          <a:noFill/>
          <a:ln w="9525">
            <a:noFill/>
            <a:miter lim="800000"/>
            <a:headEnd/>
            <a:tailEnd/>
          </a:ln>
          <a:effectLst/>
        </p:spPr>
        <p:txBody>
          <a:bodyPr vert="horz" wrap="square" lIns="91353" tIns="45680" rIns="91353" bIns="45680" numCol="1" anchor="b" anchorCtr="0" compatLnSpc="1">
            <a:prstTxWarp prst="textNoShape">
              <a:avLst/>
            </a:prstTxWarp>
          </a:bodyPr>
          <a:lstStyle>
            <a:lvl1pPr eaLnBrk="1" hangingPunct="1">
              <a:defRPr sz="1200">
                <a:ea typeface="+mn-ea"/>
                <a:cs typeface="+mn-cs"/>
              </a:defRPr>
            </a:lvl1pPr>
          </a:lstStyle>
          <a:p>
            <a:pPr algn="ctr" fontAlgn="base">
              <a:spcBef>
                <a:spcPct val="0"/>
              </a:spcBef>
              <a:spcAft>
                <a:spcPct val="0"/>
              </a:spcAft>
              <a:defRPr/>
            </a:pPr>
            <a:endParaRPr lang="en-US">
              <a:solidFill>
                <a:srgbClr val="FFFFFF"/>
              </a:solidFill>
            </a:endParaRPr>
          </a:p>
        </p:txBody>
      </p:sp>
      <p:sp>
        <p:nvSpPr>
          <p:cNvPr id="24617" name="Rectangle 41"/>
          <p:cNvSpPr>
            <a:spLocks noGrp="1" noChangeArrowheads="1"/>
          </p:cNvSpPr>
          <p:nvPr>
            <p:ph type="sldNum" sz="quarter" idx="4"/>
          </p:nvPr>
        </p:nvSpPr>
        <p:spPr bwMode="auto">
          <a:xfrm>
            <a:off x="7010400" y="4800600"/>
            <a:ext cx="2133600" cy="342900"/>
          </a:xfrm>
          <a:prstGeom prst="rect">
            <a:avLst/>
          </a:prstGeom>
          <a:noFill/>
          <a:ln w="9525">
            <a:noFill/>
            <a:miter lim="800000"/>
            <a:headEnd/>
            <a:tailEnd/>
          </a:ln>
          <a:effectLst/>
        </p:spPr>
        <p:txBody>
          <a:bodyPr vert="horz" wrap="square" lIns="91353" tIns="45680" rIns="91353" bIns="45680" numCol="1" anchor="b" anchorCtr="0" compatLnSpc="1">
            <a:prstTxWarp prst="textNoShape">
              <a:avLst/>
            </a:prstTxWarp>
          </a:bodyPr>
          <a:lstStyle>
            <a:lvl1pPr algn="r" eaLnBrk="1" hangingPunct="1">
              <a:defRPr sz="1200"/>
            </a:lvl1pPr>
          </a:lstStyle>
          <a:p>
            <a:pPr fontAlgn="base">
              <a:spcBef>
                <a:spcPct val="0"/>
              </a:spcBef>
              <a:spcAft>
                <a:spcPct val="0"/>
              </a:spcAft>
            </a:pPr>
            <a:fld id="{852E7D54-6800-1E42-8370-72F8EB41666B}" type="slidenum">
              <a:rPr lang="en-US">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6764"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3533"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0292"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7064"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575" indent="-342575"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244" indent="-285479"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1914" indent="-228381"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charset="-128"/>
        </a:defRPr>
      </a:lvl3pPr>
      <a:lvl4pPr marL="1598678" indent="-228381"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5446" indent="-228381"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5pPr>
      <a:lvl6pPr marL="2512207" indent="-228381"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68978" indent="-228381"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5741" indent="-228381"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2507" indent="-228381"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6764" rtl="0" eaLnBrk="1" latinLnBrk="0" hangingPunct="1">
        <a:defRPr sz="1800" kern="1200">
          <a:solidFill>
            <a:schemeClr val="tx1"/>
          </a:solidFill>
          <a:latin typeface="+mn-lt"/>
          <a:ea typeface="+mn-ea"/>
          <a:cs typeface="+mn-cs"/>
        </a:defRPr>
      </a:lvl1pPr>
      <a:lvl2pPr marL="456764" algn="l" defTabSz="456764" rtl="0" eaLnBrk="1" latinLnBrk="0" hangingPunct="1">
        <a:defRPr sz="1800" kern="1200">
          <a:solidFill>
            <a:schemeClr val="tx1"/>
          </a:solidFill>
          <a:latin typeface="+mn-lt"/>
          <a:ea typeface="+mn-ea"/>
          <a:cs typeface="+mn-cs"/>
        </a:defRPr>
      </a:lvl2pPr>
      <a:lvl3pPr marL="913533" algn="l" defTabSz="456764" rtl="0" eaLnBrk="1" latinLnBrk="0" hangingPunct="1">
        <a:defRPr sz="1800" kern="1200">
          <a:solidFill>
            <a:schemeClr val="tx1"/>
          </a:solidFill>
          <a:latin typeface="+mn-lt"/>
          <a:ea typeface="+mn-ea"/>
          <a:cs typeface="+mn-cs"/>
        </a:defRPr>
      </a:lvl3pPr>
      <a:lvl4pPr marL="1370292" algn="l" defTabSz="456764" rtl="0" eaLnBrk="1" latinLnBrk="0" hangingPunct="1">
        <a:defRPr sz="1800" kern="1200">
          <a:solidFill>
            <a:schemeClr val="tx1"/>
          </a:solidFill>
          <a:latin typeface="+mn-lt"/>
          <a:ea typeface="+mn-ea"/>
          <a:cs typeface="+mn-cs"/>
        </a:defRPr>
      </a:lvl4pPr>
      <a:lvl5pPr marL="1827064" algn="l" defTabSz="456764" rtl="0" eaLnBrk="1" latinLnBrk="0" hangingPunct="1">
        <a:defRPr sz="1800" kern="1200">
          <a:solidFill>
            <a:schemeClr val="tx1"/>
          </a:solidFill>
          <a:latin typeface="+mn-lt"/>
          <a:ea typeface="+mn-ea"/>
          <a:cs typeface="+mn-cs"/>
        </a:defRPr>
      </a:lvl5pPr>
      <a:lvl6pPr marL="2283828" algn="l" defTabSz="456764" rtl="0" eaLnBrk="1" latinLnBrk="0" hangingPunct="1">
        <a:defRPr sz="1800" kern="1200">
          <a:solidFill>
            <a:schemeClr val="tx1"/>
          </a:solidFill>
          <a:latin typeface="+mn-lt"/>
          <a:ea typeface="+mn-ea"/>
          <a:cs typeface="+mn-cs"/>
        </a:defRPr>
      </a:lvl6pPr>
      <a:lvl7pPr marL="2740593" algn="l" defTabSz="456764" rtl="0" eaLnBrk="1" latinLnBrk="0" hangingPunct="1">
        <a:defRPr sz="1800" kern="1200">
          <a:solidFill>
            <a:schemeClr val="tx1"/>
          </a:solidFill>
          <a:latin typeface="+mn-lt"/>
          <a:ea typeface="+mn-ea"/>
          <a:cs typeface="+mn-cs"/>
        </a:defRPr>
      </a:lvl7pPr>
      <a:lvl8pPr marL="3197361" algn="l" defTabSz="456764" rtl="0" eaLnBrk="1" latinLnBrk="0" hangingPunct="1">
        <a:defRPr sz="1800" kern="1200">
          <a:solidFill>
            <a:schemeClr val="tx1"/>
          </a:solidFill>
          <a:latin typeface="+mn-lt"/>
          <a:ea typeface="+mn-ea"/>
          <a:cs typeface="+mn-cs"/>
        </a:defRPr>
      </a:lvl8pPr>
      <a:lvl9pPr marL="3654124" algn="l" defTabSz="45676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rgbClr val="663300"/>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3650" y="1351366"/>
            <a:ext cx="5340350" cy="3792140"/>
            <a:chOff x="2394" y="1127"/>
            <a:chExt cx="3364" cy="3185"/>
          </a:xfrm>
        </p:grpSpPr>
        <p:sp>
          <p:nvSpPr>
            <p:cNvPr id="2457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8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59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0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1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1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sp>
          <p:nvSpPr>
            <p:cNvPr id="2461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eaLnBrk="0" fontAlgn="base" hangingPunct="0">
                <a:spcBef>
                  <a:spcPct val="0"/>
                </a:spcBef>
                <a:spcAft>
                  <a:spcPct val="0"/>
                </a:spcAft>
                <a:defRPr/>
              </a:pPr>
              <a:endParaRPr lang="en-US" sz="2400" dirty="0">
                <a:solidFill>
                  <a:srgbClr val="FFFFFF"/>
                </a:solidFill>
                <a:ea typeface="ＭＳ Ｐゴシック" charset="0"/>
              </a:endParaRPr>
            </a:p>
          </p:txBody>
        </p:sp>
      </p:grpSp>
      <p:sp>
        <p:nvSpPr>
          <p:cNvPr id="24613" name="Rectangle 37"/>
          <p:cNvSpPr>
            <a:spLocks noGrp="1" noChangeArrowheads="1"/>
          </p:cNvSpPr>
          <p:nvPr>
            <p:ph type="title"/>
          </p:nvPr>
        </p:nvSpPr>
        <p:spPr bwMode="auto">
          <a:xfrm>
            <a:off x="457200" y="208360"/>
            <a:ext cx="8229600" cy="857250"/>
          </a:xfrm>
          <a:prstGeom prst="rect">
            <a:avLst/>
          </a:prstGeom>
          <a:noFill/>
          <a:ln w="9525">
            <a:noFill/>
            <a:miter lim="800000"/>
            <a:headEnd/>
            <a:tailEnd/>
          </a:ln>
          <a:effectLst/>
        </p:spPr>
        <p:txBody>
          <a:bodyPr vert="horz" wrap="square" lIns="91353" tIns="45680" rIns="91353" bIns="45680" numCol="1" anchor="ctr" anchorCtr="0" compatLnSpc="1">
            <a:prstTxWarp prst="textNoShape">
              <a:avLst/>
            </a:prstTxWarp>
          </a:bodyPr>
          <a:lstStyle/>
          <a:p>
            <a:pPr lvl="0"/>
            <a:r>
              <a:rPr lang="en-US"/>
              <a:t>Click to edit Master title style</a:t>
            </a:r>
          </a:p>
        </p:txBody>
      </p:sp>
      <p:sp>
        <p:nvSpPr>
          <p:cNvPr id="24614" name="Rectangle 38"/>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15" name="Rectangle 39"/>
          <p:cNvSpPr>
            <a:spLocks noGrp="1" noChangeArrowheads="1"/>
          </p:cNvSpPr>
          <p:nvPr>
            <p:ph type="dt" sz="half" idx="2"/>
          </p:nvPr>
        </p:nvSpPr>
        <p:spPr bwMode="auto">
          <a:xfrm>
            <a:off x="457200" y="4708922"/>
            <a:ext cx="2133600" cy="342900"/>
          </a:xfrm>
          <a:prstGeom prst="rect">
            <a:avLst/>
          </a:prstGeom>
          <a:noFill/>
          <a:ln w="9525">
            <a:noFill/>
            <a:miter lim="800000"/>
            <a:headEnd/>
            <a:tailEnd/>
          </a:ln>
          <a:effectLst/>
        </p:spPr>
        <p:txBody>
          <a:bodyPr vert="horz" wrap="square" lIns="91353" tIns="45680" rIns="91353" bIns="45680" numCol="1" anchor="b" anchorCtr="0" compatLnSpc="1">
            <a:prstTxWarp prst="textNoShape">
              <a:avLst/>
            </a:prstTxWarp>
          </a:bodyPr>
          <a:lstStyle>
            <a:lvl1pPr algn="l" eaLnBrk="1" hangingPunct="1">
              <a:defRPr sz="1200"/>
            </a:lvl1pPr>
          </a:lstStyle>
          <a:p>
            <a:pPr fontAlgn="base">
              <a:spcBef>
                <a:spcPct val="0"/>
              </a:spcBef>
              <a:spcAft>
                <a:spcPct val="0"/>
              </a:spcAft>
            </a:pPr>
            <a:fld id="{545AA69F-D048-AF45-9963-A687B5D34EBF}" type="datetime1">
              <a:rPr lang="en-US">
                <a:solidFill>
                  <a:srgbClr val="FFFFFF"/>
                </a:solidFill>
                <a:ea typeface="ＭＳ Ｐゴシック" charset="0"/>
              </a:rPr>
              <a:pPr fontAlgn="base">
                <a:spcBef>
                  <a:spcPct val="0"/>
                </a:spcBef>
                <a:spcAft>
                  <a:spcPct val="0"/>
                </a:spcAft>
              </a:pPr>
              <a:t>4/17/2016</a:t>
            </a:fld>
            <a:endParaRPr lang="en-US">
              <a:solidFill>
                <a:srgbClr val="FFFFFF"/>
              </a:solidFill>
              <a:ea typeface="ＭＳ Ｐゴシック" charset="0"/>
            </a:endParaRPr>
          </a:p>
        </p:txBody>
      </p:sp>
      <p:sp>
        <p:nvSpPr>
          <p:cNvPr id="24616" name="Rectangle 40"/>
          <p:cNvSpPr>
            <a:spLocks noGrp="1" noChangeArrowheads="1"/>
          </p:cNvSpPr>
          <p:nvPr>
            <p:ph type="ftr" sz="quarter" idx="3"/>
          </p:nvPr>
        </p:nvSpPr>
        <p:spPr bwMode="auto">
          <a:xfrm>
            <a:off x="3124200" y="4708922"/>
            <a:ext cx="2895600" cy="342900"/>
          </a:xfrm>
          <a:prstGeom prst="rect">
            <a:avLst/>
          </a:prstGeom>
          <a:noFill/>
          <a:ln w="9525">
            <a:noFill/>
            <a:miter lim="800000"/>
            <a:headEnd/>
            <a:tailEnd/>
          </a:ln>
          <a:effectLst/>
        </p:spPr>
        <p:txBody>
          <a:bodyPr vert="horz" wrap="square" lIns="91353" tIns="45680" rIns="91353" bIns="45680" numCol="1" anchor="b" anchorCtr="0" compatLnSpc="1">
            <a:prstTxWarp prst="textNoShape">
              <a:avLst/>
            </a:prstTxWarp>
          </a:bodyPr>
          <a:lstStyle>
            <a:lvl1pPr eaLnBrk="1" hangingPunct="1">
              <a:defRPr sz="1200">
                <a:ea typeface="+mn-ea"/>
                <a:cs typeface="+mn-cs"/>
              </a:defRPr>
            </a:lvl1pPr>
          </a:lstStyle>
          <a:p>
            <a:pPr algn="ctr" fontAlgn="base">
              <a:spcBef>
                <a:spcPct val="0"/>
              </a:spcBef>
              <a:spcAft>
                <a:spcPct val="0"/>
              </a:spcAft>
              <a:defRPr/>
            </a:pPr>
            <a:endParaRPr lang="en-US">
              <a:solidFill>
                <a:srgbClr val="FFFFFF"/>
              </a:solidFill>
            </a:endParaRPr>
          </a:p>
        </p:txBody>
      </p:sp>
      <p:sp>
        <p:nvSpPr>
          <p:cNvPr id="24617" name="Rectangle 41"/>
          <p:cNvSpPr>
            <a:spLocks noGrp="1" noChangeArrowheads="1"/>
          </p:cNvSpPr>
          <p:nvPr>
            <p:ph type="sldNum" sz="quarter" idx="4"/>
          </p:nvPr>
        </p:nvSpPr>
        <p:spPr bwMode="auto">
          <a:xfrm>
            <a:off x="7010400" y="4800600"/>
            <a:ext cx="2133600" cy="342900"/>
          </a:xfrm>
          <a:prstGeom prst="rect">
            <a:avLst/>
          </a:prstGeom>
          <a:noFill/>
          <a:ln w="9525">
            <a:noFill/>
            <a:miter lim="800000"/>
            <a:headEnd/>
            <a:tailEnd/>
          </a:ln>
          <a:effectLst/>
        </p:spPr>
        <p:txBody>
          <a:bodyPr vert="horz" wrap="square" lIns="91353" tIns="45680" rIns="91353" bIns="45680" numCol="1" anchor="b" anchorCtr="0" compatLnSpc="1">
            <a:prstTxWarp prst="textNoShape">
              <a:avLst/>
            </a:prstTxWarp>
          </a:bodyPr>
          <a:lstStyle>
            <a:lvl1pPr algn="r" eaLnBrk="1" hangingPunct="1">
              <a:defRPr sz="1200"/>
            </a:lvl1pPr>
          </a:lstStyle>
          <a:p>
            <a:pPr fontAlgn="base">
              <a:spcBef>
                <a:spcPct val="0"/>
              </a:spcBef>
              <a:spcAft>
                <a:spcPct val="0"/>
              </a:spcAft>
            </a:pPr>
            <a:fld id="{852E7D54-6800-1E42-8370-72F8EB41666B}" type="slidenum">
              <a:rPr lang="en-US">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6764"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3533"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0292"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7064"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575" indent="-342575"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244" indent="-285479"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1914" indent="-228381"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charset="-128"/>
        </a:defRPr>
      </a:lvl3pPr>
      <a:lvl4pPr marL="1598678" indent="-228381"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5446" indent="-228381"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5pPr>
      <a:lvl6pPr marL="2512207" indent="-228381"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68978" indent="-228381"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5741" indent="-228381"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2507" indent="-228381"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6764" rtl="0" eaLnBrk="1" latinLnBrk="0" hangingPunct="1">
        <a:defRPr sz="1800" kern="1200">
          <a:solidFill>
            <a:schemeClr val="tx1"/>
          </a:solidFill>
          <a:latin typeface="+mn-lt"/>
          <a:ea typeface="+mn-ea"/>
          <a:cs typeface="+mn-cs"/>
        </a:defRPr>
      </a:lvl1pPr>
      <a:lvl2pPr marL="456764" algn="l" defTabSz="456764" rtl="0" eaLnBrk="1" latinLnBrk="0" hangingPunct="1">
        <a:defRPr sz="1800" kern="1200">
          <a:solidFill>
            <a:schemeClr val="tx1"/>
          </a:solidFill>
          <a:latin typeface="+mn-lt"/>
          <a:ea typeface="+mn-ea"/>
          <a:cs typeface="+mn-cs"/>
        </a:defRPr>
      </a:lvl2pPr>
      <a:lvl3pPr marL="913533" algn="l" defTabSz="456764" rtl="0" eaLnBrk="1" latinLnBrk="0" hangingPunct="1">
        <a:defRPr sz="1800" kern="1200">
          <a:solidFill>
            <a:schemeClr val="tx1"/>
          </a:solidFill>
          <a:latin typeface="+mn-lt"/>
          <a:ea typeface="+mn-ea"/>
          <a:cs typeface="+mn-cs"/>
        </a:defRPr>
      </a:lvl3pPr>
      <a:lvl4pPr marL="1370292" algn="l" defTabSz="456764" rtl="0" eaLnBrk="1" latinLnBrk="0" hangingPunct="1">
        <a:defRPr sz="1800" kern="1200">
          <a:solidFill>
            <a:schemeClr val="tx1"/>
          </a:solidFill>
          <a:latin typeface="+mn-lt"/>
          <a:ea typeface="+mn-ea"/>
          <a:cs typeface="+mn-cs"/>
        </a:defRPr>
      </a:lvl4pPr>
      <a:lvl5pPr marL="1827064" algn="l" defTabSz="456764" rtl="0" eaLnBrk="1" latinLnBrk="0" hangingPunct="1">
        <a:defRPr sz="1800" kern="1200">
          <a:solidFill>
            <a:schemeClr val="tx1"/>
          </a:solidFill>
          <a:latin typeface="+mn-lt"/>
          <a:ea typeface="+mn-ea"/>
          <a:cs typeface="+mn-cs"/>
        </a:defRPr>
      </a:lvl5pPr>
      <a:lvl6pPr marL="2283828" algn="l" defTabSz="456764" rtl="0" eaLnBrk="1" latinLnBrk="0" hangingPunct="1">
        <a:defRPr sz="1800" kern="1200">
          <a:solidFill>
            <a:schemeClr val="tx1"/>
          </a:solidFill>
          <a:latin typeface="+mn-lt"/>
          <a:ea typeface="+mn-ea"/>
          <a:cs typeface="+mn-cs"/>
        </a:defRPr>
      </a:lvl6pPr>
      <a:lvl7pPr marL="2740593" algn="l" defTabSz="456764" rtl="0" eaLnBrk="1" latinLnBrk="0" hangingPunct="1">
        <a:defRPr sz="1800" kern="1200">
          <a:solidFill>
            <a:schemeClr val="tx1"/>
          </a:solidFill>
          <a:latin typeface="+mn-lt"/>
          <a:ea typeface="+mn-ea"/>
          <a:cs typeface="+mn-cs"/>
        </a:defRPr>
      </a:lvl7pPr>
      <a:lvl8pPr marL="3197361" algn="l" defTabSz="456764" rtl="0" eaLnBrk="1" latinLnBrk="0" hangingPunct="1">
        <a:defRPr sz="1800" kern="1200">
          <a:solidFill>
            <a:schemeClr val="tx1"/>
          </a:solidFill>
          <a:latin typeface="+mn-lt"/>
          <a:ea typeface="+mn-ea"/>
          <a:cs typeface="+mn-cs"/>
        </a:defRPr>
      </a:lvl8pPr>
      <a:lvl9pPr marL="3654124" algn="l" defTabSz="45676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 y="75643"/>
            <a:ext cx="9143999" cy="4992220"/>
          </a:xfrm>
          <a:prstGeom prst="rect">
            <a:avLst/>
          </a:prstGeom>
          <a:blipFill>
            <a:blip r:embed="rId7" cstate="print"/>
            <a:stretch>
              <a:fillRect/>
            </a:stretch>
          </a:blipFill>
        </p:spPr>
        <p:txBody>
          <a:bodyPr wrap="square" lIns="0" tIns="0" rIns="0" bIns="0" rtlCol="0"/>
          <a:lstStyle/>
          <a:p>
            <a:pPr defTabSz="819803"/>
            <a:endParaRPr sz="1600" dirty="0">
              <a:solidFill>
                <a:prstClr val="black"/>
              </a:solidFill>
            </a:endParaRPr>
          </a:p>
        </p:txBody>
      </p:sp>
      <p:sp>
        <p:nvSpPr>
          <p:cNvPr id="2" name="Holder 2"/>
          <p:cNvSpPr>
            <a:spLocks noGrp="1"/>
          </p:cNvSpPr>
          <p:nvPr>
            <p:ph type="title"/>
          </p:nvPr>
        </p:nvSpPr>
        <p:spPr>
          <a:xfrm>
            <a:off x="79888" y="167131"/>
            <a:ext cx="8984222" cy="607859"/>
          </a:xfrm>
          <a:prstGeom prst="rect">
            <a:avLst/>
          </a:prstGeom>
        </p:spPr>
        <p:txBody>
          <a:bodyPr wrap="square" lIns="0" tIns="0" rIns="0" bIns="0">
            <a:spAutoFit/>
          </a:bodyPr>
          <a:lstStyle>
            <a:lvl1pPr>
              <a:defRPr sz="3950" b="1" i="0">
                <a:solidFill>
                  <a:schemeClr val="tx1"/>
                </a:solidFill>
                <a:latin typeface="Arial"/>
                <a:cs typeface="Arial"/>
              </a:defRPr>
            </a:lvl1pPr>
          </a:lstStyle>
          <a:p>
            <a:endParaRPr/>
          </a:p>
        </p:txBody>
      </p:sp>
      <p:sp>
        <p:nvSpPr>
          <p:cNvPr id="3" name="Holder 3"/>
          <p:cNvSpPr>
            <a:spLocks noGrp="1"/>
          </p:cNvSpPr>
          <p:nvPr>
            <p:ph type="body" idx="1"/>
          </p:nvPr>
        </p:nvSpPr>
        <p:spPr>
          <a:xfrm>
            <a:off x="79888" y="924678"/>
            <a:ext cx="898422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99" y="4783495"/>
            <a:ext cx="2926079" cy="246221"/>
          </a:xfrm>
          <a:prstGeom prst="rect">
            <a:avLst/>
          </a:prstGeom>
        </p:spPr>
        <p:txBody>
          <a:bodyPr wrap="square" lIns="0" tIns="0" rIns="0" bIns="0">
            <a:spAutoFit/>
          </a:bodyPr>
          <a:lstStyle>
            <a:lvl1pPr algn="ctr" defTabSz="819803">
              <a:defRPr sz="1600">
                <a:solidFill>
                  <a:prstClr val="black">
                    <a:tint val="75000"/>
                  </a:prstClr>
                </a:solidFill>
              </a:defRPr>
            </a:lvl1pPr>
          </a:lstStyle>
          <a:p>
            <a:endParaRPr lang="en-US" dirty="0"/>
          </a:p>
        </p:txBody>
      </p:sp>
      <p:sp>
        <p:nvSpPr>
          <p:cNvPr id="5" name="Holder 5"/>
          <p:cNvSpPr>
            <a:spLocks noGrp="1"/>
          </p:cNvSpPr>
          <p:nvPr>
            <p:ph type="dt" sz="half" idx="6"/>
          </p:nvPr>
        </p:nvSpPr>
        <p:spPr>
          <a:xfrm>
            <a:off x="457200" y="4783495"/>
            <a:ext cx="2103120" cy="246221"/>
          </a:xfrm>
          <a:prstGeom prst="rect">
            <a:avLst/>
          </a:prstGeom>
        </p:spPr>
        <p:txBody>
          <a:bodyPr wrap="square" lIns="0" tIns="0" rIns="0" bIns="0">
            <a:spAutoFit/>
          </a:bodyPr>
          <a:lstStyle>
            <a:lvl1pPr algn="l" defTabSz="819803">
              <a:defRPr>
                <a:solidFill>
                  <a:schemeClr val="tx1">
                    <a:tint val="75000"/>
                  </a:schemeClr>
                </a:solidFill>
              </a:defRPr>
            </a:lvl1pPr>
          </a:lstStyle>
          <a:p>
            <a:fld id="{1D8BD707-D9CF-40AE-B4C6-C98DA3205C09}" type="datetimeFigureOut">
              <a:rPr lang="en-US" sz="1600" smtClean="0">
                <a:solidFill>
                  <a:prstClr val="black">
                    <a:tint val="75000"/>
                  </a:prstClr>
                </a:solidFill>
              </a:rPr>
              <a:pPr/>
              <a:t>4/17/2016</a:t>
            </a:fld>
            <a:endParaRPr lang="en-US" sz="1600" dirty="0">
              <a:solidFill>
                <a:prstClr val="black">
                  <a:tint val="75000"/>
                </a:prstClr>
              </a:solidFill>
            </a:endParaRPr>
          </a:p>
        </p:txBody>
      </p:sp>
      <p:sp>
        <p:nvSpPr>
          <p:cNvPr id="6" name="Holder 6"/>
          <p:cNvSpPr>
            <a:spLocks noGrp="1"/>
          </p:cNvSpPr>
          <p:nvPr>
            <p:ph type="sldNum" sz="quarter" idx="7"/>
          </p:nvPr>
        </p:nvSpPr>
        <p:spPr>
          <a:xfrm>
            <a:off x="6583680" y="4783495"/>
            <a:ext cx="2103120" cy="246221"/>
          </a:xfrm>
          <a:prstGeom prst="rect">
            <a:avLst/>
          </a:prstGeom>
        </p:spPr>
        <p:txBody>
          <a:bodyPr wrap="square" lIns="0" tIns="0" rIns="0" bIns="0">
            <a:spAutoFit/>
          </a:bodyPr>
          <a:lstStyle>
            <a:lvl1pPr algn="r" defTabSz="819803">
              <a:defRPr sz="1600">
                <a:solidFill>
                  <a:prstClr val="black">
                    <a:tint val="75000"/>
                  </a:prst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Lst>
  <p:txStyles>
    <p:titleStyle>
      <a:lvl1pPr>
        <a:defRPr>
          <a:latin typeface="+mj-lt"/>
          <a:ea typeface="+mj-ea"/>
          <a:cs typeface="+mj-cs"/>
        </a:defRPr>
      </a:lvl1pPr>
    </p:titleStyle>
    <p:bodyStyle>
      <a:lvl1pPr marL="0">
        <a:defRPr>
          <a:latin typeface="+mn-lt"/>
          <a:ea typeface="+mn-ea"/>
          <a:cs typeface="+mn-cs"/>
        </a:defRPr>
      </a:lvl1pPr>
      <a:lvl2pPr marL="409901">
        <a:defRPr>
          <a:latin typeface="+mn-lt"/>
          <a:ea typeface="+mn-ea"/>
          <a:cs typeface="+mn-cs"/>
        </a:defRPr>
      </a:lvl2pPr>
      <a:lvl3pPr marL="819803">
        <a:defRPr>
          <a:latin typeface="+mn-lt"/>
          <a:ea typeface="+mn-ea"/>
          <a:cs typeface="+mn-cs"/>
        </a:defRPr>
      </a:lvl3pPr>
      <a:lvl4pPr marL="1229704">
        <a:defRPr>
          <a:latin typeface="+mn-lt"/>
          <a:ea typeface="+mn-ea"/>
          <a:cs typeface="+mn-cs"/>
        </a:defRPr>
      </a:lvl4pPr>
      <a:lvl5pPr marL="1639605">
        <a:defRPr>
          <a:latin typeface="+mn-lt"/>
          <a:ea typeface="+mn-ea"/>
          <a:cs typeface="+mn-cs"/>
        </a:defRPr>
      </a:lvl5pPr>
      <a:lvl6pPr marL="2049506">
        <a:defRPr>
          <a:latin typeface="+mn-lt"/>
          <a:ea typeface="+mn-ea"/>
          <a:cs typeface="+mn-cs"/>
        </a:defRPr>
      </a:lvl6pPr>
      <a:lvl7pPr marL="2459409">
        <a:defRPr>
          <a:latin typeface="+mn-lt"/>
          <a:ea typeface="+mn-ea"/>
          <a:cs typeface="+mn-cs"/>
        </a:defRPr>
      </a:lvl7pPr>
      <a:lvl8pPr marL="2869310">
        <a:defRPr>
          <a:latin typeface="+mn-lt"/>
          <a:ea typeface="+mn-ea"/>
          <a:cs typeface="+mn-cs"/>
        </a:defRPr>
      </a:lvl8pPr>
      <a:lvl9pPr marL="3279210">
        <a:defRPr>
          <a:latin typeface="+mn-lt"/>
          <a:ea typeface="+mn-ea"/>
          <a:cs typeface="+mn-cs"/>
        </a:defRPr>
      </a:lvl9pPr>
    </p:bodyStyle>
    <p:otherStyle>
      <a:lvl1pPr marL="0">
        <a:defRPr>
          <a:latin typeface="+mn-lt"/>
          <a:ea typeface="+mn-ea"/>
          <a:cs typeface="+mn-cs"/>
        </a:defRPr>
      </a:lvl1pPr>
      <a:lvl2pPr marL="409901">
        <a:defRPr>
          <a:latin typeface="+mn-lt"/>
          <a:ea typeface="+mn-ea"/>
          <a:cs typeface="+mn-cs"/>
        </a:defRPr>
      </a:lvl2pPr>
      <a:lvl3pPr marL="819803">
        <a:defRPr>
          <a:latin typeface="+mn-lt"/>
          <a:ea typeface="+mn-ea"/>
          <a:cs typeface="+mn-cs"/>
        </a:defRPr>
      </a:lvl3pPr>
      <a:lvl4pPr marL="1229704">
        <a:defRPr>
          <a:latin typeface="+mn-lt"/>
          <a:ea typeface="+mn-ea"/>
          <a:cs typeface="+mn-cs"/>
        </a:defRPr>
      </a:lvl4pPr>
      <a:lvl5pPr marL="1639605">
        <a:defRPr>
          <a:latin typeface="+mn-lt"/>
          <a:ea typeface="+mn-ea"/>
          <a:cs typeface="+mn-cs"/>
        </a:defRPr>
      </a:lvl5pPr>
      <a:lvl6pPr marL="2049506">
        <a:defRPr>
          <a:latin typeface="+mn-lt"/>
          <a:ea typeface="+mn-ea"/>
          <a:cs typeface="+mn-cs"/>
        </a:defRPr>
      </a:lvl6pPr>
      <a:lvl7pPr marL="2459409">
        <a:defRPr>
          <a:latin typeface="+mn-lt"/>
          <a:ea typeface="+mn-ea"/>
          <a:cs typeface="+mn-cs"/>
        </a:defRPr>
      </a:lvl7pPr>
      <a:lvl8pPr marL="2869310">
        <a:defRPr>
          <a:latin typeface="+mn-lt"/>
          <a:ea typeface="+mn-ea"/>
          <a:cs typeface="+mn-cs"/>
        </a:defRPr>
      </a:lvl8pPr>
      <a:lvl9pPr marL="327921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364" tIns="45684" rIns="91364" bIns="45684"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364" tIns="45684" rIns="91364" bIns="4568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364" tIns="45684" rIns="91364" bIns="45684" numCol="1" anchor="ctr" anchorCtr="0" compatLnSpc="1">
            <a:prstTxWarp prst="textNoShape">
              <a:avLst/>
            </a:prstTxWarp>
          </a:bodyPr>
          <a:lstStyle>
            <a:lvl1pPr defTabSz="456819" fontAlgn="base">
              <a:spcBef>
                <a:spcPct val="0"/>
              </a:spcBef>
              <a:spcAft>
                <a:spcPct val="0"/>
              </a:spcAft>
              <a:defRPr sz="1200">
                <a:solidFill>
                  <a:srgbClr val="898989"/>
                </a:solidFill>
                <a:latin typeface="Calibri" pitchFamily="34" charset="0"/>
              </a:defRPr>
            </a:lvl1pPr>
          </a:lstStyle>
          <a:p>
            <a:fld id="{3EBB4036-D2AA-4124-8111-50CE13F72313}" type="datetime1">
              <a:rPr lang="en-US" smtClean="0">
                <a:ea typeface="MS PGothic" pitchFamily="34" charset="-128"/>
              </a:rPr>
              <a:pPr/>
              <a:t>4/17/2016</a:t>
            </a:fld>
            <a:endParaRPr lang="en-US" dirty="0">
              <a:ea typeface="MS PGothic" pitchFamily="34" charset="-128"/>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64" tIns="45684" rIns="91364" bIns="45684" rtlCol="0" anchor="ctr"/>
          <a:lstStyle>
            <a:lvl1pPr algn="ctr" defTabSz="456819"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364" tIns="45684" rIns="91364" bIns="45684" numCol="1" anchor="ctr" anchorCtr="0" compatLnSpc="1">
            <a:prstTxWarp prst="textNoShape">
              <a:avLst/>
            </a:prstTxWarp>
          </a:bodyPr>
          <a:lstStyle>
            <a:lvl1pPr algn="r" defTabSz="456819" fontAlgn="base">
              <a:spcBef>
                <a:spcPct val="0"/>
              </a:spcBef>
              <a:spcAft>
                <a:spcPct val="0"/>
              </a:spcAft>
              <a:defRPr sz="1200">
                <a:solidFill>
                  <a:srgbClr val="898989"/>
                </a:solidFill>
                <a:latin typeface="Calibri" pitchFamily="34" charset="0"/>
              </a:defRPr>
            </a:lvl1pPr>
          </a:lstStyle>
          <a:p>
            <a:fld id="{BE59512A-8719-4A93-9F51-6E209A7C6B19}" type="slidenum">
              <a:rPr lang="en-US" smtClean="0">
                <a:ea typeface="MS PGothic" pitchFamily="34" charset="-128"/>
              </a:rPr>
              <a:pPr/>
              <a:t>‹#›</a:t>
            </a:fld>
            <a:endParaRPr lang="en-US" dirty="0">
              <a:ea typeface="MS PGothic" pitchFamily="34" charset="-128"/>
            </a:endParaRPr>
          </a:p>
        </p:txBody>
      </p:sp>
      <p:pic>
        <p:nvPicPr>
          <p:cNvPr id="1031" name="Picture 7" descr="Hebrews with hebrew lettering-modified.jpg"/>
          <p:cNvPicPr>
            <a:picLocks noChangeAspect="1"/>
          </p:cNvPicPr>
          <p:nvPr userDrawn="1"/>
        </p:nvPicPr>
        <p:blipFill>
          <a:blip r:embed="rId13" cstate="print"/>
          <a:srcRect/>
          <a:stretch>
            <a:fillRect/>
          </a:stretch>
        </p:blipFill>
        <p:spPr bwMode="auto">
          <a:xfrm>
            <a:off x="0" y="0"/>
            <a:ext cx="9144000"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ctr" defTabSz="456819"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6819"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defTabSz="456819"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defTabSz="456819"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defTabSz="456819"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6819"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3640"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0453"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7276" algn="ctr" defTabSz="456819"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615" indent="-342615" algn="l" defTabSz="456819"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331" indent="-285512" algn="l" defTabSz="456819"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2048" indent="-228408" algn="l" defTabSz="456819"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866" indent="-228408" algn="l" defTabSz="456819"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686" indent="-228408" algn="l" defTabSz="456819"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2502" indent="-228408" algn="l" defTabSz="456819" rtl="0" eaLnBrk="1" latinLnBrk="0" hangingPunct="1">
        <a:spcBef>
          <a:spcPct val="20000"/>
        </a:spcBef>
        <a:buFont typeface="Arial"/>
        <a:buChar char="•"/>
        <a:defRPr sz="2000" kern="1200">
          <a:solidFill>
            <a:schemeClr val="tx1"/>
          </a:solidFill>
          <a:latin typeface="+mn-lt"/>
          <a:ea typeface="+mn-ea"/>
          <a:cs typeface="+mn-cs"/>
        </a:defRPr>
      </a:lvl6pPr>
      <a:lvl7pPr marL="2969324" indent="-228408" algn="l" defTabSz="456819" rtl="0" eaLnBrk="1" latinLnBrk="0" hangingPunct="1">
        <a:spcBef>
          <a:spcPct val="20000"/>
        </a:spcBef>
        <a:buFont typeface="Arial"/>
        <a:buChar char="•"/>
        <a:defRPr sz="2000" kern="1200">
          <a:solidFill>
            <a:schemeClr val="tx1"/>
          </a:solidFill>
          <a:latin typeface="+mn-lt"/>
          <a:ea typeface="+mn-ea"/>
          <a:cs typeface="+mn-cs"/>
        </a:defRPr>
      </a:lvl7pPr>
      <a:lvl8pPr marL="3426142" indent="-228408" algn="l" defTabSz="456819" rtl="0" eaLnBrk="1" latinLnBrk="0" hangingPunct="1">
        <a:spcBef>
          <a:spcPct val="20000"/>
        </a:spcBef>
        <a:buFont typeface="Arial"/>
        <a:buChar char="•"/>
        <a:defRPr sz="2000" kern="1200">
          <a:solidFill>
            <a:schemeClr val="tx1"/>
          </a:solidFill>
          <a:latin typeface="+mn-lt"/>
          <a:ea typeface="+mn-ea"/>
          <a:cs typeface="+mn-cs"/>
        </a:defRPr>
      </a:lvl8pPr>
      <a:lvl9pPr marL="3882962" indent="-228408" algn="l" defTabSz="4568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19" rtl="0" eaLnBrk="1" latinLnBrk="0" hangingPunct="1">
        <a:defRPr sz="1800" kern="1200">
          <a:solidFill>
            <a:schemeClr val="tx1"/>
          </a:solidFill>
          <a:latin typeface="+mn-lt"/>
          <a:ea typeface="+mn-ea"/>
          <a:cs typeface="+mn-cs"/>
        </a:defRPr>
      </a:lvl1pPr>
      <a:lvl2pPr marL="456819" algn="l" defTabSz="456819" rtl="0" eaLnBrk="1" latinLnBrk="0" hangingPunct="1">
        <a:defRPr sz="1800" kern="1200">
          <a:solidFill>
            <a:schemeClr val="tx1"/>
          </a:solidFill>
          <a:latin typeface="+mn-lt"/>
          <a:ea typeface="+mn-ea"/>
          <a:cs typeface="+mn-cs"/>
        </a:defRPr>
      </a:lvl2pPr>
      <a:lvl3pPr marL="913640" algn="l" defTabSz="456819" rtl="0" eaLnBrk="1" latinLnBrk="0" hangingPunct="1">
        <a:defRPr sz="1800" kern="1200">
          <a:solidFill>
            <a:schemeClr val="tx1"/>
          </a:solidFill>
          <a:latin typeface="+mn-lt"/>
          <a:ea typeface="+mn-ea"/>
          <a:cs typeface="+mn-cs"/>
        </a:defRPr>
      </a:lvl3pPr>
      <a:lvl4pPr marL="1370453" algn="l" defTabSz="456819" rtl="0" eaLnBrk="1" latinLnBrk="0" hangingPunct="1">
        <a:defRPr sz="1800" kern="1200">
          <a:solidFill>
            <a:schemeClr val="tx1"/>
          </a:solidFill>
          <a:latin typeface="+mn-lt"/>
          <a:ea typeface="+mn-ea"/>
          <a:cs typeface="+mn-cs"/>
        </a:defRPr>
      </a:lvl4pPr>
      <a:lvl5pPr marL="1827276" algn="l" defTabSz="456819" rtl="0" eaLnBrk="1" latinLnBrk="0" hangingPunct="1">
        <a:defRPr sz="1800" kern="1200">
          <a:solidFill>
            <a:schemeClr val="tx1"/>
          </a:solidFill>
          <a:latin typeface="+mn-lt"/>
          <a:ea typeface="+mn-ea"/>
          <a:cs typeface="+mn-cs"/>
        </a:defRPr>
      </a:lvl5pPr>
      <a:lvl6pPr marL="2284095" algn="l" defTabSz="456819" rtl="0" eaLnBrk="1" latinLnBrk="0" hangingPunct="1">
        <a:defRPr sz="1800" kern="1200">
          <a:solidFill>
            <a:schemeClr val="tx1"/>
          </a:solidFill>
          <a:latin typeface="+mn-lt"/>
          <a:ea typeface="+mn-ea"/>
          <a:cs typeface="+mn-cs"/>
        </a:defRPr>
      </a:lvl6pPr>
      <a:lvl7pPr marL="2740913" algn="l" defTabSz="456819" rtl="0" eaLnBrk="1" latinLnBrk="0" hangingPunct="1">
        <a:defRPr sz="1800" kern="1200">
          <a:solidFill>
            <a:schemeClr val="tx1"/>
          </a:solidFill>
          <a:latin typeface="+mn-lt"/>
          <a:ea typeface="+mn-ea"/>
          <a:cs typeface="+mn-cs"/>
        </a:defRPr>
      </a:lvl7pPr>
      <a:lvl8pPr marL="3197733" algn="l" defTabSz="456819" rtl="0" eaLnBrk="1" latinLnBrk="0" hangingPunct="1">
        <a:defRPr sz="1800" kern="1200">
          <a:solidFill>
            <a:schemeClr val="tx1"/>
          </a:solidFill>
          <a:latin typeface="+mn-lt"/>
          <a:ea typeface="+mn-ea"/>
          <a:cs typeface="+mn-cs"/>
        </a:defRPr>
      </a:lvl8pPr>
      <a:lvl9pPr marL="3654550" algn="l" defTabSz="45681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 y="75643"/>
            <a:ext cx="9143999" cy="4992220"/>
          </a:xfrm>
          <a:prstGeom prst="rect">
            <a:avLst/>
          </a:prstGeom>
          <a:blipFill>
            <a:blip r:embed="rId7" cstate="print"/>
            <a:stretch>
              <a:fillRect/>
            </a:stretch>
          </a:blipFill>
        </p:spPr>
        <p:txBody>
          <a:bodyPr wrap="square" lIns="0" tIns="0" rIns="0" bIns="0" rtlCol="0"/>
          <a:lstStyle/>
          <a:p>
            <a:pPr defTabSz="819995"/>
            <a:endParaRPr sz="1600" dirty="0">
              <a:solidFill>
                <a:prstClr val="black"/>
              </a:solidFill>
            </a:endParaRPr>
          </a:p>
        </p:txBody>
      </p:sp>
      <p:sp>
        <p:nvSpPr>
          <p:cNvPr id="2" name="Holder 2"/>
          <p:cNvSpPr>
            <a:spLocks noGrp="1"/>
          </p:cNvSpPr>
          <p:nvPr>
            <p:ph type="title"/>
          </p:nvPr>
        </p:nvSpPr>
        <p:spPr>
          <a:xfrm>
            <a:off x="79888" y="167130"/>
            <a:ext cx="8984222" cy="607859"/>
          </a:xfrm>
          <a:prstGeom prst="rect">
            <a:avLst/>
          </a:prstGeom>
        </p:spPr>
        <p:txBody>
          <a:bodyPr wrap="square" lIns="0" tIns="0" rIns="0" bIns="0">
            <a:spAutoFit/>
          </a:bodyPr>
          <a:lstStyle>
            <a:lvl1pPr>
              <a:defRPr sz="3950" b="1" i="0">
                <a:solidFill>
                  <a:schemeClr val="tx1"/>
                </a:solidFill>
                <a:latin typeface="Arial"/>
                <a:cs typeface="Arial"/>
              </a:defRPr>
            </a:lvl1pPr>
          </a:lstStyle>
          <a:p>
            <a:endParaRPr/>
          </a:p>
        </p:txBody>
      </p:sp>
      <p:sp>
        <p:nvSpPr>
          <p:cNvPr id="3" name="Holder 3"/>
          <p:cNvSpPr>
            <a:spLocks noGrp="1"/>
          </p:cNvSpPr>
          <p:nvPr>
            <p:ph type="body" idx="1"/>
          </p:nvPr>
        </p:nvSpPr>
        <p:spPr>
          <a:xfrm>
            <a:off x="79888" y="924677"/>
            <a:ext cx="898422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99" y="4783493"/>
            <a:ext cx="2926079" cy="246221"/>
          </a:xfrm>
          <a:prstGeom prst="rect">
            <a:avLst/>
          </a:prstGeom>
        </p:spPr>
        <p:txBody>
          <a:bodyPr wrap="square" lIns="0" tIns="0" rIns="0" bIns="0">
            <a:spAutoFit/>
          </a:bodyPr>
          <a:lstStyle>
            <a:lvl1pPr algn="ctr" defTabSz="819995">
              <a:defRPr>
                <a:solidFill>
                  <a:schemeClr val="tx1">
                    <a:tint val="75000"/>
                  </a:schemeClr>
                </a:solidFill>
              </a:defRPr>
            </a:lvl1pPr>
          </a:lstStyle>
          <a:p>
            <a:endParaRPr lang="en-US" sz="1600" dirty="0">
              <a:solidFill>
                <a:prstClr val="black">
                  <a:tint val="75000"/>
                </a:prstClr>
              </a:solidFill>
            </a:endParaRPr>
          </a:p>
        </p:txBody>
      </p:sp>
      <p:sp>
        <p:nvSpPr>
          <p:cNvPr id="5" name="Holder 5"/>
          <p:cNvSpPr>
            <a:spLocks noGrp="1"/>
          </p:cNvSpPr>
          <p:nvPr>
            <p:ph type="dt" sz="half" idx="6"/>
          </p:nvPr>
        </p:nvSpPr>
        <p:spPr>
          <a:xfrm>
            <a:off x="457200" y="4783493"/>
            <a:ext cx="2103120" cy="246221"/>
          </a:xfrm>
          <a:prstGeom prst="rect">
            <a:avLst/>
          </a:prstGeom>
        </p:spPr>
        <p:txBody>
          <a:bodyPr wrap="square" lIns="0" tIns="0" rIns="0" bIns="0">
            <a:spAutoFit/>
          </a:bodyPr>
          <a:lstStyle>
            <a:lvl1pPr algn="l" defTabSz="819995">
              <a:defRPr>
                <a:solidFill>
                  <a:schemeClr val="tx1">
                    <a:tint val="75000"/>
                  </a:schemeClr>
                </a:solidFill>
              </a:defRPr>
            </a:lvl1pPr>
          </a:lstStyle>
          <a:p>
            <a:fld id="{1D8BD707-D9CF-40AE-B4C6-C98DA3205C09}" type="datetimeFigureOut">
              <a:rPr lang="en-US" sz="1600" smtClean="0">
                <a:solidFill>
                  <a:prstClr val="black">
                    <a:tint val="75000"/>
                  </a:prstClr>
                </a:solidFill>
              </a:rPr>
              <a:pPr/>
              <a:t>4/17/2016</a:t>
            </a:fld>
            <a:endParaRPr lang="en-US" sz="1600" dirty="0">
              <a:solidFill>
                <a:prstClr val="black">
                  <a:tint val="75000"/>
                </a:prstClr>
              </a:solidFill>
            </a:endParaRPr>
          </a:p>
        </p:txBody>
      </p:sp>
      <p:sp>
        <p:nvSpPr>
          <p:cNvPr id="6" name="Holder 6"/>
          <p:cNvSpPr>
            <a:spLocks noGrp="1"/>
          </p:cNvSpPr>
          <p:nvPr>
            <p:ph type="sldNum" sz="quarter" idx="7"/>
          </p:nvPr>
        </p:nvSpPr>
        <p:spPr>
          <a:xfrm>
            <a:off x="6583680" y="4783493"/>
            <a:ext cx="2103120" cy="246221"/>
          </a:xfrm>
          <a:prstGeom prst="rect">
            <a:avLst/>
          </a:prstGeom>
        </p:spPr>
        <p:txBody>
          <a:bodyPr wrap="square" lIns="0" tIns="0" rIns="0" bIns="0">
            <a:spAutoFit/>
          </a:bodyPr>
          <a:lstStyle>
            <a:lvl1pPr algn="r" defTabSz="819995">
              <a:defRPr>
                <a:solidFill>
                  <a:schemeClr val="tx1">
                    <a:tint val="75000"/>
                  </a:schemeClr>
                </a:solidFill>
              </a:defRPr>
            </a:lvl1pPr>
          </a:lstStyle>
          <a:p>
            <a:fld id="{B6F15528-21DE-4FAA-801E-634DDDAF4B2B}" type="slidenum">
              <a:rPr lang="en-US" sz="1600" smtClean="0">
                <a:solidFill>
                  <a:prstClr val="black">
                    <a:tint val="75000"/>
                  </a:prstClr>
                </a:solidFill>
              </a:rPr>
              <a:pPr/>
              <a:t>‹#›</a:t>
            </a:fld>
            <a:endParaRPr lang="en-US" sz="1600"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Lst>
  <p:txStyles>
    <p:titleStyle>
      <a:lvl1pPr>
        <a:defRPr>
          <a:latin typeface="+mj-lt"/>
          <a:ea typeface="+mj-ea"/>
          <a:cs typeface="+mj-cs"/>
        </a:defRPr>
      </a:lvl1pPr>
    </p:titleStyle>
    <p:bodyStyle>
      <a:lvl1pPr marL="0">
        <a:defRPr>
          <a:latin typeface="+mn-lt"/>
          <a:ea typeface="+mn-ea"/>
          <a:cs typeface="+mn-cs"/>
        </a:defRPr>
      </a:lvl1pPr>
      <a:lvl2pPr marL="409997">
        <a:defRPr>
          <a:latin typeface="+mn-lt"/>
          <a:ea typeface="+mn-ea"/>
          <a:cs typeface="+mn-cs"/>
        </a:defRPr>
      </a:lvl2pPr>
      <a:lvl3pPr marL="819995">
        <a:defRPr>
          <a:latin typeface="+mn-lt"/>
          <a:ea typeface="+mn-ea"/>
          <a:cs typeface="+mn-cs"/>
        </a:defRPr>
      </a:lvl3pPr>
      <a:lvl4pPr marL="1229992">
        <a:defRPr>
          <a:latin typeface="+mn-lt"/>
          <a:ea typeface="+mn-ea"/>
          <a:cs typeface="+mn-cs"/>
        </a:defRPr>
      </a:lvl4pPr>
      <a:lvl5pPr marL="1639989">
        <a:defRPr>
          <a:latin typeface="+mn-lt"/>
          <a:ea typeface="+mn-ea"/>
          <a:cs typeface="+mn-cs"/>
        </a:defRPr>
      </a:lvl5pPr>
      <a:lvl6pPr marL="2049986">
        <a:defRPr>
          <a:latin typeface="+mn-lt"/>
          <a:ea typeface="+mn-ea"/>
          <a:cs typeface="+mn-cs"/>
        </a:defRPr>
      </a:lvl6pPr>
      <a:lvl7pPr marL="2459984">
        <a:defRPr>
          <a:latin typeface="+mn-lt"/>
          <a:ea typeface="+mn-ea"/>
          <a:cs typeface="+mn-cs"/>
        </a:defRPr>
      </a:lvl7pPr>
      <a:lvl8pPr marL="2869981">
        <a:defRPr>
          <a:latin typeface="+mn-lt"/>
          <a:ea typeface="+mn-ea"/>
          <a:cs typeface="+mn-cs"/>
        </a:defRPr>
      </a:lvl8pPr>
      <a:lvl9pPr marL="3279978">
        <a:defRPr>
          <a:latin typeface="+mn-lt"/>
          <a:ea typeface="+mn-ea"/>
          <a:cs typeface="+mn-cs"/>
        </a:defRPr>
      </a:lvl9pPr>
    </p:bodyStyle>
    <p:otherStyle>
      <a:lvl1pPr marL="0">
        <a:defRPr>
          <a:latin typeface="+mn-lt"/>
          <a:ea typeface="+mn-ea"/>
          <a:cs typeface="+mn-cs"/>
        </a:defRPr>
      </a:lvl1pPr>
      <a:lvl2pPr marL="409997">
        <a:defRPr>
          <a:latin typeface="+mn-lt"/>
          <a:ea typeface="+mn-ea"/>
          <a:cs typeface="+mn-cs"/>
        </a:defRPr>
      </a:lvl2pPr>
      <a:lvl3pPr marL="819995">
        <a:defRPr>
          <a:latin typeface="+mn-lt"/>
          <a:ea typeface="+mn-ea"/>
          <a:cs typeface="+mn-cs"/>
        </a:defRPr>
      </a:lvl3pPr>
      <a:lvl4pPr marL="1229992">
        <a:defRPr>
          <a:latin typeface="+mn-lt"/>
          <a:ea typeface="+mn-ea"/>
          <a:cs typeface="+mn-cs"/>
        </a:defRPr>
      </a:lvl4pPr>
      <a:lvl5pPr marL="1639989">
        <a:defRPr>
          <a:latin typeface="+mn-lt"/>
          <a:ea typeface="+mn-ea"/>
          <a:cs typeface="+mn-cs"/>
        </a:defRPr>
      </a:lvl5pPr>
      <a:lvl6pPr marL="2049986">
        <a:defRPr>
          <a:latin typeface="+mn-lt"/>
          <a:ea typeface="+mn-ea"/>
          <a:cs typeface="+mn-cs"/>
        </a:defRPr>
      </a:lvl6pPr>
      <a:lvl7pPr marL="2459984">
        <a:defRPr>
          <a:latin typeface="+mn-lt"/>
          <a:ea typeface="+mn-ea"/>
          <a:cs typeface="+mn-cs"/>
        </a:defRPr>
      </a:lvl7pPr>
      <a:lvl8pPr marL="2869981">
        <a:defRPr>
          <a:latin typeface="+mn-lt"/>
          <a:ea typeface="+mn-ea"/>
          <a:cs typeface="+mn-cs"/>
        </a:defRPr>
      </a:lvl8pPr>
      <a:lvl9pPr marL="3279978">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rgbClr val="663300"/>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3650" y="1351360"/>
            <a:ext cx="5340350" cy="3792140"/>
            <a:chOff x="2394" y="1127"/>
            <a:chExt cx="3364" cy="3185"/>
          </a:xfrm>
        </p:grpSpPr>
        <p:sp>
          <p:nvSpPr>
            <p:cNvPr id="2457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8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59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0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1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1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sp>
          <p:nvSpPr>
            <p:cNvPr id="2461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defTabSz="913745" eaLnBrk="0" fontAlgn="base" hangingPunct="0">
                <a:spcBef>
                  <a:spcPct val="0"/>
                </a:spcBef>
                <a:spcAft>
                  <a:spcPct val="0"/>
                </a:spcAft>
                <a:defRPr/>
              </a:pPr>
              <a:endParaRPr lang="en-US" sz="2400" dirty="0">
                <a:solidFill>
                  <a:srgbClr val="FFFFFF"/>
                </a:solidFill>
                <a:ea typeface="MS PGothic" pitchFamily="34" charset="-128"/>
              </a:endParaRPr>
            </a:p>
          </p:txBody>
        </p:sp>
      </p:grpSp>
      <p:sp>
        <p:nvSpPr>
          <p:cNvPr id="24613" name="Rectangle 37"/>
          <p:cNvSpPr>
            <a:spLocks noGrp="1" noChangeArrowheads="1"/>
          </p:cNvSpPr>
          <p:nvPr>
            <p:ph type="title"/>
          </p:nvPr>
        </p:nvSpPr>
        <p:spPr bwMode="auto">
          <a:xfrm>
            <a:off x="457200" y="208360"/>
            <a:ext cx="8229600" cy="857250"/>
          </a:xfrm>
          <a:prstGeom prst="rect">
            <a:avLst/>
          </a:prstGeom>
          <a:noFill/>
          <a:ln w="9525">
            <a:noFill/>
            <a:miter lim="800000"/>
            <a:headEnd/>
            <a:tailEnd/>
          </a:ln>
          <a:effectLst/>
        </p:spPr>
        <p:txBody>
          <a:bodyPr vert="horz" wrap="square" lIns="91375" tIns="45692" rIns="91375" bIns="45692" numCol="1" anchor="ctr" anchorCtr="0" compatLnSpc="1">
            <a:prstTxWarp prst="textNoShape">
              <a:avLst/>
            </a:prstTxWarp>
          </a:bodyPr>
          <a:lstStyle/>
          <a:p>
            <a:pPr lvl="0"/>
            <a:r>
              <a:rPr lang="en-US"/>
              <a:t>Click to edit Master title style</a:t>
            </a:r>
          </a:p>
        </p:txBody>
      </p:sp>
      <p:sp>
        <p:nvSpPr>
          <p:cNvPr id="24614" name="Rectangle 38"/>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375" tIns="45692" rIns="91375" bIns="456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15" name="Rectangle 39"/>
          <p:cNvSpPr>
            <a:spLocks noGrp="1" noChangeArrowheads="1"/>
          </p:cNvSpPr>
          <p:nvPr>
            <p:ph type="dt" sz="half" idx="2"/>
          </p:nvPr>
        </p:nvSpPr>
        <p:spPr bwMode="auto">
          <a:xfrm>
            <a:off x="457200" y="4708922"/>
            <a:ext cx="2133600" cy="342900"/>
          </a:xfrm>
          <a:prstGeom prst="rect">
            <a:avLst/>
          </a:prstGeom>
          <a:noFill/>
          <a:ln w="9525">
            <a:noFill/>
            <a:miter lim="800000"/>
            <a:headEnd/>
            <a:tailEnd/>
          </a:ln>
          <a:effectLst/>
        </p:spPr>
        <p:txBody>
          <a:bodyPr vert="horz" wrap="square" lIns="91375" tIns="45692" rIns="91375" bIns="45692" numCol="1" anchor="b" anchorCtr="0" compatLnSpc="1">
            <a:prstTxWarp prst="textNoShape">
              <a:avLst/>
            </a:prstTxWarp>
          </a:bodyPr>
          <a:lstStyle>
            <a:lvl1pPr algn="l" defTabSz="913745" eaLnBrk="1" fontAlgn="base" hangingPunct="1">
              <a:spcBef>
                <a:spcPct val="0"/>
              </a:spcBef>
              <a:spcAft>
                <a:spcPct val="0"/>
              </a:spcAft>
              <a:defRPr sz="1200"/>
            </a:lvl1pPr>
          </a:lstStyle>
          <a:p>
            <a:fld id="{9F332961-2E81-4B4B-803E-8BD1D8944C4E}" type="datetime1">
              <a:rPr lang="en-US" smtClean="0">
                <a:solidFill>
                  <a:srgbClr val="FFFFFF"/>
                </a:solidFill>
                <a:ea typeface="MS PGothic" pitchFamily="34" charset="-128"/>
              </a:rPr>
              <a:pPr/>
              <a:t>4/17/2016</a:t>
            </a:fld>
            <a:endParaRPr lang="en-US" dirty="0">
              <a:solidFill>
                <a:srgbClr val="FFFFFF"/>
              </a:solidFill>
              <a:ea typeface="MS PGothic" pitchFamily="34" charset="-128"/>
            </a:endParaRPr>
          </a:p>
        </p:txBody>
      </p:sp>
      <p:sp>
        <p:nvSpPr>
          <p:cNvPr id="24616" name="Rectangle 40"/>
          <p:cNvSpPr>
            <a:spLocks noGrp="1" noChangeArrowheads="1"/>
          </p:cNvSpPr>
          <p:nvPr>
            <p:ph type="ftr" sz="quarter" idx="3"/>
          </p:nvPr>
        </p:nvSpPr>
        <p:spPr bwMode="auto">
          <a:xfrm>
            <a:off x="3124200" y="4708922"/>
            <a:ext cx="2895600" cy="342900"/>
          </a:xfrm>
          <a:prstGeom prst="rect">
            <a:avLst/>
          </a:prstGeom>
          <a:noFill/>
          <a:ln w="9525">
            <a:noFill/>
            <a:miter lim="800000"/>
            <a:headEnd/>
            <a:tailEnd/>
          </a:ln>
          <a:effectLst/>
        </p:spPr>
        <p:txBody>
          <a:bodyPr vert="horz" wrap="square" lIns="91375" tIns="45692" rIns="91375" bIns="45692" numCol="1" anchor="b" anchorCtr="0" compatLnSpc="1">
            <a:prstTxWarp prst="textNoShape">
              <a:avLst/>
            </a:prstTxWarp>
          </a:bodyPr>
          <a:lstStyle>
            <a:lvl1pPr algn="ctr" defTabSz="913745" eaLnBrk="1" fontAlgn="base" hangingPunct="1">
              <a:spcBef>
                <a:spcPct val="0"/>
              </a:spcBef>
              <a:spcAft>
                <a:spcPct val="0"/>
              </a:spcAft>
              <a:defRPr sz="1200">
                <a:latin typeface="Tahoma" charset="0"/>
                <a:ea typeface="+mn-ea"/>
                <a:cs typeface="+mn-cs"/>
              </a:defRPr>
            </a:lvl1pPr>
          </a:lstStyle>
          <a:p>
            <a:pPr>
              <a:defRPr/>
            </a:pPr>
            <a:endParaRPr lang="en-US" dirty="0">
              <a:solidFill>
                <a:srgbClr val="FFFFFF"/>
              </a:solidFill>
            </a:endParaRPr>
          </a:p>
        </p:txBody>
      </p:sp>
      <p:sp>
        <p:nvSpPr>
          <p:cNvPr id="24617" name="Rectangle 41"/>
          <p:cNvSpPr>
            <a:spLocks noGrp="1" noChangeArrowheads="1"/>
          </p:cNvSpPr>
          <p:nvPr>
            <p:ph type="sldNum" sz="quarter" idx="4"/>
          </p:nvPr>
        </p:nvSpPr>
        <p:spPr bwMode="auto">
          <a:xfrm>
            <a:off x="7010400" y="4800600"/>
            <a:ext cx="2133600" cy="342900"/>
          </a:xfrm>
          <a:prstGeom prst="rect">
            <a:avLst/>
          </a:prstGeom>
          <a:noFill/>
          <a:ln w="9525">
            <a:noFill/>
            <a:miter lim="800000"/>
            <a:headEnd/>
            <a:tailEnd/>
          </a:ln>
          <a:effectLst/>
        </p:spPr>
        <p:txBody>
          <a:bodyPr vert="horz" wrap="square" lIns="91375" tIns="45692" rIns="91375" bIns="45692" numCol="1" anchor="b" anchorCtr="0" compatLnSpc="1">
            <a:prstTxWarp prst="textNoShape">
              <a:avLst/>
            </a:prstTxWarp>
          </a:bodyPr>
          <a:lstStyle>
            <a:lvl1pPr algn="r" defTabSz="913745" eaLnBrk="1" fontAlgn="base" hangingPunct="1">
              <a:spcBef>
                <a:spcPct val="0"/>
              </a:spcBef>
              <a:spcAft>
                <a:spcPct val="0"/>
              </a:spcAft>
              <a:defRPr sz="1200"/>
            </a:lvl1pPr>
          </a:lstStyle>
          <a:p>
            <a:fld id="{EF0E6948-5DF1-45DF-910E-950A8754B8F9}" type="slidenum">
              <a:rPr lang="en-US" smtClean="0">
                <a:solidFill>
                  <a:srgbClr val="FFFFFF"/>
                </a:solidFill>
                <a:ea typeface="MS PGothic" pitchFamily="34" charset="-128"/>
              </a:rPr>
              <a:pPr/>
              <a:t>‹#›</a:t>
            </a:fld>
            <a:endParaRPr lang="en-US" dirty="0">
              <a:solidFill>
                <a:srgbClr val="FFFFFF"/>
              </a:solidFill>
              <a:ea typeface="MS PGothic" pitchFamily="34" charset="-128"/>
            </a:endParaRPr>
          </a:p>
        </p:txBody>
      </p:sp>
    </p:spTree>
  </p:cSld>
  <p:clrMap bg1="dk2" tx1="lt1" bg2="dk1"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5pPr>
      <a:lvl6pPr marL="456873"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3745"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0614"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7488"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655" indent="-342655"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0"/>
        </a:defRPr>
      </a:lvl1pPr>
      <a:lvl2pPr marL="742418" indent="-285546"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2181" indent="-228436"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599053" indent="-228436"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5926" indent="-228436"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2796" indent="-228436"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69670" indent="-228436"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6543" indent="-228436"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3414" indent="-228436"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6873" rtl="0" eaLnBrk="1" latinLnBrk="0" hangingPunct="1">
        <a:defRPr sz="1800" kern="1200">
          <a:solidFill>
            <a:schemeClr val="tx1"/>
          </a:solidFill>
          <a:latin typeface="+mn-lt"/>
          <a:ea typeface="+mn-ea"/>
          <a:cs typeface="+mn-cs"/>
        </a:defRPr>
      </a:lvl1pPr>
      <a:lvl2pPr marL="456873" algn="l" defTabSz="456873" rtl="0" eaLnBrk="1" latinLnBrk="0" hangingPunct="1">
        <a:defRPr sz="1800" kern="1200">
          <a:solidFill>
            <a:schemeClr val="tx1"/>
          </a:solidFill>
          <a:latin typeface="+mn-lt"/>
          <a:ea typeface="+mn-ea"/>
          <a:cs typeface="+mn-cs"/>
        </a:defRPr>
      </a:lvl2pPr>
      <a:lvl3pPr marL="913745" algn="l" defTabSz="456873" rtl="0" eaLnBrk="1" latinLnBrk="0" hangingPunct="1">
        <a:defRPr sz="1800" kern="1200">
          <a:solidFill>
            <a:schemeClr val="tx1"/>
          </a:solidFill>
          <a:latin typeface="+mn-lt"/>
          <a:ea typeface="+mn-ea"/>
          <a:cs typeface="+mn-cs"/>
        </a:defRPr>
      </a:lvl3pPr>
      <a:lvl4pPr marL="1370614" algn="l" defTabSz="456873" rtl="0" eaLnBrk="1" latinLnBrk="0" hangingPunct="1">
        <a:defRPr sz="1800" kern="1200">
          <a:solidFill>
            <a:schemeClr val="tx1"/>
          </a:solidFill>
          <a:latin typeface="+mn-lt"/>
          <a:ea typeface="+mn-ea"/>
          <a:cs typeface="+mn-cs"/>
        </a:defRPr>
      </a:lvl4pPr>
      <a:lvl5pPr marL="1827488" algn="l" defTabSz="456873" rtl="0" eaLnBrk="1" latinLnBrk="0" hangingPunct="1">
        <a:defRPr sz="1800" kern="1200">
          <a:solidFill>
            <a:schemeClr val="tx1"/>
          </a:solidFill>
          <a:latin typeface="+mn-lt"/>
          <a:ea typeface="+mn-ea"/>
          <a:cs typeface="+mn-cs"/>
        </a:defRPr>
      </a:lvl5pPr>
      <a:lvl6pPr marL="2284362" algn="l" defTabSz="456873" rtl="0" eaLnBrk="1" latinLnBrk="0" hangingPunct="1">
        <a:defRPr sz="1800" kern="1200">
          <a:solidFill>
            <a:schemeClr val="tx1"/>
          </a:solidFill>
          <a:latin typeface="+mn-lt"/>
          <a:ea typeface="+mn-ea"/>
          <a:cs typeface="+mn-cs"/>
        </a:defRPr>
      </a:lvl6pPr>
      <a:lvl7pPr marL="2741234" algn="l" defTabSz="456873" rtl="0" eaLnBrk="1" latinLnBrk="0" hangingPunct="1">
        <a:defRPr sz="1800" kern="1200">
          <a:solidFill>
            <a:schemeClr val="tx1"/>
          </a:solidFill>
          <a:latin typeface="+mn-lt"/>
          <a:ea typeface="+mn-ea"/>
          <a:cs typeface="+mn-cs"/>
        </a:defRPr>
      </a:lvl7pPr>
      <a:lvl8pPr marL="3198107" algn="l" defTabSz="456873" rtl="0" eaLnBrk="1" latinLnBrk="0" hangingPunct="1">
        <a:defRPr sz="1800" kern="1200">
          <a:solidFill>
            <a:schemeClr val="tx1"/>
          </a:solidFill>
          <a:latin typeface="+mn-lt"/>
          <a:ea typeface="+mn-ea"/>
          <a:cs typeface="+mn-cs"/>
        </a:defRPr>
      </a:lvl8pPr>
      <a:lvl9pPr marL="3654977" algn="l" defTabSz="4568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E2B900F5-D751-4248-94C0-B420CEDB3526}" type="slidenum">
              <a:rPr lang="en-US" smtClean="0">
                <a:solidFill>
                  <a:srgbClr val="FFFFFF"/>
                </a:solidFill>
              </a:rPr>
              <a:pPr>
                <a:defRPr/>
              </a:pPr>
              <a:t>1</a:t>
            </a:fld>
            <a:endParaRPr lang="en-US">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590551"/>
            <a:ext cx="9144000" cy="523164"/>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800" i="1" dirty="0">
                <a:solidFill>
                  <a:srgbClr val="FFFF00"/>
                </a:solidFill>
                <a:latin typeface="Cambria" pitchFamily="18" charset="0"/>
              </a:rPr>
              <a:t>Chapter 2 Objectives (the student will be able to . . )</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2</a:t>
            </a:r>
          </a:p>
        </p:txBody>
      </p:sp>
      <p:sp>
        <p:nvSpPr>
          <p:cNvPr id="149508" name="Rectangle 4"/>
          <p:cNvSpPr>
            <a:spLocks noGrp="1" noChangeArrowheads="1"/>
          </p:cNvSpPr>
          <p:nvPr>
            <p:ph type="body" sz="half" idx="1"/>
          </p:nvPr>
        </p:nvSpPr>
        <p:spPr>
          <a:xfrm>
            <a:off x="609600" y="1276351"/>
            <a:ext cx="8153400" cy="3505200"/>
          </a:xfrm>
          <a:noFill/>
          <a:ln/>
        </p:spPr>
        <p:txBody>
          <a:bodyPr/>
          <a:lstStyle/>
          <a:p>
            <a:pPr marL="533018" indent="-533018">
              <a:spcAft>
                <a:spcPts val="1200"/>
              </a:spcAft>
              <a:buFont typeface="Wingdings" pitchFamily="2" charset="2"/>
              <a:buChar char="Ø"/>
            </a:pPr>
            <a:r>
              <a:rPr lang="en-US" dirty="0">
                <a:effectLst/>
                <a:latin typeface="Cambria" pitchFamily="18" charset="0"/>
              </a:rPr>
              <a:t>Explain why we can have confidence in the truth of the gospel message</a:t>
            </a:r>
          </a:p>
          <a:p>
            <a:pPr marL="533018" indent="-533018">
              <a:spcAft>
                <a:spcPts val="1200"/>
              </a:spcAft>
              <a:buFont typeface="Wingdings" pitchFamily="2" charset="2"/>
              <a:buChar char="Ø"/>
            </a:pPr>
            <a:r>
              <a:rPr lang="en-US" dirty="0">
                <a:effectLst/>
                <a:latin typeface="Cambria" pitchFamily="18" charset="0"/>
              </a:rPr>
              <a:t>Name two titles given for Jesus</a:t>
            </a:r>
          </a:p>
          <a:p>
            <a:pPr marL="533018" indent="-533018">
              <a:spcAft>
                <a:spcPts val="1200"/>
              </a:spcAft>
              <a:buFont typeface="Wingdings" pitchFamily="2" charset="2"/>
              <a:buChar char="Ø"/>
            </a:pPr>
            <a:r>
              <a:rPr lang="en-US" dirty="0">
                <a:effectLst/>
                <a:latin typeface="Cambria" pitchFamily="18" charset="0"/>
              </a:rPr>
              <a:t>Know the name given to us by Jesus</a:t>
            </a:r>
          </a:p>
          <a:p>
            <a:pPr marL="533018" indent="-533018">
              <a:spcAft>
                <a:spcPts val="1200"/>
              </a:spcAft>
              <a:buFont typeface="Wingdings" pitchFamily="2" charset="2"/>
              <a:buChar char="Ø"/>
            </a:pPr>
            <a:r>
              <a:rPr lang="en-US" dirty="0">
                <a:effectLst/>
                <a:latin typeface="Cambria" pitchFamily="18" charset="0"/>
              </a:rPr>
              <a:t>Explain why Jesus had to become a man and suffer </a:t>
            </a:r>
          </a:p>
          <a:p>
            <a:pPr marL="533018" indent="-533018">
              <a:spcAft>
                <a:spcPts val="1200"/>
              </a:spcAft>
            </a:pPr>
            <a:endParaRPr lang="en-US"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dissolve">
                                      <p:cBhvr>
                                        <p:cTn id="7" dur="500"/>
                                        <p:tgtEl>
                                          <p:spTgt spid="149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8">
                                            <p:txEl>
                                              <p:pRg st="1" end="1"/>
                                            </p:txEl>
                                          </p:spTgt>
                                        </p:tgtEl>
                                        <p:attrNameLst>
                                          <p:attrName>style.visibility</p:attrName>
                                        </p:attrNameLst>
                                      </p:cBhvr>
                                      <p:to>
                                        <p:strVal val="visible"/>
                                      </p:to>
                                    </p:set>
                                    <p:animEffect transition="in" filter="dissolve">
                                      <p:cBhvr>
                                        <p:cTn id="12" dur="500"/>
                                        <p:tgtEl>
                                          <p:spTgt spid="149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08">
                                            <p:txEl>
                                              <p:pRg st="2" end="2"/>
                                            </p:txEl>
                                          </p:spTgt>
                                        </p:tgtEl>
                                        <p:attrNameLst>
                                          <p:attrName>style.visibility</p:attrName>
                                        </p:attrNameLst>
                                      </p:cBhvr>
                                      <p:to>
                                        <p:strVal val="visible"/>
                                      </p:to>
                                    </p:set>
                                    <p:animEffect transition="in" filter="dissolve">
                                      <p:cBhvr>
                                        <p:cTn id="17" dur="500"/>
                                        <p:tgtEl>
                                          <p:spTgt spid="149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9508">
                                            <p:txEl>
                                              <p:pRg st="3" end="3"/>
                                            </p:txEl>
                                          </p:spTgt>
                                        </p:tgtEl>
                                        <p:attrNameLst>
                                          <p:attrName>style.visibility</p:attrName>
                                        </p:attrNameLst>
                                      </p:cBhvr>
                                      <p:to>
                                        <p:strVal val="visible"/>
                                      </p:to>
                                    </p:set>
                                    <p:animEffect transition="in" filter="dissolve">
                                      <p:cBhvr>
                                        <p:cTn id="22" dur="500"/>
                                        <p:tgtEl>
                                          <p:spTgt spid="1495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52100"/>
          <a:ext cx="9144000" cy="5203803"/>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gridCol w="2716428">
                  <a:extLst>
                    <a:ext uri="{9D8B030D-6E8A-4147-A177-3AD203B41FA5}">
                      <a16:colId xmlns:a16="http://schemas.microsoft.com/office/drawing/2014/main" val="20003"/>
                    </a:ext>
                  </a:extLst>
                </a:gridCol>
                <a:gridCol w="255372">
                  <a:extLst>
                    <a:ext uri="{9D8B030D-6E8A-4147-A177-3AD203B41FA5}">
                      <a16:colId xmlns:a16="http://schemas.microsoft.com/office/drawing/2014/main" val="20004"/>
                    </a:ext>
                  </a:extLst>
                </a:gridCol>
                <a:gridCol w="939115">
                  <a:extLst>
                    <a:ext uri="{9D8B030D-6E8A-4147-A177-3AD203B41FA5}">
                      <a16:colId xmlns:a16="http://schemas.microsoft.com/office/drawing/2014/main" val="20005"/>
                    </a:ext>
                  </a:extLst>
                </a:gridCol>
                <a:gridCol w="1194485">
                  <a:extLst>
                    <a:ext uri="{9D8B030D-6E8A-4147-A177-3AD203B41FA5}">
                      <a16:colId xmlns:a16="http://schemas.microsoft.com/office/drawing/2014/main" val="20006"/>
                    </a:ext>
                  </a:extLst>
                </a:gridCol>
              </a:tblGrid>
              <a:tr h="414050">
                <a:tc>
                  <a:txBody>
                    <a:bodyPr/>
                    <a:lstStyle/>
                    <a:p>
                      <a:pPr algn="ctr"/>
                      <a:r>
                        <a:rPr lang="en-US" sz="2000" i="1" dirty="0">
                          <a:solidFill>
                            <a:sysClr val="windowText" lastClr="000000"/>
                          </a:solidFill>
                          <a:latin typeface="+mn-lt"/>
                        </a:rPr>
                        <a:t>HEBREWS</a:t>
                      </a:r>
                    </a:p>
                  </a:txBody>
                  <a:tcPr anchor="ctr">
                    <a:solidFill>
                      <a:srgbClr val="00B0F0"/>
                    </a:solidFill>
                  </a:tcPr>
                </a:tc>
                <a:tc gridSpan="2">
                  <a:txBody>
                    <a:bodyPr/>
                    <a:lstStyle/>
                    <a:p>
                      <a:pPr marL="283845" marR="272415" algn="ctr">
                        <a:lnSpc>
                          <a:spcPct val="101699"/>
                        </a:lnSpc>
                      </a:pPr>
                      <a:r>
                        <a:rPr lang="en-US" sz="2400" i="1" u="sng" spc="-20" dirty="0">
                          <a:solidFill>
                            <a:sysClr val="windowText" lastClr="000000"/>
                          </a:solidFill>
                        </a:rPr>
                        <a:t>1</a:t>
                      </a:r>
                      <a:r>
                        <a:rPr lang="en-US" sz="2400" i="1" u="sng" spc="-5" dirty="0">
                          <a:solidFill>
                            <a:sysClr val="windowText" lastClr="000000"/>
                          </a:solidFill>
                        </a:rPr>
                        <a:t>:1</a:t>
                      </a:r>
                      <a:r>
                        <a:rPr lang="en-US" sz="2400" i="1" u="sng" dirty="0">
                          <a:solidFill>
                            <a:sysClr val="windowText" lastClr="000000"/>
                          </a:solidFill>
                        </a:rPr>
                        <a:t>-</a:t>
                      </a:r>
                      <a:r>
                        <a:rPr lang="en-US" sz="2400" i="1" u="sng" spc="-20" dirty="0">
                          <a:solidFill>
                            <a:sysClr val="windowText" lastClr="000000"/>
                          </a:solidFill>
                        </a:rPr>
                        <a:t>4</a:t>
                      </a:r>
                      <a:r>
                        <a:rPr lang="en-US" sz="2400" i="1" u="sng" spc="-5" dirty="0">
                          <a:solidFill>
                            <a:sysClr val="windowText" lastClr="000000"/>
                          </a:solidFill>
                        </a:rPr>
                        <a:t>:1</a:t>
                      </a:r>
                      <a:r>
                        <a:rPr lang="en-US" sz="2400" i="1" u="sng" dirty="0">
                          <a:solidFill>
                            <a:sysClr val="windowText" lastClr="000000"/>
                          </a:solidFill>
                        </a:rPr>
                        <a:t>3</a:t>
                      </a:r>
                      <a:endParaRPr lang="en-US" sz="2400" i="1" u="sng" dirty="0">
                        <a:solidFill>
                          <a:sysClr val="windowText" lastClr="000000"/>
                        </a:solidFill>
                        <a:latin typeface="+mn-lt"/>
                        <a:cs typeface="Arial"/>
                      </a:endParaRPr>
                    </a:p>
                  </a:txBody>
                  <a:tcPr anchor="ctr">
                    <a:solidFill>
                      <a:srgbClr val="00B0F0"/>
                    </a:solidFill>
                  </a:tcPr>
                </a:tc>
                <a:tc hMerge="1">
                  <a:txBody>
                    <a:bodyPr/>
                    <a:lstStyle/>
                    <a:p>
                      <a:endParaRPr lang="en-US"/>
                    </a:p>
                  </a:txBody>
                  <a:tcPr/>
                </a:tc>
                <a:tc>
                  <a:txBody>
                    <a:bodyPr/>
                    <a:lstStyle/>
                    <a:p>
                      <a:pPr marL="242570" marR="233045" algn="ctr">
                        <a:lnSpc>
                          <a:spcPct val="101699"/>
                        </a:lnSpc>
                      </a:pPr>
                      <a:r>
                        <a:rPr lang="en-US" sz="2400" i="1" u="sng" spc="5" dirty="0">
                          <a:solidFill>
                            <a:sysClr val="windowText" lastClr="000000"/>
                          </a:solidFill>
                        </a:rPr>
                        <a:t> </a:t>
                      </a:r>
                      <a:r>
                        <a:rPr lang="en-US" sz="2400" i="1" u="sng" spc="-20" dirty="0">
                          <a:solidFill>
                            <a:sysClr val="windowText" lastClr="000000"/>
                          </a:solidFill>
                        </a:rPr>
                        <a:t>4</a:t>
                      </a:r>
                      <a:r>
                        <a:rPr lang="en-US" sz="2400" i="1" u="sng" spc="-5" dirty="0">
                          <a:solidFill>
                            <a:sysClr val="windowText" lastClr="000000"/>
                          </a:solidFill>
                        </a:rPr>
                        <a:t>:14</a:t>
                      </a:r>
                      <a:r>
                        <a:rPr lang="en-US" sz="2400" i="1" u="sng" dirty="0">
                          <a:solidFill>
                            <a:sysClr val="windowText" lastClr="000000"/>
                          </a:solidFill>
                        </a:rPr>
                        <a:t>-</a:t>
                      </a:r>
                      <a:r>
                        <a:rPr lang="en-US" sz="2400" i="1" u="sng" spc="-5" dirty="0">
                          <a:solidFill>
                            <a:sysClr val="windowText" lastClr="000000"/>
                          </a:solidFill>
                        </a:rPr>
                        <a:t>10:1</a:t>
                      </a:r>
                      <a:r>
                        <a:rPr lang="en-US" sz="2400" i="1" u="sng" dirty="0">
                          <a:solidFill>
                            <a:sysClr val="windowText" lastClr="000000"/>
                          </a:solidFill>
                        </a:rPr>
                        <a:t>8</a:t>
                      </a:r>
                      <a:endParaRPr lang="en-US" sz="2400" i="1" u="sng" dirty="0">
                        <a:solidFill>
                          <a:sysClr val="windowText" lastClr="000000"/>
                        </a:solidFill>
                        <a:latin typeface="+mn-lt"/>
                        <a:cs typeface="Arial"/>
                      </a:endParaRPr>
                    </a:p>
                  </a:txBody>
                  <a:tcPr anchor="ctr">
                    <a:solidFill>
                      <a:srgbClr val="00B0F0"/>
                    </a:solidFill>
                  </a:tcPr>
                </a:tc>
                <a:tc gridSpan="3">
                  <a:txBody>
                    <a:bodyPr/>
                    <a:lstStyle/>
                    <a:p>
                      <a:pPr algn="ctr">
                        <a:lnSpc>
                          <a:spcPct val="100000"/>
                        </a:lnSpc>
                      </a:pPr>
                      <a:r>
                        <a:rPr lang="en-US" sz="2400" i="1" u="sng" spc="-5" dirty="0">
                          <a:solidFill>
                            <a:sysClr val="windowText" lastClr="000000"/>
                          </a:solidFill>
                        </a:rPr>
                        <a:t>1</a:t>
                      </a:r>
                      <a:r>
                        <a:rPr lang="en-US" sz="2400" i="1" u="sng" spc="-20" dirty="0">
                          <a:solidFill>
                            <a:sysClr val="windowText" lastClr="000000"/>
                          </a:solidFill>
                        </a:rPr>
                        <a:t>0</a:t>
                      </a:r>
                      <a:r>
                        <a:rPr lang="en-US" sz="2400" i="1" u="sng" spc="-5" dirty="0">
                          <a:solidFill>
                            <a:sysClr val="windowText" lastClr="000000"/>
                          </a:solidFill>
                        </a:rPr>
                        <a:t>:19</a:t>
                      </a:r>
                      <a:r>
                        <a:rPr lang="en-US" sz="2400" i="1" u="sng" dirty="0">
                          <a:solidFill>
                            <a:sysClr val="windowText" lastClr="000000"/>
                          </a:solidFill>
                        </a:rPr>
                        <a:t>-</a:t>
                      </a:r>
                      <a:r>
                        <a:rPr lang="en-US" sz="2400" i="1" u="sng" spc="-5" dirty="0">
                          <a:solidFill>
                            <a:sysClr val="windowText" lastClr="000000"/>
                          </a:solidFill>
                        </a:rPr>
                        <a:t>13:2</a:t>
                      </a:r>
                      <a:r>
                        <a:rPr lang="en-US" sz="2400" i="1" u="sng" dirty="0">
                          <a:solidFill>
                            <a:sysClr val="windowText" lastClr="000000"/>
                          </a:solidFill>
                        </a:rPr>
                        <a:t>5</a:t>
                      </a:r>
                      <a:endParaRPr lang="en-US" sz="2400" i="1" u="sng" dirty="0">
                        <a:solidFill>
                          <a:sysClr val="windowText" lastClr="000000"/>
                        </a:solidFill>
                        <a:latin typeface="+mn-lt"/>
                        <a:cs typeface="Arial"/>
                      </a:endParaRPr>
                    </a:p>
                  </a:txBody>
                  <a:tcPr anchor="ctr">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8901">
                <a:tc>
                  <a:txBody>
                    <a:bodyPr/>
                    <a:lstStyle/>
                    <a:p>
                      <a:pPr algn="ctr"/>
                      <a:r>
                        <a:rPr lang="en-US" sz="2400" b="1" i="1" dirty="0">
                          <a:solidFill>
                            <a:srgbClr val="FF0000"/>
                          </a:solidFill>
                        </a:rPr>
                        <a:t>Outline</a:t>
                      </a:r>
                      <a:endParaRPr lang="en-US" sz="2400" b="1" i="1" dirty="0">
                        <a:solidFill>
                          <a:srgbClr val="FF0000"/>
                        </a:solidFill>
                        <a:latin typeface="+mn-lt"/>
                      </a:endParaRPr>
                    </a:p>
                  </a:txBody>
                  <a:tcPr anchor="ctr">
                    <a:solidFill>
                      <a:schemeClr val="tx1"/>
                    </a:solidFill>
                  </a:tcPr>
                </a:tc>
                <a:tc gridSpan="2">
                  <a:txBody>
                    <a:bodyPr/>
                    <a:lstStyle/>
                    <a:p>
                      <a:pPr marL="283845" marR="272415" algn="ctr">
                        <a:lnSpc>
                          <a:spcPct val="101699"/>
                        </a:lnSpc>
                      </a:pPr>
                      <a:r>
                        <a:rPr lang="en-US" sz="1800" b="1" i="1" u="sng" spc="-5" dirty="0">
                          <a:solidFill>
                            <a:srgbClr val="FFFF00"/>
                          </a:solidFill>
                        </a:rPr>
                        <a:t>Jes</a:t>
                      </a:r>
                      <a:r>
                        <a:rPr lang="en-US" sz="1800" b="1" i="1" u="sng" dirty="0">
                          <a:solidFill>
                            <a:srgbClr val="FFFF00"/>
                          </a:solidFill>
                        </a:rPr>
                        <a:t>us</a:t>
                      </a:r>
                      <a:r>
                        <a:rPr lang="en-US" sz="1800" b="1" i="1" u="sng" spc="-5" dirty="0">
                          <a:solidFill>
                            <a:srgbClr val="FFFF00"/>
                          </a:solidFill>
                        </a:rPr>
                        <a:t> C</a:t>
                      </a:r>
                      <a:r>
                        <a:rPr lang="en-US" sz="1800" b="1" i="1" u="sng" dirty="0">
                          <a:solidFill>
                            <a:srgbClr val="FFFF00"/>
                          </a:solidFill>
                        </a:rPr>
                        <a:t>h</a:t>
                      </a:r>
                      <a:r>
                        <a:rPr lang="en-US" sz="1800" b="1" i="1" u="sng" spc="-5" dirty="0">
                          <a:solidFill>
                            <a:srgbClr val="FFFF00"/>
                          </a:solidFill>
                        </a:rPr>
                        <a:t>ris</a:t>
                      </a:r>
                      <a:r>
                        <a:rPr lang="en-US" sz="1800" b="1" i="1" u="sng" spc="-10" dirty="0">
                          <a:solidFill>
                            <a:srgbClr val="FFFF00"/>
                          </a:solidFill>
                        </a:rPr>
                        <a:t>t</a:t>
                      </a:r>
                      <a:r>
                        <a:rPr lang="en-US" sz="1800" b="1" i="1" u="sng" dirty="0">
                          <a:solidFill>
                            <a:srgbClr val="FFFF00"/>
                          </a:solidFill>
                        </a:rPr>
                        <a:t>:</a:t>
                      </a:r>
                      <a:r>
                        <a:rPr lang="en-US" sz="1800" b="1" i="1" u="sng" spc="5" dirty="0">
                          <a:solidFill>
                            <a:srgbClr val="FFFF00"/>
                          </a:solidFill>
                        </a:rPr>
                        <a:t> </a:t>
                      </a:r>
                      <a:r>
                        <a:rPr lang="en-US" sz="1800" b="1" i="1" u="sng" spc="-10" dirty="0">
                          <a:solidFill>
                            <a:srgbClr val="FFFF00"/>
                          </a:solidFill>
                        </a:rPr>
                        <a:t>S</a:t>
                      </a:r>
                      <a:r>
                        <a:rPr lang="en-US" sz="1800" b="1" i="1" u="sng" dirty="0">
                          <a:solidFill>
                            <a:srgbClr val="FFFF00"/>
                          </a:solidFill>
                        </a:rPr>
                        <a:t>up</a:t>
                      </a:r>
                      <a:r>
                        <a:rPr lang="en-US" sz="1800" b="1" i="1" u="sng" spc="-5" dirty="0">
                          <a:solidFill>
                            <a:srgbClr val="FFFF00"/>
                          </a:solidFill>
                        </a:rPr>
                        <a:t>er</a:t>
                      </a:r>
                      <a:r>
                        <a:rPr lang="en-US" sz="1800" b="1" i="1" u="sng" spc="-15" dirty="0">
                          <a:solidFill>
                            <a:srgbClr val="FFFF00"/>
                          </a:solidFill>
                        </a:rPr>
                        <a:t>i</a:t>
                      </a:r>
                      <a:r>
                        <a:rPr lang="en-US" sz="1800" b="1" i="1" u="sng" dirty="0">
                          <a:solidFill>
                            <a:srgbClr val="FFFF00"/>
                          </a:solidFill>
                        </a:rPr>
                        <a:t>or</a:t>
                      </a:r>
                      <a:r>
                        <a:rPr lang="en-US" sz="1800" b="1" i="1" u="sng" spc="-5" dirty="0">
                          <a:solidFill>
                            <a:srgbClr val="FFFF00"/>
                          </a:solidFill>
                        </a:rPr>
                        <a:t> i</a:t>
                      </a:r>
                      <a:r>
                        <a:rPr lang="en-US" sz="1800" b="1" i="1" u="sng" dirty="0">
                          <a:solidFill>
                            <a:srgbClr val="FFFF00"/>
                          </a:solidFill>
                        </a:rPr>
                        <a:t>n</a:t>
                      </a:r>
                      <a:r>
                        <a:rPr lang="en-US" sz="1800" b="1" i="1" u="sng" spc="-10" dirty="0">
                          <a:solidFill>
                            <a:srgbClr val="FFFF00"/>
                          </a:solidFill>
                        </a:rPr>
                        <a:t> </a:t>
                      </a:r>
                      <a:r>
                        <a:rPr lang="en-US" sz="1800" b="1" i="1" u="sng" spc="-5" dirty="0">
                          <a:solidFill>
                            <a:srgbClr val="FFFF00"/>
                          </a:solidFill>
                        </a:rPr>
                        <a:t>Hi</a:t>
                      </a:r>
                      <a:r>
                        <a:rPr lang="en-US" sz="1800" b="1" i="1" u="sng" dirty="0">
                          <a:solidFill>
                            <a:srgbClr val="FFFF00"/>
                          </a:solidFill>
                        </a:rPr>
                        <a:t>s </a:t>
                      </a:r>
                      <a:r>
                        <a:rPr lang="en-US" sz="1800" b="1" i="1" u="sng" spc="-10" dirty="0">
                          <a:solidFill>
                            <a:srgbClr val="FFFF00"/>
                          </a:solidFill>
                        </a:rPr>
                        <a:t>P</a:t>
                      </a:r>
                      <a:r>
                        <a:rPr lang="en-US" sz="1800" b="1" i="1" u="sng" spc="-5" dirty="0">
                          <a:solidFill>
                            <a:srgbClr val="FFFF00"/>
                          </a:solidFill>
                        </a:rPr>
                        <a:t>ers</a:t>
                      </a:r>
                      <a:r>
                        <a:rPr lang="en-US" sz="1800" b="1" i="1" u="sng" dirty="0">
                          <a:solidFill>
                            <a:srgbClr val="FFFF00"/>
                          </a:solidFill>
                        </a:rPr>
                        <a:t>on</a:t>
                      </a:r>
                    </a:p>
                    <a:p>
                      <a:pPr marL="283845" marR="272415" algn="ctr">
                        <a:lnSpc>
                          <a:spcPct val="101699"/>
                        </a:lnSpc>
                      </a:pPr>
                      <a:r>
                        <a:rPr lang="en-US" sz="1800" b="1" i="1" dirty="0">
                          <a:solidFill>
                            <a:schemeClr val="bg1"/>
                          </a:solidFill>
                        </a:rPr>
                        <a:t>(</a:t>
                      </a:r>
                      <a:r>
                        <a:rPr lang="en-US" sz="1800" b="1" i="1" spc="-10" dirty="0">
                          <a:solidFill>
                            <a:schemeClr val="bg1"/>
                          </a:solidFill>
                        </a:rPr>
                        <a:t>S</a:t>
                      </a:r>
                      <a:r>
                        <a:rPr lang="en-US" sz="1800" b="1" i="1" spc="-5" dirty="0">
                          <a:solidFill>
                            <a:schemeClr val="bg1"/>
                          </a:solidFill>
                        </a:rPr>
                        <a:t>upe</a:t>
                      </a:r>
                      <a:r>
                        <a:rPr lang="en-US" sz="1800" b="1" i="1" dirty="0">
                          <a:solidFill>
                            <a:schemeClr val="bg1"/>
                          </a:solidFill>
                        </a:rPr>
                        <a:t>r</a:t>
                      </a:r>
                      <a:r>
                        <a:rPr lang="en-US" sz="1800" b="1" i="1" spc="-10" dirty="0">
                          <a:solidFill>
                            <a:schemeClr val="bg1"/>
                          </a:solidFill>
                        </a:rPr>
                        <a:t>i</a:t>
                      </a:r>
                      <a:r>
                        <a:rPr lang="en-US" sz="1800" b="1" i="1" spc="-5" dirty="0">
                          <a:solidFill>
                            <a:schemeClr val="bg1"/>
                          </a:solidFill>
                        </a:rPr>
                        <a:t>o</a:t>
                      </a:r>
                      <a:r>
                        <a:rPr lang="en-US" sz="1800" b="1" i="1" dirty="0">
                          <a:solidFill>
                            <a:schemeClr val="bg1"/>
                          </a:solidFill>
                        </a:rPr>
                        <a:t>r</a:t>
                      </a:r>
                      <a:r>
                        <a:rPr lang="en-US" sz="1800" b="1" i="1" spc="5" dirty="0">
                          <a:solidFill>
                            <a:schemeClr val="bg1"/>
                          </a:solidFill>
                        </a:rPr>
                        <a:t> </a:t>
                      </a:r>
                      <a:r>
                        <a:rPr lang="en-US" sz="1800" b="1" i="1" spc="-5" dirty="0">
                          <a:solidFill>
                            <a:schemeClr val="bg1"/>
                          </a:solidFill>
                        </a:rPr>
                        <a:t>to</a:t>
                      </a:r>
                      <a:r>
                        <a:rPr lang="en-US" sz="1800" b="1" i="1" spc="-15" dirty="0">
                          <a:solidFill>
                            <a:schemeClr val="bg1"/>
                          </a:solidFill>
                        </a:rPr>
                        <a:t>:</a:t>
                      </a:r>
                      <a:r>
                        <a:rPr lang="en-US" sz="1800" b="1" i="1" dirty="0">
                          <a:solidFill>
                            <a:schemeClr val="bg1"/>
                          </a:solidFill>
                        </a:rPr>
                        <a:t>)</a:t>
                      </a:r>
                    </a:p>
                    <a:p>
                      <a:pPr marL="134620" marR="123825" algn="ctr">
                        <a:lnSpc>
                          <a:spcPct val="100800"/>
                        </a:lnSpc>
                      </a:pPr>
                      <a:r>
                        <a:rPr lang="en-US" sz="1400" b="1" spc="-10" dirty="0">
                          <a:solidFill>
                            <a:schemeClr val="bg1"/>
                          </a:solidFill>
                        </a:rPr>
                        <a:t>P</a:t>
                      </a:r>
                      <a:r>
                        <a:rPr lang="en-US" sz="1400" b="1" dirty="0">
                          <a:solidFill>
                            <a:schemeClr val="bg1"/>
                          </a:solidFill>
                        </a:rPr>
                        <a:t>r</a:t>
                      </a:r>
                      <a:r>
                        <a:rPr lang="en-US" sz="1400" b="1" spc="-5" dirty="0">
                          <a:solidFill>
                            <a:schemeClr val="bg1"/>
                          </a:solidFill>
                        </a:rPr>
                        <a:t>ophet</a:t>
                      </a:r>
                      <a:r>
                        <a:rPr lang="en-US" sz="1400" b="1" spc="-10" dirty="0">
                          <a:solidFill>
                            <a:schemeClr val="bg1"/>
                          </a:solidFill>
                        </a:rPr>
                        <a:t>s</a:t>
                      </a:r>
                      <a:r>
                        <a:rPr lang="en-US" sz="1400" b="1" dirty="0">
                          <a:solidFill>
                            <a:schemeClr val="bg1"/>
                          </a:solidFill>
                        </a:rPr>
                        <a:t>, Angels, </a:t>
                      </a:r>
                      <a:r>
                        <a:rPr lang="en-US" sz="1400" b="1" spc="-20" dirty="0">
                          <a:solidFill>
                            <a:schemeClr val="bg1"/>
                          </a:solidFill>
                        </a:rPr>
                        <a:t>M</a:t>
                      </a:r>
                      <a:r>
                        <a:rPr lang="en-US" sz="1400" b="1" spc="-5" dirty="0">
                          <a:solidFill>
                            <a:schemeClr val="bg1"/>
                          </a:solidFill>
                        </a:rPr>
                        <a:t>o</a:t>
                      </a:r>
                      <a:r>
                        <a:rPr lang="en-US" sz="1400" b="1" spc="-10" dirty="0">
                          <a:solidFill>
                            <a:schemeClr val="bg1"/>
                          </a:solidFill>
                        </a:rPr>
                        <a:t>s</a:t>
                      </a:r>
                      <a:r>
                        <a:rPr lang="en-US" sz="1400" b="1" spc="-5" dirty="0">
                          <a:solidFill>
                            <a:schemeClr val="bg1"/>
                          </a:solidFill>
                        </a:rPr>
                        <a:t>e</a:t>
                      </a:r>
                      <a:r>
                        <a:rPr lang="en-US" sz="1400" b="1" dirty="0">
                          <a:solidFill>
                            <a:schemeClr val="bg1"/>
                          </a:solidFill>
                        </a:rPr>
                        <a:t>s, </a:t>
                      </a:r>
                      <a:r>
                        <a:rPr lang="en-US" sz="1400" b="1" spc="-10" dirty="0">
                          <a:solidFill>
                            <a:schemeClr val="bg1"/>
                          </a:solidFill>
                        </a:rPr>
                        <a:t>Joshua</a:t>
                      </a:r>
                      <a:r>
                        <a:rPr lang="en-US" sz="1400" b="1" dirty="0">
                          <a:solidFill>
                            <a:schemeClr val="bg1"/>
                          </a:solidFill>
                        </a:rPr>
                        <a:t>, </a:t>
                      </a:r>
                      <a:r>
                        <a:rPr lang="en-US" sz="1400" b="1" spc="-10" dirty="0">
                          <a:solidFill>
                            <a:schemeClr val="bg1"/>
                          </a:solidFill>
                        </a:rPr>
                        <a:t>O</a:t>
                      </a:r>
                      <a:r>
                        <a:rPr lang="en-US" sz="1400" b="1" spc="-5" dirty="0">
                          <a:solidFill>
                            <a:schemeClr val="bg1"/>
                          </a:solidFill>
                        </a:rPr>
                        <a:t>the</a:t>
                      </a:r>
                      <a:r>
                        <a:rPr lang="en-US" sz="1400" b="1" dirty="0">
                          <a:solidFill>
                            <a:schemeClr val="bg1"/>
                          </a:solidFill>
                        </a:rPr>
                        <a:t>r</a:t>
                      </a:r>
                      <a:r>
                        <a:rPr lang="en-US" sz="1400" b="1" spc="-10" dirty="0">
                          <a:solidFill>
                            <a:schemeClr val="bg1"/>
                          </a:solidFill>
                        </a:rPr>
                        <a:t> P</a:t>
                      </a:r>
                      <a:r>
                        <a:rPr lang="en-US" sz="1400" b="1" dirty="0">
                          <a:solidFill>
                            <a:schemeClr val="bg1"/>
                          </a:solidFill>
                        </a:rPr>
                        <a:t>r</a:t>
                      </a:r>
                      <a:r>
                        <a:rPr lang="en-US" sz="1400" b="1" spc="-10" dirty="0">
                          <a:solidFill>
                            <a:schemeClr val="bg1"/>
                          </a:solidFill>
                        </a:rPr>
                        <a:t>i</a:t>
                      </a:r>
                      <a:r>
                        <a:rPr lang="en-US" sz="1400" b="1" spc="-5" dirty="0">
                          <a:solidFill>
                            <a:schemeClr val="bg1"/>
                          </a:solidFill>
                        </a:rPr>
                        <a:t>e</a:t>
                      </a:r>
                      <a:r>
                        <a:rPr lang="en-US" sz="1400" b="1" dirty="0">
                          <a:solidFill>
                            <a:schemeClr val="bg1"/>
                          </a:solidFill>
                        </a:rPr>
                        <a:t>st</a:t>
                      </a:r>
                    </a:p>
                  </a:txBody>
                  <a:tcPr anchor="ctr">
                    <a:solidFill>
                      <a:schemeClr val="tx1"/>
                    </a:solidFill>
                  </a:tcPr>
                </a:tc>
                <a:tc hMerge="1">
                  <a:txBody>
                    <a:bodyPr/>
                    <a:lstStyle/>
                    <a:p>
                      <a:endParaRPr lang="en-US"/>
                    </a:p>
                  </a:txBody>
                  <a:tcPr/>
                </a:tc>
                <a:tc>
                  <a:txBody>
                    <a:bodyPr/>
                    <a:lstStyle/>
                    <a:p>
                      <a:pPr marL="242570" marR="233045" algn="ctr">
                        <a:lnSpc>
                          <a:spcPct val="101699"/>
                        </a:lnSpc>
                      </a:pPr>
                      <a:r>
                        <a:rPr lang="en-US" sz="1800" b="1" i="1" u="sng" spc="-5" dirty="0">
                          <a:solidFill>
                            <a:srgbClr val="FFFF00"/>
                          </a:solidFill>
                        </a:rPr>
                        <a:t>Jes</a:t>
                      </a:r>
                      <a:r>
                        <a:rPr lang="en-US" sz="1800" b="1" i="1" u="sng" dirty="0">
                          <a:solidFill>
                            <a:srgbClr val="FFFF00"/>
                          </a:solidFill>
                        </a:rPr>
                        <a:t>us</a:t>
                      </a:r>
                      <a:r>
                        <a:rPr lang="en-US" sz="1800" b="1" i="1" u="sng" spc="-5" dirty="0">
                          <a:solidFill>
                            <a:srgbClr val="FFFF00"/>
                          </a:solidFill>
                        </a:rPr>
                        <a:t> C</a:t>
                      </a:r>
                      <a:r>
                        <a:rPr lang="en-US" sz="1800" b="1" i="1" u="sng" dirty="0">
                          <a:solidFill>
                            <a:srgbClr val="FFFF00"/>
                          </a:solidFill>
                        </a:rPr>
                        <a:t>h</a:t>
                      </a:r>
                      <a:r>
                        <a:rPr lang="en-US" sz="1800" b="1" i="1" u="sng" spc="-5" dirty="0">
                          <a:solidFill>
                            <a:srgbClr val="FFFF00"/>
                          </a:solidFill>
                        </a:rPr>
                        <a:t>ris</a:t>
                      </a:r>
                      <a:r>
                        <a:rPr lang="en-US" sz="1800" b="1" i="1" u="sng" spc="-10" dirty="0">
                          <a:solidFill>
                            <a:srgbClr val="FFFF00"/>
                          </a:solidFill>
                        </a:rPr>
                        <a:t>t</a:t>
                      </a:r>
                      <a:r>
                        <a:rPr lang="en-US" sz="1800" b="1" i="1" u="sng" dirty="0">
                          <a:solidFill>
                            <a:srgbClr val="FFFF00"/>
                          </a:solidFill>
                        </a:rPr>
                        <a:t>:</a:t>
                      </a:r>
                      <a:r>
                        <a:rPr lang="en-US" sz="1800" b="1" i="1" u="sng" spc="5" dirty="0">
                          <a:solidFill>
                            <a:srgbClr val="FFFF00"/>
                          </a:solidFill>
                        </a:rPr>
                        <a:t> </a:t>
                      </a:r>
                      <a:r>
                        <a:rPr lang="en-US" sz="1800" b="1" i="1" u="sng" spc="-10" dirty="0">
                          <a:solidFill>
                            <a:srgbClr val="FFFF00"/>
                          </a:solidFill>
                        </a:rPr>
                        <a:t>S</a:t>
                      </a:r>
                      <a:r>
                        <a:rPr lang="en-US" sz="1800" b="1" i="1" u="sng" dirty="0">
                          <a:solidFill>
                            <a:srgbClr val="FFFF00"/>
                          </a:solidFill>
                        </a:rPr>
                        <a:t>up</a:t>
                      </a:r>
                      <a:r>
                        <a:rPr lang="en-US" sz="1800" b="1" i="1" u="sng" spc="-5" dirty="0">
                          <a:solidFill>
                            <a:srgbClr val="FFFF00"/>
                          </a:solidFill>
                        </a:rPr>
                        <a:t>er</a:t>
                      </a:r>
                      <a:r>
                        <a:rPr lang="en-US" sz="1800" b="1" i="1" u="sng" spc="-15" dirty="0">
                          <a:solidFill>
                            <a:srgbClr val="FFFF00"/>
                          </a:solidFill>
                        </a:rPr>
                        <a:t>i</a:t>
                      </a:r>
                      <a:r>
                        <a:rPr lang="en-US" sz="1800" b="1" i="1" u="sng" dirty="0">
                          <a:solidFill>
                            <a:srgbClr val="FFFF00"/>
                          </a:solidFill>
                        </a:rPr>
                        <a:t>or</a:t>
                      </a:r>
                      <a:r>
                        <a:rPr lang="en-US" sz="1800" b="1" i="1" u="sng" spc="-5" dirty="0">
                          <a:solidFill>
                            <a:srgbClr val="FFFF00"/>
                          </a:solidFill>
                        </a:rPr>
                        <a:t> a</a:t>
                      </a:r>
                      <a:r>
                        <a:rPr lang="en-US" sz="1800" b="1" i="1" u="sng" dirty="0">
                          <a:solidFill>
                            <a:srgbClr val="FFFF00"/>
                          </a:solidFill>
                        </a:rPr>
                        <a:t>s</a:t>
                      </a:r>
                      <a:r>
                        <a:rPr lang="en-US" sz="1800" b="1" i="1" u="sng" spc="-5" dirty="0">
                          <a:solidFill>
                            <a:srgbClr val="FFFF00"/>
                          </a:solidFill>
                        </a:rPr>
                        <a:t> </a:t>
                      </a:r>
                      <a:r>
                        <a:rPr lang="en-US" sz="1800" b="1" i="1" u="sng" dirty="0">
                          <a:solidFill>
                            <a:srgbClr val="FFFF00"/>
                          </a:solidFill>
                        </a:rPr>
                        <a:t>our </a:t>
                      </a:r>
                      <a:r>
                        <a:rPr lang="en-US" sz="1800" b="1" i="1" u="sng" spc="-10" dirty="0">
                          <a:solidFill>
                            <a:srgbClr val="FFFF00"/>
                          </a:solidFill>
                        </a:rPr>
                        <a:t>P</a:t>
                      </a:r>
                      <a:r>
                        <a:rPr lang="en-US" sz="1800" b="1" i="1" u="sng" spc="-5" dirty="0">
                          <a:solidFill>
                            <a:srgbClr val="FFFF00"/>
                          </a:solidFill>
                        </a:rPr>
                        <a:t>ries</a:t>
                      </a:r>
                      <a:r>
                        <a:rPr lang="en-US" sz="1800" b="1" i="1" u="sng" dirty="0">
                          <a:solidFill>
                            <a:srgbClr val="FFFF00"/>
                          </a:solidFill>
                        </a:rPr>
                        <a:t>t</a:t>
                      </a:r>
                      <a:r>
                        <a:rPr lang="en-US" sz="1800" b="1" i="1" u="sng" spc="-10" dirty="0">
                          <a:solidFill>
                            <a:srgbClr val="FFFF00"/>
                          </a:solidFill>
                        </a:rPr>
                        <a:t> </a:t>
                      </a:r>
                    </a:p>
                    <a:p>
                      <a:pPr marL="242570" marR="233045" algn="ctr">
                        <a:lnSpc>
                          <a:spcPct val="101699"/>
                        </a:lnSpc>
                      </a:pPr>
                      <a:r>
                        <a:rPr lang="en-US" sz="1800" b="1" i="1" dirty="0">
                          <a:solidFill>
                            <a:schemeClr val="bg1"/>
                          </a:solidFill>
                        </a:rPr>
                        <a:t>(</a:t>
                      </a:r>
                      <a:r>
                        <a:rPr lang="en-US" sz="1800" b="1" i="1" spc="-10" dirty="0">
                          <a:solidFill>
                            <a:schemeClr val="bg1"/>
                          </a:solidFill>
                        </a:rPr>
                        <a:t>Superior</a:t>
                      </a:r>
                      <a:r>
                        <a:rPr lang="en-US" sz="1800" b="1" i="1" spc="-10" baseline="0" dirty="0">
                          <a:solidFill>
                            <a:schemeClr val="bg1"/>
                          </a:solidFill>
                        </a:rPr>
                        <a:t> to:</a:t>
                      </a:r>
                      <a:r>
                        <a:rPr lang="en-US" sz="1800" b="1" i="1" dirty="0">
                          <a:solidFill>
                            <a:schemeClr val="bg1"/>
                          </a:solidFill>
                        </a:rPr>
                        <a:t>)</a:t>
                      </a:r>
                    </a:p>
                    <a:p>
                      <a:pPr marL="105410" marR="97790" algn="ctr">
                        <a:lnSpc>
                          <a:spcPct val="100800"/>
                        </a:lnSpc>
                      </a:pPr>
                      <a:r>
                        <a:rPr lang="en-US" sz="1400" b="1" spc="-10" dirty="0">
                          <a:solidFill>
                            <a:schemeClr val="bg1"/>
                          </a:solidFill>
                        </a:rPr>
                        <a:t>E</a:t>
                      </a:r>
                      <a:r>
                        <a:rPr lang="en-US" sz="1400" b="1" spc="-5" dirty="0">
                          <a:solidFill>
                            <a:schemeClr val="bg1"/>
                          </a:solidFill>
                        </a:rPr>
                        <a:t>a</a:t>
                      </a:r>
                      <a:r>
                        <a:rPr lang="en-US" sz="1400" b="1" dirty="0">
                          <a:solidFill>
                            <a:schemeClr val="bg1"/>
                          </a:solidFill>
                        </a:rPr>
                        <a:t>r</a:t>
                      </a:r>
                      <a:r>
                        <a:rPr lang="en-US" sz="1400" b="1" spc="-5" dirty="0">
                          <a:solidFill>
                            <a:schemeClr val="bg1"/>
                          </a:solidFill>
                        </a:rPr>
                        <a:t>th</a:t>
                      </a:r>
                      <a:r>
                        <a:rPr lang="en-US" sz="1400" b="1" spc="5" dirty="0">
                          <a:solidFill>
                            <a:schemeClr val="bg1"/>
                          </a:solidFill>
                        </a:rPr>
                        <a:t>l</a:t>
                      </a:r>
                      <a:r>
                        <a:rPr lang="en-US" sz="1400" b="1" dirty="0">
                          <a:solidFill>
                            <a:schemeClr val="bg1"/>
                          </a:solidFill>
                        </a:rPr>
                        <a:t>y</a:t>
                      </a:r>
                      <a:r>
                        <a:rPr lang="en-US" sz="1400" b="1" spc="-20" dirty="0">
                          <a:solidFill>
                            <a:schemeClr val="bg1"/>
                          </a:solidFill>
                        </a:rPr>
                        <a:t> </a:t>
                      </a:r>
                      <a:r>
                        <a:rPr lang="en-US" sz="1400" b="1" spc="-10" dirty="0">
                          <a:solidFill>
                            <a:schemeClr val="bg1"/>
                          </a:solidFill>
                        </a:rPr>
                        <a:t>P</a:t>
                      </a:r>
                      <a:r>
                        <a:rPr lang="en-US" sz="1400" b="1" dirty="0">
                          <a:solidFill>
                            <a:schemeClr val="bg1"/>
                          </a:solidFill>
                        </a:rPr>
                        <a:t>r</a:t>
                      </a:r>
                      <a:r>
                        <a:rPr lang="en-US" sz="1400" b="1" spc="-10" dirty="0">
                          <a:solidFill>
                            <a:schemeClr val="bg1"/>
                          </a:solidFill>
                        </a:rPr>
                        <a:t>i</a:t>
                      </a:r>
                      <a:r>
                        <a:rPr lang="en-US" sz="1400" b="1" spc="-5" dirty="0">
                          <a:solidFill>
                            <a:schemeClr val="bg1"/>
                          </a:solidFill>
                        </a:rPr>
                        <a:t>e</a:t>
                      </a:r>
                      <a:r>
                        <a:rPr lang="en-US" sz="1400" b="1" dirty="0">
                          <a:solidFill>
                            <a:schemeClr val="bg1"/>
                          </a:solidFill>
                        </a:rPr>
                        <a:t>s</a:t>
                      </a:r>
                      <a:r>
                        <a:rPr lang="en-US" sz="1400" b="1" spc="-5" dirty="0">
                          <a:solidFill>
                            <a:schemeClr val="bg1"/>
                          </a:solidFill>
                        </a:rPr>
                        <a:t>thood</a:t>
                      </a:r>
                      <a:r>
                        <a:rPr lang="en-US" sz="1400" b="1" dirty="0">
                          <a:solidFill>
                            <a:schemeClr val="bg1"/>
                          </a:solidFill>
                        </a:rPr>
                        <a:t>, </a:t>
                      </a:r>
                      <a:r>
                        <a:rPr lang="en-US" sz="1400" b="1" spc="-20" dirty="0">
                          <a:solidFill>
                            <a:schemeClr val="bg1"/>
                          </a:solidFill>
                        </a:rPr>
                        <a:t>M</a:t>
                      </a:r>
                      <a:r>
                        <a:rPr lang="en-US" sz="1400" b="1" spc="5" dirty="0">
                          <a:solidFill>
                            <a:schemeClr val="bg1"/>
                          </a:solidFill>
                        </a:rPr>
                        <a:t>o</a:t>
                      </a:r>
                      <a:r>
                        <a:rPr lang="en-US" sz="1400" b="1" dirty="0">
                          <a:solidFill>
                            <a:schemeClr val="bg1"/>
                          </a:solidFill>
                        </a:rPr>
                        <a:t>s</a:t>
                      </a:r>
                      <a:r>
                        <a:rPr lang="en-US" sz="1400" b="1" spc="-5" dirty="0">
                          <a:solidFill>
                            <a:schemeClr val="bg1"/>
                          </a:solidFill>
                        </a:rPr>
                        <a:t>a</a:t>
                      </a:r>
                      <a:r>
                        <a:rPr lang="en-US" sz="1400" b="1" spc="-10" dirty="0">
                          <a:solidFill>
                            <a:schemeClr val="bg1"/>
                          </a:solidFill>
                        </a:rPr>
                        <a:t>i</a:t>
                      </a:r>
                      <a:r>
                        <a:rPr lang="en-US" sz="1400" b="1" dirty="0">
                          <a:solidFill>
                            <a:schemeClr val="bg1"/>
                          </a:solidFill>
                        </a:rPr>
                        <a:t>c</a:t>
                      </a:r>
                      <a:r>
                        <a:rPr lang="en-US" sz="1400" b="1" spc="5" dirty="0">
                          <a:solidFill>
                            <a:schemeClr val="bg1"/>
                          </a:solidFill>
                        </a:rPr>
                        <a:t> </a:t>
                      </a:r>
                      <a:r>
                        <a:rPr lang="en-US" sz="1400" b="1" spc="-10" dirty="0">
                          <a:solidFill>
                            <a:schemeClr val="bg1"/>
                          </a:solidFill>
                        </a:rPr>
                        <a:t>S</a:t>
                      </a:r>
                      <a:r>
                        <a:rPr lang="en-US" sz="1400" b="1" spc="-20" dirty="0">
                          <a:solidFill>
                            <a:schemeClr val="bg1"/>
                          </a:solidFill>
                        </a:rPr>
                        <a:t>y</a:t>
                      </a:r>
                      <a:r>
                        <a:rPr lang="en-US" sz="1400" b="1" dirty="0">
                          <a:solidFill>
                            <a:schemeClr val="bg1"/>
                          </a:solidFill>
                        </a:rPr>
                        <a:t>s</a:t>
                      </a:r>
                      <a:r>
                        <a:rPr lang="en-US" sz="1400" b="1" spc="-5" dirty="0">
                          <a:solidFill>
                            <a:schemeClr val="bg1"/>
                          </a:solidFill>
                        </a:rPr>
                        <a:t>te</a:t>
                      </a:r>
                      <a:r>
                        <a:rPr lang="en-US" sz="1400" b="1" spc="5" dirty="0">
                          <a:solidFill>
                            <a:schemeClr val="bg1"/>
                          </a:solidFill>
                        </a:rPr>
                        <a:t>m</a:t>
                      </a:r>
                      <a:r>
                        <a:rPr lang="en-US" sz="1400" b="1" dirty="0">
                          <a:solidFill>
                            <a:schemeClr val="bg1"/>
                          </a:solidFill>
                        </a:rPr>
                        <a:t>, </a:t>
                      </a:r>
                      <a:r>
                        <a:rPr lang="en-US" sz="1400" b="1" spc="-10" dirty="0">
                          <a:solidFill>
                            <a:schemeClr val="bg1"/>
                          </a:solidFill>
                        </a:rPr>
                        <a:t>A</a:t>
                      </a:r>
                      <a:r>
                        <a:rPr lang="en-US" sz="1400" b="1" spc="5" dirty="0">
                          <a:solidFill>
                            <a:schemeClr val="bg1"/>
                          </a:solidFill>
                        </a:rPr>
                        <a:t>n</a:t>
                      </a:r>
                      <a:r>
                        <a:rPr lang="en-US" sz="1400" b="1" spc="-10" dirty="0">
                          <a:solidFill>
                            <a:schemeClr val="bg1"/>
                          </a:solidFill>
                        </a:rPr>
                        <a:t>i</a:t>
                      </a:r>
                      <a:r>
                        <a:rPr lang="en-US" sz="1400" b="1" spc="5" dirty="0">
                          <a:solidFill>
                            <a:schemeClr val="bg1"/>
                          </a:solidFill>
                        </a:rPr>
                        <a:t>m</a:t>
                      </a:r>
                      <a:r>
                        <a:rPr lang="en-US" sz="1400" b="1" spc="-5" dirty="0">
                          <a:solidFill>
                            <a:schemeClr val="bg1"/>
                          </a:solidFill>
                        </a:rPr>
                        <a:t>a</a:t>
                      </a:r>
                      <a:r>
                        <a:rPr lang="en-US" sz="1400" b="1" dirty="0">
                          <a:solidFill>
                            <a:schemeClr val="bg1"/>
                          </a:solidFill>
                        </a:rPr>
                        <a:t>l</a:t>
                      </a:r>
                      <a:r>
                        <a:rPr lang="en-US" sz="1400" b="1" spc="-5" dirty="0">
                          <a:solidFill>
                            <a:schemeClr val="bg1"/>
                          </a:solidFill>
                        </a:rPr>
                        <a:t> </a:t>
                      </a:r>
                      <a:r>
                        <a:rPr lang="en-US" sz="1400" b="1" spc="-10" dirty="0">
                          <a:solidFill>
                            <a:schemeClr val="bg1"/>
                          </a:solidFill>
                        </a:rPr>
                        <a:t>S</a:t>
                      </a:r>
                      <a:r>
                        <a:rPr lang="en-US" sz="1400" b="1" spc="-5" dirty="0">
                          <a:solidFill>
                            <a:schemeClr val="bg1"/>
                          </a:solidFill>
                        </a:rPr>
                        <a:t>a</a:t>
                      </a:r>
                      <a:r>
                        <a:rPr lang="en-US" sz="1400" b="1" dirty="0">
                          <a:solidFill>
                            <a:schemeClr val="bg1"/>
                          </a:solidFill>
                        </a:rPr>
                        <a:t>cr</a:t>
                      </a:r>
                      <a:r>
                        <a:rPr lang="en-US" sz="1400" b="1" spc="-10" dirty="0">
                          <a:solidFill>
                            <a:schemeClr val="bg1"/>
                          </a:solidFill>
                        </a:rPr>
                        <a:t>i</a:t>
                      </a:r>
                      <a:r>
                        <a:rPr lang="en-US" sz="1400" b="1" spc="-5" dirty="0">
                          <a:solidFill>
                            <a:schemeClr val="bg1"/>
                          </a:solidFill>
                        </a:rPr>
                        <a:t>f</a:t>
                      </a:r>
                      <a:r>
                        <a:rPr lang="en-US" sz="1400" b="1" spc="-10" dirty="0">
                          <a:solidFill>
                            <a:schemeClr val="bg1"/>
                          </a:solidFill>
                        </a:rPr>
                        <a:t>i</a:t>
                      </a:r>
                      <a:r>
                        <a:rPr lang="en-US" sz="1400" b="1" dirty="0">
                          <a:solidFill>
                            <a:schemeClr val="bg1"/>
                          </a:solidFill>
                        </a:rPr>
                        <a:t>c</a:t>
                      </a:r>
                      <a:r>
                        <a:rPr lang="en-US" sz="1400" b="1" spc="-5" dirty="0">
                          <a:solidFill>
                            <a:schemeClr val="bg1"/>
                          </a:solidFill>
                        </a:rPr>
                        <a:t>e</a:t>
                      </a:r>
                      <a:r>
                        <a:rPr lang="en-US" sz="1400" b="1" dirty="0">
                          <a:solidFill>
                            <a:schemeClr val="bg1"/>
                          </a:solidFill>
                        </a:rPr>
                        <a:t>s, </a:t>
                      </a:r>
                      <a:r>
                        <a:rPr lang="en-US" sz="1400" b="1" spc="-5" dirty="0">
                          <a:solidFill>
                            <a:schemeClr val="bg1"/>
                          </a:solidFill>
                        </a:rPr>
                        <a:t>Da</a:t>
                      </a:r>
                      <a:r>
                        <a:rPr lang="en-US" sz="1400" b="1" spc="-10" dirty="0">
                          <a:solidFill>
                            <a:schemeClr val="bg1"/>
                          </a:solidFill>
                        </a:rPr>
                        <a:t>i</a:t>
                      </a:r>
                      <a:r>
                        <a:rPr lang="en-US" sz="1400" b="1" spc="5" dirty="0">
                          <a:solidFill>
                            <a:schemeClr val="bg1"/>
                          </a:solidFill>
                        </a:rPr>
                        <a:t>l</a:t>
                      </a:r>
                      <a:r>
                        <a:rPr lang="en-US" sz="1400" b="1" dirty="0">
                          <a:solidFill>
                            <a:schemeClr val="bg1"/>
                          </a:solidFill>
                        </a:rPr>
                        <a:t>y</a:t>
                      </a:r>
                      <a:r>
                        <a:rPr lang="en-US" sz="1400" b="1" spc="-20" dirty="0">
                          <a:solidFill>
                            <a:schemeClr val="bg1"/>
                          </a:solidFill>
                        </a:rPr>
                        <a:t> </a:t>
                      </a:r>
                      <a:r>
                        <a:rPr lang="en-US" sz="1400" b="1" dirty="0">
                          <a:solidFill>
                            <a:schemeClr val="bg1"/>
                          </a:solidFill>
                        </a:rPr>
                        <a:t>O</a:t>
                      </a:r>
                      <a:r>
                        <a:rPr lang="en-US" sz="1400" b="1" spc="-5" dirty="0">
                          <a:solidFill>
                            <a:schemeClr val="bg1"/>
                          </a:solidFill>
                        </a:rPr>
                        <a:t>ff</a:t>
                      </a:r>
                      <a:r>
                        <a:rPr lang="en-US" sz="1400" b="1" spc="-20" dirty="0">
                          <a:solidFill>
                            <a:schemeClr val="bg1"/>
                          </a:solidFill>
                        </a:rPr>
                        <a:t>e</a:t>
                      </a:r>
                      <a:r>
                        <a:rPr lang="en-US" sz="1400" b="1" dirty="0">
                          <a:solidFill>
                            <a:schemeClr val="bg1"/>
                          </a:solidFill>
                        </a:rPr>
                        <a:t>r</a:t>
                      </a:r>
                      <a:r>
                        <a:rPr lang="en-US" sz="1400" b="1" spc="-10" dirty="0">
                          <a:solidFill>
                            <a:schemeClr val="bg1"/>
                          </a:solidFill>
                        </a:rPr>
                        <a:t>i</a:t>
                      </a:r>
                      <a:r>
                        <a:rPr lang="en-US" sz="1400" b="1" spc="-5" dirty="0">
                          <a:solidFill>
                            <a:schemeClr val="bg1"/>
                          </a:solidFill>
                        </a:rPr>
                        <a:t>ng</a:t>
                      </a:r>
                      <a:r>
                        <a:rPr lang="en-US" sz="1400" b="1" dirty="0">
                          <a:solidFill>
                            <a:schemeClr val="bg1"/>
                          </a:solidFill>
                        </a:rPr>
                        <a:t>s </a:t>
                      </a:r>
                      <a:endParaRPr lang="en-US" sz="1400" b="1" dirty="0">
                        <a:solidFill>
                          <a:schemeClr val="bg1"/>
                        </a:solidFill>
                        <a:latin typeface="+mn-lt"/>
                      </a:endParaRPr>
                    </a:p>
                  </a:txBody>
                  <a:tcPr anchor="ctr">
                    <a:solidFill>
                      <a:schemeClr val="tx1"/>
                    </a:solidFill>
                  </a:tcPr>
                </a:tc>
                <a:tc gridSpan="3">
                  <a:txBody>
                    <a:bodyPr/>
                    <a:lstStyle/>
                    <a:p>
                      <a:pPr algn="ctr">
                        <a:lnSpc>
                          <a:spcPct val="100000"/>
                        </a:lnSpc>
                      </a:pPr>
                      <a:r>
                        <a:rPr lang="en-US" sz="1800" b="1" i="1" u="sng" spc="-5" dirty="0">
                          <a:solidFill>
                            <a:srgbClr val="FFFF00"/>
                          </a:solidFill>
                        </a:rPr>
                        <a:t>Jes</a:t>
                      </a:r>
                      <a:r>
                        <a:rPr lang="en-US" sz="1800" b="1" i="1" u="sng" dirty="0">
                          <a:solidFill>
                            <a:srgbClr val="FFFF00"/>
                          </a:solidFill>
                        </a:rPr>
                        <a:t>us</a:t>
                      </a:r>
                      <a:r>
                        <a:rPr lang="en-US" sz="1800" b="1" i="1" u="sng" spc="-5" dirty="0">
                          <a:solidFill>
                            <a:srgbClr val="FFFF00"/>
                          </a:solidFill>
                        </a:rPr>
                        <a:t> C</a:t>
                      </a:r>
                      <a:r>
                        <a:rPr lang="en-US" sz="1800" b="1" i="1" u="sng" dirty="0">
                          <a:solidFill>
                            <a:srgbClr val="FFFF00"/>
                          </a:solidFill>
                        </a:rPr>
                        <a:t>h</a:t>
                      </a:r>
                      <a:r>
                        <a:rPr lang="en-US" sz="1800" b="1" i="1" u="sng" spc="-5" dirty="0">
                          <a:solidFill>
                            <a:srgbClr val="FFFF00"/>
                          </a:solidFill>
                        </a:rPr>
                        <a:t>ris</a:t>
                      </a:r>
                      <a:r>
                        <a:rPr lang="en-US" sz="1800" b="1" i="1" u="sng" spc="-10" dirty="0">
                          <a:solidFill>
                            <a:srgbClr val="FFFF00"/>
                          </a:solidFill>
                        </a:rPr>
                        <a:t>t</a:t>
                      </a:r>
                      <a:r>
                        <a:rPr lang="en-US" sz="1800" b="1" i="1" u="sng" dirty="0">
                          <a:solidFill>
                            <a:srgbClr val="FFFF00"/>
                          </a:solidFill>
                        </a:rPr>
                        <a:t>:</a:t>
                      </a:r>
                      <a:r>
                        <a:rPr lang="en-US" sz="1800" b="1" i="1" u="sng" spc="5" dirty="0">
                          <a:solidFill>
                            <a:srgbClr val="FFFF00"/>
                          </a:solidFill>
                        </a:rPr>
                        <a:t> </a:t>
                      </a:r>
                      <a:r>
                        <a:rPr lang="en-US" sz="1800" b="1" i="1" u="sng" spc="-10" dirty="0">
                          <a:solidFill>
                            <a:srgbClr val="FFFF00"/>
                          </a:solidFill>
                        </a:rPr>
                        <a:t>S</a:t>
                      </a:r>
                      <a:r>
                        <a:rPr lang="en-US" sz="1800" b="1" i="1" u="sng" dirty="0">
                          <a:solidFill>
                            <a:srgbClr val="FFFF00"/>
                          </a:solidFill>
                        </a:rPr>
                        <a:t>up</a:t>
                      </a:r>
                      <a:r>
                        <a:rPr lang="en-US" sz="1800" b="1" i="1" u="sng" spc="-5" dirty="0">
                          <a:solidFill>
                            <a:srgbClr val="FFFF00"/>
                          </a:solidFill>
                        </a:rPr>
                        <a:t>er</a:t>
                      </a:r>
                      <a:r>
                        <a:rPr lang="en-US" sz="1800" b="1" i="1" u="sng" spc="-15" dirty="0">
                          <a:solidFill>
                            <a:srgbClr val="FFFF00"/>
                          </a:solidFill>
                        </a:rPr>
                        <a:t>i</a:t>
                      </a:r>
                      <a:r>
                        <a:rPr lang="en-US" sz="1800" b="1" i="1" u="sng" dirty="0">
                          <a:solidFill>
                            <a:srgbClr val="FFFF00"/>
                          </a:solidFill>
                        </a:rPr>
                        <a:t>or</a:t>
                      </a:r>
                      <a:r>
                        <a:rPr lang="en-US" sz="1800" b="1" i="1" u="sng" spc="-5" dirty="0">
                          <a:solidFill>
                            <a:srgbClr val="FFFF00"/>
                          </a:solidFill>
                        </a:rPr>
                        <a:t> </a:t>
                      </a:r>
                      <a:r>
                        <a:rPr lang="en-US" sz="1800" b="1" i="1" u="sng" spc="-10" dirty="0">
                          <a:solidFill>
                            <a:srgbClr val="FFFF00"/>
                          </a:solidFill>
                        </a:rPr>
                        <a:t>f</a:t>
                      </a:r>
                      <a:r>
                        <a:rPr lang="en-US" sz="1800" b="1" i="1" u="sng" dirty="0">
                          <a:solidFill>
                            <a:srgbClr val="FFFF00"/>
                          </a:solidFill>
                        </a:rPr>
                        <a:t>or</a:t>
                      </a:r>
                      <a:r>
                        <a:rPr lang="en-US" sz="1800" b="1" i="1" u="sng" spc="-5" dirty="0">
                          <a:solidFill>
                            <a:srgbClr val="FFFF00"/>
                          </a:solidFill>
                        </a:rPr>
                        <a:t> </a:t>
                      </a:r>
                      <a:r>
                        <a:rPr lang="en-US" sz="1800" b="1" i="1" u="sng" dirty="0">
                          <a:solidFill>
                            <a:srgbClr val="FFFF00"/>
                          </a:solidFill>
                        </a:rPr>
                        <a:t>our</a:t>
                      </a:r>
                      <a:r>
                        <a:rPr lang="en-US" sz="1800" b="1" i="1" u="sng" spc="-15" dirty="0">
                          <a:solidFill>
                            <a:srgbClr val="FFFF00"/>
                          </a:solidFill>
                        </a:rPr>
                        <a:t> </a:t>
                      </a:r>
                      <a:r>
                        <a:rPr lang="en-US" sz="1800" b="1" i="1" u="sng" spc="-10" dirty="0">
                          <a:solidFill>
                            <a:srgbClr val="FFFF00"/>
                          </a:solidFill>
                        </a:rPr>
                        <a:t>L</a:t>
                      </a:r>
                      <a:r>
                        <a:rPr lang="en-US" sz="1800" b="1" i="1" u="sng" spc="-5" dirty="0">
                          <a:solidFill>
                            <a:srgbClr val="FFFF00"/>
                          </a:solidFill>
                        </a:rPr>
                        <a:t>i</a:t>
                      </a:r>
                      <a:r>
                        <a:rPr lang="en-US" sz="1800" b="1" i="1" u="sng" dirty="0">
                          <a:solidFill>
                            <a:srgbClr val="FFFF00"/>
                          </a:solidFill>
                        </a:rPr>
                        <a:t>fe</a:t>
                      </a:r>
                    </a:p>
                    <a:p>
                      <a:pPr algn="ctr">
                        <a:lnSpc>
                          <a:spcPct val="100000"/>
                        </a:lnSpc>
                        <a:spcBef>
                          <a:spcPts val="20"/>
                        </a:spcBef>
                      </a:pPr>
                      <a:r>
                        <a:rPr lang="en-US" sz="1800" b="1" i="1" dirty="0">
                          <a:solidFill>
                            <a:schemeClr val="bg1"/>
                          </a:solidFill>
                        </a:rPr>
                        <a:t>(</a:t>
                      </a:r>
                      <a:r>
                        <a:rPr lang="en-US" sz="1800" b="1" i="1" spc="-5" dirty="0">
                          <a:solidFill>
                            <a:schemeClr val="bg1"/>
                          </a:solidFill>
                        </a:rPr>
                        <a:t>Le</a:t>
                      </a:r>
                      <a:r>
                        <a:rPr lang="en-US" sz="1800" b="1" i="1" dirty="0">
                          <a:solidFill>
                            <a:schemeClr val="bg1"/>
                          </a:solidFill>
                        </a:rPr>
                        <a:t>t </a:t>
                      </a:r>
                      <a:r>
                        <a:rPr lang="en-US" sz="1800" b="1" i="1" spc="-20" dirty="0">
                          <a:solidFill>
                            <a:schemeClr val="bg1"/>
                          </a:solidFill>
                        </a:rPr>
                        <a:t>u</a:t>
                      </a:r>
                      <a:r>
                        <a:rPr lang="en-US" sz="1800" b="1" i="1" dirty="0">
                          <a:solidFill>
                            <a:schemeClr val="bg1"/>
                          </a:solidFill>
                        </a:rPr>
                        <a:t>s</a:t>
                      </a:r>
                      <a:r>
                        <a:rPr lang="en-US" sz="1800" b="1" i="1" spc="5" dirty="0">
                          <a:solidFill>
                            <a:schemeClr val="bg1"/>
                          </a:solidFill>
                        </a:rPr>
                        <a:t> </a:t>
                      </a:r>
                      <a:r>
                        <a:rPr lang="en-US" sz="1800" b="1" i="1" spc="-5" dirty="0">
                          <a:solidFill>
                            <a:schemeClr val="bg1"/>
                          </a:solidFill>
                        </a:rPr>
                        <a:t>h</a:t>
                      </a:r>
                      <a:r>
                        <a:rPr lang="en-US" sz="1800" b="1" i="1" spc="-20" dirty="0">
                          <a:solidFill>
                            <a:schemeClr val="bg1"/>
                          </a:solidFill>
                        </a:rPr>
                        <a:t>a</a:t>
                      </a:r>
                      <a:r>
                        <a:rPr lang="en-US" sz="1800" b="1" i="1" dirty="0">
                          <a:solidFill>
                            <a:schemeClr val="bg1"/>
                          </a:solidFill>
                        </a:rPr>
                        <a:t>v</a:t>
                      </a:r>
                      <a:r>
                        <a:rPr lang="en-US" sz="1800" b="1" i="1" spc="-5" dirty="0">
                          <a:solidFill>
                            <a:schemeClr val="bg1"/>
                          </a:solidFill>
                        </a:rPr>
                        <a:t>e</a:t>
                      </a:r>
                      <a:r>
                        <a:rPr lang="en-US" sz="1800" b="1" i="1" spc="-15" dirty="0">
                          <a:solidFill>
                            <a:schemeClr val="bg1"/>
                          </a:solidFill>
                        </a:rPr>
                        <a:t>:</a:t>
                      </a:r>
                      <a:r>
                        <a:rPr lang="en-US" sz="1800" b="1" i="1" dirty="0">
                          <a:solidFill>
                            <a:schemeClr val="bg1"/>
                          </a:solidFill>
                        </a:rPr>
                        <a:t>)</a:t>
                      </a:r>
                    </a:p>
                    <a:p>
                      <a:pPr marL="96520" marR="91440" algn="ctr">
                        <a:lnSpc>
                          <a:spcPct val="100800"/>
                        </a:lnSpc>
                      </a:pPr>
                      <a:r>
                        <a:rPr lang="en-US" sz="1400" b="1" dirty="0">
                          <a:solidFill>
                            <a:schemeClr val="bg1"/>
                          </a:solidFill>
                        </a:rPr>
                        <a:t>F</a:t>
                      </a:r>
                      <a:r>
                        <a:rPr lang="en-US" sz="1400" b="1" spc="-5" dirty="0">
                          <a:solidFill>
                            <a:schemeClr val="bg1"/>
                          </a:solidFill>
                        </a:rPr>
                        <a:t>a</a:t>
                      </a:r>
                      <a:r>
                        <a:rPr lang="en-US" sz="1400" b="1" spc="-10" dirty="0">
                          <a:solidFill>
                            <a:schemeClr val="bg1"/>
                          </a:solidFill>
                        </a:rPr>
                        <a:t>i</a:t>
                      </a:r>
                      <a:r>
                        <a:rPr lang="en-US" sz="1400" b="1" spc="-5" dirty="0">
                          <a:solidFill>
                            <a:schemeClr val="bg1"/>
                          </a:solidFill>
                        </a:rPr>
                        <a:t>t</a:t>
                      </a:r>
                      <a:r>
                        <a:rPr lang="en-US" sz="1400" b="1" dirty="0">
                          <a:solidFill>
                            <a:schemeClr val="bg1"/>
                          </a:solidFill>
                        </a:rPr>
                        <a:t>h</a:t>
                      </a:r>
                      <a:r>
                        <a:rPr lang="en-US" sz="1400" b="1" spc="-5" dirty="0">
                          <a:solidFill>
                            <a:schemeClr val="bg1"/>
                          </a:solidFill>
                        </a:rPr>
                        <a:t> t</a:t>
                      </a:r>
                      <a:r>
                        <a:rPr lang="en-US" sz="1400" b="1" dirty="0">
                          <a:solidFill>
                            <a:schemeClr val="bg1"/>
                          </a:solidFill>
                        </a:rPr>
                        <a:t>o</a:t>
                      </a:r>
                      <a:r>
                        <a:rPr lang="en-US" sz="1400" b="1" spc="-5" dirty="0">
                          <a:solidFill>
                            <a:schemeClr val="bg1"/>
                          </a:solidFill>
                        </a:rPr>
                        <a:t> be</a:t>
                      </a:r>
                      <a:r>
                        <a:rPr lang="en-US" sz="1400" b="1" spc="-10" dirty="0">
                          <a:solidFill>
                            <a:schemeClr val="bg1"/>
                          </a:solidFill>
                        </a:rPr>
                        <a:t>l</a:t>
                      </a:r>
                      <a:r>
                        <a:rPr lang="en-US" sz="1400" b="1" spc="5" dirty="0">
                          <a:solidFill>
                            <a:schemeClr val="bg1"/>
                          </a:solidFill>
                        </a:rPr>
                        <a:t>i</a:t>
                      </a:r>
                      <a:r>
                        <a:rPr lang="en-US" sz="1400" b="1" spc="-5" dirty="0">
                          <a:solidFill>
                            <a:schemeClr val="bg1"/>
                          </a:solidFill>
                        </a:rPr>
                        <a:t>e</a:t>
                      </a:r>
                      <a:r>
                        <a:rPr lang="en-US" sz="1400" b="1" dirty="0">
                          <a:solidFill>
                            <a:schemeClr val="bg1"/>
                          </a:solidFill>
                        </a:rPr>
                        <a:t>ve</a:t>
                      </a:r>
                      <a:r>
                        <a:rPr lang="en-US" sz="1400" b="1" spc="-15" dirty="0">
                          <a:solidFill>
                            <a:schemeClr val="bg1"/>
                          </a:solidFill>
                        </a:rPr>
                        <a:t> </a:t>
                      </a:r>
                      <a:r>
                        <a:rPr lang="en-US" sz="1400" b="1" dirty="0">
                          <a:solidFill>
                            <a:schemeClr val="bg1"/>
                          </a:solidFill>
                        </a:rPr>
                        <a:t>G</a:t>
                      </a:r>
                      <a:r>
                        <a:rPr lang="en-US" sz="1400" b="1" spc="-5" dirty="0">
                          <a:solidFill>
                            <a:schemeClr val="bg1"/>
                          </a:solidFill>
                        </a:rPr>
                        <a:t>od</a:t>
                      </a:r>
                      <a:r>
                        <a:rPr lang="en-US" sz="1400" b="1" dirty="0">
                          <a:solidFill>
                            <a:schemeClr val="bg1"/>
                          </a:solidFill>
                        </a:rPr>
                        <a:t>,</a:t>
                      </a:r>
                      <a:r>
                        <a:rPr lang="en-US" sz="1400" b="1" spc="-15" dirty="0">
                          <a:solidFill>
                            <a:schemeClr val="bg1"/>
                          </a:solidFill>
                        </a:rPr>
                        <a:t> </a:t>
                      </a:r>
                      <a:r>
                        <a:rPr lang="en-US" sz="1400" b="1" spc="-5" dirty="0">
                          <a:solidFill>
                            <a:schemeClr val="bg1"/>
                          </a:solidFill>
                        </a:rPr>
                        <a:t>Hop</a:t>
                      </a:r>
                      <a:r>
                        <a:rPr lang="en-US" sz="1400" b="1" dirty="0">
                          <a:solidFill>
                            <a:schemeClr val="bg1"/>
                          </a:solidFill>
                        </a:rPr>
                        <a:t>e</a:t>
                      </a:r>
                      <a:r>
                        <a:rPr lang="en-US" sz="1400" b="1" spc="-5" dirty="0">
                          <a:solidFill>
                            <a:schemeClr val="bg1"/>
                          </a:solidFill>
                        </a:rPr>
                        <a:t> t</a:t>
                      </a:r>
                      <a:r>
                        <a:rPr lang="en-US" sz="1400" b="1" dirty="0">
                          <a:solidFill>
                            <a:schemeClr val="bg1"/>
                          </a:solidFill>
                        </a:rPr>
                        <a:t>o</a:t>
                      </a:r>
                      <a:r>
                        <a:rPr lang="en-US" sz="1400" b="1" spc="-5" dirty="0">
                          <a:solidFill>
                            <a:schemeClr val="bg1"/>
                          </a:solidFill>
                        </a:rPr>
                        <a:t> </a:t>
                      </a:r>
                      <a:r>
                        <a:rPr lang="en-US" sz="1400" b="1" spc="-10" dirty="0">
                          <a:solidFill>
                            <a:schemeClr val="bg1"/>
                          </a:solidFill>
                        </a:rPr>
                        <a:t>E</a:t>
                      </a:r>
                      <a:r>
                        <a:rPr lang="en-US" sz="1400" b="1" spc="-5" dirty="0">
                          <a:solidFill>
                            <a:schemeClr val="bg1"/>
                          </a:solidFill>
                        </a:rPr>
                        <a:t>ndu</a:t>
                      </a:r>
                      <a:r>
                        <a:rPr lang="en-US" sz="1400" b="1" dirty="0">
                          <a:solidFill>
                            <a:schemeClr val="bg1"/>
                          </a:solidFill>
                        </a:rPr>
                        <a:t>re </a:t>
                      </a:r>
                      <a:r>
                        <a:rPr lang="en-US" sz="1400" b="1" spc="-5" dirty="0">
                          <a:solidFill>
                            <a:schemeClr val="bg1"/>
                          </a:solidFill>
                        </a:rPr>
                        <a:t>t</a:t>
                      </a:r>
                      <a:r>
                        <a:rPr lang="en-US" sz="1400" b="1" dirty="0">
                          <a:solidFill>
                            <a:schemeClr val="bg1"/>
                          </a:solidFill>
                        </a:rPr>
                        <a:t>r</a:t>
                      </a:r>
                      <a:r>
                        <a:rPr lang="en-US" sz="1400" b="1" spc="-10" dirty="0">
                          <a:solidFill>
                            <a:schemeClr val="bg1"/>
                          </a:solidFill>
                        </a:rPr>
                        <a:t>i</a:t>
                      </a:r>
                      <a:r>
                        <a:rPr lang="en-US" sz="1400" b="1" spc="-5" dirty="0">
                          <a:solidFill>
                            <a:schemeClr val="bg1"/>
                          </a:solidFill>
                        </a:rPr>
                        <a:t>a</a:t>
                      </a:r>
                      <a:r>
                        <a:rPr lang="en-US" sz="1400" b="1" spc="-10" dirty="0">
                          <a:solidFill>
                            <a:schemeClr val="bg1"/>
                          </a:solidFill>
                        </a:rPr>
                        <a:t>l</a:t>
                      </a:r>
                      <a:r>
                        <a:rPr lang="en-US" sz="1400" b="1" dirty="0">
                          <a:solidFill>
                            <a:schemeClr val="bg1"/>
                          </a:solidFill>
                        </a:rPr>
                        <a:t>s, </a:t>
                      </a:r>
                      <a:r>
                        <a:rPr lang="en-US" sz="1400" b="1" spc="-5" dirty="0">
                          <a:solidFill>
                            <a:schemeClr val="bg1"/>
                          </a:solidFill>
                        </a:rPr>
                        <a:t>Lo</a:t>
                      </a:r>
                      <a:r>
                        <a:rPr lang="en-US" sz="1400" b="1" dirty="0">
                          <a:solidFill>
                            <a:schemeClr val="bg1"/>
                          </a:solidFill>
                        </a:rPr>
                        <a:t>ve</a:t>
                      </a:r>
                      <a:r>
                        <a:rPr lang="en-US" sz="1400" b="1" spc="-15" dirty="0">
                          <a:solidFill>
                            <a:schemeClr val="bg1"/>
                          </a:solidFill>
                        </a:rPr>
                        <a:t> </a:t>
                      </a:r>
                      <a:r>
                        <a:rPr lang="en-US" sz="1400" b="1" spc="-5" dirty="0">
                          <a:solidFill>
                            <a:schemeClr val="bg1"/>
                          </a:solidFill>
                        </a:rPr>
                        <a:t>t</a:t>
                      </a:r>
                      <a:r>
                        <a:rPr lang="en-US" sz="1400" b="1" dirty="0">
                          <a:solidFill>
                            <a:schemeClr val="bg1"/>
                          </a:solidFill>
                        </a:rPr>
                        <a:t>o</a:t>
                      </a:r>
                      <a:r>
                        <a:rPr lang="en-US" sz="1400" b="1" spc="-5" dirty="0">
                          <a:solidFill>
                            <a:schemeClr val="bg1"/>
                          </a:solidFill>
                        </a:rPr>
                        <a:t> e</a:t>
                      </a:r>
                      <a:r>
                        <a:rPr lang="en-US" sz="1400" b="1" spc="-20" dirty="0">
                          <a:solidFill>
                            <a:schemeClr val="bg1"/>
                          </a:solidFill>
                        </a:rPr>
                        <a:t>n</a:t>
                      </a:r>
                      <a:r>
                        <a:rPr lang="en-US" sz="1400" b="1" dirty="0">
                          <a:solidFill>
                            <a:schemeClr val="bg1"/>
                          </a:solidFill>
                        </a:rPr>
                        <a:t>c</a:t>
                      </a:r>
                      <a:r>
                        <a:rPr lang="en-US" sz="1400" b="1" spc="-5" dirty="0">
                          <a:solidFill>
                            <a:schemeClr val="bg1"/>
                          </a:solidFill>
                        </a:rPr>
                        <a:t>ou</a:t>
                      </a:r>
                      <a:r>
                        <a:rPr lang="en-US" sz="1400" b="1" dirty="0">
                          <a:solidFill>
                            <a:schemeClr val="bg1"/>
                          </a:solidFill>
                        </a:rPr>
                        <a:t>r</a:t>
                      </a:r>
                      <a:r>
                        <a:rPr lang="en-US" sz="1400" b="1" spc="-20" dirty="0">
                          <a:solidFill>
                            <a:schemeClr val="bg1"/>
                          </a:solidFill>
                        </a:rPr>
                        <a:t>a</a:t>
                      </a:r>
                      <a:r>
                        <a:rPr lang="en-US" sz="1400" b="1" spc="-5" dirty="0">
                          <a:solidFill>
                            <a:schemeClr val="bg1"/>
                          </a:solidFill>
                        </a:rPr>
                        <a:t>g</a:t>
                      </a:r>
                      <a:r>
                        <a:rPr lang="en-US" sz="1400" b="1" dirty="0">
                          <a:solidFill>
                            <a:schemeClr val="bg1"/>
                          </a:solidFill>
                        </a:rPr>
                        <a:t>e</a:t>
                      </a:r>
                      <a:r>
                        <a:rPr lang="en-US" sz="1400" b="1" spc="-5" dirty="0">
                          <a:solidFill>
                            <a:schemeClr val="bg1"/>
                          </a:solidFill>
                        </a:rPr>
                        <a:t> othe</a:t>
                      </a:r>
                      <a:r>
                        <a:rPr lang="en-US" sz="1400" b="1" spc="-10" dirty="0">
                          <a:solidFill>
                            <a:schemeClr val="bg1"/>
                          </a:solidFill>
                        </a:rPr>
                        <a:t>r</a:t>
                      </a:r>
                      <a:r>
                        <a:rPr lang="en-US" sz="1400" b="1" dirty="0">
                          <a:solidFill>
                            <a:schemeClr val="bg1"/>
                          </a:solidFill>
                        </a:rPr>
                        <a:t>s</a:t>
                      </a:r>
                      <a:endParaRPr lang="en-US" sz="1400" b="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266">
                <a:tc>
                  <a:txBody>
                    <a:bodyPr/>
                    <a:lstStyle/>
                    <a:p>
                      <a:pPr algn="ctr"/>
                      <a:r>
                        <a:rPr lang="en-US" sz="1800" b="1" i="1" dirty="0">
                          <a:solidFill>
                            <a:srgbClr val="FF0000"/>
                          </a:solidFill>
                        </a:rPr>
                        <a:t>Emphasis</a:t>
                      </a:r>
                      <a:endParaRPr lang="en-US" sz="1800" b="1" i="1" dirty="0">
                        <a:solidFill>
                          <a:srgbClr val="FF0000"/>
                        </a:solidFill>
                        <a:latin typeface="+mn-lt"/>
                      </a:endParaRPr>
                    </a:p>
                  </a:txBody>
                  <a:tcPr anchor="ctr">
                    <a:solidFill>
                      <a:schemeClr val="tx1"/>
                    </a:solidFill>
                  </a:tcPr>
                </a:tc>
                <a:tc gridSpan="3">
                  <a:txBody>
                    <a:bodyPr/>
                    <a:lstStyle/>
                    <a:p>
                      <a:pPr algn="ctr"/>
                      <a:r>
                        <a:rPr lang="en-US" sz="1800" b="1" i="1" dirty="0">
                          <a:solidFill>
                            <a:schemeClr val="bg1"/>
                          </a:solidFill>
                        </a:rPr>
                        <a:t>Instruction</a:t>
                      </a:r>
                      <a:endParaRPr lang="en-US" sz="18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3">
                  <a:txBody>
                    <a:bodyPr/>
                    <a:lstStyle/>
                    <a:p>
                      <a:pPr algn="ctr"/>
                      <a:r>
                        <a:rPr lang="en-US" sz="1800" b="1" i="1">
                          <a:solidFill>
                            <a:schemeClr val="bg1"/>
                          </a:solidFill>
                        </a:rPr>
                        <a:t>Exhortation</a:t>
                      </a:r>
                      <a:endParaRPr lang="en-US" sz="18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14959">
                <a:tc>
                  <a:txBody>
                    <a:bodyPr/>
                    <a:lstStyle/>
                    <a:p>
                      <a:pPr algn="ctr"/>
                      <a:r>
                        <a:rPr lang="en-US" sz="1800" b="1" i="1" dirty="0">
                          <a:solidFill>
                            <a:srgbClr val="FF0000"/>
                          </a:solidFill>
                        </a:rPr>
                        <a:t>Warnings</a:t>
                      </a:r>
                      <a:endParaRPr lang="en-US" sz="1800" b="1" i="1" dirty="0">
                        <a:solidFill>
                          <a:srgbClr val="FF0000"/>
                        </a:solidFill>
                        <a:latin typeface="+mn-lt"/>
                      </a:endParaRPr>
                    </a:p>
                  </a:txBody>
                  <a:tcPr anchor="ctr">
                    <a:solidFill>
                      <a:schemeClr val="tx1"/>
                    </a:solidFill>
                  </a:tcPr>
                </a:tc>
                <a:tc gridSpan="3">
                  <a:txBody>
                    <a:bodyPr/>
                    <a:lstStyle/>
                    <a:p>
                      <a:pPr algn="l"/>
                      <a:r>
                        <a:rPr lang="en-US" sz="1600" b="1" dirty="0">
                          <a:solidFill>
                            <a:schemeClr val="bg1"/>
                          </a:solidFill>
                        </a:rPr>
                        <a:t>          (</a:t>
                      </a:r>
                      <a:r>
                        <a:rPr lang="en-US" sz="1600" b="1" spc="-5" dirty="0">
                          <a:solidFill>
                            <a:schemeClr val="bg1"/>
                          </a:solidFill>
                        </a:rPr>
                        <a:t>2:</a:t>
                      </a:r>
                      <a:r>
                        <a:rPr lang="en-US" sz="1600" b="1" spc="-20" dirty="0">
                          <a:solidFill>
                            <a:schemeClr val="bg1"/>
                          </a:solidFill>
                        </a:rPr>
                        <a:t>1</a:t>
                      </a:r>
                      <a:r>
                        <a:rPr lang="en-US" sz="1600" b="1" dirty="0">
                          <a:solidFill>
                            <a:schemeClr val="bg1"/>
                          </a:solidFill>
                        </a:rPr>
                        <a:t>-</a:t>
                      </a:r>
                      <a:r>
                        <a:rPr lang="en-US" sz="1600" b="1" spc="-5" dirty="0">
                          <a:solidFill>
                            <a:schemeClr val="bg1"/>
                          </a:solidFill>
                        </a:rPr>
                        <a:t>4</a:t>
                      </a:r>
                      <a:r>
                        <a:rPr lang="en-US" sz="1600" b="1" dirty="0">
                          <a:solidFill>
                            <a:schemeClr val="bg1"/>
                          </a:solidFill>
                        </a:rPr>
                        <a:t>)  </a:t>
                      </a:r>
                      <a:r>
                        <a:rPr lang="en-US" sz="1600" b="1" baseline="0" dirty="0">
                          <a:solidFill>
                            <a:schemeClr val="bg1"/>
                          </a:solidFill>
                        </a:rPr>
                        <a:t>     </a:t>
                      </a:r>
                      <a:r>
                        <a:rPr lang="en-US" sz="1600" b="1" dirty="0">
                          <a:solidFill>
                            <a:schemeClr val="bg1"/>
                          </a:solidFill>
                        </a:rPr>
                        <a:t>  	       (</a:t>
                      </a:r>
                      <a:r>
                        <a:rPr lang="en-US" sz="1600" b="1" spc="-5" dirty="0">
                          <a:solidFill>
                            <a:schemeClr val="bg1"/>
                          </a:solidFill>
                        </a:rPr>
                        <a:t>3:</a:t>
                      </a:r>
                      <a:r>
                        <a:rPr lang="en-US" sz="1600" b="1" spc="-20" dirty="0">
                          <a:solidFill>
                            <a:schemeClr val="bg1"/>
                          </a:solidFill>
                        </a:rPr>
                        <a:t>7</a:t>
                      </a:r>
                      <a:r>
                        <a:rPr lang="en-US" sz="1600" b="1" dirty="0">
                          <a:solidFill>
                            <a:schemeClr val="bg1"/>
                          </a:solidFill>
                        </a:rPr>
                        <a:t>-</a:t>
                      </a:r>
                      <a:r>
                        <a:rPr lang="en-US" sz="1600" b="1" spc="-5" dirty="0">
                          <a:solidFill>
                            <a:schemeClr val="bg1"/>
                          </a:solidFill>
                        </a:rPr>
                        <a:t>4:1</a:t>
                      </a:r>
                      <a:r>
                        <a:rPr lang="en-US" sz="1600" b="1" spc="-20" dirty="0">
                          <a:solidFill>
                            <a:schemeClr val="bg1"/>
                          </a:solidFill>
                        </a:rPr>
                        <a:t>3</a:t>
                      </a:r>
                      <a:r>
                        <a:rPr lang="en-US" sz="1600" b="1" dirty="0">
                          <a:solidFill>
                            <a:schemeClr val="bg1"/>
                          </a:solidFill>
                        </a:rPr>
                        <a:t>)                          (</a:t>
                      </a:r>
                      <a:r>
                        <a:rPr lang="en-US" sz="1600" b="1" spc="-5" dirty="0">
                          <a:solidFill>
                            <a:schemeClr val="bg1"/>
                          </a:solidFill>
                        </a:rPr>
                        <a:t>5</a:t>
                      </a:r>
                      <a:r>
                        <a:rPr lang="en-US" sz="1600" b="1" spc="-15" dirty="0">
                          <a:solidFill>
                            <a:schemeClr val="bg1"/>
                          </a:solidFill>
                        </a:rPr>
                        <a:t>:</a:t>
                      </a:r>
                      <a:r>
                        <a:rPr lang="en-US" sz="1600" b="1" spc="-5" dirty="0">
                          <a:solidFill>
                            <a:schemeClr val="bg1"/>
                          </a:solidFill>
                        </a:rPr>
                        <a:t>11</a:t>
                      </a:r>
                      <a:r>
                        <a:rPr lang="en-US" sz="1600" b="1" dirty="0">
                          <a:solidFill>
                            <a:schemeClr val="bg1"/>
                          </a:solidFill>
                        </a:rPr>
                        <a:t>-</a:t>
                      </a:r>
                      <a:r>
                        <a:rPr lang="en-US" sz="1600" b="1" spc="-5" dirty="0">
                          <a:solidFill>
                            <a:schemeClr val="bg1"/>
                          </a:solidFill>
                        </a:rPr>
                        <a:t>6:20</a:t>
                      </a:r>
                      <a:r>
                        <a:rPr lang="en-US" sz="1600" b="1" dirty="0">
                          <a:solidFill>
                            <a:schemeClr val="bg1"/>
                          </a:solidFill>
                        </a:rPr>
                        <a:t>) </a:t>
                      </a:r>
                    </a:p>
                    <a:p>
                      <a:pPr algn="l"/>
                      <a:r>
                        <a:rPr lang="en-US" sz="1600" b="1" i="1" dirty="0">
                          <a:solidFill>
                            <a:schemeClr val="bg1"/>
                          </a:solidFill>
                        </a:rPr>
                        <a:t>         Drifting &amp;                 Unbelief  &amp;                      </a:t>
                      </a:r>
                      <a:r>
                        <a:rPr lang="en-US" sz="1600" b="1" dirty="0">
                          <a:solidFill>
                            <a:schemeClr val="bg1"/>
                          </a:solidFill>
                        </a:rPr>
                        <a:t>Immaturity &amp;</a:t>
                      </a:r>
                    </a:p>
                    <a:p>
                      <a:pPr algn="l"/>
                      <a:r>
                        <a:rPr lang="en-US" sz="1600" b="1" i="1" dirty="0">
                          <a:solidFill>
                            <a:schemeClr val="bg1"/>
                          </a:solidFill>
                          <a:latin typeface="+mn-lt"/>
                        </a:rPr>
                        <a:t>          Neglect</a:t>
                      </a:r>
                      <a:r>
                        <a:rPr lang="en-US" sz="1600" b="1" i="1" baseline="0" dirty="0">
                          <a:solidFill>
                            <a:schemeClr val="bg1"/>
                          </a:solidFill>
                          <a:latin typeface="+mn-lt"/>
                        </a:rPr>
                        <a:t>                    Disobedience                     Apostasy</a:t>
                      </a:r>
                      <a:endParaRPr lang="en-US" sz="16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600" b="1">
                          <a:solidFill>
                            <a:schemeClr val="bg1"/>
                          </a:solidFill>
                        </a:rPr>
                        <a:t>(</a:t>
                      </a:r>
                      <a:r>
                        <a:rPr lang="en-US" sz="1600" b="1" spc="-5">
                          <a:solidFill>
                            <a:schemeClr val="bg1"/>
                          </a:solidFill>
                        </a:rPr>
                        <a:t>10:19</a:t>
                      </a:r>
                      <a:r>
                        <a:rPr lang="en-US" sz="1600" b="1">
                          <a:solidFill>
                            <a:schemeClr val="bg1"/>
                          </a:solidFill>
                        </a:rPr>
                        <a:t>-</a:t>
                      </a:r>
                      <a:r>
                        <a:rPr lang="en-US" sz="1600" b="1" spc="-5">
                          <a:solidFill>
                            <a:schemeClr val="bg1"/>
                          </a:solidFill>
                        </a:rPr>
                        <a:t>3</a:t>
                      </a:r>
                      <a:r>
                        <a:rPr lang="en-US" sz="1600" b="1" spc="-20">
                          <a:solidFill>
                            <a:schemeClr val="bg1"/>
                          </a:solidFill>
                        </a:rPr>
                        <a:t>9</a:t>
                      </a:r>
                      <a:r>
                        <a:rPr lang="en-US" sz="1600" b="1">
                          <a:solidFill>
                            <a:schemeClr val="bg1"/>
                          </a:solidFill>
                        </a:rPr>
                        <a:t>)</a:t>
                      </a:r>
                      <a:r>
                        <a:rPr lang="en-US" sz="1600" b="1" baseline="0">
                          <a:solidFill>
                            <a:schemeClr val="bg1"/>
                          </a:solidFill>
                        </a:rPr>
                        <a:t> </a:t>
                      </a:r>
                      <a:r>
                        <a:rPr lang="en-US" sz="1600" b="1" i="1">
                          <a:solidFill>
                            <a:schemeClr val="bg1"/>
                          </a:solidFill>
                        </a:rPr>
                        <a:t>Willful Sin</a:t>
                      </a:r>
                      <a:r>
                        <a:rPr lang="en-US" sz="1600" b="1" i="1" baseline="0">
                          <a:solidFill>
                            <a:schemeClr val="bg1"/>
                          </a:solidFill>
                        </a:rPr>
                        <a:t> </a:t>
                      </a:r>
                      <a:r>
                        <a:rPr lang="en-US" sz="1600" b="1" i="1">
                          <a:solidFill>
                            <a:schemeClr val="bg1"/>
                          </a:solidFill>
                        </a:rPr>
                        <a:t>Judgment</a:t>
                      </a:r>
                      <a:endParaRPr lang="en-US" sz="1600" b="1" i="1" dirty="0">
                        <a:solidFill>
                          <a:schemeClr val="bg1"/>
                        </a:solidFill>
                      </a:endParaRPr>
                    </a:p>
                  </a:txBody>
                  <a:tcPr anchor="ctr">
                    <a:solidFill>
                      <a:schemeClr val="tx1"/>
                    </a:solidFill>
                  </a:tcPr>
                </a:tc>
                <a:tc hMerge="1">
                  <a:txBody>
                    <a:bodyPr/>
                    <a:lstStyle/>
                    <a:p>
                      <a:endParaRPr lang="en-US"/>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a:solidFill>
                            <a:schemeClr val="bg1"/>
                          </a:solidFill>
                        </a:rPr>
                        <a:t>(</a:t>
                      </a:r>
                      <a:r>
                        <a:rPr lang="en-US" sz="1600" b="1" spc="-5">
                          <a:solidFill>
                            <a:schemeClr val="bg1"/>
                          </a:solidFill>
                        </a:rPr>
                        <a:t>12:2</a:t>
                      </a:r>
                      <a:r>
                        <a:rPr lang="en-US" sz="1600" b="1" spc="-20">
                          <a:solidFill>
                            <a:schemeClr val="bg1"/>
                          </a:solidFill>
                        </a:rPr>
                        <a:t>5</a:t>
                      </a:r>
                      <a:r>
                        <a:rPr lang="en-US" sz="1600" b="1">
                          <a:solidFill>
                            <a:schemeClr val="bg1"/>
                          </a:solidFill>
                        </a:rPr>
                        <a:t>-</a:t>
                      </a:r>
                      <a:r>
                        <a:rPr lang="en-US" sz="1600" b="1" spc="-5">
                          <a:solidFill>
                            <a:schemeClr val="bg1"/>
                          </a:solidFill>
                        </a:rPr>
                        <a:t>29) </a:t>
                      </a:r>
                      <a:r>
                        <a:rPr lang="en-US" sz="1600" b="1" i="1">
                          <a:solidFill>
                            <a:schemeClr val="bg1"/>
                          </a:solidFill>
                        </a:rPr>
                        <a:t>Falling Short </a:t>
                      </a:r>
                      <a:r>
                        <a:rPr lang="en-US" sz="1600" b="1" i="1" baseline="0">
                          <a:solidFill>
                            <a:schemeClr val="bg1"/>
                          </a:solidFill>
                        </a:rPr>
                        <a:t> &amp; </a:t>
                      </a:r>
                      <a:r>
                        <a:rPr lang="en-US" sz="1600" b="1" i="1">
                          <a:solidFill>
                            <a:schemeClr val="bg1"/>
                          </a:solidFill>
                        </a:rPr>
                        <a:t>Refusal to Hear  </a:t>
                      </a:r>
                      <a:endParaRPr lang="en-US" sz="1600" b="1" i="1" dirty="0">
                        <a:solidFill>
                          <a:schemeClr val="bg1"/>
                        </a:solidFill>
                        <a:latin typeface="+mn-lt"/>
                      </a:endParaRPr>
                    </a:p>
                  </a:txBody>
                  <a:tcPr anchor="ctr">
                    <a:solidFill>
                      <a:schemeClr val="tx1"/>
                    </a:solidFill>
                  </a:tcPr>
                </a:tc>
                <a:extLst>
                  <a:ext uri="{0D108BD9-81ED-4DB2-BD59-A6C34878D82A}">
                    <a16:rowId xmlns:a16="http://schemas.microsoft.com/office/drawing/2014/main" val="10003"/>
                  </a:ext>
                </a:extLst>
              </a:tr>
              <a:tr h="438320">
                <a:tc>
                  <a:txBody>
                    <a:bodyPr/>
                    <a:lstStyle/>
                    <a:p>
                      <a:pPr algn="ctr"/>
                      <a:r>
                        <a:rPr lang="en-US" sz="1800" b="1" i="1" dirty="0">
                          <a:solidFill>
                            <a:srgbClr val="FF0000"/>
                          </a:solidFill>
                        </a:rPr>
                        <a:t>Theme</a:t>
                      </a:r>
                      <a:endParaRPr lang="en-US" sz="1800" b="1" i="1" dirty="0">
                        <a:solidFill>
                          <a:srgbClr val="FF0000"/>
                        </a:solidFill>
                        <a:latin typeface="+mn-lt"/>
                      </a:endParaRPr>
                    </a:p>
                  </a:txBody>
                  <a:tcPr anchor="ctr">
                    <a:solidFill>
                      <a:schemeClr val="tx1"/>
                    </a:solidFill>
                  </a:tcPr>
                </a:tc>
                <a:tc gridSpan="6">
                  <a:txBody>
                    <a:bodyPr/>
                    <a:lstStyle/>
                    <a:p>
                      <a:pPr algn="ctr"/>
                      <a:r>
                        <a:rPr lang="en-US" sz="2400" b="1" i="1" dirty="0">
                          <a:solidFill>
                            <a:schemeClr val="bg1"/>
                          </a:solidFill>
                        </a:rPr>
                        <a:t>The Absolute</a:t>
                      </a:r>
                      <a:r>
                        <a:rPr lang="en-US" sz="2400" b="1" i="1" baseline="0" dirty="0">
                          <a:solidFill>
                            <a:schemeClr val="bg1"/>
                          </a:solidFill>
                        </a:rPr>
                        <a:t> Superiority of Christ  / </a:t>
                      </a:r>
                      <a:r>
                        <a:rPr lang="en-US" sz="2400" b="1" i="1" baseline="0" dirty="0">
                          <a:solidFill>
                            <a:srgbClr val="FFFF00"/>
                          </a:solidFill>
                        </a:rPr>
                        <a:t>Christ the High Priest</a:t>
                      </a:r>
                      <a:endParaRPr lang="en-US" sz="2400" b="1" i="1" dirty="0">
                        <a:solidFill>
                          <a:srgbClr val="FFFF00"/>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59754">
                <a:tc>
                  <a:txBody>
                    <a:bodyPr/>
                    <a:lstStyle/>
                    <a:p>
                      <a:pPr algn="ctr"/>
                      <a:r>
                        <a:rPr lang="en-US" sz="1800" b="1" i="1" u="sng" dirty="0">
                          <a:solidFill>
                            <a:srgbClr val="FF0000"/>
                          </a:solidFill>
                          <a:latin typeface="+mn-lt"/>
                        </a:rPr>
                        <a:t>Outline</a:t>
                      </a:r>
                    </a:p>
                  </a:txBody>
                  <a:tcPr anchor="c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a:solidFill>
                            <a:srgbClr val="FFFF00"/>
                          </a:solidFill>
                        </a:rPr>
                        <a:t>1 -Christ the </a:t>
                      </a:r>
                      <a:r>
                        <a:rPr lang="en-US" sz="1400" b="1" i="1" u="sng">
                          <a:solidFill>
                            <a:srgbClr val="FFFF00"/>
                          </a:solidFill>
                        </a:rPr>
                        <a:t>Son of God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u="none">
                          <a:solidFill>
                            <a:srgbClr val="FFFF00"/>
                          </a:solidFill>
                        </a:rPr>
                        <a:t>2- Christ the </a:t>
                      </a:r>
                      <a:r>
                        <a:rPr lang="en-US" sz="1400" b="1" i="1" u="sng">
                          <a:solidFill>
                            <a:srgbClr val="FFFF00"/>
                          </a:solidFill>
                        </a:rPr>
                        <a:t>Son of</a:t>
                      </a:r>
                      <a:r>
                        <a:rPr lang="en-US" sz="1400" b="1" i="1" u="sng" baseline="0">
                          <a:solidFill>
                            <a:srgbClr val="FFFF00"/>
                          </a:solidFill>
                        </a:rPr>
                        <a:t> Man</a:t>
                      </a:r>
                      <a:endParaRPr lang="en-US" sz="1400" b="1" i="1" u="sng" dirty="0">
                        <a:solidFill>
                          <a:srgbClr val="FFFF00"/>
                        </a:solidFill>
                      </a:endParaRPr>
                    </a:p>
                  </a:txBody>
                  <a:tcPr anchor="ctr">
                    <a:solidFill>
                      <a:schemeClr val="tx1"/>
                    </a:solidFill>
                  </a:tcPr>
                </a:tc>
                <a:tc gridSpan="3">
                  <a:txBody>
                    <a:bodyPr/>
                    <a:lstStyle/>
                    <a:p>
                      <a:pPr algn="ctr"/>
                      <a:r>
                        <a:rPr lang="en-US" sz="1400" b="1" i="1" dirty="0">
                          <a:solidFill>
                            <a:srgbClr val="FFFF00"/>
                          </a:solidFill>
                          <a:latin typeface="+mn-lt"/>
                        </a:rPr>
                        <a:t>3:1-10:18 </a:t>
                      </a:r>
                      <a:r>
                        <a:rPr lang="en-US" sz="1400" b="1" i="1" dirty="0">
                          <a:solidFill>
                            <a:schemeClr val="bg1"/>
                          </a:solidFill>
                          <a:latin typeface="+mn-lt"/>
                        </a:rPr>
                        <a:t> </a:t>
                      </a:r>
                      <a:r>
                        <a:rPr lang="en-US" sz="1400" b="1" i="1" u="none" dirty="0">
                          <a:solidFill>
                            <a:srgbClr val="FFFF00"/>
                          </a:solidFill>
                          <a:latin typeface="+mn-lt"/>
                        </a:rPr>
                        <a:t>Christ the  </a:t>
                      </a:r>
                      <a:r>
                        <a:rPr lang="en-US" sz="1400" b="1" i="1" u="sng" dirty="0">
                          <a:solidFill>
                            <a:srgbClr val="FFFF00"/>
                          </a:solidFill>
                          <a:latin typeface="+mn-lt"/>
                        </a:rPr>
                        <a:t>High</a:t>
                      </a:r>
                      <a:r>
                        <a:rPr lang="en-US" sz="1400" b="1" i="1" u="none" dirty="0">
                          <a:solidFill>
                            <a:srgbClr val="FFFF00"/>
                          </a:solidFill>
                          <a:latin typeface="+mn-lt"/>
                        </a:rPr>
                        <a:t> </a:t>
                      </a:r>
                      <a:r>
                        <a:rPr lang="en-US" sz="1400" b="1" i="1" u="sng" dirty="0">
                          <a:solidFill>
                            <a:srgbClr val="FFFF00"/>
                          </a:solidFill>
                          <a:latin typeface="+mn-lt"/>
                        </a:rPr>
                        <a:t>Priest</a:t>
                      </a:r>
                    </a:p>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rPr>
                        <a:t>8:1 Now the main point in what has been said </a:t>
                      </a:r>
                      <a:r>
                        <a:rPr lang="en-US" sz="1400" b="1" i="1" dirty="0">
                          <a:solidFill>
                            <a:schemeClr val="bg1"/>
                          </a:solidFill>
                        </a:rPr>
                        <a:t>is this</a:t>
                      </a:r>
                      <a:r>
                        <a:rPr lang="en-US" sz="1400" b="1" dirty="0">
                          <a:solidFill>
                            <a:schemeClr val="bg1"/>
                          </a:solidFill>
                        </a:rPr>
                        <a:t>: </a:t>
                      </a:r>
                      <a:r>
                        <a:rPr lang="en-US" sz="1800" b="1" dirty="0">
                          <a:solidFill>
                            <a:schemeClr val="bg1"/>
                          </a:solidFill>
                        </a:rPr>
                        <a:t>we have such a </a:t>
                      </a:r>
                      <a:r>
                        <a:rPr lang="en-US" sz="1800" b="1" u="sng" dirty="0">
                          <a:solidFill>
                            <a:schemeClr val="bg1"/>
                          </a:solidFill>
                        </a:rPr>
                        <a:t>high priest </a:t>
                      </a:r>
                      <a:r>
                        <a:rPr lang="en-US" sz="1800" b="1" dirty="0">
                          <a:solidFill>
                            <a:schemeClr val="bg1"/>
                          </a:solidFill>
                        </a:rPr>
                        <a:t>…. </a:t>
                      </a:r>
                      <a:endParaRPr lang="en-US" sz="1800" b="1" i="1" u="sng"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400" b="1" i="1" dirty="0">
                          <a:solidFill>
                            <a:srgbClr val="FFFF00"/>
                          </a:solidFill>
                          <a:latin typeface="+mn-lt"/>
                        </a:rPr>
                        <a:t>10:19-13:21</a:t>
                      </a:r>
                    </a:p>
                    <a:p>
                      <a:pPr algn="ctr"/>
                      <a:r>
                        <a:rPr lang="en-US" sz="1400" b="1" i="1" dirty="0">
                          <a:solidFill>
                            <a:srgbClr val="FFFF00"/>
                          </a:solidFill>
                          <a:latin typeface="+mn-lt"/>
                        </a:rPr>
                        <a:t>Christ the </a:t>
                      </a:r>
                      <a:r>
                        <a:rPr lang="en-US" sz="1400" b="1" i="1" u="sng" dirty="0">
                          <a:solidFill>
                            <a:srgbClr val="FFFF00"/>
                          </a:solidFill>
                          <a:latin typeface="+mn-lt"/>
                        </a:rPr>
                        <a:t>Way</a:t>
                      </a:r>
                    </a:p>
                    <a:p>
                      <a:pPr algn="ctr"/>
                      <a:r>
                        <a:rPr lang="en-US" sz="1400" b="1" i="1" dirty="0">
                          <a:solidFill>
                            <a:schemeClr val="bg1"/>
                          </a:solidFill>
                          <a:latin typeface="+mn-lt"/>
                        </a:rPr>
                        <a:t>Therefore let us…</a:t>
                      </a:r>
                    </a:p>
                  </a:txBody>
                  <a:tcPr anchor="ctr">
                    <a:solidFill>
                      <a:schemeClr val="tx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8" name="Rounded Rectangle 7"/>
          <p:cNvSpPr/>
          <p:nvPr/>
        </p:nvSpPr>
        <p:spPr>
          <a:xfrm>
            <a:off x="1524000" y="2800350"/>
            <a:ext cx="1219200" cy="914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94" tIns="45700" rIns="91394" bIns="45700"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990600" y="590551"/>
            <a:ext cx="7467600" cy="990600"/>
          </a:xfrm>
          <a:prstGeom prst="roundRect">
            <a:avLst/>
          </a:prstGeom>
          <a:solidFill>
            <a:srgbClr val="0070C0"/>
          </a:solidFill>
          <a:ln w="9525" cap="flat" cmpd="sng" algn="ctr">
            <a:solidFill>
              <a:srgbClr val="FF00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endParaRPr lang="en-US" sz="2400" dirty="0">
              <a:latin typeface="Tahoma" charset="0"/>
            </a:endParaRPr>
          </a:p>
        </p:txBody>
      </p:sp>
      <p:sp>
        <p:nvSpPr>
          <p:cNvPr id="279555" name="Rectangle 3"/>
          <p:cNvSpPr>
            <a:spLocks noGrp="1" noChangeArrowheads="1"/>
          </p:cNvSpPr>
          <p:nvPr>
            <p:ph type="body" idx="1"/>
          </p:nvPr>
        </p:nvSpPr>
        <p:spPr>
          <a:xfrm>
            <a:off x="228600" y="590550"/>
            <a:ext cx="8686800" cy="4400550"/>
          </a:xfrm>
        </p:spPr>
        <p:txBody>
          <a:bodyPr/>
          <a:lstStyle/>
          <a:p>
            <a:pPr lvl="1" eaLnBrk="1" hangingPunct="1">
              <a:lnSpc>
                <a:spcPct val="90000"/>
              </a:lnSpc>
              <a:spcAft>
                <a:spcPts val="1200"/>
              </a:spcAft>
              <a:buFont typeface="Wingdings" pitchFamily="2" charset="2"/>
              <a:buChar char="Ø"/>
            </a:pPr>
            <a:r>
              <a:rPr lang="en-US" dirty="0">
                <a:solidFill>
                  <a:srgbClr val="FFFF00"/>
                </a:solidFill>
                <a:effectLst/>
                <a:latin typeface="Cambria" pitchFamily="18" charset="0"/>
                <a:ea typeface="ＭＳ Ｐゴシック" charset="0"/>
              </a:rPr>
              <a:t>(2:1–4) </a:t>
            </a:r>
            <a:r>
              <a:rPr lang="en-US" dirty="0">
                <a:effectLst/>
                <a:latin typeface="Cambria" pitchFamily="18" charset="0"/>
                <a:ea typeface="ＭＳ Ｐゴシック" charset="0"/>
              </a:rPr>
              <a:t>First Warning Section:  Conclusion of the Argument Made from chapter 1</a:t>
            </a:r>
          </a:p>
          <a:p>
            <a:pPr lvl="1" eaLnBrk="1" hangingPunct="1">
              <a:lnSpc>
                <a:spcPct val="90000"/>
              </a:lnSpc>
              <a:spcAft>
                <a:spcPts val="600"/>
              </a:spcAft>
              <a:buFont typeface="Wingdings" pitchFamily="2" charset="2"/>
              <a:buChar char="Ø"/>
            </a:pPr>
            <a:r>
              <a:rPr lang="en-US" dirty="0">
                <a:solidFill>
                  <a:srgbClr val="FFFF00"/>
                </a:solidFill>
                <a:effectLst/>
                <a:latin typeface="Cambria" pitchFamily="18" charset="0"/>
              </a:rPr>
              <a:t>(2:5–9)</a:t>
            </a:r>
            <a:r>
              <a:rPr lang="en-US" dirty="0">
                <a:effectLst/>
                <a:latin typeface="Cambria" pitchFamily="18" charset="0"/>
              </a:rPr>
              <a:t> Jesus</a:t>
            </a:r>
            <a:r>
              <a:rPr lang="en-US" b="1" dirty="0">
                <a:effectLst/>
                <a:latin typeface="Cambria" pitchFamily="18" charset="0"/>
              </a:rPr>
              <a:t>:  The Son of Man</a:t>
            </a:r>
          </a:p>
          <a:p>
            <a:pPr lvl="2" eaLnBrk="1" hangingPunct="1">
              <a:lnSpc>
                <a:spcPct val="90000"/>
              </a:lnSpc>
              <a:spcAft>
                <a:spcPts val="600"/>
              </a:spcAft>
              <a:buClr>
                <a:srgbClr val="FFFF00"/>
              </a:buClr>
              <a:buFont typeface="Wingdings" pitchFamily="2" charset="2"/>
              <a:buChar char="§"/>
            </a:pPr>
            <a:r>
              <a:rPr lang="en-US" sz="2800" dirty="0">
                <a:effectLst/>
                <a:latin typeface="Cambria" pitchFamily="18" charset="0"/>
              </a:rPr>
              <a:t>Interpretation of Psalms 8</a:t>
            </a:r>
          </a:p>
          <a:p>
            <a:pPr lvl="1" eaLnBrk="1" hangingPunct="1">
              <a:lnSpc>
                <a:spcPct val="90000"/>
              </a:lnSpc>
              <a:spcAft>
                <a:spcPts val="600"/>
              </a:spcAft>
              <a:buFont typeface="Wingdings" pitchFamily="2" charset="2"/>
              <a:buChar char="Ø"/>
            </a:pPr>
            <a:r>
              <a:rPr lang="en-US" dirty="0">
                <a:solidFill>
                  <a:srgbClr val="FFFF00"/>
                </a:solidFill>
                <a:effectLst/>
                <a:latin typeface="Cambria" pitchFamily="18" charset="0"/>
              </a:rPr>
              <a:t>(2:10–18) </a:t>
            </a:r>
            <a:r>
              <a:rPr lang="en-US" dirty="0">
                <a:effectLst/>
                <a:latin typeface="Cambria" pitchFamily="18" charset="0"/>
              </a:rPr>
              <a:t>One </a:t>
            </a:r>
            <a:r>
              <a:rPr lang="en-US" b="1" dirty="0">
                <a:effectLst/>
                <a:latin typeface="Cambria" pitchFamily="18" charset="0"/>
              </a:rPr>
              <a:t>of Us, For All of Us</a:t>
            </a:r>
          </a:p>
          <a:p>
            <a:pPr lvl="2" eaLnBrk="1" hangingPunct="1">
              <a:lnSpc>
                <a:spcPct val="90000"/>
              </a:lnSpc>
              <a:spcAft>
                <a:spcPts val="600"/>
              </a:spcAft>
              <a:buClr>
                <a:srgbClr val="FFFF00"/>
              </a:buClr>
              <a:buFont typeface="Wingdings" pitchFamily="2" charset="2"/>
              <a:buChar char="§"/>
            </a:pPr>
            <a:r>
              <a:rPr lang="en-US" sz="2800" dirty="0">
                <a:effectLst/>
                <a:latin typeface="Cambria" pitchFamily="18" charset="0"/>
              </a:rPr>
              <a:t>Five Attributes of Jesus</a:t>
            </a:r>
          </a:p>
          <a:p>
            <a:pPr lvl="1" eaLnBrk="1" hangingPunct="1">
              <a:lnSpc>
                <a:spcPct val="90000"/>
              </a:lnSpc>
              <a:spcAft>
                <a:spcPts val="1200"/>
              </a:spcAft>
              <a:buFont typeface="Wingdings" pitchFamily="2" charset="2"/>
              <a:buChar char="Ø"/>
            </a:pPr>
            <a:r>
              <a:rPr lang="en-US" b="1" dirty="0">
                <a:effectLst/>
                <a:latin typeface="Cambria" pitchFamily="18" charset="0"/>
              </a:rPr>
              <a:t>Synthesis of Hebrews 1 &amp; 2 and Relationship to Theme of the Epistle</a:t>
            </a:r>
          </a:p>
          <a:p>
            <a:pPr lvl="1" eaLnBrk="1" hangingPunct="1">
              <a:lnSpc>
                <a:spcPct val="90000"/>
              </a:lnSpc>
              <a:spcAft>
                <a:spcPts val="1200"/>
              </a:spcAft>
            </a:pPr>
            <a:endParaRPr lang="en-US" sz="2400" dirty="0">
              <a:latin typeface="Cambria" pitchFamily="18" charset="0"/>
            </a:endParaRPr>
          </a:p>
        </p:txBody>
      </p:sp>
      <p:sp>
        <p:nvSpPr>
          <p:cNvPr id="279554" name="Rectangle 2"/>
          <p:cNvSpPr>
            <a:spLocks noGrp="1" noChangeArrowheads="1"/>
          </p:cNvSpPr>
          <p:nvPr>
            <p:ph type="title"/>
          </p:nvPr>
        </p:nvSpPr>
        <p:spPr>
          <a:xfrm>
            <a:off x="381000" y="133350"/>
            <a:ext cx="8229600" cy="438150"/>
          </a:xfrm>
          <a:effectLst>
            <a:outerShdw dist="38099" dir="2700000" algn="ctr" rotWithShape="0">
              <a:srgbClr val="000000">
                <a:alpha val="74997"/>
              </a:srgbClr>
            </a:outerShdw>
          </a:effectLst>
        </p:spPr>
        <p:txBody>
          <a:bodyPr/>
          <a:lstStyle/>
          <a:p>
            <a:pPr eaLnBrk="1" hangingPunct="1"/>
            <a:r>
              <a:rPr lang="en-US" sz="2400" i="1" u="sng" dirty="0">
                <a:latin typeface="Cambria" pitchFamily="18" charset="0"/>
              </a:rPr>
              <a:t>Outline for Chapter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5867400" y="1504950"/>
            <a:ext cx="990600" cy="457200"/>
          </a:xfrm>
          <a:prstGeom prst="roundRect">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7" name="TextBox 6"/>
          <p:cNvSpPr txBox="1"/>
          <p:nvPr/>
        </p:nvSpPr>
        <p:spPr>
          <a:xfrm>
            <a:off x="1981239" y="38"/>
            <a:ext cx="5993325" cy="584695"/>
          </a:xfrm>
          <a:prstGeom prst="rect">
            <a:avLst/>
          </a:prstGeom>
          <a:noFill/>
        </p:spPr>
        <p:txBody>
          <a:bodyPr wrap="none" lIns="91353" tIns="45680" rIns="91353" bIns="45680" rtlCol="0">
            <a:spAutoFit/>
          </a:bodyPr>
          <a:lstStyle/>
          <a:p>
            <a:r>
              <a:rPr lang="en-US" sz="3200" b="1" i="1" u="sng" dirty="0">
                <a:solidFill>
                  <a:srgbClr val="FFFF00"/>
                </a:solidFill>
                <a:latin typeface="Cambria" pitchFamily="18" charset="0"/>
              </a:rPr>
              <a:t>Hebrews 2:1-4  (First Warning) </a:t>
            </a:r>
          </a:p>
        </p:txBody>
      </p:sp>
      <p:sp>
        <p:nvSpPr>
          <p:cNvPr id="4" name="Rectangle 3"/>
          <p:cNvSpPr/>
          <p:nvPr/>
        </p:nvSpPr>
        <p:spPr>
          <a:xfrm>
            <a:off x="457200" y="666752"/>
            <a:ext cx="8305800" cy="2492934"/>
          </a:xfrm>
          <a:prstGeom prst="rect">
            <a:avLst/>
          </a:prstGeom>
        </p:spPr>
        <p:txBody>
          <a:bodyPr wrap="square" lIns="91375" tIns="45692" rIns="91375" bIns="45692">
            <a:spAutoFit/>
          </a:bodyPr>
          <a:lstStyle/>
          <a:p>
            <a:pPr algn="ctr"/>
            <a:r>
              <a:rPr lang="en-US" sz="2600" dirty="0">
                <a:solidFill>
                  <a:srgbClr val="FFFFFF"/>
                </a:solidFill>
                <a:latin typeface="Cambria" pitchFamily="18" charset="0"/>
              </a:rPr>
              <a:t> For this reason we must pay much closer attention to what we have heard, so that we do not drift away </a:t>
            </a:r>
            <a:r>
              <a:rPr lang="en-US" sz="2600" i="1" dirty="0">
                <a:solidFill>
                  <a:srgbClr val="FFFFFF"/>
                </a:solidFill>
                <a:latin typeface="Cambria" pitchFamily="18" charset="0"/>
              </a:rPr>
              <a:t>from it</a:t>
            </a:r>
            <a:r>
              <a:rPr lang="en-US" sz="2600" dirty="0">
                <a:solidFill>
                  <a:srgbClr val="FFFFFF"/>
                </a:solidFill>
                <a:latin typeface="Cambria" pitchFamily="18" charset="0"/>
              </a:rPr>
              <a:t>. </a:t>
            </a:r>
            <a:r>
              <a:rPr lang="en-US" sz="2600" baseline="30000" dirty="0">
                <a:solidFill>
                  <a:srgbClr val="FFFFFF"/>
                </a:solidFill>
                <a:latin typeface="Cambria" pitchFamily="18" charset="0"/>
              </a:rPr>
              <a:t>2 </a:t>
            </a:r>
            <a:r>
              <a:rPr lang="en-US" sz="2600" dirty="0">
                <a:solidFill>
                  <a:srgbClr val="FFFFFF"/>
                </a:solidFill>
                <a:latin typeface="Cambria" pitchFamily="18" charset="0"/>
              </a:rPr>
              <a:t>For if the word spoken through angels proved unalterable, and every transgression and disobedience received a just penalty, </a:t>
            </a:r>
            <a:r>
              <a:rPr lang="en-US" sz="2600" baseline="30000" dirty="0">
                <a:solidFill>
                  <a:srgbClr val="FFFFFF"/>
                </a:solidFill>
                <a:latin typeface="Cambria" pitchFamily="18" charset="0"/>
              </a:rPr>
              <a:t>3 </a:t>
            </a:r>
            <a:r>
              <a:rPr lang="en-US" sz="2600" b="1" i="1" dirty="0">
                <a:solidFill>
                  <a:srgbClr val="FFFF00"/>
                </a:solidFill>
                <a:latin typeface="Cambria" pitchFamily="18" charset="0"/>
              </a:rPr>
              <a:t>how will we escape if we </a:t>
            </a:r>
            <a:r>
              <a:rPr lang="en-US" sz="2600" b="1" i="1" u="sng" dirty="0">
                <a:solidFill>
                  <a:srgbClr val="FFFF00"/>
                </a:solidFill>
                <a:latin typeface="Cambria" pitchFamily="18" charset="0"/>
              </a:rPr>
              <a:t>neglect</a:t>
            </a:r>
            <a:r>
              <a:rPr lang="en-US" sz="2600" b="1" i="1" dirty="0">
                <a:solidFill>
                  <a:srgbClr val="FFFF00"/>
                </a:solidFill>
                <a:latin typeface="Cambria" pitchFamily="18" charset="0"/>
              </a:rPr>
              <a:t> so great a salvation</a:t>
            </a:r>
            <a:r>
              <a:rPr lang="en-US" sz="2600" dirty="0">
                <a:solidFill>
                  <a:srgbClr val="FFFF00"/>
                </a:solidFill>
                <a:latin typeface="Cambria" pitchFamily="18" charset="0"/>
              </a:rPr>
              <a:t>?</a:t>
            </a:r>
            <a:r>
              <a:rPr lang="en-US" sz="2600" dirty="0">
                <a:solidFill>
                  <a:srgbClr val="FFFFFF"/>
                </a:solidFill>
                <a:latin typeface="Cambria" pitchFamily="18" charset="0"/>
              </a:rPr>
              <a:t> </a:t>
            </a:r>
          </a:p>
        </p:txBody>
      </p:sp>
      <p:cxnSp>
        <p:nvCxnSpPr>
          <p:cNvPr id="6" name="Straight Connector 5"/>
          <p:cNvCxnSpPr/>
          <p:nvPr/>
        </p:nvCxnSpPr>
        <p:spPr bwMode="auto">
          <a:xfrm>
            <a:off x="838200" y="2266950"/>
            <a:ext cx="7543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8" name="Straight Connector 7"/>
          <p:cNvCxnSpPr/>
          <p:nvPr/>
        </p:nvCxnSpPr>
        <p:spPr bwMode="auto">
          <a:xfrm>
            <a:off x="1143000" y="2647950"/>
            <a:ext cx="2971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9" name="Straight Connector 18"/>
          <p:cNvCxnSpPr/>
          <p:nvPr/>
        </p:nvCxnSpPr>
        <p:spPr bwMode="auto">
          <a:xfrm>
            <a:off x="2286000" y="1885950"/>
            <a:ext cx="1219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2" name="Rounded Rectangular Callout 21"/>
          <p:cNvSpPr/>
          <p:nvPr/>
        </p:nvSpPr>
        <p:spPr bwMode="auto">
          <a:xfrm>
            <a:off x="0" y="514350"/>
            <a:ext cx="9144000" cy="1676400"/>
          </a:xfrm>
          <a:prstGeom prst="wedgeRoundRectCallout">
            <a:avLst>
              <a:gd name="adj1" fmla="val -16904"/>
              <a:gd name="adj2" fmla="val 86348"/>
              <a:gd name="adj3" fmla="val 16667"/>
            </a:avLst>
          </a:prstGeom>
          <a:solidFill>
            <a:schemeClr val="accent5">
              <a:lumMod val="50000"/>
            </a:schemeClr>
          </a:solidFill>
          <a:ln w="19050" cap="flat" cmpd="sng" algn="ctr">
            <a:solidFill>
              <a:srgbClr val="FF00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400" dirty="0">
                <a:latin typeface="Cambria" pitchFamily="18" charset="0"/>
              </a:rPr>
              <a:t>God offers  salvation to all, but it may be accepted or neglected by one’s own choice. If we neglect the gospel which is the word that God spoke to us in his Son (1:2) we will have neglected the only avenue of salvation available and we will not escape God’s wrath</a:t>
            </a:r>
          </a:p>
        </p:txBody>
      </p:sp>
      <p:sp>
        <p:nvSpPr>
          <p:cNvPr id="23" name="Rounded Rectangular Callout 22"/>
          <p:cNvSpPr/>
          <p:nvPr/>
        </p:nvSpPr>
        <p:spPr bwMode="auto">
          <a:xfrm>
            <a:off x="0" y="1123950"/>
            <a:ext cx="9144000" cy="1200150"/>
          </a:xfrm>
          <a:prstGeom prst="wedgeRoundRectCallout">
            <a:avLst>
              <a:gd name="adj1" fmla="val -11549"/>
              <a:gd name="adj2" fmla="val -48809"/>
              <a:gd name="adj3" fmla="val 16667"/>
            </a:avLst>
          </a:prstGeom>
          <a:solidFill>
            <a:schemeClr val="accent5">
              <a:lumMod val="50000"/>
            </a:schemeClr>
          </a:solidFill>
          <a:ln w="19050" cap="flat" cmpd="sng" algn="ctr">
            <a:solidFill>
              <a:srgbClr val="FF00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400" b="1" i="1" u="sng" dirty="0">
                <a:solidFill>
                  <a:srgbClr val="FFFF00"/>
                </a:solidFill>
                <a:latin typeface="Cambria" pitchFamily="18" charset="0"/>
              </a:rPr>
              <a:t>John 3:36 </a:t>
            </a:r>
            <a:r>
              <a:rPr lang="en-US" sz="2400" dirty="0">
                <a:latin typeface="Cambria" pitchFamily="18" charset="0"/>
              </a:rPr>
              <a:t>-</a:t>
            </a:r>
            <a:r>
              <a:rPr lang="en-US" sz="2400" baseline="30000" dirty="0">
                <a:latin typeface="Cambria" pitchFamily="18" charset="0"/>
              </a:rPr>
              <a:t> </a:t>
            </a:r>
            <a:r>
              <a:rPr lang="en-US" sz="2400" dirty="0">
                <a:latin typeface="Cambria" pitchFamily="18" charset="0"/>
              </a:rPr>
              <a:t>He who believes in the Son has eternal life; but he who does not obey the Son will not see life, but the wrath of God abides on him.</a:t>
            </a:r>
          </a:p>
        </p:txBody>
      </p:sp>
      <p:sp>
        <p:nvSpPr>
          <p:cNvPr id="12" name="Rounded Rectangular Callout 11"/>
          <p:cNvSpPr/>
          <p:nvPr/>
        </p:nvSpPr>
        <p:spPr>
          <a:xfrm>
            <a:off x="2438400" y="133350"/>
            <a:ext cx="4953000" cy="476726"/>
          </a:xfrm>
          <a:prstGeom prst="wedgeRoundRectCallout">
            <a:avLst>
              <a:gd name="adj1" fmla="val -40498"/>
              <a:gd name="adj2" fmla="val 89264"/>
              <a:gd name="adj3" fmla="val 16667"/>
            </a:avLst>
          </a:prstGeom>
          <a:solidFill>
            <a:schemeClr val="bg2"/>
          </a:solidFill>
          <a:ln>
            <a:solidFill>
              <a:srgbClr val="FFFF00"/>
            </a:solidFill>
          </a:ln>
        </p:spPr>
        <p:txBody>
          <a:bodyPr wrap="square" rtlCol="0" anchor="ctr">
            <a:spAutoFit/>
          </a:bodyPr>
          <a:lstStyle/>
          <a:p>
            <a:pPr algn="ctr"/>
            <a:r>
              <a:rPr lang="en-US" sz="2200" b="1" i="1" u="sng" dirty="0">
                <a:solidFill>
                  <a:srgbClr val="FFFF00"/>
                </a:solidFill>
                <a:latin typeface="Cambria" pitchFamily="18" charset="0"/>
              </a:rPr>
              <a:t>Since Jesus is greater than the angels</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1000"/>
                                        <p:tgtEl>
                                          <p:spTgt spid="19"/>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2000"/>
                                        <p:tgtEl>
                                          <p:spTgt spid="6"/>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2" grpId="1" animBg="1"/>
      <p:bldP spid="23" grpId="0" animBg="1"/>
      <p:bldP spid="23"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352800" y="3133515"/>
            <a:ext cx="762000" cy="476682"/>
          </a:xfrm>
          <a:prstGeom prst="roundRect">
            <a:avLst/>
          </a:prstGeom>
          <a:solidFill>
            <a:schemeClr val="bg2"/>
          </a:solidFill>
          <a:ln>
            <a:solidFill>
              <a:srgbClr val="FFFF00"/>
            </a:solidFill>
          </a:ln>
        </p:spPr>
        <p:txBody>
          <a:bodyPr wrap="square" lIns="91394" tIns="45700" rIns="91394" bIns="45700" rtlCol="0" anchor="ctr">
            <a:spAutoFit/>
          </a:bodyPr>
          <a:lstStyle/>
          <a:p>
            <a:pPr algn="ctr"/>
            <a:endParaRPr lang="en-US" sz="2200" b="1" i="1" u="sng" dirty="0">
              <a:solidFill>
                <a:srgbClr val="FFFF00"/>
              </a:solidFill>
              <a:latin typeface="Cambria" pitchFamily="18" charset="0"/>
            </a:endParaRPr>
          </a:p>
        </p:txBody>
      </p:sp>
      <p:sp>
        <p:nvSpPr>
          <p:cNvPr id="13" name="Rounded Rectangle 12"/>
          <p:cNvSpPr/>
          <p:nvPr/>
        </p:nvSpPr>
        <p:spPr>
          <a:xfrm>
            <a:off x="7848600" y="3133515"/>
            <a:ext cx="762000" cy="476682"/>
          </a:xfrm>
          <a:prstGeom prst="roundRect">
            <a:avLst/>
          </a:prstGeom>
          <a:solidFill>
            <a:schemeClr val="bg2"/>
          </a:solidFill>
          <a:ln>
            <a:solidFill>
              <a:srgbClr val="FFFF00"/>
            </a:solidFill>
          </a:ln>
        </p:spPr>
        <p:txBody>
          <a:bodyPr wrap="square" lIns="91394" tIns="45700" rIns="91394" bIns="45700" rtlCol="0" anchor="ctr">
            <a:spAutoFit/>
          </a:bodyPr>
          <a:lstStyle/>
          <a:p>
            <a:pPr algn="ctr"/>
            <a:endParaRPr lang="en-US" sz="2200" b="1" i="1" u="sng" dirty="0">
              <a:solidFill>
                <a:srgbClr val="FFFF00"/>
              </a:solidFill>
              <a:latin typeface="Cambria" pitchFamily="18" charset="0"/>
            </a:endParaRPr>
          </a:p>
        </p:txBody>
      </p:sp>
      <p:sp>
        <p:nvSpPr>
          <p:cNvPr id="15" name="Rounded Rectangle 14"/>
          <p:cNvSpPr/>
          <p:nvPr/>
        </p:nvSpPr>
        <p:spPr>
          <a:xfrm>
            <a:off x="609600" y="3602678"/>
            <a:ext cx="1600200" cy="476682"/>
          </a:xfrm>
          <a:prstGeom prst="roundRect">
            <a:avLst/>
          </a:prstGeom>
          <a:solidFill>
            <a:schemeClr val="bg2"/>
          </a:solidFill>
          <a:ln>
            <a:solidFill>
              <a:srgbClr val="FFFF00"/>
            </a:solidFill>
          </a:ln>
        </p:spPr>
        <p:txBody>
          <a:bodyPr wrap="square" lIns="91394" tIns="45700" rIns="91394" bIns="45700" rtlCol="0" anchor="ctr">
            <a:spAutoFit/>
          </a:bodyPr>
          <a:lstStyle/>
          <a:p>
            <a:pPr algn="ctr"/>
            <a:endParaRPr lang="en-US" sz="2200" b="1" i="1" u="sng" dirty="0">
              <a:solidFill>
                <a:srgbClr val="FFFF00"/>
              </a:solidFill>
              <a:latin typeface="Cambria" pitchFamily="18" charset="0"/>
            </a:endParaRPr>
          </a:p>
        </p:txBody>
      </p:sp>
      <p:sp>
        <p:nvSpPr>
          <p:cNvPr id="17" name="Rounded Rectangle 16"/>
          <p:cNvSpPr/>
          <p:nvPr/>
        </p:nvSpPr>
        <p:spPr>
          <a:xfrm>
            <a:off x="2438400" y="3602678"/>
            <a:ext cx="685800" cy="476682"/>
          </a:xfrm>
          <a:prstGeom prst="roundRect">
            <a:avLst/>
          </a:prstGeom>
          <a:solidFill>
            <a:schemeClr val="bg2"/>
          </a:solidFill>
          <a:ln>
            <a:solidFill>
              <a:srgbClr val="FFFF00"/>
            </a:solidFill>
          </a:ln>
        </p:spPr>
        <p:txBody>
          <a:bodyPr wrap="square" lIns="91394" tIns="45700" rIns="91394" bIns="45700" rtlCol="0" anchor="ctr">
            <a:spAutoFit/>
          </a:bodyPr>
          <a:lstStyle/>
          <a:p>
            <a:pPr algn="ctr"/>
            <a:endParaRPr lang="en-US" sz="2200" b="1" i="1" u="sng" dirty="0">
              <a:solidFill>
                <a:srgbClr val="FFFF00"/>
              </a:solidFill>
              <a:latin typeface="Cambria" pitchFamily="18" charset="0"/>
            </a:endParaRPr>
          </a:p>
        </p:txBody>
      </p:sp>
      <p:sp>
        <p:nvSpPr>
          <p:cNvPr id="18" name="Rounded Rectangle 17"/>
          <p:cNvSpPr/>
          <p:nvPr/>
        </p:nvSpPr>
        <p:spPr>
          <a:xfrm>
            <a:off x="1981200" y="4352714"/>
            <a:ext cx="1524000" cy="476682"/>
          </a:xfrm>
          <a:prstGeom prst="roundRect">
            <a:avLst/>
          </a:prstGeom>
          <a:solidFill>
            <a:schemeClr val="bg2"/>
          </a:solidFill>
          <a:ln>
            <a:solidFill>
              <a:srgbClr val="FFFF00"/>
            </a:solidFill>
          </a:ln>
        </p:spPr>
        <p:txBody>
          <a:bodyPr wrap="square" lIns="91394" tIns="45700" rIns="91394" bIns="45700" rtlCol="0" anchor="ctr">
            <a:spAutoFit/>
          </a:bodyPr>
          <a:lstStyle/>
          <a:p>
            <a:pPr algn="ctr"/>
            <a:endParaRPr lang="en-US" sz="2200" b="1" i="1" u="sng" dirty="0">
              <a:solidFill>
                <a:srgbClr val="FFFF00"/>
              </a:solidFill>
              <a:latin typeface="Cambria" pitchFamily="18" charset="0"/>
            </a:endParaRPr>
          </a:p>
        </p:txBody>
      </p:sp>
      <p:sp>
        <p:nvSpPr>
          <p:cNvPr id="4" name="Rectangle 3"/>
          <p:cNvSpPr/>
          <p:nvPr/>
        </p:nvSpPr>
        <p:spPr>
          <a:xfrm>
            <a:off x="457200" y="742950"/>
            <a:ext cx="8305800" cy="4093372"/>
          </a:xfrm>
          <a:prstGeom prst="rect">
            <a:avLst/>
          </a:prstGeom>
        </p:spPr>
        <p:txBody>
          <a:bodyPr wrap="square" lIns="91375" tIns="45692" rIns="91375" bIns="45692">
            <a:spAutoFit/>
          </a:bodyPr>
          <a:lstStyle/>
          <a:p>
            <a:pPr algn="ctr"/>
            <a:r>
              <a:rPr lang="en-US" sz="2600" dirty="0">
                <a:solidFill>
                  <a:schemeClr val="tx2">
                    <a:lumMod val="75000"/>
                  </a:schemeClr>
                </a:solidFill>
                <a:latin typeface="Cambria" pitchFamily="18" charset="0"/>
              </a:rPr>
              <a:t> For this reason we must pay much closer attention to what we have heard, so that we do not drift away </a:t>
            </a:r>
            <a:r>
              <a:rPr lang="en-US" sz="2600" i="1" dirty="0">
                <a:solidFill>
                  <a:schemeClr val="tx2">
                    <a:lumMod val="75000"/>
                  </a:schemeClr>
                </a:solidFill>
                <a:latin typeface="Cambria" pitchFamily="18" charset="0"/>
              </a:rPr>
              <a:t>from it</a:t>
            </a:r>
            <a:r>
              <a:rPr lang="en-US" sz="2600" dirty="0">
                <a:solidFill>
                  <a:schemeClr val="tx2">
                    <a:lumMod val="75000"/>
                  </a:schemeClr>
                </a:solidFill>
                <a:latin typeface="Cambria" pitchFamily="18" charset="0"/>
              </a:rPr>
              <a:t>. </a:t>
            </a:r>
            <a:r>
              <a:rPr lang="en-US" sz="2600" baseline="30000" dirty="0">
                <a:solidFill>
                  <a:schemeClr val="tx2">
                    <a:lumMod val="75000"/>
                  </a:schemeClr>
                </a:solidFill>
                <a:latin typeface="Cambria" pitchFamily="18" charset="0"/>
              </a:rPr>
              <a:t>2 </a:t>
            </a:r>
            <a:r>
              <a:rPr lang="en-US" sz="2600" dirty="0">
                <a:solidFill>
                  <a:schemeClr val="tx2">
                    <a:lumMod val="75000"/>
                  </a:schemeClr>
                </a:solidFill>
                <a:latin typeface="Cambria" pitchFamily="18" charset="0"/>
              </a:rPr>
              <a:t>For if the word spoken through angels proved unalterable, and every transgression and disobedience received a just penalty, </a:t>
            </a:r>
            <a:r>
              <a:rPr lang="en-US" sz="2600" baseline="30000" dirty="0">
                <a:solidFill>
                  <a:schemeClr val="tx2">
                    <a:lumMod val="75000"/>
                  </a:schemeClr>
                </a:solidFill>
                <a:latin typeface="Cambria" pitchFamily="18" charset="0"/>
              </a:rPr>
              <a:t>3 </a:t>
            </a:r>
            <a:r>
              <a:rPr lang="en-US" sz="2600" b="1" i="1" dirty="0">
                <a:solidFill>
                  <a:schemeClr val="tx2">
                    <a:lumMod val="75000"/>
                  </a:schemeClr>
                </a:solidFill>
                <a:latin typeface="Cambria" pitchFamily="18" charset="0"/>
              </a:rPr>
              <a:t>how will we escape if we neglect so great a salvation</a:t>
            </a:r>
            <a:r>
              <a:rPr lang="en-US" sz="2600" dirty="0">
                <a:solidFill>
                  <a:schemeClr val="tx2">
                    <a:lumMod val="75000"/>
                  </a:schemeClr>
                </a:solidFill>
                <a:latin typeface="Cambria" pitchFamily="18" charset="0"/>
              </a:rPr>
              <a:t>? </a:t>
            </a:r>
            <a:r>
              <a:rPr lang="en-US" sz="2600" dirty="0">
                <a:solidFill>
                  <a:srgbClr val="FFFFFF"/>
                </a:solidFill>
                <a:latin typeface="Cambria" pitchFamily="18" charset="0"/>
              </a:rPr>
              <a:t>After it was at the first spoken through the Lord, it was confirmed to us by those who heard, </a:t>
            </a:r>
            <a:r>
              <a:rPr lang="en-US" sz="2600" baseline="30000" dirty="0">
                <a:solidFill>
                  <a:srgbClr val="FFFFFF"/>
                </a:solidFill>
                <a:latin typeface="Cambria" pitchFamily="18" charset="0"/>
              </a:rPr>
              <a:t>4 </a:t>
            </a:r>
            <a:r>
              <a:rPr lang="en-US" sz="2600" dirty="0">
                <a:solidFill>
                  <a:srgbClr val="FFFFFF"/>
                </a:solidFill>
                <a:latin typeface="Cambria" pitchFamily="18" charset="0"/>
              </a:rPr>
              <a:t>God also testifying with them, both by signs and wonders and by various miracles and by gifts of the Holy Spirit according to His own will.</a:t>
            </a:r>
          </a:p>
        </p:txBody>
      </p:sp>
      <p:sp>
        <p:nvSpPr>
          <p:cNvPr id="7" name="TextBox 6"/>
          <p:cNvSpPr txBox="1"/>
          <p:nvPr/>
        </p:nvSpPr>
        <p:spPr>
          <a:xfrm>
            <a:off x="685808" y="133352"/>
            <a:ext cx="7634928" cy="461584"/>
          </a:xfrm>
          <a:prstGeom prst="rect">
            <a:avLst/>
          </a:prstGeom>
          <a:noFill/>
        </p:spPr>
        <p:txBody>
          <a:bodyPr wrap="none" lIns="91353" tIns="45680" rIns="91353" bIns="45680" rtlCol="0">
            <a:spAutoFit/>
          </a:bodyPr>
          <a:lstStyle/>
          <a:p>
            <a:r>
              <a:rPr lang="en-US" sz="2400" b="1" i="1" u="sng" dirty="0">
                <a:solidFill>
                  <a:srgbClr val="FFFF00"/>
                </a:solidFill>
                <a:latin typeface="Cambria" pitchFamily="18" charset="0"/>
              </a:rPr>
              <a:t>God’s New Revelation has been Confirmed  and is Valid</a:t>
            </a:r>
          </a:p>
        </p:txBody>
      </p:sp>
      <p:cxnSp>
        <p:nvCxnSpPr>
          <p:cNvPr id="10" name="Straight Connector 9"/>
          <p:cNvCxnSpPr/>
          <p:nvPr/>
        </p:nvCxnSpPr>
        <p:spPr bwMode="auto">
          <a:xfrm>
            <a:off x="685800" y="3562350"/>
            <a:ext cx="3352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5181600" y="3562350"/>
            <a:ext cx="3276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4" name="Straight Connector 13"/>
          <p:cNvCxnSpPr/>
          <p:nvPr/>
        </p:nvCxnSpPr>
        <p:spPr bwMode="auto">
          <a:xfrm>
            <a:off x="685800" y="3943350"/>
            <a:ext cx="1447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2438400" y="3943350"/>
            <a:ext cx="6172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6" name="Straight Connector 25"/>
          <p:cNvCxnSpPr/>
          <p:nvPr/>
        </p:nvCxnSpPr>
        <p:spPr bwMode="auto">
          <a:xfrm>
            <a:off x="838200" y="4324350"/>
            <a:ext cx="5105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8" name="Straight Connector 27"/>
          <p:cNvCxnSpPr/>
          <p:nvPr/>
        </p:nvCxnSpPr>
        <p:spPr bwMode="auto">
          <a:xfrm>
            <a:off x="6553200" y="4324350"/>
            <a:ext cx="19431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30" name="Straight Connector 29"/>
          <p:cNvCxnSpPr/>
          <p:nvPr/>
        </p:nvCxnSpPr>
        <p:spPr bwMode="auto">
          <a:xfrm>
            <a:off x="1981200" y="4705350"/>
            <a:ext cx="1447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0" name="Rounded Rectangular Callout 19"/>
          <p:cNvSpPr/>
          <p:nvPr/>
        </p:nvSpPr>
        <p:spPr>
          <a:xfrm>
            <a:off x="0" y="666774"/>
            <a:ext cx="9144000" cy="476682"/>
          </a:xfrm>
          <a:prstGeom prst="wedgeRoundRectCallout">
            <a:avLst>
              <a:gd name="adj1" fmla="val 9025"/>
              <a:gd name="adj2" fmla="val 50168"/>
              <a:gd name="adj3" fmla="val 16667"/>
            </a:avLst>
          </a:prstGeom>
          <a:solidFill>
            <a:schemeClr val="bg2"/>
          </a:solidFill>
          <a:ln w="19050">
            <a:solidFill>
              <a:srgbClr val="FFFF00"/>
            </a:solidFill>
          </a:ln>
        </p:spPr>
        <p:txBody>
          <a:bodyPr wrap="square" lIns="91394" tIns="45700" rIns="91394" bIns="45700" rtlCol="0" anchor="ctr">
            <a:spAutoFit/>
          </a:bodyPr>
          <a:lstStyle/>
          <a:p>
            <a:pPr algn="ctr"/>
            <a:r>
              <a:rPr lang="en-US" sz="2200" b="1" i="1" u="sng" dirty="0">
                <a:solidFill>
                  <a:srgbClr val="FFFF00"/>
                </a:solidFill>
                <a:latin typeface="Cambria" pitchFamily="18" charset="0"/>
              </a:rPr>
              <a:t>Who are the reliable witnesses to the validity of the Gospel? </a:t>
            </a:r>
            <a:endParaRPr lang="en-US" sz="2400" dirty="0">
              <a:latin typeface="Cambria" pitchFamily="18" charset="0"/>
            </a:endParaRPr>
          </a:p>
        </p:txBody>
      </p:sp>
      <p:sp>
        <p:nvSpPr>
          <p:cNvPr id="22" name="Rounded Rectangular Callout 21"/>
          <p:cNvSpPr/>
          <p:nvPr/>
        </p:nvSpPr>
        <p:spPr>
          <a:xfrm>
            <a:off x="0" y="1208274"/>
            <a:ext cx="9144000" cy="1327978"/>
          </a:xfrm>
          <a:prstGeom prst="wedgeRoundRectCallout">
            <a:avLst>
              <a:gd name="adj1" fmla="val 28793"/>
              <a:gd name="adj2" fmla="val 163697"/>
              <a:gd name="adj3" fmla="val 16667"/>
            </a:avLst>
          </a:prstGeom>
          <a:solidFill>
            <a:schemeClr val="bg2"/>
          </a:solidFill>
          <a:ln w="19050">
            <a:solidFill>
              <a:srgbClr val="FFFF00"/>
            </a:solidFill>
          </a:ln>
        </p:spPr>
        <p:txBody>
          <a:bodyPr wrap="square" lIns="91394" tIns="45700" rIns="91394" bIns="45700" rtlCol="0" anchor="ctr">
            <a:spAutoFit/>
          </a:bodyPr>
          <a:lstStyle/>
          <a:p>
            <a:pPr algn="ctr"/>
            <a:r>
              <a:rPr lang="en-US" sz="2400" b="1" i="1" u="sng" dirty="0">
                <a:solidFill>
                  <a:srgbClr val="FFFF00"/>
                </a:solidFill>
                <a:latin typeface="Cambria" pitchFamily="18" charset="0"/>
              </a:rPr>
              <a:t>I </a:t>
            </a:r>
            <a:r>
              <a:rPr lang="en-US" sz="2400" b="1" i="1" u="sng" dirty="0" err="1">
                <a:solidFill>
                  <a:srgbClr val="FFFF00"/>
                </a:solidFill>
                <a:latin typeface="Cambria" pitchFamily="18" charset="0"/>
              </a:rPr>
              <a:t>Cor</a:t>
            </a:r>
            <a:r>
              <a:rPr lang="en-US" sz="2400" b="1" i="1" u="sng" dirty="0">
                <a:solidFill>
                  <a:srgbClr val="FFFF00"/>
                </a:solidFill>
                <a:latin typeface="Cambria" pitchFamily="18" charset="0"/>
              </a:rPr>
              <a:t> 14:22</a:t>
            </a:r>
            <a:r>
              <a:rPr lang="en-US" sz="2400" b="1" i="1" dirty="0">
                <a:solidFill>
                  <a:srgbClr val="FFFF00"/>
                </a:solidFill>
                <a:latin typeface="Cambria" pitchFamily="18" charset="0"/>
              </a:rPr>
              <a:t> - </a:t>
            </a:r>
            <a:r>
              <a:rPr lang="en-US" sz="2400" dirty="0">
                <a:latin typeface="Cambria" pitchFamily="18" charset="0"/>
              </a:rPr>
              <a:t>So then tongues are for a sign, not to those who believe but to unbelievers; but prophecy </a:t>
            </a:r>
            <a:r>
              <a:rPr lang="en-US" sz="2400" i="1" dirty="0">
                <a:latin typeface="Cambria" pitchFamily="18" charset="0"/>
              </a:rPr>
              <a:t>is for a sign</a:t>
            </a:r>
            <a:r>
              <a:rPr lang="en-US" sz="2400" dirty="0">
                <a:latin typeface="Cambria" pitchFamily="18" charset="0"/>
              </a:rPr>
              <a:t>, not to unbelievers but to those who believe.</a:t>
            </a:r>
            <a:r>
              <a:rPr lang="en-US" sz="2400" b="1" i="1" dirty="0">
                <a:solidFill>
                  <a:srgbClr val="FFFF00"/>
                </a:solidFill>
                <a:latin typeface="Cambria" pitchFamily="18" charset="0"/>
              </a:rPr>
              <a:t> </a:t>
            </a:r>
            <a:endParaRPr lang="en-US" sz="2400" dirty="0">
              <a:latin typeface="Cambria" pitchFamily="18" charset="0"/>
            </a:endParaRPr>
          </a:p>
        </p:txBody>
      </p:sp>
      <p:sp>
        <p:nvSpPr>
          <p:cNvPr id="21" name="Rounded Rectangular Callout 20"/>
          <p:cNvSpPr/>
          <p:nvPr/>
        </p:nvSpPr>
        <p:spPr>
          <a:xfrm>
            <a:off x="381000" y="1276350"/>
            <a:ext cx="8534400" cy="510733"/>
          </a:xfrm>
          <a:prstGeom prst="wedgeRoundRectCallout">
            <a:avLst>
              <a:gd name="adj1" fmla="val -11067"/>
              <a:gd name="adj2" fmla="val 313589"/>
              <a:gd name="adj3" fmla="val 16667"/>
            </a:avLst>
          </a:prstGeom>
          <a:solidFill>
            <a:schemeClr val="bg2"/>
          </a:solidFill>
          <a:ln w="19050">
            <a:solidFill>
              <a:srgbClr val="FFFF00"/>
            </a:solidFill>
          </a:ln>
        </p:spPr>
        <p:txBody>
          <a:bodyPr wrap="square" lIns="91394" tIns="45700" rIns="91394" bIns="45700" rtlCol="0" anchor="ctr">
            <a:spAutoFit/>
          </a:bodyPr>
          <a:lstStyle/>
          <a:p>
            <a:pPr algn="ctr"/>
            <a:r>
              <a:rPr lang="en-US" sz="2400" b="1" i="1" u="sng" dirty="0">
                <a:solidFill>
                  <a:srgbClr val="FFFF00"/>
                </a:solidFill>
                <a:latin typeface="Cambria" pitchFamily="18" charset="0"/>
              </a:rPr>
              <a:t>Hebrews 1:2 “in these last days has spoken to us in His Son”</a:t>
            </a:r>
            <a:endParaRPr lang="en-US" sz="2400" dirty="0">
              <a:latin typeface="Cambria" pitchFamily="18" charset="0"/>
            </a:endParaRPr>
          </a:p>
        </p:txBody>
      </p:sp>
      <p:sp>
        <p:nvSpPr>
          <p:cNvPr id="19" name="Rounded Rectangular Callout 18"/>
          <p:cNvSpPr/>
          <p:nvPr/>
        </p:nvSpPr>
        <p:spPr>
          <a:xfrm>
            <a:off x="0" y="590550"/>
            <a:ext cx="9144000" cy="851252"/>
          </a:xfrm>
          <a:prstGeom prst="wedgeRoundRectCallout">
            <a:avLst>
              <a:gd name="adj1" fmla="val 9025"/>
              <a:gd name="adj2" fmla="val 50168"/>
              <a:gd name="adj3" fmla="val 16667"/>
            </a:avLst>
          </a:prstGeom>
          <a:solidFill>
            <a:srgbClr val="FFFF00"/>
          </a:solidFill>
          <a:ln w="19050">
            <a:solidFill>
              <a:srgbClr val="003BB0"/>
            </a:solidFill>
          </a:ln>
        </p:spPr>
        <p:txBody>
          <a:bodyPr wrap="square" lIns="91394" tIns="45700" rIns="91394" bIns="45700" rtlCol="0" anchor="ctr">
            <a:spAutoFit/>
          </a:bodyPr>
          <a:lstStyle/>
          <a:p>
            <a:pPr algn="ctr"/>
            <a:r>
              <a:rPr lang="en-US" sz="2200" b="1" i="1" u="sng" dirty="0">
                <a:solidFill>
                  <a:srgbClr val="000000"/>
                </a:solidFill>
                <a:latin typeface="Cambria" pitchFamily="18" charset="0"/>
              </a:rPr>
              <a:t>They cannot blame their drifting on a vague or garbled message from God.</a:t>
            </a:r>
            <a:endParaRPr lang="en-US" sz="2400" dirty="0">
              <a:solidFill>
                <a:srgbClr val="000000"/>
              </a:solidFill>
              <a:latin typeface="Cambria" pitchFamily="18" charset="0"/>
            </a:endParaRP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1000"/>
                                        <p:tgtEl>
                                          <p:spTgt spid="14"/>
                                        </p:tgtEl>
                                      </p:cBhvr>
                                    </p:animEffect>
                                  </p:childTnLst>
                                </p:cTn>
                              </p:par>
                            </p:childTnLst>
                          </p:cTn>
                        </p:par>
                        <p:par>
                          <p:cTn id="34" fill="hold">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par>
                          <p:cTn id="38" fill="hold">
                            <p:stCondLst>
                              <p:cond delay="2500"/>
                            </p:stCondLst>
                            <p:childTnLst>
                              <p:par>
                                <p:cTn id="39" presetID="9"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1000"/>
                                        <p:tgtEl>
                                          <p:spTgt spid="16"/>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1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1000"/>
                                        <p:tgtEl>
                                          <p:spTgt spid="28"/>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1000"/>
                                        <p:tgtEl>
                                          <p:spTgt spid="30"/>
                                        </p:tgtEl>
                                      </p:cBhvr>
                                    </p:animEffect>
                                  </p:childTnLst>
                                </p:cTn>
                              </p:par>
                            </p:childTnLst>
                          </p:cTn>
                        </p:par>
                        <p:par>
                          <p:cTn id="64" fill="hold">
                            <p:stCondLst>
                              <p:cond delay="2000"/>
                            </p:stCondLst>
                            <p:childTnLst>
                              <p:par>
                                <p:cTn id="65" presetID="9"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dissolv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childTnLst>
                          </p:cTn>
                        </p:par>
                        <p:par>
                          <p:cTn id="79" fill="hold">
                            <p:stCondLst>
                              <p:cond delay="0"/>
                            </p:stCondLst>
                            <p:childTnLst>
                              <p:par>
                                <p:cTn id="80" presetID="9"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dissolve">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8" grpId="0" animBg="1"/>
      <p:bldP spid="20" grpId="0" animBg="1"/>
      <p:bldP spid="20" grpId="1" animBg="1"/>
      <p:bldP spid="22" grpId="0" animBg="1"/>
      <p:bldP spid="22" grpId="1" animBg="1"/>
      <p:bldP spid="21" grpId="0" animBg="1"/>
      <p:bldP spid="21" grpId="1"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1817" y="25"/>
            <a:ext cx="3708853" cy="584695"/>
          </a:xfrm>
          <a:prstGeom prst="rect">
            <a:avLst/>
          </a:prstGeom>
          <a:noFill/>
        </p:spPr>
        <p:txBody>
          <a:bodyPr wrap="none" lIns="91353" tIns="45680" rIns="91353" bIns="45680" rtlCol="0">
            <a:spAutoFit/>
          </a:bodyPr>
          <a:lstStyle/>
          <a:p>
            <a:r>
              <a:rPr lang="en-US" sz="3200" b="1" i="1" u="sng" dirty="0">
                <a:solidFill>
                  <a:srgbClr val="FFFF00"/>
                </a:solidFill>
                <a:latin typeface="Cambria" pitchFamily="18" charset="0"/>
              </a:rPr>
              <a:t>Potential Objection</a:t>
            </a:r>
          </a:p>
        </p:txBody>
      </p:sp>
      <p:sp>
        <p:nvSpPr>
          <p:cNvPr id="4" name="Rectangle 3"/>
          <p:cNvSpPr/>
          <p:nvPr/>
        </p:nvSpPr>
        <p:spPr>
          <a:xfrm>
            <a:off x="152400" y="590563"/>
            <a:ext cx="8839200" cy="830940"/>
          </a:xfrm>
          <a:prstGeom prst="rect">
            <a:avLst/>
          </a:prstGeom>
        </p:spPr>
        <p:txBody>
          <a:bodyPr wrap="square" lIns="91375" tIns="45692" rIns="91375" bIns="45692">
            <a:spAutoFit/>
          </a:bodyPr>
          <a:lstStyle/>
          <a:p>
            <a:pPr algn="ctr"/>
            <a:r>
              <a:rPr lang="en-US" sz="2400" dirty="0">
                <a:latin typeface="Cambria" pitchFamily="18" charset="0"/>
              </a:rPr>
              <a:t>What is a possible objection someone could raise regarding the argument that the Son is greater than the angels?</a:t>
            </a:r>
            <a:endParaRPr lang="en-US" sz="2200" dirty="0">
              <a:latin typeface="Cambria" pitchFamily="18" charset="0"/>
            </a:endParaRPr>
          </a:p>
        </p:txBody>
      </p:sp>
      <p:sp>
        <p:nvSpPr>
          <p:cNvPr id="6" name="Rounded Rectangle 5"/>
          <p:cNvSpPr/>
          <p:nvPr/>
        </p:nvSpPr>
        <p:spPr bwMode="auto">
          <a:xfrm>
            <a:off x="304800" y="1809750"/>
            <a:ext cx="8534400" cy="1981200"/>
          </a:xfrm>
          <a:prstGeom prst="roundRect">
            <a:avLst/>
          </a:prstGeom>
          <a:solidFill>
            <a:srgbClr val="002060"/>
          </a:solidFill>
          <a:ln w="38100" cap="flat" cmpd="sng" algn="ctr">
            <a:solidFill>
              <a:srgbClr val="FFFF00"/>
            </a:solidFill>
            <a:prstDash val="solid"/>
            <a:round/>
            <a:headEnd type="none" w="med" len="med"/>
            <a:tailEnd type="none" w="med" len="med"/>
          </a:ln>
          <a:effectLst/>
        </p:spPr>
        <p:txBody>
          <a:bodyPr vert="horz" wrap="square" lIns="91394" tIns="45700" rIns="91394" bIns="45700" numCol="1" rtlCol="0" anchor="t" anchorCtr="0" compatLnSpc="1">
            <a:prstTxWarp prst="textNoShape">
              <a:avLst/>
            </a:prstTxWarp>
          </a:bodyPr>
          <a:lstStyle/>
          <a:p>
            <a:pPr algn="ctr" defTabSz="913932" eaLnBrk="0" fontAlgn="base" hangingPunct="0">
              <a:spcBef>
                <a:spcPct val="0"/>
              </a:spcBef>
              <a:spcAft>
                <a:spcPct val="0"/>
              </a:spcAft>
            </a:pPr>
            <a:r>
              <a:rPr lang="en-US" sz="2200" baseline="30000" dirty="0">
                <a:latin typeface="Cambria" pitchFamily="18" charset="0"/>
              </a:rPr>
              <a:t> </a:t>
            </a:r>
            <a:r>
              <a:rPr lang="en-US" sz="2200" b="1" i="1" u="sng" dirty="0">
                <a:solidFill>
                  <a:srgbClr val="FFFF00"/>
                </a:solidFill>
                <a:latin typeface="Cambria" pitchFamily="18" charset="0"/>
              </a:rPr>
              <a:t>I Corinthians 1:22-24</a:t>
            </a:r>
          </a:p>
          <a:p>
            <a:pPr algn="ctr" defTabSz="913932" eaLnBrk="0" fontAlgn="base" hangingPunct="0">
              <a:spcBef>
                <a:spcPct val="0"/>
              </a:spcBef>
              <a:spcAft>
                <a:spcPct val="0"/>
              </a:spcAft>
            </a:pPr>
            <a:r>
              <a:rPr lang="en-US" sz="2200" baseline="30000" dirty="0">
                <a:latin typeface="Cambria" pitchFamily="18" charset="0"/>
              </a:rPr>
              <a:t>22 </a:t>
            </a:r>
            <a:r>
              <a:rPr lang="en-US" sz="2200" dirty="0">
                <a:latin typeface="Cambria" pitchFamily="18" charset="0"/>
              </a:rPr>
              <a:t>Jews demand signs and Greeks look for wisdom, </a:t>
            </a:r>
            <a:r>
              <a:rPr lang="en-US" sz="2200" baseline="30000" dirty="0">
                <a:latin typeface="Cambria" pitchFamily="18" charset="0"/>
              </a:rPr>
              <a:t>23 </a:t>
            </a:r>
            <a:r>
              <a:rPr lang="en-US" sz="2200" dirty="0">
                <a:latin typeface="Cambria" pitchFamily="18" charset="0"/>
              </a:rPr>
              <a:t>but we preach Christ crucified: a </a:t>
            </a:r>
            <a:r>
              <a:rPr lang="en-US" sz="2200" i="1" u="sng" dirty="0">
                <a:solidFill>
                  <a:srgbClr val="FFFF00"/>
                </a:solidFill>
                <a:latin typeface="Cambria" pitchFamily="18" charset="0"/>
              </a:rPr>
              <a:t>stumbling block to Jews and foolishness to Gentiles</a:t>
            </a:r>
            <a:r>
              <a:rPr lang="en-US" sz="2200" dirty="0">
                <a:latin typeface="Cambria" pitchFamily="18" charset="0"/>
              </a:rPr>
              <a:t>, </a:t>
            </a:r>
            <a:r>
              <a:rPr lang="en-US" sz="2200" baseline="30000" dirty="0">
                <a:latin typeface="Cambria" pitchFamily="18" charset="0"/>
              </a:rPr>
              <a:t>24 </a:t>
            </a:r>
            <a:r>
              <a:rPr lang="en-US" sz="2200" dirty="0">
                <a:latin typeface="Cambria" pitchFamily="18" charset="0"/>
              </a:rPr>
              <a:t>but to those whom God has called, both Jews and Greeks, Christ the power of God and the wisdom of God.</a:t>
            </a:r>
          </a:p>
        </p:txBody>
      </p:sp>
      <p:sp>
        <p:nvSpPr>
          <p:cNvPr id="5" name="TextBox 4"/>
          <p:cNvSpPr txBox="1"/>
          <p:nvPr/>
        </p:nvSpPr>
        <p:spPr>
          <a:xfrm>
            <a:off x="685800" y="4171950"/>
            <a:ext cx="7826181" cy="461665"/>
          </a:xfrm>
          <a:prstGeom prst="rect">
            <a:avLst/>
          </a:prstGeom>
          <a:solidFill>
            <a:srgbClr val="FFFF00"/>
          </a:solidFill>
        </p:spPr>
        <p:txBody>
          <a:bodyPr wrap="none" rtlCol="0">
            <a:spAutoFit/>
          </a:bodyPr>
          <a:lstStyle/>
          <a:p>
            <a:r>
              <a:rPr lang="en-US" sz="2400" dirty="0">
                <a:solidFill>
                  <a:srgbClr val="000000"/>
                </a:solidFill>
                <a:latin typeface="Cambria" pitchFamily="18" charset="0"/>
              </a:rPr>
              <a:t>So in Chapter 2 the writer will talk about why the Son died</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990600" y="1581150"/>
            <a:ext cx="5029200" cy="990600"/>
          </a:xfrm>
          <a:prstGeom prst="roundRect">
            <a:avLst/>
          </a:prstGeom>
          <a:solidFill>
            <a:srgbClr val="0070C0"/>
          </a:solidFill>
          <a:ln w="9525" cap="flat" cmpd="sng" algn="ctr">
            <a:solidFill>
              <a:srgbClr val="FF00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endParaRPr lang="en-US" sz="2400" dirty="0">
              <a:latin typeface="Tahoma" charset="0"/>
            </a:endParaRPr>
          </a:p>
        </p:txBody>
      </p:sp>
      <p:sp>
        <p:nvSpPr>
          <p:cNvPr id="279555" name="Rectangle 3"/>
          <p:cNvSpPr>
            <a:spLocks noGrp="1" noChangeArrowheads="1"/>
          </p:cNvSpPr>
          <p:nvPr>
            <p:ph type="body" idx="1"/>
          </p:nvPr>
        </p:nvSpPr>
        <p:spPr>
          <a:xfrm>
            <a:off x="228600" y="590550"/>
            <a:ext cx="8686800" cy="4400550"/>
          </a:xfrm>
        </p:spPr>
        <p:txBody>
          <a:bodyPr/>
          <a:lstStyle/>
          <a:p>
            <a:pPr lvl="1" eaLnBrk="1" hangingPunct="1">
              <a:lnSpc>
                <a:spcPct val="90000"/>
              </a:lnSpc>
              <a:spcAft>
                <a:spcPts val="1200"/>
              </a:spcAft>
              <a:buFont typeface="Wingdings" pitchFamily="2" charset="2"/>
              <a:buChar char="Ø"/>
            </a:pPr>
            <a:r>
              <a:rPr lang="en-US" dirty="0">
                <a:effectLst/>
                <a:latin typeface="Cambria" pitchFamily="18" charset="0"/>
                <a:ea typeface="ＭＳ Ｐゴシック" charset="0"/>
              </a:rPr>
              <a:t>First Warning Section:  Conclusion of the Argument Made from chapter 1 (2:1–4)</a:t>
            </a:r>
          </a:p>
          <a:p>
            <a:pPr lvl="1" eaLnBrk="1" hangingPunct="1">
              <a:lnSpc>
                <a:spcPct val="90000"/>
              </a:lnSpc>
              <a:spcAft>
                <a:spcPts val="600"/>
              </a:spcAft>
              <a:buFont typeface="Wingdings" pitchFamily="2" charset="2"/>
              <a:buChar char="Ø"/>
            </a:pPr>
            <a:r>
              <a:rPr lang="en-US" b="1" dirty="0">
                <a:effectLst/>
                <a:latin typeface="Cambria" pitchFamily="18" charset="0"/>
              </a:rPr>
              <a:t>Jesus:  The Son of Man (2:5–9)</a:t>
            </a:r>
          </a:p>
          <a:p>
            <a:pPr lvl="2" eaLnBrk="1" hangingPunct="1">
              <a:lnSpc>
                <a:spcPct val="90000"/>
              </a:lnSpc>
              <a:spcAft>
                <a:spcPts val="600"/>
              </a:spcAft>
              <a:buClr>
                <a:srgbClr val="FFFF00"/>
              </a:buClr>
              <a:buFont typeface="Wingdings" pitchFamily="2" charset="2"/>
              <a:buChar char="§"/>
            </a:pPr>
            <a:r>
              <a:rPr lang="en-US" sz="2800" dirty="0">
                <a:effectLst/>
                <a:latin typeface="Cambria" pitchFamily="18" charset="0"/>
              </a:rPr>
              <a:t>Interpretation of Psalms 8</a:t>
            </a:r>
          </a:p>
          <a:p>
            <a:pPr lvl="1" eaLnBrk="1" hangingPunct="1">
              <a:lnSpc>
                <a:spcPct val="90000"/>
              </a:lnSpc>
              <a:spcAft>
                <a:spcPts val="600"/>
              </a:spcAft>
              <a:buFont typeface="Wingdings" pitchFamily="2" charset="2"/>
              <a:buChar char="Ø"/>
            </a:pPr>
            <a:r>
              <a:rPr lang="en-US" b="1" dirty="0">
                <a:effectLst/>
                <a:latin typeface="Cambria" pitchFamily="18" charset="0"/>
              </a:rPr>
              <a:t>One of Us, For All of Us (2:10–18)</a:t>
            </a:r>
          </a:p>
          <a:p>
            <a:pPr lvl="2" eaLnBrk="1" hangingPunct="1">
              <a:lnSpc>
                <a:spcPct val="90000"/>
              </a:lnSpc>
              <a:spcAft>
                <a:spcPts val="600"/>
              </a:spcAft>
              <a:buClr>
                <a:srgbClr val="FFFF00"/>
              </a:buClr>
              <a:buFont typeface="Wingdings" pitchFamily="2" charset="2"/>
              <a:buChar char="§"/>
            </a:pPr>
            <a:r>
              <a:rPr lang="en-US" sz="2800" dirty="0">
                <a:effectLst/>
                <a:latin typeface="Cambria" pitchFamily="18" charset="0"/>
              </a:rPr>
              <a:t>Five Attributes of Jesus</a:t>
            </a:r>
          </a:p>
          <a:p>
            <a:pPr lvl="1" eaLnBrk="1" hangingPunct="1">
              <a:lnSpc>
                <a:spcPct val="90000"/>
              </a:lnSpc>
              <a:spcAft>
                <a:spcPts val="1200"/>
              </a:spcAft>
              <a:buFont typeface="Wingdings" pitchFamily="2" charset="2"/>
              <a:buChar char="Ø"/>
            </a:pPr>
            <a:r>
              <a:rPr lang="en-US" b="1" dirty="0">
                <a:effectLst/>
                <a:latin typeface="Cambria" pitchFamily="18" charset="0"/>
              </a:rPr>
              <a:t>Synthesis of Hebrews 1 &amp; 2 and Relationship to Theme of the Epistle</a:t>
            </a:r>
          </a:p>
          <a:p>
            <a:pPr lvl="1" eaLnBrk="1" hangingPunct="1">
              <a:lnSpc>
                <a:spcPct val="90000"/>
              </a:lnSpc>
              <a:spcAft>
                <a:spcPts val="1200"/>
              </a:spcAft>
            </a:pPr>
            <a:endParaRPr lang="en-US" sz="2400" dirty="0">
              <a:latin typeface="Cambria" pitchFamily="18" charset="0"/>
            </a:endParaRPr>
          </a:p>
        </p:txBody>
      </p:sp>
      <p:sp>
        <p:nvSpPr>
          <p:cNvPr id="279554" name="Rectangle 2"/>
          <p:cNvSpPr>
            <a:spLocks noGrp="1" noChangeArrowheads="1"/>
          </p:cNvSpPr>
          <p:nvPr>
            <p:ph type="title"/>
          </p:nvPr>
        </p:nvSpPr>
        <p:spPr>
          <a:xfrm>
            <a:off x="381000" y="133350"/>
            <a:ext cx="8229600" cy="438150"/>
          </a:xfrm>
          <a:effectLst>
            <a:outerShdw dist="38099" dir="2700000" algn="ctr" rotWithShape="0">
              <a:srgbClr val="000000">
                <a:alpha val="74997"/>
              </a:srgbClr>
            </a:outerShdw>
          </a:effectLst>
        </p:spPr>
        <p:txBody>
          <a:bodyPr/>
          <a:lstStyle/>
          <a:p>
            <a:pPr eaLnBrk="1" hangingPunct="1"/>
            <a:r>
              <a:rPr lang="en-US" sz="2400" i="1" u="sng" dirty="0">
                <a:latin typeface="Cambria" pitchFamily="18" charset="0"/>
              </a:rPr>
              <a:t>Outline for Chapter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457200" y="0"/>
            <a:ext cx="8229600" cy="895349"/>
          </a:xfrm>
          <a:noFill/>
          <a:effectLst>
            <a:outerShdw dist="35921" dir="2700000" algn="ctr" rotWithShape="0">
              <a:srgbClr val="000000">
                <a:alpha val="74997"/>
              </a:srgbClr>
            </a:outerShdw>
          </a:effectLst>
        </p:spPr>
        <p:txBody>
          <a:bodyPr/>
          <a:lstStyle/>
          <a:p>
            <a:pPr>
              <a:defRPr/>
            </a:pPr>
            <a:r>
              <a:rPr lang="en-US" sz="2800" b="1" i="1" u="sng" dirty="0">
                <a:solidFill>
                  <a:srgbClr val="FFFF00"/>
                </a:solidFill>
                <a:effectLst/>
                <a:latin typeface="Cambria" pitchFamily="18" charset="0"/>
              </a:rPr>
              <a:t>Contrast (2:9) and Conclusion (2:17)</a:t>
            </a:r>
            <a:br>
              <a:rPr lang="en-US" sz="2800" b="1" i="1" u="sng" dirty="0">
                <a:solidFill>
                  <a:srgbClr val="FFFF00"/>
                </a:solidFill>
                <a:effectLst/>
                <a:latin typeface="Cambria" pitchFamily="18" charset="0"/>
              </a:rPr>
            </a:br>
            <a:r>
              <a:rPr lang="en-US" sz="2800" b="1" i="1" u="sng" dirty="0">
                <a:solidFill>
                  <a:srgbClr val="FFFF00"/>
                </a:solidFill>
                <a:effectLst/>
                <a:latin typeface="Cambria" pitchFamily="18" charset="0"/>
              </a:rPr>
              <a:t>The overall message of this section</a:t>
            </a:r>
          </a:p>
        </p:txBody>
      </p:sp>
      <p:sp>
        <p:nvSpPr>
          <p:cNvPr id="41986" name="Rectangle 3"/>
          <p:cNvSpPr>
            <a:spLocks noGrp="1" noChangeArrowheads="1"/>
          </p:cNvSpPr>
          <p:nvPr>
            <p:ph type="body" idx="1"/>
          </p:nvPr>
        </p:nvSpPr>
        <p:spPr>
          <a:xfrm>
            <a:off x="381000" y="971550"/>
            <a:ext cx="8305800" cy="4171950"/>
          </a:xfrm>
          <a:noFill/>
        </p:spPr>
        <p:txBody>
          <a:bodyPr/>
          <a:lstStyle/>
          <a:p>
            <a:pPr>
              <a:lnSpc>
                <a:spcPct val="90000"/>
              </a:lnSpc>
              <a:buFont typeface="Wingdings" pitchFamily="2" charset="2"/>
              <a:buChar char="Ø"/>
            </a:pPr>
            <a:r>
              <a:rPr lang="en-US" sz="2800" dirty="0">
                <a:latin typeface="Cambria" pitchFamily="18" charset="0"/>
              </a:rPr>
              <a:t>But we do see Him who was made for a little while lower than the angels, </a:t>
            </a:r>
            <a:r>
              <a:rPr lang="en-US" sz="2800" i="1" dirty="0">
                <a:latin typeface="Cambria" pitchFamily="18" charset="0"/>
              </a:rPr>
              <a:t>namely</a:t>
            </a:r>
            <a:r>
              <a:rPr lang="en-US" sz="2800" dirty="0">
                <a:latin typeface="Cambria" pitchFamily="18" charset="0"/>
              </a:rPr>
              <a:t>, Jesus, because of the suffering of death crowned with glory and honor, so that by the grace of God He might taste death for everyone.</a:t>
            </a:r>
            <a:r>
              <a:rPr lang="ja-JP" altLang="en-US" sz="2800">
                <a:effectLst/>
                <a:latin typeface="Cambria" pitchFamily="18" charset="0"/>
              </a:rPr>
              <a:t>”</a:t>
            </a:r>
            <a:r>
              <a:rPr lang="en-US" altLang="ja-JP" sz="2800" dirty="0">
                <a:effectLst/>
                <a:latin typeface="Cambria" pitchFamily="18" charset="0"/>
              </a:rPr>
              <a:t>  </a:t>
            </a:r>
            <a:r>
              <a:rPr lang="en-US" altLang="ja-JP" sz="2800" b="1" i="1" u="sng" dirty="0">
                <a:solidFill>
                  <a:srgbClr val="FFFF00"/>
                </a:solidFill>
                <a:effectLst/>
                <a:latin typeface="Cambria" pitchFamily="18" charset="0"/>
              </a:rPr>
              <a:t>2:9</a:t>
            </a:r>
          </a:p>
          <a:p>
            <a:pPr>
              <a:lnSpc>
                <a:spcPct val="90000"/>
              </a:lnSpc>
              <a:buFont typeface="Wingdings" pitchFamily="2" charset="2"/>
              <a:buChar char="Ø"/>
            </a:pPr>
            <a:endParaRPr lang="en-US" sz="1600" dirty="0">
              <a:effectLst/>
              <a:latin typeface="Cambria" pitchFamily="18" charset="0"/>
            </a:endParaRPr>
          </a:p>
          <a:p>
            <a:pPr>
              <a:lnSpc>
                <a:spcPct val="90000"/>
              </a:lnSpc>
              <a:buFont typeface="Wingdings" pitchFamily="2" charset="2"/>
              <a:buChar char="Ø"/>
            </a:pPr>
            <a:r>
              <a:rPr lang="en-US" sz="2800" dirty="0">
                <a:latin typeface="Cambria" pitchFamily="18" charset="0"/>
              </a:rPr>
              <a:t>Therefore, He had to be made like His brethren in all things, so that He might become a merciful and faithful high priest in things pertaining to God, to make propitiation for the sins of the people. </a:t>
            </a:r>
            <a:r>
              <a:rPr lang="en-US" altLang="ja-JP" sz="2800" b="1" i="1" u="sng" dirty="0">
                <a:solidFill>
                  <a:srgbClr val="FFFF00"/>
                </a:solidFill>
                <a:effectLst/>
                <a:latin typeface="Cambria" pitchFamily="18" charset="0"/>
              </a:rPr>
              <a:t>2:17</a:t>
            </a:r>
            <a:endParaRPr lang="en-US" sz="2800" b="1" i="1" u="sng" dirty="0">
              <a:solidFill>
                <a:srgbClr val="FFFF00"/>
              </a:solidFill>
              <a:effectLst/>
              <a:latin typeface="Cambria"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52100"/>
          <a:ext cx="9144000" cy="5203803"/>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gridCol w="2716428">
                  <a:extLst>
                    <a:ext uri="{9D8B030D-6E8A-4147-A177-3AD203B41FA5}">
                      <a16:colId xmlns:a16="http://schemas.microsoft.com/office/drawing/2014/main" val="20003"/>
                    </a:ext>
                  </a:extLst>
                </a:gridCol>
                <a:gridCol w="255372">
                  <a:extLst>
                    <a:ext uri="{9D8B030D-6E8A-4147-A177-3AD203B41FA5}">
                      <a16:colId xmlns:a16="http://schemas.microsoft.com/office/drawing/2014/main" val="20004"/>
                    </a:ext>
                  </a:extLst>
                </a:gridCol>
                <a:gridCol w="939115">
                  <a:extLst>
                    <a:ext uri="{9D8B030D-6E8A-4147-A177-3AD203B41FA5}">
                      <a16:colId xmlns:a16="http://schemas.microsoft.com/office/drawing/2014/main" val="20005"/>
                    </a:ext>
                  </a:extLst>
                </a:gridCol>
                <a:gridCol w="1194485">
                  <a:extLst>
                    <a:ext uri="{9D8B030D-6E8A-4147-A177-3AD203B41FA5}">
                      <a16:colId xmlns:a16="http://schemas.microsoft.com/office/drawing/2014/main" val="20006"/>
                    </a:ext>
                  </a:extLst>
                </a:gridCol>
              </a:tblGrid>
              <a:tr h="414050">
                <a:tc>
                  <a:txBody>
                    <a:bodyPr/>
                    <a:lstStyle/>
                    <a:p>
                      <a:pPr algn="ctr"/>
                      <a:r>
                        <a:rPr lang="en-US" sz="2000" i="1" dirty="0">
                          <a:solidFill>
                            <a:sysClr val="windowText" lastClr="000000"/>
                          </a:solidFill>
                          <a:latin typeface="+mn-lt"/>
                        </a:rPr>
                        <a:t>HEBREWS</a:t>
                      </a:r>
                    </a:p>
                  </a:txBody>
                  <a:tcPr anchor="ctr">
                    <a:solidFill>
                      <a:srgbClr val="00B0F0"/>
                    </a:solidFill>
                  </a:tcPr>
                </a:tc>
                <a:tc gridSpan="2">
                  <a:txBody>
                    <a:bodyPr/>
                    <a:lstStyle/>
                    <a:p>
                      <a:pPr marL="283845" marR="272415" algn="ctr">
                        <a:lnSpc>
                          <a:spcPct val="101699"/>
                        </a:lnSpc>
                      </a:pPr>
                      <a:r>
                        <a:rPr lang="en-US" sz="2400" i="1" u="sng" spc="-20" dirty="0">
                          <a:solidFill>
                            <a:sysClr val="windowText" lastClr="000000"/>
                          </a:solidFill>
                        </a:rPr>
                        <a:t>1</a:t>
                      </a:r>
                      <a:r>
                        <a:rPr lang="en-US" sz="2400" i="1" u="sng" spc="-5" dirty="0">
                          <a:solidFill>
                            <a:sysClr val="windowText" lastClr="000000"/>
                          </a:solidFill>
                        </a:rPr>
                        <a:t>:1</a:t>
                      </a:r>
                      <a:r>
                        <a:rPr lang="en-US" sz="2400" i="1" u="sng" dirty="0">
                          <a:solidFill>
                            <a:sysClr val="windowText" lastClr="000000"/>
                          </a:solidFill>
                        </a:rPr>
                        <a:t>-</a:t>
                      </a:r>
                      <a:r>
                        <a:rPr lang="en-US" sz="2400" i="1" u="sng" spc="-20" dirty="0">
                          <a:solidFill>
                            <a:sysClr val="windowText" lastClr="000000"/>
                          </a:solidFill>
                        </a:rPr>
                        <a:t>4</a:t>
                      </a:r>
                      <a:r>
                        <a:rPr lang="en-US" sz="2400" i="1" u="sng" spc="-5" dirty="0">
                          <a:solidFill>
                            <a:sysClr val="windowText" lastClr="000000"/>
                          </a:solidFill>
                        </a:rPr>
                        <a:t>:1</a:t>
                      </a:r>
                      <a:r>
                        <a:rPr lang="en-US" sz="2400" i="1" u="sng" dirty="0">
                          <a:solidFill>
                            <a:sysClr val="windowText" lastClr="000000"/>
                          </a:solidFill>
                        </a:rPr>
                        <a:t>3</a:t>
                      </a:r>
                      <a:endParaRPr lang="en-US" sz="2400" i="1" u="sng" dirty="0">
                        <a:solidFill>
                          <a:sysClr val="windowText" lastClr="000000"/>
                        </a:solidFill>
                        <a:latin typeface="+mn-lt"/>
                        <a:cs typeface="Arial"/>
                      </a:endParaRPr>
                    </a:p>
                  </a:txBody>
                  <a:tcPr anchor="ctr">
                    <a:solidFill>
                      <a:srgbClr val="00B0F0"/>
                    </a:solidFill>
                  </a:tcPr>
                </a:tc>
                <a:tc hMerge="1">
                  <a:txBody>
                    <a:bodyPr/>
                    <a:lstStyle/>
                    <a:p>
                      <a:endParaRPr lang="en-US"/>
                    </a:p>
                  </a:txBody>
                  <a:tcPr/>
                </a:tc>
                <a:tc>
                  <a:txBody>
                    <a:bodyPr/>
                    <a:lstStyle/>
                    <a:p>
                      <a:pPr marL="242570" marR="233045" algn="ctr">
                        <a:lnSpc>
                          <a:spcPct val="101699"/>
                        </a:lnSpc>
                      </a:pPr>
                      <a:r>
                        <a:rPr lang="en-US" sz="2400" i="1" u="sng" spc="5" dirty="0">
                          <a:solidFill>
                            <a:sysClr val="windowText" lastClr="000000"/>
                          </a:solidFill>
                        </a:rPr>
                        <a:t> </a:t>
                      </a:r>
                      <a:r>
                        <a:rPr lang="en-US" sz="2400" i="1" u="sng" spc="-20" dirty="0">
                          <a:solidFill>
                            <a:sysClr val="windowText" lastClr="000000"/>
                          </a:solidFill>
                        </a:rPr>
                        <a:t>4</a:t>
                      </a:r>
                      <a:r>
                        <a:rPr lang="en-US" sz="2400" i="1" u="sng" spc="-5" dirty="0">
                          <a:solidFill>
                            <a:sysClr val="windowText" lastClr="000000"/>
                          </a:solidFill>
                        </a:rPr>
                        <a:t>:14</a:t>
                      </a:r>
                      <a:r>
                        <a:rPr lang="en-US" sz="2400" i="1" u="sng" dirty="0">
                          <a:solidFill>
                            <a:sysClr val="windowText" lastClr="000000"/>
                          </a:solidFill>
                        </a:rPr>
                        <a:t>-</a:t>
                      </a:r>
                      <a:r>
                        <a:rPr lang="en-US" sz="2400" i="1" u="sng" spc="-5" dirty="0">
                          <a:solidFill>
                            <a:sysClr val="windowText" lastClr="000000"/>
                          </a:solidFill>
                        </a:rPr>
                        <a:t>10:1</a:t>
                      </a:r>
                      <a:r>
                        <a:rPr lang="en-US" sz="2400" i="1" u="sng" dirty="0">
                          <a:solidFill>
                            <a:sysClr val="windowText" lastClr="000000"/>
                          </a:solidFill>
                        </a:rPr>
                        <a:t>8</a:t>
                      </a:r>
                      <a:endParaRPr lang="en-US" sz="2400" i="1" u="sng" dirty="0">
                        <a:solidFill>
                          <a:sysClr val="windowText" lastClr="000000"/>
                        </a:solidFill>
                        <a:latin typeface="+mn-lt"/>
                        <a:cs typeface="Arial"/>
                      </a:endParaRPr>
                    </a:p>
                  </a:txBody>
                  <a:tcPr anchor="ctr">
                    <a:solidFill>
                      <a:srgbClr val="00B0F0"/>
                    </a:solidFill>
                  </a:tcPr>
                </a:tc>
                <a:tc gridSpan="3">
                  <a:txBody>
                    <a:bodyPr/>
                    <a:lstStyle/>
                    <a:p>
                      <a:pPr algn="ctr">
                        <a:lnSpc>
                          <a:spcPct val="100000"/>
                        </a:lnSpc>
                      </a:pPr>
                      <a:r>
                        <a:rPr lang="en-US" sz="2400" i="1" u="sng" spc="-5" dirty="0">
                          <a:solidFill>
                            <a:sysClr val="windowText" lastClr="000000"/>
                          </a:solidFill>
                        </a:rPr>
                        <a:t>1</a:t>
                      </a:r>
                      <a:r>
                        <a:rPr lang="en-US" sz="2400" i="1" u="sng" spc="-20" dirty="0">
                          <a:solidFill>
                            <a:sysClr val="windowText" lastClr="000000"/>
                          </a:solidFill>
                        </a:rPr>
                        <a:t>0</a:t>
                      </a:r>
                      <a:r>
                        <a:rPr lang="en-US" sz="2400" i="1" u="sng" spc="-5" dirty="0">
                          <a:solidFill>
                            <a:sysClr val="windowText" lastClr="000000"/>
                          </a:solidFill>
                        </a:rPr>
                        <a:t>:19</a:t>
                      </a:r>
                      <a:r>
                        <a:rPr lang="en-US" sz="2400" i="1" u="sng" dirty="0">
                          <a:solidFill>
                            <a:sysClr val="windowText" lastClr="000000"/>
                          </a:solidFill>
                        </a:rPr>
                        <a:t>-</a:t>
                      </a:r>
                      <a:r>
                        <a:rPr lang="en-US" sz="2400" i="1" u="sng" spc="-5" dirty="0">
                          <a:solidFill>
                            <a:sysClr val="windowText" lastClr="000000"/>
                          </a:solidFill>
                        </a:rPr>
                        <a:t>13:2</a:t>
                      </a:r>
                      <a:r>
                        <a:rPr lang="en-US" sz="2400" i="1" u="sng" dirty="0">
                          <a:solidFill>
                            <a:sysClr val="windowText" lastClr="000000"/>
                          </a:solidFill>
                        </a:rPr>
                        <a:t>5</a:t>
                      </a:r>
                      <a:endParaRPr lang="en-US" sz="2400" i="1" u="sng" dirty="0">
                        <a:solidFill>
                          <a:sysClr val="windowText" lastClr="000000"/>
                        </a:solidFill>
                        <a:latin typeface="+mn-lt"/>
                        <a:cs typeface="Arial"/>
                      </a:endParaRPr>
                    </a:p>
                  </a:txBody>
                  <a:tcPr anchor="ctr">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8901">
                <a:tc>
                  <a:txBody>
                    <a:bodyPr/>
                    <a:lstStyle/>
                    <a:p>
                      <a:pPr algn="ctr"/>
                      <a:r>
                        <a:rPr lang="en-US" sz="2400" b="1" i="1" dirty="0">
                          <a:solidFill>
                            <a:srgbClr val="FF0000"/>
                          </a:solidFill>
                        </a:rPr>
                        <a:t>Outline</a:t>
                      </a:r>
                      <a:endParaRPr lang="en-US" sz="2400" b="1" i="1" dirty="0">
                        <a:solidFill>
                          <a:srgbClr val="FF0000"/>
                        </a:solidFill>
                        <a:latin typeface="+mn-lt"/>
                      </a:endParaRPr>
                    </a:p>
                  </a:txBody>
                  <a:tcPr anchor="ctr">
                    <a:solidFill>
                      <a:schemeClr val="tx1"/>
                    </a:solidFill>
                  </a:tcPr>
                </a:tc>
                <a:tc gridSpan="2">
                  <a:txBody>
                    <a:bodyPr/>
                    <a:lstStyle/>
                    <a:p>
                      <a:pPr marL="283845" marR="272415" algn="ctr">
                        <a:lnSpc>
                          <a:spcPct val="101699"/>
                        </a:lnSpc>
                      </a:pPr>
                      <a:r>
                        <a:rPr lang="en-US" sz="1800" b="1" i="1" u="sng" spc="-5" dirty="0">
                          <a:solidFill>
                            <a:srgbClr val="FFFF00"/>
                          </a:solidFill>
                        </a:rPr>
                        <a:t>Jes</a:t>
                      </a:r>
                      <a:r>
                        <a:rPr lang="en-US" sz="1800" b="1" i="1" u="sng" dirty="0">
                          <a:solidFill>
                            <a:srgbClr val="FFFF00"/>
                          </a:solidFill>
                        </a:rPr>
                        <a:t>us</a:t>
                      </a:r>
                      <a:r>
                        <a:rPr lang="en-US" sz="1800" b="1" i="1" u="sng" spc="-5" dirty="0">
                          <a:solidFill>
                            <a:srgbClr val="FFFF00"/>
                          </a:solidFill>
                        </a:rPr>
                        <a:t> C</a:t>
                      </a:r>
                      <a:r>
                        <a:rPr lang="en-US" sz="1800" b="1" i="1" u="sng" dirty="0">
                          <a:solidFill>
                            <a:srgbClr val="FFFF00"/>
                          </a:solidFill>
                        </a:rPr>
                        <a:t>h</a:t>
                      </a:r>
                      <a:r>
                        <a:rPr lang="en-US" sz="1800" b="1" i="1" u="sng" spc="-5" dirty="0">
                          <a:solidFill>
                            <a:srgbClr val="FFFF00"/>
                          </a:solidFill>
                        </a:rPr>
                        <a:t>ris</a:t>
                      </a:r>
                      <a:r>
                        <a:rPr lang="en-US" sz="1800" b="1" i="1" u="sng" spc="-10" dirty="0">
                          <a:solidFill>
                            <a:srgbClr val="FFFF00"/>
                          </a:solidFill>
                        </a:rPr>
                        <a:t>t</a:t>
                      </a:r>
                      <a:r>
                        <a:rPr lang="en-US" sz="1800" b="1" i="1" u="sng" dirty="0">
                          <a:solidFill>
                            <a:srgbClr val="FFFF00"/>
                          </a:solidFill>
                        </a:rPr>
                        <a:t>:</a:t>
                      </a:r>
                      <a:r>
                        <a:rPr lang="en-US" sz="1800" b="1" i="1" u="sng" spc="5" dirty="0">
                          <a:solidFill>
                            <a:srgbClr val="FFFF00"/>
                          </a:solidFill>
                        </a:rPr>
                        <a:t> </a:t>
                      </a:r>
                      <a:r>
                        <a:rPr lang="en-US" sz="1800" b="1" i="1" u="sng" spc="-10" dirty="0">
                          <a:solidFill>
                            <a:srgbClr val="FFFF00"/>
                          </a:solidFill>
                        </a:rPr>
                        <a:t>S</a:t>
                      </a:r>
                      <a:r>
                        <a:rPr lang="en-US" sz="1800" b="1" i="1" u="sng" dirty="0">
                          <a:solidFill>
                            <a:srgbClr val="FFFF00"/>
                          </a:solidFill>
                        </a:rPr>
                        <a:t>up</a:t>
                      </a:r>
                      <a:r>
                        <a:rPr lang="en-US" sz="1800" b="1" i="1" u="sng" spc="-5" dirty="0">
                          <a:solidFill>
                            <a:srgbClr val="FFFF00"/>
                          </a:solidFill>
                        </a:rPr>
                        <a:t>er</a:t>
                      </a:r>
                      <a:r>
                        <a:rPr lang="en-US" sz="1800" b="1" i="1" u="sng" spc="-15" dirty="0">
                          <a:solidFill>
                            <a:srgbClr val="FFFF00"/>
                          </a:solidFill>
                        </a:rPr>
                        <a:t>i</a:t>
                      </a:r>
                      <a:r>
                        <a:rPr lang="en-US" sz="1800" b="1" i="1" u="sng" dirty="0">
                          <a:solidFill>
                            <a:srgbClr val="FFFF00"/>
                          </a:solidFill>
                        </a:rPr>
                        <a:t>or</a:t>
                      </a:r>
                      <a:r>
                        <a:rPr lang="en-US" sz="1800" b="1" i="1" u="sng" spc="-5" dirty="0">
                          <a:solidFill>
                            <a:srgbClr val="FFFF00"/>
                          </a:solidFill>
                        </a:rPr>
                        <a:t> i</a:t>
                      </a:r>
                      <a:r>
                        <a:rPr lang="en-US" sz="1800" b="1" i="1" u="sng" dirty="0">
                          <a:solidFill>
                            <a:srgbClr val="FFFF00"/>
                          </a:solidFill>
                        </a:rPr>
                        <a:t>n</a:t>
                      </a:r>
                      <a:r>
                        <a:rPr lang="en-US" sz="1800" b="1" i="1" u="sng" spc="-10" dirty="0">
                          <a:solidFill>
                            <a:srgbClr val="FFFF00"/>
                          </a:solidFill>
                        </a:rPr>
                        <a:t> </a:t>
                      </a:r>
                      <a:r>
                        <a:rPr lang="en-US" sz="1800" b="1" i="1" u="sng" spc="-5" dirty="0">
                          <a:solidFill>
                            <a:srgbClr val="FFFF00"/>
                          </a:solidFill>
                        </a:rPr>
                        <a:t>Hi</a:t>
                      </a:r>
                      <a:r>
                        <a:rPr lang="en-US" sz="1800" b="1" i="1" u="sng" dirty="0">
                          <a:solidFill>
                            <a:srgbClr val="FFFF00"/>
                          </a:solidFill>
                        </a:rPr>
                        <a:t>s </a:t>
                      </a:r>
                      <a:r>
                        <a:rPr lang="en-US" sz="1800" b="1" i="1" u="sng" spc="-10" dirty="0">
                          <a:solidFill>
                            <a:srgbClr val="FFFF00"/>
                          </a:solidFill>
                        </a:rPr>
                        <a:t>P</a:t>
                      </a:r>
                      <a:r>
                        <a:rPr lang="en-US" sz="1800" b="1" i="1" u="sng" spc="-5" dirty="0">
                          <a:solidFill>
                            <a:srgbClr val="FFFF00"/>
                          </a:solidFill>
                        </a:rPr>
                        <a:t>ers</a:t>
                      </a:r>
                      <a:r>
                        <a:rPr lang="en-US" sz="1800" b="1" i="1" u="sng" dirty="0">
                          <a:solidFill>
                            <a:srgbClr val="FFFF00"/>
                          </a:solidFill>
                        </a:rPr>
                        <a:t>on</a:t>
                      </a:r>
                    </a:p>
                    <a:p>
                      <a:pPr marL="283845" marR="272415" algn="ctr">
                        <a:lnSpc>
                          <a:spcPct val="101699"/>
                        </a:lnSpc>
                      </a:pPr>
                      <a:r>
                        <a:rPr lang="en-US" sz="1800" b="1" i="1" dirty="0">
                          <a:solidFill>
                            <a:schemeClr val="bg1"/>
                          </a:solidFill>
                        </a:rPr>
                        <a:t>(</a:t>
                      </a:r>
                      <a:r>
                        <a:rPr lang="en-US" sz="1800" b="1" i="1" spc="-10" dirty="0">
                          <a:solidFill>
                            <a:schemeClr val="bg1"/>
                          </a:solidFill>
                        </a:rPr>
                        <a:t>S</a:t>
                      </a:r>
                      <a:r>
                        <a:rPr lang="en-US" sz="1800" b="1" i="1" spc="-5" dirty="0">
                          <a:solidFill>
                            <a:schemeClr val="bg1"/>
                          </a:solidFill>
                        </a:rPr>
                        <a:t>upe</a:t>
                      </a:r>
                      <a:r>
                        <a:rPr lang="en-US" sz="1800" b="1" i="1" dirty="0">
                          <a:solidFill>
                            <a:schemeClr val="bg1"/>
                          </a:solidFill>
                        </a:rPr>
                        <a:t>r</a:t>
                      </a:r>
                      <a:r>
                        <a:rPr lang="en-US" sz="1800" b="1" i="1" spc="-10" dirty="0">
                          <a:solidFill>
                            <a:schemeClr val="bg1"/>
                          </a:solidFill>
                        </a:rPr>
                        <a:t>i</a:t>
                      </a:r>
                      <a:r>
                        <a:rPr lang="en-US" sz="1800" b="1" i="1" spc="-5" dirty="0">
                          <a:solidFill>
                            <a:schemeClr val="bg1"/>
                          </a:solidFill>
                        </a:rPr>
                        <a:t>o</a:t>
                      </a:r>
                      <a:r>
                        <a:rPr lang="en-US" sz="1800" b="1" i="1" dirty="0">
                          <a:solidFill>
                            <a:schemeClr val="bg1"/>
                          </a:solidFill>
                        </a:rPr>
                        <a:t>r</a:t>
                      </a:r>
                      <a:r>
                        <a:rPr lang="en-US" sz="1800" b="1" i="1" spc="5" dirty="0">
                          <a:solidFill>
                            <a:schemeClr val="bg1"/>
                          </a:solidFill>
                        </a:rPr>
                        <a:t> </a:t>
                      </a:r>
                      <a:r>
                        <a:rPr lang="en-US" sz="1800" b="1" i="1" spc="-5" dirty="0">
                          <a:solidFill>
                            <a:schemeClr val="bg1"/>
                          </a:solidFill>
                        </a:rPr>
                        <a:t>to</a:t>
                      </a:r>
                      <a:r>
                        <a:rPr lang="en-US" sz="1800" b="1" i="1" spc="-15" dirty="0">
                          <a:solidFill>
                            <a:schemeClr val="bg1"/>
                          </a:solidFill>
                        </a:rPr>
                        <a:t>:</a:t>
                      </a:r>
                      <a:r>
                        <a:rPr lang="en-US" sz="1800" b="1" i="1" dirty="0">
                          <a:solidFill>
                            <a:schemeClr val="bg1"/>
                          </a:solidFill>
                        </a:rPr>
                        <a:t>)</a:t>
                      </a:r>
                    </a:p>
                    <a:p>
                      <a:pPr marL="134620" marR="123825" algn="ctr">
                        <a:lnSpc>
                          <a:spcPct val="100800"/>
                        </a:lnSpc>
                      </a:pPr>
                      <a:r>
                        <a:rPr lang="en-US" sz="1400" b="1" spc="-10" dirty="0">
                          <a:solidFill>
                            <a:schemeClr val="bg1"/>
                          </a:solidFill>
                        </a:rPr>
                        <a:t>P</a:t>
                      </a:r>
                      <a:r>
                        <a:rPr lang="en-US" sz="1400" b="1" dirty="0">
                          <a:solidFill>
                            <a:schemeClr val="bg1"/>
                          </a:solidFill>
                        </a:rPr>
                        <a:t>r</a:t>
                      </a:r>
                      <a:r>
                        <a:rPr lang="en-US" sz="1400" b="1" spc="-5" dirty="0">
                          <a:solidFill>
                            <a:schemeClr val="bg1"/>
                          </a:solidFill>
                        </a:rPr>
                        <a:t>ophet</a:t>
                      </a:r>
                      <a:r>
                        <a:rPr lang="en-US" sz="1400" b="1" spc="-10" dirty="0">
                          <a:solidFill>
                            <a:schemeClr val="bg1"/>
                          </a:solidFill>
                        </a:rPr>
                        <a:t>s</a:t>
                      </a:r>
                      <a:r>
                        <a:rPr lang="en-US" sz="1400" b="1" dirty="0">
                          <a:solidFill>
                            <a:schemeClr val="bg1"/>
                          </a:solidFill>
                        </a:rPr>
                        <a:t>, Angels, </a:t>
                      </a:r>
                      <a:r>
                        <a:rPr lang="en-US" sz="1400" b="1" spc="-20" dirty="0">
                          <a:solidFill>
                            <a:schemeClr val="bg1"/>
                          </a:solidFill>
                        </a:rPr>
                        <a:t>M</a:t>
                      </a:r>
                      <a:r>
                        <a:rPr lang="en-US" sz="1400" b="1" spc="-5" dirty="0">
                          <a:solidFill>
                            <a:schemeClr val="bg1"/>
                          </a:solidFill>
                        </a:rPr>
                        <a:t>o</a:t>
                      </a:r>
                      <a:r>
                        <a:rPr lang="en-US" sz="1400" b="1" spc="-10" dirty="0">
                          <a:solidFill>
                            <a:schemeClr val="bg1"/>
                          </a:solidFill>
                        </a:rPr>
                        <a:t>s</a:t>
                      </a:r>
                      <a:r>
                        <a:rPr lang="en-US" sz="1400" b="1" spc="-5" dirty="0">
                          <a:solidFill>
                            <a:schemeClr val="bg1"/>
                          </a:solidFill>
                        </a:rPr>
                        <a:t>e</a:t>
                      </a:r>
                      <a:r>
                        <a:rPr lang="en-US" sz="1400" b="1" dirty="0">
                          <a:solidFill>
                            <a:schemeClr val="bg1"/>
                          </a:solidFill>
                        </a:rPr>
                        <a:t>s, </a:t>
                      </a:r>
                      <a:r>
                        <a:rPr lang="en-US" sz="1400" b="1" spc="-10" dirty="0">
                          <a:solidFill>
                            <a:schemeClr val="bg1"/>
                          </a:solidFill>
                        </a:rPr>
                        <a:t>Joshua</a:t>
                      </a:r>
                      <a:r>
                        <a:rPr lang="en-US" sz="1400" b="1" dirty="0">
                          <a:solidFill>
                            <a:schemeClr val="bg1"/>
                          </a:solidFill>
                        </a:rPr>
                        <a:t>, </a:t>
                      </a:r>
                      <a:r>
                        <a:rPr lang="en-US" sz="1400" b="1" spc="-10" dirty="0">
                          <a:solidFill>
                            <a:schemeClr val="bg1"/>
                          </a:solidFill>
                        </a:rPr>
                        <a:t>O</a:t>
                      </a:r>
                      <a:r>
                        <a:rPr lang="en-US" sz="1400" b="1" spc="-5" dirty="0">
                          <a:solidFill>
                            <a:schemeClr val="bg1"/>
                          </a:solidFill>
                        </a:rPr>
                        <a:t>the</a:t>
                      </a:r>
                      <a:r>
                        <a:rPr lang="en-US" sz="1400" b="1" dirty="0">
                          <a:solidFill>
                            <a:schemeClr val="bg1"/>
                          </a:solidFill>
                        </a:rPr>
                        <a:t>r</a:t>
                      </a:r>
                      <a:r>
                        <a:rPr lang="en-US" sz="1400" b="1" spc="-10" dirty="0">
                          <a:solidFill>
                            <a:schemeClr val="bg1"/>
                          </a:solidFill>
                        </a:rPr>
                        <a:t> P</a:t>
                      </a:r>
                      <a:r>
                        <a:rPr lang="en-US" sz="1400" b="1" dirty="0">
                          <a:solidFill>
                            <a:schemeClr val="bg1"/>
                          </a:solidFill>
                        </a:rPr>
                        <a:t>r</a:t>
                      </a:r>
                      <a:r>
                        <a:rPr lang="en-US" sz="1400" b="1" spc="-10" dirty="0">
                          <a:solidFill>
                            <a:schemeClr val="bg1"/>
                          </a:solidFill>
                        </a:rPr>
                        <a:t>i</a:t>
                      </a:r>
                      <a:r>
                        <a:rPr lang="en-US" sz="1400" b="1" spc="-5" dirty="0">
                          <a:solidFill>
                            <a:schemeClr val="bg1"/>
                          </a:solidFill>
                        </a:rPr>
                        <a:t>e</a:t>
                      </a:r>
                      <a:r>
                        <a:rPr lang="en-US" sz="1400" b="1" dirty="0">
                          <a:solidFill>
                            <a:schemeClr val="bg1"/>
                          </a:solidFill>
                        </a:rPr>
                        <a:t>st</a:t>
                      </a:r>
                    </a:p>
                  </a:txBody>
                  <a:tcPr anchor="ctr">
                    <a:solidFill>
                      <a:schemeClr val="tx1"/>
                    </a:solidFill>
                  </a:tcPr>
                </a:tc>
                <a:tc hMerge="1">
                  <a:txBody>
                    <a:bodyPr/>
                    <a:lstStyle/>
                    <a:p>
                      <a:endParaRPr lang="en-US"/>
                    </a:p>
                  </a:txBody>
                  <a:tcPr/>
                </a:tc>
                <a:tc>
                  <a:txBody>
                    <a:bodyPr/>
                    <a:lstStyle/>
                    <a:p>
                      <a:pPr marL="242570" marR="233045" algn="ctr">
                        <a:lnSpc>
                          <a:spcPct val="101699"/>
                        </a:lnSpc>
                      </a:pPr>
                      <a:r>
                        <a:rPr lang="en-US" sz="1800" b="1" i="1" u="sng" spc="-5" dirty="0">
                          <a:solidFill>
                            <a:srgbClr val="FFFF00"/>
                          </a:solidFill>
                        </a:rPr>
                        <a:t>Jes</a:t>
                      </a:r>
                      <a:r>
                        <a:rPr lang="en-US" sz="1800" b="1" i="1" u="sng" dirty="0">
                          <a:solidFill>
                            <a:srgbClr val="FFFF00"/>
                          </a:solidFill>
                        </a:rPr>
                        <a:t>us</a:t>
                      </a:r>
                      <a:r>
                        <a:rPr lang="en-US" sz="1800" b="1" i="1" u="sng" spc="-5" dirty="0">
                          <a:solidFill>
                            <a:srgbClr val="FFFF00"/>
                          </a:solidFill>
                        </a:rPr>
                        <a:t> C</a:t>
                      </a:r>
                      <a:r>
                        <a:rPr lang="en-US" sz="1800" b="1" i="1" u="sng" dirty="0">
                          <a:solidFill>
                            <a:srgbClr val="FFFF00"/>
                          </a:solidFill>
                        </a:rPr>
                        <a:t>h</a:t>
                      </a:r>
                      <a:r>
                        <a:rPr lang="en-US" sz="1800" b="1" i="1" u="sng" spc="-5" dirty="0">
                          <a:solidFill>
                            <a:srgbClr val="FFFF00"/>
                          </a:solidFill>
                        </a:rPr>
                        <a:t>ris</a:t>
                      </a:r>
                      <a:r>
                        <a:rPr lang="en-US" sz="1800" b="1" i="1" u="sng" spc="-10" dirty="0">
                          <a:solidFill>
                            <a:srgbClr val="FFFF00"/>
                          </a:solidFill>
                        </a:rPr>
                        <a:t>t</a:t>
                      </a:r>
                      <a:r>
                        <a:rPr lang="en-US" sz="1800" b="1" i="1" u="sng" dirty="0">
                          <a:solidFill>
                            <a:srgbClr val="FFFF00"/>
                          </a:solidFill>
                        </a:rPr>
                        <a:t>:</a:t>
                      </a:r>
                      <a:r>
                        <a:rPr lang="en-US" sz="1800" b="1" i="1" u="sng" spc="5" dirty="0">
                          <a:solidFill>
                            <a:srgbClr val="FFFF00"/>
                          </a:solidFill>
                        </a:rPr>
                        <a:t> </a:t>
                      </a:r>
                      <a:r>
                        <a:rPr lang="en-US" sz="1800" b="1" i="1" u="sng" spc="-10" dirty="0">
                          <a:solidFill>
                            <a:srgbClr val="FFFF00"/>
                          </a:solidFill>
                        </a:rPr>
                        <a:t>S</a:t>
                      </a:r>
                      <a:r>
                        <a:rPr lang="en-US" sz="1800" b="1" i="1" u="sng" dirty="0">
                          <a:solidFill>
                            <a:srgbClr val="FFFF00"/>
                          </a:solidFill>
                        </a:rPr>
                        <a:t>up</a:t>
                      </a:r>
                      <a:r>
                        <a:rPr lang="en-US" sz="1800" b="1" i="1" u="sng" spc="-5" dirty="0">
                          <a:solidFill>
                            <a:srgbClr val="FFFF00"/>
                          </a:solidFill>
                        </a:rPr>
                        <a:t>er</a:t>
                      </a:r>
                      <a:r>
                        <a:rPr lang="en-US" sz="1800" b="1" i="1" u="sng" spc="-15" dirty="0">
                          <a:solidFill>
                            <a:srgbClr val="FFFF00"/>
                          </a:solidFill>
                        </a:rPr>
                        <a:t>i</a:t>
                      </a:r>
                      <a:r>
                        <a:rPr lang="en-US" sz="1800" b="1" i="1" u="sng" dirty="0">
                          <a:solidFill>
                            <a:srgbClr val="FFFF00"/>
                          </a:solidFill>
                        </a:rPr>
                        <a:t>or</a:t>
                      </a:r>
                      <a:r>
                        <a:rPr lang="en-US" sz="1800" b="1" i="1" u="sng" spc="-5" dirty="0">
                          <a:solidFill>
                            <a:srgbClr val="FFFF00"/>
                          </a:solidFill>
                        </a:rPr>
                        <a:t> a</a:t>
                      </a:r>
                      <a:r>
                        <a:rPr lang="en-US" sz="1800" b="1" i="1" u="sng" dirty="0">
                          <a:solidFill>
                            <a:srgbClr val="FFFF00"/>
                          </a:solidFill>
                        </a:rPr>
                        <a:t>s</a:t>
                      </a:r>
                      <a:r>
                        <a:rPr lang="en-US" sz="1800" b="1" i="1" u="sng" spc="-5" dirty="0">
                          <a:solidFill>
                            <a:srgbClr val="FFFF00"/>
                          </a:solidFill>
                        </a:rPr>
                        <a:t> </a:t>
                      </a:r>
                      <a:r>
                        <a:rPr lang="en-US" sz="1800" b="1" i="1" u="sng" dirty="0">
                          <a:solidFill>
                            <a:srgbClr val="FFFF00"/>
                          </a:solidFill>
                        </a:rPr>
                        <a:t>our </a:t>
                      </a:r>
                      <a:r>
                        <a:rPr lang="en-US" sz="1800" b="1" i="1" u="sng" spc="-10" dirty="0">
                          <a:solidFill>
                            <a:srgbClr val="FFFF00"/>
                          </a:solidFill>
                        </a:rPr>
                        <a:t>P</a:t>
                      </a:r>
                      <a:r>
                        <a:rPr lang="en-US" sz="1800" b="1" i="1" u="sng" spc="-5" dirty="0">
                          <a:solidFill>
                            <a:srgbClr val="FFFF00"/>
                          </a:solidFill>
                        </a:rPr>
                        <a:t>ries</a:t>
                      </a:r>
                      <a:r>
                        <a:rPr lang="en-US" sz="1800" b="1" i="1" u="sng" dirty="0">
                          <a:solidFill>
                            <a:srgbClr val="FFFF00"/>
                          </a:solidFill>
                        </a:rPr>
                        <a:t>t</a:t>
                      </a:r>
                      <a:r>
                        <a:rPr lang="en-US" sz="1800" b="1" i="1" u="sng" spc="-10" dirty="0">
                          <a:solidFill>
                            <a:srgbClr val="FFFF00"/>
                          </a:solidFill>
                        </a:rPr>
                        <a:t> </a:t>
                      </a:r>
                    </a:p>
                    <a:p>
                      <a:pPr marL="242570" marR="233045" algn="ctr">
                        <a:lnSpc>
                          <a:spcPct val="101699"/>
                        </a:lnSpc>
                      </a:pPr>
                      <a:r>
                        <a:rPr lang="en-US" sz="1800" b="1" i="1" dirty="0">
                          <a:solidFill>
                            <a:schemeClr val="bg1"/>
                          </a:solidFill>
                        </a:rPr>
                        <a:t>(</a:t>
                      </a:r>
                      <a:r>
                        <a:rPr lang="en-US" sz="1800" b="1" i="1" spc="-10" dirty="0">
                          <a:solidFill>
                            <a:schemeClr val="bg1"/>
                          </a:solidFill>
                        </a:rPr>
                        <a:t>Superior</a:t>
                      </a:r>
                      <a:r>
                        <a:rPr lang="en-US" sz="1800" b="1" i="1" spc="-10" baseline="0" dirty="0">
                          <a:solidFill>
                            <a:schemeClr val="bg1"/>
                          </a:solidFill>
                        </a:rPr>
                        <a:t> to:</a:t>
                      </a:r>
                      <a:r>
                        <a:rPr lang="en-US" sz="1800" b="1" i="1" dirty="0">
                          <a:solidFill>
                            <a:schemeClr val="bg1"/>
                          </a:solidFill>
                        </a:rPr>
                        <a:t>)</a:t>
                      </a:r>
                    </a:p>
                    <a:p>
                      <a:pPr marL="105410" marR="97790" algn="ctr">
                        <a:lnSpc>
                          <a:spcPct val="100800"/>
                        </a:lnSpc>
                      </a:pPr>
                      <a:r>
                        <a:rPr lang="en-US" sz="1400" b="1" spc="-10" dirty="0">
                          <a:solidFill>
                            <a:schemeClr val="bg1"/>
                          </a:solidFill>
                        </a:rPr>
                        <a:t>E</a:t>
                      </a:r>
                      <a:r>
                        <a:rPr lang="en-US" sz="1400" b="1" spc="-5" dirty="0">
                          <a:solidFill>
                            <a:schemeClr val="bg1"/>
                          </a:solidFill>
                        </a:rPr>
                        <a:t>a</a:t>
                      </a:r>
                      <a:r>
                        <a:rPr lang="en-US" sz="1400" b="1" dirty="0">
                          <a:solidFill>
                            <a:schemeClr val="bg1"/>
                          </a:solidFill>
                        </a:rPr>
                        <a:t>r</a:t>
                      </a:r>
                      <a:r>
                        <a:rPr lang="en-US" sz="1400" b="1" spc="-5" dirty="0">
                          <a:solidFill>
                            <a:schemeClr val="bg1"/>
                          </a:solidFill>
                        </a:rPr>
                        <a:t>th</a:t>
                      </a:r>
                      <a:r>
                        <a:rPr lang="en-US" sz="1400" b="1" spc="5" dirty="0">
                          <a:solidFill>
                            <a:schemeClr val="bg1"/>
                          </a:solidFill>
                        </a:rPr>
                        <a:t>l</a:t>
                      </a:r>
                      <a:r>
                        <a:rPr lang="en-US" sz="1400" b="1" dirty="0">
                          <a:solidFill>
                            <a:schemeClr val="bg1"/>
                          </a:solidFill>
                        </a:rPr>
                        <a:t>y</a:t>
                      </a:r>
                      <a:r>
                        <a:rPr lang="en-US" sz="1400" b="1" spc="-20" dirty="0">
                          <a:solidFill>
                            <a:schemeClr val="bg1"/>
                          </a:solidFill>
                        </a:rPr>
                        <a:t> </a:t>
                      </a:r>
                      <a:r>
                        <a:rPr lang="en-US" sz="1400" b="1" spc="-10" dirty="0">
                          <a:solidFill>
                            <a:schemeClr val="bg1"/>
                          </a:solidFill>
                        </a:rPr>
                        <a:t>P</a:t>
                      </a:r>
                      <a:r>
                        <a:rPr lang="en-US" sz="1400" b="1" dirty="0">
                          <a:solidFill>
                            <a:schemeClr val="bg1"/>
                          </a:solidFill>
                        </a:rPr>
                        <a:t>r</a:t>
                      </a:r>
                      <a:r>
                        <a:rPr lang="en-US" sz="1400" b="1" spc="-10" dirty="0">
                          <a:solidFill>
                            <a:schemeClr val="bg1"/>
                          </a:solidFill>
                        </a:rPr>
                        <a:t>i</a:t>
                      </a:r>
                      <a:r>
                        <a:rPr lang="en-US" sz="1400" b="1" spc="-5" dirty="0">
                          <a:solidFill>
                            <a:schemeClr val="bg1"/>
                          </a:solidFill>
                        </a:rPr>
                        <a:t>e</a:t>
                      </a:r>
                      <a:r>
                        <a:rPr lang="en-US" sz="1400" b="1" dirty="0">
                          <a:solidFill>
                            <a:schemeClr val="bg1"/>
                          </a:solidFill>
                        </a:rPr>
                        <a:t>s</a:t>
                      </a:r>
                      <a:r>
                        <a:rPr lang="en-US" sz="1400" b="1" spc="-5" dirty="0">
                          <a:solidFill>
                            <a:schemeClr val="bg1"/>
                          </a:solidFill>
                        </a:rPr>
                        <a:t>thood</a:t>
                      </a:r>
                      <a:r>
                        <a:rPr lang="en-US" sz="1400" b="1" dirty="0">
                          <a:solidFill>
                            <a:schemeClr val="bg1"/>
                          </a:solidFill>
                        </a:rPr>
                        <a:t>, </a:t>
                      </a:r>
                      <a:r>
                        <a:rPr lang="en-US" sz="1400" b="1" spc="-20" dirty="0">
                          <a:solidFill>
                            <a:schemeClr val="bg1"/>
                          </a:solidFill>
                        </a:rPr>
                        <a:t>M</a:t>
                      </a:r>
                      <a:r>
                        <a:rPr lang="en-US" sz="1400" b="1" spc="5" dirty="0">
                          <a:solidFill>
                            <a:schemeClr val="bg1"/>
                          </a:solidFill>
                        </a:rPr>
                        <a:t>o</a:t>
                      </a:r>
                      <a:r>
                        <a:rPr lang="en-US" sz="1400" b="1" dirty="0">
                          <a:solidFill>
                            <a:schemeClr val="bg1"/>
                          </a:solidFill>
                        </a:rPr>
                        <a:t>s</a:t>
                      </a:r>
                      <a:r>
                        <a:rPr lang="en-US" sz="1400" b="1" spc="-5" dirty="0">
                          <a:solidFill>
                            <a:schemeClr val="bg1"/>
                          </a:solidFill>
                        </a:rPr>
                        <a:t>a</a:t>
                      </a:r>
                      <a:r>
                        <a:rPr lang="en-US" sz="1400" b="1" spc="-10" dirty="0">
                          <a:solidFill>
                            <a:schemeClr val="bg1"/>
                          </a:solidFill>
                        </a:rPr>
                        <a:t>i</a:t>
                      </a:r>
                      <a:r>
                        <a:rPr lang="en-US" sz="1400" b="1" dirty="0">
                          <a:solidFill>
                            <a:schemeClr val="bg1"/>
                          </a:solidFill>
                        </a:rPr>
                        <a:t>c</a:t>
                      </a:r>
                      <a:r>
                        <a:rPr lang="en-US" sz="1400" b="1" spc="5" dirty="0">
                          <a:solidFill>
                            <a:schemeClr val="bg1"/>
                          </a:solidFill>
                        </a:rPr>
                        <a:t> </a:t>
                      </a:r>
                      <a:r>
                        <a:rPr lang="en-US" sz="1400" b="1" spc="-10" dirty="0">
                          <a:solidFill>
                            <a:schemeClr val="bg1"/>
                          </a:solidFill>
                        </a:rPr>
                        <a:t>S</a:t>
                      </a:r>
                      <a:r>
                        <a:rPr lang="en-US" sz="1400" b="1" spc="-20" dirty="0">
                          <a:solidFill>
                            <a:schemeClr val="bg1"/>
                          </a:solidFill>
                        </a:rPr>
                        <a:t>y</a:t>
                      </a:r>
                      <a:r>
                        <a:rPr lang="en-US" sz="1400" b="1" dirty="0">
                          <a:solidFill>
                            <a:schemeClr val="bg1"/>
                          </a:solidFill>
                        </a:rPr>
                        <a:t>s</a:t>
                      </a:r>
                      <a:r>
                        <a:rPr lang="en-US" sz="1400" b="1" spc="-5" dirty="0">
                          <a:solidFill>
                            <a:schemeClr val="bg1"/>
                          </a:solidFill>
                        </a:rPr>
                        <a:t>te</a:t>
                      </a:r>
                      <a:r>
                        <a:rPr lang="en-US" sz="1400" b="1" spc="5" dirty="0">
                          <a:solidFill>
                            <a:schemeClr val="bg1"/>
                          </a:solidFill>
                        </a:rPr>
                        <a:t>m</a:t>
                      </a:r>
                      <a:r>
                        <a:rPr lang="en-US" sz="1400" b="1" dirty="0">
                          <a:solidFill>
                            <a:schemeClr val="bg1"/>
                          </a:solidFill>
                        </a:rPr>
                        <a:t>, </a:t>
                      </a:r>
                      <a:r>
                        <a:rPr lang="en-US" sz="1400" b="1" spc="-10" dirty="0">
                          <a:solidFill>
                            <a:schemeClr val="bg1"/>
                          </a:solidFill>
                        </a:rPr>
                        <a:t>A</a:t>
                      </a:r>
                      <a:r>
                        <a:rPr lang="en-US" sz="1400" b="1" spc="5" dirty="0">
                          <a:solidFill>
                            <a:schemeClr val="bg1"/>
                          </a:solidFill>
                        </a:rPr>
                        <a:t>n</a:t>
                      </a:r>
                      <a:r>
                        <a:rPr lang="en-US" sz="1400" b="1" spc="-10" dirty="0">
                          <a:solidFill>
                            <a:schemeClr val="bg1"/>
                          </a:solidFill>
                        </a:rPr>
                        <a:t>i</a:t>
                      </a:r>
                      <a:r>
                        <a:rPr lang="en-US" sz="1400" b="1" spc="5" dirty="0">
                          <a:solidFill>
                            <a:schemeClr val="bg1"/>
                          </a:solidFill>
                        </a:rPr>
                        <a:t>m</a:t>
                      </a:r>
                      <a:r>
                        <a:rPr lang="en-US" sz="1400" b="1" spc="-5" dirty="0">
                          <a:solidFill>
                            <a:schemeClr val="bg1"/>
                          </a:solidFill>
                        </a:rPr>
                        <a:t>a</a:t>
                      </a:r>
                      <a:r>
                        <a:rPr lang="en-US" sz="1400" b="1" dirty="0">
                          <a:solidFill>
                            <a:schemeClr val="bg1"/>
                          </a:solidFill>
                        </a:rPr>
                        <a:t>l</a:t>
                      </a:r>
                      <a:r>
                        <a:rPr lang="en-US" sz="1400" b="1" spc="-5" dirty="0">
                          <a:solidFill>
                            <a:schemeClr val="bg1"/>
                          </a:solidFill>
                        </a:rPr>
                        <a:t> </a:t>
                      </a:r>
                      <a:r>
                        <a:rPr lang="en-US" sz="1400" b="1" spc="-10" dirty="0">
                          <a:solidFill>
                            <a:schemeClr val="bg1"/>
                          </a:solidFill>
                        </a:rPr>
                        <a:t>S</a:t>
                      </a:r>
                      <a:r>
                        <a:rPr lang="en-US" sz="1400" b="1" spc="-5" dirty="0">
                          <a:solidFill>
                            <a:schemeClr val="bg1"/>
                          </a:solidFill>
                        </a:rPr>
                        <a:t>a</a:t>
                      </a:r>
                      <a:r>
                        <a:rPr lang="en-US" sz="1400" b="1" dirty="0">
                          <a:solidFill>
                            <a:schemeClr val="bg1"/>
                          </a:solidFill>
                        </a:rPr>
                        <a:t>cr</a:t>
                      </a:r>
                      <a:r>
                        <a:rPr lang="en-US" sz="1400" b="1" spc="-10" dirty="0">
                          <a:solidFill>
                            <a:schemeClr val="bg1"/>
                          </a:solidFill>
                        </a:rPr>
                        <a:t>i</a:t>
                      </a:r>
                      <a:r>
                        <a:rPr lang="en-US" sz="1400" b="1" spc="-5" dirty="0">
                          <a:solidFill>
                            <a:schemeClr val="bg1"/>
                          </a:solidFill>
                        </a:rPr>
                        <a:t>f</a:t>
                      </a:r>
                      <a:r>
                        <a:rPr lang="en-US" sz="1400" b="1" spc="-10" dirty="0">
                          <a:solidFill>
                            <a:schemeClr val="bg1"/>
                          </a:solidFill>
                        </a:rPr>
                        <a:t>i</a:t>
                      </a:r>
                      <a:r>
                        <a:rPr lang="en-US" sz="1400" b="1" dirty="0">
                          <a:solidFill>
                            <a:schemeClr val="bg1"/>
                          </a:solidFill>
                        </a:rPr>
                        <a:t>c</a:t>
                      </a:r>
                      <a:r>
                        <a:rPr lang="en-US" sz="1400" b="1" spc="-5" dirty="0">
                          <a:solidFill>
                            <a:schemeClr val="bg1"/>
                          </a:solidFill>
                        </a:rPr>
                        <a:t>e</a:t>
                      </a:r>
                      <a:r>
                        <a:rPr lang="en-US" sz="1400" b="1" dirty="0">
                          <a:solidFill>
                            <a:schemeClr val="bg1"/>
                          </a:solidFill>
                        </a:rPr>
                        <a:t>s, </a:t>
                      </a:r>
                      <a:r>
                        <a:rPr lang="en-US" sz="1400" b="1" spc="-5" dirty="0">
                          <a:solidFill>
                            <a:schemeClr val="bg1"/>
                          </a:solidFill>
                        </a:rPr>
                        <a:t>Da</a:t>
                      </a:r>
                      <a:r>
                        <a:rPr lang="en-US" sz="1400" b="1" spc="-10" dirty="0">
                          <a:solidFill>
                            <a:schemeClr val="bg1"/>
                          </a:solidFill>
                        </a:rPr>
                        <a:t>i</a:t>
                      </a:r>
                      <a:r>
                        <a:rPr lang="en-US" sz="1400" b="1" spc="5" dirty="0">
                          <a:solidFill>
                            <a:schemeClr val="bg1"/>
                          </a:solidFill>
                        </a:rPr>
                        <a:t>l</a:t>
                      </a:r>
                      <a:r>
                        <a:rPr lang="en-US" sz="1400" b="1" dirty="0">
                          <a:solidFill>
                            <a:schemeClr val="bg1"/>
                          </a:solidFill>
                        </a:rPr>
                        <a:t>y</a:t>
                      </a:r>
                      <a:r>
                        <a:rPr lang="en-US" sz="1400" b="1" spc="-20" dirty="0">
                          <a:solidFill>
                            <a:schemeClr val="bg1"/>
                          </a:solidFill>
                        </a:rPr>
                        <a:t> </a:t>
                      </a:r>
                      <a:r>
                        <a:rPr lang="en-US" sz="1400" b="1" dirty="0">
                          <a:solidFill>
                            <a:schemeClr val="bg1"/>
                          </a:solidFill>
                        </a:rPr>
                        <a:t>O</a:t>
                      </a:r>
                      <a:r>
                        <a:rPr lang="en-US" sz="1400" b="1" spc="-5" dirty="0">
                          <a:solidFill>
                            <a:schemeClr val="bg1"/>
                          </a:solidFill>
                        </a:rPr>
                        <a:t>ff</a:t>
                      </a:r>
                      <a:r>
                        <a:rPr lang="en-US" sz="1400" b="1" spc="-20" dirty="0">
                          <a:solidFill>
                            <a:schemeClr val="bg1"/>
                          </a:solidFill>
                        </a:rPr>
                        <a:t>e</a:t>
                      </a:r>
                      <a:r>
                        <a:rPr lang="en-US" sz="1400" b="1" dirty="0">
                          <a:solidFill>
                            <a:schemeClr val="bg1"/>
                          </a:solidFill>
                        </a:rPr>
                        <a:t>r</a:t>
                      </a:r>
                      <a:r>
                        <a:rPr lang="en-US" sz="1400" b="1" spc="-10" dirty="0">
                          <a:solidFill>
                            <a:schemeClr val="bg1"/>
                          </a:solidFill>
                        </a:rPr>
                        <a:t>i</a:t>
                      </a:r>
                      <a:r>
                        <a:rPr lang="en-US" sz="1400" b="1" spc="-5" dirty="0">
                          <a:solidFill>
                            <a:schemeClr val="bg1"/>
                          </a:solidFill>
                        </a:rPr>
                        <a:t>ng</a:t>
                      </a:r>
                      <a:r>
                        <a:rPr lang="en-US" sz="1400" b="1" dirty="0">
                          <a:solidFill>
                            <a:schemeClr val="bg1"/>
                          </a:solidFill>
                        </a:rPr>
                        <a:t>s </a:t>
                      </a:r>
                      <a:endParaRPr lang="en-US" sz="1400" b="1" dirty="0">
                        <a:solidFill>
                          <a:schemeClr val="bg1"/>
                        </a:solidFill>
                        <a:latin typeface="+mn-lt"/>
                      </a:endParaRPr>
                    </a:p>
                  </a:txBody>
                  <a:tcPr anchor="ctr">
                    <a:solidFill>
                      <a:schemeClr val="tx1"/>
                    </a:solidFill>
                  </a:tcPr>
                </a:tc>
                <a:tc gridSpan="3">
                  <a:txBody>
                    <a:bodyPr/>
                    <a:lstStyle/>
                    <a:p>
                      <a:pPr algn="ctr">
                        <a:lnSpc>
                          <a:spcPct val="100000"/>
                        </a:lnSpc>
                      </a:pPr>
                      <a:r>
                        <a:rPr lang="en-US" sz="1800" b="1" i="1" u="sng" spc="-5" dirty="0">
                          <a:solidFill>
                            <a:srgbClr val="FFFF00"/>
                          </a:solidFill>
                        </a:rPr>
                        <a:t>Jes</a:t>
                      </a:r>
                      <a:r>
                        <a:rPr lang="en-US" sz="1800" b="1" i="1" u="sng" dirty="0">
                          <a:solidFill>
                            <a:srgbClr val="FFFF00"/>
                          </a:solidFill>
                        </a:rPr>
                        <a:t>us</a:t>
                      </a:r>
                      <a:r>
                        <a:rPr lang="en-US" sz="1800" b="1" i="1" u="sng" spc="-5" dirty="0">
                          <a:solidFill>
                            <a:srgbClr val="FFFF00"/>
                          </a:solidFill>
                        </a:rPr>
                        <a:t> C</a:t>
                      </a:r>
                      <a:r>
                        <a:rPr lang="en-US" sz="1800" b="1" i="1" u="sng" dirty="0">
                          <a:solidFill>
                            <a:srgbClr val="FFFF00"/>
                          </a:solidFill>
                        </a:rPr>
                        <a:t>h</a:t>
                      </a:r>
                      <a:r>
                        <a:rPr lang="en-US" sz="1800" b="1" i="1" u="sng" spc="-5" dirty="0">
                          <a:solidFill>
                            <a:srgbClr val="FFFF00"/>
                          </a:solidFill>
                        </a:rPr>
                        <a:t>ris</a:t>
                      </a:r>
                      <a:r>
                        <a:rPr lang="en-US" sz="1800" b="1" i="1" u="sng" spc="-10" dirty="0">
                          <a:solidFill>
                            <a:srgbClr val="FFFF00"/>
                          </a:solidFill>
                        </a:rPr>
                        <a:t>t</a:t>
                      </a:r>
                      <a:r>
                        <a:rPr lang="en-US" sz="1800" b="1" i="1" u="sng" dirty="0">
                          <a:solidFill>
                            <a:srgbClr val="FFFF00"/>
                          </a:solidFill>
                        </a:rPr>
                        <a:t>:</a:t>
                      </a:r>
                      <a:r>
                        <a:rPr lang="en-US" sz="1800" b="1" i="1" u="sng" spc="5" dirty="0">
                          <a:solidFill>
                            <a:srgbClr val="FFFF00"/>
                          </a:solidFill>
                        </a:rPr>
                        <a:t> </a:t>
                      </a:r>
                      <a:r>
                        <a:rPr lang="en-US" sz="1800" b="1" i="1" u="sng" spc="-10" dirty="0">
                          <a:solidFill>
                            <a:srgbClr val="FFFF00"/>
                          </a:solidFill>
                        </a:rPr>
                        <a:t>S</a:t>
                      </a:r>
                      <a:r>
                        <a:rPr lang="en-US" sz="1800" b="1" i="1" u="sng" dirty="0">
                          <a:solidFill>
                            <a:srgbClr val="FFFF00"/>
                          </a:solidFill>
                        </a:rPr>
                        <a:t>up</a:t>
                      </a:r>
                      <a:r>
                        <a:rPr lang="en-US" sz="1800" b="1" i="1" u="sng" spc="-5" dirty="0">
                          <a:solidFill>
                            <a:srgbClr val="FFFF00"/>
                          </a:solidFill>
                        </a:rPr>
                        <a:t>er</a:t>
                      </a:r>
                      <a:r>
                        <a:rPr lang="en-US" sz="1800" b="1" i="1" u="sng" spc="-15" dirty="0">
                          <a:solidFill>
                            <a:srgbClr val="FFFF00"/>
                          </a:solidFill>
                        </a:rPr>
                        <a:t>i</a:t>
                      </a:r>
                      <a:r>
                        <a:rPr lang="en-US" sz="1800" b="1" i="1" u="sng" dirty="0">
                          <a:solidFill>
                            <a:srgbClr val="FFFF00"/>
                          </a:solidFill>
                        </a:rPr>
                        <a:t>or</a:t>
                      </a:r>
                      <a:r>
                        <a:rPr lang="en-US" sz="1800" b="1" i="1" u="sng" spc="-5" dirty="0">
                          <a:solidFill>
                            <a:srgbClr val="FFFF00"/>
                          </a:solidFill>
                        </a:rPr>
                        <a:t> </a:t>
                      </a:r>
                      <a:r>
                        <a:rPr lang="en-US" sz="1800" b="1" i="1" u="sng" spc="-10" dirty="0">
                          <a:solidFill>
                            <a:srgbClr val="FFFF00"/>
                          </a:solidFill>
                        </a:rPr>
                        <a:t>f</a:t>
                      </a:r>
                      <a:r>
                        <a:rPr lang="en-US" sz="1800" b="1" i="1" u="sng" dirty="0">
                          <a:solidFill>
                            <a:srgbClr val="FFFF00"/>
                          </a:solidFill>
                        </a:rPr>
                        <a:t>or</a:t>
                      </a:r>
                      <a:r>
                        <a:rPr lang="en-US" sz="1800" b="1" i="1" u="sng" spc="-5" dirty="0">
                          <a:solidFill>
                            <a:srgbClr val="FFFF00"/>
                          </a:solidFill>
                        </a:rPr>
                        <a:t> </a:t>
                      </a:r>
                      <a:r>
                        <a:rPr lang="en-US" sz="1800" b="1" i="1" u="sng" dirty="0">
                          <a:solidFill>
                            <a:srgbClr val="FFFF00"/>
                          </a:solidFill>
                        </a:rPr>
                        <a:t>our</a:t>
                      </a:r>
                      <a:r>
                        <a:rPr lang="en-US" sz="1800" b="1" i="1" u="sng" spc="-15" dirty="0">
                          <a:solidFill>
                            <a:srgbClr val="FFFF00"/>
                          </a:solidFill>
                        </a:rPr>
                        <a:t> </a:t>
                      </a:r>
                      <a:r>
                        <a:rPr lang="en-US" sz="1800" b="1" i="1" u="sng" spc="-10" dirty="0">
                          <a:solidFill>
                            <a:srgbClr val="FFFF00"/>
                          </a:solidFill>
                        </a:rPr>
                        <a:t>L</a:t>
                      </a:r>
                      <a:r>
                        <a:rPr lang="en-US" sz="1800" b="1" i="1" u="sng" spc="-5" dirty="0">
                          <a:solidFill>
                            <a:srgbClr val="FFFF00"/>
                          </a:solidFill>
                        </a:rPr>
                        <a:t>i</a:t>
                      </a:r>
                      <a:r>
                        <a:rPr lang="en-US" sz="1800" b="1" i="1" u="sng" dirty="0">
                          <a:solidFill>
                            <a:srgbClr val="FFFF00"/>
                          </a:solidFill>
                        </a:rPr>
                        <a:t>fe</a:t>
                      </a:r>
                    </a:p>
                    <a:p>
                      <a:pPr algn="ctr">
                        <a:lnSpc>
                          <a:spcPct val="100000"/>
                        </a:lnSpc>
                        <a:spcBef>
                          <a:spcPts val="20"/>
                        </a:spcBef>
                      </a:pPr>
                      <a:r>
                        <a:rPr lang="en-US" sz="1800" b="1" i="1" dirty="0">
                          <a:solidFill>
                            <a:schemeClr val="bg1"/>
                          </a:solidFill>
                        </a:rPr>
                        <a:t>(</a:t>
                      </a:r>
                      <a:r>
                        <a:rPr lang="en-US" sz="1800" b="1" i="1" spc="-5" dirty="0">
                          <a:solidFill>
                            <a:schemeClr val="bg1"/>
                          </a:solidFill>
                        </a:rPr>
                        <a:t>Le</a:t>
                      </a:r>
                      <a:r>
                        <a:rPr lang="en-US" sz="1800" b="1" i="1" dirty="0">
                          <a:solidFill>
                            <a:schemeClr val="bg1"/>
                          </a:solidFill>
                        </a:rPr>
                        <a:t>t </a:t>
                      </a:r>
                      <a:r>
                        <a:rPr lang="en-US" sz="1800" b="1" i="1" spc="-20" dirty="0">
                          <a:solidFill>
                            <a:schemeClr val="bg1"/>
                          </a:solidFill>
                        </a:rPr>
                        <a:t>u</a:t>
                      </a:r>
                      <a:r>
                        <a:rPr lang="en-US" sz="1800" b="1" i="1" dirty="0">
                          <a:solidFill>
                            <a:schemeClr val="bg1"/>
                          </a:solidFill>
                        </a:rPr>
                        <a:t>s</a:t>
                      </a:r>
                      <a:r>
                        <a:rPr lang="en-US" sz="1800" b="1" i="1" spc="5" dirty="0">
                          <a:solidFill>
                            <a:schemeClr val="bg1"/>
                          </a:solidFill>
                        </a:rPr>
                        <a:t> </a:t>
                      </a:r>
                      <a:r>
                        <a:rPr lang="en-US" sz="1800" b="1" i="1" spc="-5" dirty="0">
                          <a:solidFill>
                            <a:schemeClr val="bg1"/>
                          </a:solidFill>
                        </a:rPr>
                        <a:t>h</a:t>
                      </a:r>
                      <a:r>
                        <a:rPr lang="en-US" sz="1800" b="1" i="1" spc="-20" dirty="0">
                          <a:solidFill>
                            <a:schemeClr val="bg1"/>
                          </a:solidFill>
                        </a:rPr>
                        <a:t>a</a:t>
                      </a:r>
                      <a:r>
                        <a:rPr lang="en-US" sz="1800" b="1" i="1" dirty="0">
                          <a:solidFill>
                            <a:schemeClr val="bg1"/>
                          </a:solidFill>
                        </a:rPr>
                        <a:t>v</a:t>
                      </a:r>
                      <a:r>
                        <a:rPr lang="en-US" sz="1800" b="1" i="1" spc="-5" dirty="0">
                          <a:solidFill>
                            <a:schemeClr val="bg1"/>
                          </a:solidFill>
                        </a:rPr>
                        <a:t>e</a:t>
                      </a:r>
                      <a:r>
                        <a:rPr lang="en-US" sz="1800" b="1" i="1" spc="-15" dirty="0">
                          <a:solidFill>
                            <a:schemeClr val="bg1"/>
                          </a:solidFill>
                        </a:rPr>
                        <a:t>:</a:t>
                      </a:r>
                      <a:r>
                        <a:rPr lang="en-US" sz="1800" b="1" i="1" dirty="0">
                          <a:solidFill>
                            <a:schemeClr val="bg1"/>
                          </a:solidFill>
                        </a:rPr>
                        <a:t>)</a:t>
                      </a:r>
                    </a:p>
                    <a:p>
                      <a:pPr marL="96520" marR="91440" algn="ctr">
                        <a:lnSpc>
                          <a:spcPct val="100800"/>
                        </a:lnSpc>
                      </a:pPr>
                      <a:r>
                        <a:rPr lang="en-US" sz="1400" b="1" dirty="0">
                          <a:solidFill>
                            <a:schemeClr val="bg1"/>
                          </a:solidFill>
                        </a:rPr>
                        <a:t>F</a:t>
                      </a:r>
                      <a:r>
                        <a:rPr lang="en-US" sz="1400" b="1" spc="-5" dirty="0">
                          <a:solidFill>
                            <a:schemeClr val="bg1"/>
                          </a:solidFill>
                        </a:rPr>
                        <a:t>a</a:t>
                      </a:r>
                      <a:r>
                        <a:rPr lang="en-US" sz="1400" b="1" spc="-10" dirty="0">
                          <a:solidFill>
                            <a:schemeClr val="bg1"/>
                          </a:solidFill>
                        </a:rPr>
                        <a:t>i</a:t>
                      </a:r>
                      <a:r>
                        <a:rPr lang="en-US" sz="1400" b="1" spc="-5" dirty="0">
                          <a:solidFill>
                            <a:schemeClr val="bg1"/>
                          </a:solidFill>
                        </a:rPr>
                        <a:t>t</a:t>
                      </a:r>
                      <a:r>
                        <a:rPr lang="en-US" sz="1400" b="1" dirty="0">
                          <a:solidFill>
                            <a:schemeClr val="bg1"/>
                          </a:solidFill>
                        </a:rPr>
                        <a:t>h</a:t>
                      </a:r>
                      <a:r>
                        <a:rPr lang="en-US" sz="1400" b="1" spc="-5" dirty="0">
                          <a:solidFill>
                            <a:schemeClr val="bg1"/>
                          </a:solidFill>
                        </a:rPr>
                        <a:t> t</a:t>
                      </a:r>
                      <a:r>
                        <a:rPr lang="en-US" sz="1400" b="1" dirty="0">
                          <a:solidFill>
                            <a:schemeClr val="bg1"/>
                          </a:solidFill>
                        </a:rPr>
                        <a:t>o</a:t>
                      </a:r>
                      <a:r>
                        <a:rPr lang="en-US" sz="1400" b="1" spc="-5" dirty="0">
                          <a:solidFill>
                            <a:schemeClr val="bg1"/>
                          </a:solidFill>
                        </a:rPr>
                        <a:t> be</a:t>
                      </a:r>
                      <a:r>
                        <a:rPr lang="en-US" sz="1400" b="1" spc="-10" dirty="0">
                          <a:solidFill>
                            <a:schemeClr val="bg1"/>
                          </a:solidFill>
                        </a:rPr>
                        <a:t>l</a:t>
                      </a:r>
                      <a:r>
                        <a:rPr lang="en-US" sz="1400" b="1" spc="5" dirty="0">
                          <a:solidFill>
                            <a:schemeClr val="bg1"/>
                          </a:solidFill>
                        </a:rPr>
                        <a:t>i</a:t>
                      </a:r>
                      <a:r>
                        <a:rPr lang="en-US" sz="1400" b="1" spc="-5" dirty="0">
                          <a:solidFill>
                            <a:schemeClr val="bg1"/>
                          </a:solidFill>
                        </a:rPr>
                        <a:t>e</a:t>
                      </a:r>
                      <a:r>
                        <a:rPr lang="en-US" sz="1400" b="1" dirty="0">
                          <a:solidFill>
                            <a:schemeClr val="bg1"/>
                          </a:solidFill>
                        </a:rPr>
                        <a:t>ve</a:t>
                      </a:r>
                      <a:r>
                        <a:rPr lang="en-US" sz="1400" b="1" spc="-15" dirty="0">
                          <a:solidFill>
                            <a:schemeClr val="bg1"/>
                          </a:solidFill>
                        </a:rPr>
                        <a:t> </a:t>
                      </a:r>
                      <a:r>
                        <a:rPr lang="en-US" sz="1400" b="1" dirty="0">
                          <a:solidFill>
                            <a:schemeClr val="bg1"/>
                          </a:solidFill>
                        </a:rPr>
                        <a:t>G</a:t>
                      </a:r>
                      <a:r>
                        <a:rPr lang="en-US" sz="1400" b="1" spc="-5" dirty="0">
                          <a:solidFill>
                            <a:schemeClr val="bg1"/>
                          </a:solidFill>
                        </a:rPr>
                        <a:t>od</a:t>
                      </a:r>
                      <a:r>
                        <a:rPr lang="en-US" sz="1400" b="1" dirty="0">
                          <a:solidFill>
                            <a:schemeClr val="bg1"/>
                          </a:solidFill>
                        </a:rPr>
                        <a:t>,</a:t>
                      </a:r>
                      <a:r>
                        <a:rPr lang="en-US" sz="1400" b="1" spc="-15" dirty="0">
                          <a:solidFill>
                            <a:schemeClr val="bg1"/>
                          </a:solidFill>
                        </a:rPr>
                        <a:t> </a:t>
                      </a:r>
                      <a:r>
                        <a:rPr lang="en-US" sz="1400" b="1" spc="-5" dirty="0">
                          <a:solidFill>
                            <a:schemeClr val="bg1"/>
                          </a:solidFill>
                        </a:rPr>
                        <a:t>Hop</a:t>
                      </a:r>
                      <a:r>
                        <a:rPr lang="en-US" sz="1400" b="1" dirty="0">
                          <a:solidFill>
                            <a:schemeClr val="bg1"/>
                          </a:solidFill>
                        </a:rPr>
                        <a:t>e</a:t>
                      </a:r>
                      <a:r>
                        <a:rPr lang="en-US" sz="1400" b="1" spc="-5" dirty="0">
                          <a:solidFill>
                            <a:schemeClr val="bg1"/>
                          </a:solidFill>
                        </a:rPr>
                        <a:t> t</a:t>
                      </a:r>
                      <a:r>
                        <a:rPr lang="en-US" sz="1400" b="1" dirty="0">
                          <a:solidFill>
                            <a:schemeClr val="bg1"/>
                          </a:solidFill>
                        </a:rPr>
                        <a:t>o</a:t>
                      </a:r>
                      <a:r>
                        <a:rPr lang="en-US" sz="1400" b="1" spc="-5" dirty="0">
                          <a:solidFill>
                            <a:schemeClr val="bg1"/>
                          </a:solidFill>
                        </a:rPr>
                        <a:t> </a:t>
                      </a:r>
                      <a:r>
                        <a:rPr lang="en-US" sz="1400" b="1" spc="-10" dirty="0">
                          <a:solidFill>
                            <a:schemeClr val="bg1"/>
                          </a:solidFill>
                        </a:rPr>
                        <a:t>E</a:t>
                      </a:r>
                      <a:r>
                        <a:rPr lang="en-US" sz="1400" b="1" spc="-5" dirty="0">
                          <a:solidFill>
                            <a:schemeClr val="bg1"/>
                          </a:solidFill>
                        </a:rPr>
                        <a:t>ndu</a:t>
                      </a:r>
                      <a:r>
                        <a:rPr lang="en-US" sz="1400" b="1" dirty="0">
                          <a:solidFill>
                            <a:schemeClr val="bg1"/>
                          </a:solidFill>
                        </a:rPr>
                        <a:t>re </a:t>
                      </a:r>
                      <a:r>
                        <a:rPr lang="en-US" sz="1400" b="1" spc="-5" dirty="0">
                          <a:solidFill>
                            <a:schemeClr val="bg1"/>
                          </a:solidFill>
                        </a:rPr>
                        <a:t>t</a:t>
                      </a:r>
                      <a:r>
                        <a:rPr lang="en-US" sz="1400" b="1" dirty="0">
                          <a:solidFill>
                            <a:schemeClr val="bg1"/>
                          </a:solidFill>
                        </a:rPr>
                        <a:t>r</a:t>
                      </a:r>
                      <a:r>
                        <a:rPr lang="en-US" sz="1400" b="1" spc="-10" dirty="0">
                          <a:solidFill>
                            <a:schemeClr val="bg1"/>
                          </a:solidFill>
                        </a:rPr>
                        <a:t>i</a:t>
                      </a:r>
                      <a:r>
                        <a:rPr lang="en-US" sz="1400" b="1" spc="-5" dirty="0">
                          <a:solidFill>
                            <a:schemeClr val="bg1"/>
                          </a:solidFill>
                        </a:rPr>
                        <a:t>a</a:t>
                      </a:r>
                      <a:r>
                        <a:rPr lang="en-US" sz="1400" b="1" spc="-10" dirty="0">
                          <a:solidFill>
                            <a:schemeClr val="bg1"/>
                          </a:solidFill>
                        </a:rPr>
                        <a:t>l</a:t>
                      </a:r>
                      <a:r>
                        <a:rPr lang="en-US" sz="1400" b="1" dirty="0">
                          <a:solidFill>
                            <a:schemeClr val="bg1"/>
                          </a:solidFill>
                        </a:rPr>
                        <a:t>s, </a:t>
                      </a:r>
                      <a:r>
                        <a:rPr lang="en-US" sz="1400" b="1" spc="-5" dirty="0">
                          <a:solidFill>
                            <a:schemeClr val="bg1"/>
                          </a:solidFill>
                        </a:rPr>
                        <a:t>Lo</a:t>
                      </a:r>
                      <a:r>
                        <a:rPr lang="en-US" sz="1400" b="1" dirty="0">
                          <a:solidFill>
                            <a:schemeClr val="bg1"/>
                          </a:solidFill>
                        </a:rPr>
                        <a:t>ve</a:t>
                      </a:r>
                      <a:r>
                        <a:rPr lang="en-US" sz="1400" b="1" spc="-15" dirty="0">
                          <a:solidFill>
                            <a:schemeClr val="bg1"/>
                          </a:solidFill>
                        </a:rPr>
                        <a:t> </a:t>
                      </a:r>
                      <a:r>
                        <a:rPr lang="en-US" sz="1400" b="1" spc="-5" dirty="0">
                          <a:solidFill>
                            <a:schemeClr val="bg1"/>
                          </a:solidFill>
                        </a:rPr>
                        <a:t>t</a:t>
                      </a:r>
                      <a:r>
                        <a:rPr lang="en-US" sz="1400" b="1" dirty="0">
                          <a:solidFill>
                            <a:schemeClr val="bg1"/>
                          </a:solidFill>
                        </a:rPr>
                        <a:t>o</a:t>
                      </a:r>
                      <a:r>
                        <a:rPr lang="en-US" sz="1400" b="1" spc="-5" dirty="0">
                          <a:solidFill>
                            <a:schemeClr val="bg1"/>
                          </a:solidFill>
                        </a:rPr>
                        <a:t> e</a:t>
                      </a:r>
                      <a:r>
                        <a:rPr lang="en-US" sz="1400" b="1" spc="-20" dirty="0">
                          <a:solidFill>
                            <a:schemeClr val="bg1"/>
                          </a:solidFill>
                        </a:rPr>
                        <a:t>n</a:t>
                      </a:r>
                      <a:r>
                        <a:rPr lang="en-US" sz="1400" b="1" dirty="0">
                          <a:solidFill>
                            <a:schemeClr val="bg1"/>
                          </a:solidFill>
                        </a:rPr>
                        <a:t>c</a:t>
                      </a:r>
                      <a:r>
                        <a:rPr lang="en-US" sz="1400" b="1" spc="-5" dirty="0">
                          <a:solidFill>
                            <a:schemeClr val="bg1"/>
                          </a:solidFill>
                        </a:rPr>
                        <a:t>ou</a:t>
                      </a:r>
                      <a:r>
                        <a:rPr lang="en-US" sz="1400" b="1" dirty="0">
                          <a:solidFill>
                            <a:schemeClr val="bg1"/>
                          </a:solidFill>
                        </a:rPr>
                        <a:t>r</a:t>
                      </a:r>
                      <a:r>
                        <a:rPr lang="en-US" sz="1400" b="1" spc="-20" dirty="0">
                          <a:solidFill>
                            <a:schemeClr val="bg1"/>
                          </a:solidFill>
                        </a:rPr>
                        <a:t>a</a:t>
                      </a:r>
                      <a:r>
                        <a:rPr lang="en-US" sz="1400" b="1" spc="-5" dirty="0">
                          <a:solidFill>
                            <a:schemeClr val="bg1"/>
                          </a:solidFill>
                        </a:rPr>
                        <a:t>g</a:t>
                      </a:r>
                      <a:r>
                        <a:rPr lang="en-US" sz="1400" b="1" dirty="0">
                          <a:solidFill>
                            <a:schemeClr val="bg1"/>
                          </a:solidFill>
                        </a:rPr>
                        <a:t>e</a:t>
                      </a:r>
                      <a:r>
                        <a:rPr lang="en-US" sz="1400" b="1" spc="-5" dirty="0">
                          <a:solidFill>
                            <a:schemeClr val="bg1"/>
                          </a:solidFill>
                        </a:rPr>
                        <a:t> othe</a:t>
                      </a:r>
                      <a:r>
                        <a:rPr lang="en-US" sz="1400" b="1" spc="-10" dirty="0">
                          <a:solidFill>
                            <a:schemeClr val="bg1"/>
                          </a:solidFill>
                        </a:rPr>
                        <a:t>r</a:t>
                      </a:r>
                      <a:r>
                        <a:rPr lang="en-US" sz="1400" b="1" dirty="0">
                          <a:solidFill>
                            <a:schemeClr val="bg1"/>
                          </a:solidFill>
                        </a:rPr>
                        <a:t>s</a:t>
                      </a:r>
                      <a:endParaRPr lang="en-US" sz="1400" b="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266">
                <a:tc>
                  <a:txBody>
                    <a:bodyPr/>
                    <a:lstStyle/>
                    <a:p>
                      <a:pPr algn="ctr"/>
                      <a:r>
                        <a:rPr lang="en-US" sz="1800" b="1" i="1" dirty="0">
                          <a:solidFill>
                            <a:srgbClr val="FF0000"/>
                          </a:solidFill>
                        </a:rPr>
                        <a:t>Emphasis</a:t>
                      </a:r>
                      <a:endParaRPr lang="en-US" sz="1800" b="1" i="1" dirty="0">
                        <a:solidFill>
                          <a:srgbClr val="FF0000"/>
                        </a:solidFill>
                        <a:latin typeface="+mn-lt"/>
                      </a:endParaRPr>
                    </a:p>
                  </a:txBody>
                  <a:tcPr anchor="ctr">
                    <a:solidFill>
                      <a:schemeClr val="tx1"/>
                    </a:solidFill>
                  </a:tcPr>
                </a:tc>
                <a:tc gridSpan="3">
                  <a:txBody>
                    <a:bodyPr/>
                    <a:lstStyle/>
                    <a:p>
                      <a:pPr algn="ctr"/>
                      <a:r>
                        <a:rPr lang="en-US" sz="1800" b="1" i="1" dirty="0">
                          <a:solidFill>
                            <a:schemeClr val="bg1"/>
                          </a:solidFill>
                        </a:rPr>
                        <a:t>Instruction</a:t>
                      </a:r>
                      <a:endParaRPr lang="en-US" sz="18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3">
                  <a:txBody>
                    <a:bodyPr/>
                    <a:lstStyle/>
                    <a:p>
                      <a:pPr algn="ctr"/>
                      <a:r>
                        <a:rPr lang="en-US" sz="1800" b="1" i="1">
                          <a:solidFill>
                            <a:schemeClr val="bg1"/>
                          </a:solidFill>
                        </a:rPr>
                        <a:t>Exhortation</a:t>
                      </a:r>
                      <a:endParaRPr lang="en-US" sz="18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14959">
                <a:tc>
                  <a:txBody>
                    <a:bodyPr/>
                    <a:lstStyle/>
                    <a:p>
                      <a:pPr algn="ctr"/>
                      <a:r>
                        <a:rPr lang="en-US" sz="1800" b="1" i="1" dirty="0">
                          <a:solidFill>
                            <a:srgbClr val="FF0000"/>
                          </a:solidFill>
                        </a:rPr>
                        <a:t>Warnings</a:t>
                      </a:r>
                      <a:endParaRPr lang="en-US" sz="1800" b="1" i="1" dirty="0">
                        <a:solidFill>
                          <a:srgbClr val="FF0000"/>
                        </a:solidFill>
                        <a:latin typeface="+mn-lt"/>
                      </a:endParaRPr>
                    </a:p>
                  </a:txBody>
                  <a:tcPr anchor="ctr">
                    <a:solidFill>
                      <a:schemeClr val="tx1"/>
                    </a:solidFill>
                  </a:tcPr>
                </a:tc>
                <a:tc gridSpan="3">
                  <a:txBody>
                    <a:bodyPr/>
                    <a:lstStyle/>
                    <a:p>
                      <a:pPr algn="l"/>
                      <a:r>
                        <a:rPr lang="en-US" sz="1600" b="1" dirty="0">
                          <a:solidFill>
                            <a:schemeClr val="bg1"/>
                          </a:solidFill>
                        </a:rPr>
                        <a:t>          (</a:t>
                      </a:r>
                      <a:r>
                        <a:rPr lang="en-US" sz="1600" b="1" spc="-5" dirty="0">
                          <a:solidFill>
                            <a:schemeClr val="bg1"/>
                          </a:solidFill>
                        </a:rPr>
                        <a:t>2:</a:t>
                      </a:r>
                      <a:r>
                        <a:rPr lang="en-US" sz="1600" b="1" spc="-20" dirty="0">
                          <a:solidFill>
                            <a:schemeClr val="bg1"/>
                          </a:solidFill>
                        </a:rPr>
                        <a:t>1</a:t>
                      </a:r>
                      <a:r>
                        <a:rPr lang="en-US" sz="1600" b="1" dirty="0">
                          <a:solidFill>
                            <a:schemeClr val="bg1"/>
                          </a:solidFill>
                        </a:rPr>
                        <a:t>-</a:t>
                      </a:r>
                      <a:r>
                        <a:rPr lang="en-US" sz="1600" b="1" spc="-5" dirty="0">
                          <a:solidFill>
                            <a:schemeClr val="bg1"/>
                          </a:solidFill>
                        </a:rPr>
                        <a:t>4</a:t>
                      </a:r>
                      <a:r>
                        <a:rPr lang="en-US" sz="1600" b="1" dirty="0">
                          <a:solidFill>
                            <a:schemeClr val="bg1"/>
                          </a:solidFill>
                        </a:rPr>
                        <a:t>)  </a:t>
                      </a:r>
                      <a:r>
                        <a:rPr lang="en-US" sz="1600" b="1" baseline="0" dirty="0">
                          <a:solidFill>
                            <a:schemeClr val="bg1"/>
                          </a:solidFill>
                        </a:rPr>
                        <a:t>     </a:t>
                      </a:r>
                      <a:r>
                        <a:rPr lang="en-US" sz="1600" b="1" dirty="0">
                          <a:solidFill>
                            <a:schemeClr val="bg1"/>
                          </a:solidFill>
                        </a:rPr>
                        <a:t>  	       (</a:t>
                      </a:r>
                      <a:r>
                        <a:rPr lang="en-US" sz="1600" b="1" spc="-5" dirty="0">
                          <a:solidFill>
                            <a:schemeClr val="bg1"/>
                          </a:solidFill>
                        </a:rPr>
                        <a:t>3:</a:t>
                      </a:r>
                      <a:r>
                        <a:rPr lang="en-US" sz="1600" b="1" spc="-20" dirty="0">
                          <a:solidFill>
                            <a:schemeClr val="bg1"/>
                          </a:solidFill>
                        </a:rPr>
                        <a:t>7</a:t>
                      </a:r>
                      <a:r>
                        <a:rPr lang="en-US" sz="1600" b="1" dirty="0">
                          <a:solidFill>
                            <a:schemeClr val="bg1"/>
                          </a:solidFill>
                        </a:rPr>
                        <a:t>-</a:t>
                      </a:r>
                      <a:r>
                        <a:rPr lang="en-US" sz="1600" b="1" spc="-5" dirty="0">
                          <a:solidFill>
                            <a:schemeClr val="bg1"/>
                          </a:solidFill>
                        </a:rPr>
                        <a:t>4:1</a:t>
                      </a:r>
                      <a:r>
                        <a:rPr lang="en-US" sz="1600" b="1" spc="-20" dirty="0">
                          <a:solidFill>
                            <a:schemeClr val="bg1"/>
                          </a:solidFill>
                        </a:rPr>
                        <a:t>3</a:t>
                      </a:r>
                      <a:r>
                        <a:rPr lang="en-US" sz="1600" b="1" dirty="0">
                          <a:solidFill>
                            <a:schemeClr val="bg1"/>
                          </a:solidFill>
                        </a:rPr>
                        <a:t>)                          (</a:t>
                      </a:r>
                      <a:r>
                        <a:rPr lang="en-US" sz="1600" b="1" spc="-5" dirty="0">
                          <a:solidFill>
                            <a:schemeClr val="bg1"/>
                          </a:solidFill>
                        </a:rPr>
                        <a:t>5</a:t>
                      </a:r>
                      <a:r>
                        <a:rPr lang="en-US" sz="1600" b="1" spc="-15" dirty="0">
                          <a:solidFill>
                            <a:schemeClr val="bg1"/>
                          </a:solidFill>
                        </a:rPr>
                        <a:t>:</a:t>
                      </a:r>
                      <a:r>
                        <a:rPr lang="en-US" sz="1600" b="1" spc="-5" dirty="0">
                          <a:solidFill>
                            <a:schemeClr val="bg1"/>
                          </a:solidFill>
                        </a:rPr>
                        <a:t>11</a:t>
                      </a:r>
                      <a:r>
                        <a:rPr lang="en-US" sz="1600" b="1" dirty="0">
                          <a:solidFill>
                            <a:schemeClr val="bg1"/>
                          </a:solidFill>
                        </a:rPr>
                        <a:t>-</a:t>
                      </a:r>
                      <a:r>
                        <a:rPr lang="en-US" sz="1600" b="1" spc="-5" dirty="0">
                          <a:solidFill>
                            <a:schemeClr val="bg1"/>
                          </a:solidFill>
                        </a:rPr>
                        <a:t>6:20</a:t>
                      </a:r>
                      <a:r>
                        <a:rPr lang="en-US" sz="1600" b="1" dirty="0">
                          <a:solidFill>
                            <a:schemeClr val="bg1"/>
                          </a:solidFill>
                        </a:rPr>
                        <a:t>) </a:t>
                      </a:r>
                    </a:p>
                    <a:p>
                      <a:pPr algn="l"/>
                      <a:r>
                        <a:rPr lang="en-US" sz="1600" b="1" i="1" dirty="0">
                          <a:solidFill>
                            <a:schemeClr val="bg1"/>
                          </a:solidFill>
                        </a:rPr>
                        <a:t>         Drifting &amp;                 Unbelief  &amp;                      </a:t>
                      </a:r>
                      <a:r>
                        <a:rPr lang="en-US" sz="1600" b="1" dirty="0">
                          <a:solidFill>
                            <a:schemeClr val="bg1"/>
                          </a:solidFill>
                        </a:rPr>
                        <a:t>Immaturity &amp;</a:t>
                      </a:r>
                    </a:p>
                    <a:p>
                      <a:pPr algn="l"/>
                      <a:r>
                        <a:rPr lang="en-US" sz="1600" b="1" i="1" dirty="0">
                          <a:solidFill>
                            <a:schemeClr val="bg1"/>
                          </a:solidFill>
                          <a:latin typeface="+mn-lt"/>
                        </a:rPr>
                        <a:t>          Neglect</a:t>
                      </a:r>
                      <a:r>
                        <a:rPr lang="en-US" sz="1600" b="1" i="1" baseline="0" dirty="0">
                          <a:solidFill>
                            <a:schemeClr val="bg1"/>
                          </a:solidFill>
                          <a:latin typeface="+mn-lt"/>
                        </a:rPr>
                        <a:t>                    Disobedience                     Apostasy</a:t>
                      </a:r>
                      <a:endParaRPr lang="en-US" sz="16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600" b="1">
                          <a:solidFill>
                            <a:schemeClr val="bg1"/>
                          </a:solidFill>
                        </a:rPr>
                        <a:t>(</a:t>
                      </a:r>
                      <a:r>
                        <a:rPr lang="en-US" sz="1600" b="1" spc="-5">
                          <a:solidFill>
                            <a:schemeClr val="bg1"/>
                          </a:solidFill>
                        </a:rPr>
                        <a:t>10:19</a:t>
                      </a:r>
                      <a:r>
                        <a:rPr lang="en-US" sz="1600" b="1">
                          <a:solidFill>
                            <a:schemeClr val="bg1"/>
                          </a:solidFill>
                        </a:rPr>
                        <a:t>-</a:t>
                      </a:r>
                      <a:r>
                        <a:rPr lang="en-US" sz="1600" b="1" spc="-5">
                          <a:solidFill>
                            <a:schemeClr val="bg1"/>
                          </a:solidFill>
                        </a:rPr>
                        <a:t>3</a:t>
                      </a:r>
                      <a:r>
                        <a:rPr lang="en-US" sz="1600" b="1" spc="-20">
                          <a:solidFill>
                            <a:schemeClr val="bg1"/>
                          </a:solidFill>
                        </a:rPr>
                        <a:t>9</a:t>
                      </a:r>
                      <a:r>
                        <a:rPr lang="en-US" sz="1600" b="1">
                          <a:solidFill>
                            <a:schemeClr val="bg1"/>
                          </a:solidFill>
                        </a:rPr>
                        <a:t>)</a:t>
                      </a:r>
                      <a:r>
                        <a:rPr lang="en-US" sz="1600" b="1" baseline="0">
                          <a:solidFill>
                            <a:schemeClr val="bg1"/>
                          </a:solidFill>
                        </a:rPr>
                        <a:t> </a:t>
                      </a:r>
                      <a:r>
                        <a:rPr lang="en-US" sz="1600" b="1" i="1">
                          <a:solidFill>
                            <a:schemeClr val="bg1"/>
                          </a:solidFill>
                        </a:rPr>
                        <a:t>Willful Sin</a:t>
                      </a:r>
                      <a:r>
                        <a:rPr lang="en-US" sz="1600" b="1" i="1" baseline="0">
                          <a:solidFill>
                            <a:schemeClr val="bg1"/>
                          </a:solidFill>
                        </a:rPr>
                        <a:t> </a:t>
                      </a:r>
                      <a:r>
                        <a:rPr lang="en-US" sz="1600" b="1" i="1">
                          <a:solidFill>
                            <a:schemeClr val="bg1"/>
                          </a:solidFill>
                        </a:rPr>
                        <a:t>Judgment</a:t>
                      </a:r>
                      <a:endParaRPr lang="en-US" sz="1600" b="1" i="1" dirty="0">
                        <a:solidFill>
                          <a:schemeClr val="bg1"/>
                        </a:solidFill>
                      </a:endParaRPr>
                    </a:p>
                  </a:txBody>
                  <a:tcPr anchor="ctr">
                    <a:solidFill>
                      <a:schemeClr val="tx1"/>
                    </a:solidFill>
                  </a:tcPr>
                </a:tc>
                <a:tc hMerge="1">
                  <a:txBody>
                    <a:bodyPr/>
                    <a:lstStyle/>
                    <a:p>
                      <a:endParaRPr lang="en-US"/>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a:solidFill>
                            <a:schemeClr val="bg1"/>
                          </a:solidFill>
                        </a:rPr>
                        <a:t>(</a:t>
                      </a:r>
                      <a:r>
                        <a:rPr lang="en-US" sz="1600" b="1" spc="-5">
                          <a:solidFill>
                            <a:schemeClr val="bg1"/>
                          </a:solidFill>
                        </a:rPr>
                        <a:t>12:2</a:t>
                      </a:r>
                      <a:r>
                        <a:rPr lang="en-US" sz="1600" b="1" spc="-20">
                          <a:solidFill>
                            <a:schemeClr val="bg1"/>
                          </a:solidFill>
                        </a:rPr>
                        <a:t>5</a:t>
                      </a:r>
                      <a:r>
                        <a:rPr lang="en-US" sz="1600" b="1">
                          <a:solidFill>
                            <a:schemeClr val="bg1"/>
                          </a:solidFill>
                        </a:rPr>
                        <a:t>-</a:t>
                      </a:r>
                      <a:r>
                        <a:rPr lang="en-US" sz="1600" b="1" spc="-5">
                          <a:solidFill>
                            <a:schemeClr val="bg1"/>
                          </a:solidFill>
                        </a:rPr>
                        <a:t>29) </a:t>
                      </a:r>
                      <a:r>
                        <a:rPr lang="en-US" sz="1600" b="1" i="1">
                          <a:solidFill>
                            <a:schemeClr val="bg1"/>
                          </a:solidFill>
                        </a:rPr>
                        <a:t>Falling Short </a:t>
                      </a:r>
                      <a:r>
                        <a:rPr lang="en-US" sz="1600" b="1" i="1" baseline="0">
                          <a:solidFill>
                            <a:schemeClr val="bg1"/>
                          </a:solidFill>
                        </a:rPr>
                        <a:t> &amp; </a:t>
                      </a:r>
                      <a:r>
                        <a:rPr lang="en-US" sz="1600" b="1" i="1">
                          <a:solidFill>
                            <a:schemeClr val="bg1"/>
                          </a:solidFill>
                        </a:rPr>
                        <a:t>Refusal to Hear  </a:t>
                      </a:r>
                      <a:endParaRPr lang="en-US" sz="1600" b="1" i="1" dirty="0">
                        <a:solidFill>
                          <a:schemeClr val="bg1"/>
                        </a:solidFill>
                        <a:latin typeface="+mn-lt"/>
                      </a:endParaRPr>
                    </a:p>
                  </a:txBody>
                  <a:tcPr anchor="ctr">
                    <a:solidFill>
                      <a:schemeClr val="tx1"/>
                    </a:solidFill>
                  </a:tcPr>
                </a:tc>
                <a:extLst>
                  <a:ext uri="{0D108BD9-81ED-4DB2-BD59-A6C34878D82A}">
                    <a16:rowId xmlns:a16="http://schemas.microsoft.com/office/drawing/2014/main" val="10003"/>
                  </a:ext>
                </a:extLst>
              </a:tr>
              <a:tr h="438320">
                <a:tc>
                  <a:txBody>
                    <a:bodyPr/>
                    <a:lstStyle/>
                    <a:p>
                      <a:pPr algn="ctr"/>
                      <a:r>
                        <a:rPr lang="en-US" sz="1800" b="1" i="1" dirty="0">
                          <a:solidFill>
                            <a:srgbClr val="FF0000"/>
                          </a:solidFill>
                        </a:rPr>
                        <a:t>Theme</a:t>
                      </a:r>
                      <a:endParaRPr lang="en-US" sz="1800" b="1" i="1" dirty="0">
                        <a:solidFill>
                          <a:srgbClr val="FF0000"/>
                        </a:solidFill>
                        <a:latin typeface="+mn-lt"/>
                      </a:endParaRPr>
                    </a:p>
                  </a:txBody>
                  <a:tcPr anchor="ctr">
                    <a:solidFill>
                      <a:schemeClr val="tx1"/>
                    </a:solidFill>
                  </a:tcPr>
                </a:tc>
                <a:tc gridSpan="6">
                  <a:txBody>
                    <a:bodyPr/>
                    <a:lstStyle/>
                    <a:p>
                      <a:pPr algn="ctr"/>
                      <a:r>
                        <a:rPr lang="en-US" sz="2400" b="1" i="1" dirty="0">
                          <a:solidFill>
                            <a:schemeClr val="bg1"/>
                          </a:solidFill>
                        </a:rPr>
                        <a:t>The Absolute</a:t>
                      </a:r>
                      <a:r>
                        <a:rPr lang="en-US" sz="2400" b="1" i="1" baseline="0" dirty="0">
                          <a:solidFill>
                            <a:schemeClr val="bg1"/>
                          </a:solidFill>
                        </a:rPr>
                        <a:t> Superiority of Christ  / </a:t>
                      </a:r>
                      <a:r>
                        <a:rPr lang="en-US" sz="2400" b="1" i="1" baseline="0" dirty="0">
                          <a:solidFill>
                            <a:srgbClr val="FFFF00"/>
                          </a:solidFill>
                        </a:rPr>
                        <a:t>Christ the High Priest</a:t>
                      </a:r>
                      <a:endParaRPr lang="en-US" sz="2400" b="1" i="1" dirty="0">
                        <a:solidFill>
                          <a:srgbClr val="FFFF00"/>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59754">
                <a:tc>
                  <a:txBody>
                    <a:bodyPr/>
                    <a:lstStyle/>
                    <a:p>
                      <a:pPr algn="ctr"/>
                      <a:r>
                        <a:rPr lang="en-US" sz="1800" b="1" i="1" u="sng" dirty="0">
                          <a:solidFill>
                            <a:srgbClr val="FF0000"/>
                          </a:solidFill>
                          <a:latin typeface="+mn-lt"/>
                        </a:rPr>
                        <a:t>Outline</a:t>
                      </a:r>
                    </a:p>
                  </a:txBody>
                  <a:tcPr anchor="c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a:solidFill>
                            <a:srgbClr val="FFFF00"/>
                          </a:solidFill>
                        </a:rPr>
                        <a:t>1 -Christ the </a:t>
                      </a:r>
                      <a:r>
                        <a:rPr lang="en-US" sz="1400" b="1" i="1" u="sng">
                          <a:solidFill>
                            <a:srgbClr val="FFFF00"/>
                          </a:solidFill>
                        </a:rPr>
                        <a:t>Son of God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u="none">
                          <a:solidFill>
                            <a:srgbClr val="FFFF00"/>
                          </a:solidFill>
                        </a:rPr>
                        <a:t>2- Christ the </a:t>
                      </a:r>
                      <a:r>
                        <a:rPr lang="en-US" sz="1400" b="1" i="1" u="sng">
                          <a:solidFill>
                            <a:srgbClr val="FFFF00"/>
                          </a:solidFill>
                        </a:rPr>
                        <a:t>Son of</a:t>
                      </a:r>
                      <a:r>
                        <a:rPr lang="en-US" sz="1400" b="1" i="1" u="sng" baseline="0">
                          <a:solidFill>
                            <a:srgbClr val="FFFF00"/>
                          </a:solidFill>
                        </a:rPr>
                        <a:t> Man</a:t>
                      </a:r>
                      <a:endParaRPr lang="en-US" sz="1400" b="1" i="1" u="sng" dirty="0">
                        <a:solidFill>
                          <a:srgbClr val="FFFF00"/>
                        </a:solidFill>
                      </a:endParaRPr>
                    </a:p>
                  </a:txBody>
                  <a:tcPr anchor="ctr">
                    <a:solidFill>
                      <a:schemeClr val="tx1"/>
                    </a:solidFill>
                  </a:tcPr>
                </a:tc>
                <a:tc gridSpan="3">
                  <a:txBody>
                    <a:bodyPr/>
                    <a:lstStyle/>
                    <a:p>
                      <a:pPr algn="ctr"/>
                      <a:r>
                        <a:rPr lang="en-US" sz="1400" b="1" i="1" dirty="0">
                          <a:solidFill>
                            <a:srgbClr val="FFFF00"/>
                          </a:solidFill>
                          <a:latin typeface="+mn-lt"/>
                        </a:rPr>
                        <a:t>3:1-10:18 </a:t>
                      </a:r>
                      <a:r>
                        <a:rPr lang="en-US" sz="1400" b="1" i="1" dirty="0">
                          <a:solidFill>
                            <a:schemeClr val="bg1"/>
                          </a:solidFill>
                          <a:latin typeface="+mn-lt"/>
                        </a:rPr>
                        <a:t> </a:t>
                      </a:r>
                      <a:r>
                        <a:rPr lang="en-US" sz="1400" b="1" i="1" u="none" dirty="0">
                          <a:solidFill>
                            <a:srgbClr val="FFFF00"/>
                          </a:solidFill>
                          <a:latin typeface="+mn-lt"/>
                        </a:rPr>
                        <a:t>Christ the  </a:t>
                      </a:r>
                      <a:r>
                        <a:rPr lang="en-US" sz="1400" b="1" i="1" u="sng" dirty="0">
                          <a:solidFill>
                            <a:srgbClr val="FFFF00"/>
                          </a:solidFill>
                          <a:latin typeface="+mn-lt"/>
                        </a:rPr>
                        <a:t>High</a:t>
                      </a:r>
                      <a:r>
                        <a:rPr lang="en-US" sz="1400" b="1" i="1" u="none" dirty="0">
                          <a:solidFill>
                            <a:srgbClr val="FFFF00"/>
                          </a:solidFill>
                          <a:latin typeface="+mn-lt"/>
                        </a:rPr>
                        <a:t> </a:t>
                      </a:r>
                      <a:r>
                        <a:rPr lang="en-US" sz="1400" b="1" i="1" u="sng" dirty="0">
                          <a:solidFill>
                            <a:srgbClr val="FFFF00"/>
                          </a:solidFill>
                          <a:latin typeface="+mn-lt"/>
                        </a:rPr>
                        <a:t>Priest</a:t>
                      </a:r>
                    </a:p>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rPr>
                        <a:t>8:1 Now the main point in what has been said </a:t>
                      </a:r>
                      <a:r>
                        <a:rPr lang="en-US" sz="1400" b="1" i="1" dirty="0">
                          <a:solidFill>
                            <a:schemeClr val="bg1"/>
                          </a:solidFill>
                        </a:rPr>
                        <a:t>is this</a:t>
                      </a:r>
                      <a:r>
                        <a:rPr lang="en-US" sz="1400" b="1" dirty="0">
                          <a:solidFill>
                            <a:schemeClr val="bg1"/>
                          </a:solidFill>
                        </a:rPr>
                        <a:t>: </a:t>
                      </a:r>
                      <a:r>
                        <a:rPr lang="en-US" sz="1800" b="1" dirty="0">
                          <a:solidFill>
                            <a:schemeClr val="bg1"/>
                          </a:solidFill>
                        </a:rPr>
                        <a:t>we have such a </a:t>
                      </a:r>
                      <a:r>
                        <a:rPr lang="en-US" sz="1800" b="1" u="sng" dirty="0">
                          <a:solidFill>
                            <a:schemeClr val="bg1"/>
                          </a:solidFill>
                        </a:rPr>
                        <a:t>high priest </a:t>
                      </a:r>
                      <a:r>
                        <a:rPr lang="en-US" sz="1800" b="1" dirty="0">
                          <a:solidFill>
                            <a:schemeClr val="bg1"/>
                          </a:solidFill>
                        </a:rPr>
                        <a:t>…. </a:t>
                      </a:r>
                      <a:endParaRPr lang="en-US" sz="1800" b="1" i="1" u="sng"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400" b="1" i="1" dirty="0">
                          <a:solidFill>
                            <a:srgbClr val="FFFF00"/>
                          </a:solidFill>
                          <a:latin typeface="+mn-lt"/>
                        </a:rPr>
                        <a:t>10:19-13:21</a:t>
                      </a:r>
                    </a:p>
                    <a:p>
                      <a:pPr algn="ctr"/>
                      <a:r>
                        <a:rPr lang="en-US" sz="1400" b="1" i="1" dirty="0">
                          <a:solidFill>
                            <a:srgbClr val="FFFF00"/>
                          </a:solidFill>
                          <a:latin typeface="+mn-lt"/>
                        </a:rPr>
                        <a:t>Christ the </a:t>
                      </a:r>
                      <a:r>
                        <a:rPr lang="en-US" sz="1400" b="1" i="1" u="sng" dirty="0">
                          <a:solidFill>
                            <a:srgbClr val="FFFF00"/>
                          </a:solidFill>
                          <a:latin typeface="+mn-lt"/>
                        </a:rPr>
                        <a:t>Way</a:t>
                      </a:r>
                    </a:p>
                    <a:p>
                      <a:pPr algn="ctr"/>
                      <a:r>
                        <a:rPr lang="en-US" sz="1400" b="1" i="1" dirty="0">
                          <a:solidFill>
                            <a:schemeClr val="bg1"/>
                          </a:solidFill>
                          <a:latin typeface="+mn-lt"/>
                        </a:rPr>
                        <a:t>Therefore let us…</a:t>
                      </a:r>
                    </a:p>
                  </a:txBody>
                  <a:tcPr anchor="ctr">
                    <a:solidFill>
                      <a:schemeClr val="tx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Rounded Rectangular Callout 4"/>
          <p:cNvSpPr/>
          <p:nvPr/>
        </p:nvSpPr>
        <p:spPr>
          <a:xfrm>
            <a:off x="4267200" y="2343150"/>
            <a:ext cx="4419600" cy="1981200"/>
          </a:xfrm>
          <a:prstGeom prst="wedgeRoundRectCallout">
            <a:avLst>
              <a:gd name="adj1" fmla="val -88912"/>
              <a:gd name="adj2" fmla="val -87659"/>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5" tIns="45692" rIns="91375" bIns="45692" rtlCol="0" anchor="t"/>
          <a:lstStyle/>
          <a:p>
            <a:pPr algn="ctr"/>
            <a:r>
              <a:rPr lang="en-US" sz="2400" b="1" i="1" u="sng" dirty="0">
                <a:solidFill>
                  <a:srgbClr val="FFFF00"/>
                </a:solidFill>
                <a:latin typeface="Cambria" pitchFamily="18" charset="0"/>
              </a:rPr>
              <a:t>Chapter 2 -Big Picture</a:t>
            </a:r>
          </a:p>
          <a:p>
            <a:pPr algn="ctr"/>
            <a:r>
              <a:rPr lang="en-US" sz="2400" i="1" dirty="0">
                <a:solidFill>
                  <a:srgbClr val="FFFF00"/>
                </a:solidFill>
                <a:latin typeface="Cambria" pitchFamily="18" charset="0"/>
              </a:rPr>
              <a:t>The  exalted Son became a man in order to taste death for all  and </a:t>
            </a:r>
            <a:r>
              <a:rPr lang="en-US" sz="2400" dirty="0">
                <a:solidFill>
                  <a:srgbClr val="FFFF00"/>
                </a:solidFill>
                <a:latin typeface="Cambria" pitchFamily="18" charset="0"/>
              </a:rPr>
              <a:t>be perfectly qualified to be our High Priest </a:t>
            </a:r>
            <a:endParaRPr lang="en-US" sz="2400" i="1" dirty="0">
              <a:solidFill>
                <a:srgbClr val="FFFF00"/>
              </a:solidFill>
              <a:latin typeface="Cambria" pitchFamily="18" charset="0"/>
            </a:endParaRPr>
          </a:p>
          <a:p>
            <a:pPr algn="ctr"/>
            <a:endParaRPr lang="en-US" sz="2400" i="1" dirty="0">
              <a:solidFill>
                <a:srgbClr val="FFFF00"/>
              </a:solidFill>
              <a:latin typeface="Cambri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343400" y="895351"/>
            <a:ext cx="1066800" cy="381000"/>
          </a:xfrm>
          <a:prstGeom prst="roundRect">
            <a:avLst/>
          </a:prstGeom>
          <a:solidFill>
            <a:schemeClr val="accent5">
              <a:lumMod val="50000"/>
            </a:schemeClr>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4" name="Rectangle 3"/>
          <p:cNvSpPr/>
          <p:nvPr/>
        </p:nvSpPr>
        <p:spPr>
          <a:xfrm>
            <a:off x="381000" y="819188"/>
            <a:ext cx="8153400" cy="954051"/>
          </a:xfrm>
          <a:prstGeom prst="rect">
            <a:avLst/>
          </a:prstGeom>
        </p:spPr>
        <p:txBody>
          <a:bodyPr wrap="square" lIns="91375" tIns="45692" rIns="91375" bIns="45692">
            <a:spAutoFit/>
          </a:bodyPr>
          <a:lstStyle/>
          <a:p>
            <a:pPr algn="ctr"/>
            <a:r>
              <a:rPr lang="en-US" sz="2800" dirty="0">
                <a:latin typeface="Cambria" pitchFamily="18" charset="0"/>
              </a:rPr>
              <a:t>For He did not subject to angels the world to come, concerning which we are speaking. </a:t>
            </a:r>
          </a:p>
        </p:txBody>
      </p:sp>
      <p:sp>
        <p:nvSpPr>
          <p:cNvPr id="7" name="TextBox 6"/>
          <p:cNvSpPr txBox="1"/>
          <p:nvPr/>
        </p:nvSpPr>
        <p:spPr>
          <a:xfrm>
            <a:off x="1600208" y="38"/>
            <a:ext cx="6371248" cy="584695"/>
          </a:xfrm>
          <a:prstGeom prst="rect">
            <a:avLst/>
          </a:prstGeom>
          <a:noFill/>
        </p:spPr>
        <p:txBody>
          <a:bodyPr wrap="none" lIns="91353" tIns="45680" rIns="91353" bIns="45680" rtlCol="0">
            <a:spAutoFit/>
          </a:bodyPr>
          <a:lstStyle/>
          <a:p>
            <a:r>
              <a:rPr lang="en-US" sz="3200" b="1" i="1" u="sng" dirty="0">
                <a:solidFill>
                  <a:srgbClr val="FFFF00"/>
                </a:solidFill>
                <a:latin typeface="Cambria" pitchFamily="18" charset="0"/>
              </a:rPr>
              <a:t>“the world to come” - Hebrews 2:5</a:t>
            </a:r>
          </a:p>
        </p:txBody>
      </p:sp>
      <p:cxnSp>
        <p:nvCxnSpPr>
          <p:cNvPr id="6" name="Straight Connector 5"/>
          <p:cNvCxnSpPr/>
          <p:nvPr/>
        </p:nvCxnSpPr>
        <p:spPr bwMode="auto">
          <a:xfrm>
            <a:off x="6019800" y="1276350"/>
            <a:ext cx="2057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8" name="Rounded Rectangle 7"/>
          <p:cNvSpPr/>
          <p:nvPr/>
        </p:nvSpPr>
        <p:spPr>
          <a:xfrm>
            <a:off x="533400" y="2343150"/>
            <a:ext cx="7924800" cy="1736646"/>
          </a:xfrm>
          <a:prstGeom prst="roundRect">
            <a:avLst/>
          </a:prstGeom>
          <a:solidFill>
            <a:schemeClr val="bg2"/>
          </a:solidFill>
          <a:ln w="19050">
            <a:solidFill>
              <a:srgbClr val="FFFF00"/>
            </a:solidFill>
          </a:ln>
        </p:spPr>
        <p:txBody>
          <a:bodyPr wrap="square" rtlCol="0" anchor="ctr">
            <a:spAutoFit/>
          </a:bodyPr>
          <a:lstStyle/>
          <a:p>
            <a:pPr algn="ctr"/>
            <a:r>
              <a:rPr lang="en-US" sz="2400" b="1" dirty="0">
                <a:solidFill>
                  <a:srgbClr val="FFFF00"/>
                </a:solidFill>
                <a:latin typeface="Cambria" pitchFamily="18" charset="0"/>
              </a:rPr>
              <a:t>The author returns from his brief warning to resume his demonstration that the Son and His word is greater than the angels and the word that came through them.</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152400" y="438153"/>
            <a:ext cx="8991600" cy="523164"/>
          </a:xfrm>
          <a:prstGeom prst="rect">
            <a:avLst/>
          </a:prstGeom>
          <a:noFill/>
          <a:ln w="9525">
            <a:noFill/>
            <a:miter lim="800000"/>
            <a:headEnd/>
            <a:tailEnd/>
          </a:ln>
          <a:effectLst/>
        </p:spPr>
        <p:txBody>
          <a:bodyPr lIns="91375" tIns="45692" rIns="91375" bIns="45692">
            <a:spAutoFit/>
          </a:bodyPr>
          <a:lstStyle/>
          <a:p>
            <a:pPr algn="ctr">
              <a:spcBef>
                <a:spcPct val="50000"/>
              </a:spcBef>
            </a:pPr>
            <a:r>
              <a:rPr lang="en-US" sz="2800" dirty="0">
                <a:solidFill>
                  <a:srgbClr val="FFFF00"/>
                </a:solidFill>
                <a:latin typeface="Cambria" pitchFamily="18" charset="0"/>
              </a:rPr>
              <a:t>Chapter 1 Objectives (the student will be able to . . .)</a:t>
            </a:r>
          </a:p>
        </p:txBody>
      </p:sp>
      <p:sp>
        <p:nvSpPr>
          <p:cNvPr id="58372" name="Rectangle 4"/>
          <p:cNvSpPr>
            <a:spLocks noGrp="1" noChangeArrowheads="1"/>
          </p:cNvSpPr>
          <p:nvPr>
            <p:ph type="body" sz="half" idx="1"/>
          </p:nvPr>
        </p:nvSpPr>
        <p:spPr>
          <a:xfrm>
            <a:off x="381000" y="1123950"/>
            <a:ext cx="8458200" cy="3657600"/>
          </a:xfrm>
        </p:spPr>
        <p:txBody>
          <a:bodyPr/>
          <a:lstStyle/>
          <a:p>
            <a:pPr marL="533018" indent="-533018">
              <a:lnSpc>
                <a:spcPct val="90000"/>
              </a:lnSpc>
              <a:spcAft>
                <a:spcPts val="1200"/>
              </a:spcAft>
              <a:buSzPct val="85000"/>
              <a:buFont typeface="Wingdings" pitchFamily="2" charset="2"/>
              <a:buAutoNum type="arabicPeriod"/>
            </a:pPr>
            <a:r>
              <a:rPr lang="en-US" b="0" dirty="0">
                <a:effectLst/>
                <a:latin typeface="Cambria" pitchFamily="18" charset="0"/>
              </a:rPr>
              <a:t>Know the overall message and the primary comparison of Chapter 1</a:t>
            </a:r>
          </a:p>
        </p:txBody>
      </p:sp>
      <p:sp>
        <p:nvSpPr>
          <p:cNvPr id="58373" name="Rectangle 5"/>
          <p:cNvSpPr>
            <a:spLocks noChangeArrowheads="1"/>
          </p:cNvSpPr>
          <p:nvPr/>
        </p:nvSpPr>
        <p:spPr bwMode="auto">
          <a:xfrm>
            <a:off x="152400" y="-19050"/>
            <a:ext cx="8637587" cy="523164"/>
          </a:xfrm>
          <a:prstGeom prst="rect">
            <a:avLst/>
          </a:prstGeom>
          <a:noFill/>
          <a:ln w="9525">
            <a:noFill/>
            <a:miter lim="800000"/>
            <a:headEnd/>
            <a:tailEnd/>
          </a:ln>
          <a:effectLst/>
        </p:spPr>
        <p:txBody>
          <a:bodyPr lIns="91375" tIns="45692" rIns="91375" bIns="45692" anchor="b">
            <a:spAutoFit/>
          </a:bodyPr>
          <a:lstStyle/>
          <a:p>
            <a:pPr algn="ctr" eaLnBrk="1" hangingPunct="1"/>
            <a:r>
              <a:rPr lang="en-US" sz="2800" b="1" i="1" u="sng" dirty="0">
                <a:solidFill>
                  <a:srgbClr val="FFFF00"/>
                </a:solidFill>
                <a:latin typeface="Cambria" pitchFamily="18" charset="0"/>
              </a:rPr>
              <a:t>Hebrews Chapter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dissolve">
                                      <p:cBhvr>
                                        <p:cTn id="7" dur="500"/>
                                        <p:tgtEl>
                                          <p:spTgt spid="58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457200" y="0"/>
            <a:ext cx="8229600" cy="361950"/>
          </a:xfrm>
          <a:noFill/>
          <a:effectLst>
            <a:outerShdw dist="38099" dir="2700000" algn="ctr" rotWithShape="0">
              <a:srgbClr val="000000">
                <a:alpha val="74997"/>
              </a:srgbClr>
            </a:outerShdw>
          </a:effectLst>
        </p:spPr>
        <p:txBody>
          <a:bodyPr/>
          <a:lstStyle/>
          <a:p>
            <a:pPr eaLnBrk="1" hangingPunct="1"/>
            <a:r>
              <a:rPr lang="en-US" altLang="en-US" sz="2400" b="1" i="1" u="sng" dirty="0">
                <a:solidFill>
                  <a:srgbClr val="FFFF00"/>
                </a:solidFill>
                <a:effectLst/>
                <a:latin typeface="Cambria" pitchFamily="18" charset="0"/>
              </a:rPr>
              <a:t>“</a:t>
            </a:r>
            <a:r>
              <a:rPr lang="en-US" sz="2400" b="1" i="1" u="sng" dirty="0">
                <a:solidFill>
                  <a:srgbClr val="FFFF00"/>
                </a:solidFill>
                <a:effectLst/>
                <a:latin typeface="Cambria" pitchFamily="18" charset="0"/>
              </a:rPr>
              <a:t>World To Come</a:t>
            </a:r>
            <a:r>
              <a:rPr lang="en-US" altLang="en-US" sz="2400" b="1" i="1" u="sng" dirty="0">
                <a:solidFill>
                  <a:srgbClr val="FFFF00"/>
                </a:solidFill>
                <a:effectLst/>
                <a:latin typeface="Cambria" pitchFamily="18" charset="0"/>
              </a:rPr>
              <a:t>”</a:t>
            </a:r>
            <a:endParaRPr lang="en-US" sz="2400" b="1" i="1" u="sng" dirty="0">
              <a:solidFill>
                <a:srgbClr val="FFFF00"/>
              </a:solidFill>
              <a:effectLst/>
              <a:latin typeface="Cambria" pitchFamily="18" charset="0"/>
            </a:endParaRPr>
          </a:p>
        </p:txBody>
      </p:sp>
      <p:sp>
        <p:nvSpPr>
          <p:cNvPr id="284675" name="Rectangle 3"/>
          <p:cNvSpPr>
            <a:spLocks noGrp="1" noChangeArrowheads="1"/>
          </p:cNvSpPr>
          <p:nvPr>
            <p:ph type="body" idx="4294967295"/>
          </p:nvPr>
        </p:nvSpPr>
        <p:spPr>
          <a:xfrm>
            <a:off x="304800" y="438150"/>
            <a:ext cx="8610600" cy="4705350"/>
          </a:xfrm>
        </p:spPr>
        <p:txBody>
          <a:bodyPr>
            <a:noAutofit/>
          </a:bodyPr>
          <a:lstStyle/>
          <a:p>
            <a:pPr eaLnBrk="1" hangingPunct="1">
              <a:lnSpc>
                <a:spcPct val="80000"/>
              </a:lnSpc>
              <a:buFont typeface="Wingdings" pitchFamily="2" charset="2"/>
              <a:buChar char="Ø"/>
            </a:pPr>
            <a:r>
              <a:rPr lang="en-US" sz="2400" dirty="0">
                <a:effectLst/>
                <a:latin typeface="Cambria" pitchFamily="18" charset="0"/>
              </a:rPr>
              <a:t>Although the natural English reading would lead one to think it is a reference to Heaven, the words and context lead to another conclusion.</a:t>
            </a:r>
          </a:p>
          <a:p>
            <a:pPr eaLnBrk="1" hangingPunct="1">
              <a:lnSpc>
                <a:spcPct val="80000"/>
              </a:lnSpc>
              <a:buFont typeface="Wingdings" pitchFamily="2" charset="2"/>
              <a:buChar char="Ø"/>
            </a:pPr>
            <a:endParaRPr lang="en-US" sz="1200" dirty="0">
              <a:effectLst/>
              <a:latin typeface="Cambria" pitchFamily="18" charset="0"/>
            </a:endParaRPr>
          </a:p>
          <a:p>
            <a:pPr eaLnBrk="1" hangingPunct="1">
              <a:lnSpc>
                <a:spcPct val="80000"/>
              </a:lnSpc>
              <a:buFont typeface="Wingdings" pitchFamily="2" charset="2"/>
              <a:buChar char="Ø"/>
            </a:pPr>
            <a:r>
              <a:rPr lang="en-US" sz="2400" dirty="0">
                <a:effectLst/>
                <a:latin typeface="Cambria" pitchFamily="18" charset="0"/>
              </a:rPr>
              <a:t>It seems the thought is the </a:t>
            </a:r>
            <a:r>
              <a:rPr lang="en-US" sz="2400" i="1" dirty="0">
                <a:solidFill>
                  <a:srgbClr val="FFFF00"/>
                </a:solidFill>
                <a:effectLst/>
                <a:latin typeface="Cambria" pitchFamily="18" charset="0"/>
              </a:rPr>
              <a:t>inhabitable world</a:t>
            </a:r>
            <a:r>
              <a:rPr lang="en-US" sz="2400" dirty="0">
                <a:effectLst/>
                <a:latin typeface="Cambria" pitchFamily="18" charset="0"/>
              </a:rPr>
              <a:t>.  </a:t>
            </a:r>
          </a:p>
          <a:p>
            <a:pPr lvl="1" eaLnBrk="1" hangingPunct="1">
              <a:lnSpc>
                <a:spcPct val="80000"/>
              </a:lnSpc>
              <a:buFont typeface="Wingdings" pitchFamily="2" charset="2"/>
              <a:buChar char="§"/>
            </a:pPr>
            <a:r>
              <a:rPr lang="en-US" altLang="en-US" sz="2400" dirty="0">
                <a:solidFill>
                  <a:srgbClr val="FFFF00"/>
                </a:solidFill>
                <a:effectLst/>
                <a:latin typeface="Cambria" pitchFamily="18" charset="0"/>
              </a:rPr>
              <a:t>“</a:t>
            </a:r>
            <a:r>
              <a:rPr lang="en-US" sz="2400" dirty="0">
                <a:solidFill>
                  <a:srgbClr val="FFFF00"/>
                </a:solidFill>
                <a:effectLst/>
                <a:latin typeface="Cambria" pitchFamily="18" charset="0"/>
              </a:rPr>
              <a:t>The world to come” </a:t>
            </a:r>
            <a:r>
              <a:rPr lang="en-US" sz="2400" dirty="0">
                <a:effectLst/>
                <a:latin typeface="Cambria" pitchFamily="18" charset="0"/>
              </a:rPr>
              <a:t>means, not the coming age…, but the habitable world under the reign and government of the Messiah</a:t>
            </a:r>
            <a:r>
              <a:rPr lang="en-US" altLang="en-US" sz="2400" dirty="0">
                <a:effectLst/>
                <a:latin typeface="Cambria" pitchFamily="18" charset="0"/>
              </a:rPr>
              <a:t>”</a:t>
            </a:r>
            <a:r>
              <a:rPr lang="en-US" sz="2400" dirty="0">
                <a:effectLst/>
                <a:latin typeface="Cambria" pitchFamily="18" charset="0"/>
              </a:rPr>
              <a:t> (Milligan, pg. 84) after his resurrection and exaltation</a:t>
            </a:r>
          </a:p>
          <a:p>
            <a:pPr lvl="1" eaLnBrk="1" hangingPunct="1">
              <a:lnSpc>
                <a:spcPct val="80000"/>
              </a:lnSpc>
              <a:buFont typeface="Wingdings" pitchFamily="2" charset="2"/>
              <a:buChar char="§"/>
            </a:pPr>
            <a:r>
              <a:rPr lang="en-US" altLang="en-US" sz="2400" dirty="0">
                <a:solidFill>
                  <a:srgbClr val="FFFF00"/>
                </a:solidFill>
                <a:effectLst/>
                <a:latin typeface="Cambria" pitchFamily="18" charset="0"/>
              </a:rPr>
              <a:t>“</a:t>
            </a:r>
            <a:r>
              <a:rPr lang="en-US" sz="2400" dirty="0">
                <a:solidFill>
                  <a:srgbClr val="FFFF00"/>
                </a:solidFill>
                <a:effectLst/>
                <a:latin typeface="Cambria" pitchFamily="18" charset="0"/>
              </a:rPr>
              <a:t>Come</a:t>
            </a:r>
            <a:r>
              <a:rPr lang="en-US" altLang="en-US" sz="2400" dirty="0">
                <a:solidFill>
                  <a:srgbClr val="FFFF00"/>
                </a:solidFill>
                <a:effectLst/>
                <a:latin typeface="Cambria" pitchFamily="18" charset="0"/>
              </a:rPr>
              <a:t>”</a:t>
            </a:r>
            <a:r>
              <a:rPr lang="en-US" sz="2400" dirty="0">
                <a:solidFill>
                  <a:srgbClr val="FFFF00"/>
                </a:solidFill>
                <a:effectLst/>
                <a:latin typeface="Cambria" pitchFamily="18" charset="0"/>
              </a:rPr>
              <a:t> </a:t>
            </a:r>
            <a:r>
              <a:rPr lang="en-US" sz="2400" dirty="0">
                <a:effectLst/>
                <a:latin typeface="Cambria" pitchFamily="18" charset="0"/>
              </a:rPr>
              <a:t>in this case would be from an OT perspective</a:t>
            </a:r>
          </a:p>
          <a:p>
            <a:pPr eaLnBrk="1" hangingPunct="1">
              <a:lnSpc>
                <a:spcPct val="80000"/>
              </a:lnSpc>
              <a:buFont typeface="Wingdings" pitchFamily="2" charset="2"/>
              <a:buChar char="Ø"/>
            </a:pPr>
            <a:endParaRPr lang="en-US" sz="1200" dirty="0">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84675">
                                            <p:txEl>
                                              <p:pRg st="2" end="2"/>
                                            </p:txEl>
                                          </p:spTgt>
                                        </p:tgtEl>
                                        <p:attrNameLst>
                                          <p:attrName>style.visibility</p:attrName>
                                        </p:attrNameLst>
                                      </p:cBhvr>
                                      <p:to>
                                        <p:strVal val="visible"/>
                                      </p:to>
                                    </p:set>
                                    <p:animEffect transition="in" filter="fade">
                                      <p:cBhvr>
                                        <p:cTn id="7" dur="1000"/>
                                        <p:tgtEl>
                                          <p:spTgt spid="284675">
                                            <p:txEl>
                                              <p:pRg st="2" end="2"/>
                                            </p:txEl>
                                          </p:spTgt>
                                        </p:tgtEl>
                                      </p:cBhvr>
                                    </p:animEffect>
                                    <p:anim calcmode="lin" valueType="num">
                                      <p:cBhvr>
                                        <p:cTn id="8" dur="1000" fill="hold"/>
                                        <p:tgtEl>
                                          <p:spTgt spid="28467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8467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467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84675">
                                            <p:txEl>
                                              <p:pRg st="3" end="3"/>
                                            </p:txEl>
                                          </p:spTgt>
                                        </p:tgtEl>
                                        <p:attrNameLst>
                                          <p:attrName>style.visibility</p:attrName>
                                        </p:attrNameLst>
                                      </p:cBhvr>
                                      <p:to>
                                        <p:strVal val="visible"/>
                                      </p:to>
                                    </p:set>
                                    <p:animEffect transition="in" filter="fade">
                                      <p:cBhvr>
                                        <p:cTn id="13" dur="1000"/>
                                        <p:tgtEl>
                                          <p:spTgt spid="284675">
                                            <p:txEl>
                                              <p:pRg st="3" end="3"/>
                                            </p:txEl>
                                          </p:spTgt>
                                        </p:tgtEl>
                                      </p:cBhvr>
                                    </p:animEffect>
                                    <p:anim calcmode="lin" valueType="num">
                                      <p:cBhvr>
                                        <p:cTn id="14" dur="1000" fill="hold"/>
                                        <p:tgtEl>
                                          <p:spTgt spid="28467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8467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84675">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84675">
                                            <p:txEl>
                                              <p:pRg st="4" end="4"/>
                                            </p:txEl>
                                          </p:spTgt>
                                        </p:tgtEl>
                                        <p:attrNameLst>
                                          <p:attrName>style.visibility</p:attrName>
                                        </p:attrNameLst>
                                      </p:cBhvr>
                                      <p:to>
                                        <p:strVal val="visible"/>
                                      </p:to>
                                    </p:set>
                                    <p:animEffect transition="in" filter="fade">
                                      <p:cBhvr>
                                        <p:cTn id="19" dur="1000"/>
                                        <p:tgtEl>
                                          <p:spTgt spid="284675">
                                            <p:txEl>
                                              <p:pRg st="4" end="4"/>
                                            </p:txEl>
                                          </p:spTgt>
                                        </p:tgtEl>
                                      </p:cBhvr>
                                    </p:animEffect>
                                    <p:anim calcmode="lin" valueType="num">
                                      <p:cBhvr>
                                        <p:cTn id="20" dur="1000" fill="hold"/>
                                        <p:tgtEl>
                                          <p:spTgt spid="284675">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84675">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8467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343400" y="895351"/>
            <a:ext cx="1066800" cy="381000"/>
          </a:xfrm>
          <a:prstGeom prst="roundRect">
            <a:avLst/>
          </a:prstGeom>
          <a:solidFill>
            <a:schemeClr val="accent5">
              <a:lumMod val="50000"/>
            </a:schemeClr>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solidFill>
                <a:srgbClr val="FFFFFF"/>
              </a:solidFill>
            </a:endParaRPr>
          </a:p>
        </p:txBody>
      </p:sp>
      <p:sp>
        <p:nvSpPr>
          <p:cNvPr id="4" name="Rectangle 3"/>
          <p:cNvSpPr/>
          <p:nvPr/>
        </p:nvSpPr>
        <p:spPr>
          <a:xfrm>
            <a:off x="381000" y="819188"/>
            <a:ext cx="8153400" cy="954051"/>
          </a:xfrm>
          <a:prstGeom prst="rect">
            <a:avLst/>
          </a:prstGeom>
        </p:spPr>
        <p:txBody>
          <a:bodyPr wrap="square" lIns="91375" tIns="45692" rIns="91375" bIns="45692">
            <a:spAutoFit/>
          </a:bodyPr>
          <a:lstStyle/>
          <a:p>
            <a:pPr algn="ctr"/>
            <a:r>
              <a:rPr lang="en-US" sz="2800" dirty="0">
                <a:solidFill>
                  <a:srgbClr val="FFFFFF"/>
                </a:solidFill>
                <a:latin typeface="Cambria" pitchFamily="18" charset="0"/>
              </a:rPr>
              <a:t>For He did not subject to angels the world to come, concerning which we are speaking. </a:t>
            </a:r>
          </a:p>
        </p:txBody>
      </p:sp>
      <p:sp>
        <p:nvSpPr>
          <p:cNvPr id="7" name="TextBox 6"/>
          <p:cNvSpPr txBox="1"/>
          <p:nvPr/>
        </p:nvSpPr>
        <p:spPr>
          <a:xfrm>
            <a:off x="1600208" y="38"/>
            <a:ext cx="6371248" cy="584695"/>
          </a:xfrm>
          <a:prstGeom prst="rect">
            <a:avLst/>
          </a:prstGeom>
          <a:noFill/>
        </p:spPr>
        <p:txBody>
          <a:bodyPr wrap="none" lIns="91353" tIns="45680" rIns="91353" bIns="45680" rtlCol="0">
            <a:spAutoFit/>
          </a:bodyPr>
          <a:lstStyle/>
          <a:p>
            <a:r>
              <a:rPr lang="en-US" sz="3200" b="1" i="1" u="sng" dirty="0">
                <a:solidFill>
                  <a:srgbClr val="FFFF00"/>
                </a:solidFill>
                <a:latin typeface="Cambria" pitchFamily="18" charset="0"/>
              </a:rPr>
              <a:t>“the world to come” - Hebrews 2:5</a:t>
            </a:r>
          </a:p>
        </p:txBody>
      </p:sp>
      <p:cxnSp>
        <p:nvCxnSpPr>
          <p:cNvPr id="6" name="Straight Connector 5"/>
          <p:cNvCxnSpPr/>
          <p:nvPr/>
        </p:nvCxnSpPr>
        <p:spPr bwMode="auto">
          <a:xfrm>
            <a:off x="6019800" y="1276350"/>
            <a:ext cx="2057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8" name="Rounded Rectangle 7"/>
          <p:cNvSpPr/>
          <p:nvPr/>
        </p:nvSpPr>
        <p:spPr>
          <a:xfrm>
            <a:off x="685800" y="3028950"/>
            <a:ext cx="7924800" cy="1736646"/>
          </a:xfrm>
          <a:prstGeom prst="roundRect">
            <a:avLst/>
          </a:prstGeom>
          <a:solidFill>
            <a:schemeClr val="bg2"/>
          </a:solidFill>
          <a:ln w="19050">
            <a:solidFill>
              <a:srgbClr val="FFFF00"/>
            </a:solidFill>
          </a:ln>
        </p:spPr>
        <p:txBody>
          <a:bodyPr wrap="square" rtlCol="0" anchor="ctr">
            <a:spAutoFit/>
          </a:bodyPr>
          <a:lstStyle/>
          <a:p>
            <a:pPr algn="ctr"/>
            <a:r>
              <a:rPr lang="en-US" sz="2400" b="1" dirty="0">
                <a:solidFill>
                  <a:srgbClr val="FFFF00"/>
                </a:solidFill>
                <a:latin typeface="Cambria" pitchFamily="18" charset="0"/>
              </a:rPr>
              <a:t>If angels do not rule over the Messianic age, then the word that came through them (the Old Law) is not the word that governs this age. The word of the Son has supreme authority in the present.</a:t>
            </a:r>
          </a:p>
        </p:txBody>
      </p:sp>
      <p:sp>
        <p:nvSpPr>
          <p:cNvPr id="9" name="Rounded Rectangular Callout 8"/>
          <p:cNvSpPr/>
          <p:nvPr/>
        </p:nvSpPr>
        <p:spPr>
          <a:xfrm>
            <a:off x="2819400" y="1993702"/>
            <a:ext cx="3733800" cy="851297"/>
          </a:xfrm>
          <a:prstGeom prst="wedgeRoundRectCallout">
            <a:avLst>
              <a:gd name="adj1" fmla="val 34961"/>
              <a:gd name="adj2" fmla="val -82376"/>
              <a:gd name="adj3" fmla="val 16667"/>
            </a:avLst>
          </a:prstGeom>
          <a:solidFill>
            <a:schemeClr val="bg2"/>
          </a:solidFill>
          <a:ln>
            <a:solidFill>
              <a:srgbClr val="FFFF00"/>
            </a:solidFill>
          </a:ln>
        </p:spPr>
        <p:txBody>
          <a:bodyPr wrap="square" rtlCol="0" anchor="ctr">
            <a:spAutoFit/>
          </a:bodyPr>
          <a:lstStyle/>
          <a:p>
            <a:pPr algn="ctr"/>
            <a:r>
              <a:rPr lang="en-US" sz="2200" b="1" i="1" u="sng" dirty="0">
                <a:solidFill>
                  <a:srgbClr val="FFFF00"/>
                </a:solidFill>
                <a:latin typeface="Cambria" pitchFamily="18" charset="0"/>
              </a:rPr>
              <a:t>The present reign of Christ far above the angels</a:t>
            </a:r>
          </a:p>
        </p:txBody>
      </p:sp>
      <p:sp>
        <p:nvSpPr>
          <p:cNvPr id="10" name="Rounded Rectangular Callout 9"/>
          <p:cNvSpPr/>
          <p:nvPr/>
        </p:nvSpPr>
        <p:spPr>
          <a:xfrm>
            <a:off x="1066800" y="3714750"/>
            <a:ext cx="6553200" cy="919401"/>
          </a:xfrm>
          <a:prstGeom prst="wedgeRoundRectCallout">
            <a:avLst>
              <a:gd name="adj1" fmla="val 9823"/>
              <a:gd name="adj2" fmla="val -307640"/>
              <a:gd name="adj3" fmla="val 16667"/>
            </a:avLst>
          </a:prstGeom>
          <a:solidFill>
            <a:srgbClr val="FFFF00"/>
          </a:solidFill>
          <a:ln>
            <a:solidFill>
              <a:srgbClr val="003BB0"/>
            </a:solidFill>
          </a:ln>
        </p:spPr>
        <p:txBody>
          <a:bodyPr wrap="square" rtlCol="0" anchor="ctr">
            <a:spAutoFit/>
          </a:bodyPr>
          <a:lstStyle/>
          <a:p>
            <a:pPr algn="ctr"/>
            <a:r>
              <a:rPr lang="en-US" sz="2400" b="1" i="1" dirty="0">
                <a:solidFill>
                  <a:schemeClr val="bg1"/>
                </a:solidFill>
                <a:latin typeface="Cambria" pitchFamily="18" charset="0"/>
              </a:rPr>
              <a:t>In order to show that angels do not rule the present age he will quote Psalm 8</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p:stCondLst>
                              <p:cond delay="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7391400" y="1962150"/>
            <a:ext cx="8382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solidFill>
                <a:srgbClr val="FFFFFF"/>
              </a:solidFill>
            </a:endParaRPr>
          </a:p>
        </p:txBody>
      </p:sp>
      <p:sp>
        <p:nvSpPr>
          <p:cNvPr id="5" name="Rounded Rectangle 4"/>
          <p:cNvSpPr/>
          <p:nvPr/>
        </p:nvSpPr>
        <p:spPr bwMode="auto">
          <a:xfrm>
            <a:off x="3200400" y="666751"/>
            <a:ext cx="8382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solidFill>
                <a:srgbClr val="FFFFFF"/>
              </a:solidFill>
            </a:endParaRPr>
          </a:p>
        </p:txBody>
      </p:sp>
      <p:sp>
        <p:nvSpPr>
          <p:cNvPr id="4" name="Rectangle 3"/>
          <p:cNvSpPr/>
          <p:nvPr/>
        </p:nvSpPr>
        <p:spPr>
          <a:xfrm>
            <a:off x="0" y="590568"/>
            <a:ext cx="9144000" cy="4493481"/>
          </a:xfrm>
          <a:prstGeom prst="rect">
            <a:avLst/>
          </a:prstGeom>
        </p:spPr>
        <p:txBody>
          <a:bodyPr wrap="square" lIns="91375" tIns="45692" rIns="91375" bIns="45692">
            <a:spAutoFit/>
          </a:bodyPr>
          <a:lstStyle/>
          <a:p>
            <a:pPr algn="ctr"/>
            <a:r>
              <a:rPr lang="en-US" sz="2200" dirty="0">
                <a:solidFill>
                  <a:srgbClr val="FFFFFF"/>
                </a:solidFill>
                <a:latin typeface="Cambria" pitchFamily="18" charset="0"/>
              </a:rPr>
              <a:t>For He did not subject to angels the world to come, concerning which we are speaking. </a:t>
            </a:r>
            <a:r>
              <a:rPr lang="en-US" sz="2200" baseline="30000" dirty="0">
                <a:solidFill>
                  <a:srgbClr val="FFFFFF"/>
                </a:solidFill>
                <a:latin typeface="Cambria" pitchFamily="18" charset="0"/>
              </a:rPr>
              <a:t>6 </a:t>
            </a:r>
            <a:r>
              <a:rPr lang="en-US" sz="2200" dirty="0">
                <a:solidFill>
                  <a:srgbClr val="FFFFFF"/>
                </a:solidFill>
                <a:latin typeface="Cambria" pitchFamily="18" charset="0"/>
              </a:rPr>
              <a:t>But one has testified somewhere, saying,</a:t>
            </a:r>
          </a:p>
          <a:p>
            <a:pPr algn="ctr"/>
            <a:r>
              <a:rPr lang="en-US" sz="2200" dirty="0">
                <a:solidFill>
                  <a:srgbClr val="FFFFFF"/>
                </a:solidFill>
                <a:latin typeface="Cambria" pitchFamily="18" charset="0"/>
              </a:rPr>
              <a:t>“</a:t>
            </a:r>
            <a:r>
              <a:rPr lang="en-US" sz="2200" cap="small" dirty="0">
                <a:solidFill>
                  <a:srgbClr val="FFFFFF"/>
                </a:solidFill>
                <a:latin typeface="Cambria" pitchFamily="18" charset="0"/>
              </a:rPr>
              <a:t>What is man, that You remember him</a:t>
            </a:r>
            <a:r>
              <a:rPr lang="en-US" sz="2200" dirty="0">
                <a:solidFill>
                  <a:srgbClr val="FFFFFF"/>
                </a:solidFill>
                <a:latin typeface="Cambria" pitchFamily="18" charset="0"/>
              </a:rPr>
              <a:t>?</a:t>
            </a:r>
            <a:br>
              <a:rPr lang="en-US" sz="2200" dirty="0">
                <a:solidFill>
                  <a:srgbClr val="FFFFFF"/>
                </a:solidFill>
                <a:latin typeface="Cambria" pitchFamily="18" charset="0"/>
              </a:rPr>
            </a:br>
            <a:r>
              <a:rPr lang="en-US" sz="2200" cap="small" dirty="0">
                <a:solidFill>
                  <a:srgbClr val="FFFFFF"/>
                </a:solidFill>
                <a:latin typeface="Cambria" pitchFamily="18" charset="0"/>
              </a:rPr>
              <a:t>Or the son of man, that You are concerned about him</a:t>
            </a:r>
            <a:r>
              <a:rPr lang="en-US" sz="2200" dirty="0">
                <a:solidFill>
                  <a:srgbClr val="FFFFFF"/>
                </a:solidFill>
                <a:latin typeface="Cambria" pitchFamily="18" charset="0"/>
              </a:rPr>
              <a:t>?</a:t>
            </a:r>
            <a:br>
              <a:rPr lang="en-US" sz="2200" dirty="0">
                <a:solidFill>
                  <a:srgbClr val="FFFFFF"/>
                </a:solidFill>
                <a:latin typeface="Cambria" pitchFamily="18" charset="0"/>
              </a:rPr>
            </a:br>
            <a:r>
              <a:rPr lang="en-US" sz="2200" baseline="30000" dirty="0">
                <a:solidFill>
                  <a:srgbClr val="FFFFFF"/>
                </a:solidFill>
                <a:latin typeface="Cambria" pitchFamily="18" charset="0"/>
              </a:rPr>
              <a:t>7 </a:t>
            </a:r>
            <a:r>
              <a:rPr lang="en-US" sz="2200" dirty="0">
                <a:solidFill>
                  <a:srgbClr val="FFFFFF"/>
                </a:solidFill>
                <a:latin typeface="Cambria" pitchFamily="18" charset="0"/>
              </a:rPr>
              <a:t>“</a:t>
            </a:r>
            <a:r>
              <a:rPr lang="en-US" sz="2200" cap="small" dirty="0">
                <a:solidFill>
                  <a:srgbClr val="FFFFFF"/>
                </a:solidFill>
                <a:latin typeface="Cambria" pitchFamily="18" charset="0"/>
              </a:rPr>
              <a:t>You have made him</a:t>
            </a:r>
            <a:r>
              <a:rPr lang="en-US" sz="2200" dirty="0">
                <a:solidFill>
                  <a:srgbClr val="FFFFFF"/>
                </a:solidFill>
                <a:latin typeface="Cambria" pitchFamily="18" charset="0"/>
              </a:rPr>
              <a:t> </a:t>
            </a:r>
            <a:r>
              <a:rPr lang="en-US" sz="2200" cap="small" dirty="0">
                <a:solidFill>
                  <a:srgbClr val="FFFFFF"/>
                </a:solidFill>
                <a:latin typeface="Cambria" pitchFamily="18" charset="0"/>
              </a:rPr>
              <a:t>for a little while lower than the angels</a:t>
            </a:r>
            <a:r>
              <a:rPr lang="en-US" sz="2200" dirty="0">
                <a:solidFill>
                  <a:srgbClr val="FFFFFF"/>
                </a:solidFill>
                <a:latin typeface="Cambria" pitchFamily="18" charset="0"/>
              </a:rPr>
              <a:t>;</a:t>
            </a:r>
            <a:br>
              <a:rPr lang="en-US" sz="2200" dirty="0">
                <a:solidFill>
                  <a:srgbClr val="FFFFFF"/>
                </a:solidFill>
                <a:latin typeface="Cambria" pitchFamily="18" charset="0"/>
              </a:rPr>
            </a:br>
            <a:r>
              <a:rPr lang="en-US" sz="2200" cap="small" dirty="0">
                <a:solidFill>
                  <a:srgbClr val="FFFFFF"/>
                </a:solidFill>
                <a:latin typeface="Cambria" pitchFamily="18" charset="0"/>
              </a:rPr>
              <a:t>You have crowned him with glory and honor</a:t>
            </a:r>
            <a:r>
              <a:rPr lang="en-US" sz="2200" dirty="0">
                <a:solidFill>
                  <a:srgbClr val="FFFFFF"/>
                </a:solidFill>
                <a:latin typeface="Cambria" pitchFamily="18" charset="0"/>
              </a:rPr>
              <a:t>,</a:t>
            </a:r>
            <a:br>
              <a:rPr lang="en-US" sz="2200" dirty="0">
                <a:solidFill>
                  <a:srgbClr val="FFFFFF"/>
                </a:solidFill>
                <a:latin typeface="Cambria" pitchFamily="18" charset="0"/>
              </a:rPr>
            </a:br>
            <a:r>
              <a:rPr lang="en-US" sz="2200" cap="small" dirty="0">
                <a:solidFill>
                  <a:srgbClr val="FFFFFF"/>
                </a:solidFill>
                <a:latin typeface="Cambria" pitchFamily="18" charset="0"/>
              </a:rPr>
              <a:t>And have appointed him over the works of Your hands</a:t>
            </a:r>
            <a:r>
              <a:rPr lang="en-US" sz="2200" dirty="0">
                <a:solidFill>
                  <a:srgbClr val="FFFFFF"/>
                </a:solidFill>
                <a:latin typeface="Cambria" pitchFamily="18" charset="0"/>
              </a:rPr>
              <a:t>;</a:t>
            </a:r>
            <a:br>
              <a:rPr lang="en-US" sz="2200" dirty="0">
                <a:solidFill>
                  <a:srgbClr val="FFFFFF"/>
                </a:solidFill>
                <a:latin typeface="Cambria" pitchFamily="18" charset="0"/>
              </a:rPr>
            </a:br>
            <a:r>
              <a:rPr lang="en-US" sz="2200" baseline="30000" dirty="0">
                <a:solidFill>
                  <a:srgbClr val="FFFFFF"/>
                </a:solidFill>
                <a:latin typeface="Cambria" pitchFamily="18" charset="0"/>
              </a:rPr>
              <a:t>8 </a:t>
            </a:r>
            <a:r>
              <a:rPr lang="en-US" sz="2200" cap="small" dirty="0">
                <a:solidFill>
                  <a:srgbClr val="FFFFFF"/>
                </a:solidFill>
                <a:latin typeface="Cambria" pitchFamily="18" charset="0"/>
              </a:rPr>
              <a:t>You have put all things in subjection under his feet</a:t>
            </a:r>
            <a:r>
              <a:rPr lang="en-US" sz="2200" dirty="0">
                <a:solidFill>
                  <a:srgbClr val="FFFFFF"/>
                </a:solidFill>
                <a:latin typeface="Cambria" pitchFamily="18" charset="0"/>
              </a:rPr>
              <a:t>.”</a:t>
            </a:r>
          </a:p>
          <a:p>
            <a:pPr algn="ctr"/>
            <a:r>
              <a:rPr lang="en-US" sz="2200" dirty="0">
                <a:solidFill>
                  <a:srgbClr val="FFFFFF"/>
                </a:solidFill>
                <a:latin typeface="Cambria" pitchFamily="18" charset="0"/>
              </a:rPr>
              <a:t>For in subjecting all things to him, He left nothing that is not subject to him. But now we do not yet see all things subjected to him.</a:t>
            </a:r>
          </a:p>
          <a:p>
            <a:pPr algn="ctr"/>
            <a:r>
              <a:rPr lang="en-US" sz="2200" baseline="30000" dirty="0">
                <a:solidFill>
                  <a:srgbClr val="FFFFFF"/>
                </a:solidFill>
                <a:latin typeface="Cambria" pitchFamily="18" charset="0"/>
              </a:rPr>
              <a:t>9 </a:t>
            </a:r>
            <a:r>
              <a:rPr lang="en-US" sz="2200" dirty="0">
                <a:solidFill>
                  <a:srgbClr val="FFFFFF"/>
                </a:solidFill>
                <a:latin typeface="Cambria" pitchFamily="18" charset="0"/>
              </a:rPr>
              <a:t>But we do see Him who was made for a little while lower than the angels, </a:t>
            </a:r>
            <a:r>
              <a:rPr lang="en-US" sz="2200" i="1" dirty="0">
                <a:solidFill>
                  <a:srgbClr val="FFFFFF"/>
                </a:solidFill>
                <a:latin typeface="Cambria" pitchFamily="18" charset="0"/>
              </a:rPr>
              <a:t>namely</a:t>
            </a:r>
            <a:r>
              <a:rPr lang="en-US" sz="2200" dirty="0">
                <a:solidFill>
                  <a:srgbClr val="FFFFFF"/>
                </a:solidFill>
                <a:latin typeface="Cambria" pitchFamily="18" charset="0"/>
              </a:rPr>
              <a:t>, Jesus, because of the suffering of death crowned with glory and honor, so that by the grace of God He might taste death for everyone.</a:t>
            </a:r>
          </a:p>
        </p:txBody>
      </p:sp>
      <p:sp>
        <p:nvSpPr>
          <p:cNvPr id="7" name="TextBox 6"/>
          <p:cNvSpPr txBox="1"/>
          <p:nvPr/>
        </p:nvSpPr>
        <p:spPr>
          <a:xfrm>
            <a:off x="3124234" y="38"/>
            <a:ext cx="2828612" cy="584695"/>
          </a:xfrm>
          <a:prstGeom prst="rect">
            <a:avLst/>
          </a:prstGeom>
          <a:noFill/>
        </p:spPr>
        <p:txBody>
          <a:bodyPr wrap="none" lIns="91353" tIns="45680" rIns="91353" bIns="45680" rtlCol="0">
            <a:spAutoFit/>
          </a:bodyPr>
          <a:lstStyle/>
          <a:p>
            <a:r>
              <a:rPr lang="en-US" sz="3200" b="1" i="1" u="sng" dirty="0">
                <a:solidFill>
                  <a:srgbClr val="FFFF00"/>
                </a:solidFill>
                <a:latin typeface="Cambria" pitchFamily="18" charset="0"/>
              </a:rPr>
              <a:t>Hebrews 2:5-9</a:t>
            </a:r>
          </a:p>
        </p:txBody>
      </p:sp>
      <p:sp>
        <p:nvSpPr>
          <p:cNvPr id="10" name="Rounded Rectangle 9"/>
          <p:cNvSpPr/>
          <p:nvPr/>
        </p:nvSpPr>
        <p:spPr bwMode="auto">
          <a:xfrm>
            <a:off x="0" y="1276350"/>
            <a:ext cx="2362200" cy="45720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200" b="1" dirty="0">
                <a:solidFill>
                  <a:srgbClr val="FFFFFF"/>
                </a:solidFill>
                <a:latin typeface="Cambria" pitchFamily="18" charset="0"/>
              </a:rPr>
              <a:t>Psalm 8:4-6 LXX</a:t>
            </a:r>
          </a:p>
        </p:txBody>
      </p:sp>
      <p:cxnSp>
        <p:nvCxnSpPr>
          <p:cNvPr id="12" name="Straight Connector 11"/>
          <p:cNvCxnSpPr/>
          <p:nvPr/>
        </p:nvCxnSpPr>
        <p:spPr bwMode="auto">
          <a:xfrm>
            <a:off x="2514600" y="1657350"/>
            <a:ext cx="1295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4" name="Straight Connector 13"/>
          <p:cNvCxnSpPr/>
          <p:nvPr/>
        </p:nvCxnSpPr>
        <p:spPr bwMode="auto">
          <a:xfrm>
            <a:off x="2286000" y="1962150"/>
            <a:ext cx="1143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5562600" y="2343150"/>
            <a:ext cx="2590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8" name="Straight Connector 17"/>
          <p:cNvCxnSpPr/>
          <p:nvPr/>
        </p:nvCxnSpPr>
        <p:spPr bwMode="auto">
          <a:xfrm>
            <a:off x="3048000" y="2647950"/>
            <a:ext cx="4114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0" name="Straight Connector 19"/>
          <p:cNvCxnSpPr/>
          <p:nvPr/>
        </p:nvCxnSpPr>
        <p:spPr bwMode="auto">
          <a:xfrm>
            <a:off x="2590800" y="2952750"/>
            <a:ext cx="5181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2" name="Straight Connector 21"/>
          <p:cNvCxnSpPr/>
          <p:nvPr/>
        </p:nvCxnSpPr>
        <p:spPr bwMode="auto">
          <a:xfrm>
            <a:off x="1524000" y="3333750"/>
            <a:ext cx="6324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8" name="Rounded Rectangular Callout 27"/>
          <p:cNvSpPr/>
          <p:nvPr/>
        </p:nvSpPr>
        <p:spPr bwMode="auto">
          <a:xfrm>
            <a:off x="3429000" y="361950"/>
            <a:ext cx="5257800" cy="1600200"/>
          </a:xfrm>
          <a:prstGeom prst="wedgeRoundRectCallout">
            <a:avLst>
              <a:gd name="adj1" fmla="val -41858"/>
              <a:gd name="adj2" fmla="val 76146"/>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a:r>
              <a:rPr lang="en-US" sz="2400" b="1" dirty="0">
                <a:solidFill>
                  <a:srgbClr val="000000"/>
                </a:solidFill>
                <a:latin typeface="Cambria" pitchFamily="18" charset="0"/>
              </a:rPr>
              <a:t>In what sense did God crown man with glory and honor and make him to have dominion over the works of His hands?</a:t>
            </a:r>
            <a:endParaRPr lang="en-US" sz="2400" dirty="0">
              <a:solidFill>
                <a:srgbClr val="000000"/>
              </a:solidFill>
              <a:latin typeface="Cambria" pitchFamily="18" charset="0"/>
            </a:endParaRPr>
          </a:p>
        </p:txBody>
      </p:sp>
      <p:sp>
        <p:nvSpPr>
          <p:cNvPr id="29" name="Rounded Rectangle 28"/>
          <p:cNvSpPr/>
          <p:nvPr/>
        </p:nvSpPr>
        <p:spPr bwMode="auto">
          <a:xfrm>
            <a:off x="1066800" y="2190751"/>
            <a:ext cx="6705600" cy="1676400"/>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b" anchorCtr="0" compatLnSpc="1">
            <a:prstTxWarp prst="textNoShape">
              <a:avLst/>
            </a:prstTxWarp>
          </a:bodyPr>
          <a:lstStyle/>
          <a:p>
            <a:pPr algn="ctr" defTabSz="913745" eaLnBrk="0" fontAlgn="base" hangingPunct="0">
              <a:spcBef>
                <a:spcPct val="0"/>
              </a:spcBef>
              <a:spcAft>
                <a:spcPct val="0"/>
              </a:spcAft>
            </a:pPr>
            <a:endParaRPr lang="en-US" sz="2200" b="1" dirty="0">
              <a:solidFill>
                <a:srgbClr val="FFFFFF"/>
              </a:solidFill>
              <a:latin typeface="Cambria" pitchFamily="18" charset="0"/>
            </a:endParaRPr>
          </a:p>
          <a:p>
            <a:pPr algn="ctr" defTabSz="913745" eaLnBrk="0" fontAlgn="base" hangingPunct="0">
              <a:spcBef>
                <a:spcPct val="0"/>
              </a:spcBef>
              <a:spcAft>
                <a:spcPct val="0"/>
              </a:spcAft>
            </a:pPr>
            <a:r>
              <a:rPr lang="en-US" sz="2200" b="1" i="1" u="sng" dirty="0">
                <a:solidFill>
                  <a:srgbClr val="FFFF00"/>
                </a:solidFill>
                <a:latin typeface="Cambria" pitchFamily="18" charset="0"/>
              </a:rPr>
              <a:t>God’s Original Intent for Man</a:t>
            </a:r>
          </a:p>
          <a:p>
            <a:pPr defTabSz="913745" eaLnBrk="0" fontAlgn="base" hangingPunct="0">
              <a:spcBef>
                <a:spcPct val="0"/>
              </a:spcBef>
              <a:spcAft>
                <a:spcPct val="0"/>
              </a:spcAft>
              <a:buFont typeface="Wingdings" pitchFamily="2" charset="2"/>
              <a:buChar char="Ø"/>
            </a:pPr>
            <a:r>
              <a:rPr lang="en-US" sz="2200" b="1" dirty="0">
                <a:solidFill>
                  <a:srgbClr val="FFFFFF"/>
                </a:solidFill>
                <a:latin typeface="Cambria" pitchFamily="18" charset="0"/>
              </a:rPr>
              <a:t>Man was given dominion over creation</a:t>
            </a:r>
          </a:p>
          <a:p>
            <a:pPr defTabSz="913745" eaLnBrk="0" fontAlgn="base" hangingPunct="0">
              <a:spcBef>
                <a:spcPct val="0"/>
              </a:spcBef>
              <a:spcAft>
                <a:spcPct val="0"/>
              </a:spcAft>
              <a:buFont typeface="Wingdings" pitchFamily="2" charset="2"/>
              <a:buChar char="Ø"/>
            </a:pPr>
            <a:r>
              <a:rPr lang="en-US" sz="2200" b="1" dirty="0">
                <a:solidFill>
                  <a:srgbClr val="FFFFFF"/>
                </a:solidFill>
                <a:latin typeface="Cambria" pitchFamily="18" charset="0"/>
              </a:rPr>
              <a:t>He was made in the image of God  (Gen 1:26)</a:t>
            </a:r>
          </a:p>
          <a:p>
            <a:pPr defTabSz="913745" eaLnBrk="0" fontAlgn="base" hangingPunct="0">
              <a:spcBef>
                <a:spcPct val="0"/>
              </a:spcBef>
              <a:spcAft>
                <a:spcPct val="0"/>
              </a:spcAft>
              <a:buFont typeface="Wingdings" pitchFamily="2" charset="2"/>
              <a:buChar char="Ø"/>
            </a:pPr>
            <a:r>
              <a:rPr lang="en-US" sz="2200" b="1" dirty="0">
                <a:solidFill>
                  <a:srgbClr val="FFFFFF"/>
                </a:solidFill>
                <a:latin typeface="Cambria" pitchFamily="18" charset="0"/>
              </a:rPr>
              <a:t>Man had fellowship with God (Gen 3:9)</a:t>
            </a:r>
          </a:p>
        </p:txBody>
      </p:sp>
      <p:sp>
        <p:nvSpPr>
          <p:cNvPr id="17" name="Rounded Rectangular Callout 16"/>
          <p:cNvSpPr/>
          <p:nvPr/>
        </p:nvSpPr>
        <p:spPr>
          <a:xfrm>
            <a:off x="533400" y="3467900"/>
            <a:ext cx="8077200" cy="1004486"/>
          </a:xfrm>
          <a:prstGeom prst="wedgeRoundRectCallout">
            <a:avLst>
              <a:gd name="adj1" fmla="val 37982"/>
              <a:gd name="adj2" fmla="val -167742"/>
              <a:gd name="adj3" fmla="val 16667"/>
            </a:avLst>
          </a:prstGeom>
          <a:solidFill>
            <a:schemeClr val="bg2"/>
          </a:solidFill>
          <a:ln>
            <a:solidFill>
              <a:srgbClr val="FFFF00"/>
            </a:solidFill>
          </a:ln>
        </p:spPr>
        <p:txBody>
          <a:bodyPr wrap="square" lIns="91394" tIns="45700" rIns="91394" bIns="45700" rtlCol="0" anchor="ctr">
            <a:spAutoFit/>
          </a:bodyPr>
          <a:lstStyle/>
          <a:p>
            <a:pPr algn="ctr">
              <a:spcAft>
                <a:spcPts val="600"/>
              </a:spcAft>
            </a:pPr>
            <a:r>
              <a:rPr lang="en-US" sz="2200" b="1" i="1" u="sng" dirty="0">
                <a:solidFill>
                  <a:srgbClr val="FFFF00"/>
                </a:solidFill>
                <a:latin typeface="Cambria" pitchFamily="18" charset="0"/>
              </a:rPr>
              <a:t>Psalm 8:5</a:t>
            </a:r>
            <a:r>
              <a:rPr lang="en-US" sz="2200" b="1" i="1" dirty="0">
                <a:solidFill>
                  <a:srgbClr val="FFFF00"/>
                </a:solidFill>
                <a:latin typeface="Cambria" pitchFamily="18" charset="0"/>
              </a:rPr>
              <a:t> -</a:t>
            </a:r>
            <a:r>
              <a:rPr lang="en-US" sz="2400" i="1" u="sng" dirty="0">
                <a:solidFill>
                  <a:srgbClr val="FFFFFF"/>
                </a:solidFill>
                <a:latin typeface="Cambria" pitchFamily="18" charset="0"/>
              </a:rPr>
              <a:t>Yet You have made him a little lower than </a:t>
            </a:r>
            <a:r>
              <a:rPr lang="en-US" sz="2400" b="1" i="1" u="sng" dirty="0">
                <a:solidFill>
                  <a:srgbClr val="FFFF00"/>
                </a:solidFill>
                <a:latin typeface="Cambria" pitchFamily="18" charset="0"/>
              </a:rPr>
              <a:t>God</a:t>
            </a:r>
            <a:endParaRPr lang="en-US" sz="2400" i="1" u="sng" dirty="0">
              <a:solidFill>
                <a:srgbClr val="FFFFFF"/>
              </a:solidFill>
              <a:latin typeface="Cambria" pitchFamily="18" charset="0"/>
            </a:endParaRPr>
          </a:p>
          <a:p>
            <a:pPr algn="ctr">
              <a:spcAft>
                <a:spcPts val="600"/>
              </a:spcAft>
            </a:pPr>
            <a:r>
              <a:rPr lang="en-US" sz="2400" b="1" i="1" dirty="0">
                <a:solidFill>
                  <a:srgbClr val="FFFF00"/>
                </a:solidFill>
                <a:latin typeface="Cambria" pitchFamily="18" charset="0"/>
              </a:rPr>
              <a:t>'</a:t>
            </a:r>
            <a:r>
              <a:rPr lang="en-US" sz="2400" b="1" i="1" u="sng" dirty="0" err="1">
                <a:solidFill>
                  <a:srgbClr val="FFFF00"/>
                </a:solidFill>
                <a:latin typeface="Cambria" pitchFamily="18" charset="0"/>
              </a:rPr>
              <a:t>elohim</a:t>
            </a:r>
            <a:r>
              <a:rPr lang="en-US" sz="2400" i="1" dirty="0">
                <a:solidFill>
                  <a:srgbClr val="FFFFFF"/>
                </a:solidFill>
                <a:latin typeface="Cambria" pitchFamily="18" charset="0"/>
              </a:rPr>
              <a:t> can be translated  God, god, angels based on context</a:t>
            </a:r>
            <a:endParaRPr lang="en-US" sz="2200" b="1" i="1" u="sng" dirty="0">
              <a:solidFill>
                <a:srgbClr val="FFFF00"/>
              </a:solidFill>
              <a:latin typeface="Cambria" pitchFamily="18" charset="0"/>
            </a:endParaRPr>
          </a:p>
        </p:txBody>
      </p:sp>
      <p:sp>
        <p:nvSpPr>
          <p:cNvPr id="24" name="Rounded Rectangle 23"/>
          <p:cNvSpPr/>
          <p:nvPr/>
        </p:nvSpPr>
        <p:spPr bwMode="auto">
          <a:xfrm>
            <a:off x="381000" y="0"/>
            <a:ext cx="8382000" cy="514350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ctr" anchorCtr="0" compatLnSpc="1">
            <a:prstTxWarp prst="textNoShape">
              <a:avLst/>
            </a:prstTxWarp>
          </a:bodyPr>
          <a:lstStyle/>
          <a:p>
            <a:pPr algn="ctr" defTabSz="913745" eaLnBrk="0" fontAlgn="base" hangingPunct="0">
              <a:spcBef>
                <a:spcPct val="0"/>
              </a:spcBef>
              <a:spcAft>
                <a:spcPct val="0"/>
              </a:spcAft>
            </a:pPr>
            <a:endParaRPr lang="en-US" sz="2200" b="1" dirty="0">
              <a:solidFill>
                <a:srgbClr val="FFFFFF"/>
              </a:solidFill>
              <a:latin typeface="Cambria" pitchFamily="18" charset="0"/>
            </a:endParaRPr>
          </a:p>
          <a:p>
            <a:pPr algn="ctr" defTabSz="913745" eaLnBrk="0" fontAlgn="base" hangingPunct="0">
              <a:spcBef>
                <a:spcPct val="0"/>
              </a:spcBef>
              <a:spcAft>
                <a:spcPct val="0"/>
              </a:spcAft>
            </a:pPr>
            <a:r>
              <a:rPr lang="en-US" sz="2200" b="1" i="1" u="sng" dirty="0">
                <a:solidFill>
                  <a:srgbClr val="FFFF00"/>
                </a:solidFill>
                <a:latin typeface="Cambria" pitchFamily="18" charset="0"/>
              </a:rPr>
              <a:t>Psalm 8:1-9</a:t>
            </a:r>
          </a:p>
          <a:p>
            <a:pPr algn="ctr"/>
            <a:r>
              <a:rPr lang="en-US" sz="2200" dirty="0">
                <a:solidFill>
                  <a:srgbClr val="FFFFFF"/>
                </a:solidFill>
                <a:latin typeface="Cambria" pitchFamily="18" charset="0"/>
              </a:rPr>
              <a:t>O </a:t>
            </a:r>
            <a:r>
              <a:rPr lang="en-US" sz="2200" cap="small" dirty="0">
                <a:solidFill>
                  <a:srgbClr val="FFFFFF"/>
                </a:solidFill>
                <a:latin typeface="Cambria" pitchFamily="18" charset="0"/>
              </a:rPr>
              <a:t>Lord</a:t>
            </a:r>
            <a:r>
              <a:rPr lang="en-US" sz="2200" dirty="0">
                <a:solidFill>
                  <a:srgbClr val="FFFFFF"/>
                </a:solidFill>
                <a:latin typeface="Cambria" pitchFamily="18" charset="0"/>
              </a:rPr>
              <a:t>, our Lord, How majestic is Your name in all the earth,</a:t>
            </a:r>
            <a:br>
              <a:rPr lang="en-US" sz="2200" dirty="0">
                <a:solidFill>
                  <a:srgbClr val="FFFFFF"/>
                </a:solidFill>
                <a:latin typeface="Cambria" pitchFamily="18" charset="0"/>
              </a:rPr>
            </a:br>
            <a:r>
              <a:rPr lang="en-US" sz="2200" dirty="0">
                <a:solidFill>
                  <a:srgbClr val="FFFFFF"/>
                </a:solidFill>
                <a:latin typeface="Cambria" pitchFamily="18" charset="0"/>
              </a:rPr>
              <a:t>Who have displayed Your splendor above the heavens! </a:t>
            </a:r>
            <a:r>
              <a:rPr lang="en-US" sz="2200" baseline="30000" dirty="0">
                <a:solidFill>
                  <a:srgbClr val="FFFFFF"/>
                </a:solidFill>
                <a:latin typeface="Cambria" pitchFamily="18" charset="0"/>
              </a:rPr>
              <a:t>2 </a:t>
            </a:r>
            <a:r>
              <a:rPr lang="en-US" sz="2200" dirty="0">
                <a:solidFill>
                  <a:srgbClr val="FFFFFF"/>
                </a:solidFill>
                <a:latin typeface="Cambria" pitchFamily="18" charset="0"/>
              </a:rPr>
              <a:t>From the mouth of infants and nursing babes You have established strength Because of Your adversaries, To make the enemy and the revengeful cease.  </a:t>
            </a:r>
            <a:r>
              <a:rPr lang="en-US" sz="2200" baseline="30000" dirty="0">
                <a:solidFill>
                  <a:srgbClr val="FFFFFF"/>
                </a:solidFill>
                <a:latin typeface="Cambria" pitchFamily="18" charset="0"/>
              </a:rPr>
              <a:t>3 </a:t>
            </a:r>
            <a:r>
              <a:rPr lang="en-US" sz="2200" dirty="0">
                <a:solidFill>
                  <a:srgbClr val="FFFFFF"/>
                </a:solidFill>
                <a:latin typeface="Cambria" pitchFamily="18" charset="0"/>
              </a:rPr>
              <a:t>When I consider Your heavens, the work of Your fingers, The moon and the stars, which You have ordained; </a:t>
            </a:r>
            <a:r>
              <a:rPr lang="en-US" sz="2200" baseline="30000" dirty="0">
                <a:solidFill>
                  <a:srgbClr val="FFFFFF"/>
                </a:solidFill>
                <a:latin typeface="Cambria" pitchFamily="18" charset="0"/>
              </a:rPr>
              <a:t>4 </a:t>
            </a:r>
            <a:r>
              <a:rPr lang="en-US" sz="2200" dirty="0">
                <a:solidFill>
                  <a:srgbClr val="FFFFFF"/>
                </a:solidFill>
                <a:latin typeface="Cambria" pitchFamily="18" charset="0"/>
              </a:rPr>
              <a:t>What is man that You take thought of him, And the son of man that You care for him? </a:t>
            </a:r>
            <a:r>
              <a:rPr lang="en-US" sz="2200" baseline="30000" dirty="0">
                <a:solidFill>
                  <a:srgbClr val="FFFFFF"/>
                </a:solidFill>
                <a:latin typeface="Cambria" pitchFamily="18" charset="0"/>
              </a:rPr>
              <a:t>5 </a:t>
            </a:r>
            <a:r>
              <a:rPr lang="en-US" sz="2200" dirty="0">
                <a:solidFill>
                  <a:srgbClr val="FFFFFF"/>
                </a:solidFill>
                <a:latin typeface="Cambria" pitchFamily="18" charset="0"/>
              </a:rPr>
              <a:t>Yet You have made him a little lower than God, And You crown him with glory and majesty!  </a:t>
            </a:r>
            <a:r>
              <a:rPr lang="en-US" sz="2200" baseline="30000" dirty="0">
                <a:solidFill>
                  <a:srgbClr val="FFFFFF"/>
                </a:solidFill>
                <a:latin typeface="Cambria" pitchFamily="18" charset="0"/>
              </a:rPr>
              <a:t>6 </a:t>
            </a:r>
            <a:r>
              <a:rPr lang="en-US" sz="2200" dirty="0">
                <a:solidFill>
                  <a:srgbClr val="FFFFFF"/>
                </a:solidFill>
                <a:latin typeface="Cambria" pitchFamily="18" charset="0"/>
              </a:rPr>
              <a:t>You make him to rule over the works of Your hands;</a:t>
            </a:r>
            <a:br>
              <a:rPr lang="en-US" sz="2200" dirty="0">
                <a:solidFill>
                  <a:srgbClr val="FFFFFF"/>
                </a:solidFill>
                <a:latin typeface="Cambria" pitchFamily="18" charset="0"/>
              </a:rPr>
            </a:br>
            <a:r>
              <a:rPr lang="en-US" sz="2200" dirty="0">
                <a:solidFill>
                  <a:srgbClr val="FFFFFF"/>
                </a:solidFill>
                <a:latin typeface="Cambria" pitchFamily="18" charset="0"/>
              </a:rPr>
              <a:t>You have put all things under his feet, </a:t>
            </a:r>
            <a:r>
              <a:rPr lang="en-US" sz="2200" baseline="30000" dirty="0">
                <a:solidFill>
                  <a:srgbClr val="FFFFFF"/>
                </a:solidFill>
                <a:latin typeface="Cambria" pitchFamily="18" charset="0"/>
              </a:rPr>
              <a:t>7 </a:t>
            </a:r>
            <a:r>
              <a:rPr lang="en-US" sz="2200" u="sng" dirty="0">
                <a:solidFill>
                  <a:srgbClr val="FFFF00"/>
                </a:solidFill>
                <a:latin typeface="Cambria" pitchFamily="18" charset="0"/>
              </a:rPr>
              <a:t>All sheep and oxen, And also the beasts of the field, </a:t>
            </a:r>
            <a:r>
              <a:rPr lang="en-US" sz="2200" u="sng" baseline="30000" dirty="0">
                <a:solidFill>
                  <a:srgbClr val="FFFF00"/>
                </a:solidFill>
                <a:latin typeface="Cambria" pitchFamily="18" charset="0"/>
              </a:rPr>
              <a:t>8 </a:t>
            </a:r>
            <a:r>
              <a:rPr lang="en-US" sz="2200" u="sng" dirty="0">
                <a:solidFill>
                  <a:srgbClr val="FFFF00"/>
                </a:solidFill>
                <a:latin typeface="Cambria" pitchFamily="18" charset="0"/>
              </a:rPr>
              <a:t>The birds of the heavens and the fish of the sea, Whatever passes through the paths of the seas.  </a:t>
            </a:r>
            <a:r>
              <a:rPr lang="en-US" sz="2200" baseline="30000" dirty="0">
                <a:solidFill>
                  <a:srgbClr val="FFFFFF"/>
                </a:solidFill>
                <a:latin typeface="Cambria" pitchFamily="18" charset="0"/>
              </a:rPr>
              <a:t>9 </a:t>
            </a:r>
            <a:r>
              <a:rPr lang="en-US" sz="2200" dirty="0">
                <a:solidFill>
                  <a:srgbClr val="FFFFFF"/>
                </a:solidFill>
                <a:latin typeface="Cambria" pitchFamily="18" charset="0"/>
              </a:rPr>
              <a:t>O </a:t>
            </a:r>
            <a:r>
              <a:rPr lang="en-US" sz="2200" cap="small" dirty="0">
                <a:solidFill>
                  <a:srgbClr val="FFFFFF"/>
                </a:solidFill>
                <a:latin typeface="Cambria" pitchFamily="18" charset="0"/>
              </a:rPr>
              <a:t>Lord</a:t>
            </a:r>
            <a:r>
              <a:rPr lang="en-US" sz="2200" dirty="0">
                <a:solidFill>
                  <a:srgbClr val="FFFFFF"/>
                </a:solidFill>
                <a:latin typeface="Cambria" pitchFamily="18" charset="0"/>
              </a:rPr>
              <a:t>, our Lord,  How majestic is Your name in all the earth!</a:t>
            </a:r>
          </a:p>
          <a:p>
            <a:pPr algn="ctr" defTabSz="913745" eaLnBrk="0" fontAlgn="base" hangingPunct="0">
              <a:spcBef>
                <a:spcPct val="0"/>
              </a:spcBef>
              <a:spcAft>
                <a:spcPct val="0"/>
              </a:spcAft>
            </a:pPr>
            <a:r>
              <a:rPr lang="en-US" sz="2200" b="1" dirty="0">
                <a:solidFill>
                  <a:srgbClr val="FFFFFF"/>
                </a:solidFill>
                <a:latin typeface="Cambria" pitchFamily="18" charset="0"/>
              </a:rPr>
              <a:t> </a:t>
            </a:r>
          </a:p>
        </p:txBody>
      </p:sp>
      <p:sp>
        <p:nvSpPr>
          <p:cNvPr id="25" name="Rounded Rectangular Callout 24"/>
          <p:cNvSpPr/>
          <p:nvPr/>
        </p:nvSpPr>
        <p:spPr bwMode="auto">
          <a:xfrm>
            <a:off x="1828800" y="819150"/>
            <a:ext cx="6172200" cy="838200"/>
          </a:xfrm>
          <a:prstGeom prst="wedgeRoundRectCallout">
            <a:avLst>
              <a:gd name="adj1" fmla="val -45094"/>
              <a:gd name="adj2" fmla="val 49568"/>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a:r>
              <a:rPr lang="en-US" sz="2400" dirty="0">
                <a:solidFill>
                  <a:srgbClr val="000000"/>
                </a:solidFill>
                <a:latin typeface="Cambria" pitchFamily="18" charset="0"/>
              </a:rPr>
              <a:t>Psalm 8 contrasts the glory of God, the Creator with the glory of man, the creature.</a:t>
            </a:r>
          </a:p>
        </p:txBody>
      </p:sp>
      <p:sp>
        <p:nvSpPr>
          <p:cNvPr id="27" name="Rounded Rectangular Callout 26"/>
          <p:cNvSpPr/>
          <p:nvPr/>
        </p:nvSpPr>
        <p:spPr bwMode="auto">
          <a:xfrm>
            <a:off x="4876800" y="1276350"/>
            <a:ext cx="2667000" cy="514350"/>
          </a:xfrm>
          <a:prstGeom prst="wedgeRoundRectCallout">
            <a:avLst>
              <a:gd name="adj1" fmla="val -59783"/>
              <a:gd name="adj2" fmla="val 388292"/>
              <a:gd name="adj3" fmla="val 16667"/>
            </a:avLst>
          </a:prstGeom>
          <a:solidFill>
            <a:srgbClr val="FFFF00"/>
          </a:solidFill>
          <a:ln w="19050" cap="flat" cmpd="sng" algn="ctr">
            <a:solidFill>
              <a:srgbClr val="003BB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a:r>
              <a:rPr lang="en-US" sz="2400" b="1" dirty="0">
                <a:solidFill>
                  <a:srgbClr val="000000"/>
                </a:solidFill>
                <a:latin typeface="Cambria" pitchFamily="18" charset="0"/>
              </a:rPr>
              <a:t>Genesis 1:26-30</a:t>
            </a:r>
            <a:endParaRPr lang="en-US" sz="2400" dirty="0">
              <a:solidFill>
                <a:srgbClr val="000000"/>
              </a:solidFill>
              <a:latin typeface="Cambria" pitchFamily="18" charset="0"/>
            </a:endParaRPr>
          </a:p>
        </p:txBody>
      </p:sp>
      <p:sp>
        <p:nvSpPr>
          <p:cNvPr id="30" name="Rounded Rectangular Callout 29"/>
          <p:cNvSpPr/>
          <p:nvPr/>
        </p:nvSpPr>
        <p:spPr bwMode="auto">
          <a:xfrm>
            <a:off x="2590800" y="2800350"/>
            <a:ext cx="5410200" cy="762000"/>
          </a:xfrm>
          <a:prstGeom prst="wedgeRoundRectCallout">
            <a:avLst>
              <a:gd name="adj1" fmla="val 9791"/>
              <a:gd name="adj2" fmla="val -248970"/>
              <a:gd name="adj3" fmla="val 16667"/>
            </a:avLst>
          </a:prstGeom>
          <a:solidFill>
            <a:srgbClr val="FFFF00"/>
          </a:solidFill>
          <a:ln w="19050" cap="flat" cmpd="sng" algn="ctr">
            <a:solidFill>
              <a:srgbClr val="003BB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a:r>
              <a:rPr lang="en-US" sz="2400" dirty="0">
                <a:solidFill>
                  <a:srgbClr val="000000"/>
                </a:solidFill>
                <a:latin typeface="Cambria" pitchFamily="18" charset="0"/>
              </a:rPr>
              <a:t>This is a fairly common way of citing a quotation in Greek literature</a:t>
            </a:r>
          </a:p>
        </p:txBody>
      </p:sp>
      <p:sp>
        <p:nvSpPr>
          <p:cNvPr id="19" name="Rounded Rectangular Callout 18"/>
          <p:cNvSpPr/>
          <p:nvPr/>
        </p:nvSpPr>
        <p:spPr bwMode="auto">
          <a:xfrm>
            <a:off x="1524000" y="514350"/>
            <a:ext cx="6172200" cy="533400"/>
          </a:xfrm>
          <a:prstGeom prst="wedgeRoundRectCallout">
            <a:avLst>
              <a:gd name="adj1" fmla="val -45094"/>
              <a:gd name="adj2" fmla="val 49568"/>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a:r>
              <a:rPr lang="en-US" sz="2400" b="1" dirty="0">
                <a:solidFill>
                  <a:srgbClr val="000000"/>
                </a:solidFill>
                <a:latin typeface="Cambria" pitchFamily="18" charset="0"/>
              </a:rPr>
              <a:t>Is the psalm about man or the Messiah?</a:t>
            </a:r>
            <a:endParaRPr lang="en-US" sz="2400" dirty="0">
              <a:solidFill>
                <a:srgbClr val="000000"/>
              </a:solidFill>
              <a:latin typeface="Cambria" pitchFamily="18" charset="0"/>
            </a:endParaRPr>
          </a:p>
        </p:txBody>
      </p:sp>
      <p:sp>
        <p:nvSpPr>
          <p:cNvPr id="21" name="Rounded Rectangular Callout 20"/>
          <p:cNvSpPr/>
          <p:nvPr/>
        </p:nvSpPr>
        <p:spPr bwMode="auto">
          <a:xfrm>
            <a:off x="1676400" y="666750"/>
            <a:ext cx="6172200" cy="838200"/>
          </a:xfrm>
          <a:prstGeom prst="wedgeRoundRectCallout">
            <a:avLst>
              <a:gd name="adj1" fmla="val -45094"/>
              <a:gd name="adj2" fmla="val 49568"/>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a:r>
              <a:rPr lang="en-US" sz="2400" b="1" dirty="0">
                <a:solidFill>
                  <a:srgbClr val="000000"/>
                </a:solidFill>
                <a:latin typeface="Cambria" pitchFamily="18" charset="0"/>
              </a:rPr>
              <a:t>Man, but the author says it ultimately was fulfilled in Jesus.</a:t>
            </a:r>
            <a:endParaRPr lang="en-US" sz="2400" dirty="0">
              <a:solidFill>
                <a:srgbClr val="000000"/>
              </a:solidFill>
              <a:latin typeface="Cambria" pitchFamily="18" charset="0"/>
            </a:endParaRP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1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1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1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dissolv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dissolv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dissolv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28"/>
                                        </p:tgtEl>
                                        <p:attrNameLst>
                                          <p:attrName>style.visibility</p:attrName>
                                        </p:attrNameLst>
                                      </p:cBhvr>
                                      <p:to>
                                        <p:strVal val="hidden"/>
                                      </p:to>
                                    </p:set>
                                  </p:childTnLst>
                                </p:cTn>
                              </p:par>
                            </p:childTnLst>
                          </p:cTn>
                        </p:par>
                        <p:par>
                          <p:cTn id="92" fill="hold">
                            <p:stCondLst>
                              <p:cond delay="0"/>
                            </p:stCondLst>
                            <p:childTnLst>
                              <p:par>
                                <p:cTn id="93" presetID="9" presetClass="entr" presetSubtype="0"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dissolve">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dissolve">
                                      <p:cBhvr>
                                        <p:cTn id="100" dur="500"/>
                                        <p:tgtEl>
                                          <p:spTgt spid="27"/>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24"/>
                                        </p:tgtEl>
                                        <p:attrNameLst>
                                          <p:attrName>style.visibility</p:attrName>
                                        </p:attrNameLst>
                                      </p:cBhvr>
                                      <p:to>
                                        <p:strVal val="hidden"/>
                                      </p:to>
                                    </p:set>
                                  </p:childTnLst>
                                </p:cTn>
                              </p:par>
                            </p:childTnLst>
                          </p:cTn>
                        </p:par>
                        <p:par>
                          <p:cTn id="105" fill="hold">
                            <p:stCondLst>
                              <p:cond delay="0"/>
                            </p:stCondLst>
                            <p:childTnLst>
                              <p:par>
                                <p:cTn id="106" presetID="1" presetClass="exit" presetSubtype="0" fill="hold" grpId="1" nodeType="afterEffect">
                                  <p:stCondLst>
                                    <p:cond delay="0"/>
                                  </p:stCondLst>
                                  <p:childTnLst>
                                    <p:set>
                                      <p:cBhvr>
                                        <p:cTn id="107" dur="1" fill="hold">
                                          <p:stCondLst>
                                            <p:cond delay="0"/>
                                          </p:stCondLst>
                                        </p:cTn>
                                        <p:tgtEl>
                                          <p:spTgt spid="27"/>
                                        </p:tgtEl>
                                        <p:attrNameLst>
                                          <p:attrName>style.visibility</p:attrName>
                                        </p:attrNameLst>
                                      </p:cBhvr>
                                      <p:to>
                                        <p:strVal val="hidden"/>
                                      </p:to>
                                    </p:set>
                                  </p:childTnLst>
                                </p:cTn>
                              </p:par>
                            </p:childTnLst>
                          </p:cTn>
                        </p:par>
                        <p:par>
                          <p:cTn id="108" fill="hold">
                            <p:stCondLst>
                              <p:cond delay="0"/>
                            </p:stCondLst>
                            <p:childTnLst>
                              <p:par>
                                <p:cTn id="109" presetID="9" presetClass="entr" presetSubtype="0" fill="hold" grpId="0"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dissolve">
                                      <p:cBhvr>
                                        <p:cTn id="1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28" grpId="1" animBg="1"/>
      <p:bldP spid="29" grpId="0" animBg="1"/>
      <p:bldP spid="17" grpId="0" animBg="1"/>
      <p:bldP spid="17" grpId="1" animBg="1"/>
      <p:bldP spid="24" grpId="0" animBg="1"/>
      <p:bldP spid="24" grpId="1" animBg="1"/>
      <p:bldP spid="25" grpId="0" animBg="1"/>
      <p:bldP spid="25" grpId="1" animBg="1"/>
      <p:bldP spid="27" grpId="0" animBg="1"/>
      <p:bldP spid="27" grpId="1" animBg="1"/>
      <p:bldP spid="30" grpId="0" animBg="1"/>
      <p:bldP spid="30" grpId="1" animBg="1"/>
      <p:bldP spid="19" grpId="0" animBg="1"/>
      <p:bldP spid="19" grpId="1" animBg="1"/>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200400" y="666751"/>
            <a:ext cx="8382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4" name="Rectangle 3"/>
          <p:cNvSpPr/>
          <p:nvPr/>
        </p:nvSpPr>
        <p:spPr>
          <a:xfrm>
            <a:off x="0" y="590568"/>
            <a:ext cx="9144000" cy="4493481"/>
          </a:xfrm>
          <a:prstGeom prst="rect">
            <a:avLst/>
          </a:prstGeom>
        </p:spPr>
        <p:txBody>
          <a:bodyPr wrap="square" lIns="91375" tIns="45692" rIns="91375" bIns="45692">
            <a:spAutoFit/>
          </a:bodyPr>
          <a:lstStyle/>
          <a:p>
            <a:pPr algn="ctr"/>
            <a:r>
              <a:rPr lang="en-US" sz="2200" dirty="0">
                <a:latin typeface="Cambria" pitchFamily="18" charset="0"/>
              </a:rPr>
              <a:t>For He did not subject to angels the world to come, concerning which we are speaking. </a:t>
            </a:r>
            <a:r>
              <a:rPr lang="en-US" sz="2200" baseline="30000" dirty="0">
                <a:latin typeface="Cambria" pitchFamily="18" charset="0"/>
              </a:rPr>
              <a:t>6 </a:t>
            </a:r>
            <a:r>
              <a:rPr lang="en-US" sz="2200" dirty="0">
                <a:latin typeface="Cambria" pitchFamily="18" charset="0"/>
              </a:rPr>
              <a:t>But one has testified somewhere, saying,</a:t>
            </a:r>
          </a:p>
          <a:p>
            <a:pPr algn="ctr"/>
            <a:r>
              <a:rPr lang="en-US" sz="2200" dirty="0">
                <a:latin typeface="Cambria" pitchFamily="18" charset="0"/>
              </a:rPr>
              <a:t>“</a:t>
            </a:r>
            <a:r>
              <a:rPr lang="en-US" sz="2200" cap="small" dirty="0">
                <a:latin typeface="Cambria" pitchFamily="18" charset="0"/>
              </a:rPr>
              <a:t>What is man, that You remember him</a:t>
            </a:r>
            <a:r>
              <a:rPr lang="en-US" sz="2200" dirty="0">
                <a:latin typeface="Cambria" pitchFamily="18" charset="0"/>
              </a:rPr>
              <a:t>?</a:t>
            </a:r>
            <a:br>
              <a:rPr lang="en-US" sz="2200" dirty="0">
                <a:latin typeface="Cambria" pitchFamily="18" charset="0"/>
              </a:rPr>
            </a:br>
            <a:r>
              <a:rPr lang="en-US" sz="2200" cap="small" dirty="0">
                <a:latin typeface="Cambria" pitchFamily="18" charset="0"/>
              </a:rPr>
              <a:t>Or the son of man, that You are concerned about him</a:t>
            </a:r>
            <a:r>
              <a:rPr lang="en-US" sz="2200" dirty="0">
                <a:latin typeface="Cambria" pitchFamily="18" charset="0"/>
              </a:rPr>
              <a:t>?</a:t>
            </a:r>
            <a:br>
              <a:rPr lang="en-US" sz="2200" dirty="0">
                <a:latin typeface="Cambria" pitchFamily="18" charset="0"/>
              </a:rPr>
            </a:br>
            <a:r>
              <a:rPr lang="en-US" sz="2200" baseline="30000" dirty="0">
                <a:latin typeface="Cambria" pitchFamily="18" charset="0"/>
              </a:rPr>
              <a:t>7 </a:t>
            </a:r>
            <a:r>
              <a:rPr lang="en-US" sz="2200" dirty="0">
                <a:latin typeface="Cambria" pitchFamily="18" charset="0"/>
              </a:rPr>
              <a:t>“</a:t>
            </a:r>
            <a:r>
              <a:rPr lang="en-US" sz="2200" cap="small" dirty="0">
                <a:latin typeface="Cambria" pitchFamily="18" charset="0"/>
              </a:rPr>
              <a:t>You have made him</a:t>
            </a:r>
            <a:r>
              <a:rPr lang="en-US" sz="2200" dirty="0">
                <a:latin typeface="Cambria" pitchFamily="18" charset="0"/>
              </a:rPr>
              <a:t> </a:t>
            </a:r>
            <a:r>
              <a:rPr lang="en-US" sz="2200" cap="small" dirty="0">
                <a:latin typeface="Cambria" pitchFamily="18" charset="0"/>
              </a:rPr>
              <a:t>for a little while lower than the angels</a:t>
            </a:r>
            <a:r>
              <a:rPr lang="en-US" sz="2200" dirty="0">
                <a:latin typeface="Cambria" pitchFamily="18" charset="0"/>
              </a:rPr>
              <a:t>;</a:t>
            </a:r>
            <a:br>
              <a:rPr lang="en-US" sz="2200" dirty="0">
                <a:latin typeface="Cambria" pitchFamily="18" charset="0"/>
              </a:rPr>
            </a:br>
            <a:r>
              <a:rPr lang="en-US" sz="2200" cap="small" dirty="0">
                <a:latin typeface="Cambria" pitchFamily="18" charset="0"/>
              </a:rPr>
              <a:t>You have crowned him with glory and honor</a:t>
            </a:r>
            <a:r>
              <a:rPr lang="en-US" sz="2200" dirty="0">
                <a:latin typeface="Cambria" pitchFamily="18" charset="0"/>
              </a:rPr>
              <a:t>,</a:t>
            </a:r>
            <a:br>
              <a:rPr lang="en-US" sz="2200" dirty="0">
                <a:latin typeface="Cambria" pitchFamily="18" charset="0"/>
              </a:rPr>
            </a:br>
            <a:r>
              <a:rPr lang="en-US" sz="2200" cap="small" dirty="0">
                <a:latin typeface="Cambria" pitchFamily="18" charset="0"/>
              </a:rPr>
              <a:t>And have appointed him over the works of Your hands</a:t>
            </a:r>
            <a:r>
              <a:rPr lang="en-US" sz="2200" dirty="0">
                <a:latin typeface="Cambria" pitchFamily="18" charset="0"/>
              </a:rPr>
              <a:t>;</a:t>
            </a:r>
            <a:br>
              <a:rPr lang="en-US" sz="2200" dirty="0">
                <a:latin typeface="Cambria" pitchFamily="18" charset="0"/>
              </a:rPr>
            </a:br>
            <a:r>
              <a:rPr lang="en-US" sz="2200" baseline="30000" dirty="0">
                <a:latin typeface="Cambria" pitchFamily="18" charset="0"/>
              </a:rPr>
              <a:t>8 </a:t>
            </a:r>
            <a:r>
              <a:rPr lang="en-US" sz="2200" cap="small" dirty="0">
                <a:latin typeface="Cambria" pitchFamily="18" charset="0"/>
              </a:rPr>
              <a:t>You have put all things in subjection under his feet</a:t>
            </a:r>
            <a:r>
              <a:rPr lang="en-US" sz="2200" dirty="0">
                <a:latin typeface="Cambria" pitchFamily="18" charset="0"/>
              </a:rPr>
              <a:t>.”</a:t>
            </a:r>
          </a:p>
          <a:p>
            <a:pPr algn="ctr"/>
            <a:r>
              <a:rPr lang="en-US" sz="2200" dirty="0">
                <a:latin typeface="Cambria" pitchFamily="18" charset="0"/>
              </a:rPr>
              <a:t>For in subjecting all things to him, He left nothing that is not subject to him. But now we do not yet see all things subjected to him.</a:t>
            </a:r>
          </a:p>
          <a:p>
            <a:pPr algn="ctr"/>
            <a:r>
              <a:rPr lang="en-US" sz="2200" baseline="30000" dirty="0">
                <a:latin typeface="Cambria" pitchFamily="18" charset="0"/>
              </a:rPr>
              <a:t>9 </a:t>
            </a:r>
            <a:r>
              <a:rPr lang="en-US" sz="2200" dirty="0">
                <a:latin typeface="Cambria" pitchFamily="18" charset="0"/>
              </a:rPr>
              <a:t>But we do see Him who was made for a little while lower than the angels, </a:t>
            </a:r>
            <a:r>
              <a:rPr lang="en-US" sz="2200" i="1" dirty="0">
                <a:latin typeface="Cambria" pitchFamily="18" charset="0"/>
              </a:rPr>
              <a:t>namely</a:t>
            </a:r>
            <a:r>
              <a:rPr lang="en-US" sz="2200" dirty="0">
                <a:latin typeface="Cambria" pitchFamily="18" charset="0"/>
              </a:rPr>
              <a:t>, Jesus, because of the suffering of death crowned with glory and honor, so that by the grace of God He might taste death for everyone.</a:t>
            </a:r>
          </a:p>
        </p:txBody>
      </p:sp>
      <p:sp>
        <p:nvSpPr>
          <p:cNvPr id="7" name="TextBox 6"/>
          <p:cNvSpPr txBox="1"/>
          <p:nvPr/>
        </p:nvSpPr>
        <p:spPr>
          <a:xfrm>
            <a:off x="3124234" y="38"/>
            <a:ext cx="2828612" cy="584695"/>
          </a:xfrm>
          <a:prstGeom prst="rect">
            <a:avLst/>
          </a:prstGeom>
          <a:noFill/>
        </p:spPr>
        <p:txBody>
          <a:bodyPr wrap="none" lIns="91353" tIns="45680" rIns="91353" bIns="45680" rtlCol="0">
            <a:spAutoFit/>
          </a:bodyPr>
          <a:lstStyle/>
          <a:p>
            <a:r>
              <a:rPr lang="en-US" sz="3200" b="1" i="1" u="sng" dirty="0">
                <a:solidFill>
                  <a:srgbClr val="FFFF00"/>
                </a:solidFill>
                <a:latin typeface="Cambria" pitchFamily="18" charset="0"/>
              </a:rPr>
              <a:t>Hebrews 2:5-9</a:t>
            </a:r>
          </a:p>
        </p:txBody>
      </p:sp>
      <p:sp>
        <p:nvSpPr>
          <p:cNvPr id="10" name="Rounded Rectangle 9"/>
          <p:cNvSpPr/>
          <p:nvPr/>
        </p:nvSpPr>
        <p:spPr bwMode="auto">
          <a:xfrm>
            <a:off x="0" y="1276350"/>
            <a:ext cx="2362200" cy="45720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200" b="1" dirty="0">
                <a:latin typeface="Cambria" pitchFamily="18" charset="0"/>
              </a:rPr>
              <a:t>Psalm 8:4-6 LXX</a:t>
            </a:r>
          </a:p>
        </p:txBody>
      </p:sp>
      <p:cxnSp>
        <p:nvCxnSpPr>
          <p:cNvPr id="22" name="Straight Connector 21"/>
          <p:cNvCxnSpPr/>
          <p:nvPr/>
        </p:nvCxnSpPr>
        <p:spPr bwMode="auto">
          <a:xfrm>
            <a:off x="1371600" y="4019550"/>
            <a:ext cx="6324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9" name="Rounded Rectangle 28"/>
          <p:cNvSpPr/>
          <p:nvPr/>
        </p:nvSpPr>
        <p:spPr bwMode="auto">
          <a:xfrm>
            <a:off x="914400" y="514350"/>
            <a:ext cx="7467600" cy="3962400"/>
          </a:xfrm>
          <a:prstGeom prst="roundRect">
            <a:avLst/>
          </a:prstGeom>
          <a:solidFill>
            <a:schemeClr val="bg2"/>
          </a:solidFill>
          <a:ln w="19050" cap="flat" cmpd="sng" algn="ctr">
            <a:solidFill>
              <a:srgbClr val="FF0000"/>
            </a:solidFill>
            <a:prstDash val="solid"/>
            <a:round/>
            <a:headEnd type="none" w="med" len="med"/>
            <a:tailEnd type="none" w="med" len="med"/>
          </a:ln>
          <a:effectLst/>
        </p:spPr>
        <p:txBody>
          <a:bodyPr vert="horz" wrap="square" lIns="91375" tIns="45692" rIns="91375" bIns="45692" numCol="1" rtlCol="0" anchor="ctr" anchorCtr="0" compatLnSpc="1">
            <a:prstTxWarp prst="textNoShape">
              <a:avLst/>
            </a:prstTxWarp>
          </a:bodyPr>
          <a:lstStyle/>
          <a:p>
            <a:pPr algn="ctr" defTabSz="913745" eaLnBrk="0" fontAlgn="base" hangingPunct="0">
              <a:spcBef>
                <a:spcPct val="0"/>
              </a:spcBef>
              <a:spcAft>
                <a:spcPts val="600"/>
              </a:spcAft>
            </a:pPr>
            <a:endParaRPr lang="en-US" sz="2200" b="1" dirty="0">
              <a:latin typeface="Cambria" pitchFamily="18" charset="0"/>
            </a:endParaRPr>
          </a:p>
          <a:p>
            <a:pPr marL="231607" indent="-231607" algn="ctr" defTabSz="913745" eaLnBrk="0" fontAlgn="base" hangingPunct="0">
              <a:spcBef>
                <a:spcPct val="0"/>
              </a:spcBef>
              <a:spcAft>
                <a:spcPts val="600"/>
              </a:spcAft>
            </a:pPr>
            <a:r>
              <a:rPr lang="en-US" sz="2200" b="1" i="1" u="sng" dirty="0">
                <a:solidFill>
                  <a:srgbClr val="FFFF00"/>
                </a:solidFill>
                <a:latin typeface="Cambria" pitchFamily="18" charset="0"/>
              </a:rPr>
              <a:t>Man’s altered Dominion</a:t>
            </a:r>
          </a:p>
          <a:p>
            <a:pPr marL="231607" indent="-231607" defTabSz="913745" eaLnBrk="0" fontAlgn="base" hangingPunct="0">
              <a:spcBef>
                <a:spcPct val="0"/>
              </a:spcBef>
              <a:spcAft>
                <a:spcPts val="600"/>
              </a:spcAft>
              <a:buFont typeface="Wingdings" pitchFamily="2" charset="2"/>
              <a:buChar char="Ø"/>
            </a:pPr>
            <a:r>
              <a:rPr lang="en-US" sz="2200" b="1" i="1" u="sng" dirty="0">
                <a:solidFill>
                  <a:srgbClr val="FFFF00"/>
                </a:solidFill>
                <a:latin typeface="Cambria" pitchFamily="18" charset="0"/>
              </a:rPr>
              <a:t>Genesis 3:23-24 </a:t>
            </a:r>
            <a:r>
              <a:rPr lang="en-US" sz="2200" b="1" dirty="0">
                <a:latin typeface="Cambria" pitchFamily="18" charset="0"/>
              </a:rPr>
              <a:t>– Mans fellowship with God is cut-off, and man is cast out of the garden. </a:t>
            </a:r>
          </a:p>
          <a:p>
            <a:pPr marL="231607" lvl="1" indent="-231607" defTabSz="913745" eaLnBrk="0" fontAlgn="base" hangingPunct="0">
              <a:spcBef>
                <a:spcPct val="0"/>
              </a:spcBef>
              <a:spcAft>
                <a:spcPts val="600"/>
              </a:spcAft>
              <a:buFont typeface="Wingdings" pitchFamily="2" charset="2"/>
              <a:buChar char="Ø"/>
            </a:pPr>
            <a:r>
              <a:rPr lang="en-US" sz="2200" b="1" dirty="0">
                <a:latin typeface="Cambria" pitchFamily="18" charset="0"/>
              </a:rPr>
              <a:t>We see man beset by infirmities and having to deal with the thorns and thistles of life and eat bread by the sweat of his brow </a:t>
            </a:r>
            <a:r>
              <a:rPr lang="en-US" sz="2200" b="1" dirty="0">
                <a:solidFill>
                  <a:srgbClr val="FFFF00"/>
                </a:solidFill>
                <a:latin typeface="Cambria" pitchFamily="18" charset="0"/>
              </a:rPr>
              <a:t>(3:18–19).</a:t>
            </a:r>
          </a:p>
          <a:p>
            <a:pPr marL="231607" lvl="1" indent="-231607" defTabSz="913745" eaLnBrk="0" fontAlgn="base" hangingPunct="0">
              <a:spcBef>
                <a:spcPct val="0"/>
              </a:spcBef>
              <a:spcAft>
                <a:spcPts val="600"/>
              </a:spcAft>
              <a:buFont typeface="Wingdings" pitchFamily="2" charset="2"/>
              <a:buChar char="Ø"/>
            </a:pPr>
            <a:r>
              <a:rPr lang="en-US" sz="2200" b="1" dirty="0">
                <a:latin typeface="Cambria" pitchFamily="18" charset="0"/>
              </a:rPr>
              <a:t>We see </a:t>
            </a:r>
            <a:r>
              <a:rPr lang="en-US" sz="2200" b="1" dirty="0">
                <a:solidFill>
                  <a:srgbClr val="FFFF00"/>
                </a:solidFill>
                <a:latin typeface="Cambria" pitchFamily="18" charset="0"/>
              </a:rPr>
              <a:t>Satan</a:t>
            </a:r>
            <a:r>
              <a:rPr lang="en-US" sz="2200" b="1" dirty="0">
                <a:latin typeface="Cambria" pitchFamily="18" charset="0"/>
              </a:rPr>
              <a:t> described as the “</a:t>
            </a:r>
            <a:r>
              <a:rPr lang="en-US" sz="2200" b="1" dirty="0">
                <a:solidFill>
                  <a:srgbClr val="FFFF00"/>
                </a:solidFill>
                <a:latin typeface="Cambria" pitchFamily="18" charset="0"/>
              </a:rPr>
              <a:t>prince of the power of this world</a:t>
            </a:r>
            <a:r>
              <a:rPr lang="en-US" sz="2200" b="1" dirty="0">
                <a:latin typeface="Cambria" pitchFamily="18" charset="0"/>
              </a:rPr>
              <a:t>” as one who influences man and this world (Gen 3:17–19; Rom 8:18–23) leading man to sin and abandon God and eventually death.</a:t>
            </a:r>
            <a:endParaRPr lang="en-US" sz="2200" dirty="0">
              <a:latin typeface="Cambria" pitchFamily="18" charset="0"/>
            </a:endParaRPr>
          </a:p>
          <a:p>
            <a:pPr marL="231607" indent="-231607" defTabSz="913745" eaLnBrk="0" fontAlgn="base" hangingPunct="0">
              <a:spcBef>
                <a:spcPct val="0"/>
              </a:spcBef>
              <a:spcAft>
                <a:spcPts val="600"/>
              </a:spcAft>
              <a:buFont typeface="Wingdings" pitchFamily="2" charset="2"/>
              <a:buChar char="Ø"/>
            </a:pPr>
            <a:endParaRPr lang="en-US" sz="2200" b="1" dirty="0">
              <a:latin typeface="Cambria" pitchFamily="18" charset="0"/>
            </a:endParaRP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bg/>
                                          </p:spTgt>
                                        </p:tgtEl>
                                        <p:attrNameLst>
                                          <p:attrName>style.visibility</p:attrName>
                                        </p:attrNameLst>
                                      </p:cBhvr>
                                      <p:to>
                                        <p:strVal val="visible"/>
                                      </p:to>
                                    </p:set>
                                    <p:animEffect transition="in" filter="dissolve">
                                      <p:cBhvr>
                                        <p:cTn id="12" dur="500"/>
                                        <p:tgtEl>
                                          <p:spTgt spid="29">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animEffect transition="in" filter="dissolve">
                                      <p:cBhvr>
                                        <p:cTn id="15" dur="500"/>
                                        <p:tgtEl>
                                          <p:spTgt spid="29">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
                                            <p:txEl>
                                              <p:pRg st="2" end="2"/>
                                            </p:txEl>
                                          </p:spTgt>
                                        </p:tgtEl>
                                        <p:attrNameLst>
                                          <p:attrName>style.visibility</p:attrName>
                                        </p:attrNameLst>
                                      </p:cBhvr>
                                      <p:to>
                                        <p:strVal val="visible"/>
                                      </p:to>
                                    </p:set>
                                    <p:animEffect transition="in" filter="dissolve">
                                      <p:cBhvr>
                                        <p:cTn id="18" dur="500"/>
                                        <p:tgtEl>
                                          <p:spTgt spid="29">
                                            <p:txEl>
                                              <p:pRg st="2" end="2"/>
                                            </p:txEl>
                                          </p:spTgt>
                                        </p:tgtEl>
                                      </p:cBhvr>
                                    </p:animEffect>
                                  </p:childTnLst>
                                  <p:subTnLst>
                                    <p:animClr clrSpc="rgb" dir="cw">
                                      <p:cBhvr override="childStyle">
                                        <p:cTn dur="1" fill="hold" display="0" masterRel="nextClick" afterEffect="1"/>
                                        <p:tgtEl>
                                          <p:spTgt spid="29">
                                            <p:txEl>
                                              <p:pRg st="2" end="2"/>
                                            </p:txEl>
                                          </p:spTgt>
                                        </p:tgtEl>
                                        <p:attrNameLst>
                                          <p:attrName>ppt_c</p:attrName>
                                        </p:attrNameLst>
                                      </p:cBhvr>
                                      <p:to>
                                        <a:srgbClr val="777777"/>
                                      </p:to>
                                    </p:animClr>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animEffect transition="in" filter="dissolve">
                                      <p:cBhvr>
                                        <p:cTn id="23" dur="500"/>
                                        <p:tgtEl>
                                          <p:spTgt spid="29">
                                            <p:txEl>
                                              <p:pRg st="3" end="3"/>
                                            </p:txEl>
                                          </p:spTgt>
                                        </p:tgtEl>
                                      </p:cBhvr>
                                    </p:animEffect>
                                  </p:childTnLst>
                                  <p:subTnLst>
                                    <p:animClr clrSpc="rgb" dir="cw">
                                      <p:cBhvr override="childStyle">
                                        <p:cTn dur="1" fill="hold" display="0" masterRel="nextClick" afterEffect="1"/>
                                        <p:tgtEl>
                                          <p:spTgt spid="29">
                                            <p:txEl>
                                              <p:pRg st="3" end="3"/>
                                            </p:txEl>
                                          </p:spTgt>
                                        </p:tgtEl>
                                        <p:attrNameLst>
                                          <p:attrName>ppt_c</p:attrName>
                                        </p:attrNameLst>
                                      </p:cBhvr>
                                      <p:to>
                                        <a:srgbClr val="777777"/>
                                      </p:to>
                                    </p:animClr>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9">
                                            <p:txEl>
                                              <p:pRg st="4" end="4"/>
                                            </p:txEl>
                                          </p:spTgt>
                                        </p:tgtEl>
                                        <p:attrNameLst>
                                          <p:attrName>style.visibility</p:attrName>
                                        </p:attrNameLst>
                                      </p:cBhvr>
                                      <p:to>
                                        <p:strVal val="visible"/>
                                      </p:to>
                                    </p:set>
                                    <p:animEffect transition="in" filter="dissolve">
                                      <p:cBhvr>
                                        <p:cTn id="28" dur="500"/>
                                        <p:tgtEl>
                                          <p:spTgt spid="2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9">
                                            <p:txEl>
                                              <p:pRg st="1" end="1"/>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
                                            <p:txEl>
                                              <p:pRg st="2" end="2"/>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
                                            <p:txEl>
                                              <p:pRg st="3" end="3"/>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
                                            <p:txEl>
                                              <p:pRg st="4" end="4"/>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allAtOnce" animBg="1"/>
      <p:bldP spid="29" grpId="1" uiExpand="1"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1219200" y="4400550"/>
            <a:ext cx="838200" cy="304800"/>
          </a:xfrm>
          <a:prstGeom prst="roundRect">
            <a:avLst/>
          </a:prstGeom>
          <a:solidFill>
            <a:schemeClr val="bg2"/>
          </a:solidFill>
          <a:ln w="952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5" name="Rounded Rectangle 4"/>
          <p:cNvSpPr/>
          <p:nvPr/>
        </p:nvSpPr>
        <p:spPr bwMode="auto">
          <a:xfrm>
            <a:off x="3200400" y="666751"/>
            <a:ext cx="8382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4" name="Rectangle 3"/>
          <p:cNvSpPr/>
          <p:nvPr/>
        </p:nvSpPr>
        <p:spPr>
          <a:xfrm>
            <a:off x="0" y="590568"/>
            <a:ext cx="9144000" cy="4493481"/>
          </a:xfrm>
          <a:prstGeom prst="rect">
            <a:avLst/>
          </a:prstGeom>
        </p:spPr>
        <p:txBody>
          <a:bodyPr wrap="square" lIns="91375" tIns="45692" rIns="91375" bIns="45692">
            <a:spAutoFit/>
          </a:bodyPr>
          <a:lstStyle/>
          <a:p>
            <a:pPr algn="ctr"/>
            <a:r>
              <a:rPr lang="en-US" sz="2200" dirty="0">
                <a:latin typeface="Cambria" pitchFamily="18" charset="0"/>
              </a:rPr>
              <a:t>For He did not subject to angels the world to come, concerning which we are speaking. </a:t>
            </a:r>
            <a:r>
              <a:rPr lang="en-US" sz="2200" baseline="30000" dirty="0">
                <a:latin typeface="Cambria" pitchFamily="18" charset="0"/>
              </a:rPr>
              <a:t>6 </a:t>
            </a:r>
            <a:r>
              <a:rPr lang="en-US" sz="2200" dirty="0">
                <a:latin typeface="Cambria" pitchFamily="18" charset="0"/>
              </a:rPr>
              <a:t>But one has testified somewhere, saying,</a:t>
            </a:r>
          </a:p>
          <a:p>
            <a:pPr algn="ctr"/>
            <a:r>
              <a:rPr lang="en-US" sz="2200" dirty="0">
                <a:latin typeface="Cambria" pitchFamily="18" charset="0"/>
              </a:rPr>
              <a:t>“</a:t>
            </a:r>
            <a:r>
              <a:rPr lang="en-US" sz="2200" cap="small" dirty="0">
                <a:latin typeface="Cambria" pitchFamily="18" charset="0"/>
              </a:rPr>
              <a:t>What is man, that You remember him</a:t>
            </a:r>
            <a:r>
              <a:rPr lang="en-US" sz="2200" dirty="0">
                <a:latin typeface="Cambria" pitchFamily="18" charset="0"/>
              </a:rPr>
              <a:t>?</a:t>
            </a:r>
            <a:br>
              <a:rPr lang="en-US" sz="2200" dirty="0">
                <a:latin typeface="Cambria" pitchFamily="18" charset="0"/>
              </a:rPr>
            </a:br>
            <a:r>
              <a:rPr lang="en-US" sz="2200" cap="small" dirty="0">
                <a:latin typeface="Cambria" pitchFamily="18" charset="0"/>
              </a:rPr>
              <a:t>Or the son of man, that You are concerned about him</a:t>
            </a:r>
            <a:r>
              <a:rPr lang="en-US" sz="2200" dirty="0">
                <a:latin typeface="Cambria" pitchFamily="18" charset="0"/>
              </a:rPr>
              <a:t>?</a:t>
            </a:r>
            <a:br>
              <a:rPr lang="en-US" sz="2200" dirty="0">
                <a:latin typeface="Cambria" pitchFamily="18" charset="0"/>
              </a:rPr>
            </a:br>
            <a:r>
              <a:rPr lang="en-US" sz="2200" baseline="30000" dirty="0">
                <a:latin typeface="Cambria" pitchFamily="18" charset="0"/>
              </a:rPr>
              <a:t>7 </a:t>
            </a:r>
            <a:r>
              <a:rPr lang="en-US" sz="2200" dirty="0">
                <a:latin typeface="Cambria" pitchFamily="18" charset="0"/>
              </a:rPr>
              <a:t>“</a:t>
            </a:r>
            <a:r>
              <a:rPr lang="en-US" sz="2200" cap="small" dirty="0">
                <a:latin typeface="Cambria" pitchFamily="18" charset="0"/>
              </a:rPr>
              <a:t>You have made him</a:t>
            </a:r>
            <a:r>
              <a:rPr lang="en-US" sz="2200" dirty="0">
                <a:latin typeface="Cambria" pitchFamily="18" charset="0"/>
              </a:rPr>
              <a:t> </a:t>
            </a:r>
            <a:r>
              <a:rPr lang="en-US" sz="2200" cap="small" dirty="0">
                <a:latin typeface="Cambria" pitchFamily="18" charset="0"/>
              </a:rPr>
              <a:t>for a little while lower than the angels</a:t>
            </a:r>
            <a:r>
              <a:rPr lang="en-US" sz="2200" dirty="0">
                <a:latin typeface="Cambria" pitchFamily="18" charset="0"/>
              </a:rPr>
              <a:t>;</a:t>
            </a:r>
            <a:br>
              <a:rPr lang="en-US" sz="2200" dirty="0">
                <a:latin typeface="Cambria" pitchFamily="18" charset="0"/>
              </a:rPr>
            </a:br>
            <a:r>
              <a:rPr lang="en-US" sz="2200" cap="small" dirty="0">
                <a:latin typeface="Cambria" pitchFamily="18" charset="0"/>
              </a:rPr>
              <a:t>You have crowned him with glory and honor</a:t>
            </a:r>
            <a:r>
              <a:rPr lang="en-US" sz="2200" dirty="0">
                <a:latin typeface="Cambria" pitchFamily="18" charset="0"/>
              </a:rPr>
              <a:t>,</a:t>
            </a:r>
            <a:br>
              <a:rPr lang="en-US" sz="2200" dirty="0">
                <a:latin typeface="Cambria" pitchFamily="18" charset="0"/>
              </a:rPr>
            </a:br>
            <a:r>
              <a:rPr lang="en-US" sz="2200" cap="small" dirty="0">
                <a:latin typeface="Cambria" pitchFamily="18" charset="0"/>
              </a:rPr>
              <a:t>And have appointed him over the works of Your hands</a:t>
            </a:r>
            <a:r>
              <a:rPr lang="en-US" sz="2200" dirty="0">
                <a:latin typeface="Cambria" pitchFamily="18" charset="0"/>
              </a:rPr>
              <a:t>;</a:t>
            </a:r>
            <a:br>
              <a:rPr lang="en-US" sz="2200" dirty="0">
                <a:latin typeface="Cambria" pitchFamily="18" charset="0"/>
              </a:rPr>
            </a:br>
            <a:r>
              <a:rPr lang="en-US" sz="2200" baseline="30000" dirty="0">
                <a:latin typeface="Cambria" pitchFamily="18" charset="0"/>
              </a:rPr>
              <a:t>8 </a:t>
            </a:r>
            <a:r>
              <a:rPr lang="en-US" sz="2200" cap="small" dirty="0">
                <a:latin typeface="Cambria" pitchFamily="18" charset="0"/>
              </a:rPr>
              <a:t>You have put all things in subjection under his feet</a:t>
            </a:r>
            <a:r>
              <a:rPr lang="en-US" sz="2200" dirty="0">
                <a:latin typeface="Cambria" pitchFamily="18" charset="0"/>
              </a:rPr>
              <a:t>.”</a:t>
            </a:r>
          </a:p>
          <a:p>
            <a:pPr algn="ctr"/>
            <a:r>
              <a:rPr lang="en-US" sz="2200" dirty="0">
                <a:latin typeface="Cambria" pitchFamily="18" charset="0"/>
              </a:rPr>
              <a:t>For in subjecting all things to him, He left nothing that is not subject to him. But now we do not yet see all things subjected to him.</a:t>
            </a:r>
          </a:p>
          <a:p>
            <a:pPr algn="ctr"/>
            <a:r>
              <a:rPr lang="en-US" sz="2200" baseline="30000" dirty="0">
                <a:latin typeface="Cambria" pitchFamily="18" charset="0"/>
              </a:rPr>
              <a:t>9 </a:t>
            </a:r>
            <a:r>
              <a:rPr lang="en-US" sz="2200" dirty="0">
                <a:latin typeface="Cambria" pitchFamily="18" charset="0"/>
              </a:rPr>
              <a:t>But we do see </a:t>
            </a:r>
            <a:r>
              <a:rPr lang="en-US" sz="2200" dirty="0">
                <a:solidFill>
                  <a:srgbClr val="FFFF00"/>
                </a:solidFill>
                <a:latin typeface="Cambria" pitchFamily="18" charset="0"/>
              </a:rPr>
              <a:t>Him</a:t>
            </a:r>
            <a:r>
              <a:rPr lang="en-US" sz="2200" dirty="0">
                <a:latin typeface="Cambria" pitchFamily="18" charset="0"/>
              </a:rPr>
              <a:t> who was made for a little while lower than the angels, </a:t>
            </a:r>
            <a:r>
              <a:rPr lang="en-US" sz="2200" i="1" dirty="0">
                <a:latin typeface="Cambria" pitchFamily="18" charset="0"/>
              </a:rPr>
              <a:t>namely</a:t>
            </a:r>
            <a:r>
              <a:rPr lang="en-US" sz="2200" dirty="0">
                <a:latin typeface="Cambria" pitchFamily="18" charset="0"/>
              </a:rPr>
              <a:t>, Jesus, because of the suffering of death crowned with glory and honor, so that by the grace of God He might taste death for everyone.</a:t>
            </a:r>
          </a:p>
        </p:txBody>
      </p:sp>
      <p:sp>
        <p:nvSpPr>
          <p:cNvPr id="7" name="TextBox 6"/>
          <p:cNvSpPr txBox="1"/>
          <p:nvPr/>
        </p:nvSpPr>
        <p:spPr>
          <a:xfrm>
            <a:off x="3124234" y="38"/>
            <a:ext cx="2828612" cy="584695"/>
          </a:xfrm>
          <a:prstGeom prst="rect">
            <a:avLst/>
          </a:prstGeom>
          <a:noFill/>
        </p:spPr>
        <p:txBody>
          <a:bodyPr wrap="none" lIns="91353" tIns="45680" rIns="91353" bIns="45680" rtlCol="0">
            <a:spAutoFit/>
          </a:bodyPr>
          <a:lstStyle/>
          <a:p>
            <a:r>
              <a:rPr lang="en-US" sz="3200" b="1" i="1" u="sng" dirty="0">
                <a:solidFill>
                  <a:srgbClr val="FFFF00"/>
                </a:solidFill>
                <a:latin typeface="Cambria" pitchFamily="18" charset="0"/>
              </a:rPr>
              <a:t>Hebrews 2:5-9</a:t>
            </a:r>
          </a:p>
        </p:txBody>
      </p:sp>
      <p:sp>
        <p:nvSpPr>
          <p:cNvPr id="10" name="Rounded Rectangle 9"/>
          <p:cNvSpPr/>
          <p:nvPr/>
        </p:nvSpPr>
        <p:spPr bwMode="auto">
          <a:xfrm>
            <a:off x="0" y="1276350"/>
            <a:ext cx="2362200" cy="45720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200" b="1" dirty="0">
                <a:latin typeface="Cambria" pitchFamily="18" charset="0"/>
              </a:rPr>
              <a:t>Psalm 8:4-6 LXX</a:t>
            </a:r>
          </a:p>
        </p:txBody>
      </p:sp>
      <p:cxnSp>
        <p:nvCxnSpPr>
          <p:cNvPr id="18" name="Straight Connector 17"/>
          <p:cNvCxnSpPr/>
          <p:nvPr/>
        </p:nvCxnSpPr>
        <p:spPr bwMode="auto">
          <a:xfrm>
            <a:off x="381000" y="4629150"/>
            <a:ext cx="8305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0" name="Straight Connector 19"/>
          <p:cNvCxnSpPr/>
          <p:nvPr/>
        </p:nvCxnSpPr>
        <p:spPr bwMode="auto">
          <a:xfrm>
            <a:off x="304800" y="4324350"/>
            <a:ext cx="8534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 name="Straight Connector 12"/>
          <p:cNvCxnSpPr/>
          <p:nvPr/>
        </p:nvCxnSpPr>
        <p:spPr bwMode="auto">
          <a:xfrm>
            <a:off x="457200" y="5010150"/>
            <a:ext cx="8077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1" name="Rounded Rectangular Callout 10"/>
          <p:cNvSpPr/>
          <p:nvPr/>
        </p:nvSpPr>
        <p:spPr bwMode="auto">
          <a:xfrm>
            <a:off x="381000" y="1276350"/>
            <a:ext cx="7010400" cy="914400"/>
          </a:xfrm>
          <a:prstGeom prst="wedgeRoundRectCallout">
            <a:avLst>
              <a:gd name="adj1" fmla="val 32570"/>
              <a:gd name="adj2" fmla="val 293484"/>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400" dirty="0">
                <a:latin typeface="Cambria" pitchFamily="18" charset="0"/>
              </a:rPr>
              <a:t>If Jesus is at God’s side ruling then he certainly is crowned with glory and honor.</a:t>
            </a:r>
          </a:p>
        </p:txBody>
      </p:sp>
      <p:sp>
        <p:nvSpPr>
          <p:cNvPr id="12" name="Rounded Rectangular Callout 11"/>
          <p:cNvSpPr/>
          <p:nvPr/>
        </p:nvSpPr>
        <p:spPr bwMode="auto">
          <a:xfrm>
            <a:off x="228600" y="2800350"/>
            <a:ext cx="8686800" cy="609600"/>
          </a:xfrm>
          <a:prstGeom prst="wedgeRoundRectCallout">
            <a:avLst>
              <a:gd name="adj1" fmla="val -27979"/>
              <a:gd name="adj2" fmla="val 155195"/>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400" dirty="0">
                <a:latin typeface="Cambria" pitchFamily="18" charset="0"/>
              </a:rPr>
              <a:t>The author is applying Psalm 8 to Jesus because Jesus was a man.</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57200" y="57150"/>
            <a:ext cx="8229600" cy="857250"/>
          </a:xfrm>
          <a:effectLst>
            <a:outerShdw dist="38099" dir="2700000" algn="ctr" rotWithShape="0">
              <a:srgbClr val="000000">
                <a:alpha val="74997"/>
              </a:srgbClr>
            </a:outerShdw>
          </a:effectLst>
        </p:spPr>
        <p:txBody>
          <a:bodyPr/>
          <a:lstStyle/>
          <a:p>
            <a:pPr eaLnBrk="1" hangingPunct="1"/>
            <a:r>
              <a:rPr lang="ja-JP" altLang="en-US" sz="2400" b="1" i="1">
                <a:solidFill>
                  <a:srgbClr val="FFFF00"/>
                </a:solidFill>
                <a:effectLst/>
                <a:latin typeface="Cambria" pitchFamily="18" charset="0"/>
              </a:rPr>
              <a:t>“</a:t>
            </a:r>
            <a:r>
              <a:rPr lang="en-US" altLang="ja-JP" sz="2400" b="1" i="1" u="sng" dirty="0">
                <a:solidFill>
                  <a:srgbClr val="FFFF00"/>
                </a:solidFill>
                <a:effectLst/>
                <a:latin typeface="Cambria" pitchFamily="18" charset="0"/>
              </a:rPr>
              <a:t>But we do see Him</a:t>
            </a:r>
            <a:r>
              <a:rPr lang="en-US" altLang="ja-JP" sz="2400" b="1" i="1" dirty="0">
                <a:solidFill>
                  <a:srgbClr val="FFFF00"/>
                </a:solidFill>
                <a:effectLst/>
                <a:latin typeface="Cambria" pitchFamily="18" charset="0"/>
              </a:rPr>
              <a:t>”</a:t>
            </a:r>
            <a:br>
              <a:rPr lang="en-US" altLang="ja-JP" sz="2400" b="1" dirty="0">
                <a:latin typeface="Cambria" pitchFamily="18" charset="0"/>
              </a:rPr>
            </a:br>
            <a:r>
              <a:rPr lang="en-US" altLang="ja-JP" sz="2400" b="1" dirty="0">
                <a:solidFill>
                  <a:srgbClr val="FFFF00"/>
                </a:solidFill>
                <a:effectLst/>
                <a:latin typeface="Cambria" pitchFamily="18" charset="0"/>
              </a:rPr>
              <a:t>Humiliation  &amp; Exaltation </a:t>
            </a:r>
            <a:r>
              <a:rPr lang="en-US" altLang="ja-JP" sz="2400" b="1" dirty="0">
                <a:latin typeface="Cambria" pitchFamily="18" charset="0"/>
              </a:rPr>
              <a:t>- </a:t>
            </a:r>
            <a:r>
              <a:rPr lang="en-US" altLang="ja-JP" sz="2400" b="1" dirty="0">
                <a:solidFill>
                  <a:srgbClr val="FFFF00"/>
                </a:solidFill>
                <a:effectLst/>
                <a:latin typeface="Cambria" pitchFamily="18" charset="0"/>
              </a:rPr>
              <a:t>Hebrews 2:9</a:t>
            </a:r>
            <a:endParaRPr lang="en-US" sz="2400" b="1" dirty="0">
              <a:solidFill>
                <a:srgbClr val="FFFF00"/>
              </a:solidFill>
              <a:effectLst/>
              <a:latin typeface="Cambria" pitchFamily="18" charset="0"/>
            </a:endParaRPr>
          </a:p>
        </p:txBody>
      </p:sp>
      <p:sp>
        <p:nvSpPr>
          <p:cNvPr id="301059" name="Rectangle 3"/>
          <p:cNvSpPr>
            <a:spLocks noGrp="1" noChangeArrowheads="1"/>
          </p:cNvSpPr>
          <p:nvPr>
            <p:ph type="body" idx="1"/>
          </p:nvPr>
        </p:nvSpPr>
        <p:spPr>
          <a:xfrm>
            <a:off x="228600" y="819158"/>
            <a:ext cx="8686800" cy="4198143"/>
          </a:xfrm>
        </p:spPr>
        <p:txBody>
          <a:bodyPr/>
          <a:lstStyle/>
          <a:p>
            <a:pPr eaLnBrk="1" hangingPunct="1">
              <a:buFont typeface="Wingdings" pitchFamily="2" charset="2"/>
              <a:buChar char="Ø"/>
            </a:pPr>
            <a:r>
              <a:rPr lang="ja-JP" altLang="en-US" sz="2000">
                <a:latin typeface="Cambria" pitchFamily="18" charset="0"/>
              </a:rPr>
              <a:t>“</a:t>
            </a:r>
            <a:r>
              <a:rPr lang="en-US" altLang="ja-JP" sz="2000" dirty="0">
                <a:effectLst/>
                <a:latin typeface="Cambria" pitchFamily="18" charset="0"/>
              </a:rPr>
              <a:t>Who was made a little lower than the angels</a:t>
            </a:r>
            <a:r>
              <a:rPr lang="ja-JP" altLang="en-US" sz="2000">
                <a:effectLst/>
                <a:latin typeface="Cambria" pitchFamily="18" charset="0"/>
              </a:rPr>
              <a:t>”</a:t>
            </a:r>
            <a:endParaRPr lang="en-US" altLang="ja-JP" sz="2000" dirty="0">
              <a:effectLst/>
              <a:latin typeface="Cambria" pitchFamily="18" charset="0"/>
            </a:endParaRPr>
          </a:p>
          <a:p>
            <a:pPr lvl="1" eaLnBrk="1" hangingPunct="1">
              <a:buFont typeface="Arial" pitchFamily="34" charset="0"/>
              <a:buChar char="•"/>
            </a:pPr>
            <a:r>
              <a:rPr lang="en-US" sz="2000" dirty="0">
                <a:effectLst/>
                <a:latin typeface="Cambria" pitchFamily="18" charset="0"/>
              </a:rPr>
              <a:t>He became a man (God incarnate) leaving the heavenly realm to live in the lower earthly realm.  What a sacrifice!</a:t>
            </a:r>
          </a:p>
          <a:p>
            <a:pPr eaLnBrk="1" hangingPunct="1">
              <a:buFont typeface="Wingdings" pitchFamily="2" charset="2"/>
              <a:buChar char="Ø"/>
            </a:pPr>
            <a:r>
              <a:rPr lang="en-US" sz="2000" dirty="0">
                <a:effectLst/>
                <a:latin typeface="Cambria" pitchFamily="18" charset="0"/>
              </a:rPr>
              <a:t>As a man (by God</a:t>
            </a:r>
            <a:r>
              <a:rPr lang="en-US" altLang="en-US" sz="2000" dirty="0">
                <a:effectLst/>
                <a:latin typeface="Cambria" pitchFamily="18" charset="0"/>
              </a:rPr>
              <a:t>’</a:t>
            </a:r>
            <a:r>
              <a:rPr lang="en-US" sz="2000" dirty="0">
                <a:effectLst/>
                <a:latin typeface="Cambria" pitchFamily="18" charset="0"/>
              </a:rPr>
              <a:t>s grace) he suffered and died, tasting (experiencing) death for everyone</a:t>
            </a:r>
          </a:p>
          <a:p>
            <a:pPr eaLnBrk="1" hangingPunct="1">
              <a:buFont typeface="Wingdings" pitchFamily="2" charset="2"/>
              <a:buChar char="Ø"/>
            </a:pPr>
            <a:r>
              <a:rPr lang="en-US" sz="2000" dirty="0">
                <a:effectLst/>
                <a:latin typeface="Cambria" pitchFamily="18" charset="0"/>
              </a:rPr>
              <a:t>Finally we see a man (specifically Jesus ) crowned with glory and honor (as originally intended at creation and in fellowship with God in the Garden) sitting on the eternal throne </a:t>
            </a:r>
          </a:p>
          <a:p>
            <a:pPr lvl="1" eaLnBrk="1" hangingPunct="1">
              <a:buFont typeface="Arial" pitchFamily="34" charset="0"/>
              <a:buChar char="•"/>
            </a:pPr>
            <a:r>
              <a:rPr lang="en-US" sz="2000" dirty="0">
                <a:effectLst/>
                <a:latin typeface="Cambria" pitchFamily="18" charset="0"/>
              </a:rPr>
              <a:t>Relationship between man and God restored</a:t>
            </a:r>
          </a:p>
          <a:p>
            <a:pPr marL="339550" lvl="1" indent="-339550" eaLnBrk="1" hangingPunct="1">
              <a:buFont typeface="Wingdings" pitchFamily="2" charset="2"/>
              <a:buChar char="Ø"/>
            </a:pPr>
            <a:r>
              <a:rPr lang="en-US" sz="2000" dirty="0">
                <a:latin typeface="Cambria" pitchFamily="18" charset="0"/>
              </a:rPr>
              <a:t>Readers might ask, why does God expect us to suffer?  The author’s answer is that suffering is the way to glory.  Jesus was crowned with glory not in spite of his suffering but because of his suffering.  So take courage.  The cross was not a mistake, the Son had to suffer.</a:t>
            </a:r>
          </a:p>
          <a:p>
            <a:pPr lvl="1" eaLnBrk="1" hangingPunct="1">
              <a:buNone/>
            </a:pPr>
            <a:endParaRPr lang="en-US" sz="2000" dirty="0">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1059">
                                            <p:txEl>
                                              <p:pRg st="0" end="0"/>
                                            </p:txEl>
                                          </p:spTgt>
                                        </p:tgtEl>
                                        <p:attrNameLst>
                                          <p:attrName>ppt_c</p:attrName>
                                        </p:attrNameLst>
                                      </p:cBhvr>
                                      <p:to>
                                        <a:srgbClr val="4D4D4D"/>
                                      </p:to>
                                    </p:animClr>
                                  </p:subTnLst>
                                </p:cTn>
                              </p:par>
                              <p:par>
                                <p:cTn id="7" presetID="1" presetClass="entr" presetSubtype="0" fill="hold" nodeType="withEffect">
                                  <p:stCondLst>
                                    <p:cond delay="0"/>
                                  </p:stCondLst>
                                  <p:childTnLst>
                                    <p:set>
                                      <p:cBhvr>
                                        <p:cTn id="8" dur="1" fill="hold">
                                          <p:stCondLst>
                                            <p:cond delay="0"/>
                                          </p:stCondLst>
                                        </p:cTn>
                                        <p:tgtEl>
                                          <p:spTgt spid="3010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1059">
                                            <p:txEl>
                                              <p:pRg st="1" end="1"/>
                                            </p:txEl>
                                          </p:spTgt>
                                        </p:tgtEl>
                                        <p:attrNameLst>
                                          <p:attrName>ppt_c</p:attrName>
                                        </p:attrNameLst>
                                      </p:cBhvr>
                                      <p:to>
                                        <a:srgbClr val="4D4D4D"/>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10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1059">
                                            <p:txEl>
                                              <p:pRg st="2" end="2"/>
                                            </p:txEl>
                                          </p:spTgt>
                                        </p:tgtEl>
                                        <p:attrNameLst>
                                          <p:attrName>ppt_c</p:attrName>
                                        </p:attrNameLst>
                                      </p:cBhvr>
                                      <p:to>
                                        <a:srgbClr val="4D4D4D"/>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10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01059">
                                            <p:txEl>
                                              <p:pRg st="3" end="3"/>
                                            </p:txEl>
                                          </p:spTgt>
                                        </p:tgtEl>
                                        <p:attrNameLst>
                                          <p:attrName>ppt_c</p:attrName>
                                        </p:attrNameLst>
                                      </p:cBhvr>
                                      <p:to>
                                        <a:srgbClr val="4D4D4D"/>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10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01059">
                                            <p:txEl>
                                              <p:pRg st="4" end="4"/>
                                            </p:txEl>
                                          </p:spTgt>
                                        </p:tgtEl>
                                        <p:attrNameLst>
                                          <p:attrName>ppt_c</p:attrName>
                                        </p:attrNameLst>
                                      </p:cBhvr>
                                      <p:to>
                                        <a:srgbClr val="4D4D4D"/>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1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38149"/>
          </a:xfrm>
        </p:spPr>
        <p:txBody>
          <a:bodyPr>
            <a:normAutofit/>
          </a:bodyPr>
          <a:lstStyle/>
          <a:p>
            <a:r>
              <a:rPr lang="en-US" sz="2000" b="1" i="1" u="sng" dirty="0">
                <a:solidFill>
                  <a:srgbClr val="FFFF00"/>
                </a:solidFill>
                <a:effectLst/>
                <a:latin typeface="Cambria" pitchFamily="18" charset="0"/>
              </a:rPr>
              <a:t>Jesus</a:t>
            </a:r>
            <a:r>
              <a:rPr lang="en-US" altLang="en-US" sz="2000" b="1" i="1" u="sng" dirty="0">
                <a:solidFill>
                  <a:srgbClr val="FFFF00"/>
                </a:solidFill>
                <a:effectLst/>
                <a:latin typeface="Cambria" pitchFamily="18" charset="0"/>
              </a:rPr>
              <a:t>’</a:t>
            </a:r>
            <a:r>
              <a:rPr lang="en-US" sz="2000" b="1" i="1" u="sng" dirty="0">
                <a:solidFill>
                  <a:srgbClr val="FFFF00"/>
                </a:solidFill>
                <a:effectLst/>
                <a:latin typeface="Cambria" pitchFamily="18" charset="0"/>
              </a:rPr>
              <a:t> Humanity Enabled Him to Regain Man</a:t>
            </a:r>
            <a:r>
              <a:rPr lang="en-US" altLang="en-US" sz="2000" b="1" i="1" u="sng" dirty="0">
                <a:solidFill>
                  <a:srgbClr val="FFFF00"/>
                </a:solidFill>
                <a:effectLst/>
                <a:latin typeface="Cambria" pitchFamily="18" charset="0"/>
              </a:rPr>
              <a:t>’</a:t>
            </a:r>
            <a:r>
              <a:rPr lang="en-US" sz="2000" b="1" i="1" u="sng" dirty="0">
                <a:solidFill>
                  <a:srgbClr val="FFFF00"/>
                </a:solidFill>
                <a:effectLst/>
                <a:latin typeface="Cambria" pitchFamily="18" charset="0"/>
              </a:rPr>
              <a:t>s Lost Dominion</a:t>
            </a:r>
          </a:p>
        </p:txBody>
      </p:sp>
      <p:sp>
        <p:nvSpPr>
          <p:cNvPr id="68610" name="Content Placeholder 2"/>
          <p:cNvSpPr>
            <a:spLocks noGrp="1"/>
          </p:cNvSpPr>
          <p:nvPr>
            <p:ph idx="1"/>
          </p:nvPr>
        </p:nvSpPr>
        <p:spPr>
          <a:xfrm>
            <a:off x="0" y="361950"/>
            <a:ext cx="8991600" cy="5334000"/>
          </a:xfrm>
        </p:spPr>
        <p:txBody>
          <a:bodyPr/>
          <a:lstStyle/>
          <a:p>
            <a:pPr>
              <a:buClr>
                <a:srgbClr val="FFFF00"/>
              </a:buClr>
              <a:buNone/>
            </a:pPr>
            <a:r>
              <a:rPr lang="en-US" sz="2400" dirty="0">
                <a:solidFill>
                  <a:srgbClr val="FFFF00"/>
                </a:solidFill>
                <a:effectLst/>
                <a:latin typeface="Cambria" pitchFamily="18" charset="0"/>
              </a:rPr>
              <a:t>	JESUS, AS A MAN, REGAINED THAT DOMINION!</a:t>
            </a:r>
          </a:p>
          <a:p>
            <a:pPr marL="744155" lvl="2" indent="-287192">
              <a:spcAft>
                <a:spcPts val="600"/>
              </a:spcAft>
              <a:buClr>
                <a:schemeClr val="tx1"/>
              </a:buClr>
              <a:buFont typeface="Wingdings" pitchFamily="2" charset="2"/>
              <a:buChar char="Ø"/>
            </a:pPr>
            <a:r>
              <a:rPr lang="en-US" dirty="0">
                <a:effectLst/>
                <a:latin typeface="Cambria" pitchFamily="18" charset="0"/>
              </a:rPr>
              <a:t>What man once had and lost...Jesus has regained!</a:t>
            </a:r>
          </a:p>
          <a:p>
            <a:pPr marL="744155" lvl="2" indent="-287192">
              <a:spcAft>
                <a:spcPts val="600"/>
              </a:spcAft>
              <a:buClr>
                <a:schemeClr val="tx1"/>
              </a:buClr>
              <a:buFont typeface="Wingdings" pitchFamily="2" charset="2"/>
              <a:buChar char="Ø"/>
            </a:pPr>
            <a:r>
              <a:rPr lang="en-US" dirty="0">
                <a:effectLst/>
                <a:latin typeface="Cambria" pitchFamily="18" charset="0"/>
              </a:rPr>
              <a:t>Those who are in Him share in that rule, both now and in the future!</a:t>
            </a:r>
          </a:p>
          <a:p>
            <a:pPr marL="744155" lvl="3" indent="-287192">
              <a:spcAft>
                <a:spcPts val="600"/>
              </a:spcAft>
              <a:buFont typeface="Wingdings" pitchFamily="2" charset="2"/>
              <a:buChar char="Ø"/>
            </a:pPr>
            <a:r>
              <a:rPr lang="en-US" sz="2400" dirty="0">
                <a:effectLst/>
                <a:latin typeface="Cambria" pitchFamily="18" charset="0"/>
              </a:rPr>
              <a:t>Seated at the right hand of God, Christ rules over all – cf., EPH 1:20-22</a:t>
            </a:r>
          </a:p>
          <a:p>
            <a:pPr marL="744155" lvl="3" indent="-287192">
              <a:spcAft>
                <a:spcPts val="600"/>
              </a:spcAft>
              <a:buFont typeface="Wingdings" pitchFamily="2" charset="2"/>
              <a:buChar char="Ø"/>
            </a:pPr>
            <a:r>
              <a:rPr lang="en-US" sz="2400" dirty="0">
                <a:effectLst/>
                <a:latin typeface="Cambria" pitchFamily="18" charset="0"/>
              </a:rPr>
              <a:t>Those in Christ sit together with Him – cf., EPH 2:4-6</a:t>
            </a:r>
          </a:p>
          <a:p>
            <a:pPr marL="744155" lvl="3" indent="-287192">
              <a:spcAft>
                <a:spcPts val="600"/>
              </a:spcAft>
              <a:buFont typeface="Wingdings" pitchFamily="2" charset="2"/>
              <a:buChar char="Ø"/>
            </a:pPr>
            <a:r>
              <a:rPr lang="en-US" sz="2400" dirty="0">
                <a:effectLst/>
                <a:latin typeface="Cambria" pitchFamily="18" charset="0"/>
              </a:rPr>
              <a:t>Especially so, when we pass from this life to the next...         </a:t>
            </a:r>
            <a:r>
              <a:rPr lang="en-US" sz="2400" i="1" u="sng" dirty="0">
                <a:solidFill>
                  <a:srgbClr val="FFFF00"/>
                </a:solidFill>
                <a:effectLst/>
                <a:latin typeface="Cambria" pitchFamily="18" charset="0"/>
              </a:rPr>
              <a:t>REV  3:21 – He who overcomes, I will grant to him to sit down with Me on My throne, as I also overcame and sat down with My Father on His throne.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8610">
                                            <p:txEl>
                                              <p:pRg st="1" end="1"/>
                                            </p:txEl>
                                          </p:spTgt>
                                        </p:tgtEl>
                                        <p:attrNameLst>
                                          <p:attrName>ppt_c</p:attrName>
                                        </p:attrNameLst>
                                      </p:cBhvr>
                                      <p:to>
                                        <a:srgbClr val="4D4D4D"/>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8610">
                                            <p:txEl>
                                              <p:pRg st="2" end="2"/>
                                            </p:txEl>
                                          </p:spTgt>
                                        </p:tgtEl>
                                        <p:attrNameLst>
                                          <p:attrName>ppt_c</p:attrName>
                                        </p:attrNameLst>
                                      </p:cBhvr>
                                      <p:to>
                                        <a:srgbClr val="4D4D4D"/>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8610">
                                            <p:txEl>
                                              <p:pRg st="3" end="3"/>
                                            </p:txEl>
                                          </p:spTgt>
                                        </p:tgtEl>
                                        <p:attrNameLst>
                                          <p:attrName>ppt_c</p:attrName>
                                        </p:attrNameLst>
                                      </p:cBhvr>
                                      <p:to>
                                        <a:srgbClr val="4D4D4D"/>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8610">
                                            <p:txEl>
                                              <p:pRg st="4" end="4"/>
                                            </p:txEl>
                                          </p:spTgt>
                                        </p:tgtEl>
                                        <p:attrNameLst>
                                          <p:attrName>ppt_c</p:attrName>
                                        </p:attrNameLst>
                                      </p:cBhvr>
                                      <p:to>
                                        <a:srgbClr val="4D4D4D"/>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609600" y="2724150"/>
            <a:ext cx="6096000" cy="990600"/>
          </a:xfrm>
          <a:prstGeom prst="roundRect">
            <a:avLst/>
          </a:prstGeom>
          <a:solidFill>
            <a:srgbClr val="0070C0"/>
          </a:solidFill>
          <a:ln w="9525" cap="flat" cmpd="sng" algn="ctr">
            <a:solidFill>
              <a:srgbClr val="FF00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endParaRPr lang="en-US" sz="2400" dirty="0">
              <a:solidFill>
                <a:srgbClr val="FFFFFF"/>
              </a:solidFill>
              <a:latin typeface="Tahoma" charset="0"/>
            </a:endParaRPr>
          </a:p>
        </p:txBody>
      </p:sp>
      <p:sp>
        <p:nvSpPr>
          <p:cNvPr id="279555" name="Rectangle 3"/>
          <p:cNvSpPr>
            <a:spLocks noGrp="1" noChangeArrowheads="1"/>
          </p:cNvSpPr>
          <p:nvPr>
            <p:ph type="body" idx="1"/>
          </p:nvPr>
        </p:nvSpPr>
        <p:spPr>
          <a:xfrm>
            <a:off x="228600" y="590550"/>
            <a:ext cx="8686800" cy="4400550"/>
          </a:xfrm>
        </p:spPr>
        <p:txBody>
          <a:bodyPr/>
          <a:lstStyle/>
          <a:p>
            <a:pPr lvl="1" eaLnBrk="1" hangingPunct="1">
              <a:lnSpc>
                <a:spcPct val="90000"/>
              </a:lnSpc>
              <a:spcAft>
                <a:spcPts val="1200"/>
              </a:spcAft>
              <a:buFont typeface="Wingdings" pitchFamily="2" charset="2"/>
              <a:buChar char="Ø"/>
            </a:pPr>
            <a:r>
              <a:rPr lang="en-US" dirty="0">
                <a:effectLst/>
                <a:latin typeface="Cambria" pitchFamily="18" charset="0"/>
                <a:ea typeface="ＭＳ Ｐゴシック" charset="0"/>
              </a:rPr>
              <a:t>First Warning Section:  Conclusion of the Argument Made from chapter 1 (2:1–4)</a:t>
            </a:r>
          </a:p>
          <a:p>
            <a:pPr lvl="1" eaLnBrk="1" hangingPunct="1">
              <a:lnSpc>
                <a:spcPct val="90000"/>
              </a:lnSpc>
              <a:spcAft>
                <a:spcPts val="600"/>
              </a:spcAft>
              <a:buFont typeface="Wingdings" pitchFamily="2" charset="2"/>
              <a:buChar char="Ø"/>
            </a:pPr>
            <a:r>
              <a:rPr lang="en-US" b="1" dirty="0">
                <a:effectLst/>
                <a:latin typeface="Cambria" pitchFamily="18" charset="0"/>
              </a:rPr>
              <a:t>Jesus:  The Son of Man (2:5–9)</a:t>
            </a:r>
          </a:p>
          <a:p>
            <a:pPr lvl="2" eaLnBrk="1" hangingPunct="1">
              <a:lnSpc>
                <a:spcPct val="90000"/>
              </a:lnSpc>
              <a:spcAft>
                <a:spcPts val="600"/>
              </a:spcAft>
              <a:buClr>
                <a:srgbClr val="FFFF00"/>
              </a:buClr>
              <a:buFont typeface="Wingdings" pitchFamily="2" charset="2"/>
              <a:buChar char="§"/>
            </a:pPr>
            <a:r>
              <a:rPr lang="en-US" sz="2800" dirty="0">
                <a:effectLst/>
                <a:latin typeface="Cambria" pitchFamily="18" charset="0"/>
              </a:rPr>
              <a:t>Interpretation of Psalms 8</a:t>
            </a:r>
          </a:p>
          <a:p>
            <a:pPr lvl="1" eaLnBrk="1" hangingPunct="1">
              <a:lnSpc>
                <a:spcPct val="90000"/>
              </a:lnSpc>
              <a:spcAft>
                <a:spcPts val="600"/>
              </a:spcAft>
              <a:buFont typeface="Wingdings" pitchFamily="2" charset="2"/>
              <a:buChar char="Ø"/>
            </a:pPr>
            <a:r>
              <a:rPr lang="en-US" b="1" dirty="0">
                <a:effectLst/>
                <a:latin typeface="Cambria" pitchFamily="18" charset="0"/>
              </a:rPr>
              <a:t>One of Us, For All of Us (2:10–18)</a:t>
            </a:r>
          </a:p>
          <a:p>
            <a:pPr lvl="2" eaLnBrk="1" hangingPunct="1">
              <a:lnSpc>
                <a:spcPct val="90000"/>
              </a:lnSpc>
              <a:spcAft>
                <a:spcPts val="600"/>
              </a:spcAft>
              <a:buClr>
                <a:srgbClr val="FFFF00"/>
              </a:buClr>
              <a:buFont typeface="Wingdings" pitchFamily="2" charset="2"/>
              <a:buChar char="§"/>
            </a:pPr>
            <a:r>
              <a:rPr lang="en-US" sz="2800" dirty="0">
                <a:effectLst/>
                <a:latin typeface="Cambria" pitchFamily="18" charset="0"/>
              </a:rPr>
              <a:t>Five Attributes of Jesus</a:t>
            </a:r>
          </a:p>
          <a:p>
            <a:pPr lvl="1" eaLnBrk="1" hangingPunct="1">
              <a:lnSpc>
                <a:spcPct val="90000"/>
              </a:lnSpc>
              <a:spcAft>
                <a:spcPts val="1200"/>
              </a:spcAft>
              <a:buFont typeface="Wingdings" pitchFamily="2" charset="2"/>
              <a:buChar char="Ø"/>
            </a:pPr>
            <a:r>
              <a:rPr lang="en-US" b="1" dirty="0">
                <a:effectLst/>
                <a:latin typeface="Cambria" pitchFamily="18" charset="0"/>
              </a:rPr>
              <a:t>Synthesis of Hebrews 1 &amp; 2 and Relationship to Theme of the Epistle</a:t>
            </a:r>
          </a:p>
          <a:p>
            <a:pPr lvl="1" eaLnBrk="1" hangingPunct="1">
              <a:lnSpc>
                <a:spcPct val="90000"/>
              </a:lnSpc>
              <a:spcAft>
                <a:spcPts val="1200"/>
              </a:spcAft>
            </a:pPr>
            <a:endParaRPr lang="en-US" sz="2400" dirty="0">
              <a:latin typeface="Cambria" pitchFamily="18" charset="0"/>
            </a:endParaRPr>
          </a:p>
        </p:txBody>
      </p:sp>
      <p:sp>
        <p:nvSpPr>
          <p:cNvPr id="279554" name="Rectangle 2"/>
          <p:cNvSpPr>
            <a:spLocks noGrp="1" noChangeArrowheads="1"/>
          </p:cNvSpPr>
          <p:nvPr>
            <p:ph type="title"/>
          </p:nvPr>
        </p:nvSpPr>
        <p:spPr>
          <a:xfrm>
            <a:off x="381000" y="133350"/>
            <a:ext cx="8229600" cy="438150"/>
          </a:xfrm>
          <a:effectLst>
            <a:outerShdw dist="38099" dir="2700000" algn="ctr" rotWithShape="0">
              <a:srgbClr val="000000">
                <a:alpha val="74997"/>
              </a:srgbClr>
            </a:outerShdw>
          </a:effectLst>
        </p:spPr>
        <p:txBody>
          <a:bodyPr/>
          <a:lstStyle/>
          <a:p>
            <a:pPr eaLnBrk="1" hangingPunct="1"/>
            <a:r>
              <a:rPr lang="en-US" sz="2400" i="1" u="sng" dirty="0">
                <a:latin typeface="Cambria" pitchFamily="18" charset="0"/>
              </a:rPr>
              <a:t>Outline for Chapter 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52642" name="Rectangle 2"/>
          <p:cNvSpPr>
            <a:spLocks noGrp="1" noChangeArrowheads="1"/>
          </p:cNvSpPr>
          <p:nvPr>
            <p:ph type="ctrTitle"/>
          </p:nvPr>
        </p:nvSpPr>
        <p:spPr>
          <a:xfrm>
            <a:off x="762000" y="285750"/>
            <a:ext cx="7772400" cy="685800"/>
          </a:xfrm>
          <a:noFill/>
          <a:effectLst>
            <a:outerShdw dist="35921" dir="2700000" algn="ctr" rotWithShape="0">
              <a:srgbClr val="000000">
                <a:alpha val="74997"/>
              </a:srgbClr>
            </a:outerShdw>
          </a:effectLst>
        </p:spPr>
        <p:txBody>
          <a:bodyPr/>
          <a:lstStyle/>
          <a:p>
            <a:pPr>
              <a:defRPr/>
            </a:pPr>
            <a:r>
              <a:rPr lang="en-US" sz="2800" b="1" i="1" u="sng" dirty="0">
                <a:solidFill>
                  <a:srgbClr val="FFFF00"/>
                </a:solidFill>
                <a:effectLst/>
                <a:latin typeface="Cambria" pitchFamily="18" charset="0"/>
                <a:ea typeface="ＭＳ Ｐゴシック" charset="0"/>
              </a:rPr>
              <a:t>What is the main thought of verses 10-18?</a:t>
            </a:r>
          </a:p>
        </p:txBody>
      </p:sp>
      <p:sp>
        <p:nvSpPr>
          <p:cNvPr id="295937" name="Rectangle 1"/>
          <p:cNvSpPr>
            <a:spLocks noChangeArrowheads="1"/>
          </p:cNvSpPr>
          <p:nvPr/>
        </p:nvSpPr>
        <p:spPr bwMode="auto">
          <a:xfrm>
            <a:off x="685800" y="1200200"/>
            <a:ext cx="7848600" cy="2246712"/>
          </a:xfrm>
          <a:prstGeom prst="rect">
            <a:avLst/>
          </a:prstGeom>
          <a:noFill/>
          <a:ln w="9525">
            <a:noFill/>
            <a:miter lim="800000"/>
            <a:headEnd/>
            <a:tailEnd/>
          </a:ln>
          <a:effectLst/>
        </p:spPr>
        <p:txBody>
          <a:bodyPr vert="horz" wrap="square" lIns="91375" tIns="45692" rIns="91375" bIns="45692" numCol="1" anchor="ctr" anchorCtr="0" compatLnSpc="1">
            <a:prstTxWarp prst="textNoShape">
              <a:avLst/>
            </a:prstTxWarp>
            <a:spAutoFit/>
          </a:bodyPr>
          <a:lstStyle/>
          <a:p>
            <a:pPr algn="ctr" defTabSz="913745" fontAlgn="base">
              <a:spcBef>
                <a:spcPct val="0"/>
              </a:spcBef>
              <a:spcAft>
                <a:spcPct val="0"/>
              </a:spcAft>
              <a:tabLst>
                <a:tab pos="913745" algn="l"/>
              </a:tabLst>
            </a:pPr>
            <a:r>
              <a:rPr lang="en-US" sz="2800" dirty="0">
                <a:solidFill>
                  <a:srgbClr val="FFFFFF"/>
                </a:solidFill>
                <a:latin typeface="Cambria" pitchFamily="18" charset="0"/>
                <a:ea typeface="Times New Roman" pitchFamily="18" charset="0"/>
                <a:cs typeface="Times New Roman" pitchFamily="18" charset="0"/>
              </a:rPr>
              <a:t>Jesus suffered, and in so doing, He was made </a:t>
            </a:r>
            <a:r>
              <a:rPr lang="en-US" sz="2800" u="sng" dirty="0">
                <a:solidFill>
                  <a:srgbClr val="FFFF00"/>
                </a:solidFill>
                <a:latin typeface="Cambria" pitchFamily="18" charset="0"/>
                <a:ea typeface="Times New Roman" pitchFamily="18" charset="0"/>
                <a:cs typeface="Times New Roman" pitchFamily="18" charset="0"/>
              </a:rPr>
              <a:t>complete</a:t>
            </a:r>
            <a:r>
              <a:rPr lang="en-US" sz="2800" dirty="0">
                <a:solidFill>
                  <a:srgbClr val="FFFFFF"/>
                </a:solidFill>
                <a:latin typeface="Cambria" pitchFamily="18" charset="0"/>
                <a:ea typeface="Times New Roman" pitchFamily="18" charset="0"/>
                <a:cs typeface="Times New Roman" pitchFamily="18" charset="0"/>
              </a:rPr>
              <a:t> (or perfect) as our </a:t>
            </a:r>
            <a:r>
              <a:rPr lang="en-US" sz="2800" u="sng" dirty="0">
                <a:solidFill>
                  <a:srgbClr val="FFFF00"/>
                </a:solidFill>
                <a:latin typeface="Cambria" pitchFamily="18" charset="0"/>
                <a:ea typeface="Times New Roman" pitchFamily="18" charset="0"/>
                <a:cs typeface="Times New Roman" pitchFamily="18" charset="0"/>
              </a:rPr>
              <a:t>high priest </a:t>
            </a:r>
            <a:r>
              <a:rPr lang="en-US" sz="2800" dirty="0">
                <a:solidFill>
                  <a:srgbClr val="FFFFFF"/>
                </a:solidFill>
                <a:latin typeface="Cambria" pitchFamily="18" charset="0"/>
                <a:ea typeface="Times New Roman" pitchFamily="18" charset="0"/>
                <a:cs typeface="Times New Roman" pitchFamily="18" charset="0"/>
              </a:rPr>
              <a:t>and author of man’s salvation and is altogether equipped to provide “aid” or comfort to others who suffer and are tempted.    </a:t>
            </a:r>
            <a:endParaRPr lang="en-US" sz="2800" dirty="0">
              <a:solidFill>
                <a:srgbClr val="FFFFFF"/>
              </a:solidFill>
              <a:latin typeface="Cambria" pitchFamily="18"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3352800" y="2419350"/>
            <a:ext cx="12954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solidFill>
                <a:srgbClr val="FFFFFF"/>
              </a:solidFill>
            </a:endParaRPr>
          </a:p>
        </p:txBody>
      </p:sp>
      <p:sp>
        <p:nvSpPr>
          <p:cNvPr id="9" name="Rounded Rectangle 8"/>
          <p:cNvSpPr/>
          <p:nvPr/>
        </p:nvSpPr>
        <p:spPr bwMode="auto">
          <a:xfrm>
            <a:off x="1295400" y="1733550"/>
            <a:ext cx="12954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solidFill>
                <a:srgbClr val="FFFFFF"/>
              </a:solidFill>
            </a:endParaRPr>
          </a:p>
        </p:txBody>
      </p:sp>
      <p:sp>
        <p:nvSpPr>
          <p:cNvPr id="5" name="Rounded Rectangle 4"/>
          <p:cNvSpPr/>
          <p:nvPr/>
        </p:nvSpPr>
        <p:spPr bwMode="auto">
          <a:xfrm>
            <a:off x="1066800" y="1352551"/>
            <a:ext cx="9144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solidFill>
                <a:srgbClr val="FFFFFF"/>
              </a:solidFill>
            </a:endParaRPr>
          </a:p>
        </p:txBody>
      </p:sp>
      <p:sp>
        <p:nvSpPr>
          <p:cNvPr id="4" name="Rectangle 3"/>
          <p:cNvSpPr/>
          <p:nvPr/>
        </p:nvSpPr>
        <p:spPr>
          <a:xfrm>
            <a:off x="304800" y="514385"/>
            <a:ext cx="8610600" cy="4524259"/>
          </a:xfrm>
          <a:prstGeom prst="rect">
            <a:avLst/>
          </a:prstGeom>
        </p:spPr>
        <p:txBody>
          <a:bodyPr wrap="square" lIns="91375" tIns="45692" rIns="91375" bIns="45692">
            <a:spAutoFit/>
          </a:bodyPr>
          <a:lstStyle/>
          <a:p>
            <a:pPr algn="ctr"/>
            <a:r>
              <a:rPr lang="en-US" sz="2400" dirty="0">
                <a:solidFill>
                  <a:srgbClr val="FFFFFF"/>
                </a:solidFill>
                <a:latin typeface="Cambria" pitchFamily="18" charset="0"/>
              </a:rPr>
              <a:t>For it was fitting for Him, for whom are all things, and through whom are all things, in bringing many sons to glory, to perfect the author of their salvation through sufferings. </a:t>
            </a:r>
            <a:r>
              <a:rPr lang="en-US" sz="2400" baseline="30000" dirty="0">
                <a:solidFill>
                  <a:srgbClr val="FFFFFF"/>
                </a:solidFill>
                <a:latin typeface="Cambria" pitchFamily="18" charset="0"/>
              </a:rPr>
              <a:t>11 </a:t>
            </a:r>
            <a:r>
              <a:rPr lang="en-US" sz="2400" dirty="0">
                <a:solidFill>
                  <a:srgbClr val="FFFFFF"/>
                </a:solidFill>
                <a:latin typeface="Cambria" pitchFamily="18" charset="0"/>
              </a:rPr>
              <a:t>For both He who sanctifies and those who are sanctified are all from one </a:t>
            </a:r>
            <a:r>
              <a:rPr lang="en-US" sz="2400" i="1" dirty="0">
                <a:solidFill>
                  <a:srgbClr val="FFFFFF"/>
                </a:solidFill>
                <a:latin typeface="Cambria" pitchFamily="18" charset="0"/>
              </a:rPr>
              <a:t>Father</a:t>
            </a:r>
            <a:r>
              <a:rPr lang="en-US" sz="2400" dirty="0">
                <a:solidFill>
                  <a:srgbClr val="FFFFFF"/>
                </a:solidFill>
                <a:latin typeface="Cambria" pitchFamily="18" charset="0"/>
              </a:rPr>
              <a:t>; for which reason He is not ashamed to call them brethren, </a:t>
            </a:r>
            <a:r>
              <a:rPr lang="en-US" sz="2400" baseline="30000" dirty="0">
                <a:solidFill>
                  <a:srgbClr val="FFFFFF"/>
                </a:solidFill>
                <a:latin typeface="Cambria" pitchFamily="18" charset="0"/>
              </a:rPr>
              <a:t>12 </a:t>
            </a:r>
            <a:r>
              <a:rPr lang="en-US" sz="2400" dirty="0">
                <a:solidFill>
                  <a:srgbClr val="FFFFFF"/>
                </a:solidFill>
                <a:latin typeface="Cambria" pitchFamily="18" charset="0"/>
              </a:rPr>
              <a:t>saying,</a:t>
            </a:r>
          </a:p>
          <a:p>
            <a:pPr algn="ctr"/>
            <a:r>
              <a:rPr lang="en-US" sz="2400" dirty="0">
                <a:solidFill>
                  <a:srgbClr val="FFFFFF"/>
                </a:solidFill>
                <a:latin typeface="Cambria" pitchFamily="18" charset="0"/>
              </a:rPr>
              <a:t>“I </a:t>
            </a:r>
            <a:r>
              <a:rPr lang="en-US" sz="2400" cap="small" dirty="0">
                <a:solidFill>
                  <a:srgbClr val="FFFFFF"/>
                </a:solidFill>
                <a:latin typeface="Cambria" pitchFamily="18" charset="0"/>
              </a:rPr>
              <a:t>will proclaim Your name to My brethren</a:t>
            </a:r>
            <a:r>
              <a:rPr lang="en-US" sz="2400" dirty="0">
                <a:solidFill>
                  <a:srgbClr val="FFFFFF"/>
                </a:solidFill>
                <a:latin typeface="Cambria" pitchFamily="18" charset="0"/>
              </a:rPr>
              <a:t>,</a:t>
            </a:r>
            <a:br>
              <a:rPr lang="en-US" sz="2400" dirty="0">
                <a:solidFill>
                  <a:srgbClr val="FFFFFF"/>
                </a:solidFill>
                <a:latin typeface="Cambria" pitchFamily="18" charset="0"/>
              </a:rPr>
            </a:br>
            <a:r>
              <a:rPr lang="en-US" sz="2400" cap="small" dirty="0">
                <a:solidFill>
                  <a:srgbClr val="FFFFFF"/>
                </a:solidFill>
                <a:latin typeface="Cambria" pitchFamily="18" charset="0"/>
              </a:rPr>
              <a:t>In the midst of the congregation I will sing Your praise</a:t>
            </a:r>
            <a:r>
              <a:rPr lang="en-US" sz="2400" dirty="0">
                <a:solidFill>
                  <a:srgbClr val="FFFFFF"/>
                </a:solidFill>
                <a:latin typeface="Cambria" pitchFamily="18" charset="0"/>
              </a:rPr>
              <a:t>.”</a:t>
            </a:r>
          </a:p>
          <a:p>
            <a:pPr algn="ctr"/>
            <a:r>
              <a:rPr lang="en-US" sz="2400" baseline="30000" dirty="0">
                <a:solidFill>
                  <a:srgbClr val="FFFFFF"/>
                </a:solidFill>
                <a:latin typeface="Cambria" pitchFamily="18" charset="0"/>
              </a:rPr>
              <a:t>13 </a:t>
            </a:r>
            <a:r>
              <a:rPr lang="en-US" sz="2400" dirty="0">
                <a:solidFill>
                  <a:srgbClr val="FFFFFF"/>
                </a:solidFill>
                <a:latin typeface="Cambria" pitchFamily="18" charset="0"/>
              </a:rPr>
              <a:t>And again,</a:t>
            </a:r>
          </a:p>
          <a:p>
            <a:pPr algn="ctr"/>
            <a:r>
              <a:rPr lang="en-US" sz="2400" dirty="0">
                <a:solidFill>
                  <a:srgbClr val="FFFFFF"/>
                </a:solidFill>
                <a:latin typeface="Cambria" pitchFamily="18" charset="0"/>
              </a:rPr>
              <a:t>“I </a:t>
            </a:r>
            <a:r>
              <a:rPr lang="en-US" sz="2400" cap="small" dirty="0">
                <a:solidFill>
                  <a:srgbClr val="FFFFFF"/>
                </a:solidFill>
                <a:latin typeface="Cambria" pitchFamily="18" charset="0"/>
              </a:rPr>
              <a:t>will put My trust in Him</a:t>
            </a:r>
            <a:r>
              <a:rPr lang="en-US" sz="2400" dirty="0">
                <a:solidFill>
                  <a:srgbClr val="FFFFFF"/>
                </a:solidFill>
                <a:latin typeface="Cambria" pitchFamily="18" charset="0"/>
              </a:rPr>
              <a:t>.”</a:t>
            </a:r>
          </a:p>
          <a:p>
            <a:pPr algn="ctr"/>
            <a:r>
              <a:rPr lang="en-US" sz="2400" dirty="0">
                <a:solidFill>
                  <a:srgbClr val="FFFFFF"/>
                </a:solidFill>
                <a:latin typeface="Cambria" pitchFamily="18" charset="0"/>
              </a:rPr>
              <a:t>And again,</a:t>
            </a:r>
          </a:p>
          <a:p>
            <a:pPr algn="ctr"/>
            <a:r>
              <a:rPr lang="en-US" sz="2400" dirty="0">
                <a:solidFill>
                  <a:srgbClr val="FFFFFF"/>
                </a:solidFill>
                <a:latin typeface="Cambria" pitchFamily="18" charset="0"/>
              </a:rPr>
              <a:t>“</a:t>
            </a:r>
            <a:r>
              <a:rPr lang="en-US" sz="2400" cap="small" dirty="0">
                <a:solidFill>
                  <a:srgbClr val="FFFFFF"/>
                </a:solidFill>
                <a:latin typeface="Cambria" pitchFamily="18" charset="0"/>
              </a:rPr>
              <a:t>Behold</a:t>
            </a:r>
            <a:r>
              <a:rPr lang="en-US" sz="2400" dirty="0">
                <a:solidFill>
                  <a:srgbClr val="FFFFFF"/>
                </a:solidFill>
                <a:latin typeface="Cambria" pitchFamily="18" charset="0"/>
              </a:rPr>
              <a:t>, I </a:t>
            </a:r>
            <a:r>
              <a:rPr lang="en-US" sz="2400" cap="small" dirty="0">
                <a:solidFill>
                  <a:srgbClr val="FFFFFF"/>
                </a:solidFill>
                <a:latin typeface="Cambria" pitchFamily="18" charset="0"/>
              </a:rPr>
              <a:t>and the children whom God has given Me</a:t>
            </a:r>
            <a:r>
              <a:rPr lang="en-US" sz="2400" dirty="0">
                <a:solidFill>
                  <a:srgbClr val="FFFFFF"/>
                </a:solidFill>
                <a:latin typeface="Cambria" pitchFamily="18" charset="0"/>
              </a:rPr>
              <a:t>.”</a:t>
            </a:r>
          </a:p>
        </p:txBody>
      </p:sp>
      <p:sp>
        <p:nvSpPr>
          <p:cNvPr id="7" name="TextBox 6"/>
          <p:cNvSpPr txBox="1"/>
          <p:nvPr/>
        </p:nvSpPr>
        <p:spPr>
          <a:xfrm>
            <a:off x="228634" y="5"/>
            <a:ext cx="8599294" cy="461584"/>
          </a:xfrm>
          <a:prstGeom prst="rect">
            <a:avLst/>
          </a:prstGeom>
          <a:noFill/>
        </p:spPr>
        <p:txBody>
          <a:bodyPr wrap="none" lIns="91353" tIns="45680" rIns="91353" bIns="45680" rtlCol="0">
            <a:spAutoFit/>
          </a:bodyPr>
          <a:lstStyle/>
          <a:p>
            <a:r>
              <a:rPr lang="en-US" sz="2400" b="1" i="1" u="sng" dirty="0">
                <a:solidFill>
                  <a:srgbClr val="FFFF00"/>
                </a:solidFill>
                <a:latin typeface="Cambria" pitchFamily="18" charset="0"/>
              </a:rPr>
              <a:t>One of Us, For All of Us: Bringing Many Sons to Glory - 2:10-18</a:t>
            </a:r>
          </a:p>
        </p:txBody>
      </p:sp>
      <p:cxnSp>
        <p:nvCxnSpPr>
          <p:cNvPr id="18" name="Straight Connector 17"/>
          <p:cNvCxnSpPr/>
          <p:nvPr/>
        </p:nvCxnSpPr>
        <p:spPr bwMode="auto">
          <a:xfrm>
            <a:off x="838200" y="2038350"/>
            <a:ext cx="1676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0" name="Straight Connector 19"/>
          <p:cNvCxnSpPr/>
          <p:nvPr/>
        </p:nvCxnSpPr>
        <p:spPr bwMode="auto">
          <a:xfrm>
            <a:off x="685800" y="1657350"/>
            <a:ext cx="6019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 name="Straight Connector 12"/>
          <p:cNvCxnSpPr/>
          <p:nvPr/>
        </p:nvCxnSpPr>
        <p:spPr bwMode="auto">
          <a:xfrm>
            <a:off x="3429000" y="2724150"/>
            <a:ext cx="1143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3" name="Rounded Rectangle 22"/>
          <p:cNvSpPr/>
          <p:nvPr/>
        </p:nvSpPr>
        <p:spPr bwMode="auto">
          <a:xfrm>
            <a:off x="3657600" y="895350"/>
            <a:ext cx="3352800" cy="457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200" b="1" dirty="0">
                <a:solidFill>
                  <a:srgbClr val="000000"/>
                </a:solidFill>
                <a:latin typeface="Cambria" pitchFamily="18" charset="0"/>
              </a:rPr>
              <a:t>We cant do it ourselves! </a:t>
            </a:r>
          </a:p>
        </p:txBody>
      </p:sp>
      <p:cxnSp>
        <p:nvCxnSpPr>
          <p:cNvPr id="22" name="Straight Arrow Connector 21"/>
          <p:cNvCxnSpPr/>
          <p:nvPr/>
        </p:nvCxnSpPr>
        <p:spPr bwMode="auto">
          <a:xfrm flipV="1">
            <a:off x="2590800" y="1200150"/>
            <a:ext cx="1066800" cy="5334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27" name="Straight Connector 26"/>
          <p:cNvCxnSpPr/>
          <p:nvPr/>
        </p:nvCxnSpPr>
        <p:spPr bwMode="auto">
          <a:xfrm>
            <a:off x="8077200" y="2038350"/>
            <a:ext cx="381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8" name="Straight Connector 27"/>
          <p:cNvCxnSpPr/>
          <p:nvPr/>
        </p:nvCxnSpPr>
        <p:spPr bwMode="auto">
          <a:xfrm>
            <a:off x="990600" y="2343150"/>
            <a:ext cx="762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30" name="Straight Arrow Connector 29"/>
          <p:cNvCxnSpPr/>
          <p:nvPr/>
        </p:nvCxnSpPr>
        <p:spPr bwMode="auto">
          <a:xfrm flipV="1">
            <a:off x="4648200" y="1962150"/>
            <a:ext cx="609600" cy="4572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6" name="Straight Connector 15"/>
          <p:cNvCxnSpPr/>
          <p:nvPr/>
        </p:nvCxnSpPr>
        <p:spPr bwMode="auto">
          <a:xfrm>
            <a:off x="3581400" y="1276350"/>
            <a:ext cx="3657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1" name="Straight Connector 20"/>
          <p:cNvCxnSpPr/>
          <p:nvPr/>
        </p:nvCxnSpPr>
        <p:spPr bwMode="auto">
          <a:xfrm>
            <a:off x="7391400" y="1276350"/>
            <a:ext cx="1143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4" name="Rounded Rectangle 23"/>
          <p:cNvSpPr/>
          <p:nvPr/>
        </p:nvSpPr>
        <p:spPr bwMode="auto">
          <a:xfrm>
            <a:off x="533400" y="2952750"/>
            <a:ext cx="7772400" cy="1219200"/>
          </a:xfrm>
          <a:prstGeom prst="roundRect">
            <a:avLst/>
          </a:prstGeom>
          <a:solidFill>
            <a:srgbClr val="0070C0"/>
          </a:solidFill>
          <a:ln w="9525" cap="flat" cmpd="sng" algn="ctr">
            <a:solidFill>
              <a:srgbClr val="FF00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marL="0" lvl="1" algn="ctr" defTabSz="913745" eaLnBrk="0" fontAlgn="base" hangingPunct="0">
              <a:spcBef>
                <a:spcPct val="0"/>
              </a:spcBef>
              <a:spcAft>
                <a:spcPct val="0"/>
              </a:spcAft>
            </a:pPr>
            <a:r>
              <a:rPr lang="en-US" sz="2400" dirty="0">
                <a:solidFill>
                  <a:srgbClr val="FFFF00"/>
                </a:solidFill>
                <a:latin typeface="Cambria" pitchFamily="18" charset="0"/>
              </a:rPr>
              <a:t>The Greek word for Author or Captain has a broad range of meanings, but “seems to denote a pioneer who blazes the trail or opens a path for others to follow (Lightfoot).”</a:t>
            </a:r>
          </a:p>
          <a:p>
            <a:pPr algn="ctr" defTabSz="913745" eaLnBrk="0" fontAlgn="base" hangingPunct="0">
              <a:spcBef>
                <a:spcPct val="0"/>
              </a:spcBef>
              <a:spcAft>
                <a:spcPct val="0"/>
              </a:spcAft>
            </a:pPr>
            <a:endParaRPr lang="en-US" sz="2400" dirty="0">
              <a:solidFill>
                <a:srgbClr val="FFFF00"/>
              </a:solidFill>
              <a:latin typeface="Cambria" pitchFamily="18" charset="0"/>
            </a:endParaRPr>
          </a:p>
        </p:txBody>
      </p:sp>
      <p:sp>
        <p:nvSpPr>
          <p:cNvPr id="33" name="Rounded Rectangular Callout 32"/>
          <p:cNvSpPr/>
          <p:nvPr/>
        </p:nvSpPr>
        <p:spPr>
          <a:xfrm>
            <a:off x="381000" y="1657378"/>
            <a:ext cx="8382000" cy="851252"/>
          </a:xfrm>
          <a:prstGeom prst="wedgeRoundRectCallout">
            <a:avLst>
              <a:gd name="adj1" fmla="val -38592"/>
              <a:gd name="adj2" fmla="val -103615"/>
              <a:gd name="adj3" fmla="val 16667"/>
            </a:avLst>
          </a:prstGeom>
          <a:solidFill>
            <a:schemeClr val="bg2"/>
          </a:solidFill>
          <a:ln>
            <a:solidFill>
              <a:srgbClr val="FFFF00"/>
            </a:solidFill>
          </a:ln>
        </p:spPr>
        <p:txBody>
          <a:bodyPr wrap="square" lIns="91394" tIns="45700" rIns="91394" bIns="45700" rtlCol="0" anchor="ctr">
            <a:spAutoFit/>
          </a:bodyPr>
          <a:lstStyle/>
          <a:p>
            <a:pPr algn="ctr"/>
            <a:r>
              <a:rPr lang="en-US" sz="2200" b="1" dirty="0">
                <a:solidFill>
                  <a:srgbClr val="FFFF00"/>
                </a:solidFill>
                <a:latin typeface="Cambria" pitchFamily="18" charset="0"/>
              </a:rPr>
              <a:t>Speaking of God.  Same language was used to describe Jesus in 1:2  showing equality with God</a:t>
            </a:r>
          </a:p>
        </p:txBody>
      </p:sp>
      <p:cxnSp>
        <p:nvCxnSpPr>
          <p:cNvPr id="31" name="Straight Connector 30"/>
          <p:cNvCxnSpPr/>
          <p:nvPr/>
        </p:nvCxnSpPr>
        <p:spPr bwMode="auto">
          <a:xfrm>
            <a:off x="1905000" y="895350"/>
            <a:ext cx="8382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32" name="Rounded Rectangular Callout 31"/>
          <p:cNvSpPr/>
          <p:nvPr/>
        </p:nvSpPr>
        <p:spPr>
          <a:xfrm>
            <a:off x="0" y="2190750"/>
            <a:ext cx="8610600" cy="2349535"/>
          </a:xfrm>
          <a:prstGeom prst="wedgeRoundRectCallout">
            <a:avLst>
              <a:gd name="adj1" fmla="val 41156"/>
              <a:gd name="adj2" fmla="val -88089"/>
              <a:gd name="adj3" fmla="val 16667"/>
            </a:avLst>
          </a:prstGeom>
          <a:solidFill>
            <a:schemeClr val="bg2"/>
          </a:solidFill>
          <a:ln>
            <a:solidFill>
              <a:srgbClr val="FFFF00"/>
            </a:solidFill>
          </a:ln>
        </p:spPr>
        <p:txBody>
          <a:bodyPr wrap="square" lIns="91394" tIns="45700" rIns="91394" bIns="45700" rtlCol="0" anchor="ctr">
            <a:spAutoFit/>
          </a:bodyPr>
          <a:lstStyle/>
          <a:p>
            <a:pPr algn="ctr"/>
            <a:r>
              <a:rPr lang="en-US" sz="2200" dirty="0">
                <a:solidFill>
                  <a:srgbClr val="FFFFFF"/>
                </a:solidFill>
                <a:latin typeface="Cambria" pitchFamily="18" charset="0"/>
              </a:rPr>
              <a:t>As long as Jesus remained in the form of deity, he lacked the experience as a man that was essential to his work as our representative high priest.  In this sense, then, Jesus needed to be “perfected”, he needed to experience what we experience.  Therefore his becoming a man and his subsequent sufferings made His qualifications to bring men “to glory” complete (“perfect”) </a:t>
            </a:r>
            <a:endParaRPr lang="en-US" sz="2200" dirty="0">
              <a:solidFill>
                <a:srgbClr val="FFFF00"/>
              </a:solidFill>
              <a:latin typeface="Cambria" pitchFamily="18" charset="0"/>
            </a:endParaRPr>
          </a:p>
        </p:txBody>
      </p:sp>
      <p:sp>
        <p:nvSpPr>
          <p:cNvPr id="25" name="Rounded Rectangular Callout 24"/>
          <p:cNvSpPr/>
          <p:nvPr/>
        </p:nvSpPr>
        <p:spPr>
          <a:xfrm>
            <a:off x="381000" y="2266950"/>
            <a:ext cx="8382000" cy="2724105"/>
          </a:xfrm>
          <a:prstGeom prst="wedgeRoundRectCallout">
            <a:avLst>
              <a:gd name="adj1" fmla="val -27937"/>
              <a:gd name="adj2" fmla="val -101302"/>
              <a:gd name="adj3" fmla="val 16667"/>
            </a:avLst>
          </a:prstGeom>
          <a:solidFill>
            <a:schemeClr val="bg2"/>
          </a:solidFill>
          <a:ln>
            <a:solidFill>
              <a:srgbClr val="FFFF00"/>
            </a:solidFill>
          </a:ln>
        </p:spPr>
        <p:txBody>
          <a:bodyPr wrap="square" lIns="91394" tIns="45700" rIns="91394" bIns="45700" rtlCol="0" anchor="ctr">
            <a:spAutoFit/>
          </a:bodyPr>
          <a:lstStyle/>
          <a:p>
            <a:r>
              <a:rPr lang="en-US" sz="2200" dirty="0">
                <a:latin typeface="Cambria" pitchFamily="18" charset="0"/>
              </a:rPr>
              <a:t>His Sufferings in the Flesh were “Fitting”…</a:t>
            </a:r>
          </a:p>
          <a:p>
            <a:r>
              <a:rPr lang="en-US" sz="2200" dirty="0">
                <a:latin typeface="Cambria" pitchFamily="18" charset="0"/>
              </a:rPr>
              <a:t>      1. God gave Jesus the task...</a:t>
            </a:r>
          </a:p>
          <a:p>
            <a:r>
              <a:rPr lang="en-US" sz="2200" dirty="0">
                <a:latin typeface="Cambria" pitchFamily="18" charset="0"/>
              </a:rPr>
              <a:t>         a. To bring many sons to glory (to restore man to his position</a:t>
            </a:r>
          </a:p>
          <a:p>
            <a:r>
              <a:rPr lang="en-US" sz="2200" dirty="0">
                <a:latin typeface="Cambria" pitchFamily="18" charset="0"/>
              </a:rPr>
              <a:t>             of glory and honor)</a:t>
            </a:r>
          </a:p>
          <a:p>
            <a:r>
              <a:rPr lang="en-US" sz="2200" dirty="0">
                <a:latin typeface="Cambria" pitchFamily="18" charset="0"/>
              </a:rPr>
              <a:t>         b. To be the "author" (captain, pioneer, leader) of man's</a:t>
            </a:r>
          </a:p>
          <a:p>
            <a:r>
              <a:rPr lang="en-US" sz="2200" dirty="0">
                <a:latin typeface="Cambria" pitchFamily="18" charset="0"/>
              </a:rPr>
              <a:t>            salvation</a:t>
            </a:r>
          </a:p>
          <a:p>
            <a:r>
              <a:rPr lang="en-US" sz="2200" dirty="0">
                <a:latin typeface="Cambria" pitchFamily="18" charset="0"/>
              </a:rPr>
              <a:t>      2. His sufferings in the flesh made Jesus "perfect" for the task!</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1000"/>
                                        <p:tgtEl>
                                          <p:spTgt spid="21"/>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1000"/>
                                        <p:tgtEl>
                                          <p:spTgt spid="20"/>
                                        </p:tgtEl>
                                      </p:cBhvr>
                                    </p:animEffect>
                                  </p:childTnLst>
                                </p:cTn>
                              </p:par>
                            </p:childTnLst>
                          </p:cTn>
                        </p:par>
                        <p:par>
                          <p:cTn id="37" fill="hold">
                            <p:stCondLst>
                              <p:cond delay="2000"/>
                            </p:stCondLst>
                            <p:childTnLst>
                              <p:par>
                                <p:cTn id="38" presetID="9"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1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dissolve">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1000"/>
                                        <p:tgtEl>
                                          <p:spTgt spid="22"/>
                                        </p:tgtEl>
                                      </p:cBhvr>
                                    </p:animEffect>
                                  </p:childTnLst>
                                </p:cTn>
                              </p:par>
                            </p:childTnLst>
                          </p:cTn>
                        </p:par>
                        <p:par>
                          <p:cTn id="72" fill="hold">
                            <p:stCondLst>
                              <p:cond delay="1000"/>
                            </p:stCondLst>
                            <p:childTnLst>
                              <p:par>
                                <p:cTn id="73" presetID="9"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dissolv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1000"/>
                                        <p:tgtEl>
                                          <p:spTgt spid="2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left)">
                                      <p:cBhvr>
                                        <p:cTn id="84" dur="10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dissolve">
                                      <p:cBhvr>
                                        <p:cTn id="89" dur="500"/>
                                        <p:tgtEl>
                                          <p:spTgt spid="19"/>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left)">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left)">
                                      <p:cBhvr>
                                        <p:cTn id="9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5" grpId="0" animBg="1"/>
      <p:bldP spid="23" grpId="0" animBg="1"/>
      <p:bldP spid="24" grpId="0" animBg="1"/>
      <p:bldP spid="24" grpId="1" animBg="1"/>
      <p:bldP spid="33" grpId="0" animBg="1"/>
      <p:bldP spid="33" grpId="1" animBg="1"/>
      <p:bldP spid="32" grpId="0" animBg="1"/>
      <p:bldP spid="32" grpId="1" animBg="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52100"/>
          <a:ext cx="9144000" cy="5203803"/>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781050">
                  <a:extLst>
                    <a:ext uri="{9D8B030D-6E8A-4147-A177-3AD203B41FA5}">
                      <a16:colId xmlns:a16="http://schemas.microsoft.com/office/drawing/2014/main" val="20002"/>
                    </a:ext>
                  </a:extLst>
                </a:gridCol>
                <a:gridCol w="2716428">
                  <a:extLst>
                    <a:ext uri="{9D8B030D-6E8A-4147-A177-3AD203B41FA5}">
                      <a16:colId xmlns:a16="http://schemas.microsoft.com/office/drawing/2014/main" val="20003"/>
                    </a:ext>
                  </a:extLst>
                </a:gridCol>
                <a:gridCol w="255372">
                  <a:extLst>
                    <a:ext uri="{9D8B030D-6E8A-4147-A177-3AD203B41FA5}">
                      <a16:colId xmlns:a16="http://schemas.microsoft.com/office/drawing/2014/main" val="20004"/>
                    </a:ext>
                  </a:extLst>
                </a:gridCol>
                <a:gridCol w="939115">
                  <a:extLst>
                    <a:ext uri="{9D8B030D-6E8A-4147-A177-3AD203B41FA5}">
                      <a16:colId xmlns:a16="http://schemas.microsoft.com/office/drawing/2014/main" val="20005"/>
                    </a:ext>
                  </a:extLst>
                </a:gridCol>
                <a:gridCol w="1194485">
                  <a:extLst>
                    <a:ext uri="{9D8B030D-6E8A-4147-A177-3AD203B41FA5}">
                      <a16:colId xmlns:a16="http://schemas.microsoft.com/office/drawing/2014/main" val="20006"/>
                    </a:ext>
                  </a:extLst>
                </a:gridCol>
              </a:tblGrid>
              <a:tr h="414050">
                <a:tc>
                  <a:txBody>
                    <a:bodyPr/>
                    <a:lstStyle/>
                    <a:p>
                      <a:pPr algn="ctr"/>
                      <a:r>
                        <a:rPr lang="en-US" sz="2000" i="1" dirty="0">
                          <a:solidFill>
                            <a:sysClr val="windowText" lastClr="000000"/>
                          </a:solidFill>
                          <a:latin typeface="+mn-lt"/>
                        </a:rPr>
                        <a:t>HEBREWS</a:t>
                      </a:r>
                    </a:p>
                  </a:txBody>
                  <a:tcPr anchor="ctr">
                    <a:solidFill>
                      <a:srgbClr val="00B0F0"/>
                    </a:solidFill>
                  </a:tcPr>
                </a:tc>
                <a:tc gridSpan="2">
                  <a:txBody>
                    <a:bodyPr/>
                    <a:lstStyle/>
                    <a:p>
                      <a:pPr marL="283845" marR="272415" algn="ctr">
                        <a:lnSpc>
                          <a:spcPct val="101699"/>
                        </a:lnSpc>
                      </a:pPr>
                      <a:r>
                        <a:rPr lang="en-US" sz="2400" i="1" u="sng" spc="-20" dirty="0">
                          <a:solidFill>
                            <a:sysClr val="windowText" lastClr="000000"/>
                          </a:solidFill>
                        </a:rPr>
                        <a:t>1</a:t>
                      </a:r>
                      <a:r>
                        <a:rPr lang="en-US" sz="2400" i="1" u="sng" spc="-5" dirty="0">
                          <a:solidFill>
                            <a:sysClr val="windowText" lastClr="000000"/>
                          </a:solidFill>
                        </a:rPr>
                        <a:t>:1</a:t>
                      </a:r>
                      <a:r>
                        <a:rPr lang="en-US" sz="2400" i="1" u="sng" dirty="0">
                          <a:solidFill>
                            <a:sysClr val="windowText" lastClr="000000"/>
                          </a:solidFill>
                        </a:rPr>
                        <a:t>-</a:t>
                      </a:r>
                      <a:r>
                        <a:rPr lang="en-US" sz="2400" i="1" u="sng" spc="-20" dirty="0">
                          <a:solidFill>
                            <a:sysClr val="windowText" lastClr="000000"/>
                          </a:solidFill>
                        </a:rPr>
                        <a:t>4</a:t>
                      </a:r>
                      <a:r>
                        <a:rPr lang="en-US" sz="2400" i="1" u="sng" spc="-5" dirty="0">
                          <a:solidFill>
                            <a:sysClr val="windowText" lastClr="000000"/>
                          </a:solidFill>
                        </a:rPr>
                        <a:t>:1</a:t>
                      </a:r>
                      <a:r>
                        <a:rPr lang="en-US" sz="2400" i="1" u="sng" dirty="0">
                          <a:solidFill>
                            <a:sysClr val="windowText" lastClr="000000"/>
                          </a:solidFill>
                        </a:rPr>
                        <a:t>3</a:t>
                      </a:r>
                      <a:endParaRPr lang="en-US" sz="2400" i="1" u="sng" dirty="0">
                        <a:solidFill>
                          <a:sysClr val="windowText" lastClr="000000"/>
                        </a:solidFill>
                        <a:latin typeface="+mn-lt"/>
                        <a:cs typeface="Arial"/>
                      </a:endParaRPr>
                    </a:p>
                  </a:txBody>
                  <a:tcPr anchor="ctr">
                    <a:solidFill>
                      <a:srgbClr val="00B0F0"/>
                    </a:solidFill>
                  </a:tcPr>
                </a:tc>
                <a:tc hMerge="1">
                  <a:txBody>
                    <a:bodyPr/>
                    <a:lstStyle/>
                    <a:p>
                      <a:endParaRPr lang="en-US"/>
                    </a:p>
                  </a:txBody>
                  <a:tcPr/>
                </a:tc>
                <a:tc>
                  <a:txBody>
                    <a:bodyPr/>
                    <a:lstStyle/>
                    <a:p>
                      <a:pPr marL="242570" marR="233045" algn="ctr">
                        <a:lnSpc>
                          <a:spcPct val="101699"/>
                        </a:lnSpc>
                      </a:pPr>
                      <a:r>
                        <a:rPr lang="en-US" sz="2400" i="1" u="sng" spc="5" dirty="0">
                          <a:solidFill>
                            <a:sysClr val="windowText" lastClr="000000"/>
                          </a:solidFill>
                        </a:rPr>
                        <a:t> </a:t>
                      </a:r>
                      <a:r>
                        <a:rPr lang="en-US" sz="2400" i="1" u="sng" spc="-20" dirty="0">
                          <a:solidFill>
                            <a:sysClr val="windowText" lastClr="000000"/>
                          </a:solidFill>
                        </a:rPr>
                        <a:t>4</a:t>
                      </a:r>
                      <a:r>
                        <a:rPr lang="en-US" sz="2400" i="1" u="sng" spc="-5" dirty="0">
                          <a:solidFill>
                            <a:sysClr val="windowText" lastClr="000000"/>
                          </a:solidFill>
                        </a:rPr>
                        <a:t>:14</a:t>
                      </a:r>
                      <a:r>
                        <a:rPr lang="en-US" sz="2400" i="1" u="sng" dirty="0">
                          <a:solidFill>
                            <a:sysClr val="windowText" lastClr="000000"/>
                          </a:solidFill>
                        </a:rPr>
                        <a:t>-</a:t>
                      </a:r>
                      <a:r>
                        <a:rPr lang="en-US" sz="2400" i="1" u="sng" spc="-5" dirty="0">
                          <a:solidFill>
                            <a:sysClr val="windowText" lastClr="000000"/>
                          </a:solidFill>
                        </a:rPr>
                        <a:t>10:1</a:t>
                      </a:r>
                      <a:r>
                        <a:rPr lang="en-US" sz="2400" i="1" u="sng" dirty="0">
                          <a:solidFill>
                            <a:sysClr val="windowText" lastClr="000000"/>
                          </a:solidFill>
                        </a:rPr>
                        <a:t>8</a:t>
                      </a:r>
                      <a:endParaRPr lang="en-US" sz="2400" i="1" u="sng" dirty="0">
                        <a:solidFill>
                          <a:sysClr val="windowText" lastClr="000000"/>
                        </a:solidFill>
                        <a:latin typeface="+mn-lt"/>
                        <a:cs typeface="Arial"/>
                      </a:endParaRPr>
                    </a:p>
                  </a:txBody>
                  <a:tcPr anchor="ctr">
                    <a:solidFill>
                      <a:srgbClr val="00B0F0"/>
                    </a:solidFill>
                  </a:tcPr>
                </a:tc>
                <a:tc gridSpan="3">
                  <a:txBody>
                    <a:bodyPr/>
                    <a:lstStyle/>
                    <a:p>
                      <a:pPr algn="ctr">
                        <a:lnSpc>
                          <a:spcPct val="100000"/>
                        </a:lnSpc>
                      </a:pPr>
                      <a:r>
                        <a:rPr lang="en-US" sz="2400" i="1" u="sng" spc="-5" dirty="0">
                          <a:solidFill>
                            <a:sysClr val="windowText" lastClr="000000"/>
                          </a:solidFill>
                        </a:rPr>
                        <a:t>1</a:t>
                      </a:r>
                      <a:r>
                        <a:rPr lang="en-US" sz="2400" i="1" u="sng" spc="-20" dirty="0">
                          <a:solidFill>
                            <a:sysClr val="windowText" lastClr="000000"/>
                          </a:solidFill>
                        </a:rPr>
                        <a:t>0</a:t>
                      </a:r>
                      <a:r>
                        <a:rPr lang="en-US" sz="2400" i="1" u="sng" spc="-5" dirty="0">
                          <a:solidFill>
                            <a:sysClr val="windowText" lastClr="000000"/>
                          </a:solidFill>
                        </a:rPr>
                        <a:t>:19</a:t>
                      </a:r>
                      <a:r>
                        <a:rPr lang="en-US" sz="2400" i="1" u="sng" dirty="0">
                          <a:solidFill>
                            <a:sysClr val="windowText" lastClr="000000"/>
                          </a:solidFill>
                        </a:rPr>
                        <a:t>-</a:t>
                      </a:r>
                      <a:r>
                        <a:rPr lang="en-US" sz="2400" i="1" u="sng" spc="-5" dirty="0">
                          <a:solidFill>
                            <a:sysClr val="windowText" lastClr="000000"/>
                          </a:solidFill>
                        </a:rPr>
                        <a:t>13:2</a:t>
                      </a:r>
                      <a:r>
                        <a:rPr lang="en-US" sz="2400" i="1" u="sng" dirty="0">
                          <a:solidFill>
                            <a:sysClr val="windowText" lastClr="000000"/>
                          </a:solidFill>
                        </a:rPr>
                        <a:t>5</a:t>
                      </a:r>
                      <a:endParaRPr lang="en-US" sz="2400" i="1" u="sng" dirty="0">
                        <a:solidFill>
                          <a:sysClr val="windowText" lastClr="000000"/>
                        </a:solidFill>
                        <a:latin typeface="+mn-lt"/>
                        <a:cs typeface="Arial"/>
                      </a:endParaRPr>
                    </a:p>
                  </a:txBody>
                  <a:tcPr anchor="ctr">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08901">
                <a:tc>
                  <a:txBody>
                    <a:bodyPr/>
                    <a:lstStyle/>
                    <a:p>
                      <a:pPr algn="ctr"/>
                      <a:r>
                        <a:rPr lang="en-US" sz="2400" b="1" i="1" dirty="0">
                          <a:solidFill>
                            <a:srgbClr val="FF0000"/>
                          </a:solidFill>
                        </a:rPr>
                        <a:t>Outline</a:t>
                      </a:r>
                      <a:endParaRPr lang="en-US" sz="2400" b="1" i="1" dirty="0">
                        <a:solidFill>
                          <a:srgbClr val="FF0000"/>
                        </a:solidFill>
                        <a:latin typeface="+mn-lt"/>
                      </a:endParaRPr>
                    </a:p>
                  </a:txBody>
                  <a:tcPr anchor="ctr">
                    <a:solidFill>
                      <a:schemeClr val="tx1"/>
                    </a:solidFill>
                  </a:tcPr>
                </a:tc>
                <a:tc gridSpan="2">
                  <a:txBody>
                    <a:bodyPr/>
                    <a:lstStyle/>
                    <a:p>
                      <a:pPr marL="283845" marR="272415" algn="ctr">
                        <a:lnSpc>
                          <a:spcPct val="101699"/>
                        </a:lnSpc>
                      </a:pPr>
                      <a:r>
                        <a:rPr lang="en-US" sz="1800" b="1" i="1" u="sng" spc="-5" dirty="0">
                          <a:solidFill>
                            <a:srgbClr val="FFFF00"/>
                          </a:solidFill>
                        </a:rPr>
                        <a:t>Jes</a:t>
                      </a:r>
                      <a:r>
                        <a:rPr lang="en-US" sz="1800" b="1" i="1" u="sng" dirty="0">
                          <a:solidFill>
                            <a:srgbClr val="FFFF00"/>
                          </a:solidFill>
                        </a:rPr>
                        <a:t>us</a:t>
                      </a:r>
                      <a:r>
                        <a:rPr lang="en-US" sz="1800" b="1" i="1" u="sng" spc="-5" dirty="0">
                          <a:solidFill>
                            <a:srgbClr val="FFFF00"/>
                          </a:solidFill>
                        </a:rPr>
                        <a:t> C</a:t>
                      </a:r>
                      <a:r>
                        <a:rPr lang="en-US" sz="1800" b="1" i="1" u="sng" dirty="0">
                          <a:solidFill>
                            <a:srgbClr val="FFFF00"/>
                          </a:solidFill>
                        </a:rPr>
                        <a:t>h</a:t>
                      </a:r>
                      <a:r>
                        <a:rPr lang="en-US" sz="1800" b="1" i="1" u="sng" spc="-5" dirty="0">
                          <a:solidFill>
                            <a:srgbClr val="FFFF00"/>
                          </a:solidFill>
                        </a:rPr>
                        <a:t>ris</a:t>
                      </a:r>
                      <a:r>
                        <a:rPr lang="en-US" sz="1800" b="1" i="1" u="sng" spc="-10" dirty="0">
                          <a:solidFill>
                            <a:srgbClr val="FFFF00"/>
                          </a:solidFill>
                        </a:rPr>
                        <a:t>t</a:t>
                      </a:r>
                      <a:r>
                        <a:rPr lang="en-US" sz="1800" b="1" i="1" u="sng" dirty="0">
                          <a:solidFill>
                            <a:srgbClr val="FFFF00"/>
                          </a:solidFill>
                        </a:rPr>
                        <a:t>:</a:t>
                      </a:r>
                      <a:r>
                        <a:rPr lang="en-US" sz="1800" b="1" i="1" u="sng" spc="5" dirty="0">
                          <a:solidFill>
                            <a:srgbClr val="FFFF00"/>
                          </a:solidFill>
                        </a:rPr>
                        <a:t> </a:t>
                      </a:r>
                      <a:r>
                        <a:rPr lang="en-US" sz="1800" b="1" i="1" u="sng" spc="-10" dirty="0">
                          <a:solidFill>
                            <a:srgbClr val="FFFF00"/>
                          </a:solidFill>
                        </a:rPr>
                        <a:t>S</a:t>
                      </a:r>
                      <a:r>
                        <a:rPr lang="en-US" sz="1800" b="1" i="1" u="sng" dirty="0">
                          <a:solidFill>
                            <a:srgbClr val="FFFF00"/>
                          </a:solidFill>
                        </a:rPr>
                        <a:t>up</a:t>
                      </a:r>
                      <a:r>
                        <a:rPr lang="en-US" sz="1800" b="1" i="1" u="sng" spc="-5" dirty="0">
                          <a:solidFill>
                            <a:srgbClr val="FFFF00"/>
                          </a:solidFill>
                        </a:rPr>
                        <a:t>er</a:t>
                      </a:r>
                      <a:r>
                        <a:rPr lang="en-US" sz="1800" b="1" i="1" u="sng" spc="-15" dirty="0">
                          <a:solidFill>
                            <a:srgbClr val="FFFF00"/>
                          </a:solidFill>
                        </a:rPr>
                        <a:t>i</a:t>
                      </a:r>
                      <a:r>
                        <a:rPr lang="en-US" sz="1800" b="1" i="1" u="sng" dirty="0">
                          <a:solidFill>
                            <a:srgbClr val="FFFF00"/>
                          </a:solidFill>
                        </a:rPr>
                        <a:t>or</a:t>
                      </a:r>
                      <a:r>
                        <a:rPr lang="en-US" sz="1800" b="1" i="1" u="sng" spc="-5" dirty="0">
                          <a:solidFill>
                            <a:srgbClr val="FFFF00"/>
                          </a:solidFill>
                        </a:rPr>
                        <a:t> i</a:t>
                      </a:r>
                      <a:r>
                        <a:rPr lang="en-US" sz="1800" b="1" i="1" u="sng" dirty="0">
                          <a:solidFill>
                            <a:srgbClr val="FFFF00"/>
                          </a:solidFill>
                        </a:rPr>
                        <a:t>n</a:t>
                      </a:r>
                      <a:r>
                        <a:rPr lang="en-US" sz="1800" b="1" i="1" u="sng" spc="-10" dirty="0">
                          <a:solidFill>
                            <a:srgbClr val="FFFF00"/>
                          </a:solidFill>
                        </a:rPr>
                        <a:t> </a:t>
                      </a:r>
                      <a:r>
                        <a:rPr lang="en-US" sz="1800" b="1" i="1" u="sng" spc="-5" dirty="0">
                          <a:solidFill>
                            <a:srgbClr val="FFFF00"/>
                          </a:solidFill>
                        </a:rPr>
                        <a:t>Hi</a:t>
                      </a:r>
                      <a:r>
                        <a:rPr lang="en-US" sz="1800" b="1" i="1" u="sng" dirty="0">
                          <a:solidFill>
                            <a:srgbClr val="FFFF00"/>
                          </a:solidFill>
                        </a:rPr>
                        <a:t>s </a:t>
                      </a:r>
                      <a:r>
                        <a:rPr lang="en-US" sz="1800" b="1" i="1" u="sng" spc="-10" dirty="0">
                          <a:solidFill>
                            <a:srgbClr val="FFFF00"/>
                          </a:solidFill>
                        </a:rPr>
                        <a:t>P</a:t>
                      </a:r>
                      <a:r>
                        <a:rPr lang="en-US" sz="1800" b="1" i="1" u="sng" spc="-5" dirty="0">
                          <a:solidFill>
                            <a:srgbClr val="FFFF00"/>
                          </a:solidFill>
                        </a:rPr>
                        <a:t>ers</a:t>
                      </a:r>
                      <a:r>
                        <a:rPr lang="en-US" sz="1800" b="1" i="1" u="sng" dirty="0">
                          <a:solidFill>
                            <a:srgbClr val="FFFF00"/>
                          </a:solidFill>
                        </a:rPr>
                        <a:t>on</a:t>
                      </a:r>
                    </a:p>
                    <a:p>
                      <a:pPr marL="283845" marR="272415" algn="ctr">
                        <a:lnSpc>
                          <a:spcPct val="101699"/>
                        </a:lnSpc>
                      </a:pPr>
                      <a:r>
                        <a:rPr lang="en-US" sz="1800" b="1" i="1" dirty="0">
                          <a:solidFill>
                            <a:schemeClr val="bg1"/>
                          </a:solidFill>
                        </a:rPr>
                        <a:t>(</a:t>
                      </a:r>
                      <a:r>
                        <a:rPr lang="en-US" sz="1800" b="1" i="1" spc="-10" dirty="0">
                          <a:solidFill>
                            <a:schemeClr val="bg1"/>
                          </a:solidFill>
                        </a:rPr>
                        <a:t>S</a:t>
                      </a:r>
                      <a:r>
                        <a:rPr lang="en-US" sz="1800" b="1" i="1" spc="-5" dirty="0">
                          <a:solidFill>
                            <a:schemeClr val="bg1"/>
                          </a:solidFill>
                        </a:rPr>
                        <a:t>upe</a:t>
                      </a:r>
                      <a:r>
                        <a:rPr lang="en-US" sz="1800" b="1" i="1" dirty="0">
                          <a:solidFill>
                            <a:schemeClr val="bg1"/>
                          </a:solidFill>
                        </a:rPr>
                        <a:t>r</a:t>
                      </a:r>
                      <a:r>
                        <a:rPr lang="en-US" sz="1800" b="1" i="1" spc="-10" dirty="0">
                          <a:solidFill>
                            <a:schemeClr val="bg1"/>
                          </a:solidFill>
                        </a:rPr>
                        <a:t>i</a:t>
                      </a:r>
                      <a:r>
                        <a:rPr lang="en-US" sz="1800" b="1" i="1" spc="-5" dirty="0">
                          <a:solidFill>
                            <a:schemeClr val="bg1"/>
                          </a:solidFill>
                        </a:rPr>
                        <a:t>o</a:t>
                      </a:r>
                      <a:r>
                        <a:rPr lang="en-US" sz="1800" b="1" i="1" dirty="0">
                          <a:solidFill>
                            <a:schemeClr val="bg1"/>
                          </a:solidFill>
                        </a:rPr>
                        <a:t>r</a:t>
                      </a:r>
                      <a:r>
                        <a:rPr lang="en-US" sz="1800" b="1" i="1" spc="5" dirty="0">
                          <a:solidFill>
                            <a:schemeClr val="bg1"/>
                          </a:solidFill>
                        </a:rPr>
                        <a:t> </a:t>
                      </a:r>
                      <a:r>
                        <a:rPr lang="en-US" sz="1800" b="1" i="1" spc="-5" dirty="0">
                          <a:solidFill>
                            <a:schemeClr val="bg1"/>
                          </a:solidFill>
                        </a:rPr>
                        <a:t>to</a:t>
                      </a:r>
                      <a:r>
                        <a:rPr lang="en-US" sz="1800" b="1" i="1" spc="-15" dirty="0">
                          <a:solidFill>
                            <a:schemeClr val="bg1"/>
                          </a:solidFill>
                        </a:rPr>
                        <a:t>:</a:t>
                      </a:r>
                      <a:r>
                        <a:rPr lang="en-US" sz="1800" b="1" i="1" dirty="0">
                          <a:solidFill>
                            <a:schemeClr val="bg1"/>
                          </a:solidFill>
                        </a:rPr>
                        <a:t>)</a:t>
                      </a:r>
                    </a:p>
                    <a:p>
                      <a:pPr marL="134620" marR="123825" algn="ctr">
                        <a:lnSpc>
                          <a:spcPct val="100800"/>
                        </a:lnSpc>
                      </a:pPr>
                      <a:r>
                        <a:rPr lang="en-US" sz="1400" b="1" spc="-10" dirty="0">
                          <a:solidFill>
                            <a:schemeClr val="bg1"/>
                          </a:solidFill>
                        </a:rPr>
                        <a:t>P</a:t>
                      </a:r>
                      <a:r>
                        <a:rPr lang="en-US" sz="1400" b="1" dirty="0">
                          <a:solidFill>
                            <a:schemeClr val="bg1"/>
                          </a:solidFill>
                        </a:rPr>
                        <a:t>r</a:t>
                      </a:r>
                      <a:r>
                        <a:rPr lang="en-US" sz="1400" b="1" spc="-5" dirty="0">
                          <a:solidFill>
                            <a:schemeClr val="bg1"/>
                          </a:solidFill>
                        </a:rPr>
                        <a:t>ophet</a:t>
                      </a:r>
                      <a:r>
                        <a:rPr lang="en-US" sz="1400" b="1" spc="-10" dirty="0">
                          <a:solidFill>
                            <a:schemeClr val="bg1"/>
                          </a:solidFill>
                        </a:rPr>
                        <a:t>s</a:t>
                      </a:r>
                      <a:r>
                        <a:rPr lang="en-US" sz="1400" b="1" dirty="0">
                          <a:solidFill>
                            <a:schemeClr val="bg1"/>
                          </a:solidFill>
                        </a:rPr>
                        <a:t>, Angels, </a:t>
                      </a:r>
                      <a:r>
                        <a:rPr lang="en-US" sz="1400" b="1" spc="-20" dirty="0">
                          <a:solidFill>
                            <a:schemeClr val="bg1"/>
                          </a:solidFill>
                        </a:rPr>
                        <a:t>M</a:t>
                      </a:r>
                      <a:r>
                        <a:rPr lang="en-US" sz="1400" b="1" spc="-5" dirty="0">
                          <a:solidFill>
                            <a:schemeClr val="bg1"/>
                          </a:solidFill>
                        </a:rPr>
                        <a:t>o</a:t>
                      </a:r>
                      <a:r>
                        <a:rPr lang="en-US" sz="1400" b="1" spc="-10" dirty="0">
                          <a:solidFill>
                            <a:schemeClr val="bg1"/>
                          </a:solidFill>
                        </a:rPr>
                        <a:t>s</a:t>
                      </a:r>
                      <a:r>
                        <a:rPr lang="en-US" sz="1400" b="1" spc="-5" dirty="0">
                          <a:solidFill>
                            <a:schemeClr val="bg1"/>
                          </a:solidFill>
                        </a:rPr>
                        <a:t>e</a:t>
                      </a:r>
                      <a:r>
                        <a:rPr lang="en-US" sz="1400" b="1" dirty="0">
                          <a:solidFill>
                            <a:schemeClr val="bg1"/>
                          </a:solidFill>
                        </a:rPr>
                        <a:t>s, </a:t>
                      </a:r>
                      <a:r>
                        <a:rPr lang="en-US" sz="1400" b="1" spc="-10" dirty="0">
                          <a:solidFill>
                            <a:schemeClr val="bg1"/>
                          </a:solidFill>
                        </a:rPr>
                        <a:t>Joshua</a:t>
                      </a:r>
                      <a:r>
                        <a:rPr lang="en-US" sz="1400" b="1" dirty="0">
                          <a:solidFill>
                            <a:schemeClr val="bg1"/>
                          </a:solidFill>
                        </a:rPr>
                        <a:t>, </a:t>
                      </a:r>
                      <a:r>
                        <a:rPr lang="en-US" sz="1400" b="1" spc="-10" dirty="0">
                          <a:solidFill>
                            <a:schemeClr val="bg1"/>
                          </a:solidFill>
                        </a:rPr>
                        <a:t>O</a:t>
                      </a:r>
                      <a:r>
                        <a:rPr lang="en-US" sz="1400" b="1" spc="-5" dirty="0">
                          <a:solidFill>
                            <a:schemeClr val="bg1"/>
                          </a:solidFill>
                        </a:rPr>
                        <a:t>the</a:t>
                      </a:r>
                      <a:r>
                        <a:rPr lang="en-US" sz="1400" b="1" dirty="0">
                          <a:solidFill>
                            <a:schemeClr val="bg1"/>
                          </a:solidFill>
                        </a:rPr>
                        <a:t>r</a:t>
                      </a:r>
                      <a:r>
                        <a:rPr lang="en-US" sz="1400" b="1" spc="-10" dirty="0">
                          <a:solidFill>
                            <a:schemeClr val="bg1"/>
                          </a:solidFill>
                        </a:rPr>
                        <a:t> P</a:t>
                      </a:r>
                      <a:r>
                        <a:rPr lang="en-US" sz="1400" b="1" dirty="0">
                          <a:solidFill>
                            <a:schemeClr val="bg1"/>
                          </a:solidFill>
                        </a:rPr>
                        <a:t>r</a:t>
                      </a:r>
                      <a:r>
                        <a:rPr lang="en-US" sz="1400" b="1" spc="-10" dirty="0">
                          <a:solidFill>
                            <a:schemeClr val="bg1"/>
                          </a:solidFill>
                        </a:rPr>
                        <a:t>i</a:t>
                      </a:r>
                      <a:r>
                        <a:rPr lang="en-US" sz="1400" b="1" spc="-5" dirty="0">
                          <a:solidFill>
                            <a:schemeClr val="bg1"/>
                          </a:solidFill>
                        </a:rPr>
                        <a:t>e</a:t>
                      </a:r>
                      <a:r>
                        <a:rPr lang="en-US" sz="1400" b="1" dirty="0">
                          <a:solidFill>
                            <a:schemeClr val="bg1"/>
                          </a:solidFill>
                        </a:rPr>
                        <a:t>st</a:t>
                      </a:r>
                    </a:p>
                  </a:txBody>
                  <a:tcPr anchor="ctr">
                    <a:solidFill>
                      <a:schemeClr val="tx1"/>
                    </a:solidFill>
                  </a:tcPr>
                </a:tc>
                <a:tc hMerge="1">
                  <a:txBody>
                    <a:bodyPr/>
                    <a:lstStyle/>
                    <a:p>
                      <a:endParaRPr lang="en-US"/>
                    </a:p>
                  </a:txBody>
                  <a:tcPr/>
                </a:tc>
                <a:tc>
                  <a:txBody>
                    <a:bodyPr/>
                    <a:lstStyle/>
                    <a:p>
                      <a:pPr marL="242570" marR="233045" algn="ctr">
                        <a:lnSpc>
                          <a:spcPct val="101699"/>
                        </a:lnSpc>
                      </a:pPr>
                      <a:r>
                        <a:rPr lang="en-US" sz="1800" b="1" i="1" u="sng" spc="-5" dirty="0">
                          <a:solidFill>
                            <a:srgbClr val="FFFF00"/>
                          </a:solidFill>
                        </a:rPr>
                        <a:t>Jes</a:t>
                      </a:r>
                      <a:r>
                        <a:rPr lang="en-US" sz="1800" b="1" i="1" u="sng" dirty="0">
                          <a:solidFill>
                            <a:srgbClr val="FFFF00"/>
                          </a:solidFill>
                        </a:rPr>
                        <a:t>us</a:t>
                      </a:r>
                      <a:r>
                        <a:rPr lang="en-US" sz="1800" b="1" i="1" u="sng" spc="-5" dirty="0">
                          <a:solidFill>
                            <a:srgbClr val="FFFF00"/>
                          </a:solidFill>
                        </a:rPr>
                        <a:t> C</a:t>
                      </a:r>
                      <a:r>
                        <a:rPr lang="en-US" sz="1800" b="1" i="1" u="sng" dirty="0">
                          <a:solidFill>
                            <a:srgbClr val="FFFF00"/>
                          </a:solidFill>
                        </a:rPr>
                        <a:t>h</a:t>
                      </a:r>
                      <a:r>
                        <a:rPr lang="en-US" sz="1800" b="1" i="1" u="sng" spc="-5" dirty="0">
                          <a:solidFill>
                            <a:srgbClr val="FFFF00"/>
                          </a:solidFill>
                        </a:rPr>
                        <a:t>ris</a:t>
                      </a:r>
                      <a:r>
                        <a:rPr lang="en-US" sz="1800" b="1" i="1" u="sng" spc="-10" dirty="0">
                          <a:solidFill>
                            <a:srgbClr val="FFFF00"/>
                          </a:solidFill>
                        </a:rPr>
                        <a:t>t</a:t>
                      </a:r>
                      <a:r>
                        <a:rPr lang="en-US" sz="1800" b="1" i="1" u="sng" dirty="0">
                          <a:solidFill>
                            <a:srgbClr val="FFFF00"/>
                          </a:solidFill>
                        </a:rPr>
                        <a:t>:</a:t>
                      </a:r>
                      <a:r>
                        <a:rPr lang="en-US" sz="1800" b="1" i="1" u="sng" spc="5" dirty="0">
                          <a:solidFill>
                            <a:srgbClr val="FFFF00"/>
                          </a:solidFill>
                        </a:rPr>
                        <a:t> </a:t>
                      </a:r>
                      <a:r>
                        <a:rPr lang="en-US" sz="1800" b="1" i="1" u="sng" spc="-10" dirty="0">
                          <a:solidFill>
                            <a:srgbClr val="FFFF00"/>
                          </a:solidFill>
                        </a:rPr>
                        <a:t>S</a:t>
                      </a:r>
                      <a:r>
                        <a:rPr lang="en-US" sz="1800" b="1" i="1" u="sng" dirty="0">
                          <a:solidFill>
                            <a:srgbClr val="FFFF00"/>
                          </a:solidFill>
                        </a:rPr>
                        <a:t>up</a:t>
                      </a:r>
                      <a:r>
                        <a:rPr lang="en-US" sz="1800" b="1" i="1" u="sng" spc="-5" dirty="0">
                          <a:solidFill>
                            <a:srgbClr val="FFFF00"/>
                          </a:solidFill>
                        </a:rPr>
                        <a:t>er</a:t>
                      </a:r>
                      <a:r>
                        <a:rPr lang="en-US" sz="1800" b="1" i="1" u="sng" spc="-15" dirty="0">
                          <a:solidFill>
                            <a:srgbClr val="FFFF00"/>
                          </a:solidFill>
                        </a:rPr>
                        <a:t>i</a:t>
                      </a:r>
                      <a:r>
                        <a:rPr lang="en-US" sz="1800" b="1" i="1" u="sng" dirty="0">
                          <a:solidFill>
                            <a:srgbClr val="FFFF00"/>
                          </a:solidFill>
                        </a:rPr>
                        <a:t>or</a:t>
                      </a:r>
                      <a:r>
                        <a:rPr lang="en-US" sz="1800" b="1" i="1" u="sng" spc="-5" dirty="0">
                          <a:solidFill>
                            <a:srgbClr val="FFFF00"/>
                          </a:solidFill>
                        </a:rPr>
                        <a:t> a</a:t>
                      </a:r>
                      <a:r>
                        <a:rPr lang="en-US" sz="1800" b="1" i="1" u="sng" dirty="0">
                          <a:solidFill>
                            <a:srgbClr val="FFFF00"/>
                          </a:solidFill>
                        </a:rPr>
                        <a:t>s</a:t>
                      </a:r>
                      <a:r>
                        <a:rPr lang="en-US" sz="1800" b="1" i="1" u="sng" spc="-5" dirty="0">
                          <a:solidFill>
                            <a:srgbClr val="FFFF00"/>
                          </a:solidFill>
                        </a:rPr>
                        <a:t> </a:t>
                      </a:r>
                      <a:r>
                        <a:rPr lang="en-US" sz="1800" b="1" i="1" u="sng" dirty="0">
                          <a:solidFill>
                            <a:srgbClr val="FFFF00"/>
                          </a:solidFill>
                        </a:rPr>
                        <a:t>our </a:t>
                      </a:r>
                      <a:r>
                        <a:rPr lang="en-US" sz="1800" b="1" i="1" u="sng" spc="-10" dirty="0">
                          <a:solidFill>
                            <a:srgbClr val="FFFF00"/>
                          </a:solidFill>
                        </a:rPr>
                        <a:t>P</a:t>
                      </a:r>
                      <a:r>
                        <a:rPr lang="en-US" sz="1800" b="1" i="1" u="sng" spc="-5" dirty="0">
                          <a:solidFill>
                            <a:srgbClr val="FFFF00"/>
                          </a:solidFill>
                        </a:rPr>
                        <a:t>ries</a:t>
                      </a:r>
                      <a:r>
                        <a:rPr lang="en-US" sz="1800" b="1" i="1" u="sng" dirty="0">
                          <a:solidFill>
                            <a:srgbClr val="FFFF00"/>
                          </a:solidFill>
                        </a:rPr>
                        <a:t>t</a:t>
                      </a:r>
                      <a:r>
                        <a:rPr lang="en-US" sz="1800" b="1" i="1" u="sng" spc="-10" dirty="0">
                          <a:solidFill>
                            <a:srgbClr val="FFFF00"/>
                          </a:solidFill>
                        </a:rPr>
                        <a:t> </a:t>
                      </a:r>
                    </a:p>
                    <a:p>
                      <a:pPr marL="242570" marR="233045" algn="ctr">
                        <a:lnSpc>
                          <a:spcPct val="101699"/>
                        </a:lnSpc>
                      </a:pPr>
                      <a:r>
                        <a:rPr lang="en-US" sz="1800" b="1" i="1" dirty="0">
                          <a:solidFill>
                            <a:schemeClr val="bg1"/>
                          </a:solidFill>
                        </a:rPr>
                        <a:t>(</a:t>
                      </a:r>
                      <a:r>
                        <a:rPr lang="en-US" sz="1800" b="1" i="1" spc="-10" dirty="0">
                          <a:solidFill>
                            <a:schemeClr val="bg1"/>
                          </a:solidFill>
                        </a:rPr>
                        <a:t>Superior</a:t>
                      </a:r>
                      <a:r>
                        <a:rPr lang="en-US" sz="1800" b="1" i="1" spc="-10" baseline="0" dirty="0">
                          <a:solidFill>
                            <a:schemeClr val="bg1"/>
                          </a:solidFill>
                        </a:rPr>
                        <a:t> to:</a:t>
                      </a:r>
                      <a:r>
                        <a:rPr lang="en-US" sz="1800" b="1" i="1" dirty="0">
                          <a:solidFill>
                            <a:schemeClr val="bg1"/>
                          </a:solidFill>
                        </a:rPr>
                        <a:t>)</a:t>
                      </a:r>
                    </a:p>
                    <a:p>
                      <a:pPr marL="105410" marR="97790" algn="ctr">
                        <a:lnSpc>
                          <a:spcPct val="100800"/>
                        </a:lnSpc>
                      </a:pPr>
                      <a:r>
                        <a:rPr lang="en-US" sz="1400" b="1" spc="-10" dirty="0">
                          <a:solidFill>
                            <a:schemeClr val="bg1"/>
                          </a:solidFill>
                        </a:rPr>
                        <a:t>E</a:t>
                      </a:r>
                      <a:r>
                        <a:rPr lang="en-US" sz="1400" b="1" spc="-5" dirty="0">
                          <a:solidFill>
                            <a:schemeClr val="bg1"/>
                          </a:solidFill>
                        </a:rPr>
                        <a:t>a</a:t>
                      </a:r>
                      <a:r>
                        <a:rPr lang="en-US" sz="1400" b="1" dirty="0">
                          <a:solidFill>
                            <a:schemeClr val="bg1"/>
                          </a:solidFill>
                        </a:rPr>
                        <a:t>r</a:t>
                      </a:r>
                      <a:r>
                        <a:rPr lang="en-US" sz="1400" b="1" spc="-5" dirty="0">
                          <a:solidFill>
                            <a:schemeClr val="bg1"/>
                          </a:solidFill>
                        </a:rPr>
                        <a:t>th</a:t>
                      </a:r>
                      <a:r>
                        <a:rPr lang="en-US" sz="1400" b="1" spc="5" dirty="0">
                          <a:solidFill>
                            <a:schemeClr val="bg1"/>
                          </a:solidFill>
                        </a:rPr>
                        <a:t>l</a:t>
                      </a:r>
                      <a:r>
                        <a:rPr lang="en-US" sz="1400" b="1" dirty="0">
                          <a:solidFill>
                            <a:schemeClr val="bg1"/>
                          </a:solidFill>
                        </a:rPr>
                        <a:t>y</a:t>
                      </a:r>
                      <a:r>
                        <a:rPr lang="en-US" sz="1400" b="1" spc="-20" dirty="0">
                          <a:solidFill>
                            <a:schemeClr val="bg1"/>
                          </a:solidFill>
                        </a:rPr>
                        <a:t> </a:t>
                      </a:r>
                      <a:r>
                        <a:rPr lang="en-US" sz="1400" b="1" spc="-10" dirty="0">
                          <a:solidFill>
                            <a:schemeClr val="bg1"/>
                          </a:solidFill>
                        </a:rPr>
                        <a:t>P</a:t>
                      </a:r>
                      <a:r>
                        <a:rPr lang="en-US" sz="1400" b="1" dirty="0">
                          <a:solidFill>
                            <a:schemeClr val="bg1"/>
                          </a:solidFill>
                        </a:rPr>
                        <a:t>r</a:t>
                      </a:r>
                      <a:r>
                        <a:rPr lang="en-US" sz="1400" b="1" spc="-10" dirty="0">
                          <a:solidFill>
                            <a:schemeClr val="bg1"/>
                          </a:solidFill>
                        </a:rPr>
                        <a:t>i</a:t>
                      </a:r>
                      <a:r>
                        <a:rPr lang="en-US" sz="1400" b="1" spc="-5" dirty="0">
                          <a:solidFill>
                            <a:schemeClr val="bg1"/>
                          </a:solidFill>
                        </a:rPr>
                        <a:t>e</a:t>
                      </a:r>
                      <a:r>
                        <a:rPr lang="en-US" sz="1400" b="1" dirty="0">
                          <a:solidFill>
                            <a:schemeClr val="bg1"/>
                          </a:solidFill>
                        </a:rPr>
                        <a:t>s</a:t>
                      </a:r>
                      <a:r>
                        <a:rPr lang="en-US" sz="1400" b="1" spc="-5" dirty="0">
                          <a:solidFill>
                            <a:schemeClr val="bg1"/>
                          </a:solidFill>
                        </a:rPr>
                        <a:t>thood</a:t>
                      </a:r>
                      <a:r>
                        <a:rPr lang="en-US" sz="1400" b="1" dirty="0">
                          <a:solidFill>
                            <a:schemeClr val="bg1"/>
                          </a:solidFill>
                        </a:rPr>
                        <a:t>, </a:t>
                      </a:r>
                      <a:r>
                        <a:rPr lang="en-US" sz="1400" b="1" spc="-20" dirty="0">
                          <a:solidFill>
                            <a:schemeClr val="bg1"/>
                          </a:solidFill>
                        </a:rPr>
                        <a:t>M</a:t>
                      </a:r>
                      <a:r>
                        <a:rPr lang="en-US" sz="1400" b="1" spc="5" dirty="0">
                          <a:solidFill>
                            <a:schemeClr val="bg1"/>
                          </a:solidFill>
                        </a:rPr>
                        <a:t>o</a:t>
                      </a:r>
                      <a:r>
                        <a:rPr lang="en-US" sz="1400" b="1" dirty="0">
                          <a:solidFill>
                            <a:schemeClr val="bg1"/>
                          </a:solidFill>
                        </a:rPr>
                        <a:t>s</a:t>
                      </a:r>
                      <a:r>
                        <a:rPr lang="en-US" sz="1400" b="1" spc="-5" dirty="0">
                          <a:solidFill>
                            <a:schemeClr val="bg1"/>
                          </a:solidFill>
                        </a:rPr>
                        <a:t>a</a:t>
                      </a:r>
                      <a:r>
                        <a:rPr lang="en-US" sz="1400" b="1" spc="-10" dirty="0">
                          <a:solidFill>
                            <a:schemeClr val="bg1"/>
                          </a:solidFill>
                        </a:rPr>
                        <a:t>i</a:t>
                      </a:r>
                      <a:r>
                        <a:rPr lang="en-US" sz="1400" b="1" dirty="0">
                          <a:solidFill>
                            <a:schemeClr val="bg1"/>
                          </a:solidFill>
                        </a:rPr>
                        <a:t>c</a:t>
                      </a:r>
                      <a:r>
                        <a:rPr lang="en-US" sz="1400" b="1" spc="5" dirty="0">
                          <a:solidFill>
                            <a:schemeClr val="bg1"/>
                          </a:solidFill>
                        </a:rPr>
                        <a:t> </a:t>
                      </a:r>
                      <a:r>
                        <a:rPr lang="en-US" sz="1400" b="1" spc="-10" dirty="0">
                          <a:solidFill>
                            <a:schemeClr val="bg1"/>
                          </a:solidFill>
                        </a:rPr>
                        <a:t>S</a:t>
                      </a:r>
                      <a:r>
                        <a:rPr lang="en-US" sz="1400" b="1" spc="-20" dirty="0">
                          <a:solidFill>
                            <a:schemeClr val="bg1"/>
                          </a:solidFill>
                        </a:rPr>
                        <a:t>y</a:t>
                      </a:r>
                      <a:r>
                        <a:rPr lang="en-US" sz="1400" b="1" dirty="0">
                          <a:solidFill>
                            <a:schemeClr val="bg1"/>
                          </a:solidFill>
                        </a:rPr>
                        <a:t>s</a:t>
                      </a:r>
                      <a:r>
                        <a:rPr lang="en-US" sz="1400" b="1" spc="-5" dirty="0">
                          <a:solidFill>
                            <a:schemeClr val="bg1"/>
                          </a:solidFill>
                        </a:rPr>
                        <a:t>te</a:t>
                      </a:r>
                      <a:r>
                        <a:rPr lang="en-US" sz="1400" b="1" spc="5" dirty="0">
                          <a:solidFill>
                            <a:schemeClr val="bg1"/>
                          </a:solidFill>
                        </a:rPr>
                        <a:t>m</a:t>
                      </a:r>
                      <a:r>
                        <a:rPr lang="en-US" sz="1400" b="1" dirty="0">
                          <a:solidFill>
                            <a:schemeClr val="bg1"/>
                          </a:solidFill>
                        </a:rPr>
                        <a:t>, </a:t>
                      </a:r>
                      <a:r>
                        <a:rPr lang="en-US" sz="1400" b="1" spc="-10" dirty="0">
                          <a:solidFill>
                            <a:schemeClr val="bg1"/>
                          </a:solidFill>
                        </a:rPr>
                        <a:t>A</a:t>
                      </a:r>
                      <a:r>
                        <a:rPr lang="en-US" sz="1400" b="1" spc="5" dirty="0">
                          <a:solidFill>
                            <a:schemeClr val="bg1"/>
                          </a:solidFill>
                        </a:rPr>
                        <a:t>n</a:t>
                      </a:r>
                      <a:r>
                        <a:rPr lang="en-US" sz="1400" b="1" spc="-10" dirty="0">
                          <a:solidFill>
                            <a:schemeClr val="bg1"/>
                          </a:solidFill>
                        </a:rPr>
                        <a:t>i</a:t>
                      </a:r>
                      <a:r>
                        <a:rPr lang="en-US" sz="1400" b="1" spc="5" dirty="0">
                          <a:solidFill>
                            <a:schemeClr val="bg1"/>
                          </a:solidFill>
                        </a:rPr>
                        <a:t>m</a:t>
                      </a:r>
                      <a:r>
                        <a:rPr lang="en-US" sz="1400" b="1" spc="-5" dirty="0">
                          <a:solidFill>
                            <a:schemeClr val="bg1"/>
                          </a:solidFill>
                        </a:rPr>
                        <a:t>a</a:t>
                      </a:r>
                      <a:r>
                        <a:rPr lang="en-US" sz="1400" b="1" dirty="0">
                          <a:solidFill>
                            <a:schemeClr val="bg1"/>
                          </a:solidFill>
                        </a:rPr>
                        <a:t>l</a:t>
                      </a:r>
                      <a:r>
                        <a:rPr lang="en-US" sz="1400" b="1" spc="-5" dirty="0">
                          <a:solidFill>
                            <a:schemeClr val="bg1"/>
                          </a:solidFill>
                        </a:rPr>
                        <a:t> </a:t>
                      </a:r>
                      <a:r>
                        <a:rPr lang="en-US" sz="1400" b="1" spc="-10" dirty="0">
                          <a:solidFill>
                            <a:schemeClr val="bg1"/>
                          </a:solidFill>
                        </a:rPr>
                        <a:t>S</a:t>
                      </a:r>
                      <a:r>
                        <a:rPr lang="en-US" sz="1400" b="1" spc="-5" dirty="0">
                          <a:solidFill>
                            <a:schemeClr val="bg1"/>
                          </a:solidFill>
                        </a:rPr>
                        <a:t>a</a:t>
                      </a:r>
                      <a:r>
                        <a:rPr lang="en-US" sz="1400" b="1" dirty="0">
                          <a:solidFill>
                            <a:schemeClr val="bg1"/>
                          </a:solidFill>
                        </a:rPr>
                        <a:t>cr</a:t>
                      </a:r>
                      <a:r>
                        <a:rPr lang="en-US" sz="1400" b="1" spc="-10" dirty="0">
                          <a:solidFill>
                            <a:schemeClr val="bg1"/>
                          </a:solidFill>
                        </a:rPr>
                        <a:t>i</a:t>
                      </a:r>
                      <a:r>
                        <a:rPr lang="en-US" sz="1400" b="1" spc="-5" dirty="0">
                          <a:solidFill>
                            <a:schemeClr val="bg1"/>
                          </a:solidFill>
                        </a:rPr>
                        <a:t>f</a:t>
                      </a:r>
                      <a:r>
                        <a:rPr lang="en-US" sz="1400" b="1" spc="-10" dirty="0">
                          <a:solidFill>
                            <a:schemeClr val="bg1"/>
                          </a:solidFill>
                        </a:rPr>
                        <a:t>i</a:t>
                      </a:r>
                      <a:r>
                        <a:rPr lang="en-US" sz="1400" b="1" dirty="0">
                          <a:solidFill>
                            <a:schemeClr val="bg1"/>
                          </a:solidFill>
                        </a:rPr>
                        <a:t>c</a:t>
                      </a:r>
                      <a:r>
                        <a:rPr lang="en-US" sz="1400" b="1" spc="-5" dirty="0">
                          <a:solidFill>
                            <a:schemeClr val="bg1"/>
                          </a:solidFill>
                        </a:rPr>
                        <a:t>e</a:t>
                      </a:r>
                      <a:r>
                        <a:rPr lang="en-US" sz="1400" b="1" dirty="0">
                          <a:solidFill>
                            <a:schemeClr val="bg1"/>
                          </a:solidFill>
                        </a:rPr>
                        <a:t>s, </a:t>
                      </a:r>
                      <a:r>
                        <a:rPr lang="en-US" sz="1400" b="1" spc="-5" dirty="0">
                          <a:solidFill>
                            <a:schemeClr val="bg1"/>
                          </a:solidFill>
                        </a:rPr>
                        <a:t>Da</a:t>
                      </a:r>
                      <a:r>
                        <a:rPr lang="en-US" sz="1400" b="1" spc="-10" dirty="0">
                          <a:solidFill>
                            <a:schemeClr val="bg1"/>
                          </a:solidFill>
                        </a:rPr>
                        <a:t>i</a:t>
                      </a:r>
                      <a:r>
                        <a:rPr lang="en-US" sz="1400" b="1" spc="5" dirty="0">
                          <a:solidFill>
                            <a:schemeClr val="bg1"/>
                          </a:solidFill>
                        </a:rPr>
                        <a:t>l</a:t>
                      </a:r>
                      <a:r>
                        <a:rPr lang="en-US" sz="1400" b="1" dirty="0">
                          <a:solidFill>
                            <a:schemeClr val="bg1"/>
                          </a:solidFill>
                        </a:rPr>
                        <a:t>y</a:t>
                      </a:r>
                      <a:r>
                        <a:rPr lang="en-US" sz="1400" b="1" spc="-20" dirty="0">
                          <a:solidFill>
                            <a:schemeClr val="bg1"/>
                          </a:solidFill>
                        </a:rPr>
                        <a:t> </a:t>
                      </a:r>
                      <a:r>
                        <a:rPr lang="en-US" sz="1400" b="1" dirty="0">
                          <a:solidFill>
                            <a:schemeClr val="bg1"/>
                          </a:solidFill>
                        </a:rPr>
                        <a:t>O</a:t>
                      </a:r>
                      <a:r>
                        <a:rPr lang="en-US" sz="1400" b="1" spc="-5" dirty="0">
                          <a:solidFill>
                            <a:schemeClr val="bg1"/>
                          </a:solidFill>
                        </a:rPr>
                        <a:t>ff</a:t>
                      </a:r>
                      <a:r>
                        <a:rPr lang="en-US" sz="1400" b="1" spc="-20" dirty="0">
                          <a:solidFill>
                            <a:schemeClr val="bg1"/>
                          </a:solidFill>
                        </a:rPr>
                        <a:t>e</a:t>
                      </a:r>
                      <a:r>
                        <a:rPr lang="en-US" sz="1400" b="1" dirty="0">
                          <a:solidFill>
                            <a:schemeClr val="bg1"/>
                          </a:solidFill>
                        </a:rPr>
                        <a:t>r</a:t>
                      </a:r>
                      <a:r>
                        <a:rPr lang="en-US" sz="1400" b="1" spc="-10" dirty="0">
                          <a:solidFill>
                            <a:schemeClr val="bg1"/>
                          </a:solidFill>
                        </a:rPr>
                        <a:t>i</a:t>
                      </a:r>
                      <a:r>
                        <a:rPr lang="en-US" sz="1400" b="1" spc="-5" dirty="0">
                          <a:solidFill>
                            <a:schemeClr val="bg1"/>
                          </a:solidFill>
                        </a:rPr>
                        <a:t>ng</a:t>
                      </a:r>
                      <a:r>
                        <a:rPr lang="en-US" sz="1400" b="1" dirty="0">
                          <a:solidFill>
                            <a:schemeClr val="bg1"/>
                          </a:solidFill>
                        </a:rPr>
                        <a:t>s </a:t>
                      </a:r>
                      <a:endParaRPr lang="en-US" sz="1400" b="1" dirty="0">
                        <a:solidFill>
                          <a:schemeClr val="bg1"/>
                        </a:solidFill>
                        <a:latin typeface="+mn-lt"/>
                      </a:endParaRPr>
                    </a:p>
                  </a:txBody>
                  <a:tcPr anchor="ctr">
                    <a:solidFill>
                      <a:schemeClr val="tx1"/>
                    </a:solidFill>
                  </a:tcPr>
                </a:tc>
                <a:tc gridSpan="3">
                  <a:txBody>
                    <a:bodyPr/>
                    <a:lstStyle/>
                    <a:p>
                      <a:pPr algn="ctr">
                        <a:lnSpc>
                          <a:spcPct val="100000"/>
                        </a:lnSpc>
                      </a:pPr>
                      <a:r>
                        <a:rPr lang="en-US" sz="1800" b="1" i="1" u="sng" spc="-5" dirty="0">
                          <a:solidFill>
                            <a:srgbClr val="FFFF00"/>
                          </a:solidFill>
                        </a:rPr>
                        <a:t>Jes</a:t>
                      </a:r>
                      <a:r>
                        <a:rPr lang="en-US" sz="1800" b="1" i="1" u="sng" dirty="0">
                          <a:solidFill>
                            <a:srgbClr val="FFFF00"/>
                          </a:solidFill>
                        </a:rPr>
                        <a:t>us</a:t>
                      </a:r>
                      <a:r>
                        <a:rPr lang="en-US" sz="1800" b="1" i="1" u="sng" spc="-5" dirty="0">
                          <a:solidFill>
                            <a:srgbClr val="FFFF00"/>
                          </a:solidFill>
                        </a:rPr>
                        <a:t> C</a:t>
                      </a:r>
                      <a:r>
                        <a:rPr lang="en-US" sz="1800" b="1" i="1" u="sng" dirty="0">
                          <a:solidFill>
                            <a:srgbClr val="FFFF00"/>
                          </a:solidFill>
                        </a:rPr>
                        <a:t>h</a:t>
                      </a:r>
                      <a:r>
                        <a:rPr lang="en-US" sz="1800" b="1" i="1" u="sng" spc="-5" dirty="0">
                          <a:solidFill>
                            <a:srgbClr val="FFFF00"/>
                          </a:solidFill>
                        </a:rPr>
                        <a:t>ris</a:t>
                      </a:r>
                      <a:r>
                        <a:rPr lang="en-US" sz="1800" b="1" i="1" u="sng" spc="-10" dirty="0">
                          <a:solidFill>
                            <a:srgbClr val="FFFF00"/>
                          </a:solidFill>
                        </a:rPr>
                        <a:t>t</a:t>
                      </a:r>
                      <a:r>
                        <a:rPr lang="en-US" sz="1800" b="1" i="1" u="sng" dirty="0">
                          <a:solidFill>
                            <a:srgbClr val="FFFF00"/>
                          </a:solidFill>
                        </a:rPr>
                        <a:t>:</a:t>
                      </a:r>
                      <a:r>
                        <a:rPr lang="en-US" sz="1800" b="1" i="1" u="sng" spc="5" dirty="0">
                          <a:solidFill>
                            <a:srgbClr val="FFFF00"/>
                          </a:solidFill>
                        </a:rPr>
                        <a:t> </a:t>
                      </a:r>
                      <a:r>
                        <a:rPr lang="en-US" sz="1800" b="1" i="1" u="sng" spc="-10" dirty="0">
                          <a:solidFill>
                            <a:srgbClr val="FFFF00"/>
                          </a:solidFill>
                        </a:rPr>
                        <a:t>S</a:t>
                      </a:r>
                      <a:r>
                        <a:rPr lang="en-US" sz="1800" b="1" i="1" u="sng" dirty="0">
                          <a:solidFill>
                            <a:srgbClr val="FFFF00"/>
                          </a:solidFill>
                        </a:rPr>
                        <a:t>up</a:t>
                      </a:r>
                      <a:r>
                        <a:rPr lang="en-US" sz="1800" b="1" i="1" u="sng" spc="-5" dirty="0">
                          <a:solidFill>
                            <a:srgbClr val="FFFF00"/>
                          </a:solidFill>
                        </a:rPr>
                        <a:t>er</a:t>
                      </a:r>
                      <a:r>
                        <a:rPr lang="en-US" sz="1800" b="1" i="1" u="sng" spc="-15" dirty="0">
                          <a:solidFill>
                            <a:srgbClr val="FFFF00"/>
                          </a:solidFill>
                        </a:rPr>
                        <a:t>i</a:t>
                      </a:r>
                      <a:r>
                        <a:rPr lang="en-US" sz="1800" b="1" i="1" u="sng" dirty="0">
                          <a:solidFill>
                            <a:srgbClr val="FFFF00"/>
                          </a:solidFill>
                        </a:rPr>
                        <a:t>or</a:t>
                      </a:r>
                      <a:r>
                        <a:rPr lang="en-US" sz="1800" b="1" i="1" u="sng" spc="-5" dirty="0">
                          <a:solidFill>
                            <a:srgbClr val="FFFF00"/>
                          </a:solidFill>
                        </a:rPr>
                        <a:t> </a:t>
                      </a:r>
                      <a:r>
                        <a:rPr lang="en-US" sz="1800" b="1" i="1" u="sng" spc="-10" dirty="0">
                          <a:solidFill>
                            <a:srgbClr val="FFFF00"/>
                          </a:solidFill>
                        </a:rPr>
                        <a:t>f</a:t>
                      </a:r>
                      <a:r>
                        <a:rPr lang="en-US" sz="1800" b="1" i="1" u="sng" dirty="0">
                          <a:solidFill>
                            <a:srgbClr val="FFFF00"/>
                          </a:solidFill>
                        </a:rPr>
                        <a:t>or</a:t>
                      </a:r>
                      <a:r>
                        <a:rPr lang="en-US" sz="1800" b="1" i="1" u="sng" spc="-5" dirty="0">
                          <a:solidFill>
                            <a:srgbClr val="FFFF00"/>
                          </a:solidFill>
                        </a:rPr>
                        <a:t> </a:t>
                      </a:r>
                      <a:r>
                        <a:rPr lang="en-US" sz="1800" b="1" i="1" u="sng" dirty="0">
                          <a:solidFill>
                            <a:srgbClr val="FFFF00"/>
                          </a:solidFill>
                        </a:rPr>
                        <a:t>our</a:t>
                      </a:r>
                      <a:r>
                        <a:rPr lang="en-US" sz="1800" b="1" i="1" u="sng" spc="-15" dirty="0">
                          <a:solidFill>
                            <a:srgbClr val="FFFF00"/>
                          </a:solidFill>
                        </a:rPr>
                        <a:t> </a:t>
                      </a:r>
                      <a:r>
                        <a:rPr lang="en-US" sz="1800" b="1" i="1" u="sng" spc="-10" dirty="0">
                          <a:solidFill>
                            <a:srgbClr val="FFFF00"/>
                          </a:solidFill>
                        </a:rPr>
                        <a:t>L</a:t>
                      </a:r>
                      <a:r>
                        <a:rPr lang="en-US" sz="1800" b="1" i="1" u="sng" spc="-5" dirty="0">
                          <a:solidFill>
                            <a:srgbClr val="FFFF00"/>
                          </a:solidFill>
                        </a:rPr>
                        <a:t>i</a:t>
                      </a:r>
                      <a:r>
                        <a:rPr lang="en-US" sz="1800" b="1" i="1" u="sng" dirty="0">
                          <a:solidFill>
                            <a:srgbClr val="FFFF00"/>
                          </a:solidFill>
                        </a:rPr>
                        <a:t>fe</a:t>
                      </a:r>
                    </a:p>
                    <a:p>
                      <a:pPr algn="ctr">
                        <a:lnSpc>
                          <a:spcPct val="100000"/>
                        </a:lnSpc>
                        <a:spcBef>
                          <a:spcPts val="20"/>
                        </a:spcBef>
                      </a:pPr>
                      <a:r>
                        <a:rPr lang="en-US" sz="1800" b="1" i="1" dirty="0">
                          <a:solidFill>
                            <a:schemeClr val="bg1"/>
                          </a:solidFill>
                        </a:rPr>
                        <a:t>(</a:t>
                      </a:r>
                      <a:r>
                        <a:rPr lang="en-US" sz="1800" b="1" i="1" spc="-5" dirty="0">
                          <a:solidFill>
                            <a:schemeClr val="bg1"/>
                          </a:solidFill>
                        </a:rPr>
                        <a:t>Le</a:t>
                      </a:r>
                      <a:r>
                        <a:rPr lang="en-US" sz="1800" b="1" i="1" dirty="0">
                          <a:solidFill>
                            <a:schemeClr val="bg1"/>
                          </a:solidFill>
                        </a:rPr>
                        <a:t>t </a:t>
                      </a:r>
                      <a:r>
                        <a:rPr lang="en-US" sz="1800" b="1" i="1" spc="-20" dirty="0">
                          <a:solidFill>
                            <a:schemeClr val="bg1"/>
                          </a:solidFill>
                        </a:rPr>
                        <a:t>u</a:t>
                      </a:r>
                      <a:r>
                        <a:rPr lang="en-US" sz="1800" b="1" i="1" dirty="0">
                          <a:solidFill>
                            <a:schemeClr val="bg1"/>
                          </a:solidFill>
                        </a:rPr>
                        <a:t>s</a:t>
                      </a:r>
                      <a:r>
                        <a:rPr lang="en-US" sz="1800" b="1" i="1" spc="5" dirty="0">
                          <a:solidFill>
                            <a:schemeClr val="bg1"/>
                          </a:solidFill>
                        </a:rPr>
                        <a:t> </a:t>
                      </a:r>
                      <a:r>
                        <a:rPr lang="en-US" sz="1800" b="1" i="1" spc="-5" dirty="0">
                          <a:solidFill>
                            <a:schemeClr val="bg1"/>
                          </a:solidFill>
                        </a:rPr>
                        <a:t>h</a:t>
                      </a:r>
                      <a:r>
                        <a:rPr lang="en-US" sz="1800" b="1" i="1" spc="-20" dirty="0">
                          <a:solidFill>
                            <a:schemeClr val="bg1"/>
                          </a:solidFill>
                        </a:rPr>
                        <a:t>a</a:t>
                      </a:r>
                      <a:r>
                        <a:rPr lang="en-US" sz="1800" b="1" i="1" dirty="0">
                          <a:solidFill>
                            <a:schemeClr val="bg1"/>
                          </a:solidFill>
                        </a:rPr>
                        <a:t>v</a:t>
                      </a:r>
                      <a:r>
                        <a:rPr lang="en-US" sz="1800" b="1" i="1" spc="-5" dirty="0">
                          <a:solidFill>
                            <a:schemeClr val="bg1"/>
                          </a:solidFill>
                        </a:rPr>
                        <a:t>e</a:t>
                      </a:r>
                      <a:r>
                        <a:rPr lang="en-US" sz="1800" b="1" i="1" spc="-15" dirty="0">
                          <a:solidFill>
                            <a:schemeClr val="bg1"/>
                          </a:solidFill>
                        </a:rPr>
                        <a:t>:</a:t>
                      </a:r>
                      <a:r>
                        <a:rPr lang="en-US" sz="1800" b="1" i="1" dirty="0">
                          <a:solidFill>
                            <a:schemeClr val="bg1"/>
                          </a:solidFill>
                        </a:rPr>
                        <a:t>)</a:t>
                      </a:r>
                    </a:p>
                    <a:p>
                      <a:pPr marL="96520" marR="91440" algn="ctr">
                        <a:lnSpc>
                          <a:spcPct val="100800"/>
                        </a:lnSpc>
                      </a:pPr>
                      <a:r>
                        <a:rPr lang="en-US" sz="1400" b="1" dirty="0">
                          <a:solidFill>
                            <a:schemeClr val="bg1"/>
                          </a:solidFill>
                        </a:rPr>
                        <a:t>F</a:t>
                      </a:r>
                      <a:r>
                        <a:rPr lang="en-US" sz="1400" b="1" spc="-5" dirty="0">
                          <a:solidFill>
                            <a:schemeClr val="bg1"/>
                          </a:solidFill>
                        </a:rPr>
                        <a:t>a</a:t>
                      </a:r>
                      <a:r>
                        <a:rPr lang="en-US" sz="1400" b="1" spc="-10" dirty="0">
                          <a:solidFill>
                            <a:schemeClr val="bg1"/>
                          </a:solidFill>
                        </a:rPr>
                        <a:t>i</a:t>
                      </a:r>
                      <a:r>
                        <a:rPr lang="en-US" sz="1400" b="1" spc="-5" dirty="0">
                          <a:solidFill>
                            <a:schemeClr val="bg1"/>
                          </a:solidFill>
                        </a:rPr>
                        <a:t>t</a:t>
                      </a:r>
                      <a:r>
                        <a:rPr lang="en-US" sz="1400" b="1" dirty="0">
                          <a:solidFill>
                            <a:schemeClr val="bg1"/>
                          </a:solidFill>
                        </a:rPr>
                        <a:t>h</a:t>
                      </a:r>
                      <a:r>
                        <a:rPr lang="en-US" sz="1400" b="1" spc="-5" dirty="0">
                          <a:solidFill>
                            <a:schemeClr val="bg1"/>
                          </a:solidFill>
                        </a:rPr>
                        <a:t> t</a:t>
                      </a:r>
                      <a:r>
                        <a:rPr lang="en-US" sz="1400" b="1" dirty="0">
                          <a:solidFill>
                            <a:schemeClr val="bg1"/>
                          </a:solidFill>
                        </a:rPr>
                        <a:t>o</a:t>
                      </a:r>
                      <a:r>
                        <a:rPr lang="en-US" sz="1400" b="1" spc="-5" dirty="0">
                          <a:solidFill>
                            <a:schemeClr val="bg1"/>
                          </a:solidFill>
                        </a:rPr>
                        <a:t> be</a:t>
                      </a:r>
                      <a:r>
                        <a:rPr lang="en-US" sz="1400" b="1" spc="-10" dirty="0">
                          <a:solidFill>
                            <a:schemeClr val="bg1"/>
                          </a:solidFill>
                        </a:rPr>
                        <a:t>l</a:t>
                      </a:r>
                      <a:r>
                        <a:rPr lang="en-US" sz="1400" b="1" spc="5" dirty="0">
                          <a:solidFill>
                            <a:schemeClr val="bg1"/>
                          </a:solidFill>
                        </a:rPr>
                        <a:t>i</a:t>
                      </a:r>
                      <a:r>
                        <a:rPr lang="en-US" sz="1400" b="1" spc="-5" dirty="0">
                          <a:solidFill>
                            <a:schemeClr val="bg1"/>
                          </a:solidFill>
                        </a:rPr>
                        <a:t>e</a:t>
                      </a:r>
                      <a:r>
                        <a:rPr lang="en-US" sz="1400" b="1" dirty="0">
                          <a:solidFill>
                            <a:schemeClr val="bg1"/>
                          </a:solidFill>
                        </a:rPr>
                        <a:t>ve</a:t>
                      </a:r>
                      <a:r>
                        <a:rPr lang="en-US" sz="1400" b="1" spc="-15" dirty="0">
                          <a:solidFill>
                            <a:schemeClr val="bg1"/>
                          </a:solidFill>
                        </a:rPr>
                        <a:t> </a:t>
                      </a:r>
                      <a:r>
                        <a:rPr lang="en-US" sz="1400" b="1" dirty="0">
                          <a:solidFill>
                            <a:schemeClr val="bg1"/>
                          </a:solidFill>
                        </a:rPr>
                        <a:t>G</a:t>
                      </a:r>
                      <a:r>
                        <a:rPr lang="en-US" sz="1400" b="1" spc="-5" dirty="0">
                          <a:solidFill>
                            <a:schemeClr val="bg1"/>
                          </a:solidFill>
                        </a:rPr>
                        <a:t>od</a:t>
                      </a:r>
                      <a:r>
                        <a:rPr lang="en-US" sz="1400" b="1" dirty="0">
                          <a:solidFill>
                            <a:schemeClr val="bg1"/>
                          </a:solidFill>
                        </a:rPr>
                        <a:t>,</a:t>
                      </a:r>
                      <a:r>
                        <a:rPr lang="en-US" sz="1400" b="1" spc="-15" dirty="0">
                          <a:solidFill>
                            <a:schemeClr val="bg1"/>
                          </a:solidFill>
                        </a:rPr>
                        <a:t> </a:t>
                      </a:r>
                      <a:r>
                        <a:rPr lang="en-US" sz="1400" b="1" spc="-5" dirty="0">
                          <a:solidFill>
                            <a:schemeClr val="bg1"/>
                          </a:solidFill>
                        </a:rPr>
                        <a:t>Hop</a:t>
                      </a:r>
                      <a:r>
                        <a:rPr lang="en-US" sz="1400" b="1" dirty="0">
                          <a:solidFill>
                            <a:schemeClr val="bg1"/>
                          </a:solidFill>
                        </a:rPr>
                        <a:t>e</a:t>
                      </a:r>
                      <a:r>
                        <a:rPr lang="en-US" sz="1400" b="1" spc="-5" dirty="0">
                          <a:solidFill>
                            <a:schemeClr val="bg1"/>
                          </a:solidFill>
                        </a:rPr>
                        <a:t> t</a:t>
                      </a:r>
                      <a:r>
                        <a:rPr lang="en-US" sz="1400" b="1" dirty="0">
                          <a:solidFill>
                            <a:schemeClr val="bg1"/>
                          </a:solidFill>
                        </a:rPr>
                        <a:t>o</a:t>
                      </a:r>
                      <a:r>
                        <a:rPr lang="en-US" sz="1400" b="1" spc="-5" dirty="0">
                          <a:solidFill>
                            <a:schemeClr val="bg1"/>
                          </a:solidFill>
                        </a:rPr>
                        <a:t> </a:t>
                      </a:r>
                      <a:r>
                        <a:rPr lang="en-US" sz="1400" b="1" spc="-10" dirty="0">
                          <a:solidFill>
                            <a:schemeClr val="bg1"/>
                          </a:solidFill>
                        </a:rPr>
                        <a:t>E</a:t>
                      </a:r>
                      <a:r>
                        <a:rPr lang="en-US" sz="1400" b="1" spc="-5" dirty="0">
                          <a:solidFill>
                            <a:schemeClr val="bg1"/>
                          </a:solidFill>
                        </a:rPr>
                        <a:t>ndu</a:t>
                      </a:r>
                      <a:r>
                        <a:rPr lang="en-US" sz="1400" b="1" dirty="0">
                          <a:solidFill>
                            <a:schemeClr val="bg1"/>
                          </a:solidFill>
                        </a:rPr>
                        <a:t>re </a:t>
                      </a:r>
                      <a:r>
                        <a:rPr lang="en-US" sz="1400" b="1" spc="-5" dirty="0">
                          <a:solidFill>
                            <a:schemeClr val="bg1"/>
                          </a:solidFill>
                        </a:rPr>
                        <a:t>t</a:t>
                      </a:r>
                      <a:r>
                        <a:rPr lang="en-US" sz="1400" b="1" dirty="0">
                          <a:solidFill>
                            <a:schemeClr val="bg1"/>
                          </a:solidFill>
                        </a:rPr>
                        <a:t>r</a:t>
                      </a:r>
                      <a:r>
                        <a:rPr lang="en-US" sz="1400" b="1" spc="-10" dirty="0">
                          <a:solidFill>
                            <a:schemeClr val="bg1"/>
                          </a:solidFill>
                        </a:rPr>
                        <a:t>i</a:t>
                      </a:r>
                      <a:r>
                        <a:rPr lang="en-US" sz="1400" b="1" spc="-5" dirty="0">
                          <a:solidFill>
                            <a:schemeClr val="bg1"/>
                          </a:solidFill>
                        </a:rPr>
                        <a:t>a</a:t>
                      </a:r>
                      <a:r>
                        <a:rPr lang="en-US" sz="1400" b="1" spc="-10" dirty="0">
                          <a:solidFill>
                            <a:schemeClr val="bg1"/>
                          </a:solidFill>
                        </a:rPr>
                        <a:t>l</a:t>
                      </a:r>
                      <a:r>
                        <a:rPr lang="en-US" sz="1400" b="1" dirty="0">
                          <a:solidFill>
                            <a:schemeClr val="bg1"/>
                          </a:solidFill>
                        </a:rPr>
                        <a:t>s, </a:t>
                      </a:r>
                      <a:r>
                        <a:rPr lang="en-US" sz="1400" b="1" spc="-5" dirty="0">
                          <a:solidFill>
                            <a:schemeClr val="bg1"/>
                          </a:solidFill>
                        </a:rPr>
                        <a:t>Lo</a:t>
                      </a:r>
                      <a:r>
                        <a:rPr lang="en-US" sz="1400" b="1" dirty="0">
                          <a:solidFill>
                            <a:schemeClr val="bg1"/>
                          </a:solidFill>
                        </a:rPr>
                        <a:t>ve</a:t>
                      </a:r>
                      <a:r>
                        <a:rPr lang="en-US" sz="1400" b="1" spc="-15" dirty="0">
                          <a:solidFill>
                            <a:schemeClr val="bg1"/>
                          </a:solidFill>
                        </a:rPr>
                        <a:t> </a:t>
                      </a:r>
                      <a:r>
                        <a:rPr lang="en-US" sz="1400" b="1" spc="-5" dirty="0">
                          <a:solidFill>
                            <a:schemeClr val="bg1"/>
                          </a:solidFill>
                        </a:rPr>
                        <a:t>t</a:t>
                      </a:r>
                      <a:r>
                        <a:rPr lang="en-US" sz="1400" b="1" dirty="0">
                          <a:solidFill>
                            <a:schemeClr val="bg1"/>
                          </a:solidFill>
                        </a:rPr>
                        <a:t>o</a:t>
                      </a:r>
                      <a:r>
                        <a:rPr lang="en-US" sz="1400" b="1" spc="-5" dirty="0">
                          <a:solidFill>
                            <a:schemeClr val="bg1"/>
                          </a:solidFill>
                        </a:rPr>
                        <a:t> e</a:t>
                      </a:r>
                      <a:r>
                        <a:rPr lang="en-US" sz="1400" b="1" spc="-20" dirty="0">
                          <a:solidFill>
                            <a:schemeClr val="bg1"/>
                          </a:solidFill>
                        </a:rPr>
                        <a:t>n</a:t>
                      </a:r>
                      <a:r>
                        <a:rPr lang="en-US" sz="1400" b="1" dirty="0">
                          <a:solidFill>
                            <a:schemeClr val="bg1"/>
                          </a:solidFill>
                        </a:rPr>
                        <a:t>c</a:t>
                      </a:r>
                      <a:r>
                        <a:rPr lang="en-US" sz="1400" b="1" spc="-5" dirty="0">
                          <a:solidFill>
                            <a:schemeClr val="bg1"/>
                          </a:solidFill>
                        </a:rPr>
                        <a:t>ou</a:t>
                      </a:r>
                      <a:r>
                        <a:rPr lang="en-US" sz="1400" b="1" dirty="0">
                          <a:solidFill>
                            <a:schemeClr val="bg1"/>
                          </a:solidFill>
                        </a:rPr>
                        <a:t>r</a:t>
                      </a:r>
                      <a:r>
                        <a:rPr lang="en-US" sz="1400" b="1" spc="-20" dirty="0">
                          <a:solidFill>
                            <a:schemeClr val="bg1"/>
                          </a:solidFill>
                        </a:rPr>
                        <a:t>a</a:t>
                      </a:r>
                      <a:r>
                        <a:rPr lang="en-US" sz="1400" b="1" spc="-5" dirty="0">
                          <a:solidFill>
                            <a:schemeClr val="bg1"/>
                          </a:solidFill>
                        </a:rPr>
                        <a:t>g</a:t>
                      </a:r>
                      <a:r>
                        <a:rPr lang="en-US" sz="1400" b="1" dirty="0">
                          <a:solidFill>
                            <a:schemeClr val="bg1"/>
                          </a:solidFill>
                        </a:rPr>
                        <a:t>e</a:t>
                      </a:r>
                      <a:r>
                        <a:rPr lang="en-US" sz="1400" b="1" spc="-5" dirty="0">
                          <a:solidFill>
                            <a:schemeClr val="bg1"/>
                          </a:solidFill>
                        </a:rPr>
                        <a:t> othe</a:t>
                      </a:r>
                      <a:r>
                        <a:rPr lang="en-US" sz="1400" b="1" spc="-10" dirty="0">
                          <a:solidFill>
                            <a:schemeClr val="bg1"/>
                          </a:solidFill>
                        </a:rPr>
                        <a:t>r</a:t>
                      </a:r>
                      <a:r>
                        <a:rPr lang="en-US" sz="1400" b="1" dirty="0">
                          <a:solidFill>
                            <a:schemeClr val="bg1"/>
                          </a:solidFill>
                        </a:rPr>
                        <a:t>s</a:t>
                      </a:r>
                      <a:endParaRPr lang="en-US" sz="1400" b="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5266">
                <a:tc>
                  <a:txBody>
                    <a:bodyPr/>
                    <a:lstStyle/>
                    <a:p>
                      <a:pPr algn="ctr"/>
                      <a:r>
                        <a:rPr lang="en-US" sz="1800" b="1" i="1" dirty="0">
                          <a:solidFill>
                            <a:srgbClr val="FF0000"/>
                          </a:solidFill>
                        </a:rPr>
                        <a:t>Emphasis</a:t>
                      </a:r>
                      <a:endParaRPr lang="en-US" sz="1800" b="1" i="1" dirty="0">
                        <a:solidFill>
                          <a:srgbClr val="FF0000"/>
                        </a:solidFill>
                        <a:latin typeface="+mn-lt"/>
                      </a:endParaRPr>
                    </a:p>
                  </a:txBody>
                  <a:tcPr anchor="ctr">
                    <a:solidFill>
                      <a:schemeClr val="tx1"/>
                    </a:solidFill>
                  </a:tcPr>
                </a:tc>
                <a:tc gridSpan="3">
                  <a:txBody>
                    <a:bodyPr/>
                    <a:lstStyle/>
                    <a:p>
                      <a:pPr algn="ctr"/>
                      <a:r>
                        <a:rPr lang="en-US" sz="1800" b="1" i="1" dirty="0">
                          <a:solidFill>
                            <a:schemeClr val="bg1"/>
                          </a:solidFill>
                        </a:rPr>
                        <a:t>Instruction</a:t>
                      </a:r>
                      <a:endParaRPr lang="en-US" sz="18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3">
                  <a:txBody>
                    <a:bodyPr/>
                    <a:lstStyle/>
                    <a:p>
                      <a:pPr algn="ctr"/>
                      <a:r>
                        <a:rPr lang="en-US" sz="1800" b="1" i="1">
                          <a:solidFill>
                            <a:schemeClr val="bg1"/>
                          </a:solidFill>
                        </a:rPr>
                        <a:t>Exhortation</a:t>
                      </a:r>
                      <a:endParaRPr lang="en-US" sz="18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14959">
                <a:tc>
                  <a:txBody>
                    <a:bodyPr/>
                    <a:lstStyle/>
                    <a:p>
                      <a:pPr algn="ctr"/>
                      <a:r>
                        <a:rPr lang="en-US" sz="1800" b="1" i="1" dirty="0">
                          <a:solidFill>
                            <a:srgbClr val="FF0000"/>
                          </a:solidFill>
                        </a:rPr>
                        <a:t>Warnings</a:t>
                      </a:r>
                      <a:endParaRPr lang="en-US" sz="1800" b="1" i="1" dirty="0">
                        <a:solidFill>
                          <a:srgbClr val="FF0000"/>
                        </a:solidFill>
                        <a:latin typeface="+mn-lt"/>
                      </a:endParaRPr>
                    </a:p>
                  </a:txBody>
                  <a:tcPr anchor="ctr">
                    <a:solidFill>
                      <a:schemeClr val="tx1"/>
                    </a:solidFill>
                  </a:tcPr>
                </a:tc>
                <a:tc gridSpan="3">
                  <a:txBody>
                    <a:bodyPr/>
                    <a:lstStyle/>
                    <a:p>
                      <a:pPr algn="l"/>
                      <a:r>
                        <a:rPr lang="en-US" sz="1600" b="1">
                          <a:solidFill>
                            <a:schemeClr val="bg1"/>
                          </a:solidFill>
                        </a:rPr>
                        <a:t>          (</a:t>
                      </a:r>
                      <a:r>
                        <a:rPr lang="en-US" sz="1600" b="1" spc="-5">
                          <a:solidFill>
                            <a:schemeClr val="bg1"/>
                          </a:solidFill>
                        </a:rPr>
                        <a:t>2:</a:t>
                      </a:r>
                      <a:r>
                        <a:rPr lang="en-US" sz="1600" b="1" spc="-20">
                          <a:solidFill>
                            <a:schemeClr val="bg1"/>
                          </a:solidFill>
                        </a:rPr>
                        <a:t>1</a:t>
                      </a:r>
                      <a:r>
                        <a:rPr lang="en-US" sz="1600" b="1">
                          <a:solidFill>
                            <a:schemeClr val="bg1"/>
                          </a:solidFill>
                        </a:rPr>
                        <a:t>-</a:t>
                      </a:r>
                      <a:r>
                        <a:rPr lang="en-US" sz="1600" b="1" spc="-5">
                          <a:solidFill>
                            <a:schemeClr val="bg1"/>
                          </a:solidFill>
                        </a:rPr>
                        <a:t>4</a:t>
                      </a:r>
                      <a:r>
                        <a:rPr lang="en-US" sz="1600" b="1">
                          <a:solidFill>
                            <a:schemeClr val="bg1"/>
                          </a:solidFill>
                        </a:rPr>
                        <a:t>)  </a:t>
                      </a:r>
                      <a:r>
                        <a:rPr lang="en-US" sz="1600" b="1" baseline="0">
                          <a:solidFill>
                            <a:schemeClr val="bg1"/>
                          </a:solidFill>
                        </a:rPr>
                        <a:t>     </a:t>
                      </a:r>
                      <a:r>
                        <a:rPr lang="en-US" sz="1600" b="1">
                          <a:solidFill>
                            <a:schemeClr val="bg1"/>
                          </a:solidFill>
                        </a:rPr>
                        <a:t>  	       (</a:t>
                      </a:r>
                      <a:r>
                        <a:rPr lang="en-US" sz="1600" b="1" spc="-5">
                          <a:solidFill>
                            <a:schemeClr val="bg1"/>
                          </a:solidFill>
                        </a:rPr>
                        <a:t>3:</a:t>
                      </a:r>
                      <a:r>
                        <a:rPr lang="en-US" sz="1600" b="1" spc="-20">
                          <a:solidFill>
                            <a:schemeClr val="bg1"/>
                          </a:solidFill>
                        </a:rPr>
                        <a:t>7</a:t>
                      </a:r>
                      <a:r>
                        <a:rPr lang="en-US" sz="1600" b="1">
                          <a:solidFill>
                            <a:schemeClr val="bg1"/>
                          </a:solidFill>
                        </a:rPr>
                        <a:t>-</a:t>
                      </a:r>
                      <a:r>
                        <a:rPr lang="en-US" sz="1600" b="1" spc="-5">
                          <a:solidFill>
                            <a:schemeClr val="bg1"/>
                          </a:solidFill>
                        </a:rPr>
                        <a:t>4:1</a:t>
                      </a:r>
                      <a:r>
                        <a:rPr lang="en-US" sz="1600" b="1" spc="-20">
                          <a:solidFill>
                            <a:schemeClr val="bg1"/>
                          </a:solidFill>
                        </a:rPr>
                        <a:t>3</a:t>
                      </a:r>
                      <a:r>
                        <a:rPr lang="en-US" sz="1600" b="1">
                          <a:solidFill>
                            <a:schemeClr val="bg1"/>
                          </a:solidFill>
                        </a:rPr>
                        <a:t>)                          (</a:t>
                      </a:r>
                      <a:r>
                        <a:rPr lang="en-US" sz="1600" b="1" spc="-5">
                          <a:solidFill>
                            <a:schemeClr val="bg1"/>
                          </a:solidFill>
                        </a:rPr>
                        <a:t>5</a:t>
                      </a:r>
                      <a:r>
                        <a:rPr lang="en-US" sz="1600" b="1" spc="-15">
                          <a:solidFill>
                            <a:schemeClr val="bg1"/>
                          </a:solidFill>
                        </a:rPr>
                        <a:t>:</a:t>
                      </a:r>
                      <a:r>
                        <a:rPr lang="en-US" sz="1600" b="1" spc="-5">
                          <a:solidFill>
                            <a:schemeClr val="bg1"/>
                          </a:solidFill>
                        </a:rPr>
                        <a:t>11</a:t>
                      </a:r>
                      <a:r>
                        <a:rPr lang="en-US" sz="1600" b="1">
                          <a:solidFill>
                            <a:schemeClr val="bg1"/>
                          </a:solidFill>
                        </a:rPr>
                        <a:t>-</a:t>
                      </a:r>
                      <a:r>
                        <a:rPr lang="en-US" sz="1600" b="1" spc="-5">
                          <a:solidFill>
                            <a:schemeClr val="bg1"/>
                          </a:solidFill>
                        </a:rPr>
                        <a:t>6:20</a:t>
                      </a:r>
                      <a:r>
                        <a:rPr lang="en-US" sz="1600" b="1">
                          <a:solidFill>
                            <a:schemeClr val="bg1"/>
                          </a:solidFill>
                        </a:rPr>
                        <a:t>) </a:t>
                      </a:r>
                    </a:p>
                    <a:p>
                      <a:pPr algn="l"/>
                      <a:r>
                        <a:rPr lang="en-US" sz="1600" b="1" i="1">
                          <a:solidFill>
                            <a:schemeClr val="bg1"/>
                          </a:solidFill>
                        </a:rPr>
                        <a:t>         Drifting &amp;                 Unbelief  &amp;                      </a:t>
                      </a:r>
                      <a:r>
                        <a:rPr lang="en-US" sz="1600" b="1">
                          <a:solidFill>
                            <a:schemeClr val="bg1"/>
                          </a:solidFill>
                        </a:rPr>
                        <a:t>Immaturity &amp;</a:t>
                      </a:r>
                    </a:p>
                    <a:p>
                      <a:pPr algn="l"/>
                      <a:r>
                        <a:rPr lang="en-US" sz="1600" b="1" i="1">
                          <a:solidFill>
                            <a:schemeClr val="bg1"/>
                          </a:solidFill>
                          <a:latin typeface="+mn-lt"/>
                        </a:rPr>
                        <a:t>          Neglect</a:t>
                      </a:r>
                      <a:r>
                        <a:rPr lang="en-US" sz="1600" b="1" i="1" baseline="0">
                          <a:solidFill>
                            <a:schemeClr val="bg1"/>
                          </a:solidFill>
                          <a:latin typeface="+mn-lt"/>
                        </a:rPr>
                        <a:t>                    Disobedience                     Apostasy</a:t>
                      </a:r>
                      <a:endParaRPr lang="en-US" sz="16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600" b="1">
                          <a:solidFill>
                            <a:schemeClr val="bg1"/>
                          </a:solidFill>
                        </a:rPr>
                        <a:t>(</a:t>
                      </a:r>
                      <a:r>
                        <a:rPr lang="en-US" sz="1600" b="1" spc="-5">
                          <a:solidFill>
                            <a:schemeClr val="bg1"/>
                          </a:solidFill>
                        </a:rPr>
                        <a:t>10:19</a:t>
                      </a:r>
                      <a:r>
                        <a:rPr lang="en-US" sz="1600" b="1">
                          <a:solidFill>
                            <a:schemeClr val="bg1"/>
                          </a:solidFill>
                        </a:rPr>
                        <a:t>-</a:t>
                      </a:r>
                      <a:r>
                        <a:rPr lang="en-US" sz="1600" b="1" spc="-5">
                          <a:solidFill>
                            <a:schemeClr val="bg1"/>
                          </a:solidFill>
                        </a:rPr>
                        <a:t>3</a:t>
                      </a:r>
                      <a:r>
                        <a:rPr lang="en-US" sz="1600" b="1" spc="-20">
                          <a:solidFill>
                            <a:schemeClr val="bg1"/>
                          </a:solidFill>
                        </a:rPr>
                        <a:t>9</a:t>
                      </a:r>
                      <a:r>
                        <a:rPr lang="en-US" sz="1600" b="1">
                          <a:solidFill>
                            <a:schemeClr val="bg1"/>
                          </a:solidFill>
                        </a:rPr>
                        <a:t>)</a:t>
                      </a:r>
                      <a:r>
                        <a:rPr lang="en-US" sz="1600" b="1" baseline="0">
                          <a:solidFill>
                            <a:schemeClr val="bg1"/>
                          </a:solidFill>
                        </a:rPr>
                        <a:t> </a:t>
                      </a:r>
                      <a:r>
                        <a:rPr lang="en-US" sz="1600" b="1" i="1">
                          <a:solidFill>
                            <a:schemeClr val="bg1"/>
                          </a:solidFill>
                        </a:rPr>
                        <a:t>Willful Sin</a:t>
                      </a:r>
                      <a:r>
                        <a:rPr lang="en-US" sz="1600" b="1" i="1" baseline="0">
                          <a:solidFill>
                            <a:schemeClr val="bg1"/>
                          </a:solidFill>
                        </a:rPr>
                        <a:t> </a:t>
                      </a:r>
                      <a:r>
                        <a:rPr lang="en-US" sz="1600" b="1" i="1">
                          <a:solidFill>
                            <a:schemeClr val="bg1"/>
                          </a:solidFill>
                        </a:rPr>
                        <a:t>Judgment</a:t>
                      </a:r>
                      <a:endParaRPr lang="en-US" sz="1600" b="1" i="1" dirty="0">
                        <a:solidFill>
                          <a:schemeClr val="bg1"/>
                        </a:solidFill>
                      </a:endParaRPr>
                    </a:p>
                  </a:txBody>
                  <a:tcPr anchor="ctr">
                    <a:solidFill>
                      <a:schemeClr val="tx1"/>
                    </a:solidFill>
                  </a:tcPr>
                </a:tc>
                <a:tc hMerge="1">
                  <a:txBody>
                    <a:bodyPr/>
                    <a:lstStyle/>
                    <a:p>
                      <a:endParaRPr lang="en-US"/>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a:solidFill>
                            <a:schemeClr val="bg1"/>
                          </a:solidFill>
                        </a:rPr>
                        <a:t>(</a:t>
                      </a:r>
                      <a:r>
                        <a:rPr lang="en-US" sz="1600" b="1" spc="-5">
                          <a:solidFill>
                            <a:schemeClr val="bg1"/>
                          </a:solidFill>
                        </a:rPr>
                        <a:t>12:2</a:t>
                      </a:r>
                      <a:r>
                        <a:rPr lang="en-US" sz="1600" b="1" spc="-20">
                          <a:solidFill>
                            <a:schemeClr val="bg1"/>
                          </a:solidFill>
                        </a:rPr>
                        <a:t>5</a:t>
                      </a:r>
                      <a:r>
                        <a:rPr lang="en-US" sz="1600" b="1">
                          <a:solidFill>
                            <a:schemeClr val="bg1"/>
                          </a:solidFill>
                        </a:rPr>
                        <a:t>-</a:t>
                      </a:r>
                      <a:r>
                        <a:rPr lang="en-US" sz="1600" b="1" spc="-5">
                          <a:solidFill>
                            <a:schemeClr val="bg1"/>
                          </a:solidFill>
                        </a:rPr>
                        <a:t>29) </a:t>
                      </a:r>
                      <a:r>
                        <a:rPr lang="en-US" sz="1600" b="1" i="1">
                          <a:solidFill>
                            <a:schemeClr val="bg1"/>
                          </a:solidFill>
                        </a:rPr>
                        <a:t>Falling Short </a:t>
                      </a:r>
                      <a:r>
                        <a:rPr lang="en-US" sz="1600" b="1" i="1" baseline="0">
                          <a:solidFill>
                            <a:schemeClr val="bg1"/>
                          </a:solidFill>
                        </a:rPr>
                        <a:t> &amp; </a:t>
                      </a:r>
                      <a:r>
                        <a:rPr lang="en-US" sz="1600" b="1" i="1">
                          <a:solidFill>
                            <a:schemeClr val="bg1"/>
                          </a:solidFill>
                        </a:rPr>
                        <a:t>Refusal to Hear  </a:t>
                      </a:r>
                      <a:endParaRPr lang="en-US" sz="1600" b="1" i="1" dirty="0">
                        <a:solidFill>
                          <a:schemeClr val="bg1"/>
                        </a:solidFill>
                        <a:latin typeface="+mn-lt"/>
                      </a:endParaRPr>
                    </a:p>
                  </a:txBody>
                  <a:tcPr anchor="ctr">
                    <a:solidFill>
                      <a:schemeClr val="tx1"/>
                    </a:solidFill>
                  </a:tcPr>
                </a:tc>
                <a:extLst>
                  <a:ext uri="{0D108BD9-81ED-4DB2-BD59-A6C34878D82A}">
                    <a16:rowId xmlns:a16="http://schemas.microsoft.com/office/drawing/2014/main" val="10003"/>
                  </a:ext>
                </a:extLst>
              </a:tr>
              <a:tr h="438320">
                <a:tc>
                  <a:txBody>
                    <a:bodyPr/>
                    <a:lstStyle/>
                    <a:p>
                      <a:pPr algn="ctr"/>
                      <a:r>
                        <a:rPr lang="en-US" sz="1800" b="1" i="1" dirty="0">
                          <a:solidFill>
                            <a:srgbClr val="FF0000"/>
                          </a:solidFill>
                        </a:rPr>
                        <a:t>Theme</a:t>
                      </a:r>
                      <a:endParaRPr lang="en-US" sz="1800" b="1" i="1" dirty="0">
                        <a:solidFill>
                          <a:srgbClr val="FF0000"/>
                        </a:solidFill>
                        <a:latin typeface="+mn-lt"/>
                      </a:endParaRPr>
                    </a:p>
                  </a:txBody>
                  <a:tcPr anchor="ctr">
                    <a:solidFill>
                      <a:schemeClr val="tx1"/>
                    </a:solidFill>
                  </a:tcPr>
                </a:tc>
                <a:tc gridSpan="6">
                  <a:txBody>
                    <a:bodyPr/>
                    <a:lstStyle/>
                    <a:p>
                      <a:pPr algn="ctr"/>
                      <a:r>
                        <a:rPr lang="en-US" sz="2400" b="1" i="1" dirty="0">
                          <a:solidFill>
                            <a:schemeClr val="bg1"/>
                          </a:solidFill>
                        </a:rPr>
                        <a:t>The Absolute</a:t>
                      </a:r>
                      <a:r>
                        <a:rPr lang="en-US" sz="2400" b="1" i="1" baseline="0" dirty="0">
                          <a:solidFill>
                            <a:schemeClr val="bg1"/>
                          </a:solidFill>
                        </a:rPr>
                        <a:t> Superiority of Christ  / </a:t>
                      </a:r>
                      <a:r>
                        <a:rPr lang="en-US" sz="2400" b="1" i="1" baseline="0" dirty="0">
                          <a:solidFill>
                            <a:srgbClr val="FFFF00"/>
                          </a:solidFill>
                        </a:rPr>
                        <a:t>Christ our High Priest</a:t>
                      </a:r>
                      <a:endParaRPr lang="en-US" sz="2400" b="1" i="1" dirty="0">
                        <a:solidFill>
                          <a:srgbClr val="FFFF00"/>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59754">
                <a:tc>
                  <a:txBody>
                    <a:bodyPr/>
                    <a:lstStyle/>
                    <a:p>
                      <a:pPr algn="ctr"/>
                      <a:r>
                        <a:rPr lang="en-US" sz="1800" b="1" i="1" u="sng" dirty="0">
                          <a:solidFill>
                            <a:srgbClr val="FF0000"/>
                          </a:solidFill>
                          <a:latin typeface="+mn-lt"/>
                        </a:rPr>
                        <a:t>Outline</a:t>
                      </a:r>
                    </a:p>
                  </a:txBody>
                  <a:tcPr anchor="c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a:solidFill>
                            <a:srgbClr val="FFFF00"/>
                          </a:solidFill>
                        </a:rPr>
                        <a:t>1 -Christ the </a:t>
                      </a:r>
                      <a:r>
                        <a:rPr lang="en-US" sz="1400" b="1" i="1" u="sng">
                          <a:solidFill>
                            <a:srgbClr val="FFFF00"/>
                          </a:solidFill>
                        </a:rPr>
                        <a:t>Son of God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u="none">
                          <a:solidFill>
                            <a:srgbClr val="FFFF00"/>
                          </a:solidFill>
                        </a:rPr>
                        <a:t>2- Christ the </a:t>
                      </a:r>
                      <a:r>
                        <a:rPr lang="en-US" sz="1400" b="1" i="1" u="sng">
                          <a:solidFill>
                            <a:srgbClr val="FFFF00"/>
                          </a:solidFill>
                        </a:rPr>
                        <a:t>Son of</a:t>
                      </a:r>
                      <a:r>
                        <a:rPr lang="en-US" sz="1400" b="1" i="1" u="sng" baseline="0">
                          <a:solidFill>
                            <a:srgbClr val="FFFF00"/>
                          </a:solidFill>
                        </a:rPr>
                        <a:t> Man</a:t>
                      </a:r>
                      <a:endParaRPr lang="en-US" sz="1400" b="1" i="1" u="sng" dirty="0">
                        <a:solidFill>
                          <a:srgbClr val="FFFF00"/>
                        </a:solidFill>
                      </a:endParaRPr>
                    </a:p>
                  </a:txBody>
                  <a:tcPr anchor="ctr">
                    <a:solidFill>
                      <a:schemeClr val="tx1"/>
                    </a:solidFill>
                  </a:tcPr>
                </a:tc>
                <a:tc gridSpan="3">
                  <a:txBody>
                    <a:bodyPr/>
                    <a:lstStyle/>
                    <a:p>
                      <a:pPr algn="ctr"/>
                      <a:r>
                        <a:rPr lang="en-US" sz="1400" b="1" i="1" dirty="0">
                          <a:solidFill>
                            <a:srgbClr val="FFFF00"/>
                          </a:solidFill>
                          <a:latin typeface="+mn-lt"/>
                        </a:rPr>
                        <a:t>3:1-10:18 </a:t>
                      </a:r>
                      <a:r>
                        <a:rPr lang="en-US" sz="1400" b="1" i="1" dirty="0">
                          <a:solidFill>
                            <a:schemeClr val="bg1"/>
                          </a:solidFill>
                          <a:latin typeface="+mn-lt"/>
                        </a:rPr>
                        <a:t> </a:t>
                      </a:r>
                      <a:r>
                        <a:rPr lang="en-US" sz="1400" b="1" i="1" u="none" dirty="0">
                          <a:solidFill>
                            <a:srgbClr val="FFFF00"/>
                          </a:solidFill>
                          <a:latin typeface="+mn-lt"/>
                        </a:rPr>
                        <a:t>Christ the  </a:t>
                      </a:r>
                      <a:r>
                        <a:rPr lang="en-US" sz="1400" b="1" i="1" u="sng" dirty="0">
                          <a:solidFill>
                            <a:srgbClr val="FFFF00"/>
                          </a:solidFill>
                          <a:latin typeface="+mn-lt"/>
                        </a:rPr>
                        <a:t>High</a:t>
                      </a:r>
                      <a:r>
                        <a:rPr lang="en-US" sz="1400" b="1" i="1" u="none" dirty="0">
                          <a:solidFill>
                            <a:srgbClr val="FFFF00"/>
                          </a:solidFill>
                          <a:latin typeface="+mn-lt"/>
                        </a:rPr>
                        <a:t> </a:t>
                      </a:r>
                      <a:r>
                        <a:rPr lang="en-US" sz="1400" b="1" i="1" u="sng" dirty="0">
                          <a:solidFill>
                            <a:srgbClr val="FFFF00"/>
                          </a:solidFill>
                          <a:latin typeface="+mn-lt"/>
                        </a:rPr>
                        <a:t>Priest</a:t>
                      </a:r>
                    </a:p>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rPr>
                        <a:t>8:1 Now the main point in what has been said </a:t>
                      </a:r>
                      <a:r>
                        <a:rPr lang="en-US" sz="1400" b="1" i="1" dirty="0">
                          <a:solidFill>
                            <a:schemeClr val="bg1"/>
                          </a:solidFill>
                        </a:rPr>
                        <a:t>is this</a:t>
                      </a:r>
                      <a:r>
                        <a:rPr lang="en-US" sz="1400" b="1" dirty="0">
                          <a:solidFill>
                            <a:schemeClr val="bg1"/>
                          </a:solidFill>
                        </a:rPr>
                        <a:t>: </a:t>
                      </a:r>
                      <a:r>
                        <a:rPr lang="en-US" sz="1800" b="1" dirty="0">
                          <a:solidFill>
                            <a:schemeClr val="bg1"/>
                          </a:solidFill>
                        </a:rPr>
                        <a:t>we have such a </a:t>
                      </a:r>
                      <a:r>
                        <a:rPr lang="en-US" sz="1800" b="1" u="sng" dirty="0">
                          <a:solidFill>
                            <a:schemeClr val="bg1"/>
                          </a:solidFill>
                        </a:rPr>
                        <a:t>high priest </a:t>
                      </a:r>
                      <a:r>
                        <a:rPr lang="en-US" sz="1800" b="1" dirty="0">
                          <a:solidFill>
                            <a:schemeClr val="bg1"/>
                          </a:solidFill>
                        </a:rPr>
                        <a:t>…. </a:t>
                      </a:r>
                      <a:endParaRPr lang="en-US" sz="1800" b="1" i="1" u="sng"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400" b="1" i="1" dirty="0">
                          <a:solidFill>
                            <a:srgbClr val="FFFF00"/>
                          </a:solidFill>
                          <a:latin typeface="+mn-lt"/>
                        </a:rPr>
                        <a:t>10:19-13:21</a:t>
                      </a:r>
                    </a:p>
                    <a:p>
                      <a:pPr algn="ctr"/>
                      <a:r>
                        <a:rPr lang="en-US" sz="1400" b="1" i="1" dirty="0">
                          <a:solidFill>
                            <a:srgbClr val="FFFF00"/>
                          </a:solidFill>
                          <a:latin typeface="+mn-lt"/>
                        </a:rPr>
                        <a:t>Christ the </a:t>
                      </a:r>
                      <a:r>
                        <a:rPr lang="en-US" sz="1400" b="1" i="1" u="sng" dirty="0">
                          <a:solidFill>
                            <a:srgbClr val="FFFF00"/>
                          </a:solidFill>
                          <a:latin typeface="+mn-lt"/>
                        </a:rPr>
                        <a:t>Way</a:t>
                      </a:r>
                    </a:p>
                    <a:p>
                      <a:pPr algn="ctr"/>
                      <a:r>
                        <a:rPr lang="en-US" sz="1400" b="1" i="1" dirty="0">
                          <a:solidFill>
                            <a:schemeClr val="bg1"/>
                          </a:solidFill>
                          <a:latin typeface="+mn-lt"/>
                        </a:rPr>
                        <a:t>Therefore let us…</a:t>
                      </a:r>
                    </a:p>
                  </a:txBody>
                  <a:tcPr anchor="ctr">
                    <a:solidFill>
                      <a:schemeClr val="tx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Rounded Rectangular Callout 4"/>
          <p:cNvSpPr/>
          <p:nvPr/>
        </p:nvSpPr>
        <p:spPr>
          <a:xfrm>
            <a:off x="1981200" y="2038350"/>
            <a:ext cx="4419600" cy="1676400"/>
          </a:xfrm>
          <a:prstGeom prst="wedgeRoundRectCallout">
            <a:avLst>
              <a:gd name="adj1" fmla="val -29730"/>
              <a:gd name="adj2" fmla="val -76242"/>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5" tIns="45692" rIns="91375" bIns="45692" rtlCol="0" anchor="t"/>
          <a:lstStyle/>
          <a:p>
            <a:pPr algn="ctr"/>
            <a:r>
              <a:rPr lang="en-US" sz="2400" b="1" i="1" u="sng" dirty="0">
                <a:solidFill>
                  <a:srgbClr val="FFFF00"/>
                </a:solidFill>
                <a:latin typeface="Cambria" pitchFamily="18" charset="0"/>
              </a:rPr>
              <a:t>Chapter 1 -Big Picture</a:t>
            </a:r>
          </a:p>
          <a:p>
            <a:pPr algn="ctr"/>
            <a:r>
              <a:rPr lang="en-US" sz="2400" i="1" dirty="0">
                <a:solidFill>
                  <a:srgbClr val="FFFF00"/>
                </a:solidFill>
                <a:latin typeface="Cambria" pitchFamily="18" charset="0"/>
              </a:rPr>
              <a:t>The  Preeminent Son </a:t>
            </a:r>
          </a:p>
          <a:p>
            <a:pPr algn="ctr"/>
            <a:r>
              <a:rPr lang="en-US" sz="2400" i="1" dirty="0">
                <a:solidFill>
                  <a:srgbClr val="FFFF00"/>
                </a:solidFill>
                <a:latin typeface="Cambria" pitchFamily="18" charset="0"/>
              </a:rPr>
              <a:t>Superior to Angels</a:t>
            </a:r>
          </a:p>
          <a:p>
            <a:pPr algn="ctr"/>
            <a:r>
              <a:rPr lang="en-US" sz="2400" i="1" dirty="0">
                <a:solidFill>
                  <a:srgbClr val="FFFF00"/>
                </a:solidFill>
                <a:latin typeface="Cambria" pitchFamily="18" charset="0"/>
              </a:rPr>
              <a:t> God’s Greatest Spokesman </a:t>
            </a:r>
          </a:p>
          <a:p>
            <a:pPr algn="ctr"/>
            <a:endParaRPr lang="en-US" sz="2400" b="1" i="1" dirty="0">
              <a:solidFill>
                <a:srgbClr val="FFFF00"/>
              </a:solidFill>
              <a:latin typeface="Cambri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3352800" y="2419350"/>
            <a:ext cx="12954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9" name="Rounded Rectangle 8"/>
          <p:cNvSpPr/>
          <p:nvPr/>
        </p:nvSpPr>
        <p:spPr bwMode="auto">
          <a:xfrm>
            <a:off x="1295400" y="1733551"/>
            <a:ext cx="1295400" cy="3048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5" name="Rounded Rectangle 4"/>
          <p:cNvSpPr/>
          <p:nvPr/>
        </p:nvSpPr>
        <p:spPr bwMode="auto">
          <a:xfrm>
            <a:off x="1066800" y="1352583"/>
            <a:ext cx="914400" cy="304799"/>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4" name="Rectangle 3"/>
          <p:cNvSpPr/>
          <p:nvPr/>
        </p:nvSpPr>
        <p:spPr>
          <a:xfrm>
            <a:off x="304800" y="514385"/>
            <a:ext cx="8610600" cy="4524259"/>
          </a:xfrm>
          <a:prstGeom prst="rect">
            <a:avLst/>
          </a:prstGeom>
        </p:spPr>
        <p:txBody>
          <a:bodyPr wrap="square" lIns="91375" tIns="45692" rIns="91375" bIns="45692">
            <a:spAutoFit/>
          </a:bodyPr>
          <a:lstStyle/>
          <a:p>
            <a:pPr algn="ctr"/>
            <a:r>
              <a:rPr lang="en-US" sz="2400" dirty="0">
                <a:latin typeface="Cambria" pitchFamily="18" charset="0"/>
              </a:rPr>
              <a:t>For it was fitting for Him, for whom are all things, and through whom are all things, in bringing many sons to glory, to perfect the author of their salvation through sufferings. </a:t>
            </a:r>
            <a:r>
              <a:rPr lang="en-US" sz="2400" baseline="30000" dirty="0">
                <a:latin typeface="Cambria" pitchFamily="18" charset="0"/>
              </a:rPr>
              <a:t>11 </a:t>
            </a:r>
            <a:r>
              <a:rPr lang="en-US" sz="2400" dirty="0">
                <a:latin typeface="Cambria" pitchFamily="18" charset="0"/>
              </a:rPr>
              <a:t>For both He who sanctifies and those who are sanctified are all from one </a:t>
            </a:r>
            <a:r>
              <a:rPr lang="en-US" sz="2400" i="1" dirty="0">
                <a:latin typeface="Cambria" pitchFamily="18" charset="0"/>
              </a:rPr>
              <a:t>Father</a:t>
            </a:r>
            <a:r>
              <a:rPr lang="en-US" sz="2400" dirty="0">
                <a:latin typeface="Cambria" pitchFamily="18" charset="0"/>
              </a:rPr>
              <a:t>; for which reason He is not ashamed to call them brethren, </a:t>
            </a:r>
            <a:r>
              <a:rPr lang="en-US" sz="2400" baseline="30000" dirty="0">
                <a:latin typeface="Cambria" pitchFamily="18" charset="0"/>
              </a:rPr>
              <a:t>12 </a:t>
            </a:r>
            <a:r>
              <a:rPr lang="en-US" sz="2400" dirty="0">
                <a:latin typeface="Cambria" pitchFamily="18" charset="0"/>
              </a:rPr>
              <a:t>saying,</a:t>
            </a:r>
          </a:p>
          <a:p>
            <a:pPr algn="ctr"/>
            <a:r>
              <a:rPr lang="en-US" sz="2400" dirty="0">
                <a:latin typeface="Cambria" pitchFamily="18" charset="0"/>
              </a:rPr>
              <a:t>“I </a:t>
            </a:r>
            <a:r>
              <a:rPr lang="en-US" sz="2400" cap="small" dirty="0">
                <a:latin typeface="Cambria" pitchFamily="18" charset="0"/>
              </a:rPr>
              <a:t>will proclaim Your name to My brethren</a:t>
            </a:r>
            <a:r>
              <a:rPr lang="en-US" sz="2400" dirty="0">
                <a:latin typeface="Cambria" pitchFamily="18" charset="0"/>
              </a:rPr>
              <a:t>,</a:t>
            </a:r>
            <a:br>
              <a:rPr lang="en-US" sz="2400" dirty="0">
                <a:latin typeface="Cambria" pitchFamily="18" charset="0"/>
              </a:rPr>
            </a:br>
            <a:r>
              <a:rPr lang="en-US" sz="2400" cap="small" dirty="0">
                <a:latin typeface="Cambria" pitchFamily="18" charset="0"/>
              </a:rPr>
              <a:t>In the midst of the congregation I will sing Your praise</a:t>
            </a:r>
            <a:r>
              <a:rPr lang="en-US" sz="2400" dirty="0">
                <a:latin typeface="Cambria" pitchFamily="18" charset="0"/>
              </a:rPr>
              <a:t>.”</a:t>
            </a:r>
          </a:p>
          <a:p>
            <a:pPr algn="ctr"/>
            <a:r>
              <a:rPr lang="en-US" sz="2400" baseline="30000" dirty="0">
                <a:latin typeface="Cambria" pitchFamily="18" charset="0"/>
              </a:rPr>
              <a:t>13 </a:t>
            </a:r>
            <a:r>
              <a:rPr lang="en-US" sz="2400" dirty="0">
                <a:latin typeface="Cambria" pitchFamily="18" charset="0"/>
              </a:rPr>
              <a:t>And again,</a:t>
            </a:r>
          </a:p>
          <a:p>
            <a:pPr algn="ctr"/>
            <a:r>
              <a:rPr lang="en-US" sz="2400" dirty="0">
                <a:latin typeface="Cambria" pitchFamily="18" charset="0"/>
              </a:rPr>
              <a:t>“I </a:t>
            </a:r>
            <a:r>
              <a:rPr lang="en-US" sz="2400" cap="small" dirty="0">
                <a:latin typeface="Cambria" pitchFamily="18" charset="0"/>
              </a:rPr>
              <a:t>will put My trust in Him</a:t>
            </a:r>
            <a:r>
              <a:rPr lang="en-US" sz="2400" dirty="0">
                <a:latin typeface="Cambria" pitchFamily="18" charset="0"/>
              </a:rPr>
              <a:t>.”</a:t>
            </a:r>
          </a:p>
          <a:p>
            <a:pPr algn="ctr"/>
            <a:r>
              <a:rPr lang="en-US" sz="2400" dirty="0">
                <a:latin typeface="Cambria" pitchFamily="18" charset="0"/>
              </a:rPr>
              <a:t>And again,</a:t>
            </a:r>
          </a:p>
          <a:p>
            <a:pPr algn="ctr"/>
            <a:r>
              <a:rPr lang="en-US" sz="2400" dirty="0">
                <a:latin typeface="Cambria" pitchFamily="18" charset="0"/>
              </a:rPr>
              <a:t>“</a:t>
            </a:r>
            <a:r>
              <a:rPr lang="en-US" sz="2400" cap="small" dirty="0">
                <a:latin typeface="Cambria" pitchFamily="18" charset="0"/>
              </a:rPr>
              <a:t>Behold</a:t>
            </a:r>
            <a:r>
              <a:rPr lang="en-US" sz="2400" dirty="0">
                <a:latin typeface="Cambria" pitchFamily="18" charset="0"/>
              </a:rPr>
              <a:t>, I </a:t>
            </a:r>
            <a:r>
              <a:rPr lang="en-US" sz="2400" cap="small" dirty="0">
                <a:latin typeface="Cambria" pitchFamily="18" charset="0"/>
              </a:rPr>
              <a:t>and the children whom God has given Me</a:t>
            </a:r>
            <a:r>
              <a:rPr lang="en-US" sz="2400" dirty="0">
                <a:latin typeface="Cambria" pitchFamily="18" charset="0"/>
              </a:rPr>
              <a:t>.”</a:t>
            </a:r>
          </a:p>
        </p:txBody>
      </p:sp>
      <p:sp>
        <p:nvSpPr>
          <p:cNvPr id="7" name="TextBox 6"/>
          <p:cNvSpPr txBox="1"/>
          <p:nvPr/>
        </p:nvSpPr>
        <p:spPr>
          <a:xfrm>
            <a:off x="228634" y="5"/>
            <a:ext cx="8599294" cy="461584"/>
          </a:xfrm>
          <a:prstGeom prst="rect">
            <a:avLst/>
          </a:prstGeom>
          <a:noFill/>
        </p:spPr>
        <p:txBody>
          <a:bodyPr wrap="none" lIns="91353" tIns="45680" rIns="91353" bIns="45680" rtlCol="0">
            <a:spAutoFit/>
          </a:bodyPr>
          <a:lstStyle/>
          <a:p>
            <a:r>
              <a:rPr lang="en-US" sz="2400" b="1" i="1" u="sng" dirty="0">
                <a:solidFill>
                  <a:srgbClr val="FFFF00"/>
                </a:solidFill>
                <a:latin typeface="Cambria" pitchFamily="18" charset="0"/>
              </a:rPr>
              <a:t>One of Us, For All of Us: Bringing Many Sons to Glory - 2:10-18</a:t>
            </a:r>
          </a:p>
        </p:txBody>
      </p:sp>
      <p:sp>
        <p:nvSpPr>
          <p:cNvPr id="10" name="Rounded Rectangle 9"/>
          <p:cNvSpPr/>
          <p:nvPr/>
        </p:nvSpPr>
        <p:spPr bwMode="auto">
          <a:xfrm>
            <a:off x="304800" y="2343150"/>
            <a:ext cx="1828800" cy="45720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200" b="1" dirty="0">
                <a:latin typeface="Cambria" pitchFamily="18" charset="0"/>
              </a:rPr>
              <a:t>Psalm 22:22 </a:t>
            </a:r>
          </a:p>
        </p:txBody>
      </p:sp>
      <p:cxnSp>
        <p:nvCxnSpPr>
          <p:cNvPr id="18" name="Straight Connector 17"/>
          <p:cNvCxnSpPr/>
          <p:nvPr/>
        </p:nvCxnSpPr>
        <p:spPr bwMode="auto">
          <a:xfrm>
            <a:off x="3505200" y="3486150"/>
            <a:ext cx="1676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1" name="Straight Connector 20"/>
          <p:cNvCxnSpPr/>
          <p:nvPr/>
        </p:nvCxnSpPr>
        <p:spPr bwMode="auto">
          <a:xfrm>
            <a:off x="5715000" y="3105150"/>
            <a:ext cx="1600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1" name="Rounded Rectangular Callout 10"/>
          <p:cNvSpPr/>
          <p:nvPr/>
        </p:nvSpPr>
        <p:spPr>
          <a:xfrm>
            <a:off x="0" y="0"/>
            <a:ext cx="9144000" cy="2145223"/>
          </a:xfrm>
          <a:prstGeom prst="wedgeRoundRectCallout">
            <a:avLst>
              <a:gd name="adj1" fmla="val -5312"/>
              <a:gd name="adj2" fmla="val 64675"/>
              <a:gd name="adj3" fmla="val 16667"/>
            </a:avLst>
          </a:prstGeom>
          <a:solidFill>
            <a:schemeClr val="bg2"/>
          </a:solidFill>
          <a:ln>
            <a:solidFill>
              <a:srgbClr val="FFFF00"/>
            </a:solidFill>
          </a:ln>
        </p:spPr>
        <p:txBody>
          <a:bodyPr wrap="square" lIns="91394" tIns="45700" rIns="91394" bIns="45700" rtlCol="0" anchor="ctr">
            <a:spAutoFit/>
          </a:bodyPr>
          <a:lstStyle/>
          <a:p>
            <a:pPr marL="339725" indent="-339725">
              <a:buFont typeface="Wingdings" pitchFamily="2" charset="2"/>
              <a:buChar char="Ø"/>
            </a:pPr>
            <a:r>
              <a:rPr lang="en-US" sz="2400" i="1" dirty="0">
                <a:latin typeface="Cambria" pitchFamily="18" charset="0"/>
              </a:rPr>
              <a:t>Author will provide OT quotations  to show that Jesus delights to call us his brothers.  He puts these words in the mouth of Jesus.</a:t>
            </a:r>
          </a:p>
          <a:p>
            <a:pPr marL="339725" indent="-339725">
              <a:buFont typeface="Wingdings" pitchFamily="2" charset="2"/>
              <a:buChar char="Ø"/>
            </a:pPr>
            <a:r>
              <a:rPr lang="en-US" sz="2400" i="1" dirty="0">
                <a:latin typeface="Cambria" pitchFamily="18" charset="0"/>
              </a:rPr>
              <a:t>A place within God’s spiritual family should have been a great encouragement to Jewish Christians who were possibly considered outcasts from Judaism and rejected from their families.</a:t>
            </a:r>
          </a:p>
        </p:txBody>
      </p:sp>
      <p:sp>
        <p:nvSpPr>
          <p:cNvPr id="26" name="Rounded Rectangle 25"/>
          <p:cNvSpPr/>
          <p:nvPr/>
        </p:nvSpPr>
        <p:spPr bwMode="auto">
          <a:xfrm>
            <a:off x="0" y="285750"/>
            <a:ext cx="9144000" cy="4857750"/>
          </a:xfrm>
          <a:prstGeom prst="roundRect">
            <a:avLst/>
          </a:prstGeom>
          <a:solidFill>
            <a:srgbClr val="0070C0"/>
          </a:solidFill>
          <a:ln w="28575" cap="flat" cmpd="sng" algn="ctr">
            <a:solidFill>
              <a:srgbClr val="FF0000"/>
            </a:solidFill>
            <a:prstDash val="solid"/>
            <a:round/>
            <a:headEnd type="none" w="med" len="med"/>
            <a:tailEnd type="none" w="med" len="med"/>
          </a:ln>
          <a:effectLst/>
        </p:spPr>
        <p:txBody>
          <a:bodyPr vert="horz" wrap="square" lIns="91375" tIns="45692" rIns="91375" bIns="45692" numCol="1" rtlCol="0" anchor="ctr" anchorCtr="0" compatLnSpc="1">
            <a:prstTxWarp prst="textNoShape">
              <a:avLst/>
            </a:prstTxWarp>
          </a:bodyPr>
          <a:lstStyle/>
          <a:p>
            <a:pPr algn="ctr" defTabSz="913745" eaLnBrk="0" fontAlgn="base" hangingPunct="0">
              <a:spcBef>
                <a:spcPct val="0"/>
              </a:spcBef>
              <a:spcAft>
                <a:spcPct val="0"/>
              </a:spcAft>
            </a:pPr>
            <a:r>
              <a:rPr lang="en-US" sz="2400" b="1" i="1" u="sng" dirty="0">
                <a:solidFill>
                  <a:srgbClr val="FFFF00"/>
                </a:solidFill>
                <a:latin typeface="Cambria" pitchFamily="18" charset="0"/>
              </a:rPr>
              <a:t>Psalm 22:22</a:t>
            </a:r>
          </a:p>
          <a:p>
            <a:pPr marL="233243" indent="-233243" defTabSz="913745" eaLnBrk="0" fontAlgn="base" hangingPunct="0">
              <a:spcBef>
                <a:spcPct val="0"/>
              </a:spcBef>
              <a:spcAft>
                <a:spcPct val="0"/>
              </a:spcAft>
              <a:buFont typeface="Wingdings" pitchFamily="2" charset="2"/>
              <a:buChar char="Ø"/>
            </a:pPr>
            <a:r>
              <a:rPr lang="en-US" sz="2200" dirty="0">
                <a:latin typeface="Cambria" pitchFamily="18" charset="0"/>
              </a:rPr>
              <a:t>The plight of the psalmist was a type of the sufferings of the Christ, (esp. </a:t>
            </a:r>
            <a:r>
              <a:rPr lang="en-US" sz="2200" dirty="0" err="1">
                <a:latin typeface="Cambria" pitchFamily="18" charset="0"/>
              </a:rPr>
              <a:t>vs</a:t>
            </a:r>
            <a:r>
              <a:rPr lang="en-US" sz="2200" dirty="0">
                <a:latin typeface="Cambria" pitchFamily="18" charset="0"/>
              </a:rPr>
              <a:t> 14-18). Vs 21-“You answer me.” Change from Lament &amp; Disorientation to Praise</a:t>
            </a:r>
          </a:p>
          <a:p>
            <a:pPr marL="233243" indent="-233243" defTabSz="913745" eaLnBrk="0" fontAlgn="base" hangingPunct="0">
              <a:spcBef>
                <a:spcPct val="0"/>
              </a:spcBef>
              <a:spcAft>
                <a:spcPct val="0"/>
              </a:spcAft>
              <a:buFont typeface="Wingdings" pitchFamily="2" charset="2"/>
              <a:buChar char="Ø"/>
            </a:pPr>
            <a:r>
              <a:rPr lang="en-US" sz="2200" b="1" i="1" dirty="0">
                <a:latin typeface="Cambria" pitchFamily="18" charset="0"/>
              </a:rPr>
              <a:t>Vs 22 is the </a:t>
            </a:r>
            <a:r>
              <a:rPr lang="en-US" sz="2200" b="1" i="1" u="sng" dirty="0">
                <a:latin typeface="Cambria" pitchFamily="18" charset="0"/>
              </a:rPr>
              <a:t>psalmists</a:t>
            </a:r>
            <a:r>
              <a:rPr lang="en-US" sz="2200" dirty="0">
                <a:latin typeface="Cambria" pitchFamily="18" charset="0"/>
              </a:rPr>
              <a:t> vow of praise that looks forward by faith to the time when God has delivered him from his persecutors</a:t>
            </a:r>
          </a:p>
          <a:p>
            <a:pPr marL="233243" indent="-233243" defTabSz="913745" eaLnBrk="0" fontAlgn="base" hangingPunct="0">
              <a:spcBef>
                <a:spcPct val="0"/>
              </a:spcBef>
              <a:spcAft>
                <a:spcPct val="0"/>
              </a:spcAft>
              <a:buFont typeface="Wingdings" pitchFamily="2" charset="2"/>
              <a:buChar char="Ø"/>
            </a:pPr>
            <a:r>
              <a:rPr lang="en-US" sz="2200" dirty="0" err="1">
                <a:latin typeface="Cambria" pitchFamily="18" charset="0"/>
              </a:rPr>
              <a:t>Messianically</a:t>
            </a:r>
            <a:r>
              <a:rPr lang="en-US" sz="2200" dirty="0">
                <a:latin typeface="Cambria" pitchFamily="18" charset="0"/>
              </a:rPr>
              <a:t> , this part of the psalm is about the Messiah after his suffering, when God has rescued him from death and vindicated him above his enemies.</a:t>
            </a:r>
          </a:p>
          <a:p>
            <a:pPr marL="233243" indent="-233243" defTabSz="913745" eaLnBrk="0" fontAlgn="base" hangingPunct="0">
              <a:spcBef>
                <a:spcPct val="0"/>
              </a:spcBef>
              <a:spcAft>
                <a:spcPct val="0"/>
              </a:spcAft>
              <a:buFont typeface="Wingdings" pitchFamily="2" charset="2"/>
              <a:buChar char="Ø"/>
            </a:pPr>
            <a:r>
              <a:rPr lang="en-US" sz="2200" dirty="0">
                <a:latin typeface="Cambria" pitchFamily="18" charset="0"/>
              </a:rPr>
              <a:t>the </a:t>
            </a:r>
            <a:r>
              <a:rPr lang="en-US" sz="2200" b="1" i="1" u="sng" dirty="0">
                <a:latin typeface="Cambria" pitchFamily="18" charset="0"/>
              </a:rPr>
              <a:t>author</a:t>
            </a:r>
            <a:r>
              <a:rPr lang="en-US" sz="2200" dirty="0">
                <a:latin typeface="Cambria" pitchFamily="18" charset="0"/>
              </a:rPr>
              <a:t> has quoted this part of the psalm to show that the exalted Christ refers to God’s people as his brothers</a:t>
            </a:r>
          </a:p>
          <a:p>
            <a:pPr marL="233243" indent="-233243" defTabSz="913745" eaLnBrk="0" fontAlgn="base" hangingPunct="0">
              <a:spcBef>
                <a:spcPct val="0"/>
              </a:spcBef>
              <a:spcAft>
                <a:spcPct val="0"/>
              </a:spcAft>
              <a:buFont typeface="Wingdings" pitchFamily="2" charset="2"/>
              <a:buChar char="Ø"/>
            </a:pPr>
            <a:r>
              <a:rPr lang="en-US" sz="2200" dirty="0">
                <a:latin typeface="Cambria" pitchFamily="18" charset="0"/>
              </a:rPr>
              <a:t>In the latter half of the psalm the sufferer is calling his brethren who are suffering to put their trust in God and be faithful to Him because the Father will provide.  </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6">
                                            <p:bg/>
                                          </p:spTgt>
                                        </p:tgtEl>
                                        <p:attrNameLst>
                                          <p:attrName>style.visibility</p:attrName>
                                        </p:attrNameLst>
                                      </p:cBhvr>
                                      <p:to>
                                        <p:strVal val="visible"/>
                                      </p:to>
                                    </p:set>
                                    <p:animEffect transition="in" filter="dissolve">
                                      <p:cBhvr>
                                        <p:cTn id="31" dur="500"/>
                                        <p:tgtEl>
                                          <p:spTgt spid="26">
                                            <p:bg/>
                                          </p:spTgt>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dissolve">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6">
                                            <p:txEl>
                                              <p:pRg st="1" end="1"/>
                                            </p:txEl>
                                          </p:spTgt>
                                        </p:tgtEl>
                                        <p:attrNameLst>
                                          <p:attrName>style.visibility</p:attrName>
                                        </p:attrNameLst>
                                      </p:cBhvr>
                                      <p:to>
                                        <p:strVal val="visible"/>
                                      </p:to>
                                    </p:set>
                                    <p:animEffect transition="in" filter="dissolve">
                                      <p:cBhvr>
                                        <p:cTn id="40" dur="500"/>
                                        <p:tgtEl>
                                          <p:spTgt spid="26">
                                            <p:txEl>
                                              <p:pRg st="1" end="1"/>
                                            </p:txEl>
                                          </p:spTgt>
                                        </p:tgtEl>
                                      </p:cBhvr>
                                    </p:animEffect>
                                  </p:childTnLst>
                                  <p:subTnLst>
                                    <p:animClr clrSpc="rgb" dir="cw">
                                      <p:cBhvr override="childStyle">
                                        <p:cTn dur="1" fill="hold" display="0" masterRel="nextClick" afterEffect="1"/>
                                        <p:tgtEl>
                                          <p:spTgt spid="26">
                                            <p:txEl>
                                              <p:pRg st="1" end="1"/>
                                            </p:txEl>
                                          </p:spTgt>
                                        </p:tgtEl>
                                        <p:attrNameLst>
                                          <p:attrName>ppt_c</p:attrName>
                                        </p:attrNameLst>
                                      </p:cBhvr>
                                      <p:to>
                                        <a:srgbClr val="777777"/>
                                      </p:to>
                                    </p:animClr>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6">
                                            <p:txEl>
                                              <p:pRg st="2" end="2"/>
                                            </p:txEl>
                                          </p:spTgt>
                                        </p:tgtEl>
                                        <p:attrNameLst>
                                          <p:attrName>style.visibility</p:attrName>
                                        </p:attrNameLst>
                                      </p:cBhvr>
                                      <p:to>
                                        <p:strVal val="visible"/>
                                      </p:to>
                                    </p:set>
                                    <p:animEffect transition="in" filter="dissolve">
                                      <p:cBhvr>
                                        <p:cTn id="45" dur="500"/>
                                        <p:tgtEl>
                                          <p:spTgt spid="26">
                                            <p:txEl>
                                              <p:pRg st="2" end="2"/>
                                            </p:txEl>
                                          </p:spTgt>
                                        </p:tgtEl>
                                      </p:cBhvr>
                                    </p:animEffect>
                                  </p:childTnLst>
                                  <p:subTnLst>
                                    <p:animClr clrSpc="rgb" dir="cw">
                                      <p:cBhvr override="childStyle">
                                        <p:cTn dur="1" fill="hold" display="0" masterRel="nextClick" afterEffect="1"/>
                                        <p:tgtEl>
                                          <p:spTgt spid="26">
                                            <p:txEl>
                                              <p:pRg st="2" end="2"/>
                                            </p:txEl>
                                          </p:spTgt>
                                        </p:tgtEl>
                                        <p:attrNameLst>
                                          <p:attrName>ppt_c</p:attrName>
                                        </p:attrNameLst>
                                      </p:cBhvr>
                                      <p:to>
                                        <a:srgbClr val="777777"/>
                                      </p:to>
                                    </p:animClr>
                                  </p:sub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6">
                                            <p:txEl>
                                              <p:pRg st="3" end="3"/>
                                            </p:txEl>
                                          </p:spTgt>
                                        </p:tgtEl>
                                        <p:attrNameLst>
                                          <p:attrName>style.visibility</p:attrName>
                                        </p:attrNameLst>
                                      </p:cBhvr>
                                      <p:to>
                                        <p:strVal val="visible"/>
                                      </p:to>
                                    </p:set>
                                    <p:animEffect transition="in" filter="dissolve">
                                      <p:cBhvr>
                                        <p:cTn id="50" dur="500"/>
                                        <p:tgtEl>
                                          <p:spTgt spid="26">
                                            <p:txEl>
                                              <p:pRg st="3" end="3"/>
                                            </p:txEl>
                                          </p:spTgt>
                                        </p:tgtEl>
                                      </p:cBhvr>
                                    </p:animEffect>
                                  </p:childTnLst>
                                  <p:subTnLst>
                                    <p:animClr clrSpc="rgb" dir="cw">
                                      <p:cBhvr override="childStyle">
                                        <p:cTn dur="1" fill="hold" display="0" masterRel="nextClick" afterEffect="1"/>
                                        <p:tgtEl>
                                          <p:spTgt spid="26">
                                            <p:txEl>
                                              <p:pRg st="3" end="3"/>
                                            </p:txEl>
                                          </p:spTgt>
                                        </p:tgtEl>
                                        <p:attrNameLst>
                                          <p:attrName>ppt_c</p:attrName>
                                        </p:attrNameLst>
                                      </p:cBhvr>
                                      <p:to>
                                        <a:srgbClr val="777777"/>
                                      </p:to>
                                    </p:animClr>
                                  </p:sub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6">
                                            <p:txEl>
                                              <p:pRg st="4" end="4"/>
                                            </p:txEl>
                                          </p:spTgt>
                                        </p:tgtEl>
                                        <p:attrNameLst>
                                          <p:attrName>style.visibility</p:attrName>
                                        </p:attrNameLst>
                                      </p:cBhvr>
                                      <p:to>
                                        <p:strVal val="visible"/>
                                      </p:to>
                                    </p:set>
                                    <p:animEffect transition="in" filter="dissolve">
                                      <p:cBhvr>
                                        <p:cTn id="55" dur="500"/>
                                        <p:tgtEl>
                                          <p:spTgt spid="26">
                                            <p:txEl>
                                              <p:pRg st="4" end="4"/>
                                            </p:txEl>
                                          </p:spTgt>
                                        </p:tgtEl>
                                      </p:cBhvr>
                                    </p:animEffect>
                                  </p:childTnLst>
                                  <p:subTnLst>
                                    <p:animClr clrSpc="rgb" dir="cw">
                                      <p:cBhvr override="childStyle">
                                        <p:cTn dur="1" fill="hold" display="0" masterRel="nextClick" afterEffect="1"/>
                                        <p:tgtEl>
                                          <p:spTgt spid="26">
                                            <p:txEl>
                                              <p:pRg st="4" end="4"/>
                                            </p:txEl>
                                          </p:spTgt>
                                        </p:tgtEl>
                                        <p:attrNameLst>
                                          <p:attrName>ppt_c</p:attrName>
                                        </p:attrNameLst>
                                      </p:cBhvr>
                                      <p:to>
                                        <a:srgbClr val="777777"/>
                                      </p:to>
                                    </p:animClr>
                                  </p:sub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26">
                                            <p:txEl>
                                              <p:pRg st="0" end="0"/>
                                            </p:txEl>
                                          </p:spTgt>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6">
                                            <p:txEl>
                                              <p:pRg st="1" end="1"/>
                                            </p:txEl>
                                          </p:spTgt>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6">
                                            <p:txEl>
                                              <p:pRg st="2" end="2"/>
                                            </p:txEl>
                                          </p:spTgt>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6">
                                            <p:txEl>
                                              <p:pRg st="3" end="3"/>
                                            </p:txEl>
                                          </p:spTgt>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26">
                                            <p:txEl>
                                              <p:pRg st="4" end="4"/>
                                            </p:txEl>
                                          </p:spTgt>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6">
                                            <p:bg/>
                                          </p:spTgt>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6">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26" grpId="0" uiExpand="1" build="allAtOnce" animBg="1"/>
      <p:bldP spid="26" grpId="1" uiExpand="1"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6629400" y="3714750"/>
            <a:ext cx="2209800" cy="45720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200" b="1" dirty="0">
                <a:latin typeface="Cambria" pitchFamily="18" charset="0"/>
              </a:rPr>
              <a:t>Isaiah 8:17-18</a:t>
            </a:r>
          </a:p>
        </p:txBody>
      </p:sp>
      <p:sp>
        <p:nvSpPr>
          <p:cNvPr id="19" name="Rounded Rectangle 18"/>
          <p:cNvSpPr/>
          <p:nvPr/>
        </p:nvSpPr>
        <p:spPr bwMode="auto">
          <a:xfrm>
            <a:off x="3352800" y="2419350"/>
            <a:ext cx="12954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9" name="Rounded Rectangle 8"/>
          <p:cNvSpPr/>
          <p:nvPr/>
        </p:nvSpPr>
        <p:spPr bwMode="auto">
          <a:xfrm>
            <a:off x="1295400" y="1733551"/>
            <a:ext cx="1295400" cy="3048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5" name="Rounded Rectangle 4"/>
          <p:cNvSpPr/>
          <p:nvPr/>
        </p:nvSpPr>
        <p:spPr bwMode="auto">
          <a:xfrm>
            <a:off x="1066800" y="1352583"/>
            <a:ext cx="914400" cy="304799"/>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4" name="Rectangle 3"/>
          <p:cNvSpPr/>
          <p:nvPr/>
        </p:nvSpPr>
        <p:spPr>
          <a:xfrm>
            <a:off x="304800" y="514385"/>
            <a:ext cx="8610600" cy="4524259"/>
          </a:xfrm>
          <a:prstGeom prst="rect">
            <a:avLst/>
          </a:prstGeom>
        </p:spPr>
        <p:txBody>
          <a:bodyPr wrap="square" lIns="91375" tIns="45692" rIns="91375" bIns="45692">
            <a:spAutoFit/>
          </a:bodyPr>
          <a:lstStyle/>
          <a:p>
            <a:pPr algn="ctr"/>
            <a:r>
              <a:rPr lang="en-US" sz="2400" dirty="0">
                <a:latin typeface="Cambria" pitchFamily="18" charset="0"/>
              </a:rPr>
              <a:t>For it was fitting for Him, for whom are all things, and through whom are all things, in bringing many sons to glory, to perfect the author of their salvation through sufferings. </a:t>
            </a:r>
            <a:r>
              <a:rPr lang="en-US" sz="2400" baseline="30000" dirty="0">
                <a:latin typeface="Cambria" pitchFamily="18" charset="0"/>
              </a:rPr>
              <a:t>11 </a:t>
            </a:r>
            <a:r>
              <a:rPr lang="en-US" sz="2400" dirty="0">
                <a:latin typeface="Cambria" pitchFamily="18" charset="0"/>
              </a:rPr>
              <a:t>For both He who sanctifies and those who are sanctified are all from one </a:t>
            </a:r>
            <a:r>
              <a:rPr lang="en-US" sz="2400" i="1" dirty="0">
                <a:latin typeface="Cambria" pitchFamily="18" charset="0"/>
              </a:rPr>
              <a:t>Father</a:t>
            </a:r>
            <a:r>
              <a:rPr lang="en-US" sz="2400" dirty="0">
                <a:latin typeface="Cambria" pitchFamily="18" charset="0"/>
              </a:rPr>
              <a:t>; for which reason He is not ashamed to call them brethren, </a:t>
            </a:r>
            <a:r>
              <a:rPr lang="en-US" sz="2400" baseline="30000" dirty="0">
                <a:latin typeface="Cambria" pitchFamily="18" charset="0"/>
              </a:rPr>
              <a:t>12 </a:t>
            </a:r>
            <a:r>
              <a:rPr lang="en-US" sz="2400" dirty="0">
                <a:latin typeface="Cambria" pitchFamily="18" charset="0"/>
              </a:rPr>
              <a:t>saying,</a:t>
            </a:r>
          </a:p>
          <a:p>
            <a:pPr algn="ctr"/>
            <a:r>
              <a:rPr lang="en-US" sz="2400" dirty="0">
                <a:latin typeface="Cambria" pitchFamily="18" charset="0"/>
              </a:rPr>
              <a:t>“I </a:t>
            </a:r>
            <a:r>
              <a:rPr lang="en-US" sz="2400" cap="small" dirty="0">
                <a:latin typeface="Cambria" pitchFamily="18" charset="0"/>
              </a:rPr>
              <a:t>will proclaim Your name to My brethren</a:t>
            </a:r>
            <a:r>
              <a:rPr lang="en-US" sz="2400" dirty="0">
                <a:latin typeface="Cambria" pitchFamily="18" charset="0"/>
              </a:rPr>
              <a:t>,</a:t>
            </a:r>
            <a:br>
              <a:rPr lang="en-US" sz="2400" dirty="0">
                <a:latin typeface="Cambria" pitchFamily="18" charset="0"/>
              </a:rPr>
            </a:br>
            <a:r>
              <a:rPr lang="en-US" sz="2400" cap="small" dirty="0">
                <a:latin typeface="Cambria" pitchFamily="18" charset="0"/>
              </a:rPr>
              <a:t>In the midst of the congregation I will sing Your praise</a:t>
            </a:r>
            <a:r>
              <a:rPr lang="en-US" sz="2400" dirty="0">
                <a:latin typeface="Cambria" pitchFamily="18" charset="0"/>
              </a:rPr>
              <a:t>.”</a:t>
            </a:r>
          </a:p>
          <a:p>
            <a:pPr algn="ctr"/>
            <a:r>
              <a:rPr lang="en-US" sz="2400" baseline="30000" dirty="0">
                <a:latin typeface="Cambria" pitchFamily="18" charset="0"/>
              </a:rPr>
              <a:t>13 </a:t>
            </a:r>
            <a:r>
              <a:rPr lang="en-US" sz="2400" dirty="0">
                <a:latin typeface="Cambria" pitchFamily="18" charset="0"/>
              </a:rPr>
              <a:t>And again,</a:t>
            </a:r>
          </a:p>
          <a:p>
            <a:pPr algn="ctr"/>
            <a:r>
              <a:rPr lang="en-US" sz="2400" dirty="0">
                <a:latin typeface="Cambria" pitchFamily="18" charset="0"/>
              </a:rPr>
              <a:t>“I </a:t>
            </a:r>
            <a:r>
              <a:rPr lang="en-US" sz="2400" cap="small" dirty="0">
                <a:latin typeface="Cambria" pitchFamily="18" charset="0"/>
              </a:rPr>
              <a:t>will put My trust in Him</a:t>
            </a:r>
            <a:r>
              <a:rPr lang="en-US" sz="2400" dirty="0">
                <a:latin typeface="Cambria" pitchFamily="18" charset="0"/>
              </a:rPr>
              <a:t>.”</a:t>
            </a:r>
          </a:p>
          <a:p>
            <a:pPr algn="ctr"/>
            <a:r>
              <a:rPr lang="en-US" sz="2400" dirty="0">
                <a:latin typeface="Cambria" pitchFamily="18" charset="0"/>
              </a:rPr>
              <a:t>And again,</a:t>
            </a:r>
          </a:p>
          <a:p>
            <a:pPr algn="ctr"/>
            <a:r>
              <a:rPr lang="en-US" sz="2400" dirty="0">
                <a:latin typeface="Cambria" pitchFamily="18" charset="0"/>
              </a:rPr>
              <a:t>“</a:t>
            </a:r>
            <a:r>
              <a:rPr lang="en-US" sz="2400" cap="small" dirty="0">
                <a:latin typeface="Cambria" pitchFamily="18" charset="0"/>
              </a:rPr>
              <a:t>Behold</a:t>
            </a:r>
            <a:r>
              <a:rPr lang="en-US" sz="2400" dirty="0">
                <a:latin typeface="Cambria" pitchFamily="18" charset="0"/>
              </a:rPr>
              <a:t>, I </a:t>
            </a:r>
            <a:r>
              <a:rPr lang="en-US" sz="2400" cap="small" dirty="0">
                <a:latin typeface="Cambria" pitchFamily="18" charset="0"/>
              </a:rPr>
              <a:t>and the children whom God has given Me</a:t>
            </a:r>
            <a:r>
              <a:rPr lang="en-US" sz="2400" dirty="0">
                <a:latin typeface="Cambria" pitchFamily="18" charset="0"/>
              </a:rPr>
              <a:t>.”</a:t>
            </a:r>
          </a:p>
        </p:txBody>
      </p:sp>
      <p:sp>
        <p:nvSpPr>
          <p:cNvPr id="7" name="TextBox 6"/>
          <p:cNvSpPr txBox="1"/>
          <p:nvPr/>
        </p:nvSpPr>
        <p:spPr>
          <a:xfrm>
            <a:off x="228634" y="5"/>
            <a:ext cx="8599294" cy="461584"/>
          </a:xfrm>
          <a:prstGeom prst="rect">
            <a:avLst/>
          </a:prstGeom>
          <a:noFill/>
        </p:spPr>
        <p:txBody>
          <a:bodyPr wrap="none" lIns="91353" tIns="45680" rIns="91353" bIns="45680" rtlCol="0">
            <a:spAutoFit/>
          </a:bodyPr>
          <a:lstStyle/>
          <a:p>
            <a:r>
              <a:rPr lang="en-US" sz="2400" b="1" i="1" u="sng" dirty="0">
                <a:solidFill>
                  <a:srgbClr val="FFFF00"/>
                </a:solidFill>
                <a:latin typeface="Cambria" pitchFamily="18" charset="0"/>
              </a:rPr>
              <a:t>One of Us, For All of Us: Bringing Many Sons to Glory - 2:10-18</a:t>
            </a:r>
          </a:p>
        </p:txBody>
      </p:sp>
      <p:sp>
        <p:nvSpPr>
          <p:cNvPr id="10" name="Rounded Rectangle 9"/>
          <p:cNvSpPr/>
          <p:nvPr/>
        </p:nvSpPr>
        <p:spPr bwMode="auto">
          <a:xfrm>
            <a:off x="304800" y="2343150"/>
            <a:ext cx="1828800" cy="457200"/>
          </a:xfrm>
          <a:prstGeom prst="round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algn="ctr" defTabSz="913745" eaLnBrk="0" fontAlgn="base" hangingPunct="0">
              <a:spcBef>
                <a:spcPct val="0"/>
              </a:spcBef>
              <a:spcAft>
                <a:spcPct val="0"/>
              </a:spcAft>
            </a:pPr>
            <a:r>
              <a:rPr lang="en-US" sz="2200" b="1" dirty="0">
                <a:latin typeface="Cambria" pitchFamily="18" charset="0"/>
              </a:rPr>
              <a:t>Psalm 22:22 </a:t>
            </a:r>
          </a:p>
        </p:txBody>
      </p:sp>
      <p:cxnSp>
        <p:nvCxnSpPr>
          <p:cNvPr id="18" name="Straight Connector 17"/>
          <p:cNvCxnSpPr/>
          <p:nvPr/>
        </p:nvCxnSpPr>
        <p:spPr bwMode="auto">
          <a:xfrm>
            <a:off x="1371600" y="4933950"/>
            <a:ext cx="6553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1" name="Straight Connector 20"/>
          <p:cNvCxnSpPr/>
          <p:nvPr/>
        </p:nvCxnSpPr>
        <p:spPr bwMode="auto">
          <a:xfrm>
            <a:off x="2895600" y="4248150"/>
            <a:ext cx="3276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6" name="Rounded Rectangle 25"/>
          <p:cNvSpPr/>
          <p:nvPr/>
        </p:nvSpPr>
        <p:spPr bwMode="auto">
          <a:xfrm>
            <a:off x="0" y="342900"/>
            <a:ext cx="9144000" cy="4800600"/>
          </a:xfrm>
          <a:prstGeom prst="roundRect">
            <a:avLst/>
          </a:prstGeom>
          <a:solidFill>
            <a:srgbClr val="0070C0"/>
          </a:solidFill>
          <a:ln w="28575" cap="flat" cmpd="sng" algn="ctr">
            <a:solidFill>
              <a:srgbClr val="FF0000"/>
            </a:solidFill>
            <a:prstDash val="solid"/>
            <a:round/>
            <a:headEnd type="none" w="med" len="med"/>
            <a:tailEnd type="none" w="med" len="med"/>
          </a:ln>
          <a:effectLst/>
        </p:spPr>
        <p:txBody>
          <a:bodyPr vert="horz" wrap="square" lIns="91375" tIns="45692" rIns="91375" bIns="45692" numCol="1" rtlCol="0" anchor="ctr" anchorCtr="0" compatLnSpc="1">
            <a:prstTxWarp prst="textNoShape">
              <a:avLst/>
            </a:prstTxWarp>
          </a:bodyPr>
          <a:lstStyle/>
          <a:p>
            <a:pPr algn="ctr" defTabSz="913745" eaLnBrk="0" fontAlgn="base" hangingPunct="0">
              <a:spcBef>
                <a:spcPct val="0"/>
              </a:spcBef>
              <a:spcAft>
                <a:spcPct val="0"/>
              </a:spcAft>
            </a:pPr>
            <a:r>
              <a:rPr lang="en-US" b="1" i="1" u="sng" dirty="0">
                <a:solidFill>
                  <a:srgbClr val="FFFF00"/>
                </a:solidFill>
                <a:latin typeface="Cambria" pitchFamily="18" charset="0"/>
              </a:rPr>
              <a:t>Isaiah 8:17-18</a:t>
            </a:r>
          </a:p>
          <a:p>
            <a:pPr marL="233243" indent="-233243" defTabSz="913745" eaLnBrk="0" fontAlgn="base" hangingPunct="0">
              <a:spcBef>
                <a:spcPct val="0"/>
              </a:spcBef>
              <a:spcAft>
                <a:spcPct val="0"/>
              </a:spcAft>
              <a:buFont typeface="Wingdings" pitchFamily="2" charset="2"/>
              <a:buChar char="Ø"/>
            </a:pPr>
            <a:r>
              <a:rPr lang="en-US" dirty="0">
                <a:latin typeface="Cambria" pitchFamily="18" charset="0"/>
              </a:rPr>
              <a:t>(</a:t>
            </a:r>
            <a:r>
              <a:rPr lang="en-US" dirty="0" err="1">
                <a:latin typeface="Cambria" pitchFamily="18" charset="0"/>
              </a:rPr>
              <a:t>vs</a:t>
            </a:r>
            <a:r>
              <a:rPr lang="en-US" dirty="0">
                <a:latin typeface="Cambria" pitchFamily="18" charset="0"/>
              </a:rPr>
              <a:t> 11-15) God told Isaiah not to be afraid of his opponents(Assyria &amp; Jews (traitor))</a:t>
            </a:r>
          </a:p>
          <a:p>
            <a:pPr marL="233243" indent="-233243" defTabSz="913745" eaLnBrk="0" fontAlgn="base" hangingPunct="0">
              <a:spcBef>
                <a:spcPct val="0"/>
              </a:spcBef>
              <a:spcAft>
                <a:spcPct val="0"/>
              </a:spcAft>
              <a:buFont typeface="Wingdings" pitchFamily="2" charset="2"/>
              <a:buChar char="Ø"/>
            </a:pPr>
            <a:r>
              <a:rPr lang="en-US" dirty="0">
                <a:latin typeface="Cambria" pitchFamily="18" charset="0"/>
              </a:rPr>
              <a:t>Isaiah’s response was that he resolved to put his confidence in the Lord (</a:t>
            </a:r>
            <a:r>
              <a:rPr lang="en-US" dirty="0" err="1">
                <a:latin typeface="Cambria" pitchFamily="18" charset="0"/>
              </a:rPr>
              <a:t>vs</a:t>
            </a:r>
            <a:r>
              <a:rPr lang="en-US" dirty="0">
                <a:latin typeface="Cambria" pitchFamily="18" charset="0"/>
              </a:rPr>
              <a:t> 16-18) and said </a:t>
            </a:r>
            <a:r>
              <a:rPr lang="en-US" b="1" i="1" dirty="0">
                <a:solidFill>
                  <a:srgbClr val="FFFF00"/>
                </a:solidFill>
                <a:latin typeface="Cambria" pitchFamily="18" charset="0"/>
              </a:rPr>
              <a:t>“ </a:t>
            </a:r>
            <a:r>
              <a:rPr lang="en-US" b="1" i="1" u="sng" dirty="0">
                <a:solidFill>
                  <a:srgbClr val="FFFF00"/>
                </a:solidFill>
                <a:latin typeface="Cambria" pitchFamily="18" charset="0"/>
              </a:rPr>
              <a:t>I will wait for the Lord</a:t>
            </a:r>
            <a:r>
              <a:rPr lang="en-US" b="1" i="1" dirty="0">
                <a:solidFill>
                  <a:srgbClr val="FFFF00"/>
                </a:solidFill>
                <a:latin typeface="Cambria" pitchFamily="18" charset="0"/>
              </a:rPr>
              <a:t>”</a:t>
            </a:r>
          </a:p>
          <a:p>
            <a:pPr marL="233243" indent="-233243" defTabSz="913745" eaLnBrk="0" fontAlgn="base" hangingPunct="0">
              <a:spcBef>
                <a:spcPct val="0"/>
              </a:spcBef>
              <a:spcAft>
                <a:spcPct val="0"/>
              </a:spcAft>
              <a:buFont typeface="Wingdings" pitchFamily="2" charset="2"/>
              <a:buChar char="Ø"/>
            </a:pPr>
            <a:r>
              <a:rPr lang="en-US" dirty="0">
                <a:latin typeface="Cambria" pitchFamily="18" charset="0"/>
              </a:rPr>
              <a:t>Author has apparently paraphrased this as “</a:t>
            </a:r>
            <a:r>
              <a:rPr lang="en-US" b="1" i="1" u="sng" dirty="0">
                <a:solidFill>
                  <a:srgbClr val="FFFF00"/>
                </a:solidFill>
                <a:latin typeface="Cambria" pitchFamily="18" charset="0"/>
              </a:rPr>
              <a:t>I will trust in him</a:t>
            </a:r>
            <a:r>
              <a:rPr lang="en-US" b="1" i="1" dirty="0">
                <a:solidFill>
                  <a:srgbClr val="FFFF00"/>
                </a:solidFill>
                <a:latin typeface="Cambria" pitchFamily="18" charset="0"/>
              </a:rPr>
              <a:t>” </a:t>
            </a:r>
            <a:r>
              <a:rPr lang="en-US" dirty="0">
                <a:latin typeface="Cambria" pitchFamily="18" charset="0"/>
              </a:rPr>
              <a:t>to emphasize that it was an expression of the prophets faith and trust that God would indeed do as he promised</a:t>
            </a:r>
          </a:p>
          <a:p>
            <a:pPr marL="233243" indent="-233243" defTabSz="913745" eaLnBrk="0" fontAlgn="base" hangingPunct="0">
              <a:spcBef>
                <a:spcPct val="0"/>
              </a:spcBef>
              <a:spcAft>
                <a:spcPct val="0"/>
              </a:spcAft>
              <a:buFont typeface="Wingdings" pitchFamily="2" charset="2"/>
              <a:buChar char="Ø"/>
            </a:pPr>
            <a:r>
              <a:rPr lang="en-US" dirty="0">
                <a:latin typeface="Cambria" pitchFamily="18" charset="0"/>
              </a:rPr>
              <a:t>The prophet in his persecution stands as a model of the final, greater messenger from God, Jesus , who was also opposed by those to whom he was sent.  </a:t>
            </a:r>
          </a:p>
          <a:p>
            <a:pPr marL="233243" indent="-233243" defTabSz="913745" eaLnBrk="0" fontAlgn="base" hangingPunct="0">
              <a:spcBef>
                <a:spcPct val="0"/>
              </a:spcBef>
              <a:spcAft>
                <a:spcPct val="0"/>
              </a:spcAft>
              <a:buFont typeface="Wingdings" pitchFamily="2" charset="2"/>
              <a:buChar char="Ø"/>
            </a:pPr>
            <a:r>
              <a:rPr lang="en-US" dirty="0">
                <a:latin typeface="Cambria" pitchFamily="18" charset="0"/>
              </a:rPr>
              <a:t>Like Isaiah, while on earth Jesus lived in perfect confidence that God would deliver, vindicate and exalt him (cf. I Peter 2:23)</a:t>
            </a:r>
          </a:p>
          <a:p>
            <a:pPr marL="233243" indent="-233243" defTabSz="913745" eaLnBrk="0" fontAlgn="base" hangingPunct="0">
              <a:spcBef>
                <a:spcPct val="0"/>
              </a:spcBef>
              <a:spcAft>
                <a:spcPct val="0"/>
              </a:spcAft>
              <a:buFont typeface="Wingdings" pitchFamily="2" charset="2"/>
              <a:buChar char="Ø"/>
            </a:pPr>
            <a:r>
              <a:rPr lang="en-US" dirty="0">
                <a:latin typeface="Cambria" pitchFamily="18" charset="0"/>
              </a:rPr>
              <a:t> It is exactly at this point that Jesus proves himself to be like his brethren.  Men who come to God must do so in a posture of faith in God’s word, and often that faith must live in situations of opposition and persecution</a:t>
            </a:r>
          </a:p>
          <a:p>
            <a:pPr marL="233243" indent="-233243" defTabSz="913745" eaLnBrk="0" fontAlgn="base" hangingPunct="0">
              <a:spcBef>
                <a:spcPct val="0"/>
              </a:spcBef>
              <a:spcAft>
                <a:spcPct val="0"/>
              </a:spcAft>
              <a:buFont typeface="Wingdings" pitchFamily="2" charset="2"/>
              <a:buChar char="Ø"/>
            </a:pPr>
            <a:r>
              <a:rPr lang="en-US" dirty="0">
                <a:latin typeface="Cambria" pitchFamily="18" charset="0"/>
              </a:rPr>
              <a:t>“</a:t>
            </a:r>
            <a:r>
              <a:rPr lang="en-US" b="1" i="1" u="sng" dirty="0">
                <a:solidFill>
                  <a:srgbClr val="FFFF00"/>
                </a:solidFill>
                <a:latin typeface="Cambria" pitchFamily="18" charset="0"/>
              </a:rPr>
              <a:t>I </a:t>
            </a:r>
            <a:r>
              <a:rPr lang="en-US" b="1" i="1" u="sng" cap="small" dirty="0">
                <a:solidFill>
                  <a:srgbClr val="FFFF00"/>
                </a:solidFill>
                <a:latin typeface="Cambria" pitchFamily="18" charset="0"/>
              </a:rPr>
              <a:t>and the children whom God has given Me</a:t>
            </a:r>
            <a:r>
              <a:rPr lang="en-US" cap="small" dirty="0">
                <a:latin typeface="Cambria" pitchFamily="18" charset="0"/>
              </a:rPr>
              <a:t>”</a:t>
            </a:r>
            <a:r>
              <a:rPr lang="en-US" dirty="0">
                <a:latin typeface="Cambria" pitchFamily="18" charset="0"/>
              </a:rPr>
              <a:t>, reminds us that the prophet did not stand alone in his faith toward God. Isaiah was given two children in his adversity and his family prefigured the Messiah and his spiritual family, the church</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bg/>
                                          </p:spTgt>
                                        </p:tgtEl>
                                        <p:attrNameLst>
                                          <p:attrName>style.visibility</p:attrName>
                                        </p:attrNameLst>
                                      </p:cBhvr>
                                      <p:to>
                                        <p:strVal val="visible"/>
                                      </p:to>
                                    </p:set>
                                    <p:animEffect transition="in" filter="dissolve">
                                      <p:cBhvr>
                                        <p:cTn id="22" dur="500"/>
                                        <p:tgtEl>
                                          <p:spTgt spid="2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
                                            <p:txEl>
                                              <p:pRg st="1" end="1"/>
                                            </p:txEl>
                                          </p:spTgt>
                                        </p:tgtEl>
                                        <p:attrNameLst>
                                          <p:attrName>ppt_c</p:attrName>
                                        </p:attrNameLst>
                                      </p:cBhvr>
                                      <p:to>
                                        <a:srgbClr val="777777"/>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
                                            <p:txEl>
                                              <p:pRg st="2" end="2"/>
                                            </p:txEl>
                                          </p:spTgt>
                                        </p:tgtEl>
                                        <p:attrNameLst>
                                          <p:attrName>ppt_c</p:attrName>
                                        </p:attrNameLst>
                                      </p:cBhvr>
                                      <p:to>
                                        <a:srgbClr val="777777"/>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6">
                                            <p:txEl>
                                              <p:pRg st="3" end="3"/>
                                            </p:txEl>
                                          </p:spTgt>
                                        </p:tgtEl>
                                        <p:attrNameLst>
                                          <p:attrName>ppt_c</p:attrName>
                                        </p:attrNameLst>
                                      </p:cBhvr>
                                      <p:to>
                                        <a:srgbClr val="777777"/>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6">
                                            <p:txEl>
                                              <p:pRg st="4" end="4"/>
                                            </p:txEl>
                                          </p:spTgt>
                                        </p:tgtEl>
                                        <p:attrNameLst>
                                          <p:attrName>ppt_c</p:attrName>
                                        </p:attrNameLst>
                                      </p:cBhvr>
                                      <p:to>
                                        <a:srgbClr val="777777"/>
                                      </p:to>
                                    </p:animClr>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6">
                                            <p:txEl>
                                              <p:pRg st="5" end="5"/>
                                            </p:txEl>
                                          </p:spTgt>
                                        </p:tgtEl>
                                        <p:attrNameLst>
                                          <p:attrName>ppt_c</p:attrName>
                                        </p:attrNameLst>
                                      </p:cBhvr>
                                      <p:to>
                                        <a:srgbClr val="777777"/>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6">
                                            <p:txEl>
                                              <p:pRg st="6" end="6"/>
                                            </p:txEl>
                                          </p:spTgt>
                                        </p:tgtEl>
                                        <p:attrNameLst>
                                          <p:attrName>ppt_c</p:attrName>
                                        </p:attrNameLst>
                                      </p:cBhvr>
                                      <p:to>
                                        <a:srgbClr val="777777"/>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6">
                                            <p:txEl>
                                              <p:pRg st="1" end="1"/>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6">
                                            <p:txEl>
                                              <p:pRg st="2" end="2"/>
                                            </p:txEl>
                                          </p:spTgt>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6">
                                            <p:txEl>
                                              <p:pRg st="3" end="3"/>
                                            </p:txEl>
                                          </p:spTgt>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6">
                                            <p:txEl>
                                              <p:pRg st="4" end="4"/>
                                            </p:txEl>
                                          </p:spTgt>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6">
                                            <p:txEl>
                                              <p:pRg st="5" end="5"/>
                                            </p:txEl>
                                          </p:spTgt>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6">
                                            <p:txEl>
                                              <p:pRg st="6" end="6"/>
                                            </p:txEl>
                                          </p:spTgt>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6">
                                            <p:txEl>
                                              <p:pRg st="7" end="7"/>
                                            </p:txEl>
                                          </p:spTgt>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build="allAtOnce" animBg="1"/>
      <p:bldP spid="26" grpId="1"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ctrTitle"/>
          </p:nvPr>
        </p:nvSpPr>
        <p:spPr>
          <a:xfrm>
            <a:off x="228600" y="285750"/>
            <a:ext cx="8610600" cy="457200"/>
          </a:xfrm>
          <a:noFill/>
          <a:effectLst>
            <a:outerShdw dist="35921" dir="2700000" algn="ctr" rotWithShape="0">
              <a:srgbClr val="000000">
                <a:alpha val="74997"/>
              </a:srgbClr>
            </a:outerShdw>
          </a:effectLst>
        </p:spPr>
        <p:txBody>
          <a:bodyPr/>
          <a:lstStyle/>
          <a:p>
            <a:pPr>
              <a:defRPr/>
            </a:pPr>
            <a:r>
              <a:rPr lang="en-US" sz="2800" i="1" u="sng" dirty="0">
                <a:latin typeface="Cambria" pitchFamily="18" charset="0"/>
                <a:ea typeface="ＭＳ Ｐゴシック" charset="0"/>
              </a:rPr>
              <a:t>What is the main thought of these three OT Quotes?</a:t>
            </a:r>
          </a:p>
        </p:txBody>
      </p:sp>
      <p:sp>
        <p:nvSpPr>
          <p:cNvPr id="295937" name="Rectangle 1"/>
          <p:cNvSpPr>
            <a:spLocks noChangeArrowheads="1"/>
          </p:cNvSpPr>
          <p:nvPr/>
        </p:nvSpPr>
        <p:spPr bwMode="auto">
          <a:xfrm>
            <a:off x="228600" y="863128"/>
            <a:ext cx="8686800" cy="3416263"/>
          </a:xfrm>
          <a:prstGeom prst="rect">
            <a:avLst/>
          </a:prstGeom>
          <a:noFill/>
          <a:ln w="9525">
            <a:noFill/>
            <a:miter lim="800000"/>
            <a:headEnd/>
            <a:tailEnd/>
          </a:ln>
          <a:effectLst/>
        </p:spPr>
        <p:txBody>
          <a:bodyPr vert="horz" wrap="square" lIns="91375" tIns="45692" rIns="91375" bIns="45692" numCol="1" anchor="ctr" anchorCtr="0" compatLnSpc="1">
            <a:prstTxWarp prst="textNoShape">
              <a:avLst/>
            </a:prstTxWarp>
            <a:spAutoFit/>
          </a:bodyPr>
          <a:lstStyle/>
          <a:p>
            <a:pPr algn="ctr" defTabSz="913745" fontAlgn="base">
              <a:spcBef>
                <a:spcPct val="0"/>
              </a:spcBef>
              <a:spcAft>
                <a:spcPct val="0"/>
              </a:spcAft>
              <a:tabLst>
                <a:tab pos="913745" algn="l"/>
              </a:tabLst>
            </a:pPr>
            <a:r>
              <a:rPr lang="en-US" sz="2400" dirty="0">
                <a:latin typeface="Cambria" pitchFamily="18" charset="0"/>
              </a:rPr>
              <a:t>The one who is speaking to us now is the son of God who was not just some great distant ruler in heaven who we cant relate to and he cant relate to us because we are on such different plains.  No, he lowered himself to our level and went through everything that we went through and  faced opposition from unbelievers that tested his resolve and trust in the Father’s plan and promises.  But he never quit. Instead he blazed a trail of faith that leads to the Father and to glory, and he bids us, as his brethren, to follow him in it.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14385"/>
            <a:ext cx="8610600" cy="4524259"/>
          </a:xfrm>
          <a:prstGeom prst="rect">
            <a:avLst/>
          </a:prstGeom>
        </p:spPr>
        <p:txBody>
          <a:bodyPr wrap="square" lIns="91375" tIns="45692" rIns="91375" bIns="45692">
            <a:spAutoFit/>
          </a:bodyPr>
          <a:lstStyle/>
          <a:p>
            <a:pPr algn="ctr"/>
            <a:r>
              <a:rPr lang="en-US" sz="2400" dirty="0">
                <a:latin typeface="Cambria" pitchFamily="18" charset="0"/>
              </a:rPr>
              <a:t>Therefore, since the children share in flesh and blood, He Himself likewise also partook of the same, that through death He might render powerless him who had the power of death, that is, the devil, </a:t>
            </a:r>
            <a:r>
              <a:rPr lang="en-US" sz="2400" baseline="30000" dirty="0">
                <a:latin typeface="Cambria" pitchFamily="18" charset="0"/>
              </a:rPr>
              <a:t>15 </a:t>
            </a:r>
            <a:r>
              <a:rPr lang="en-US" sz="2400" dirty="0">
                <a:latin typeface="Cambria" pitchFamily="18" charset="0"/>
              </a:rPr>
              <a:t>and might free those who through fear of death were subject to slavery all their lives. </a:t>
            </a:r>
            <a:r>
              <a:rPr lang="en-US" sz="2400" baseline="30000" dirty="0">
                <a:latin typeface="Cambria" pitchFamily="18" charset="0"/>
              </a:rPr>
              <a:t>16 </a:t>
            </a:r>
            <a:r>
              <a:rPr lang="en-US" sz="2400" dirty="0">
                <a:latin typeface="Cambria" pitchFamily="18" charset="0"/>
              </a:rPr>
              <a:t>For assuredly He does not give help to angels, but He gives help to the descendant of Abraham. </a:t>
            </a:r>
            <a:r>
              <a:rPr lang="en-US" sz="2400" baseline="30000" dirty="0">
                <a:latin typeface="Cambria" pitchFamily="18" charset="0"/>
              </a:rPr>
              <a:t>17 </a:t>
            </a:r>
            <a:r>
              <a:rPr lang="en-US" sz="2400" dirty="0">
                <a:latin typeface="Cambria" pitchFamily="18" charset="0"/>
              </a:rPr>
              <a:t>Therefore, He had to be made like His brethren in all things, so that He might become a merciful and faithful high priest in things pertaining to God, to make propitiation for the sins of the people. </a:t>
            </a:r>
            <a:r>
              <a:rPr lang="en-US" sz="2400" baseline="30000" dirty="0">
                <a:latin typeface="Cambria" pitchFamily="18" charset="0"/>
              </a:rPr>
              <a:t>18 </a:t>
            </a:r>
            <a:r>
              <a:rPr lang="en-US" sz="2400" dirty="0">
                <a:latin typeface="Cambria" pitchFamily="18" charset="0"/>
              </a:rPr>
              <a:t>For since He Himself was tempted in that which He has suffered, He is able to come to the aid of those who are tempted.</a:t>
            </a:r>
          </a:p>
          <a:p>
            <a:pPr algn="ctr"/>
            <a:endParaRPr lang="en-US" sz="2400" dirty="0">
              <a:latin typeface="Cambria" pitchFamily="18" charset="0"/>
            </a:endParaRPr>
          </a:p>
        </p:txBody>
      </p:sp>
      <p:sp>
        <p:nvSpPr>
          <p:cNvPr id="7" name="TextBox 6"/>
          <p:cNvSpPr txBox="1"/>
          <p:nvPr/>
        </p:nvSpPr>
        <p:spPr>
          <a:xfrm>
            <a:off x="3124214" y="18"/>
            <a:ext cx="2906646" cy="523139"/>
          </a:xfrm>
          <a:prstGeom prst="rect">
            <a:avLst/>
          </a:prstGeom>
          <a:noFill/>
        </p:spPr>
        <p:txBody>
          <a:bodyPr wrap="none" lIns="91353" tIns="45680" rIns="91353" bIns="45680" rtlCol="0">
            <a:spAutoFit/>
          </a:bodyPr>
          <a:lstStyle/>
          <a:p>
            <a:r>
              <a:rPr lang="en-US" sz="2800" b="1" i="1" u="sng" dirty="0">
                <a:solidFill>
                  <a:srgbClr val="FFFF00"/>
                </a:solidFill>
                <a:latin typeface="Cambria" pitchFamily="18" charset="0"/>
              </a:rPr>
              <a:t>Hebrews 2:14-18</a:t>
            </a:r>
          </a:p>
        </p:txBody>
      </p:sp>
      <p:cxnSp>
        <p:nvCxnSpPr>
          <p:cNvPr id="18" name="Straight Connector 17"/>
          <p:cNvCxnSpPr/>
          <p:nvPr/>
        </p:nvCxnSpPr>
        <p:spPr bwMode="auto">
          <a:xfrm>
            <a:off x="6629400" y="1276350"/>
            <a:ext cx="1676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0" name="Straight Connector 19"/>
          <p:cNvCxnSpPr/>
          <p:nvPr/>
        </p:nvCxnSpPr>
        <p:spPr bwMode="auto">
          <a:xfrm>
            <a:off x="1295400" y="1657350"/>
            <a:ext cx="6477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4" name="Rounded Rectangle 13"/>
          <p:cNvSpPr/>
          <p:nvPr/>
        </p:nvSpPr>
        <p:spPr>
          <a:xfrm>
            <a:off x="1066800" y="2038350"/>
            <a:ext cx="6705600" cy="1225868"/>
          </a:xfrm>
          <a:prstGeom prst="roundRect">
            <a:avLst/>
          </a:prstGeom>
          <a:solidFill>
            <a:schemeClr val="bg2"/>
          </a:solidFill>
          <a:ln>
            <a:solidFill>
              <a:srgbClr val="FFFF00"/>
            </a:solidFill>
          </a:ln>
        </p:spPr>
        <p:txBody>
          <a:bodyPr wrap="square" rtlCol="0" anchor="ctr">
            <a:spAutoFit/>
          </a:bodyPr>
          <a:lstStyle/>
          <a:p>
            <a:pPr algn="ctr"/>
            <a:r>
              <a:rPr lang="en-US" sz="2200" b="1" i="1" u="sng" dirty="0">
                <a:solidFill>
                  <a:srgbClr val="FFFF00"/>
                </a:solidFill>
                <a:latin typeface="Cambria" pitchFamily="18" charset="0"/>
              </a:rPr>
              <a:t>Why did Jesus become a man?</a:t>
            </a:r>
          </a:p>
          <a:p>
            <a:pPr marL="457200" indent="-457200" algn="ctr">
              <a:buAutoNum type="arabicPeriod"/>
            </a:pPr>
            <a:r>
              <a:rPr lang="en-US" sz="2200" b="1" i="1" dirty="0">
                <a:solidFill>
                  <a:srgbClr val="FFFF00"/>
                </a:solidFill>
                <a:latin typeface="Cambria" pitchFamily="18" charset="0"/>
              </a:rPr>
              <a:t>So that He might taste death for everyone (2:9)</a:t>
            </a:r>
          </a:p>
          <a:p>
            <a:pPr marL="457200" indent="-457200" algn="ctr">
              <a:buAutoNum type="arabicPeriod"/>
            </a:pPr>
            <a:r>
              <a:rPr lang="en-US" sz="2200" b="1" i="1" dirty="0">
                <a:solidFill>
                  <a:srgbClr val="FFFF00"/>
                </a:solidFill>
                <a:latin typeface="Cambria" pitchFamily="18" charset="0"/>
              </a:rPr>
              <a:t>Bring many sons to glory (2:10)</a:t>
            </a:r>
          </a:p>
        </p:txBody>
      </p:sp>
      <p:sp>
        <p:nvSpPr>
          <p:cNvPr id="17" name="Oval 16"/>
          <p:cNvSpPr/>
          <p:nvPr/>
        </p:nvSpPr>
        <p:spPr>
          <a:xfrm>
            <a:off x="838200" y="971550"/>
            <a:ext cx="457200" cy="605909"/>
          </a:xfrm>
          <a:prstGeom prst="ellipse">
            <a:avLst/>
          </a:prstGeom>
          <a:solidFill>
            <a:srgbClr val="FFFF00"/>
          </a:solidFill>
          <a:ln>
            <a:solidFill>
              <a:srgbClr val="0070C0"/>
            </a:solidFill>
          </a:ln>
        </p:spPr>
        <p:txBody>
          <a:bodyPr wrap="square" rtlCol="0" anchor="ctr">
            <a:spAutoFit/>
          </a:bodyPr>
          <a:lstStyle/>
          <a:p>
            <a:pPr algn="ctr"/>
            <a:r>
              <a:rPr lang="en-US" sz="2200" b="1" i="1" dirty="0">
                <a:solidFill>
                  <a:schemeClr val="bg1"/>
                </a:solidFill>
                <a:latin typeface="Cambria" pitchFamily="18" charset="0"/>
              </a:rPr>
              <a:t>3</a:t>
            </a:r>
          </a:p>
        </p:txBody>
      </p:sp>
      <p:sp>
        <p:nvSpPr>
          <p:cNvPr id="23" name="Rounded Rectangular Callout 22"/>
          <p:cNvSpPr/>
          <p:nvPr/>
        </p:nvSpPr>
        <p:spPr>
          <a:xfrm>
            <a:off x="1295400" y="2755702"/>
            <a:ext cx="5562600" cy="851297"/>
          </a:xfrm>
          <a:prstGeom prst="wedgeRoundRectCallout">
            <a:avLst>
              <a:gd name="adj1" fmla="val -38825"/>
              <a:gd name="adj2" fmla="val -177662"/>
              <a:gd name="adj3" fmla="val 16667"/>
            </a:avLst>
          </a:prstGeom>
          <a:solidFill>
            <a:srgbClr val="FFFF00"/>
          </a:solidFill>
          <a:ln>
            <a:noFill/>
          </a:ln>
        </p:spPr>
        <p:txBody>
          <a:bodyPr wrap="square" rtlCol="0" anchor="ctr">
            <a:spAutoFit/>
          </a:bodyPr>
          <a:lstStyle/>
          <a:p>
            <a:pPr algn="ctr"/>
            <a:r>
              <a:rPr lang="en-US" sz="2200" b="1" i="1" dirty="0">
                <a:solidFill>
                  <a:schemeClr val="bg1"/>
                </a:solidFill>
                <a:latin typeface="Cambria" pitchFamily="18" charset="0"/>
              </a:rPr>
              <a:t>How did the devil have the power of death and how was he rendered  powerless ?</a:t>
            </a:r>
          </a:p>
        </p:txBody>
      </p:sp>
      <p:sp>
        <p:nvSpPr>
          <p:cNvPr id="24" name="Rounded Rectangle 23"/>
          <p:cNvSpPr/>
          <p:nvPr/>
        </p:nvSpPr>
        <p:spPr>
          <a:xfrm>
            <a:off x="990600" y="3714750"/>
            <a:ext cx="6705600" cy="851297"/>
          </a:xfrm>
          <a:prstGeom prst="roundRect">
            <a:avLst/>
          </a:prstGeom>
          <a:solidFill>
            <a:schemeClr val="bg2"/>
          </a:solidFill>
          <a:ln>
            <a:solidFill>
              <a:srgbClr val="FFFF00"/>
            </a:solidFill>
          </a:ln>
        </p:spPr>
        <p:txBody>
          <a:bodyPr wrap="square" rtlCol="0" anchor="ctr">
            <a:spAutoFit/>
          </a:bodyPr>
          <a:lstStyle/>
          <a:p>
            <a:pPr algn="ctr"/>
            <a:r>
              <a:rPr lang="en-US" sz="2200" b="1" i="1" dirty="0">
                <a:solidFill>
                  <a:srgbClr val="FFFF00"/>
                </a:solidFill>
                <a:latin typeface="Cambria" pitchFamily="18" charset="0"/>
              </a:rPr>
              <a:t>Spiritual Death through sin.  Genesis 3 shows close connection between spiritual and physical death.</a:t>
            </a:r>
          </a:p>
        </p:txBody>
      </p:sp>
      <p:sp>
        <p:nvSpPr>
          <p:cNvPr id="25" name="Rounded Rectangle 24"/>
          <p:cNvSpPr/>
          <p:nvPr/>
        </p:nvSpPr>
        <p:spPr>
          <a:xfrm>
            <a:off x="838200" y="3867150"/>
            <a:ext cx="6858000" cy="919401"/>
          </a:xfrm>
          <a:prstGeom prst="roundRect">
            <a:avLst/>
          </a:prstGeom>
          <a:solidFill>
            <a:schemeClr val="bg2"/>
          </a:solidFill>
          <a:ln>
            <a:solidFill>
              <a:srgbClr val="FFFF00"/>
            </a:solidFill>
          </a:ln>
        </p:spPr>
        <p:txBody>
          <a:bodyPr wrap="square" rtlCol="0" anchor="ctr">
            <a:spAutoFit/>
          </a:bodyPr>
          <a:lstStyle/>
          <a:p>
            <a:pPr algn="ctr"/>
            <a:r>
              <a:rPr lang="en-US" sz="2400" dirty="0">
                <a:solidFill>
                  <a:srgbClr val="FFFF00"/>
                </a:solidFill>
                <a:latin typeface="Cambria" pitchFamily="18" charset="0"/>
              </a:rPr>
              <a:t>The death of Jesus dealt with the sin problem and his resurrection dealt with the death problem. </a:t>
            </a:r>
            <a:endParaRPr lang="en-US" sz="2200" b="1" i="1" dirty="0">
              <a:solidFill>
                <a:srgbClr val="FFFF00"/>
              </a:solidFill>
              <a:latin typeface="Cambria" pitchFamily="18" charset="0"/>
            </a:endParaRP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par>
                          <p:cTn id="12" fill="hold">
                            <p:stCondLst>
                              <p:cond delay="0"/>
                            </p:stCondLst>
                            <p:childTnLst>
                              <p:par>
                                <p:cTn id="13" presetID="9"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23" grpId="0" animBg="1"/>
      <p:bldP spid="24" grpId="0" animBg="1"/>
      <p:bldP spid="24" grpId="1"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276600" y="1657350"/>
            <a:ext cx="13716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12" name="Rounded Rectangle 11"/>
          <p:cNvSpPr/>
          <p:nvPr/>
        </p:nvSpPr>
        <p:spPr bwMode="auto">
          <a:xfrm>
            <a:off x="6629400" y="3105150"/>
            <a:ext cx="1447800" cy="381000"/>
          </a:xfrm>
          <a:prstGeom prst="roundRect">
            <a:avLst/>
          </a:prstGeom>
          <a:solidFill>
            <a:schemeClr val="accent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11" name="Rounded Rectangle 10"/>
          <p:cNvSpPr/>
          <p:nvPr/>
        </p:nvSpPr>
        <p:spPr bwMode="auto">
          <a:xfrm>
            <a:off x="1447800" y="2419350"/>
            <a:ext cx="914400" cy="381000"/>
          </a:xfrm>
          <a:prstGeom prst="roundRect">
            <a:avLst/>
          </a:prstGeom>
          <a:solidFill>
            <a:schemeClr val="bg1"/>
          </a:solidFill>
          <a:ln w="28575" cap="flat" cmpd="sng" algn="ctr">
            <a:solidFill>
              <a:srgbClr val="FFFF00"/>
            </a:solidFill>
            <a:prstDash val="solid"/>
            <a:round/>
            <a:headEnd type="none" w="med" len="med"/>
            <a:tailEnd type="none" w="med" len="med"/>
          </a:ln>
          <a:effectLst/>
        </p:spPr>
        <p:txBody>
          <a:bodyPr vert="horz" wrap="square" lIns="91375" tIns="45692" rIns="91375" bIns="45692" numCol="1" rtlCol="0" anchor="t" anchorCtr="0" compatLnSpc="1">
            <a:prstTxWarp prst="textNoShape">
              <a:avLst/>
            </a:prstTxWarp>
          </a:bodyPr>
          <a:lstStyle/>
          <a:p>
            <a:pPr defTabSz="913745" eaLnBrk="0" fontAlgn="base" hangingPunct="0">
              <a:spcBef>
                <a:spcPct val="0"/>
              </a:spcBef>
              <a:spcAft>
                <a:spcPct val="0"/>
              </a:spcAft>
            </a:pPr>
            <a:endParaRPr lang="en-US" dirty="0">
              <a:latin typeface="Arial" charset="0"/>
            </a:endParaRPr>
          </a:p>
        </p:txBody>
      </p:sp>
      <p:sp>
        <p:nvSpPr>
          <p:cNvPr id="7" name="TextBox 6"/>
          <p:cNvSpPr txBox="1"/>
          <p:nvPr/>
        </p:nvSpPr>
        <p:spPr>
          <a:xfrm>
            <a:off x="3124214" y="18"/>
            <a:ext cx="2906646" cy="523139"/>
          </a:xfrm>
          <a:prstGeom prst="rect">
            <a:avLst/>
          </a:prstGeom>
          <a:noFill/>
        </p:spPr>
        <p:txBody>
          <a:bodyPr wrap="none" lIns="91353" tIns="45680" rIns="91353" bIns="45680" rtlCol="0">
            <a:spAutoFit/>
          </a:bodyPr>
          <a:lstStyle/>
          <a:p>
            <a:r>
              <a:rPr lang="en-US" sz="2800" b="1" i="1" u="sng" dirty="0">
                <a:solidFill>
                  <a:srgbClr val="FFFF00"/>
                </a:solidFill>
                <a:latin typeface="Cambria" pitchFamily="18" charset="0"/>
              </a:rPr>
              <a:t>Hebrews 2:14-18</a:t>
            </a:r>
          </a:p>
        </p:txBody>
      </p:sp>
      <p:cxnSp>
        <p:nvCxnSpPr>
          <p:cNvPr id="13" name="Straight Connector 12"/>
          <p:cNvCxnSpPr/>
          <p:nvPr/>
        </p:nvCxnSpPr>
        <p:spPr bwMode="auto">
          <a:xfrm>
            <a:off x="3048000" y="2724150"/>
            <a:ext cx="5562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9" name="Straight Connector 18"/>
          <p:cNvCxnSpPr/>
          <p:nvPr/>
        </p:nvCxnSpPr>
        <p:spPr bwMode="auto">
          <a:xfrm>
            <a:off x="3962400" y="3486150"/>
            <a:ext cx="4114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2" name="Straight Connector 21"/>
          <p:cNvCxnSpPr/>
          <p:nvPr/>
        </p:nvCxnSpPr>
        <p:spPr bwMode="auto">
          <a:xfrm>
            <a:off x="1600200" y="4552950"/>
            <a:ext cx="7086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5" name="Straight Connector 14"/>
          <p:cNvCxnSpPr/>
          <p:nvPr/>
        </p:nvCxnSpPr>
        <p:spPr bwMode="auto">
          <a:xfrm>
            <a:off x="3810000" y="3867150"/>
            <a:ext cx="4038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4" name="Rectangle 3"/>
          <p:cNvSpPr/>
          <p:nvPr/>
        </p:nvSpPr>
        <p:spPr>
          <a:xfrm>
            <a:off x="304800" y="514385"/>
            <a:ext cx="8610600" cy="4524259"/>
          </a:xfrm>
          <a:prstGeom prst="rect">
            <a:avLst/>
          </a:prstGeom>
        </p:spPr>
        <p:txBody>
          <a:bodyPr wrap="square" lIns="91375" tIns="45692" rIns="91375" bIns="45692">
            <a:spAutoFit/>
          </a:bodyPr>
          <a:lstStyle/>
          <a:p>
            <a:pPr algn="ctr"/>
            <a:r>
              <a:rPr lang="en-US" sz="2400" dirty="0">
                <a:latin typeface="Cambria" pitchFamily="18" charset="0"/>
              </a:rPr>
              <a:t>Therefore, since the children share in flesh and blood, He Himself likewise also partook of the same, that through death He might render powerless him who had the power of death, that is, the devil, </a:t>
            </a:r>
            <a:r>
              <a:rPr lang="en-US" sz="2400" baseline="30000" dirty="0">
                <a:latin typeface="Cambria" pitchFamily="18" charset="0"/>
              </a:rPr>
              <a:t>15 </a:t>
            </a:r>
            <a:r>
              <a:rPr lang="en-US" sz="2400" dirty="0">
                <a:latin typeface="Cambria" pitchFamily="18" charset="0"/>
              </a:rPr>
              <a:t>and might free those who through fear of death were subject to slavery all their lives. </a:t>
            </a:r>
            <a:r>
              <a:rPr lang="en-US" sz="2400" baseline="30000" dirty="0">
                <a:latin typeface="Cambria" pitchFamily="18" charset="0"/>
              </a:rPr>
              <a:t>16 </a:t>
            </a:r>
            <a:r>
              <a:rPr lang="en-US" sz="2400" dirty="0">
                <a:latin typeface="Cambria" pitchFamily="18" charset="0"/>
              </a:rPr>
              <a:t>For assuredly He does not give help to angels, but He gives help to the descendant of Abraham. </a:t>
            </a:r>
            <a:r>
              <a:rPr lang="en-US" sz="2400" baseline="30000" dirty="0">
                <a:latin typeface="Cambria" pitchFamily="18" charset="0"/>
              </a:rPr>
              <a:t>17 </a:t>
            </a:r>
            <a:r>
              <a:rPr lang="en-US" sz="2400" dirty="0">
                <a:latin typeface="Cambria" pitchFamily="18" charset="0"/>
              </a:rPr>
              <a:t>Therefore, He had to be made like His brethren in all things, so that He might become a merciful and faithful high priest in things pertaining to God, to make propitiation for the sins of the people. </a:t>
            </a:r>
            <a:r>
              <a:rPr lang="en-US" sz="2400" baseline="30000" dirty="0">
                <a:latin typeface="Cambria" pitchFamily="18" charset="0"/>
              </a:rPr>
              <a:t>18 </a:t>
            </a:r>
            <a:r>
              <a:rPr lang="en-US" sz="2400" dirty="0">
                <a:latin typeface="Cambria" pitchFamily="18" charset="0"/>
              </a:rPr>
              <a:t>For since He Himself was tempted in that which He has suffered, He is able to come to the aid of those who are tempted.</a:t>
            </a:r>
          </a:p>
          <a:p>
            <a:pPr algn="ctr"/>
            <a:r>
              <a:rPr lang="en-US" sz="2400" dirty="0">
                <a:latin typeface="Cambria" pitchFamily="18" charset="0"/>
              </a:rPr>
              <a:t>.</a:t>
            </a:r>
          </a:p>
        </p:txBody>
      </p:sp>
      <p:sp>
        <p:nvSpPr>
          <p:cNvPr id="23" name="Oval 22"/>
          <p:cNvSpPr/>
          <p:nvPr/>
        </p:nvSpPr>
        <p:spPr>
          <a:xfrm>
            <a:off x="2667000" y="1428750"/>
            <a:ext cx="457200" cy="605909"/>
          </a:xfrm>
          <a:prstGeom prst="ellipse">
            <a:avLst/>
          </a:prstGeom>
          <a:solidFill>
            <a:srgbClr val="FFFF00"/>
          </a:solidFill>
          <a:ln>
            <a:solidFill>
              <a:srgbClr val="0070C0"/>
            </a:solidFill>
          </a:ln>
        </p:spPr>
        <p:txBody>
          <a:bodyPr wrap="square" rtlCol="0" anchor="ctr">
            <a:spAutoFit/>
          </a:bodyPr>
          <a:lstStyle/>
          <a:p>
            <a:pPr algn="ctr"/>
            <a:r>
              <a:rPr lang="en-US" sz="2200" b="1" i="1" dirty="0">
                <a:solidFill>
                  <a:schemeClr val="bg1"/>
                </a:solidFill>
                <a:latin typeface="Cambria" pitchFamily="18" charset="0"/>
              </a:rPr>
              <a:t>4</a:t>
            </a:r>
          </a:p>
        </p:txBody>
      </p:sp>
      <p:sp>
        <p:nvSpPr>
          <p:cNvPr id="24" name="Rounded Rectangular Callout 23"/>
          <p:cNvSpPr/>
          <p:nvPr/>
        </p:nvSpPr>
        <p:spPr>
          <a:xfrm>
            <a:off x="3581400" y="988576"/>
            <a:ext cx="5181600" cy="476726"/>
          </a:xfrm>
          <a:prstGeom prst="wedgeRoundRectCallout">
            <a:avLst>
              <a:gd name="adj1" fmla="val -36794"/>
              <a:gd name="adj2" fmla="val 266203"/>
              <a:gd name="adj3" fmla="val 16667"/>
            </a:avLst>
          </a:prstGeom>
          <a:solidFill>
            <a:schemeClr val="bg2"/>
          </a:solidFill>
          <a:ln w="19050">
            <a:solidFill>
              <a:srgbClr val="FFFF00"/>
            </a:solidFill>
          </a:ln>
        </p:spPr>
        <p:txBody>
          <a:bodyPr wrap="square" rtlCol="0" anchor="ctr">
            <a:spAutoFit/>
          </a:bodyPr>
          <a:lstStyle/>
          <a:p>
            <a:pPr algn="ctr"/>
            <a:r>
              <a:rPr lang="en-US" sz="2200" i="1" dirty="0" err="1">
                <a:solidFill>
                  <a:srgbClr val="FFFF00"/>
                </a:solidFill>
                <a:latin typeface="Cambria" pitchFamily="18" charset="0"/>
              </a:rPr>
              <a:t>epilambanomai</a:t>
            </a:r>
            <a:r>
              <a:rPr lang="en-US" sz="2200" i="1" dirty="0">
                <a:latin typeface="Cambria" pitchFamily="18" charset="0"/>
              </a:rPr>
              <a:t> – “to lay hold of” (</a:t>
            </a:r>
            <a:r>
              <a:rPr lang="en-US" sz="2200" i="1" dirty="0" err="1">
                <a:latin typeface="Cambria" pitchFamily="18" charset="0"/>
              </a:rPr>
              <a:t>cf</a:t>
            </a:r>
            <a:r>
              <a:rPr lang="en-US" sz="2200" i="1" dirty="0">
                <a:latin typeface="Cambria" pitchFamily="18" charset="0"/>
              </a:rPr>
              <a:t> 8:9)</a:t>
            </a:r>
            <a:endParaRPr lang="en-US" sz="2200" b="1" i="1" u="sng" dirty="0">
              <a:solidFill>
                <a:srgbClr val="FFFF00"/>
              </a:solidFill>
              <a:latin typeface="Cambria" pitchFamily="18" charset="0"/>
            </a:endParaRPr>
          </a:p>
        </p:txBody>
      </p:sp>
      <p:sp>
        <p:nvSpPr>
          <p:cNvPr id="25" name="Oval 24"/>
          <p:cNvSpPr/>
          <p:nvPr/>
        </p:nvSpPr>
        <p:spPr>
          <a:xfrm>
            <a:off x="381000" y="2952750"/>
            <a:ext cx="457200" cy="605909"/>
          </a:xfrm>
          <a:prstGeom prst="ellipse">
            <a:avLst/>
          </a:prstGeom>
          <a:solidFill>
            <a:srgbClr val="FFFF00"/>
          </a:solidFill>
          <a:ln>
            <a:solidFill>
              <a:srgbClr val="0070C0"/>
            </a:solidFill>
          </a:ln>
        </p:spPr>
        <p:txBody>
          <a:bodyPr wrap="square" rtlCol="0" anchor="ctr">
            <a:spAutoFit/>
          </a:bodyPr>
          <a:lstStyle/>
          <a:p>
            <a:pPr algn="ctr"/>
            <a:r>
              <a:rPr lang="en-US" sz="2200" b="1" i="1" dirty="0">
                <a:solidFill>
                  <a:schemeClr val="bg1"/>
                </a:solidFill>
                <a:latin typeface="Cambria" pitchFamily="18" charset="0"/>
              </a:rPr>
              <a:t>5</a:t>
            </a:r>
          </a:p>
        </p:txBody>
      </p:sp>
      <p:sp>
        <p:nvSpPr>
          <p:cNvPr id="17" name="Rounded Rectangle 16"/>
          <p:cNvSpPr/>
          <p:nvPr/>
        </p:nvSpPr>
        <p:spPr>
          <a:xfrm>
            <a:off x="228600" y="3562350"/>
            <a:ext cx="2438400" cy="476726"/>
          </a:xfrm>
          <a:prstGeom prst="roundRect">
            <a:avLst/>
          </a:prstGeom>
          <a:solidFill>
            <a:srgbClr val="FFFF00"/>
          </a:solidFill>
          <a:ln>
            <a:noFill/>
          </a:ln>
        </p:spPr>
        <p:txBody>
          <a:bodyPr wrap="square" rtlCol="0" anchor="ctr">
            <a:spAutoFit/>
          </a:bodyPr>
          <a:lstStyle/>
          <a:p>
            <a:pPr algn="ctr"/>
            <a:r>
              <a:rPr lang="en-US" sz="2200" b="1" i="1" u="sng" dirty="0">
                <a:solidFill>
                  <a:schemeClr val="bg1"/>
                </a:solidFill>
                <a:latin typeface="Cambria" pitchFamily="18" charset="0"/>
              </a:rPr>
              <a:t>Work of a Priest</a:t>
            </a:r>
          </a:p>
        </p:txBody>
      </p:sp>
      <p:cxnSp>
        <p:nvCxnSpPr>
          <p:cNvPr id="20" name="Straight Arrow Connector 19"/>
          <p:cNvCxnSpPr/>
          <p:nvPr/>
        </p:nvCxnSpPr>
        <p:spPr bwMode="auto">
          <a:xfrm>
            <a:off x="2667000" y="3638550"/>
            <a:ext cx="990600" cy="762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a:off x="2590800" y="3943350"/>
            <a:ext cx="2362200" cy="3810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18" name="Rounded Rectangle 17"/>
          <p:cNvSpPr/>
          <p:nvPr/>
        </p:nvSpPr>
        <p:spPr>
          <a:xfrm>
            <a:off x="533400" y="947261"/>
            <a:ext cx="8382000" cy="3371136"/>
          </a:xfrm>
          <a:prstGeom prst="roundRect">
            <a:avLst/>
          </a:prstGeom>
          <a:solidFill>
            <a:schemeClr val="bg2"/>
          </a:solidFill>
          <a:ln>
            <a:solidFill>
              <a:srgbClr val="FFFF00"/>
            </a:solidFill>
          </a:ln>
        </p:spPr>
        <p:txBody>
          <a:bodyPr wrap="square" rtlCol="0" anchor="ctr">
            <a:spAutoFit/>
          </a:bodyPr>
          <a:lstStyle/>
          <a:p>
            <a:r>
              <a:rPr lang="en-US" sz="2200" b="1" i="1" u="sng" dirty="0">
                <a:solidFill>
                  <a:srgbClr val="FFFF00"/>
                </a:solidFill>
                <a:latin typeface="Cambria" pitchFamily="18" charset="0"/>
              </a:rPr>
              <a:t>I Cor. 15:55</a:t>
            </a:r>
            <a:r>
              <a:rPr lang="en-US" sz="2200" b="1" i="1" dirty="0">
                <a:solidFill>
                  <a:srgbClr val="FFFF00"/>
                </a:solidFill>
                <a:latin typeface="Cambria" pitchFamily="18" charset="0"/>
              </a:rPr>
              <a:t> - </a:t>
            </a:r>
            <a:r>
              <a:rPr lang="en-US" sz="2400" dirty="0">
                <a:latin typeface="Cambria" pitchFamily="18" charset="0"/>
              </a:rPr>
              <a:t>O </a:t>
            </a:r>
            <a:r>
              <a:rPr lang="en-US" sz="2400" cap="small" dirty="0">
                <a:latin typeface="Cambria" pitchFamily="18" charset="0"/>
              </a:rPr>
              <a:t>death, where is your victory</a:t>
            </a:r>
            <a:r>
              <a:rPr lang="en-US" sz="2400" dirty="0">
                <a:latin typeface="Cambria" pitchFamily="18" charset="0"/>
              </a:rPr>
              <a:t>? O </a:t>
            </a:r>
            <a:r>
              <a:rPr lang="en-US" sz="2400" cap="small" dirty="0">
                <a:latin typeface="Cambria" pitchFamily="18" charset="0"/>
              </a:rPr>
              <a:t>death, where is your sting</a:t>
            </a:r>
            <a:r>
              <a:rPr lang="en-US" sz="2400" dirty="0">
                <a:latin typeface="Cambria" pitchFamily="18" charset="0"/>
              </a:rPr>
              <a:t>?”</a:t>
            </a:r>
          </a:p>
          <a:p>
            <a:r>
              <a:rPr lang="en-US" sz="2400" b="1" i="1" u="sng" dirty="0">
                <a:solidFill>
                  <a:srgbClr val="FFFF00"/>
                </a:solidFill>
                <a:latin typeface="Cambria" pitchFamily="18" charset="0"/>
              </a:rPr>
              <a:t>Psalm 23:4 </a:t>
            </a:r>
            <a:r>
              <a:rPr lang="en-US" sz="2400" b="1" i="1" dirty="0">
                <a:solidFill>
                  <a:srgbClr val="FFFF00"/>
                </a:solidFill>
                <a:latin typeface="Cambria" pitchFamily="18" charset="0"/>
              </a:rPr>
              <a:t>- </a:t>
            </a:r>
            <a:r>
              <a:rPr lang="en-US" sz="2400" dirty="0">
                <a:latin typeface="Cambria" pitchFamily="18" charset="0"/>
              </a:rPr>
              <a:t>Even though I walk through the valley of the shadow of death, I fear no evil, for You are with me;</a:t>
            </a:r>
            <a:br>
              <a:rPr lang="en-US" sz="2400" dirty="0">
                <a:latin typeface="Cambria" pitchFamily="18" charset="0"/>
              </a:rPr>
            </a:br>
            <a:r>
              <a:rPr lang="en-US" sz="2400" dirty="0">
                <a:latin typeface="Cambria" pitchFamily="18" charset="0"/>
              </a:rPr>
              <a:t>Your rod and Your staff, they comfort me.</a:t>
            </a:r>
          </a:p>
          <a:p>
            <a:r>
              <a:rPr lang="en-US" sz="2400" b="1" i="1" u="sng" dirty="0">
                <a:solidFill>
                  <a:srgbClr val="FFFF00"/>
                </a:solidFill>
                <a:latin typeface="Cambria" pitchFamily="18" charset="0"/>
              </a:rPr>
              <a:t>Phil. 1:23 </a:t>
            </a:r>
            <a:r>
              <a:rPr lang="en-US" sz="2400" b="1" i="1" dirty="0">
                <a:solidFill>
                  <a:srgbClr val="FFFF00"/>
                </a:solidFill>
                <a:latin typeface="Cambria" pitchFamily="18" charset="0"/>
              </a:rPr>
              <a:t> - </a:t>
            </a:r>
            <a:r>
              <a:rPr lang="en-US" sz="2400" dirty="0">
                <a:latin typeface="Cambria" pitchFamily="18" charset="0"/>
              </a:rPr>
              <a:t>But I am hard-pressed from both </a:t>
            </a:r>
            <a:r>
              <a:rPr lang="en-US" sz="2400" i="1" dirty="0">
                <a:latin typeface="Cambria" pitchFamily="18" charset="0"/>
              </a:rPr>
              <a:t>directions</a:t>
            </a:r>
            <a:r>
              <a:rPr lang="en-US" sz="2400" dirty="0">
                <a:latin typeface="Cambria" pitchFamily="18" charset="0"/>
              </a:rPr>
              <a:t>, having the desire to depart and be with Christ, for </a:t>
            </a:r>
            <a:r>
              <a:rPr lang="en-US" sz="2400" i="1" dirty="0">
                <a:latin typeface="Cambria" pitchFamily="18" charset="0"/>
              </a:rPr>
              <a:t>that</a:t>
            </a:r>
            <a:r>
              <a:rPr lang="en-US" sz="2400" dirty="0">
                <a:latin typeface="Cambria" pitchFamily="18" charset="0"/>
              </a:rPr>
              <a:t> is very much better;</a:t>
            </a:r>
            <a:endParaRPr lang="en-US" sz="2200" b="1" i="1" u="sng" dirty="0">
              <a:solidFill>
                <a:srgbClr val="FFFF00"/>
              </a:solidFill>
              <a:latin typeface="Cambria" pitchFamily="18" charset="0"/>
            </a:endParaRPr>
          </a:p>
        </p:txBody>
      </p:sp>
      <p:sp>
        <p:nvSpPr>
          <p:cNvPr id="16" name="Rounded Rectangle 15"/>
          <p:cNvSpPr/>
          <p:nvPr/>
        </p:nvSpPr>
        <p:spPr bwMode="auto">
          <a:xfrm>
            <a:off x="0" y="666750"/>
            <a:ext cx="9144000" cy="3962400"/>
          </a:xfrm>
          <a:prstGeom prst="roundRect">
            <a:avLst/>
          </a:prstGeom>
          <a:solidFill>
            <a:srgbClr val="0070C0"/>
          </a:solidFill>
          <a:ln w="28575" cap="flat" cmpd="sng" algn="ctr">
            <a:solidFill>
              <a:srgbClr val="FF0000"/>
            </a:solidFill>
            <a:prstDash val="solid"/>
            <a:round/>
            <a:headEnd type="none" w="med" len="med"/>
            <a:tailEnd type="none" w="med" len="med"/>
          </a:ln>
          <a:effectLst/>
        </p:spPr>
        <p:txBody>
          <a:bodyPr vert="horz" wrap="square" lIns="91375" tIns="45692" rIns="91375" bIns="45692" numCol="1" rtlCol="0" anchor="ctr" anchorCtr="0" compatLnSpc="1">
            <a:prstTxWarp prst="textNoShape">
              <a:avLst/>
            </a:prstTxWarp>
          </a:bodyPr>
          <a:lstStyle/>
          <a:p>
            <a:pPr algn="ctr" defTabSz="913745" eaLnBrk="0" fontAlgn="base" hangingPunct="0">
              <a:spcBef>
                <a:spcPct val="0"/>
              </a:spcBef>
              <a:spcAft>
                <a:spcPct val="0"/>
              </a:spcAft>
            </a:pPr>
            <a:r>
              <a:rPr lang="en-US" sz="2200" b="1" i="1" u="sng" dirty="0">
                <a:solidFill>
                  <a:srgbClr val="FFFF00"/>
                </a:solidFill>
                <a:latin typeface="Cambria" pitchFamily="18" charset="0"/>
              </a:rPr>
              <a:t>Freedom</a:t>
            </a:r>
          </a:p>
          <a:p>
            <a:pPr marL="233243" indent="-233243" defTabSz="913745" eaLnBrk="0" fontAlgn="base" hangingPunct="0">
              <a:spcBef>
                <a:spcPct val="0"/>
              </a:spcBef>
              <a:spcAft>
                <a:spcPct val="0"/>
              </a:spcAft>
              <a:buFont typeface="Wingdings" pitchFamily="2" charset="2"/>
              <a:buChar char="Ø"/>
            </a:pPr>
            <a:r>
              <a:rPr lang="en-US" sz="2200" dirty="0">
                <a:latin typeface="Cambria" pitchFamily="18" charset="0"/>
              </a:rPr>
              <a:t>As long as men were condemned  as sinners they had no hope, but only a fear of reaping the consequence of sin, which is death (Rom 5:12; 6:23; Jam 1:15).</a:t>
            </a:r>
          </a:p>
          <a:p>
            <a:pPr marL="233243" indent="-233243" defTabSz="913745" eaLnBrk="0" fontAlgn="base" hangingPunct="0">
              <a:spcBef>
                <a:spcPct val="0"/>
              </a:spcBef>
              <a:spcAft>
                <a:spcPct val="0"/>
              </a:spcAft>
              <a:buFont typeface="Wingdings" pitchFamily="2" charset="2"/>
              <a:buChar char="Ø"/>
            </a:pPr>
            <a:r>
              <a:rPr lang="en-US" sz="2200" dirty="0">
                <a:latin typeface="Cambria" pitchFamily="18" charset="0"/>
              </a:rPr>
              <a:t>It is one of the great ironies of the gospel that Jesus’ subjection to death became the means by which he conquered both death and the one who wielded death as a weapon against us</a:t>
            </a:r>
          </a:p>
          <a:p>
            <a:pPr marL="233243" indent="-233243" defTabSz="913745" eaLnBrk="0" fontAlgn="base" hangingPunct="0">
              <a:spcBef>
                <a:spcPct val="0"/>
              </a:spcBef>
              <a:spcAft>
                <a:spcPct val="0"/>
              </a:spcAft>
              <a:buFont typeface="Wingdings" pitchFamily="2" charset="2"/>
              <a:buChar char="Ø"/>
            </a:pPr>
            <a:r>
              <a:rPr lang="en-US" sz="2200" dirty="0">
                <a:latin typeface="Cambria" pitchFamily="18" charset="0"/>
              </a:rPr>
              <a:t>Those who respond in obedient faith to God’s offer in Jesus no longer live in fear of death but in hope of eternal life (Rom 5:12-21)</a:t>
            </a:r>
          </a:p>
          <a:p>
            <a:pPr marL="233243" indent="-233243" defTabSz="913745" eaLnBrk="0" fontAlgn="base" hangingPunct="0">
              <a:spcBef>
                <a:spcPct val="0"/>
              </a:spcBef>
              <a:spcAft>
                <a:spcPct val="0"/>
              </a:spcAft>
              <a:buFont typeface="Wingdings" pitchFamily="2" charset="2"/>
              <a:buChar char="Ø"/>
            </a:pPr>
            <a:r>
              <a:rPr lang="en-US" sz="2200" dirty="0">
                <a:latin typeface="Cambria" pitchFamily="18" charset="0"/>
              </a:rPr>
              <a:t>The law of Moses was not the way out of the slavery of death</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dissolve">
                                      <p:cBhvr>
                                        <p:cTn id="16" dur="500"/>
                                        <p:tgtEl>
                                          <p:spTgt spid="16">
                                            <p:bg/>
                                          </p:spTgt>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
                                            <p:txEl>
                                              <p:pRg st="1" end="1"/>
                                            </p:txEl>
                                          </p:spTgt>
                                        </p:tgtEl>
                                        <p:attrNameLst>
                                          <p:attrName>ppt_c</p:attrName>
                                        </p:attrNameLst>
                                      </p:cBhvr>
                                      <p:to>
                                        <a:srgbClr val="777777"/>
                                      </p:to>
                                    </p:animClr>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
                                            <p:txEl>
                                              <p:pRg st="2" end="2"/>
                                            </p:txEl>
                                          </p:spTgt>
                                        </p:tgtEl>
                                        <p:attrNameLst>
                                          <p:attrName>ppt_c</p:attrName>
                                        </p:attrNameLst>
                                      </p:cBhvr>
                                      <p:to>
                                        <a:srgbClr val="777777"/>
                                      </p:to>
                                    </p:animClr>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
                                            <p:txEl>
                                              <p:pRg st="3" end="3"/>
                                            </p:txEl>
                                          </p:spTgt>
                                        </p:tgtEl>
                                        <p:attrNameLst>
                                          <p:attrName>ppt_c</p:attrName>
                                        </p:attrNameLst>
                                      </p:cBhvr>
                                      <p:to>
                                        <a:srgbClr val="777777"/>
                                      </p:to>
                                    </p:animClr>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6">
                                            <p:txEl>
                                              <p:pRg st="1" end="1"/>
                                            </p:txEl>
                                          </p:spTgt>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6">
                                            <p:txEl>
                                              <p:pRg st="2" end="2"/>
                                            </p:txEl>
                                          </p:spTgt>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6">
                                            <p:txEl>
                                              <p:pRg st="3" end="3"/>
                                            </p:txEl>
                                          </p:spTgt>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6">
                                            <p:txEl>
                                              <p:pRg st="4" end="4"/>
                                            </p:txEl>
                                          </p:spTgt>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6">
                                            <p:bg/>
                                          </p:spTgt>
                                        </p:tgtEl>
                                        <p:attrNameLst>
                                          <p:attrName>style.visibility</p:attrName>
                                        </p:attrNameLst>
                                      </p:cBhvr>
                                      <p:to>
                                        <p:strVal val="hidden"/>
                                      </p:to>
                                    </p:set>
                                  </p:childTnLst>
                                </p:cTn>
                              </p:par>
                            </p:childTnLst>
                          </p:cTn>
                        </p:par>
                        <p:par>
                          <p:cTn id="50" fill="hold">
                            <p:stCondLst>
                              <p:cond delay="0"/>
                            </p:stCondLst>
                            <p:childTnLst>
                              <p:par>
                                <p:cTn id="51" presetID="9"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dissolv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1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dissolv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1000"/>
                                        <p:tgtEl>
                                          <p:spTgt spid="19"/>
                                        </p:tgtEl>
                                      </p:cBhvr>
                                    </p:animEffect>
                                  </p:childTnLst>
                                </p:cTn>
                              </p:par>
                            </p:childTnLst>
                          </p:cTn>
                        </p:par>
                        <p:par>
                          <p:cTn id="87" fill="hold">
                            <p:stCondLst>
                              <p:cond delay="1000"/>
                            </p:stCondLst>
                            <p:childTnLst>
                              <p:par>
                                <p:cTn id="88" presetID="9" presetClass="entr" presetSubtype="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dissolve">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dissolve">
                                      <p:cBhvr>
                                        <p:cTn id="95" dur="5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1000"/>
                                        <p:tgtEl>
                                          <p:spTgt spid="20"/>
                                        </p:tgtEl>
                                      </p:cBhvr>
                                    </p:animEffect>
                                  </p:childTnLst>
                                </p:cTn>
                              </p:par>
                            </p:childTnLst>
                          </p:cTn>
                        </p:par>
                        <p:par>
                          <p:cTn id="101" fill="hold">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left)">
                                      <p:cBhvr>
                                        <p:cTn id="104" dur="500"/>
                                        <p:tgtEl>
                                          <p:spTgt spid="1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wipe(left)">
                                      <p:cBhvr>
                                        <p:cTn id="109" dur="1000"/>
                                        <p:tgtEl>
                                          <p:spTgt spid="21"/>
                                        </p:tgtEl>
                                      </p:cBhvr>
                                    </p:animEffec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left)">
                                      <p:cBhvr>
                                        <p:cTn id="11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23" grpId="0" animBg="1"/>
      <p:bldP spid="24" grpId="0" animBg="1"/>
      <p:bldP spid="24" grpId="1" animBg="1"/>
      <p:bldP spid="25" grpId="0" animBg="1"/>
      <p:bldP spid="17" grpId="0" animBg="1"/>
      <p:bldP spid="18" grpId="0" animBg="1"/>
      <p:bldP spid="18" grpId="1" animBg="1"/>
      <p:bldP spid="16" grpId="0" build="allAtOnce" animBg="1"/>
      <p:bldP spid="16" grpId="1"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1"/>
            <a:ext cx="8229600" cy="534590"/>
          </a:xfrm>
          <a:effectLst>
            <a:outerShdw dist="38099" dir="2700000" algn="ctr" rotWithShape="0">
              <a:srgbClr val="000000">
                <a:alpha val="74997"/>
              </a:srgbClr>
            </a:outerShdw>
          </a:effectLst>
        </p:spPr>
        <p:txBody>
          <a:bodyPr/>
          <a:lstStyle/>
          <a:p>
            <a:pPr eaLnBrk="1" hangingPunct="1"/>
            <a:r>
              <a:rPr lang="en-US" sz="2400" b="1" i="1" u="sng" dirty="0">
                <a:solidFill>
                  <a:srgbClr val="FFFF00"/>
                </a:solidFill>
                <a:effectLst/>
                <a:latin typeface="Cambria" pitchFamily="18" charset="0"/>
              </a:rPr>
              <a:t>Five Attributes of Jesus    (Hebrews 2:10–18)</a:t>
            </a:r>
          </a:p>
        </p:txBody>
      </p:sp>
      <p:sp>
        <p:nvSpPr>
          <p:cNvPr id="285699" name="Rectangle 3"/>
          <p:cNvSpPr>
            <a:spLocks noGrp="1" noChangeArrowheads="1"/>
          </p:cNvSpPr>
          <p:nvPr>
            <p:ph type="body" idx="1"/>
          </p:nvPr>
        </p:nvSpPr>
        <p:spPr>
          <a:xfrm>
            <a:off x="457200" y="666751"/>
            <a:ext cx="8229600" cy="4476749"/>
          </a:xfrm>
        </p:spPr>
        <p:txBody>
          <a:bodyPr/>
          <a:lstStyle/>
          <a:p>
            <a:pPr eaLnBrk="1" hangingPunct="1">
              <a:spcAft>
                <a:spcPts val="1800"/>
              </a:spcAft>
              <a:buClr>
                <a:srgbClr val="FFFF00"/>
              </a:buClr>
              <a:buFont typeface="Wingdings" pitchFamily="2" charset="2"/>
              <a:buChar char="Ø"/>
            </a:pPr>
            <a:r>
              <a:rPr lang="en-US" sz="2800" b="1" dirty="0">
                <a:effectLst/>
                <a:latin typeface="Cambria" pitchFamily="18" charset="0"/>
              </a:rPr>
              <a:t>Author or Captain (vs. 10)</a:t>
            </a:r>
          </a:p>
          <a:p>
            <a:pPr eaLnBrk="1" hangingPunct="1">
              <a:spcAft>
                <a:spcPts val="1800"/>
              </a:spcAft>
              <a:buClr>
                <a:srgbClr val="FFFF00"/>
              </a:buClr>
              <a:buFont typeface="Wingdings" pitchFamily="2" charset="2"/>
              <a:buChar char="Ø"/>
            </a:pPr>
            <a:r>
              <a:rPr lang="en-US" sz="2800" b="1" dirty="0">
                <a:effectLst/>
                <a:latin typeface="Cambria" pitchFamily="18" charset="0"/>
              </a:rPr>
              <a:t>Sanctifier (vs. 11)</a:t>
            </a:r>
          </a:p>
          <a:p>
            <a:pPr eaLnBrk="1" hangingPunct="1">
              <a:spcAft>
                <a:spcPts val="1800"/>
              </a:spcAft>
              <a:buClr>
                <a:srgbClr val="FFFF00"/>
              </a:buClr>
              <a:buFont typeface="Wingdings" pitchFamily="2" charset="2"/>
              <a:buChar char="Ø"/>
            </a:pPr>
            <a:r>
              <a:rPr lang="en-US" sz="2800" b="1" dirty="0">
                <a:effectLst/>
                <a:latin typeface="Cambria" pitchFamily="18" charset="0"/>
              </a:rPr>
              <a:t>Brother (vs. 11 – 13)</a:t>
            </a:r>
          </a:p>
          <a:p>
            <a:pPr eaLnBrk="1" hangingPunct="1">
              <a:spcAft>
                <a:spcPts val="1800"/>
              </a:spcAft>
              <a:buClr>
                <a:srgbClr val="FFFF00"/>
              </a:buClr>
              <a:buFont typeface="Wingdings" pitchFamily="2" charset="2"/>
              <a:buChar char="Ø"/>
            </a:pPr>
            <a:r>
              <a:rPr lang="en-US" sz="2800" b="1" dirty="0">
                <a:effectLst/>
                <a:latin typeface="Cambria" pitchFamily="18" charset="0"/>
              </a:rPr>
              <a:t>Victor and Liberator (vs. 14 – 16)</a:t>
            </a:r>
          </a:p>
          <a:p>
            <a:pPr eaLnBrk="1" hangingPunct="1">
              <a:spcAft>
                <a:spcPts val="1800"/>
              </a:spcAft>
              <a:buClr>
                <a:srgbClr val="FFFF00"/>
              </a:buClr>
              <a:buFont typeface="Wingdings" pitchFamily="2" charset="2"/>
              <a:buChar char="Ø"/>
            </a:pPr>
            <a:r>
              <a:rPr lang="en-US" sz="2800" b="1" dirty="0">
                <a:effectLst/>
                <a:latin typeface="Cambria" pitchFamily="18" charset="0"/>
              </a:rPr>
              <a:t>High Priest (vs. 17 – 18)</a:t>
            </a:r>
          </a:p>
          <a:p>
            <a:pPr lvl="2" eaLnBrk="1" hangingPunct="1">
              <a:spcAft>
                <a:spcPts val="1800"/>
              </a:spcAft>
            </a:pPr>
            <a:endParaRPr lang="en-US" sz="2800" b="1" dirty="0">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fade">
                                      <p:cBhvr>
                                        <p:cTn id="7" dur="1000"/>
                                        <p:tgtEl>
                                          <p:spTgt spid="285699">
                                            <p:txEl>
                                              <p:pRg st="0" end="0"/>
                                            </p:txEl>
                                          </p:spTgt>
                                        </p:tgtEl>
                                      </p:cBhvr>
                                    </p:animEffect>
                                    <p:anim calcmode="lin" valueType="num">
                                      <p:cBhvr>
                                        <p:cTn id="8" dur="1000" fill="hold"/>
                                        <p:tgtEl>
                                          <p:spTgt spid="2856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856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5699">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with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85699">
                                            <p:txEl>
                                              <p:pRg st="1" end="1"/>
                                            </p:txEl>
                                          </p:spTgt>
                                        </p:tgtEl>
                                        <p:attrNameLst>
                                          <p:attrName>style.visibility</p:attrName>
                                        </p:attrNameLst>
                                      </p:cBhvr>
                                      <p:to>
                                        <p:strVal val="visible"/>
                                      </p:to>
                                    </p:set>
                                    <p:animEffect transition="in" filter="fade">
                                      <p:cBhvr>
                                        <p:cTn id="14" dur="1000"/>
                                        <p:tgtEl>
                                          <p:spTgt spid="285699">
                                            <p:txEl>
                                              <p:pRg st="1" end="1"/>
                                            </p:txEl>
                                          </p:spTgt>
                                        </p:tgtEl>
                                      </p:cBhvr>
                                    </p:animEffect>
                                    <p:anim calcmode="lin" valueType="num">
                                      <p:cBhvr>
                                        <p:cTn id="15" dur="1000" fill="hold"/>
                                        <p:tgtEl>
                                          <p:spTgt spid="285699">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85699">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85699">
                                            <p:txEl>
                                              <p:pRg st="1" end="1"/>
                                            </p:txEl>
                                          </p:spTgt>
                                        </p:tgtEl>
                                        <p:attrNameLst>
                                          <p:attrName>ppt_y</p:attrName>
                                        </p:attrNameLst>
                                      </p:cBhvr>
                                      <p:tavLst>
                                        <p:tav tm="0">
                                          <p:val>
                                            <p:strVal val="#ppt_y-.03"/>
                                          </p:val>
                                        </p:tav>
                                        <p:tav tm="100000">
                                          <p:val>
                                            <p:strVal val="#ppt_y"/>
                                          </p:val>
                                        </p:tav>
                                      </p:tavLst>
                                    </p:anim>
                                  </p:childTnLst>
                                </p:cTn>
                              </p:par>
                            </p:childTnLst>
                          </p:cTn>
                        </p:par>
                        <p:par>
                          <p:cTn id="18" fill="hold" nodeType="with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285699">
                                            <p:txEl>
                                              <p:pRg st="2" end="2"/>
                                            </p:txEl>
                                          </p:spTgt>
                                        </p:tgtEl>
                                        <p:attrNameLst>
                                          <p:attrName>style.visibility</p:attrName>
                                        </p:attrNameLst>
                                      </p:cBhvr>
                                      <p:to>
                                        <p:strVal val="visible"/>
                                      </p:to>
                                    </p:set>
                                    <p:animEffect transition="in" filter="fade">
                                      <p:cBhvr>
                                        <p:cTn id="21" dur="1000"/>
                                        <p:tgtEl>
                                          <p:spTgt spid="285699">
                                            <p:txEl>
                                              <p:pRg st="2" end="2"/>
                                            </p:txEl>
                                          </p:spTgt>
                                        </p:tgtEl>
                                      </p:cBhvr>
                                    </p:animEffect>
                                    <p:anim calcmode="lin" valueType="num">
                                      <p:cBhvr>
                                        <p:cTn id="22" dur="1000" fill="hold"/>
                                        <p:tgtEl>
                                          <p:spTgt spid="28569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8569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85699">
                                            <p:txEl>
                                              <p:pRg st="2" end="2"/>
                                            </p:txEl>
                                          </p:spTgt>
                                        </p:tgtEl>
                                        <p:attrNameLst>
                                          <p:attrName>ppt_y</p:attrName>
                                        </p:attrNameLst>
                                      </p:cBhvr>
                                      <p:tavLst>
                                        <p:tav tm="0">
                                          <p:val>
                                            <p:strVal val="#ppt_y-.03"/>
                                          </p:val>
                                        </p:tav>
                                        <p:tav tm="100000">
                                          <p:val>
                                            <p:strVal val="#ppt_y"/>
                                          </p:val>
                                        </p:tav>
                                      </p:tavLst>
                                    </p:anim>
                                  </p:childTnLst>
                                </p:cTn>
                              </p:par>
                            </p:childTnLst>
                          </p:cTn>
                        </p:par>
                        <p:par>
                          <p:cTn id="25" fill="hold" nodeType="withGroup">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285699">
                                            <p:txEl>
                                              <p:pRg st="3" end="3"/>
                                            </p:txEl>
                                          </p:spTgt>
                                        </p:tgtEl>
                                        <p:attrNameLst>
                                          <p:attrName>style.visibility</p:attrName>
                                        </p:attrNameLst>
                                      </p:cBhvr>
                                      <p:to>
                                        <p:strVal val="visible"/>
                                      </p:to>
                                    </p:set>
                                    <p:animEffect transition="in" filter="fade">
                                      <p:cBhvr>
                                        <p:cTn id="28" dur="1000"/>
                                        <p:tgtEl>
                                          <p:spTgt spid="285699">
                                            <p:txEl>
                                              <p:pRg st="3" end="3"/>
                                            </p:txEl>
                                          </p:spTgt>
                                        </p:tgtEl>
                                      </p:cBhvr>
                                    </p:animEffect>
                                    <p:anim calcmode="lin" valueType="num">
                                      <p:cBhvr>
                                        <p:cTn id="29" dur="1000" fill="hold"/>
                                        <p:tgtEl>
                                          <p:spTgt spid="285699">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85699">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85699">
                                            <p:txEl>
                                              <p:pRg st="3" end="3"/>
                                            </p:txEl>
                                          </p:spTgt>
                                        </p:tgtEl>
                                        <p:attrNameLst>
                                          <p:attrName>ppt_y</p:attrName>
                                        </p:attrNameLst>
                                      </p:cBhvr>
                                      <p:tavLst>
                                        <p:tav tm="0">
                                          <p:val>
                                            <p:strVal val="#ppt_y-.03"/>
                                          </p:val>
                                        </p:tav>
                                        <p:tav tm="100000">
                                          <p:val>
                                            <p:strVal val="#ppt_y"/>
                                          </p:val>
                                        </p:tav>
                                      </p:tavLst>
                                    </p:anim>
                                  </p:childTnLst>
                                </p:cTn>
                              </p:par>
                            </p:childTnLst>
                          </p:cTn>
                        </p:par>
                        <p:par>
                          <p:cTn id="32" fill="hold" nodeType="withGroup">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285699">
                                            <p:txEl>
                                              <p:pRg st="4" end="4"/>
                                            </p:txEl>
                                          </p:spTgt>
                                        </p:tgtEl>
                                        <p:attrNameLst>
                                          <p:attrName>style.visibility</p:attrName>
                                        </p:attrNameLst>
                                      </p:cBhvr>
                                      <p:to>
                                        <p:strVal val="visible"/>
                                      </p:to>
                                    </p:set>
                                    <p:animEffect transition="in" filter="fade">
                                      <p:cBhvr>
                                        <p:cTn id="35" dur="1000"/>
                                        <p:tgtEl>
                                          <p:spTgt spid="285699">
                                            <p:txEl>
                                              <p:pRg st="4" end="4"/>
                                            </p:txEl>
                                          </p:spTgt>
                                        </p:tgtEl>
                                      </p:cBhvr>
                                    </p:animEffect>
                                    <p:anim calcmode="lin" valueType="num">
                                      <p:cBhvr>
                                        <p:cTn id="36" dur="1000" fill="hold"/>
                                        <p:tgtEl>
                                          <p:spTgt spid="285699">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85699">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8569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1"/>
            <a:ext cx="8229600" cy="438149"/>
          </a:xfrm>
          <a:effectLst>
            <a:outerShdw dist="38099" dir="2700000" algn="ctr" rotWithShape="0">
              <a:srgbClr val="000000">
                <a:alpha val="74997"/>
              </a:srgbClr>
            </a:outerShdw>
          </a:effectLst>
        </p:spPr>
        <p:txBody>
          <a:bodyPr/>
          <a:lstStyle/>
          <a:p>
            <a:pPr eaLnBrk="1" hangingPunct="1"/>
            <a:r>
              <a:rPr lang="en-US" sz="2000" b="1" i="1" u="sng" dirty="0">
                <a:solidFill>
                  <a:srgbClr val="FFFF00"/>
                </a:solidFill>
                <a:effectLst/>
                <a:latin typeface="Cambria" pitchFamily="18" charset="0"/>
              </a:rPr>
              <a:t>Conclusion</a:t>
            </a:r>
          </a:p>
        </p:txBody>
      </p:sp>
      <p:sp>
        <p:nvSpPr>
          <p:cNvPr id="285699" name="Rectangle 3"/>
          <p:cNvSpPr>
            <a:spLocks noGrp="1" noChangeArrowheads="1"/>
          </p:cNvSpPr>
          <p:nvPr>
            <p:ph type="body" idx="1"/>
          </p:nvPr>
        </p:nvSpPr>
        <p:spPr>
          <a:xfrm>
            <a:off x="304800" y="438150"/>
            <a:ext cx="8610600" cy="4857750"/>
          </a:xfrm>
        </p:spPr>
        <p:txBody>
          <a:bodyPr/>
          <a:lstStyle/>
          <a:p>
            <a:pPr>
              <a:buNone/>
            </a:pPr>
            <a:r>
              <a:rPr lang="en-US" sz="2400" dirty="0">
                <a:effectLst/>
                <a:latin typeface="Cambria" pitchFamily="18" charset="0"/>
              </a:rPr>
              <a:t>1. </a:t>
            </a:r>
            <a:r>
              <a:rPr lang="en-US" sz="2400" dirty="0">
                <a:solidFill>
                  <a:srgbClr val="FFFF00"/>
                </a:solidFill>
                <a:effectLst/>
                <a:latin typeface="Cambria" pitchFamily="18" charset="0"/>
              </a:rPr>
              <a:t>What angel has accomplished such things as...</a:t>
            </a:r>
          </a:p>
          <a:p>
            <a:pPr>
              <a:buNone/>
            </a:pPr>
            <a:r>
              <a:rPr lang="en-US" sz="2400" dirty="0">
                <a:effectLst/>
                <a:latin typeface="Cambria" pitchFamily="18" charset="0"/>
              </a:rPr>
              <a:t>   a. Regain man's lost dominion?</a:t>
            </a:r>
          </a:p>
          <a:p>
            <a:pPr>
              <a:buNone/>
            </a:pPr>
            <a:r>
              <a:rPr lang="en-US" sz="2400" dirty="0">
                <a:effectLst/>
                <a:latin typeface="Cambria" pitchFamily="18" charset="0"/>
              </a:rPr>
              <a:t>   b. Bring many sons to glory?</a:t>
            </a:r>
          </a:p>
          <a:p>
            <a:pPr>
              <a:buNone/>
            </a:pPr>
            <a:r>
              <a:rPr lang="en-US" sz="2400" dirty="0">
                <a:effectLst/>
                <a:latin typeface="Cambria" pitchFamily="18" charset="0"/>
              </a:rPr>
              <a:t>   c. Disarm Satan, and deliver us from the fear of death?</a:t>
            </a:r>
          </a:p>
          <a:p>
            <a:pPr>
              <a:buNone/>
            </a:pPr>
            <a:r>
              <a:rPr lang="en-US" sz="2400" dirty="0">
                <a:effectLst/>
                <a:latin typeface="Cambria" pitchFamily="18" charset="0"/>
              </a:rPr>
              <a:t>   d. Become a sympathetic high priest?</a:t>
            </a:r>
          </a:p>
          <a:p>
            <a:pPr>
              <a:buNone/>
            </a:pPr>
            <a:r>
              <a:rPr lang="en-US" sz="2400" dirty="0">
                <a:effectLst/>
                <a:latin typeface="Cambria" pitchFamily="18" charset="0"/>
              </a:rPr>
              <a:t>  </a:t>
            </a:r>
          </a:p>
          <a:p>
            <a:pPr>
              <a:buNone/>
            </a:pPr>
            <a:r>
              <a:rPr lang="en-US" sz="2400" dirty="0">
                <a:effectLst/>
                <a:latin typeface="Cambria" pitchFamily="18" charset="0"/>
              </a:rPr>
              <a:t>2. With the first two chapters we see the superiority of Jesus...</a:t>
            </a:r>
          </a:p>
          <a:p>
            <a:pPr>
              <a:buNone/>
            </a:pPr>
            <a:r>
              <a:rPr lang="en-US" sz="2400" dirty="0">
                <a:effectLst/>
                <a:latin typeface="Cambria" pitchFamily="18" charset="0"/>
              </a:rPr>
              <a:t>   a. Over the prophets, as God's perfect spokesman</a:t>
            </a:r>
          </a:p>
          <a:p>
            <a:pPr>
              <a:buNone/>
            </a:pPr>
            <a:r>
              <a:rPr lang="en-US" sz="2400" dirty="0">
                <a:effectLst/>
                <a:latin typeface="Cambria" pitchFamily="18" charset="0"/>
              </a:rPr>
              <a:t>   b. Over the angels, by virtue of His deity and His humanity</a:t>
            </a:r>
          </a:p>
          <a:p>
            <a:pPr>
              <a:buNone/>
            </a:pPr>
            <a:r>
              <a:rPr lang="en-US" sz="2400" dirty="0">
                <a:effectLst/>
                <a:latin typeface="Cambria" pitchFamily="18" charset="0"/>
              </a:rPr>
              <a:t>   -- </a:t>
            </a:r>
            <a:r>
              <a:rPr lang="en-US" sz="2400" i="1" dirty="0">
                <a:solidFill>
                  <a:srgbClr val="FFFF00"/>
                </a:solidFill>
                <a:effectLst/>
                <a:latin typeface="Cambria" pitchFamily="18" charset="0"/>
              </a:rPr>
              <a:t>Why should we ever want to turn our back on such a Savior?</a:t>
            </a:r>
            <a:endParaRPr lang="en-US" sz="1800" dirty="0">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85699">
                                            <p:txEl>
                                              <p:pRg st="6" end="6"/>
                                            </p:txEl>
                                          </p:spTgt>
                                        </p:tgtEl>
                                        <p:attrNameLst>
                                          <p:attrName>style.visibility</p:attrName>
                                        </p:attrNameLst>
                                      </p:cBhvr>
                                      <p:to>
                                        <p:strVal val="visible"/>
                                      </p:to>
                                    </p:set>
                                    <p:animEffect transition="in" filter="fade">
                                      <p:cBhvr>
                                        <p:cTn id="7" dur="1000"/>
                                        <p:tgtEl>
                                          <p:spTgt spid="285699">
                                            <p:txEl>
                                              <p:pRg st="6" end="6"/>
                                            </p:txEl>
                                          </p:spTgt>
                                        </p:tgtEl>
                                      </p:cBhvr>
                                    </p:animEffect>
                                    <p:anim calcmode="lin" valueType="num">
                                      <p:cBhvr>
                                        <p:cTn id="8" dur="1000" fill="hold"/>
                                        <p:tgtEl>
                                          <p:spTgt spid="285699">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85699">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569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85699">
                                            <p:txEl>
                                              <p:pRg st="7" end="7"/>
                                            </p:txEl>
                                          </p:spTgt>
                                        </p:tgtEl>
                                        <p:attrNameLst>
                                          <p:attrName>style.visibility</p:attrName>
                                        </p:attrNameLst>
                                      </p:cBhvr>
                                      <p:to>
                                        <p:strVal val="visible"/>
                                      </p:to>
                                    </p:set>
                                    <p:animEffect transition="in" filter="fade">
                                      <p:cBhvr>
                                        <p:cTn id="15" dur="1000"/>
                                        <p:tgtEl>
                                          <p:spTgt spid="285699">
                                            <p:txEl>
                                              <p:pRg st="7" end="7"/>
                                            </p:txEl>
                                          </p:spTgt>
                                        </p:tgtEl>
                                      </p:cBhvr>
                                    </p:animEffect>
                                    <p:anim calcmode="lin" valueType="num">
                                      <p:cBhvr>
                                        <p:cTn id="16" dur="1000" fill="hold"/>
                                        <p:tgtEl>
                                          <p:spTgt spid="285699">
                                            <p:txEl>
                                              <p:pRg st="7" end="7"/>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85699">
                                            <p:txEl>
                                              <p:pRg st="7" end="7"/>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8569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85699">
                                            <p:txEl>
                                              <p:pRg st="8" end="8"/>
                                            </p:txEl>
                                          </p:spTgt>
                                        </p:tgtEl>
                                        <p:attrNameLst>
                                          <p:attrName>style.visibility</p:attrName>
                                        </p:attrNameLst>
                                      </p:cBhvr>
                                      <p:to>
                                        <p:strVal val="visible"/>
                                      </p:to>
                                    </p:set>
                                    <p:animEffect transition="in" filter="fade">
                                      <p:cBhvr>
                                        <p:cTn id="23" dur="1000"/>
                                        <p:tgtEl>
                                          <p:spTgt spid="285699">
                                            <p:txEl>
                                              <p:pRg st="8" end="8"/>
                                            </p:txEl>
                                          </p:spTgt>
                                        </p:tgtEl>
                                      </p:cBhvr>
                                    </p:animEffect>
                                    <p:anim calcmode="lin" valueType="num">
                                      <p:cBhvr>
                                        <p:cTn id="24" dur="1000" fill="hold"/>
                                        <p:tgtEl>
                                          <p:spTgt spid="285699">
                                            <p:txEl>
                                              <p:pRg st="8" end="8"/>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85699">
                                            <p:txEl>
                                              <p:pRg st="8" end="8"/>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8569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85699">
                                            <p:txEl>
                                              <p:pRg st="9" end="9"/>
                                            </p:txEl>
                                          </p:spTgt>
                                        </p:tgtEl>
                                        <p:attrNameLst>
                                          <p:attrName>style.visibility</p:attrName>
                                        </p:attrNameLst>
                                      </p:cBhvr>
                                      <p:to>
                                        <p:strVal val="visible"/>
                                      </p:to>
                                    </p:set>
                                    <p:animEffect transition="in" filter="fade">
                                      <p:cBhvr>
                                        <p:cTn id="31" dur="1000"/>
                                        <p:tgtEl>
                                          <p:spTgt spid="285699">
                                            <p:txEl>
                                              <p:pRg st="9" end="9"/>
                                            </p:txEl>
                                          </p:spTgt>
                                        </p:tgtEl>
                                      </p:cBhvr>
                                    </p:animEffect>
                                    <p:anim calcmode="lin" valueType="num">
                                      <p:cBhvr>
                                        <p:cTn id="32" dur="1000" fill="hold"/>
                                        <p:tgtEl>
                                          <p:spTgt spid="285699">
                                            <p:txEl>
                                              <p:pRg st="9" end="9"/>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85699">
                                            <p:txEl>
                                              <p:pRg st="9" end="9"/>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8569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5164" name="Rectangle 12"/>
          <p:cNvSpPr>
            <a:spLocks noGrp="1" noChangeArrowheads="1"/>
          </p:cNvSpPr>
          <p:nvPr>
            <p:ph type="title"/>
          </p:nvPr>
        </p:nvSpPr>
        <p:spPr>
          <a:xfrm>
            <a:off x="457200" y="133350"/>
            <a:ext cx="8229600" cy="857250"/>
          </a:xfrm>
          <a:effectLst>
            <a:outerShdw dist="38099" dir="2700000" algn="ctr" rotWithShape="0">
              <a:srgbClr val="000000">
                <a:alpha val="74997"/>
              </a:srgbClr>
            </a:outerShdw>
          </a:effectLst>
        </p:spPr>
        <p:txBody>
          <a:bodyPr/>
          <a:lstStyle/>
          <a:p>
            <a:pPr eaLnBrk="1" hangingPunct="1"/>
            <a:r>
              <a:rPr lang="en-US" sz="2800" b="1" i="1" u="sng" dirty="0">
                <a:solidFill>
                  <a:srgbClr val="FFFF00"/>
                </a:solidFill>
                <a:effectLst/>
                <a:latin typeface="Cambria" pitchFamily="18" charset="0"/>
              </a:rPr>
              <a:t>Synthesis of Chapters 1 &amp; 2</a:t>
            </a:r>
          </a:p>
        </p:txBody>
      </p:sp>
      <p:sp>
        <p:nvSpPr>
          <p:cNvPr id="305166" name="Rectangle 14"/>
          <p:cNvSpPr>
            <a:spLocks noGrp="1" noChangeArrowheads="1"/>
          </p:cNvSpPr>
          <p:nvPr>
            <p:ph type="body" sz="half" idx="1"/>
          </p:nvPr>
        </p:nvSpPr>
        <p:spPr>
          <a:xfrm>
            <a:off x="1981200" y="3028950"/>
            <a:ext cx="6858000" cy="609600"/>
          </a:xfrm>
        </p:spPr>
        <p:txBody>
          <a:bodyPr/>
          <a:lstStyle/>
          <a:p>
            <a:pPr eaLnBrk="1" hangingPunct="1">
              <a:lnSpc>
                <a:spcPct val="80000"/>
              </a:lnSpc>
            </a:pPr>
            <a:r>
              <a:rPr lang="en-US" dirty="0">
                <a:effectLst/>
                <a:latin typeface="Cambria" pitchFamily="18" charset="0"/>
              </a:rPr>
              <a:t>Made lower than the angels (2:9)</a:t>
            </a:r>
          </a:p>
        </p:txBody>
      </p:sp>
      <p:sp>
        <p:nvSpPr>
          <p:cNvPr id="305167" name="Rectangle 15"/>
          <p:cNvSpPr>
            <a:spLocks noGrp="1" noChangeArrowheads="1"/>
          </p:cNvSpPr>
          <p:nvPr>
            <p:ph type="body" sz="half" idx="2"/>
          </p:nvPr>
        </p:nvSpPr>
        <p:spPr>
          <a:xfrm>
            <a:off x="1828800" y="2343168"/>
            <a:ext cx="6858000" cy="296465"/>
          </a:xfrm>
        </p:spPr>
        <p:txBody>
          <a:bodyPr/>
          <a:lstStyle/>
          <a:p>
            <a:pPr eaLnBrk="1" hangingPunct="1">
              <a:lnSpc>
                <a:spcPct val="80000"/>
              </a:lnSpc>
            </a:pPr>
            <a:r>
              <a:rPr lang="en-US" dirty="0">
                <a:effectLst/>
                <a:latin typeface="Cambria" pitchFamily="18" charset="0"/>
              </a:rPr>
              <a:t>So much better than the angels (1:4)</a:t>
            </a:r>
          </a:p>
        </p:txBody>
      </p:sp>
      <p:sp>
        <p:nvSpPr>
          <p:cNvPr id="51205" name="Line 18"/>
          <p:cNvSpPr>
            <a:spLocks noChangeShapeType="1"/>
          </p:cNvSpPr>
          <p:nvPr/>
        </p:nvSpPr>
        <p:spPr bwMode="auto">
          <a:xfrm>
            <a:off x="381000" y="2817019"/>
            <a:ext cx="8458200" cy="0"/>
          </a:xfrm>
          <a:prstGeom prst="line">
            <a:avLst/>
          </a:prstGeom>
          <a:noFill/>
          <a:ln w="76200">
            <a:solidFill>
              <a:schemeClr val="tx1"/>
            </a:solidFill>
            <a:round/>
            <a:headEnd/>
            <a:tailEnd/>
          </a:ln>
        </p:spPr>
        <p:txBody>
          <a:bodyPr lIns="91375" tIns="45692" rIns="91375" bIns="45692"/>
          <a:lstStyle/>
          <a:p>
            <a:pPr algn="ctr" defTabSz="913745" eaLnBrk="0" fontAlgn="base" hangingPunct="0">
              <a:spcBef>
                <a:spcPct val="0"/>
              </a:spcBef>
              <a:spcAft>
                <a:spcPct val="0"/>
              </a:spcAft>
            </a:pPr>
            <a:endParaRPr lang="en-US" sz="2400" dirty="0">
              <a:solidFill>
                <a:srgbClr val="FFFFFF"/>
              </a:solidFill>
              <a:ea typeface="MS PGothic" pitchFamily="34" charset="-128"/>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5164" name="Rectangle 12"/>
          <p:cNvSpPr>
            <a:spLocks noGrp="1" noChangeArrowheads="1"/>
          </p:cNvSpPr>
          <p:nvPr>
            <p:ph type="title"/>
          </p:nvPr>
        </p:nvSpPr>
        <p:spPr>
          <a:xfrm>
            <a:off x="457200" y="-114300"/>
            <a:ext cx="8229600" cy="857250"/>
          </a:xfrm>
          <a:effectLst>
            <a:outerShdw dist="38099" dir="2700000" algn="ctr" rotWithShape="0">
              <a:srgbClr val="000000">
                <a:alpha val="74997"/>
              </a:srgbClr>
            </a:outerShdw>
          </a:effectLst>
        </p:spPr>
        <p:txBody>
          <a:bodyPr/>
          <a:lstStyle/>
          <a:p>
            <a:pPr eaLnBrk="1" hangingPunct="1"/>
            <a:r>
              <a:rPr lang="en-US" sz="2400" b="1" i="1" u="sng" dirty="0">
                <a:solidFill>
                  <a:srgbClr val="FFFF00"/>
                </a:solidFill>
                <a:effectLst/>
                <a:latin typeface="Cambria" pitchFamily="18" charset="0"/>
              </a:rPr>
              <a:t>Synthesis of Chapters 1 &amp; 2</a:t>
            </a:r>
          </a:p>
        </p:txBody>
      </p:sp>
      <p:sp>
        <p:nvSpPr>
          <p:cNvPr id="305166" name="Rectangle 14"/>
          <p:cNvSpPr>
            <a:spLocks noGrp="1" noChangeArrowheads="1"/>
          </p:cNvSpPr>
          <p:nvPr>
            <p:ph type="body" sz="half" idx="1"/>
          </p:nvPr>
        </p:nvSpPr>
        <p:spPr>
          <a:xfrm>
            <a:off x="2286000" y="3086100"/>
            <a:ext cx="6858000" cy="1714500"/>
          </a:xfrm>
        </p:spPr>
        <p:txBody>
          <a:bodyPr/>
          <a:lstStyle/>
          <a:p>
            <a:pPr eaLnBrk="1" hangingPunct="1">
              <a:lnSpc>
                <a:spcPct val="80000"/>
              </a:lnSpc>
            </a:pPr>
            <a:r>
              <a:rPr lang="en-US" sz="1600" b="1" dirty="0">
                <a:latin typeface="Cambria" pitchFamily="18" charset="0"/>
              </a:rPr>
              <a:t>Made lower than the angels</a:t>
            </a:r>
          </a:p>
          <a:p>
            <a:pPr eaLnBrk="1" hangingPunct="1">
              <a:lnSpc>
                <a:spcPct val="80000"/>
              </a:lnSpc>
            </a:pPr>
            <a:r>
              <a:rPr lang="en-US" sz="1600" b="1" dirty="0">
                <a:latin typeface="Cambria" pitchFamily="18" charset="0"/>
              </a:rPr>
              <a:t>Experienced </a:t>
            </a:r>
            <a:r>
              <a:rPr lang="ja-JP" altLang="en-US" sz="1600" b="1">
                <a:latin typeface="Cambria" pitchFamily="18" charset="0"/>
              </a:rPr>
              <a:t>“</a:t>
            </a:r>
            <a:r>
              <a:rPr lang="en-US" altLang="ja-JP" sz="1600" b="1" dirty="0">
                <a:latin typeface="Cambria" pitchFamily="18" charset="0"/>
              </a:rPr>
              <a:t>suffering of death</a:t>
            </a:r>
            <a:r>
              <a:rPr lang="ja-JP" altLang="en-US" sz="1600" b="1">
                <a:latin typeface="Cambria" pitchFamily="18" charset="0"/>
              </a:rPr>
              <a:t>”</a:t>
            </a:r>
            <a:endParaRPr lang="en-US" altLang="ja-JP" sz="1600" b="1" dirty="0">
              <a:latin typeface="Cambria" pitchFamily="18" charset="0"/>
            </a:endParaRPr>
          </a:p>
          <a:p>
            <a:pPr eaLnBrk="1" hangingPunct="1">
              <a:lnSpc>
                <a:spcPct val="80000"/>
              </a:lnSpc>
            </a:pPr>
            <a:r>
              <a:rPr lang="en-US" sz="1600" b="1" dirty="0">
                <a:latin typeface="Cambria" pitchFamily="18" charset="0"/>
              </a:rPr>
              <a:t>Tasted death for everyone</a:t>
            </a:r>
          </a:p>
          <a:p>
            <a:pPr eaLnBrk="1" hangingPunct="1">
              <a:lnSpc>
                <a:spcPct val="80000"/>
              </a:lnSpc>
            </a:pPr>
            <a:r>
              <a:rPr lang="en-US" sz="1600" b="1" dirty="0">
                <a:latin typeface="Cambria" pitchFamily="18" charset="0"/>
              </a:rPr>
              <a:t>Crowned with glory and honor</a:t>
            </a:r>
          </a:p>
          <a:p>
            <a:pPr eaLnBrk="1" hangingPunct="1">
              <a:lnSpc>
                <a:spcPct val="80000"/>
              </a:lnSpc>
            </a:pPr>
            <a:r>
              <a:rPr lang="en-US" sz="1600" b="1" dirty="0">
                <a:latin typeface="Cambria" pitchFamily="18" charset="0"/>
              </a:rPr>
              <a:t>Brother</a:t>
            </a:r>
          </a:p>
          <a:p>
            <a:pPr eaLnBrk="1" hangingPunct="1">
              <a:lnSpc>
                <a:spcPct val="80000"/>
              </a:lnSpc>
            </a:pPr>
            <a:r>
              <a:rPr lang="en-US" sz="1600" b="1" dirty="0">
                <a:latin typeface="Cambria" pitchFamily="18" charset="0"/>
              </a:rPr>
              <a:t>Partaker of flesh and blood</a:t>
            </a:r>
          </a:p>
          <a:p>
            <a:pPr eaLnBrk="1" hangingPunct="1">
              <a:lnSpc>
                <a:spcPct val="80000"/>
              </a:lnSpc>
            </a:pPr>
            <a:r>
              <a:rPr lang="en-US" sz="1600" b="1" dirty="0">
                <a:latin typeface="Cambria" pitchFamily="18" charset="0"/>
              </a:rPr>
              <a:t>Destroyer of him who had power of death</a:t>
            </a:r>
          </a:p>
          <a:p>
            <a:pPr eaLnBrk="1" hangingPunct="1">
              <a:lnSpc>
                <a:spcPct val="80000"/>
              </a:lnSpc>
            </a:pPr>
            <a:r>
              <a:rPr lang="en-US" sz="1600" b="1" dirty="0">
                <a:latin typeface="Cambria" pitchFamily="18" charset="0"/>
              </a:rPr>
              <a:t>Giver of aid to seed of Abraham</a:t>
            </a:r>
          </a:p>
          <a:p>
            <a:pPr eaLnBrk="1" hangingPunct="1">
              <a:lnSpc>
                <a:spcPct val="80000"/>
              </a:lnSpc>
            </a:pPr>
            <a:endParaRPr lang="en-US" sz="1600" b="1" dirty="0">
              <a:latin typeface="Cambria" pitchFamily="18" charset="0"/>
            </a:endParaRPr>
          </a:p>
        </p:txBody>
      </p:sp>
      <p:sp>
        <p:nvSpPr>
          <p:cNvPr id="305167" name="Rectangle 15"/>
          <p:cNvSpPr>
            <a:spLocks noGrp="1" noChangeArrowheads="1"/>
          </p:cNvSpPr>
          <p:nvPr>
            <p:ph type="body" sz="half" idx="2"/>
          </p:nvPr>
        </p:nvSpPr>
        <p:spPr>
          <a:xfrm>
            <a:off x="2286000" y="895350"/>
            <a:ext cx="6858000" cy="1714500"/>
          </a:xfrm>
        </p:spPr>
        <p:txBody>
          <a:bodyPr/>
          <a:lstStyle/>
          <a:p>
            <a:pPr eaLnBrk="1" hangingPunct="1">
              <a:lnSpc>
                <a:spcPct val="80000"/>
              </a:lnSpc>
            </a:pPr>
            <a:r>
              <a:rPr lang="en-US" sz="1600" b="1" dirty="0">
                <a:latin typeface="Cambria" pitchFamily="18" charset="0"/>
              </a:rPr>
              <a:t>Beloved Son of God</a:t>
            </a:r>
          </a:p>
          <a:p>
            <a:pPr eaLnBrk="1" hangingPunct="1">
              <a:lnSpc>
                <a:spcPct val="80000"/>
              </a:lnSpc>
            </a:pPr>
            <a:r>
              <a:rPr lang="en-US" sz="1600" b="1" dirty="0">
                <a:latin typeface="Cambria" pitchFamily="18" charset="0"/>
              </a:rPr>
              <a:t>Heir of all things</a:t>
            </a:r>
          </a:p>
          <a:p>
            <a:pPr eaLnBrk="1" hangingPunct="1">
              <a:lnSpc>
                <a:spcPct val="80000"/>
              </a:lnSpc>
            </a:pPr>
            <a:r>
              <a:rPr lang="en-US" sz="1600" b="1" dirty="0">
                <a:latin typeface="Cambria" pitchFamily="18" charset="0"/>
              </a:rPr>
              <a:t>Eternal Creator</a:t>
            </a:r>
          </a:p>
          <a:p>
            <a:pPr eaLnBrk="1" hangingPunct="1">
              <a:lnSpc>
                <a:spcPct val="80000"/>
              </a:lnSpc>
            </a:pPr>
            <a:r>
              <a:rPr lang="en-US" sz="1600" b="1" dirty="0">
                <a:latin typeface="Cambria" pitchFamily="18" charset="0"/>
              </a:rPr>
              <a:t>Brightness of God</a:t>
            </a:r>
            <a:r>
              <a:rPr lang="en-US" altLang="ja-JP" sz="1600" b="1" dirty="0">
                <a:latin typeface="Cambria" pitchFamily="18" charset="0"/>
              </a:rPr>
              <a:t>s  glory</a:t>
            </a:r>
          </a:p>
          <a:p>
            <a:pPr eaLnBrk="1" hangingPunct="1">
              <a:lnSpc>
                <a:spcPct val="80000"/>
              </a:lnSpc>
            </a:pPr>
            <a:r>
              <a:rPr lang="en-US" sz="1600" b="1" dirty="0">
                <a:latin typeface="Cambria" pitchFamily="18" charset="0"/>
              </a:rPr>
              <a:t>Express image of His person</a:t>
            </a:r>
          </a:p>
          <a:p>
            <a:pPr eaLnBrk="1" hangingPunct="1">
              <a:lnSpc>
                <a:spcPct val="80000"/>
              </a:lnSpc>
            </a:pPr>
            <a:r>
              <a:rPr lang="en-US" sz="1600" b="1" dirty="0">
                <a:latin typeface="Cambria" pitchFamily="18" charset="0"/>
              </a:rPr>
              <a:t>Upholding all things by the word of His power</a:t>
            </a:r>
          </a:p>
          <a:p>
            <a:pPr eaLnBrk="1" hangingPunct="1">
              <a:lnSpc>
                <a:spcPct val="80000"/>
              </a:lnSpc>
            </a:pPr>
            <a:r>
              <a:rPr lang="en-US" sz="1600" b="1" dirty="0">
                <a:latin typeface="Cambria" pitchFamily="18" charset="0"/>
              </a:rPr>
              <a:t>So much better than the angels</a:t>
            </a:r>
          </a:p>
        </p:txBody>
      </p:sp>
      <p:sp>
        <p:nvSpPr>
          <p:cNvPr id="79877" name="Rectangle 3"/>
          <p:cNvSpPr>
            <a:spLocks noChangeArrowheads="1"/>
          </p:cNvSpPr>
          <p:nvPr/>
        </p:nvSpPr>
        <p:spPr bwMode="auto">
          <a:xfrm>
            <a:off x="608032" y="1428772"/>
            <a:ext cx="812593" cy="459043"/>
          </a:xfrm>
          <a:prstGeom prst="rect">
            <a:avLst/>
          </a:prstGeom>
          <a:noFill/>
          <a:ln w="12700">
            <a:noFill/>
            <a:miter lim="800000"/>
            <a:headEnd/>
            <a:tailEnd/>
          </a:ln>
        </p:spPr>
        <p:txBody>
          <a:bodyPr wrap="none" lIns="90423" tIns="44422" rIns="90423" bIns="44422">
            <a:spAutoFit/>
          </a:bodyPr>
          <a:lstStyle/>
          <a:p>
            <a:pPr algn="l"/>
            <a:r>
              <a:rPr lang="en-US" sz="2400" b="1" dirty="0">
                <a:solidFill>
                  <a:schemeClr val="hlink"/>
                </a:solidFill>
                <a:latin typeface="Cambria" pitchFamily="18" charset="0"/>
              </a:rPr>
              <a:t>GOD</a:t>
            </a:r>
          </a:p>
        </p:txBody>
      </p:sp>
      <p:sp>
        <p:nvSpPr>
          <p:cNvPr id="79878" name="Rectangle 4"/>
          <p:cNvSpPr>
            <a:spLocks noChangeArrowheads="1"/>
          </p:cNvSpPr>
          <p:nvPr/>
        </p:nvSpPr>
        <p:spPr bwMode="auto">
          <a:xfrm>
            <a:off x="666784" y="3727870"/>
            <a:ext cx="851065" cy="459043"/>
          </a:xfrm>
          <a:prstGeom prst="rect">
            <a:avLst/>
          </a:prstGeom>
          <a:noFill/>
          <a:ln w="12700">
            <a:noFill/>
            <a:miter lim="800000"/>
            <a:headEnd/>
            <a:tailEnd/>
          </a:ln>
        </p:spPr>
        <p:txBody>
          <a:bodyPr wrap="none" lIns="90423" tIns="44422" rIns="90423" bIns="44422">
            <a:spAutoFit/>
          </a:bodyPr>
          <a:lstStyle/>
          <a:p>
            <a:pPr algn="l"/>
            <a:r>
              <a:rPr lang="en-US" sz="2400" b="1" dirty="0">
                <a:solidFill>
                  <a:schemeClr val="tx2"/>
                </a:solidFill>
                <a:latin typeface="Cambria" pitchFamily="18" charset="0"/>
              </a:rPr>
              <a:t>MAN</a:t>
            </a:r>
          </a:p>
        </p:txBody>
      </p:sp>
      <p:sp>
        <p:nvSpPr>
          <p:cNvPr id="79879" name="Text Box 16"/>
          <p:cNvSpPr txBox="1">
            <a:spLocks noChangeArrowheads="1"/>
          </p:cNvSpPr>
          <p:nvPr/>
        </p:nvSpPr>
        <p:spPr bwMode="auto">
          <a:xfrm>
            <a:off x="2286013" y="590551"/>
            <a:ext cx="1761761" cy="338498"/>
          </a:xfrm>
          <a:prstGeom prst="rect">
            <a:avLst/>
          </a:prstGeom>
          <a:noFill/>
          <a:ln w="9525">
            <a:noFill/>
            <a:miter lim="800000"/>
            <a:headEnd/>
            <a:tailEnd/>
          </a:ln>
        </p:spPr>
        <p:txBody>
          <a:bodyPr wrap="none" lIns="91375" tIns="45692" rIns="91375" bIns="45692">
            <a:spAutoFit/>
          </a:bodyPr>
          <a:lstStyle/>
          <a:p>
            <a:pPr algn="l"/>
            <a:r>
              <a:rPr lang="en-US" sz="1600" b="1" dirty="0">
                <a:solidFill>
                  <a:schemeClr val="hlink"/>
                </a:solidFill>
                <a:latin typeface="Cambria" pitchFamily="18" charset="0"/>
              </a:rPr>
              <a:t>Jesus, Son of God</a:t>
            </a:r>
          </a:p>
        </p:txBody>
      </p:sp>
      <p:sp>
        <p:nvSpPr>
          <p:cNvPr id="79880" name="Text Box 17"/>
          <p:cNvSpPr txBox="1">
            <a:spLocks noChangeArrowheads="1"/>
          </p:cNvSpPr>
          <p:nvPr/>
        </p:nvSpPr>
        <p:spPr bwMode="auto">
          <a:xfrm>
            <a:off x="2286031" y="2743202"/>
            <a:ext cx="1797027" cy="338498"/>
          </a:xfrm>
          <a:prstGeom prst="rect">
            <a:avLst/>
          </a:prstGeom>
          <a:noFill/>
          <a:ln w="9525">
            <a:noFill/>
            <a:miter lim="800000"/>
            <a:headEnd/>
            <a:tailEnd/>
          </a:ln>
        </p:spPr>
        <p:txBody>
          <a:bodyPr wrap="none" lIns="91375" tIns="45692" rIns="91375" bIns="45692">
            <a:spAutoFit/>
          </a:bodyPr>
          <a:lstStyle/>
          <a:p>
            <a:pPr algn="l"/>
            <a:r>
              <a:rPr lang="en-US" sz="1600" b="1" dirty="0">
                <a:solidFill>
                  <a:schemeClr val="tx2"/>
                </a:solidFill>
                <a:latin typeface="Cambria" pitchFamily="18" charset="0"/>
              </a:rPr>
              <a:t>Jesus, Son of Man</a:t>
            </a:r>
          </a:p>
        </p:txBody>
      </p:sp>
      <p:sp>
        <p:nvSpPr>
          <p:cNvPr id="79881" name="Line 18"/>
          <p:cNvSpPr>
            <a:spLocks noChangeShapeType="1"/>
          </p:cNvSpPr>
          <p:nvPr/>
        </p:nvSpPr>
        <p:spPr bwMode="auto">
          <a:xfrm>
            <a:off x="228600" y="2800376"/>
            <a:ext cx="1828800" cy="16669"/>
          </a:xfrm>
          <a:prstGeom prst="line">
            <a:avLst/>
          </a:prstGeom>
          <a:noFill/>
          <a:ln w="76200">
            <a:solidFill>
              <a:schemeClr val="tx1"/>
            </a:solidFill>
            <a:round/>
            <a:headEnd/>
            <a:tailEnd/>
          </a:ln>
        </p:spPr>
        <p:txBody>
          <a:bodyPr lIns="91375" tIns="45692" rIns="91375" bIns="45692"/>
          <a:lstStyle/>
          <a:p>
            <a:endParaRPr lang="en-US" sz="1600" dirty="0">
              <a:latin typeface="Cambria" pitchFamily="18" charset="0"/>
            </a:endParaRPr>
          </a:p>
        </p:txBody>
      </p:sp>
      <p:sp>
        <p:nvSpPr>
          <p:cNvPr id="11" name="Rectangle 10"/>
          <p:cNvSpPr>
            <a:spLocks noChangeArrowheads="1"/>
          </p:cNvSpPr>
          <p:nvPr/>
        </p:nvSpPr>
        <p:spPr bwMode="auto">
          <a:xfrm flipH="1" flipV="1">
            <a:off x="381000" y="2228850"/>
            <a:ext cx="457200" cy="1143000"/>
          </a:xfrm>
          <a:prstGeom prst="rect">
            <a:avLst/>
          </a:prstGeom>
          <a:solidFill>
            <a:srgbClr val="FFFF00"/>
          </a:solidFill>
          <a:ln w="9525">
            <a:solidFill>
              <a:schemeClr val="tx1"/>
            </a:solidFill>
            <a:miter lim="800000"/>
            <a:headEnd/>
            <a:tailEnd/>
          </a:ln>
        </p:spPr>
        <p:txBody>
          <a:bodyPr vert="eaVert" wrap="none" lIns="91375" tIns="45692" rIns="91375" bIns="45692" anchor="ctr"/>
          <a:lstStyle/>
          <a:p>
            <a:pPr algn="ctr"/>
            <a:r>
              <a:rPr lang="en-US" b="1">
                <a:solidFill>
                  <a:srgbClr val="000000"/>
                </a:solidFill>
              </a:rPr>
              <a:t>JESUS</a:t>
            </a:r>
          </a:p>
        </p:txBody>
      </p:sp>
      <p:sp>
        <p:nvSpPr>
          <p:cNvPr id="12" name="Rectangle 11"/>
          <p:cNvSpPr>
            <a:spLocks noChangeArrowheads="1"/>
          </p:cNvSpPr>
          <p:nvPr/>
        </p:nvSpPr>
        <p:spPr bwMode="auto">
          <a:xfrm>
            <a:off x="838200" y="2228850"/>
            <a:ext cx="1219200" cy="571500"/>
          </a:xfrm>
          <a:prstGeom prst="rect">
            <a:avLst/>
          </a:prstGeom>
          <a:solidFill>
            <a:srgbClr val="FFFF00"/>
          </a:solidFill>
          <a:ln w="9525">
            <a:solidFill>
              <a:schemeClr val="tx1"/>
            </a:solidFill>
            <a:miter lim="800000"/>
            <a:headEnd/>
            <a:tailEnd/>
          </a:ln>
        </p:spPr>
        <p:txBody>
          <a:bodyPr lIns="91375" tIns="45692" rIns="91375" bIns="45692" anchor="ctr"/>
          <a:lstStyle/>
          <a:p>
            <a:pPr algn="ctr"/>
            <a:r>
              <a:rPr lang="en-US" b="1">
                <a:solidFill>
                  <a:srgbClr val="000000"/>
                </a:solidFill>
              </a:rPr>
              <a:t>Son of God</a:t>
            </a:r>
          </a:p>
        </p:txBody>
      </p:sp>
      <p:sp>
        <p:nvSpPr>
          <p:cNvPr id="13" name="Rectangle 12"/>
          <p:cNvSpPr>
            <a:spLocks noChangeArrowheads="1"/>
          </p:cNvSpPr>
          <p:nvPr/>
        </p:nvSpPr>
        <p:spPr bwMode="auto">
          <a:xfrm>
            <a:off x="838200" y="2800350"/>
            <a:ext cx="1219200" cy="571500"/>
          </a:xfrm>
          <a:prstGeom prst="rect">
            <a:avLst/>
          </a:prstGeom>
          <a:solidFill>
            <a:srgbClr val="FFFF00"/>
          </a:solidFill>
          <a:ln w="9525">
            <a:solidFill>
              <a:schemeClr val="tx1"/>
            </a:solidFill>
            <a:miter lim="800000"/>
            <a:headEnd/>
            <a:tailEnd/>
          </a:ln>
        </p:spPr>
        <p:txBody>
          <a:bodyPr lIns="91375" tIns="45692" rIns="91375" bIns="45692" anchor="ctr"/>
          <a:lstStyle/>
          <a:p>
            <a:pPr algn="ctr"/>
            <a:r>
              <a:rPr lang="en-US" b="1">
                <a:solidFill>
                  <a:srgbClr val="000000"/>
                </a:solidFill>
              </a:rPr>
              <a:t>Son of Man</a:t>
            </a:r>
            <a:endParaRPr lang="en-US">
              <a:solidFill>
                <a:srgbClr val="000000"/>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12340" name="Rectangle 20"/>
          <p:cNvSpPr>
            <a:spLocks noGrp="1" noChangeArrowheads="1"/>
          </p:cNvSpPr>
          <p:nvPr>
            <p:ph type="title"/>
          </p:nvPr>
        </p:nvSpPr>
        <p:spPr>
          <a:xfrm>
            <a:off x="457200" y="-247650"/>
            <a:ext cx="8229600" cy="857250"/>
          </a:xfrm>
          <a:effectLst>
            <a:outerShdw dist="38099" dir="2700000" algn="ctr" rotWithShape="0">
              <a:srgbClr val="000000">
                <a:alpha val="74997"/>
              </a:srgbClr>
            </a:outerShdw>
          </a:effectLst>
        </p:spPr>
        <p:txBody>
          <a:bodyPr/>
          <a:lstStyle/>
          <a:p>
            <a:pPr eaLnBrk="1" hangingPunct="1"/>
            <a:r>
              <a:rPr lang="en-US" sz="2800" b="1" i="1" u="sng" dirty="0">
                <a:solidFill>
                  <a:srgbClr val="FFFF00"/>
                </a:solidFill>
                <a:effectLst/>
                <a:latin typeface="Cambria" pitchFamily="18" charset="0"/>
              </a:rPr>
              <a:t>Jesus</a:t>
            </a:r>
            <a:r>
              <a:rPr lang="ja-JP" altLang="en-US" sz="2800" b="1" i="1" u="sng">
                <a:solidFill>
                  <a:srgbClr val="FFFF00"/>
                </a:solidFill>
                <a:effectLst/>
                <a:latin typeface="Cambria" pitchFamily="18" charset="0"/>
              </a:rPr>
              <a:t>’</a:t>
            </a:r>
            <a:r>
              <a:rPr lang="en-US" altLang="ja-JP" sz="2800" b="1" i="1" u="sng" dirty="0">
                <a:solidFill>
                  <a:srgbClr val="FFFF00"/>
                </a:solidFill>
                <a:effectLst/>
                <a:latin typeface="Cambria" pitchFamily="18" charset="0"/>
              </a:rPr>
              <a:t> Unique Qualifications as High Priest</a:t>
            </a:r>
            <a:endParaRPr lang="en-US" sz="2800" b="1" i="1" u="sng" dirty="0">
              <a:solidFill>
                <a:srgbClr val="FFFF00"/>
              </a:solidFill>
              <a:effectLst/>
              <a:latin typeface="Cambria" pitchFamily="18" charset="0"/>
            </a:endParaRPr>
          </a:p>
        </p:txBody>
      </p:sp>
      <p:sp>
        <p:nvSpPr>
          <p:cNvPr id="83971" name="Rectangle 3"/>
          <p:cNvSpPr>
            <a:spLocks noChangeArrowheads="1"/>
          </p:cNvSpPr>
          <p:nvPr/>
        </p:nvSpPr>
        <p:spPr bwMode="auto">
          <a:xfrm>
            <a:off x="4038695" y="435786"/>
            <a:ext cx="1117162" cy="582154"/>
          </a:xfrm>
          <a:prstGeom prst="rect">
            <a:avLst/>
          </a:prstGeom>
          <a:noFill/>
          <a:ln w="12700">
            <a:noFill/>
            <a:miter lim="800000"/>
            <a:headEnd/>
            <a:tailEnd/>
          </a:ln>
        </p:spPr>
        <p:txBody>
          <a:bodyPr wrap="none" lIns="90423" tIns="44422" rIns="90423" bIns="44422">
            <a:spAutoFit/>
          </a:bodyPr>
          <a:lstStyle/>
          <a:p>
            <a:pPr algn="ctr"/>
            <a:r>
              <a:rPr lang="en-US" sz="3200" b="1" dirty="0">
                <a:latin typeface="Arial" pitchFamily="34" charset="0"/>
              </a:rPr>
              <a:t>GOD</a:t>
            </a:r>
          </a:p>
        </p:txBody>
      </p:sp>
      <p:sp>
        <p:nvSpPr>
          <p:cNvPr id="83972" name="Rectangle 4"/>
          <p:cNvSpPr>
            <a:spLocks noChangeArrowheads="1"/>
          </p:cNvSpPr>
          <p:nvPr/>
        </p:nvSpPr>
        <p:spPr bwMode="auto">
          <a:xfrm>
            <a:off x="4038654" y="3562370"/>
            <a:ext cx="1001746" cy="520599"/>
          </a:xfrm>
          <a:prstGeom prst="rect">
            <a:avLst/>
          </a:prstGeom>
          <a:noFill/>
          <a:ln w="12700">
            <a:noFill/>
            <a:miter lim="800000"/>
            <a:headEnd/>
            <a:tailEnd/>
          </a:ln>
        </p:spPr>
        <p:txBody>
          <a:bodyPr wrap="none" lIns="90423" tIns="44422" rIns="90423" bIns="44422">
            <a:spAutoFit/>
          </a:bodyPr>
          <a:lstStyle/>
          <a:p>
            <a:pPr algn="ctr"/>
            <a:r>
              <a:rPr lang="en-US" sz="2800" b="1" dirty="0">
                <a:latin typeface="Arial" pitchFamily="34" charset="0"/>
              </a:rPr>
              <a:t>MAN</a:t>
            </a:r>
          </a:p>
        </p:txBody>
      </p:sp>
      <p:sp>
        <p:nvSpPr>
          <p:cNvPr id="83973" name="Arc 5"/>
          <p:cNvSpPr>
            <a:spLocks/>
          </p:cNvSpPr>
          <p:nvPr/>
        </p:nvSpPr>
        <p:spPr bwMode="auto">
          <a:xfrm>
            <a:off x="5105400" y="742950"/>
            <a:ext cx="1524000" cy="15430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cap="rnd">
            <a:solidFill>
              <a:schemeClr val="tx1"/>
            </a:solidFill>
            <a:round/>
            <a:headEnd/>
            <a:tailEnd/>
          </a:ln>
        </p:spPr>
        <p:txBody>
          <a:bodyPr lIns="91375" tIns="45692" rIns="91375" bIns="45692"/>
          <a:lstStyle/>
          <a:p>
            <a:pPr algn="ctr"/>
            <a:endParaRPr lang="en-US"/>
          </a:p>
        </p:txBody>
      </p:sp>
      <p:sp>
        <p:nvSpPr>
          <p:cNvPr id="83974" name="Arc 6"/>
          <p:cNvSpPr>
            <a:spLocks/>
          </p:cNvSpPr>
          <p:nvPr/>
        </p:nvSpPr>
        <p:spPr bwMode="auto">
          <a:xfrm rot="10800000">
            <a:off x="5106988" y="2228850"/>
            <a:ext cx="15240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79"/>
                  <a:pt x="9657" y="12"/>
                  <a:pt x="21578" y="0"/>
                </a:cubicBezTo>
              </a:path>
              <a:path w="21600" h="21600" stroke="0" extrusionOk="0">
                <a:moveTo>
                  <a:pt x="-1" y="21599"/>
                </a:moveTo>
                <a:cubicBezTo>
                  <a:pt x="-1" y="9679"/>
                  <a:pt x="9657" y="12"/>
                  <a:pt x="21578" y="0"/>
                </a:cubicBezTo>
                <a:lnTo>
                  <a:pt x="21600" y="21600"/>
                </a:lnTo>
                <a:lnTo>
                  <a:pt x="-1" y="21599"/>
                </a:lnTo>
                <a:close/>
              </a:path>
            </a:pathLst>
          </a:custGeom>
          <a:noFill/>
          <a:ln w="25400" cap="rnd">
            <a:solidFill>
              <a:schemeClr val="tx1"/>
            </a:solidFill>
            <a:round/>
            <a:headEnd/>
            <a:tailEnd type="triangle" w="med" len="med"/>
          </a:ln>
        </p:spPr>
        <p:txBody>
          <a:bodyPr rot="10800000" lIns="91375" tIns="45692" rIns="91375" bIns="45692"/>
          <a:lstStyle/>
          <a:p>
            <a:pPr algn="ctr"/>
            <a:endParaRPr lang="en-US"/>
          </a:p>
        </p:txBody>
      </p:sp>
      <p:sp>
        <p:nvSpPr>
          <p:cNvPr id="83975" name="Arc 7"/>
          <p:cNvSpPr>
            <a:spLocks/>
          </p:cNvSpPr>
          <p:nvPr/>
        </p:nvSpPr>
        <p:spPr bwMode="auto">
          <a:xfrm>
            <a:off x="2439988" y="742950"/>
            <a:ext cx="15240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79"/>
                  <a:pt x="9657" y="12"/>
                  <a:pt x="21578" y="0"/>
                </a:cubicBezTo>
              </a:path>
              <a:path w="21600" h="21600" stroke="0" extrusionOk="0">
                <a:moveTo>
                  <a:pt x="-1" y="21599"/>
                </a:moveTo>
                <a:cubicBezTo>
                  <a:pt x="-1" y="9679"/>
                  <a:pt x="9657" y="12"/>
                  <a:pt x="21578" y="0"/>
                </a:cubicBezTo>
                <a:lnTo>
                  <a:pt x="21600" y="21600"/>
                </a:lnTo>
                <a:lnTo>
                  <a:pt x="-1" y="21599"/>
                </a:lnTo>
                <a:close/>
              </a:path>
            </a:pathLst>
          </a:custGeom>
          <a:noFill/>
          <a:ln w="25400" cap="rnd">
            <a:solidFill>
              <a:schemeClr val="tx1"/>
            </a:solidFill>
            <a:round/>
            <a:headEnd/>
            <a:tailEnd type="triangle" w="med" len="med"/>
          </a:ln>
        </p:spPr>
        <p:txBody>
          <a:bodyPr lIns="91375" tIns="45692" rIns="91375" bIns="45692"/>
          <a:lstStyle/>
          <a:p>
            <a:pPr algn="ctr"/>
            <a:endParaRPr lang="en-US"/>
          </a:p>
        </p:txBody>
      </p:sp>
      <p:sp>
        <p:nvSpPr>
          <p:cNvPr id="83976" name="Arc 8"/>
          <p:cNvSpPr>
            <a:spLocks/>
          </p:cNvSpPr>
          <p:nvPr/>
        </p:nvSpPr>
        <p:spPr bwMode="auto">
          <a:xfrm rot="10800000">
            <a:off x="2438400" y="2228850"/>
            <a:ext cx="1524000" cy="15430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cap="rnd">
            <a:solidFill>
              <a:schemeClr val="tx1"/>
            </a:solidFill>
            <a:round/>
            <a:headEnd/>
            <a:tailEnd/>
          </a:ln>
        </p:spPr>
        <p:txBody>
          <a:bodyPr rot="10800000" lIns="91375" tIns="45692" rIns="91375" bIns="45692"/>
          <a:lstStyle/>
          <a:p>
            <a:pPr algn="ctr"/>
            <a:endParaRPr lang="en-US"/>
          </a:p>
        </p:txBody>
      </p:sp>
      <p:sp>
        <p:nvSpPr>
          <p:cNvPr id="83977" name="Rectangle 9"/>
          <p:cNvSpPr>
            <a:spLocks noChangeArrowheads="1"/>
          </p:cNvSpPr>
          <p:nvPr/>
        </p:nvSpPr>
        <p:spPr bwMode="auto">
          <a:xfrm>
            <a:off x="914400" y="1970502"/>
            <a:ext cx="2001838" cy="643709"/>
          </a:xfrm>
          <a:prstGeom prst="rect">
            <a:avLst/>
          </a:prstGeom>
          <a:solidFill>
            <a:srgbClr val="002060"/>
          </a:solidFill>
          <a:ln w="12700">
            <a:solidFill>
              <a:schemeClr val="tx1"/>
            </a:solidFill>
            <a:miter lim="800000"/>
            <a:headEnd/>
            <a:tailEnd/>
          </a:ln>
        </p:spPr>
        <p:txBody>
          <a:bodyPr lIns="90423" tIns="44422" rIns="90423" bIns="44422">
            <a:spAutoFit/>
          </a:bodyPr>
          <a:lstStyle/>
          <a:p>
            <a:pPr algn="ctr"/>
            <a:r>
              <a:rPr lang="en-US" b="1" dirty="0">
                <a:latin typeface="Arial" pitchFamily="34" charset="0"/>
              </a:rPr>
              <a:t>Represent Man to God</a:t>
            </a:r>
          </a:p>
        </p:txBody>
      </p:sp>
      <p:sp>
        <p:nvSpPr>
          <p:cNvPr id="83978" name="Line 12"/>
          <p:cNvSpPr>
            <a:spLocks noChangeShapeType="1"/>
          </p:cNvSpPr>
          <p:nvPr/>
        </p:nvSpPr>
        <p:spPr bwMode="auto">
          <a:xfrm flipH="1" flipV="1">
            <a:off x="3124200" y="2456260"/>
            <a:ext cx="1143000" cy="114300"/>
          </a:xfrm>
          <a:prstGeom prst="line">
            <a:avLst/>
          </a:prstGeom>
          <a:noFill/>
          <a:ln w="25400">
            <a:solidFill>
              <a:schemeClr val="tx1"/>
            </a:solidFill>
            <a:round/>
            <a:headEnd/>
            <a:tailEnd type="triangle" w="med" len="med"/>
          </a:ln>
        </p:spPr>
        <p:txBody>
          <a:bodyPr lIns="91375" tIns="45692" rIns="91375" bIns="45692"/>
          <a:lstStyle/>
          <a:p>
            <a:pPr algn="ctr"/>
            <a:endParaRPr lang="en-US"/>
          </a:p>
        </p:txBody>
      </p:sp>
      <p:sp>
        <p:nvSpPr>
          <p:cNvPr id="83979" name="Line 13"/>
          <p:cNvSpPr>
            <a:spLocks noChangeShapeType="1"/>
          </p:cNvSpPr>
          <p:nvPr/>
        </p:nvSpPr>
        <p:spPr bwMode="auto">
          <a:xfrm>
            <a:off x="5105400" y="2056210"/>
            <a:ext cx="914400" cy="228600"/>
          </a:xfrm>
          <a:prstGeom prst="line">
            <a:avLst/>
          </a:prstGeom>
          <a:noFill/>
          <a:ln w="25400">
            <a:solidFill>
              <a:schemeClr val="tx1"/>
            </a:solidFill>
            <a:round/>
            <a:headEnd/>
            <a:tailEnd type="triangle" w="med" len="med"/>
          </a:ln>
        </p:spPr>
        <p:txBody>
          <a:bodyPr lIns="91375" tIns="45692" rIns="91375" bIns="45692"/>
          <a:lstStyle/>
          <a:p>
            <a:pPr algn="ctr"/>
            <a:endParaRPr lang="en-US"/>
          </a:p>
        </p:txBody>
      </p:sp>
      <p:sp>
        <p:nvSpPr>
          <p:cNvPr id="83980" name="Line 14"/>
          <p:cNvSpPr>
            <a:spLocks noChangeShapeType="1"/>
          </p:cNvSpPr>
          <p:nvPr/>
        </p:nvSpPr>
        <p:spPr bwMode="auto">
          <a:xfrm>
            <a:off x="3733800" y="2415779"/>
            <a:ext cx="1676400" cy="0"/>
          </a:xfrm>
          <a:prstGeom prst="line">
            <a:avLst/>
          </a:prstGeom>
          <a:noFill/>
          <a:ln w="76200">
            <a:solidFill>
              <a:schemeClr val="tx1"/>
            </a:solidFill>
            <a:round/>
            <a:headEnd/>
            <a:tailEnd/>
          </a:ln>
        </p:spPr>
        <p:txBody>
          <a:bodyPr lIns="91375" tIns="45692" rIns="91375" bIns="45692"/>
          <a:lstStyle/>
          <a:p>
            <a:pPr algn="ctr"/>
            <a:endParaRPr lang="en-US"/>
          </a:p>
        </p:txBody>
      </p:sp>
      <p:sp>
        <p:nvSpPr>
          <p:cNvPr id="83981" name="Rectangle 15"/>
          <p:cNvSpPr>
            <a:spLocks noChangeArrowheads="1"/>
          </p:cNvSpPr>
          <p:nvPr/>
        </p:nvSpPr>
        <p:spPr bwMode="auto">
          <a:xfrm flipH="1" flipV="1">
            <a:off x="3733800" y="1827610"/>
            <a:ext cx="457200" cy="1143000"/>
          </a:xfrm>
          <a:prstGeom prst="rect">
            <a:avLst/>
          </a:prstGeom>
          <a:solidFill>
            <a:srgbClr val="FFFF00"/>
          </a:solidFill>
          <a:ln w="9525">
            <a:solidFill>
              <a:srgbClr val="000000"/>
            </a:solidFill>
            <a:miter lim="800000"/>
            <a:headEnd/>
            <a:tailEnd/>
          </a:ln>
        </p:spPr>
        <p:txBody>
          <a:bodyPr vert="eaVert" wrap="none" lIns="91375" tIns="45692" rIns="91375" bIns="45692" anchor="ctr"/>
          <a:lstStyle/>
          <a:p>
            <a:pPr algn="ctr"/>
            <a:r>
              <a:rPr lang="en-US" b="1" dirty="0">
                <a:solidFill>
                  <a:srgbClr val="000000"/>
                </a:solidFill>
                <a:latin typeface="Cambria" pitchFamily="18" charset="0"/>
              </a:rPr>
              <a:t>JESUS</a:t>
            </a:r>
          </a:p>
        </p:txBody>
      </p:sp>
      <p:sp>
        <p:nvSpPr>
          <p:cNvPr id="83982" name="Rectangle 16"/>
          <p:cNvSpPr>
            <a:spLocks noChangeArrowheads="1"/>
          </p:cNvSpPr>
          <p:nvPr/>
        </p:nvSpPr>
        <p:spPr bwMode="auto">
          <a:xfrm>
            <a:off x="4191000" y="1827610"/>
            <a:ext cx="1219200" cy="571500"/>
          </a:xfrm>
          <a:prstGeom prst="rect">
            <a:avLst/>
          </a:prstGeom>
          <a:solidFill>
            <a:srgbClr val="FFFF00"/>
          </a:solidFill>
          <a:ln w="9525">
            <a:solidFill>
              <a:srgbClr val="000000"/>
            </a:solidFill>
            <a:miter lim="800000"/>
            <a:headEnd/>
            <a:tailEnd/>
          </a:ln>
        </p:spPr>
        <p:txBody>
          <a:bodyPr lIns="91375" tIns="45692" rIns="91375" bIns="45692" anchor="ctr"/>
          <a:lstStyle/>
          <a:p>
            <a:pPr algn="ctr"/>
            <a:r>
              <a:rPr lang="en-US" b="1" dirty="0">
                <a:solidFill>
                  <a:srgbClr val="000000"/>
                </a:solidFill>
                <a:latin typeface="Cambria" pitchFamily="18" charset="0"/>
              </a:rPr>
              <a:t>Son of God</a:t>
            </a:r>
          </a:p>
        </p:txBody>
      </p:sp>
      <p:sp>
        <p:nvSpPr>
          <p:cNvPr id="83983" name="Rectangle 17"/>
          <p:cNvSpPr>
            <a:spLocks noChangeArrowheads="1"/>
          </p:cNvSpPr>
          <p:nvPr/>
        </p:nvSpPr>
        <p:spPr bwMode="auto">
          <a:xfrm>
            <a:off x="4191000" y="2399110"/>
            <a:ext cx="1219200" cy="571500"/>
          </a:xfrm>
          <a:prstGeom prst="rect">
            <a:avLst/>
          </a:prstGeom>
          <a:solidFill>
            <a:srgbClr val="FFFF00"/>
          </a:solidFill>
          <a:ln w="9525">
            <a:solidFill>
              <a:srgbClr val="000000"/>
            </a:solidFill>
            <a:miter lim="800000"/>
            <a:headEnd/>
            <a:tailEnd/>
          </a:ln>
        </p:spPr>
        <p:txBody>
          <a:bodyPr lIns="91375" tIns="45692" rIns="91375" bIns="45692" anchor="ctr"/>
          <a:lstStyle/>
          <a:p>
            <a:pPr algn="ctr"/>
            <a:r>
              <a:rPr lang="en-US" b="1" dirty="0">
                <a:solidFill>
                  <a:srgbClr val="000000"/>
                </a:solidFill>
                <a:latin typeface="Cambria" pitchFamily="18" charset="0"/>
              </a:rPr>
              <a:t>Son of Man</a:t>
            </a:r>
            <a:endParaRPr lang="en-US" dirty="0">
              <a:solidFill>
                <a:srgbClr val="000000"/>
              </a:solidFill>
              <a:latin typeface="Cambria" pitchFamily="18" charset="0"/>
            </a:endParaRPr>
          </a:p>
        </p:txBody>
      </p:sp>
      <p:sp>
        <p:nvSpPr>
          <p:cNvPr id="83984" name="Rectangle 18"/>
          <p:cNvSpPr>
            <a:spLocks noChangeArrowheads="1"/>
          </p:cNvSpPr>
          <p:nvPr/>
        </p:nvSpPr>
        <p:spPr bwMode="auto">
          <a:xfrm>
            <a:off x="6172200" y="1970502"/>
            <a:ext cx="2001838" cy="643709"/>
          </a:xfrm>
          <a:prstGeom prst="rect">
            <a:avLst/>
          </a:prstGeom>
          <a:solidFill>
            <a:srgbClr val="002060"/>
          </a:solidFill>
          <a:ln w="12700">
            <a:solidFill>
              <a:schemeClr val="tx1"/>
            </a:solidFill>
            <a:miter lim="800000"/>
            <a:headEnd/>
            <a:tailEnd/>
          </a:ln>
        </p:spPr>
        <p:txBody>
          <a:bodyPr lIns="90423" tIns="44422" rIns="90423" bIns="44422">
            <a:spAutoFit/>
          </a:bodyPr>
          <a:lstStyle/>
          <a:p>
            <a:pPr algn="ctr"/>
            <a:r>
              <a:rPr lang="en-US" b="1">
                <a:latin typeface="Arial" pitchFamily="34" charset="0"/>
              </a:rPr>
              <a:t>Represent God to Man</a:t>
            </a:r>
          </a:p>
        </p:txBody>
      </p:sp>
      <p:sp>
        <p:nvSpPr>
          <p:cNvPr id="83985" name="Text Box 23"/>
          <p:cNvSpPr txBox="1">
            <a:spLocks noChangeArrowheads="1"/>
          </p:cNvSpPr>
          <p:nvPr/>
        </p:nvSpPr>
        <p:spPr bwMode="auto">
          <a:xfrm>
            <a:off x="2667000" y="2970636"/>
            <a:ext cx="3581400" cy="646274"/>
          </a:xfrm>
          <a:prstGeom prst="rect">
            <a:avLst/>
          </a:prstGeom>
          <a:noFill/>
          <a:ln w="9525">
            <a:noFill/>
            <a:miter lim="800000"/>
            <a:headEnd/>
            <a:tailEnd/>
          </a:ln>
        </p:spPr>
        <p:txBody>
          <a:bodyPr wrap="square" lIns="91375" tIns="45692" rIns="91375" bIns="45692">
            <a:spAutoFit/>
          </a:bodyPr>
          <a:lstStyle/>
          <a:p>
            <a:pPr algn="ctr"/>
            <a:r>
              <a:rPr lang="en-US" b="1" dirty="0"/>
              <a:t>We have a Redeemer High Priest who is </a:t>
            </a:r>
            <a:r>
              <a:rPr lang="en-US" b="1" dirty="0">
                <a:solidFill>
                  <a:srgbClr val="FFFF00"/>
                </a:solidFill>
              </a:rPr>
              <a:t>Merciful</a:t>
            </a:r>
            <a:r>
              <a:rPr lang="en-US" b="1" dirty="0"/>
              <a:t>.</a:t>
            </a:r>
          </a:p>
        </p:txBody>
      </p:sp>
      <p:sp>
        <p:nvSpPr>
          <p:cNvPr id="83986" name="Rectangle 24"/>
          <p:cNvSpPr>
            <a:spLocks noChangeArrowheads="1"/>
          </p:cNvSpPr>
          <p:nvPr/>
        </p:nvSpPr>
        <p:spPr bwMode="auto">
          <a:xfrm>
            <a:off x="3124200" y="1045393"/>
            <a:ext cx="2895600" cy="646274"/>
          </a:xfrm>
          <a:prstGeom prst="rect">
            <a:avLst/>
          </a:prstGeom>
          <a:noFill/>
          <a:ln w="9525">
            <a:noFill/>
            <a:miter lim="800000"/>
            <a:headEnd/>
            <a:tailEnd/>
          </a:ln>
        </p:spPr>
        <p:txBody>
          <a:bodyPr wrap="square" lIns="91375" tIns="45692" rIns="91375" bIns="45692">
            <a:spAutoFit/>
          </a:bodyPr>
          <a:lstStyle/>
          <a:p>
            <a:pPr algn="ctr"/>
            <a:r>
              <a:rPr lang="en-US" b="1" dirty="0"/>
              <a:t>We have a Divine High Priest who is </a:t>
            </a:r>
            <a:r>
              <a:rPr lang="en-US" b="1" dirty="0">
                <a:solidFill>
                  <a:srgbClr val="FFFF00"/>
                </a:solidFill>
              </a:rPr>
              <a:t>Faithful</a:t>
            </a:r>
            <a:r>
              <a:rPr lang="en-US" b="1" dirty="0"/>
              <a:t>.</a:t>
            </a:r>
          </a:p>
        </p:txBody>
      </p:sp>
      <p:sp>
        <p:nvSpPr>
          <p:cNvPr id="19" name="Text Box 19"/>
          <p:cNvSpPr txBox="1">
            <a:spLocks noChangeArrowheads="1"/>
          </p:cNvSpPr>
          <p:nvPr/>
        </p:nvSpPr>
        <p:spPr bwMode="auto">
          <a:xfrm>
            <a:off x="76200" y="4127856"/>
            <a:ext cx="9067800" cy="1015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394" tIns="45700" rIns="91394" bIns="45700">
            <a:spAutoFit/>
          </a:bodyPr>
          <a:lstStyle/>
          <a:p>
            <a:pPr algn="ctr" defTabSz="913932" eaLnBrk="0" fontAlgn="base" hangingPunct="0">
              <a:spcBef>
                <a:spcPct val="0"/>
              </a:spcBef>
              <a:spcAft>
                <a:spcPct val="0"/>
              </a:spcAft>
              <a:defRPr/>
            </a:pPr>
            <a:r>
              <a:rPr lang="en-US" sz="2000" b="1" i="1" dirty="0">
                <a:solidFill>
                  <a:srgbClr val="FFFFFF"/>
                </a:solidFill>
                <a:latin typeface="Cambria" pitchFamily="18" charset="0"/>
              </a:rPr>
              <a:t>Therefore, in all things He had to be made like His brethren, that He might be a </a:t>
            </a:r>
            <a:r>
              <a:rPr lang="en-US" sz="2000" b="1" i="1" dirty="0">
                <a:solidFill>
                  <a:srgbClr val="FFFF00"/>
                </a:solidFill>
                <a:latin typeface="Cambria" pitchFamily="18" charset="0"/>
              </a:rPr>
              <a:t>merciful </a:t>
            </a:r>
            <a:r>
              <a:rPr lang="en-US" sz="2000" b="1" i="1" dirty="0">
                <a:solidFill>
                  <a:srgbClr val="FFFFFF"/>
                </a:solidFill>
                <a:latin typeface="Cambria" pitchFamily="18" charset="0"/>
              </a:rPr>
              <a:t>and </a:t>
            </a:r>
            <a:r>
              <a:rPr lang="en-US" sz="2000" b="1" i="1" dirty="0">
                <a:solidFill>
                  <a:srgbClr val="FFFF00"/>
                </a:solidFill>
                <a:latin typeface="Cambria" pitchFamily="18" charset="0"/>
              </a:rPr>
              <a:t>faithful</a:t>
            </a:r>
            <a:r>
              <a:rPr lang="en-US" sz="2000" b="1" i="1" dirty="0">
                <a:solidFill>
                  <a:srgbClr val="FFFFFF"/>
                </a:solidFill>
                <a:latin typeface="Cambria" pitchFamily="18" charset="0"/>
              </a:rPr>
              <a:t> High Priest in things pertaining to God, to make propitiation for the sins of the people (Heb 2:17).</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152400" y="438153"/>
            <a:ext cx="8991600" cy="523164"/>
          </a:xfrm>
          <a:prstGeom prst="rect">
            <a:avLst/>
          </a:prstGeom>
          <a:noFill/>
          <a:ln w="9525">
            <a:noFill/>
            <a:miter lim="800000"/>
            <a:headEnd/>
            <a:tailEnd/>
          </a:ln>
          <a:effectLst/>
        </p:spPr>
        <p:txBody>
          <a:bodyPr lIns="91375" tIns="45692" rIns="91375" bIns="45692">
            <a:spAutoFit/>
          </a:bodyPr>
          <a:lstStyle/>
          <a:p>
            <a:pPr algn="ctr">
              <a:spcBef>
                <a:spcPct val="50000"/>
              </a:spcBef>
            </a:pPr>
            <a:r>
              <a:rPr lang="en-US" sz="2800" dirty="0">
                <a:solidFill>
                  <a:srgbClr val="FFFF00"/>
                </a:solidFill>
                <a:latin typeface="Cambria" pitchFamily="18" charset="0"/>
              </a:rPr>
              <a:t>Chapter 1 Objectives (the student will be able to . . .)</a:t>
            </a:r>
          </a:p>
        </p:txBody>
      </p:sp>
      <p:sp>
        <p:nvSpPr>
          <p:cNvPr id="58372" name="Rectangle 4"/>
          <p:cNvSpPr>
            <a:spLocks noGrp="1" noChangeArrowheads="1"/>
          </p:cNvSpPr>
          <p:nvPr>
            <p:ph type="body" sz="half" idx="1"/>
          </p:nvPr>
        </p:nvSpPr>
        <p:spPr>
          <a:xfrm>
            <a:off x="381000" y="1123950"/>
            <a:ext cx="8458200" cy="3657600"/>
          </a:xfrm>
        </p:spPr>
        <p:txBody>
          <a:bodyPr/>
          <a:lstStyle/>
          <a:p>
            <a:pPr marL="533018" indent="-533018">
              <a:lnSpc>
                <a:spcPct val="90000"/>
              </a:lnSpc>
              <a:spcAft>
                <a:spcPts val="1200"/>
              </a:spcAft>
              <a:buSzPct val="85000"/>
              <a:buFont typeface="Wingdings" pitchFamily="2" charset="2"/>
              <a:buAutoNum type="arabicPeriod"/>
            </a:pPr>
            <a:r>
              <a:rPr lang="en-US" b="0" dirty="0">
                <a:effectLst/>
                <a:latin typeface="Cambria" pitchFamily="18" charset="0"/>
              </a:rPr>
              <a:t>Know the overall message and the primary comparison of Chapter 1</a:t>
            </a:r>
          </a:p>
          <a:p>
            <a:pPr marL="533018" indent="-533018">
              <a:lnSpc>
                <a:spcPct val="90000"/>
              </a:lnSpc>
              <a:spcAft>
                <a:spcPts val="1200"/>
              </a:spcAft>
              <a:buSzPct val="85000"/>
              <a:buFont typeface="Wingdings" pitchFamily="2" charset="2"/>
              <a:buAutoNum type="arabicPeriod"/>
            </a:pPr>
            <a:r>
              <a:rPr lang="en-US" b="0" dirty="0">
                <a:effectLst/>
                <a:latin typeface="Cambria" pitchFamily="18" charset="0"/>
              </a:rPr>
              <a:t>Learn the seven characteristics of the “Son”</a:t>
            </a:r>
          </a:p>
        </p:txBody>
      </p:sp>
      <p:sp>
        <p:nvSpPr>
          <p:cNvPr id="58373" name="Rectangle 5"/>
          <p:cNvSpPr>
            <a:spLocks noChangeArrowheads="1"/>
          </p:cNvSpPr>
          <p:nvPr/>
        </p:nvSpPr>
        <p:spPr bwMode="auto">
          <a:xfrm>
            <a:off x="152400" y="-19050"/>
            <a:ext cx="8637587" cy="523164"/>
          </a:xfrm>
          <a:prstGeom prst="rect">
            <a:avLst/>
          </a:prstGeom>
          <a:noFill/>
          <a:ln w="9525">
            <a:noFill/>
            <a:miter lim="800000"/>
            <a:headEnd/>
            <a:tailEnd/>
          </a:ln>
          <a:effectLst/>
        </p:spPr>
        <p:txBody>
          <a:bodyPr lIns="91375" tIns="45692" rIns="91375" bIns="45692" anchor="b">
            <a:spAutoFit/>
          </a:bodyPr>
          <a:lstStyle/>
          <a:p>
            <a:pPr algn="ctr"/>
            <a:r>
              <a:rPr lang="en-US" sz="2800" b="1" i="1" u="sng" dirty="0">
                <a:solidFill>
                  <a:srgbClr val="FFFF00"/>
                </a:solidFill>
                <a:latin typeface="Cambria" pitchFamily="18" charset="0"/>
              </a:rPr>
              <a:t>Hebrews Chapter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13" y="16"/>
            <a:ext cx="8621031" cy="523139"/>
          </a:xfrm>
          <a:prstGeom prst="rect">
            <a:avLst/>
          </a:prstGeom>
          <a:noFill/>
        </p:spPr>
        <p:txBody>
          <a:bodyPr wrap="none" lIns="91353" tIns="45680" rIns="91353" bIns="45680" rtlCol="0">
            <a:spAutoFit/>
          </a:bodyPr>
          <a:lstStyle/>
          <a:p>
            <a:r>
              <a:rPr lang="en-US" sz="2800" b="1" u="sng" dirty="0">
                <a:solidFill>
                  <a:srgbClr val="FFFF00"/>
                </a:solidFill>
                <a:latin typeface="Cambria" pitchFamily="18" charset="0"/>
              </a:rPr>
              <a:t>Hebrews 2:17-  “a merciful and faithful high priest” </a:t>
            </a:r>
          </a:p>
        </p:txBody>
      </p:sp>
      <p:cxnSp>
        <p:nvCxnSpPr>
          <p:cNvPr id="13" name="Straight Connector 12"/>
          <p:cNvCxnSpPr/>
          <p:nvPr/>
        </p:nvCxnSpPr>
        <p:spPr bwMode="auto">
          <a:xfrm>
            <a:off x="3962400" y="1581150"/>
            <a:ext cx="4114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4" name="Rectangle 3"/>
          <p:cNvSpPr/>
          <p:nvPr/>
        </p:nvSpPr>
        <p:spPr>
          <a:xfrm>
            <a:off x="304800" y="819152"/>
            <a:ext cx="8610600" cy="1569604"/>
          </a:xfrm>
          <a:prstGeom prst="rect">
            <a:avLst/>
          </a:prstGeom>
        </p:spPr>
        <p:txBody>
          <a:bodyPr wrap="square" lIns="91375" tIns="45692" rIns="91375" bIns="45692">
            <a:spAutoFit/>
          </a:bodyPr>
          <a:lstStyle/>
          <a:p>
            <a:pPr algn="ctr"/>
            <a:r>
              <a:rPr lang="en-US" sz="2400" baseline="30000" dirty="0">
                <a:solidFill>
                  <a:srgbClr val="FFFFFF"/>
                </a:solidFill>
                <a:latin typeface="Cambria" pitchFamily="18" charset="0"/>
              </a:rPr>
              <a:t> </a:t>
            </a:r>
            <a:r>
              <a:rPr lang="en-US" sz="2400" dirty="0">
                <a:solidFill>
                  <a:srgbClr val="FFFFFF"/>
                </a:solidFill>
                <a:latin typeface="Cambria" pitchFamily="18" charset="0"/>
              </a:rPr>
              <a:t>Therefore, He had to be made like His brethren in all things, so that He might become a merciful and faithful high priest in things pertaining to God, to make propitiation for the sins of the people. .</a:t>
            </a:r>
          </a:p>
        </p:txBody>
      </p:sp>
      <p:sp>
        <p:nvSpPr>
          <p:cNvPr id="16" name="TextBox 15"/>
          <p:cNvSpPr txBox="1"/>
          <p:nvPr/>
        </p:nvSpPr>
        <p:spPr>
          <a:xfrm>
            <a:off x="1143018" y="2952760"/>
            <a:ext cx="6662628" cy="1200288"/>
          </a:xfrm>
          <a:prstGeom prst="rect">
            <a:avLst/>
          </a:prstGeom>
          <a:noFill/>
        </p:spPr>
        <p:txBody>
          <a:bodyPr wrap="none" lIns="91394" tIns="45700" rIns="91394" bIns="45700" rtlCol="0">
            <a:spAutoFit/>
          </a:bodyPr>
          <a:lstStyle/>
          <a:p>
            <a:r>
              <a:rPr lang="en-US" sz="2800" b="1" i="1" u="sng" dirty="0">
                <a:solidFill>
                  <a:srgbClr val="FFFF00"/>
                </a:solidFill>
                <a:latin typeface="Cambria" pitchFamily="18" charset="0"/>
              </a:rPr>
              <a:t>3:1-4:13</a:t>
            </a:r>
            <a:r>
              <a:rPr lang="en-US" sz="2800" dirty="0">
                <a:latin typeface="Cambria" pitchFamily="18" charset="0"/>
              </a:rPr>
              <a:t> – Christ is a </a:t>
            </a:r>
            <a:r>
              <a:rPr lang="en-US" sz="2800" u="sng" dirty="0">
                <a:solidFill>
                  <a:srgbClr val="FFFF00"/>
                </a:solidFill>
                <a:latin typeface="Cambria" pitchFamily="18" charset="0"/>
              </a:rPr>
              <a:t>faithful</a:t>
            </a:r>
            <a:r>
              <a:rPr lang="en-US" sz="2800" dirty="0">
                <a:latin typeface="Cambria" pitchFamily="18" charset="0"/>
              </a:rPr>
              <a:t> high priest</a:t>
            </a:r>
          </a:p>
          <a:p>
            <a:endParaRPr lang="en-US" sz="1600" dirty="0">
              <a:latin typeface="Cambria" pitchFamily="18" charset="0"/>
            </a:endParaRPr>
          </a:p>
          <a:p>
            <a:r>
              <a:rPr lang="en-US" sz="2800" b="1" i="1" u="sng" dirty="0">
                <a:solidFill>
                  <a:srgbClr val="FFFF00"/>
                </a:solidFill>
                <a:latin typeface="Cambria" pitchFamily="18" charset="0"/>
              </a:rPr>
              <a:t>4:14-5:10</a:t>
            </a:r>
            <a:r>
              <a:rPr lang="en-US" sz="2800" dirty="0">
                <a:latin typeface="Cambria" pitchFamily="18" charset="0"/>
              </a:rPr>
              <a:t> – Christ is a </a:t>
            </a:r>
            <a:r>
              <a:rPr lang="en-US" sz="2800" u="sng" dirty="0">
                <a:solidFill>
                  <a:srgbClr val="FFFF00"/>
                </a:solidFill>
                <a:latin typeface="Cambria" pitchFamily="18" charset="0"/>
              </a:rPr>
              <a:t>merciful</a:t>
            </a:r>
            <a:r>
              <a:rPr lang="en-US" sz="2800" dirty="0">
                <a:latin typeface="Cambria" pitchFamily="18" charset="0"/>
              </a:rPr>
              <a:t> high priest</a:t>
            </a: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 name="Rounded Rectangle 4"/>
          <p:cNvSpPr/>
          <p:nvPr/>
        </p:nvSpPr>
        <p:spPr bwMode="auto">
          <a:xfrm>
            <a:off x="609600" y="1657350"/>
            <a:ext cx="8077200" cy="1752600"/>
          </a:xfrm>
          <a:prstGeom prst="roundRect">
            <a:avLst/>
          </a:prstGeom>
          <a:solidFill>
            <a:srgbClr val="002060"/>
          </a:solid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i="1" u="sng" dirty="0">
                <a:solidFill>
                  <a:srgbClr val="FFFF00"/>
                </a:solidFill>
                <a:latin typeface="Cambria" pitchFamily="18" charset="0"/>
              </a:rPr>
              <a:t>Does this remind you of anything? </a:t>
            </a:r>
          </a:p>
          <a:p>
            <a:pPr algn="ctr"/>
            <a:r>
              <a:rPr lang="en-US" sz="2400" dirty="0">
                <a:solidFill>
                  <a:srgbClr val="FFFFFF"/>
                </a:solidFill>
                <a:latin typeface="Cambria" pitchFamily="18" charset="0"/>
              </a:rPr>
              <a:t>A leader who is not ashamed to identify with his brethren, who leads his people against a terrible enemy and are freed from slavery after the defeat of that enemy? </a:t>
            </a:r>
            <a:endParaRPr lang="en-US" sz="24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srcRect l="2370" t="21945" r="48333" b="23241"/>
          <a:stretch/>
        </p:blipFill>
        <p:spPr>
          <a:xfrm>
            <a:off x="2743200" y="1047750"/>
            <a:ext cx="3582096" cy="2987322"/>
          </a:xfrm>
          <a:prstGeom prst="rect">
            <a:avLst/>
          </a:prstGeom>
        </p:spPr>
      </p:pic>
      <p:sp>
        <p:nvSpPr>
          <p:cNvPr id="4" name="TextBox 3"/>
          <p:cNvSpPr txBox="1"/>
          <p:nvPr/>
        </p:nvSpPr>
        <p:spPr>
          <a:xfrm>
            <a:off x="3810053" y="2190765"/>
            <a:ext cx="1522998" cy="923249"/>
          </a:xfrm>
          <a:prstGeom prst="rect">
            <a:avLst/>
          </a:prstGeom>
          <a:noFill/>
        </p:spPr>
        <p:txBody>
          <a:bodyPr wrap="none" lIns="91353" tIns="45680" rIns="91353" bIns="45680" rtlCol="0">
            <a:spAutoFit/>
          </a:bodyPr>
          <a:lstStyle/>
          <a:p>
            <a:pPr algn="ctr" eaLnBrk="0" fontAlgn="base" hangingPunct="0">
              <a:spcBef>
                <a:spcPct val="0"/>
              </a:spcBef>
              <a:spcAft>
                <a:spcPct val="0"/>
              </a:spcAft>
            </a:pPr>
            <a:r>
              <a:rPr lang="en-US" sz="5400" dirty="0">
                <a:solidFill>
                  <a:srgbClr val="FFFFFF"/>
                </a:solidFill>
                <a:effectLst>
                  <a:glow rad="101600">
                    <a:srgbClr val="000000">
                      <a:alpha val="40000"/>
                    </a:srgbClr>
                  </a:glow>
                </a:effectLst>
                <a:ea typeface="ＭＳ Ｐゴシック" charset="0"/>
              </a:rPr>
              <a:t>SON</a:t>
            </a:r>
          </a:p>
        </p:txBody>
      </p:sp>
      <p:sp>
        <p:nvSpPr>
          <p:cNvPr id="6" name="TextBox 5"/>
          <p:cNvSpPr txBox="1"/>
          <p:nvPr/>
        </p:nvSpPr>
        <p:spPr>
          <a:xfrm rot="1311209">
            <a:off x="3403547" y="3728436"/>
            <a:ext cx="981183" cy="461584"/>
          </a:xfrm>
          <a:prstGeom prst="rect">
            <a:avLst/>
          </a:prstGeom>
          <a:noFill/>
        </p:spPr>
        <p:txBody>
          <a:bodyPr wrap="none" lIns="91353" tIns="45680" rIns="91353" bIns="45680" rtlCol="0">
            <a:spAutoFit/>
          </a:bodyPr>
          <a:lstStyle/>
          <a:p>
            <a:pPr algn="ctr" eaLnBrk="0" fontAlgn="base" hangingPunct="0">
              <a:spcBef>
                <a:spcPct val="0"/>
              </a:spcBef>
              <a:spcAft>
                <a:spcPct val="0"/>
              </a:spcAft>
            </a:pPr>
            <a:r>
              <a:rPr lang="en-US" sz="2400" b="1" dirty="0">
                <a:solidFill>
                  <a:srgbClr val="FFFF00"/>
                </a:solidFill>
                <a:effectLst>
                  <a:glow rad="101600">
                    <a:srgbClr val="000000">
                      <a:alpha val="40000"/>
                    </a:srgbClr>
                  </a:glow>
                </a:effectLst>
                <a:ea typeface="ＭＳ Ｐゴシック" charset="0"/>
              </a:rPr>
              <a:t>HEIR</a:t>
            </a:r>
          </a:p>
        </p:txBody>
      </p:sp>
      <p:sp>
        <p:nvSpPr>
          <p:cNvPr id="7" name="TextBox 6"/>
          <p:cNvSpPr txBox="1"/>
          <p:nvPr/>
        </p:nvSpPr>
        <p:spPr>
          <a:xfrm rot="20351861">
            <a:off x="4523727" y="3689881"/>
            <a:ext cx="1660855" cy="461584"/>
          </a:xfrm>
          <a:prstGeom prst="rect">
            <a:avLst/>
          </a:prstGeom>
          <a:noFill/>
        </p:spPr>
        <p:txBody>
          <a:bodyPr wrap="none" lIns="91353" tIns="45680" rIns="91353" bIns="45680" rtlCol="0">
            <a:spAutoFit/>
          </a:bodyPr>
          <a:lstStyle/>
          <a:p>
            <a:pPr algn="ctr" eaLnBrk="0" fontAlgn="base" hangingPunct="0">
              <a:spcBef>
                <a:spcPct val="0"/>
              </a:spcBef>
              <a:spcAft>
                <a:spcPct val="0"/>
              </a:spcAft>
            </a:pPr>
            <a:r>
              <a:rPr lang="en-US" sz="2400" b="1" dirty="0">
                <a:solidFill>
                  <a:srgbClr val="FFFF00"/>
                </a:solidFill>
                <a:effectLst>
                  <a:glow rad="101600">
                    <a:srgbClr val="000000">
                      <a:alpha val="40000"/>
                    </a:srgbClr>
                  </a:glow>
                </a:effectLst>
                <a:ea typeface="ＭＳ Ｐゴシック" charset="0"/>
              </a:rPr>
              <a:t>CREATOR</a:t>
            </a:r>
          </a:p>
        </p:txBody>
      </p:sp>
      <p:sp>
        <p:nvSpPr>
          <p:cNvPr id="8" name="TextBox 7"/>
          <p:cNvSpPr txBox="1"/>
          <p:nvPr/>
        </p:nvSpPr>
        <p:spPr>
          <a:xfrm rot="3646959">
            <a:off x="2204545" y="3006141"/>
            <a:ext cx="1236060" cy="461584"/>
          </a:xfrm>
          <a:prstGeom prst="rect">
            <a:avLst/>
          </a:prstGeom>
          <a:noFill/>
        </p:spPr>
        <p:txBody>
          <a:bodyPr wrap="none" lIns="91353" tIns="45680" rIns="91353" bIns="45680" rtlCol="0">
            <a:spAutoFit/>
          </a:bodyPr>
          <a:lstStyle/>
          <a:p>
            <a:pPr algn="ctr" eaLnBrk="0" fontAlgn="base" hangingPunct="0">
              <a:spcBef>
                <a:spcPct val="0"/>
              </a:spcBef>
              <a:spcAft>
                <a:spcPct val="0"/>
              </a:spcAft>
            </a:pPr>
            <a:r>
              <a:rPr lang="en-US" sz="2400" b="1" dirty="0">
                <a:solidFill>
                  <a:srgbClr val="FFFF00"/>
                </a:solidFill>
                <a:effectLst>
                  <a:glow rad="101600">
                    <a:srgbClr val="000000">
                      <a:alpha val="40000"/>
                    </a:srgbClr>
                  </a:glow>
                </a:effectLst>
                <a:ea typeface="ＭＳ Ｐゴシック" charset="0"/>
              </a:rPr>
              <a:t>IMAGE</a:t>
            </a:r>
          </a:p>
        </p:txBody>
      </p:sp>
      <p:sp>
        <p:nvSpPr>
          <p:cNvPr id="9" name="TextBox 8"/>
          <p:cNvSpPr txBox="1"/>
          <p:nvPr/>
        </p:nvSpPr>
        <p:spPr>
          <a:xfrm>
            <a:off x="3661598" y="857255"/>
            <a:ext cx="2000693" cy="461584"/>
          </a:xfrm>
          <a:prstGeom prst="rect">
            <a:avLst/>
          </a:prstGeom>
          <a:noFill/>
        </p:spPr>
        <p:txBody>
          <a:bodyPr wrap="none" lIns="91353" tIns="45680" rIns="91353" bIns="45680" rtlCol="0">
            <a:spAutoFit/>
          </a:bodyPr>
          <a:lstStyle/>
          <a:p>
            <a:pPr algn="ctr" eaLnBrk="0" fontAlgn="base" hangingPunct="0">
              <a:spcBef>
                <a:spcPct val="0"/>
              </a:spcBef>
              <a:spcAft>
                <a:spcPct val="0"/>
              </a:spcAft>
            </a:pPr>
            <a:r>
              <a:rPr lang="en-US" sz="2400" b="1" dirty="0">
                <a:solidFill>
                  <a:srgbClr val="FFFF00"/>
                </a:solidFill>
                <a:effectLst>
                  <a:glow rad="101600">
                    <a:srgbClr val="000000">
                      <a:alpha val="40000"/>
                    </a:srgbClr>
                  </a:glow>
                </a:effectLst>
                <a:ea typeface="ＭＳ Ｐゴシック" charset="0"/>
              </a:rPr>
              <a:t>SUSTAINER</a:t>
            </a:r>
          </a:p>
        </p:txBody>
      </p:sp>
      <p:sp>
        <p:nvSpPr>
          <p:cNvPr id="10" name="TextBox 9"/>
          <p:cNvSpPr txBox="1"/>
          <p:nvPr/>
        </p:nvSpPr>
        <p:spPr>
          <a:xfrm rot="3641729">
            <a:off x="5571228" y="1661027"/>
            <a:ext cx="1478114" cy="461584"/>
          </a:xfrm>
          <a:prstGeom prst="rect">
            <a:avLst/>
          </a:prstGeom>
          <a:noFill/>
        </p:spPr>
        <p:txBody>
          <a:bodyPr wrap="none" lIns="91353" tIns="45680" rIns="91353" bIns="45680" rtlCol="0">
            <a:spAutoFit/>
          </a:bodyPr>
          <a:lstStyle/>
          <a:p>
            <a:pPr algn="ctr" eaLnBrk="0" fontAlgn="base" hangingPunct="0">
              <a:spcBef>
                <a:spcPct val="0"/>
              </a:spcBef>
              <a:spcAft>
                <a:spcPct val="0"/>
              </a:spcAft>
            </a:pPr>
            <a:r>
              <a:rPr lang="en-US" sz="2400" b="1" dirty="0">
                <a:solidFill>
                  <a:srgbClr val="FFFF00"/>
                </a:solidFill>
                <a:effectLst>
                  <a:glow rad="101600">
                    <a:srgbClr val="000000">
                      <a:alpha val="40000"/>
                    </a:srgbClr>
                  </a:glow>
                </a:effectLst>
                <a:ea typeface="ＭＳ Ｐゴシック" charset="0"/>
              </a:rPr>
              <a:t>PURGER</a:t>
            </a:r>
          </a:p>
        </p:txBody>
      </p:sp>
      <p:sp>
        <p:nvSpPr>
          <p:cNvPr id="11" name="TextBox 10"/>
          <p:cNvSpPr txBox="1"/>
          <p:nvPr/>
        </p:nvSpPr>
        <p:spPr>
          <a:xfrm rot="17947438">
            <a:off x="2194842" y="1638407"/>
            <a:ext cx="1223237" cy="461584"/>
          </a:xfrm>
          <a:prstGeom prst="rect">
            <a:avLst/>
          </a:prstGeom>
          <a:noFill/>
        </p:spPr>
        <p:txBody>
          <a:bodyPr wrap="none" lIns="91353" tIns="45680" rIns="91353" bIns="45680" rtlCol="0">
            <a:spAutoFit/>
          </a:bodyPr>
          <a:lstStyle/>
          <a:p>
            <a:pPr algn="ctr" eaLnBrk="0" fontAlgn="base" hangingPunct="0">
              <a:spcBef>
                <a:spcPct val="0"/>
              </a:spcBef>
              <a:spcAft>
                <a:spcPct val="0"/>
              </a:spcAft>
            </a:pPr>
            <a:r>
              <a:rPr lang="en-US" sz="2400" b="1" dirty="0">
                <a:solidFill>
                  <a:srgbClr val="FFFF00"/>
                </a:solidFill>
                <a:effectLst>
                  <a:glow rad="101600">
                    <a:srgbClr val="000000">
                      <a:alpha val="40000"/>
                    </a:srgbClr>
                  </a:glow>
                </a:effectLst>
                <a:ea typeface="ＭＳ Ｐゴシック" charset="0"/>
              </a:rPr>
              <a:t>RULER</a:t>
            </a:r>
          </a:p>
        </p:txBody>
      </p:sp>
      <p:sp>
        <p:nvSpPr>
          <p:cNvPr id="12" name="TextBox 11"/>
          <p:cNvSpPr txBox="1"/>
          <p:nvPr/>
        </p:nvSpPr>
        <p:spPr>
          <a:xfrm rot="17838318">
            <a:off x="5808593" y="2929129"/>
            <a:ext cx="1256900" cy="461584"/>
          </a:xfrm>
          <a:prstGeom prst="rect">
            <a:avLst/>
          </a:prstGeom>
          <a:noFill/>
        </p:spPr>
        <p:txBody>
          <a:bodyPr wrap="none" lIns="91353" tIns="45680" rIns="91353" bIns="45680" rtlCol="0">
            <a:spAutoFit/>
          </a:bodyPr>
          <a:lstStyle/>
          <a:p>
            <a:pPr algn="ctr" eaLnBrk="0" fontAlgn="base" hangingPunct="0">
              <a:spcBef>
                <a:spcPct val="0"/>
              </a:spcBef>
              <a:spcAft>
                <a:spcPct val="0"/>
              </a:spcAft>
            </a:pPr>
            <a:r>
              <a:rPr lang="en-US" sz="2400" b="1" dirty="0">
                <a:solidFill>
                  <a:srgbClr val="FFFF00"/>
                </a:solidFill>
                <a:effectLst>
                  <a:glow rad="101600">
                    <a:srgbClr val="000000">
                      <a:alpha val="40000"/>
                    </a:srgbClr>
                  </a:glow>
                </a:effectLst>
                <a:ea typeface="ＭＳ Ｐゴシック" charset="0"/>
              </a:rPr>
              <a:t>GLORY</a:t>
            </a:r>
          </a:p>
        </p:txBody>
      </p:sp>
      <p:sp>
        <p:nvSpPr>
          <p:cNvPr id="13" name="TextBox 12"/>
          <p:cNvSpPr txBox="1"/>
          <p:nvPr/>
        </p:nvSpPr>
        <p:spPr>
          <a:xfrm>
            <a:off x="2362207" y="171455"/>
            <a:ext cx="4547672" cy="461584"/>
          </a:xfrm>
          <a:prstGeom prst="rect">
            <a:avLst/>
          </a:prstGeom>
          <a:noFill/>
        </p:spPr>
        <p:txBody>
          <a:bodyPr wrap="none" lIns="91353" tIns="45680" rIns="91353" bIns="45680" rtlCol="0">
            <a:spAutoFit/>
          </a:bodyPr>
          <a:lstStyle/>
          <a:p>
            <a:r>
              <a:rPr lang="en-US" sz="2400" b="1" i="1" u="sng" dirty="0">
                <a:solidFill>
                  <a:srgbClr val="FFFF00"/>
                </a:solidFill>
                <a:latin typeface="Cambria" panose="02040503050406030204" pitchFamily="18" charset="0"/>
              </a:rPr>
              <a:t>Seven Characteristics of the Son</a:t>
            </a:r>
          </a:p>
        </p:txBody>
      </p:sp>
      <p:sp>
        <p:nvSpPr>
          <p:cNvPr id="14" name="TextBox 13"/>
          <p:cNvSpPr txBox="1"/>
          <p:nvPr/>
        </p:nvSpPr>
        <p:spPr>
          <a:xfrm>
            <a:off x="152400" y="4312522"/>
            <a:ext cx="8839200" cy="830940"/>
          </a:xfrm>
          <a:prstGeom prst="rect">
            <a:avLst/>
          </a:prstGeom>
          <a:noFill/>
          <a:ln>
            <a:solidFill>
              <a:srgbClr val="FF0000"/>
            </a:solidFill>
          </a:ln>
        </p:spPr>
        <p:txBody>
          <a:bodyPr wrap="square" lIns="91375" tIns="45692" rIns="91375" bIns="45692" rtlCol="0">
            <a:spAutoFit/>
          </a:bodyPr>
          <a:lstStyle/>
          <a:p>
            <a:r>
              <a:rPr lang="en-US" sz="2400" i="1" dirty="0">
                <a:latin typeface="Cambria" pitchFamily="18" charset="0"/>
              </a:rPr>
              <a:t>The Son occupies the highest seat in the universe, at the right hand of the Majesty himself, reigning with the power and authority of God.</a:t>
            </a:r>
          </a:p>
        </p:txBody>
      </p:sp>
    </p:spTree>
    <p:extLst>
      <p:ext uri="{BB962C8B-B14F-4D97-AF65-F5344CB8AC3E}">
        <p14:creationId xmlns:p14="http://schemas.microsoft.com/office/powerpoint/2010/main" val="160212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152400" y="438153"/>
            <a:ext cx="8991600" cy="523164"/>
          </a:xfrm>
          <a:prstGeom prst="rect">
            <a:avLst/>
          </a:prstGeom>
          <a:noFill/>
          <a:ln w="9525">
            <a:noFill/>
            <a:miter lim="800000"/>
            <a:headEnd/>
            <a:tailEnd/>
          </a:ln>
          <a:effectLst/>
        </p:spPr>
        <p:txBody>
          <a:bodyPr lIns="91375" tIns="45692" rIns="91375" bIns="45692">
            <a:spAutoFit/>
          </a:bodyPr>
          <a:lstStyle/>
          <a:p>
            <a:pPr algn="ctr">
              <a:spcBef>
                <a:spcPct val="50000"/>
              </a:spcBef>
            </a:pPr>
            <a:r>
              <a:rPr lang="en-US" sz="2800" dirty="0">
                <a:solidFill>
                  <a:srgbClr val="FFFF00"/>
                </a:solidFill>
                <a:latin typeface="Cambria" pitchFamily="18" charset="0"/>
              </a:rPr>
              <a:t>Chapter 1 Objectives (the student will be able to . . .)</a:t>
            </a:r>
          </a:p>
        </p:txBody>
      </p:sp>
      <p:sp>
        <p:nvSpPr>
          <p:cNvPr id="58372" name="Rectangle 4"/>
          <p:cNvSpPr>
            <a:spLocks noGrp="1" noChangeArrowheads="1"/>
          </p:cNvSpPr>
          <p:nvPr>
            <p:ph type="body" sz="half" idx="1"/>
          </p:nvPr>
        </p:nvSpPr>
        <p:spPr>
          <a:xfrm>
            <a:off x="381000" y="1123950"/>
            <a:ext cx="8458200" cy="3657600"/>
          </a:xfrm>
        </p:spPr>
        <p:txBody>
          <a:bodyPr/>
          <a:lstStyle/>
          <a:p>
            <a:pPr marL="533018" indent="-533018">
              <a:lnSpc>
                <a:spcPct val="90000"/>
              </a:lnSpc>
              <a:spcAft>
                <a:spcPts val="1200"/>
              </a:spcAft>
              <a:buSzPct val="85000"/>
              <a:buFont typeface="Wingdings" pitchFamily="2" charset="2"/>
              <a:buAutoNum type="arabicPeriod"/>
            </a:pPr>
            <a:r>
              <a:rPr lang="en-US" b="0" dirty="0">
                <a:effectLst/>
                <a:latin typeface="Cambria" pitchFamily="18" charset="0"/>
              </a:rPr>
              <a:t>Know the overall message and the primary comparison of Chapter 1</a:t>
            </a:r>
          </a:p>
          <a:p>
            <a:pPr marL="533018" indent="-533018">
              <a:lnSpc>
                <a:spcPct val="90000"/>
              </a:lnSpc>
              <a:spcAft>
                <a:spcPts val="1200"/>
              </a:spcAft>
              <a:buSzPct val="85000"/>
              <a:buFont typeface="Wingdings" pitchFamily="2" charset="2"/>
              <a:buAutoNum type="arabicPeriod"/>
            </a:pPr>
            <a:r>
              <a:rPr lang="en-US" b="0" dirty="0">
                <a:effectLst/>
                <a:latin typeface="Cambria" pitchFamily="18" charset="0"/>
              </a:rPr>
              <a:t>Learn the seven characteristics of the “Son”</a:t>
            </a:r>
          </a:p>
          <a:p>
            <a:pPr marL="533018" indent="-533018">
              <a:lnSpc>
                <a:spcPct val="90000"/>
              </a:lnSpc>
              <a:spcAft>
                <a:spcPts val="1200"/>
              </a:spcAft>
              <a:buSzPct val="85000"/>
              <a:buFont typeface="Wingdings" pitchFamily="2" charset="2"/>
              <a:buAutoNum type="arabicPeriod"/>
            </a:pPr>
            <a:r>
              <a:rPr lang="en-US" b="0" dirty="0">
                <a:effectLst/>
                <a:latin typeface="Cambria" pitchFamily="18" charset="0"/>
              </a:rPr>
              <a:t>List at least two of the OT quotes</a:t>
            </a:r>
          </a:p>
        </p:txBody>
      </p:sp>
      <p:sp>
        <p:nvSpPr>
          <p:cNvPr id="58373" name="Rectangle 5"/>
          <p:cNvSpPr>
            <a:spLocks noChangeArrowheads="1"/>
          </p:cNvSpPr>
          <p:nvPr/>
        </p:nvSpPr>
        <p:spPr bwMode="auto">
          <a:xfrm>
            <a:off x="152400" y="-19050"/>
            <a:ext cx="8637587" cy="523164"/>
          </a:xfrm>
          <a:prstGeom prst="rect">
            <a:avLst/>
          </a:prstGeom>
          <a:noFill/>
          <a:ln w="9525">
            <a:noFill/>
            <a:miter lim="800000"/>
            <a:headEnd/>
            <a:tailEnd/>
          </a:ln>
          <a:effectLst/>
        </p:spPr>
        <p:txBody>
          <a:bodyPr lIns="91375" tIns="45692" rIns="91375" bIns="45692" anchor="b">
            <a:spAutoFit/>
          </a:bodyPr>
          <a:lstStyle/>
          <a:p>
            <a:pPr algn="ctr"/>
            <a:r>
              <a:rPr lang="en-US" sz="2800" b="1" i="1" u="sng" dirty="0">
                <a:solidFill>
                  <a:srgbClr val="FFFF00"/>
                </a:solidFill>
                <a:latin typeface="Cambria" pitchFamily="18" charset="0"/>
              </a:rPr>
              <a:t>Hebrews Chapter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object 2"/>
          <p:cNvSpPr txBox="1"/>
          <p:nvPr/>
        </p:nvSpPr>
        <p:spPr>
          <a:xfrm>
            <a:off x="304800" y="800105"/>
            <a:ext cx="8526318" cy="3985706"/>
          </a:xfrm>
          <a:prstGeom prst="rect">
            <a:avLst/>
          </a:prstGeom>
        </p:spPr>
        <p:txBody>
          <a:bodyPr vert="horz" wrap="square" lIns="0" tIns="0" rIns="0" bIns="0" rtlCol="0">
            <a:spAutoFit/>
          </a:bodyPr>
          <a:lstStyle/>
          <a:p>
            <a:pPr marL="612505" indent="-601121" defTabSz="819707">
              <a:buClr>
                <a:srgbClr val="FFFF00"/>
              </a:buClr>
              <a:buSzPct val="86363"/>
              <a:buFont typeface="Franklin Gothic Book"/>
              <a:buAutoNum type="arabicPeriod"/>
              <a:tabLst>
                <a:tab pos="612505" algn="l"/>
              </a:tabLst>
            </a:pPr>
            <a:r>
              <a:rPr sz="2800" dirty="0">
                <a:solidFill>
                  <a:prstClr val="white"/>
                </a:solidFill>
                <a:latin typeface="Cambria" pitchFamily="18" charset="0"/>
                <a:cs typeface="Franklin Gothic Book"/>
              </a:rPr>
              <a:t>V. 5</a:t>
            </a:r>
            <a:r>
              <a:rPr sz="2800" spc="-9"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 </a:t>
            </a:r>
            <a:r>
              <a:rPr sz="2800" spc="-13" dirty="0">
                <a:solidFill>
                  <a:prstClr val="white"/>
                </a:solidFill>
                <a:latin typeface="Cambria" pitchFamily="18" charset="0"/>
                <a:cs typeface="Franklin Gothic Book"/>
              </a:rPr>
              <a:t>P</a:t>
            </a:r>
            <a:r>
              <a:rPr sz="2800" spc="-9" dirty="0">
                <a:solidFill>
                  <a:prstClr val="white"/>
                </a:solidFill>
                <a:latin typeface="Cambria" pitchFamily="18" charset="0"/>
                <a:cs typeface="Franklin Gothic Book"/>
              </a:rPr>
              <a:t>s</a:t>
            </a:r>
            <a:r>
              <a:rPr sz="2800" dirty="0">
                <a:solidFill>
                  <a:prstClr val="white"/>
                </a:solidFill>
                <a:latin typeface="Cambria" pitchFamily="18" charset="0"/>
                <a:cs typeface="Franklin Gothic Book"/>
              </a:rPr>
              <a:t>a</a:t>
            </a:r>
            <a:r>
              <a:rPr sz="2800" spc="-4" dirty="0">
                <a:solidFill>
                  <a:prstClr val="white"/>
                </a:solidFill>
                <a:latin typeface="Cambria" pitchFamily="18" charset="0"/>
                <a:cs typeface="Franklin Gothic Book"/>
              </a:rPr>
              <a:t>l</a:t>
            </a:r>
            <a:r>
              <a:rPr sz="2800" dirty="0">
                <a:solidFill>
                  <a:prstClr val="white"/>
                </a:solidFill>
                <a:latin typeface="Cambria" pitchFamily="18" charset="0"/>
                <a:cs typeface="Franklin Gothic Book"/>
              </a:rPr>
              <a:t>m </a:t>
            </a:r>
            <a:r>
              <a:rPr sz="2800" spc="-9" dirty="0">
                <a:solidFill>
                  <a:prstClr val="white"/>
                </a:solidFill>
                <a:latin typeface="Cambria" pitchFamily="18" charset="0"/>
                <a:cs typeface="Franklin Gothic Book"/>
              </a:rPr>
              <a:t>2</a:t>
            </a:r>
            <a:r>
              <a:rPr sz="2800" dirty="0">
                <a:solidFill>
                  <a:prstClr val="white"/>
                </a:solidFill>
                <a:latin typeface="Cambria" pitchFamily="18" charset="0"/>
                <a:cs typeface="Franklin Gothic Book"/>
              </a:rPr>
              <a:t>:7</a:t>
            </a:r>
            <a:r>
              <a:rPr sz="2800" spc="-18"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 </a:t>
            </a:r>
            <a:r>
              <a:rPr sz="2800" spc="-4"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Y</a:t>
            </a:r>
            <a:r>
              <a:rPr sz="2800" spc="-4" dirty="0">
                <a:solidFill>
                  <a:prstClr val="white"/>
                </a:solidFill>
                <a:latin typeface="Cambria" pitchFamily="18" charset="0"/>
                <a:cs typeface="Franklin Gothic Book"/>
              </a:rPr>
              <a:t>o</a:t>
            </a:r>
            <a:r>
              <a:rPr sz="2800" dirty="0">
                <a:solidFill>
                  <a:prstClr val="white"/>
                </a:solidFill>
                <a:latin typeface="Cambria" pitchFamily="18" charset="0"/>
                <a:cs typeface="Franklin Gothic Book"/>
              </a:rPr>
              <a:t>u </a:t>
            </a:r>
            <a:r>
              <a:rPr sz="2800" spc="-9" dirty="0">
                <a:solidFill>
                  <a:prstClr val="white"/>
                </a:solidFill>
                <a:latin typeface="Cambria" pitchFamily="18" charset="0"/>
                <a:cs typeface="Franklin Gothic Book"/>
              </a:rPr>
              <a:t>ar</a:t>
            </a:r>
            <a:r>
              <a:rPr sz="2800" dirty="0">
                <a:solidFill>
                  <a:prstClr val="white"/>
                </a:solidFill>
                <a:latin typeface="Cambria" pitchFamily="18" charset="0"/>
                <a:cs typeface="Franklin Gothic Book"/>
              </a:rPr>
              <a:t>e</a:t>
            </a:r>
            <a:r>
              <a:rPr sz="2800" spc="-4" dirty="0">
                <a:solidFill>
                  <a:prstClr val="white"/>
                </a:solidFill>
                <a:latin typeface="Cambria" pitchFamily="18" charset="0"/>
                <a:cs typeface="Franklin Gothic Book"/>
              </a:rPr>
              <a:t> m</a:t>
            </a:r>
            <a:r>
              <a:rPr sz="2800" dirty="0">
                <a:solidFill>
                  <a:prstClr val="white"/>
                </a:solidFill>
                <a:latin typeface="Cambria" pitchFamily="18" charset="0"/>
                <a:cs typeface="Franklin Gothic Book"/>
              </a:rPr>
              <a:t>y</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S</a:t>
            </a:r>
            <a:r>
              <a:rPr sz="2800" spc="-4" dirty="0">
                <a:solidFill>
                  <a:prstClr val="white"/>
                </a:solidFill>
                <a:latin typeface="Cambria" pitchFamily="18" charset="0"/>
                <a:cs typeface="Franklin Gothic Book"/>
              </a:rPr>
              <a:t>o</a:t>
            </a:r>
            <a:r>
              <a:rPr sz="2800" spc="-13" dirty="0">
                <a:solidFill>
                  <a:prstClr val="white"/>
                </a:solidFill>
                <a:latin typeface="Cambria" pitchFamily="18" charset="0"/>
                <a:cs typeface="Franklin Gothic Book"/>
              </a:rPr>
              <a:t>n</a:t>
            </a:r>
            <a:r>
              <a:rPr sz="2800" spc="-4"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a:t>
            </a:r>
          </a:p>
          <a:p>
            <a:pPr marL="612505" indent="-601121" defTabSz="819707">
              <a:spcBef>
                <a:spcPts val="718"/>
              </a:spcBef>
              <a:buClr>
                <a:srgbClr val="FFFF00"/>
              </a:buClr>
              <a:buSzPct val="86363"/>
              <a:buFont typeface="Franklin Gothic Book"/>
              <a:buAutoNum type="arabicPeriod"/>
              <a:tabLst>
                <a:tab pos="612505" algn="l"/>
              </a:tabLst>
            </a:pPr>
            <a:r>
              <a:rPr sz="2800" dirty="0">
                <a:solidFill>
                  <a:prstClr val="white"/>
                </a:solidFill>
                <a:latin typeface="Cambria" pitchFamily="18" charset="0"/>
                <a:cs typeface="Franklin Gothic Book"/>
              </a:rPr>
              <a:t>V.5</a:t>
            </a:r>
            <a:r>
              <a:rPr sz="2800" spc="-9"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- 2</a:t>
            </a:r>
            <a:r>
              <a:rPr sz="2800" spc="-9"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S</a:t>
            </a:r>
            <a:r>
              <a:rPr sz="2800" spc="-9" dirty="0">
                <a:solidFill>
                  <a:prstClr val="white"/>
                </a:solidFill>
                <a:latin typeface="Cambria" pitchFamily="18" charset="0"/>
                <a:cs typeface="Franklin Gothic Book"/>
              </a:rPr>
              <a:t>a</a:t>
            </a:r>
            <a:r>
              <a:rPr sz="2800" dirty="0">
                <a:solidFill>
                  <a:prstClr val="white"/>
                </a:solidFill>
                <a:latin typeface="Cambria" pitchFamily="18" charset="0"/>
                <a:cs typeface="Franklin Gothic Book"/>
              </a:rPr>
              <a:t>m </a:t>
            </a:r>
            <a:r>
              <a:rPr sz="2800" spc="-9" dirty="0">
                <a:solidFill>
                  <a:prstClr val="white"/>
                </a:solidFill>
                <a:latin typeface="Cambria" pitchFamily="18" charset="0"/>
                <a:cs typeface="Franklin Gothic Book"/>
              </a:rPr>
              <a:t>7</a:t>
            </a:r>
            <a:r>
              <a:rPr sz="2800" spc="9" dirty="0">
                <a:solidFill>
                  <a:prstClr val="white"/>
                </a:solidFill>
                <a:latin typeface="Cambria" pitchFamily="18" charset="0"/>
                <a:cs typeface="Franklin Gothic Book"/>
              </a:rPr>
              <a:t>:</a:t>
            </a:r>
            <a:r>
              <a:rPr sz="2800" spc="-9" dirty="0">
                <a:solidFill>
                  <a:prstClr val="white"/>
                </a:solidFill>
                <a:latin typeface="Cambria" pitchFamily="18" charset="0"/>
                <a:cs typeface="Franklin Gothic Book"/>
              </a:rPr>
              <a:t>1</a:t>
            </a:r>
            <a:r>
              <a:rPr sz="2800" dirty="0">
                <a:solidFill>
                  <a:prstClr val="white"/>
                </a:solidFill>
                <a:latin typeface="Cambria" pitchFamily="18" charset="0"/>
                <a:cs typeface="Franklin Gothic Book"/>
              </a:rPr>
              <a:t>4 –</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he</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w</a:t>
            </a:r>
            <a:r>
              <a:rPr sz="2800" spc="-4" dirty="0">
                <a:solidFill>
                  <a:prstClr val="white"/>
                </a:solidFill>
                <a:latin typeface="Cambria" pitchFamily="18" charset="0"/>
                <a:cs typeface="Franklin Gothic Book"/>
              </a:rPr>
              <a:t>il</a:t>
            </a:r>
            <a:r>
              <a:rPr sz="2800" dirty="0">
                <a:solidFill>
                  <a:prstClr val="white"/>
                </a:solidFill>
                <a:latin typeface="Cambria" pitchFamily="18" charset="0"/>
                <a:cs typeface="Franklin Gothic Book"/>
              </a:rPr>
              <a:t>l</a:t>
            </a:r>
            <a:r>
              <a:rPr sz="2800" spc="-4" dirty="0">
                <a:solidFill>
                  <a:prstClr val="white"/>
                </a:solidFill>
                <a:latin typeface="Cambria" pitchFamily="18" charset="0"/>
                <a:cs typeface="Franklin Gothic Book"/>
              </a:rPr>
              <a:t> b</a:t>
            </a:r>
            <a:r>
              <a:rPr sz="2800" dirty="0">
                <a:solidFill>
                  <a:prstClr val="white"/>
                </a:solidFill>
                <a:latin typeface="Cambria" pitchFamily="18" charset="0"/>
                <a:cs typeface="Franklin Gothic Book"/>
              </a:rPr>
              <a:t>e</a:t>
            </a:r>
            <a:r>
              <a:rPr sz="2800" spc="-13" dirty="0">
                <a:solidFill>
                  <a:prstClr val="white"/>
                </a:solidFill>
                <a:latin typeface="Cambria" pitchFamily="18" charset="0"/>
                <a:cs typeface="Franklin Gothic Book"/>
              </a:rPr>
              <a:t> m</a:t>
            </a:r>
            <a:r>
              <a:rPr sz="2800" dirty="0">
                <a:solidFill>
                  <a:prstClr val="white"/>
                </a:solidFill>
                <a:latin typeface="Cambria" pitchFamily="18" charset="0"/>
                <a:cs typeface="Franklin Gothic Book"/>
              </a:rPr>
              <a:t>y</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s</a:t>
            </a:r>
            <a:r>
              <a:rPr sz="2800" spc="-4" dirty="0">
                <a:solidFill>
                  <a:prstClr val="white"/>
                </a:solidFill>
                <a:latin typeface="Cambria" pitchFamily="18" charset="0"/>
                <a:cs typeface="Franklin Gothic Book"/>
              </a:rPr>
              <a:t>o</a:t>
            </a:r>
            <a:r>
              <a:rPr sz="2800" spc="-9" dirty="0">
                <a:solidFill>
                  <a:prstClr val="white"/>
                </a:solidFill>
                <a:latin typeface="Cambria" pitchFamily="18" charset="0"/>
                <a:cs typeface="Franklin Gothic Book"/>
              </a:rPr>
              <a:t>n</a:t>
            </a:r>
            <a:r>
              <a:rPr sz="2800" dirty="0">
                <a:solidFill>
                  <a:prstClr val="white"/>
                </a:solidFill>
                <a:latin typeface="Cambria" pitchFamily="18" charset="0"/>
                <a:cs typeface="Franklin Gothic Book"/>
              </a:rPr>
              <a:t>”</a:t>
            </a:r>
          </a:p>
          <a:p>
            <a:pPr marL="612505" indent="-601121" defTabSz="819707">
              <a:spcBef>
                <a:spcPts val="709"/>
              </a:spcBef>
              <a:buClr>
                <a:srgbClr val="FFFF00"/>
              </a:buClr>
              <a:buSzPct val="86363"/>
              <a:buFont typeface="Franklin Gothic Book"/>
              <a:buAutoNum type="arabicPeriod"/>
              <a:tabLst>
                <a:tab pos="612505" algn="l"/>
              </a:tabLst>
            </a:pPr>
            <a:r>
              <a:rPr sz="2800" dirty="0">
                <a:solidFill>
                  <a:prstClr val="white"/>
                </a:solidFill>
                <a:latin typeface="Cambria" pitchFamily="18" charset="0"/>
                <a:cs typeface="Franklin Gothic Book"/>
              </a:rPr>
              <a:t>V.6</a:t>
            </a:r>
            <a:r>
              <a:rPr sz="2800" spc="-9" dirty="0">
                <a:solidFill>
                  <a:prstClr val="white"/>
                </a:solidFill>
                <a:latin typeface="Cambria" pitchFamily="18" charset="0"/>
                <a:cs typeface="Franklin Gothic Book"/>
              </a:rPr>
              <a:t> </a:t>
            </a:r>
            <a:r>
              <a:rPr lang="en-US" sz="2800"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 </a:t>
            </a:r>
            <a:r>
              <a:rPr lang="en-US" sz="2800" dirty="0">
                <a:solidFill>
                  <a:prstClr val="white"/>
                </a:solidFill>
                <a:latin typeface="Cambria" pitchFamily="18" charset="0"/>
                <a:cs typeface="Franklin Gothic Book"/>
              </a:rPr>
              <a:t>Psalm 97:7/</a:t>
            </a:r>
            <a:r>
              <a:rPr sz="2800" spc="-4" dirty="0">
                <a:solidFill>
                  <a:prstClr val="white"/>
                </a:solidFill>
                <a:latin typeface="Cambria" pitchFamily="18" charset="0"/>
                <a:cs typeface="Franklin Gothic Book"/>
              </a:rPr>
              <a:t>D</a:t>
            </a:r>
            <a:r>
              <a:rPr sz="2800" spc="-18" dirty="0">
                <a:solidFill>
                  <a:prstClr val="white"/>
                </a:solidFill>
                <a:latin typeface="Cambria" pitchFamily="18" charset="0"/>
                <a:cs typeface="Franklin Gothic Book"/>
              </a:rPr>
              <a:t>e</a:t>
            </a:r>
            <a:r>
              <a:rPr sz="2800" dirty="0">
                <a:solidFill>
                  <a:prstClr val="white"/>
                </a:solidFill>
                <a:latin typeface="Cambria" pitchFamily="18" charset="0"/>
                <a:cs typeface="Franklin Gothic Book"/>
              </a:rPr>
              <a:t>ut. </a:t>
            </a:r>
            <a:r>
              <a:rPr sz="2800" spc="-9" dirty="0">
                <a:solidFill>
                  <a:prstClr val="white"/>
                </a:solidFill>
                <a:latin typeface="Cambria" pitchFamily="18" charset="0"/>
                <a:cs typeface="Franklin Gothic Book"/>
              </a:rPr>
              <a:t>32</a:t>
            </a:r>
            <a:r>
              <a:rPr sz="2800" spc="9" dirty="0">
                <a:solidFill>
                  <a:prstClr val="white"/>
                </a:solidFill>
                <a:latin typeface="Cambria" pitchFamily="18" charset="0"/>
                <a:cs typeface="Franklin Gothic Book"/>
              </a:rPr>
              <a:t>:</a:t>
            </a:r>
            <a:r>
              <a:rPr sz="2800" spc="-9" dirty="0">
                <a:solidFill>
                  <a:prstClr val="white"/>
                </a:solidFill>
                <a:latin typeface="Cambria" pitchFamily="18" charset="0"/>
                <a:cs typeface="Franklin Gothic Book"/>
              </a:rPr>
              <a:t>4</a:t>
            </a:r>
            <a:r>
              <a:rPr sz="2800" dirty="0">
                <a:solidFill>
                  <a:prstClr val="white"/>
                </a:solidFill>
                <a:latin typeface="Cambria" pitchFamily="18" charset="0"/>
                <a:cs typeface="Franklin Gothic Book"/>
              </a:rPr>
              <a:t>3</a:t>
            </a:r>
            <a:r>
              <a:rPr lang="en-US" sz="2800" dirty="0">
                <a:solidFill>
                  <a:prstClr val="white"/>
                </a:solidFill>
                <a:latin typeface="Cambria" pitchFamily="18" charset="0"/>
                <a:cs typeface="Franklin Gothic Book"/>
              </a:rPr>
              <a:t> (LXX)</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a:t>
            </a:r>
            <a:r>
              <a:rPr sz="2800" spc="-4" dirty="0">
                <a:solidFill>
                  <a:prstClr val="white"/>
                </a:solidFill>
                <a:latin typeface="Cambria" pitchFamily="18" charset="0"/>
                <a:cs typeface="Franklin Gothic Book"/>
              </a:rPr>
              <a:t> </a:t>
            </a:r>
            <a:r>
              <a:rPr sz="2800" spc="-9"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L</a:t>
            </a:r>
            <a:r>
              <a:rPr sz="2800" spc="-4" dirty="0">
                <a:solidFill>
                  <a:prstClr val="white"/>
                </a:solidFill>
                <a:latin typeface="Cambria" pitchFamily="18" charset="0"/>
                <a:cs typeface="Franklin Gothic Book"/>
              </a:rPr>
              <a:t>e</a:t>
            </a:r>
            <a:r>
              <a:rPr sz="2800" dirty="0">
                <a:solidFill>
                  <a:prstClr val="white"/>
                </a:solidFill>
                <a:latin typeface="Cambria" pitchFamily="18" charset="0"/>
                <a:cs typeface="Franklin Gothic Book"/>
              </a:rPr>
              <a:t>t</a:t>
            </a:r>
            <a:r>
              <a:rPr sz="2800" spc="4" dirty="0">
                <a:solidFill>
                  <a:prstClr val="white"/>
                </a:solidFill>
                <a:latin typeface="Cambria" pitchFamily="18" charset="0"/>
                <a:cs typeface="Franklin Gothic Book"/>
              </a:rPr>
              <a:t> </a:t>
            </a:r>
            <a:r>
              <a:rPr sz="2800" spc="-4" dirty="0">
                <a:solidFill>
                  <a:prstClr val="white"/>
                </a:solidFill>
                <a:latin typeface="Cambria" pitchFamily="18" charset="0"/>
                <a:cs typeface="Franklin Gothic Book"/>
              </a:rPr>
              <a:t>Go</a:t>
            </a:r>
            <a:r>
              <a:rPr sz="2800" spc="-9" dirty="0">
                <a:solidFill>
                  <a:prstClr val="white"/>
                </a:solidFill>
                <a:latin typeface="Cambria" pitchFamily="18" charset="0"/>
                <a:cs typeface="Franklin Gothic Book"/>
              </a:rPr>
              <a:t>d</a:t>
            </a:r>
            <a:r>
              <a:rPr sz="2800" dirty="0">
                <a:solidFill>
                  <a:prstClr val="white"/>
                </a:solidFill>
                <a:latin typeface="Cambria" pitchFamily="18" charset="0"/>
                <a:cs typeface="Franklin Gothic Book"/>
              </a:rPr>
              <a:t>’s</a:t>
            </a:r>
            <a:r>
              <a:rPr sz="2800" spc="-9" dirty="0">
                <a:solidFill>
                  <a:prstClr val="white"/>
                </a:solidFill>
                <a:latin typeface="Cambria" pitchFamily="18" charset="0"/>
                <a:cs typeface="Franklin Gothic Book"/>
              </a:rPr>
              <a:t> A</a:t>
            </a:r>
            <a:r>
              <a:rPr sz="2800" spc="-4" dirty="0">
                <a:solidFill>
                  <a:prstClr val="white"/>
                </a:solidFill>
                <a:latin typeface="Cambria" pitchFamily="18" charset="0"/>
                <a:cs typeface="Franklin Gothic Book"/>
              </a:rPr>
              <a:t>ngel</a:t>
            </a:r>
            <a:r>
              <a:rPr sz="2800" dirty="0">
                <a:solidFill>
                  <a:prstClr val="white"/>
                </a:solidFill>
                <a:latin typeface="Cambria" pitchFamily="18" charset="0"/>
                <a:cs typeface="Franklin Gothic Book"/>
              </a:rPr>
              <a:t>s</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w</a:t>
            </a:r>
            <a:r>
              <a:rPr sz="2800" spc="-13" dirty="0">
                <a:solidFill>
                  <a:prstClr val="white"/>
                </a:solidFill>
                <a:latin typeface="Cambria" pitchFamily="18" charset="0"/>
                <a:cs typeface="Franklin Gothic Book"/>
              </a:rPr>
              <a:t>o</a:t>
            </a:r>
            <a:r>
              <a:rPr sz="2800" dirty="0">
                <a:solidFill>
                  <a:prstClr val="white"/>
                </a:solidFill>
                <a:latin typeface="Cambria" pitchFamily="18" charset="0"/>
                <a:cs typeface="Franklin Gothic Book"/>
              </a:rPr>
              <a:t>rsh</a:t>
            </a:r>
            <a:r>
              <a:rPr sz="2800" spc="-18" dirty="0">
                <a:solidFill>
                  <a:prstClr val="white"/>
                </a:solidFill>
                <a:latin typeface="Cambria" pitchFamily="18" charset="0"/>
                <a:cs typeface="Franklin Gothic Book"/>
              </a:rPr>
              <a:t>i</a:t>
            </a:r>
            <a:r>
              <a:rPr sz="2800" dirty="0">
                <a:solidFill>
                  <a:prstClr val="white"/>
                </a:solidFill>
                <a:latin typeface="Cambria" pitchFamily="18" charset="0"/>
                <a:cs typeface="Franklin Gothic Book"/>
              </a:rPr>
              <a:t>p h</a:t>
            </a:r>
            <a:r>
              <a:rPr sz="2800" spc="-18" dirty="0">
                <a:solidFill>
                  <a:prstClr val="white"/>
                </a:solidFill>
                <a:latin typeface="Cambria" pitchFamily="18" charset="0"/>
                <a:cs typeface="Franklin Gothic Book"/>
              </a:rPr>
              <a:t>i</a:t>
            </a:r>
            <a:r>
              <a:rPr sz="2800" spc="-9" dirty="0">
                <a:solidFill>
                  <a:prstClr val="white"/>
                </a:solidFill>
                <a:latin typeface="Cambria" pitchFamily="18" charset="0"/>
                <a:cs typeface="Franklin Gothic Book"/>
              </a:rPr>
              <a:t>m</a:t>
            </a:r>
            <a:r>
              <a:rPr sz="2800" dirty="0">
                <a:solidFill>
                  <a:prstClr val="white"/>
                </a:solidFill>
                <a:latin typeface="Cambria" pitchFamily="18" charset="0"/>
                <a:cs typeface="Franklin Gothic Book"/>
              </a:rPr>
              <a:t>”</a:t>
            </a:r>
          </a:p>
          <a:p>
            <a:pPr marL="612505" indent="-601121" defTabSz="819707">
              <a:spcBef>
                <a:spcPts val="718"/>
              </a:spcBef>
              <a:buClr>
                <a:srgbClr val="FFFF00"/>
              </a:buClr>
              <a:buSzPct val="86363"/>
              <a:buFont typeface="Franklin Gothic Book"/>
              <a:buAutoNum type="arabicPeriod"/>
              <a:tabLst>
                <a:tab pos="612505" algn="l"/>
              </a:tabLst>
            </a:pPr>
            <a:r>
              <a:rPr sz="2800" dirty="0">
                <a:solidFill>
                  <a:prstClr val="white"/>
                </a:solidFill>
                <a:latin typeface="Cambria" pitchFamily="18" charset="0"/>
                <a:cs typeface="Franklin Gothic Book"/>
              </a:rPr>
              <a:t>V.7</a:t>
            </a:r>
            <a:r>
              <a:rPr sz="2800" spc="-9"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 </a:t>
            </a:r>
            <a:r>
              <a:rPr sz="2800" spc="-13" dirty="0">
                <a:solidFill>
                  <a:prstClr val="white"/>
                </a:solidFill>
                <a:latin typeface="Cambria" pitchFamily="18" charset="0"/>
                <a:cs typeface="Franklin Gothic Book"/>
              </a:rPr>
              <a:t>P</a:t>
            </a:r>
            <a:r>
              <a:rPr sz="2800" dirty="0">
                <a:solidFill>
                  <a:prstClr val="white"/>
                </a:solidFill>
                <a:latin typeface="Cambria" pitchFamily="18" charset="0"/>
                <a:cs typeface="Franklin Gothic Book"/>
              </a:rPr>
              <a:t>s</a:t>
            </a:r>
            <a:r>
              <a:rPr sz="2800" spc="-9" dirty="0">
                <a:solidFill>
                  <a:prstClr val="white"/>
                </a:solidFill>
                <a:latin typeface="Cambria" pitchFamily="18" charset="0"/>
                <a:cs typeface="Franklin Gothic Book"/>
              </a:rPr>
              <a:t>a</a:t>
            </a:r>
            <a:r>
              <a:rPr sz="2800" spc="-4" dirty="0">
                <a:solidFill>
                  <a:prstClr val="white"/>
                </a:solidFill>
                <a:latin typeface="Cambria" pitchFamily="18" charset="0"/>
                <a:cs typeface="Franklin Gothic Book"/>
              </a:rPr>
              <a:t>lm</a:t>
            </a:r>
            <a:r>
              <a:rPr sz="2800" dirty="0">
                <a:solidFill>
                  <a:prstClr val="white"/>
                </a:solidFill>
                <a:latin typeface="Cambria" pitchFamily="18" charset="0"/>
                <a:cs typeface="Franklin Gothic Book"/>
              </a:rPr>
              <a:t>s</a:t>
            </a:r>
            <a:r>
              <a:rPr sz="2800" spc="-9"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1</a:t>
            </a:r>
            <a:r>
              <a:rPr sz="2800" spc="-9" dirty="0">
                <a:solidFill>
                  <a:prstClr val="white"/>
                </a:solidFill>
                <a:latin typeface="Cambria" pitchFamily="18" charset="0"/>
                <a:cs typeface="Franklin Gothic Book"/>
              </a:rPr>
              <a:t>04</a:t>
            </a:r>
            <a:r>
              <a:rPr sz="2800" dirty="0">
                <a:solidFill>
                  <a:prstClr val="white"/>
                </a:solidFill>
                <a:latin typeface="Cambria" pitchFamily="18" charset="0"/>
                <a:cs typeface="Franklin Gothic Book"/>
              </a:rPr>
              <a:t>:4</a:t>
            </a:r>
            <a:r>
              <a:rPr sz="2800" spc="9"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a:t>
            </a:r>
            <a:r>
              <a:rPr sz="2800" spc="-4" dirty="0">
                <a:solidFill>
                  <a:prstClr val="white"/>
                </a:solidFill>
                <a:latin typeface="Cambria" pitchFamily="18" charset="0"/>
                <a:cs typeface="Franklin Gothic Book"/>
              </a:rPr>
              <a:t> </a:t>
            </a:r>
            <a:r>
              <a:rPr sz="2800" spc="-9"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a:t>
            </a:r>
            <a:r>
              <a:rPr sz="2800" spc="-13"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w</a:t>
            </a:r>
            <a:r>
              <a:rPr sz="2800" spc="-18" dirty="0">
                <a:solidFill>
                  <a:prstClr val="white"/>
                </a:solidFill>
                <a:latin typeface="Cambria" pitchFamily="18" charset="0"/>
                <a:cs typeface="Franklin Gothic Book"/>
              </a:rPr>
              <a:t>i</a:t>
            </a:r>
            <a:r>
              <a:rPr sz="2800" spc="-4" dirty="0">
                <a:solidFill>
                  <a:prstClr val="white"/>
                </a:solidFill>
                <a:latin typeface="Cambria" pitchFamily="18" charset="0"/>
                <a:cs typeface="Franklin Gothic Book"/>
              </a:rPr>
              <a:t>nd</a:t>
            </a:r>
            <a:r>
              <a:rPr sz="2800" dirty="0">
                <a:solidFill>
                  <a:prstClr val="white"/>
                </a:solidFill>
                <a:latin typeface="Cambria" pitchFamily="18" charset="0"/>
                <a:cs typeface="Franklin Gothic Book"/>
              </a:rPr>
              <a:t>s</a:t>
            </a:r>
            <a:r>
              <a:rPr sz="2800" spc="-4" dirty="0">
                <a:solidFill>
                  <a:prstClr val="white"/>
                </a:solidFill>
                <a:latin typeface="Cambria" pitchFamily="18" charset="0"/>
                <a:cs typeface="Franklin Gothic Book"/>
              </a:rPr>
              <a:t>…m</a:t>
            </a:r>
            <a:r>
              <a:rPr sz="2800" spc="-18" dirty="0">
                <a:solidFill>
                  <a:prstClr val="white"/>
                </a:solidFill>
                <a:latin typeface="Cambria" pitchFamily="18" charset="0"/>
                <a:cs typeface="Franklin Gothic Book"/>
              </a:rPr>
              <a:t>i</a:t>
            </a:r>
            <a:r>
              <a:rPr sz="2800" spc="-4" dirty="0">
                <a:solidFill>
                  <a:prstClr val="white"/>
                </a:solidFill>
                <a:latin typeface="Cambria" pitchFamily="18" charset="0"/>
                <a:cs typeface="Franklin Gothic Book"/>
              </a:rPr>
              <a:t>ni</a:t>
            </a:r>
            <a:r>
              <a:rPr sz="2800" dirty="0">
                <a:solidFill>
                  <a:prstClr val="white"/>
                </a:solidFill>
                <a:latin typeface="Cambria" pitchFamily="18" charset="0"/>
                <a:cs typeface="Franklin Gothic Book"/>
              </a:rPr>
              <a:t>st</a:t>
            </a:r>
            <a:r>
              <a:rPr sz="2800" spc="-4" dirty="0">
                <a:solidFill>
                  <a:prstClr val="white"/>
                </a:solidFill>
                <a:latin typeface="Cambria" pitchFamily="18" charset="0"/>
                <a:cs typeface="Franklin Gothic Book"/>
              </a:rPr>
              <a:t>e</a:t>
            </a:r>
            <a:r>
              <a:rPr sz="2800" spc="-9" dirty="0">
                <a:solidFill>
                  <a:prstClr val="white"/>
                </a:solidFill>
                <a:latin typeface="Cambria" pitchFamily="18" charset="0"/>
                <a:cs typeface="Franklin Gothic Book"/>
              </a:rPr>
              <a:t>r</a:t>
            </a:r>
            <a:r>
              <a:rPr sz="2800" dirty="0">
                <a:solidFill>
                  <a:prstClr val="white"/>
                </a:solidFill>
                <a:latin typeface="Cambria" pitchFamily="18" charset="0"/>
                <a:cs typeface="Franklin Gothic Book"/>
              </a:rPr>
              <a:t>s</a:t>
            </a:r>
            <a:r>
              <a:rPr sz="2800" spc="-18"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a:t>
            </a:r>
          </a:p>
          <a:p>
            <a:pPr marL="612505" indent="-601121" defTabSz="819707">
              <a:spcBef>
                <a:spcPts val="709"/>
              </a:spcBef>
              <a:buClr>
                <a:srgbClr val="FFFF00"/>
              </a:buClr>
              <a:buSzPct val="86363"/>
              <a:buFont typeface="Franklin Gothic Book"/>
              <a:buAutoNum type="arabicPeriod"/>
              <a:tabLst>
                <a:tab pos="612505" algn="l"/>
              </a:tabLst>
            </a:pPr>
            <a:r>
              <a:rPr sz="2800" dirty="0">
                <a:solidFill>
                  <a:prstClr val="white"/>
                </a:solidFill>
                <a:latin typeface="Cambria" pitchFamily="18" charset="0"/>
                <a:cs typeface="Franklin Gothic Book"/>
              </a:rPr>
              <a:t>V.8</a:t>
            </a:r>
            <a:r>
              <a:rPr sz="2800" spc="-9"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a:t>
            </a:r>
            <a:r>
              <a:rPr sz="2800" spc="-4" dirty="0">
                <a:solidFill>
                  <a:prstClr val="white"/>
                </a:solidFill>
                <a:latin typeface="Cambria" pitchFamily="18" charset="0"/>
                <a:cs typeface="Franklin Gothic Book"/>
              </a:rPr>
              <a:t> P</a:t>
            </a:r>
            <a:r>
              <a:rPr sz="2800" spc="-9" dirty="0">
                <a:solidFill>
                  <a:prstClr val="white"/>
                </a:solidFill>
                <a:latin typeface="Cambria" pitchFamily="18" charset="0"/>
                <a:cs typeface="Franklin Gothic Book"/>
              </a:rPr>
              <a:t>s</a:t>
            </a:r>
            <a:r>
              <a:rPr sz="2800" dirty="0">
                <a:solidFill>
                  <a:prstClr val="white"/>
                </a:solidFill>
                <a:latin typeface="Cambria" pitchFamily="18" charset="0"/>
                <a:cs typeface="Franklin Gothic Book"/>
              </a:rPr>
              <a:t>a</a:t>
            </a:r>
            <a:r>
              <a:rPr sz="2800" spc="-4" dirty="0">
                <a:solidFill>
                  <a:prstClr val="white"/>
                </a:solidFill>
                <a:latin typeface="Cambria" pitchFamily="18" charset="0"/>
                <a:cs typeface="Franklin Gothic Book"/>
              </a:rPr>
              <a:t>l</a:t>
            </a:r>
            <a:r>
              <a:rPr sz="2800" spc="-13" dirty="0">
                <a:solidFill>
                  <a:prstClr val="white"/>
                </a:solidFill>
                <a:latin typeface="Cambria" pitchFamily="18" charset="0"/>
                <a:cs typeface="Franklin Gothic Book"/>
              </a:rPr>
              <a:t>m</a:t>
            </a:r>
            <a:r>
              <a:rPr sz="2800" dirty="0">
                <a:solidFill>
                  <a:prstClr val="white"/>
                </a:solidFill>
                <a:latin typeface="Cambria" pitchFamily="18" charset="0"/>
                <a:cs typeface="Franklin Gothic Book"/>
              </a:rPr>
              <a:t>s</a:t>
            </a:r>
            <a:r>
              <a:rPr sz="2800" spc="4" dirty="0">
                <a:solidFill>
                  <a:prstClr val="white"/>
                </a:solidFill>
                <a:latin typeface="Cambria" pitchFamily="18" charset="0"/>
                <a:cs typeface="Franklin Gothic Book"/>
              </a:rPr>
              <a:t> </a:t>
            </a:r>
            <a:r>
              <a:rPr sz="2800" spc="-9" dirty="0">
                <a:solidFill>
                  <a:prstClr val="white"/>
                </a:solidFill>
                <a:latin typeface="Cambria" pitchFamily="18" charset="0"/>
                <a:cs typeface="Franklin Gothic Book"/>
              </a:rPr>
              <a:t>45</a:t>
            </a:r>
            <a:r>
              <a:rPr sz="2800" dirty="0">
                <a:solidFill>
                  <a:prstClr val="white"/>
                </a:solidFill>
                <a:latin typeface="Cambria" pitchFamily="18" charset="0"/>
                <a:cs typeface="Franklin Gothic Book"/>
              </a:rPr>
              <a:t>:</a:t>
            </a:r>
            <a:r>
              <a:rPr sz="2800" spc="-9" dirty="0">
                <a:solidFill>
                  <a:prstClr val="white"/>
                </a:solidFill>
                <a:latin typeface="Cambria" pitchFamily="18" charset="0"/>
                <a:cs typeface="Franklin Gothic Book"/>
              </a:rPr>
              <a:t>6</a:t>
            </a:r>
            <a:r>
              <a:rPr sz="2800" spc="9"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7</a:t>
            </a:r>
            <a:r>
              <a:rPr sz="2800" spc="-4" dirty="0">
                <a:solidFill>
                  <a:prstClr val="white"/>
                </a:solidFill>
                <a:latin typeface="Cambria" pitchFamily="18" charset="0"/>
                <a:cs typeface="Franklin Gothic Book"/>
              </a:rPr>
              <a:t> </a:t>
            </a:r>
            <a:r>
              <a:rPr sz="2800" spc="4" dirty="0">
                <a:solidFill>
                  <a:prstClr val="white"/>
                </a:solidFill>
                <a:latin typeface="Cambria" pitchFamily="18" charset="0"/>
                <a:cs typeface="Franklin Gothic Book"/>
              </a:rPr>
              <a:t>“</a:t>
            </a:r>
            <a:r>
              <a:rPr sz="2800" spc="-9" dirty="0">
                <a:solidFill>
                  <a:prstClr val="white"/>
                </a:solidFill>
                <a:latin typeface="Cambria" pitchFamily="18" charset="0"/>
                <a:cs typeface="Franklin Gothic Book"/>
              </a:rPr>
              <a:t>Y</a:t>
            </a:r>
            <a:r>
              <a:rPr sz="2800" spc="-4" dirty="0">
                <a:solidFill>
                  <a:prstClr val="white"/>
                </a:solidFill>
                <a:latin typeface="Cambria" pitchFamily="18" charset="0"/>
                <a:cs typeface="Franklin Gothic Book"/>
              </a:rPr>
              <a:t>ou</a:t>
            </a:r>
            <a:r>
              <a:rPr sz="2800" dirty="0">
                <a:solidFill>
                  <a:prstClr val="white"/>
                </a:solidFill>
                <a:latin typeface="Cambria" pitchFamily="18" charset="0"/>
                <a:cs typeface="Franklin Gothic Book"/>
              </a:rPr>
              <a:t>r</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thr</a:t>
            </a:r>
            <a:r>
              <a:rPr sz="2800" spc="-4" dirty="0">
                <a:solidFill>
                  <a:prstClr val="white"/>
                </a:solidFill>
                <a:latin typeface="Cambria" pitchFamily="18" charset="0"/>
                <a:cs typeface="Franklin Gothic Book"/>
              </a:rPr>
              <a:t>on</a:t>
            </a:r>
            <a:r>
              <a:rPr sz="2800" dirty="0">
                <a:solidFill>
                  <a:prstClr val="white"/>
                </a:solidFill>
                <a:latin typeface="Cambria" pitchFamily="18" charset="0"/>
                <a:cs typeface="Franklin Gothic Book"/>
              </a:rPr>
              <a:t>e</a:t>
            </a:r>
            <a:r>
              <a:rPr sz="2800" spc="-13"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O</a:t>
            </a:r>
            <a:r>
              <a:rPr sz="2800" spc="4" dirty="0">
                <a:solidFill>
                  <a:prstClr val="white"/>
                </a:solidFill>
                <a:latin typeface="Cambria" pitchFamily="18" charset="0"/>
                <a:cs typeface="Franklin Gothic Book"/>
              </a:rPr>
              <a:t> </a:t>
            </a:r>
            <a:r>
              <a:rPr sz="2800" spc="-4" dirty="0">
                <a:solidFill>
                  <a:prstClr val="white"/>
                </a:solidFill>
                <a:latin typeface="Cambria" pitchFamily="18" charset="0"/>
                <a:cs typeface="Franklin Gothic Book"/>
              </a:rPr>
              <a:t>Go</a:t>
            </a:r>
            <a:r>
              <a:rPr sz="2800" spc="-18" dirty="0">
                <a:solidFill>
                  <a:prstClr val="white"/>
                </a:solidFill>
                <a:latin typeface="Cambria" pitchFamily="18" charset="0"/>
                <a:cs typeface="Franklin Gothic Book"/>
              </a:rPr>
              <a:t>d</a:t>
            </a:r>
            <a:r>
              <a:rPr sz="2800" spc="-4"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a:t>
            </a:r>
            <a:endParaRPr lang="en-US" sz="2800" dirty="0">
              <a:solidFill>
                <a:prstClr val="white"/>
              </a:solidFill>
              <a:latin typeface="Cambria" pitchFamily="18" charset="0"/>
              <a:cs typeface="Franklin Gothic Book"/>
            </a:endParaRPr>
          </a:p>
          <a:p>
            <a:pPr marL="612505" indent="-601121" defTabSz="819707">
              <a:spcBef>
                <a:spcPts val="709"/>
              </a:spcBef>
              <a:buClr>
                <a:srgbClr val="FFFF00"/>
              </a:buClr>
              <a:buSzPct val="86363"/>
              <a:buFont typeface="Franklin Gothic Book"/>
              <a:buAutoNum type="arabicPeriod"/>
              <a:tabLst>
                <a:tab pos="612505" algn="l"/>
              </a:tabLst>
            </a:pPr>
            <a:r>
              <a:rPr sz="2800" dirty="0">
                <a:solidFill>
                  <a:prstClr val="white"/>
                </a:solidFill>
                <a:latin typeface="Cambria" pitchFamily="18" charset="0"/>
                <a:cs typeface="Franklin Gothic Book"/>
              </a:rPr>
              <a:t>V.1</a:t>
            </a:r>
            <a:r>
              <a:rPr sz="2800" spc="-9" dirty="0">
                <a:solidFill>
                  <a:prstClr val="white"/>
                </a:solidFill>
                <a:latin typeface="Cambria" pitchFamily="18" charset="0"/>
                <a:cs typeface="Franklin Gothic Book"/>
              </a:rPr>
              <a:t>0</a:t>
            </a:r>
            <a:r>
              <a:rPr sz="2800" dirty="0">
                <a:solidFill>
                  <a:prstClr val="white"/>
                </a:solidFill>
                <a:latin typeface="Cambria" pitchFamily="18" charset="0"/>
                <a:cs typeface="Franklin Gothic Book"/>
              </a:rPr>
              <a:t>-12</a:t>
            </a:r>
            <a:r>
              <a:rPr sz="2800" spc="-13"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a:t>
            </a:r>
            <a:r>
              <a:rPr sz="2800" spc="-4" dirty="0">
                <a:solidFill>
                  <a:prstClr val="white"/>
                </a:solidFill>
                <a:latin typeface="Cambria" pitchFamily="18" charset="0"/>
                <a:cs typeface="Franklin Gothic Book"/>
              </a:rPr>
              <a:t> P</a:t>
            </a:r>
            <a:r>
              <a:rPr sz="2800" dirty="0">
                <a:solidFill>
                  <a:prstClr val="white"/>
                </a:solidFill>
                <a:latin typeface="Cambria" pitchFamily="18" charset="0"/>
                <a:cs typeface="Franklin Gothic Book"/>
              </a:rPr>
              <a:t>s</a:t>
            </a:r>
            <a:r>
              <a:rPr sz="2800" spc="-9" dirty="0">
                <a:solidFill>
                  <a:prstClr val="white"/>
                </a:solidFill>
                <a:latin typeface="Cambria" pitchFamily="18" charset="0"/>
                <a:cs typeface="Franklin Gothic Book"/>
              </a:rPr>
              <a:t>a</a:t>
            </a:r>
            <a:r>
              <a:rPr sz="2800" spc="-4" dirty="0">
                <a:solidFill>
                  <a:prstClr val="white"/>
                </a:solidFill>
                <a:latin typeface="Cambria" pitchFamily="18" charset="0"/>
                <a:cs typeface="Franklin Gothic Book"/>
              </a:rPr>
              <a:t>l</a:t>
            </a:r>
            <a:r>
              <a:rPr sz="2800" dirty="0">
                <a:solidFill>
                  <a:prstClr val="white"/>
                </a:solidFill>
                <a:latin typeface="Cambria" pitchFamily="18" charset="0"/>
                <a:cs typeface="Franklin Gothic Book"/>
              </a:rPr>
              <a:t>m</a:t>
            </a:r>
            <a:r>
              <a:rPr sz="2800" spc="-13"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10</a:t>
            </a:r>
            <a:r>
              <a:rPr sz="2800" spc="-9" dirty="0">
                <a:solidFill>
                  <a:prstClr val="white"/>
                </a:solidFill>
                <a:latin typeface="Cambria" pitchFamily="18" charset="0"/>
                <a:cs typeface="Franklin Gothic Book"/>
              </a:rPr>
              <a:t>2</a:t>
            </a:r>
            <a:r>
              <a:rPr sz="2800" dirty="0">
                <a:solidFill>
                  <a:prstClr val="white"/>
                </a:solidFill>
                <a:latin typeface="Cambria" pitchFamily="18" charset="0"/>
                <a:cs typeface="Franklin Gothic Book"/>
              </a:rPr>
              <a:t>:2</a:t>
            </a:r>
            <a:r>
              <a:rPr sz="2800" spc="-4" dirty="0">
                <a:solidFill>
                  <a:prstClr val="white"/>
                </a:solidFill>
                <a:latin typeface="Cambria" pitchFamily="18" charset="0"/>
                <a:cs typeface="Franklin Gothic Book"/>
              </a:rPr>
              <a:t>5</a:t>
            </a:r>
            <a:r>
              <a:rPr sz="2800" spc="-13"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27</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a:t>
            </a:r>
            <a:r>
              <a:rPr sz="2800" spc="-4" dirty="0">
                <a:solidFill>
                  <a:prstClr val="white"/>
                </a:solidFill>
                <a:latin typeface="Cambria" pitchFamily="18" charset="0"/>
                <a:cs typeface="Franklin Gothic Book"/>
              </a:rPr>
              <a:t> </a:t>
            </a:r>
            <a:r>
              <a:rPr sz="2800" spc="-9" dirty="0">
                <a:solidFill>
                  <a:prstClr val="white"/>
                </a:solidFill>
                <a:latin typeface="Cambria" pitchFamily="18" charset="0"/>
                <a:cs typeface="Franklin Gothic Book"/>
              </a:rPr>
              <a:t>“C</a:t>
            </a:r>
            <a:r>
              <a:rPr sz="2800" dirty="0">
                <a:solidFill>
                  <a:prstClr val="white"/>
                </a:solidFill>
                <a:latin typeface="Cambria" pitchFamily="18" charset="0"/>
                <a:cs typeface="Franklin Gothic Book"/>
              </a:rPr>
              <a:t>h</a:t>
            </a:r>
            <a:r>
              <a:rPr sz="2800" spc="-9" dirty="0">
                <a:solidFill>
                  <a:prstClr val="white"/>
                </a:solidFill>
                <a:latin typeface="Cambria" pitchFamily="18" charset="0"/>
                <a:cs typeface="Franklin Gothic Book"/>
              </a:rPr>
              <a:t>a</a:t>
            </a:r>
            <a:r>
              <a:rPr sz="2800" spc="4" dirty="0">
                <a:solidFill>
                  <a:prstClr val="white"/>
                </a:solidFill>
                <a:latin typeface="Cambria" pitchFamily="18" charset="0"/>
                <a:cs typeface="Franklin Gothic Book"/>
              </a:rPr>
              <a:t>n</a:t>
            </a:r>
            <a:r>
              <a:rPr sz="2800" spc="-4" dirty="0">
                <a:solidFill>
                  <a:prstClr val="white"/>
                </a:solidFill>
                <a:latin typeface="Cambria" pitchFamily="18" charset="0"/>
                <a:cs typeface="Franklin Gothic Book"/>
              </a:rPr>
              <a:t>ge</a:t>
            </a:r>
            <a:r>
              <a:rPr sz="2800" dirty="0">
                <a:solidFill>
                  <a:prstClr val="white"/>
                </a:solidFill>
                <a:latin typeface="Cambria" pitchFamily="18" charset="0"/>
                <a:cs typeface="Franklin Gothic Book"/>
              </a:rPr>
              <a:t>s</a:t>
            </a:r>
            <a:r>
              <a:rPr sz="2800" spc="-9" dirty="0">
                <a:solidFill>
                  <a:prstClr val="white"/>
                </a:solidFill>
                <a:latin typeface="Cambria" pitchFamily="18" charset="0"/>
                <a:cs typeface="Franklin Gothic Book"/>
              </a:rPr>
              <a:t> </a:t>
            </a:r>
            <a:r>
              <a:rPr sz="2800" spc="-4" dirty="0">
                <a:solidFill>
                  <a:prstClr val="white"/>
                </a:solidFill>
                <a:latin typeface="Cambria" pitchFamily="18" charset="0"/>
                <a:cs typeface="Franklin Gothic Book"/>
              </a:rPr>
              <a:t>n</a:t>
            </a:r>
            <a:r>
              <a:rPr sz="2800" dirty="0">
                <a:solidFill>
                  <a:prstClr val="white"/>
                </a:solidFill>
                <a:latin typeface="Cambria" pitchFamily="18" charset="0"/>
                <a:cs typeface="Franklin Gothic Book"/>
              </a:rPr>
              <a:t>o</a:t>
            </a:r>
            <a:r>
              <a:rPr sz="2800" spc="-4" dirty="0">
                <a:solidFill>
                  <a:prstClr val="white"/>
                </a:solidFill>
                <a:latin typeface="Cambria" pitchFamily="18" charset="0"/>
                <a:cs typeface="Franklin Gothic Book"/>
              </a:rPr>
              <a:t>t</a:t>
            </a:r>
            <a:r>
              <a:rPr sz="2800" dirty="0">
                <a:solidFill>
                  <a:prstClr val="white"/>
                </a:solidFill>
                <a:latin typeface="Cambria" pitchFamily="18" charset="0"/>
                <a:cs typeface="Franklin Gothic Book"/>
              </a:rPr>
              <a:t>”</a:t>
            </a:r>
            <a:endParaRPr lang="en-US" sz="2800" dirty="0">
              <a:solidFill>
                <a:prstClr val="white"/>
              </a:solidFill>
              <a:latin typeface="Cambria" pitchFamily="18" charset="0"/>
              <a:cs typeface="Franklin Gothic Book"/>
            </a:endParaRPr>
          </a:p>
          <a:p>
            <a:pPr marL="612505" indent="-601121" defTabSz="819707">
              <a:spcBef>
                <a:spcPts val="709"/>
              </a:spcBef>
              <a:buClr>
                <a:srgbClr val="FFFF00"/>
              </a:buClr>
              <a:buSzPct val="86363"/>
              <a:buFont typeface="Franklin Gothic Book"/>
              <a:buAutoNum type="arabicPeriod"/>
              <a:tabLst>
                <a:tab pos="612505" algn="l"/>
              </a:tabLst>
            </a:pPr>
            <a:r>
              <a:rPr sz="2800" dirty="0">
                <a:solidFill>
                  <a:prstClr val="white"/>
                </a:solidFill>
                <a:latin typeface="Cambria" pitchFamily="18" charset="0"/>
                <a:cs typeface="Franklin Gothic Book"/>
              </a:rPr>
              <a:t>V. </a:t>
            </a:r>
            <a:r>
              <a:rPr sz="2800" spc="-9" dirty="0">
                <a:solidFill>
                  <a:prstClr val="white"/>
                </a:solidFill>
                <a:latin typeface="Cambria" pitchFamily="18" charset="0"/>
                <a:cs typeface="Franklin Gothic Book"/>
              </a:rPr>
              <a:t>1</a:t>
            </a:r>
            <a:r>
              <a:rPr sz="2800" dirty="0">
                <a:solidFill>
                  <a:prstClr val="white"/>
                </a:solidFill>
                <a:latin typeface="Cambria" pitchFamily="18" charset="0"/>
                <a:cs typeface="Franklin Gothic Book"/>
              </a:rPr>
              <a:t>3</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a:t>
            </a:r>
            <a:r>
              <a:rPr sz="2800" spc="-4" dirty="0">
                <a:solidFill>
                  <a:prstClr val="white"/>
                </a:solidFill>
                <a:latin typeface="Cambria" pitchFamily="18" charset="0"/>
                <a:cs typeface="Franklin Gothic Book"/>
              </a:rPr>
              <a:t> P</a:t>
            </a:r>
            <a:r>
              <a:rPr sz="2800" dirty="0">
                <a:solidFill>
                  <a:prstClr val="white"/>
                </a:solidFill>
                <a:latin typeface="Cambria" pitchFamily="18" charset="0"/>
                <a:cs typeface="Franklin Gothic Book"/>
              </a:rPr>
              <a:t>s</a:t>
            </a:r>
            <a:r>
              <a:rPr sz="2800" spc="-9" dirty="0">
                <a:solidFill>
                  <a:prstClr val="white"/>
                </a:solidFill>
                <a:latin typeface="Cambria" pitchFamily="18" charset="0"/>
                <a:cs typeface="Franklin Gothic Book"/>
              </a:rPr>
              <a:t>a</a:t>
            </a:r>
            <a:r>
              <a:rPr sz="2800" spc="-4" dirty="0">
                <a:solidFill>
                  <a:prstClr val="white"/>
                </a:solidFill>
                <a:latin typeface="Cambria" pitchFamily="18" charset="0"/>
                <a:cs typeface="Franklin Gothic Book"/>
              </a:rPr>
              <a:t>l</a:t>
            </a:r>
            <a:r>
              <a:rPr sz="2800" dirty="0">
                <a:solidFill>
                  <a:prstClr val="white"/>
                </a:solidFill>
                <a:latin typeface="Cambria" pitchFamily="18" charset="0"/>
                <a:cs typeface="Franklin Gothic Book"/>
              </a:rPr>
              <a:t>m</a:t>
            </a:r>
            <a:r>
              <a:rPr sz="2800" spc="-13" dirty="0">
                <a:solidFill>
                  <a:prstClr val="white"/>
                </a:solidFill>
                <a:latin typeface="Cambria" pitchFamily="18" charset="0"/>
                <a:cs typeface="Franklin Gothic Book"/>
              </a:rPr>
              <a:t> </a:t>
            </a:r>
            <a:r>
              <a:rPr sz="2800" spc="-9" dirty="0">
                <a:solidFill>
                  <a:prstClr val="white"/>
                </a:solidFill>
                <a:latin typeface="Cambria" pitchFamily="18" charset="0"/>
                <a:cs typeface="Franklin Gothic Book"/>
              </a:rPr>
              <a:t>1</a:t>
            </a:r>
            <a:r>
              <a:rPr sz="2800" dirty="0">
                <a:solidFill>
                  <a:prstClr val="white"/>
                </a:solidFill>
                <a:latin typeface="Cambria" pitchFamily="18" charset="0"/>
                <a:cs typeface="Franklin Gothic Book"/>
              </a:rPr>
              <a:t>1</a:t>
            </a:r>
            <a:r>
              <a:rPr sz="2800" spc="-9" dirty="0">
                <a:solidFill>
                  <a:prstClr val="white"/>
                </a:solidFill>
                <a:latin typeface="Cambria" pitchFamily="18" charset="0"/>
                <a:cs typeface="Franklin Gothic Book"/>
              </a:rPr>
              <a:t>0</a:t>
            </a:r>
            <a:r>
              <a:rPr sz="2800" dirty="0">
                <a:solidFill>
                  <a:prstClr val="white"/>
                </a:solidFill>
                <a:latin typeface="Cambria" pitchFamily="18" charset="0"/>
                <a:cs typeface="Franklin Gothic Book"/>
              </a:rPr>
              <a:t>:1</a:t>
            </a:r>
            <a:r>
              <a:rPr sz="2800" spc="9"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a:t>
            </a:r>
            <a:r>
              <a:rPr sz="2800" spc="-4" dirty="0">
                <a:solidFill>
                  <a:prstClr val="white"/>
                </a:solidFill>
                <a:latin typeface="Cambria" pitchFamily="18" charset="0"/>
                <a:cs typeface="Franklin Gothic Book"/>
              </a:rPr>
              <a:t> </a:t>
            </a:r>
            <a:r>
              <a:rPr sz="2800" spc="-9" dirty="0">
                <a:solidFill>
                  <a:prstClr val="white"/>
                </a:solidFill>
                <a:latin typeface="Cambria" pitchFamily="18" charset="0"/>
                <a:cs typeface="Franklin Gothic Book"/>
              </a:rPr>
              <a:t>“</a:t>
            </a:r>
            <a:r>
              <a:rPr sz="2800" dirty="0">
                <a:solidFill>
                  <a:prstClr val="white"/>
                </a:solidFill>
                <a:latin typeface="Cambria" pitchFamily="18" charset="0"/>
                <a:cs typeface="Franklin Gothic Book"/>
              </a:rPr>
              <a:t>S</a:t>
            </a:r>
            <a:r>
              <a:rPr sz="2800" spc="-4" dirty="0">
                <a:solidFill>
                  <a:prstClr val="white"/>
                </a:solidFill>
                <a:latin typeface="Cambria" pitchFamily="18" charset="0"/>
                <a:cs typeface="Franklin Gothic Book"/>
              </a:rPr>
              <a:t>i</a:t>
            </a:r>
            <a:r>
              <a:rPr sz="2800" dirty="0">
                <a:solidFill>
                  <a:prstClr val="white"/>
                </a:solidFill>
                <a:latin typeface="Cambria" pitchFamily="18" charset="0"/>
                <a:cs typeface="Franklin Gothic Book"/>
              </a:rPr>
              <a:t>t</a:t>
            </a:r>
            <a:r>
              <a:rPr sz="2800" spc="4" dirty="0">
                <a:solidFill>
                  <a:prstClr val="white"/>
                </a:solidFill>
                <a:latin typeface="Cambria" pitchFamily="18" charset="0"/>
                <a:cs typeface="Franklin Gothic Book"/>
              </a:rPr>
              <a:t> </a:t>
            </a:r>
            <a:r>
              <a:rPr sz="2800" spc="-9" dirty="0">
                <a:solidFill>
                  <a:prstClr val="white"/>
                </a:solidFill>
                <a:latin typeface="Cambria" pitchFamily="18" charset="0"/>
                <a:cs typeface="Franklin Gothic Book"/>
              </a:rPr>
              <a:t>a</a:t>
            </a:r>
            <a:r>
              <a:rPr sz="2800" dirty="0">
                <a:solidFill>
                  <a:prstClr val="white"/>
                </a:solidFill>
                <a:latin typeface="Cambria" pitchFamily="18" charset="0"/>
                <a:cs typeface="Franklin Gothic Book"/>
              </a:rPr>
              <a:t>t</a:t>
            </a:r>
            <a:r>
              <a:rPr sz="2800" spc="4" dirty="0">
                <a:solidFill>
                  <a:prstClr val="white"/>
                </a:solidFill>
                <a:latin typeface="Cambria" pitchFamily="18" charset="0"/>
                <a:cs typeface="Franklin Gothic Book"/>
              </a:rPr>
              <a:t> </a:t>
            </a:r>
            <a:r>
              <a:rPr sz="2800" spc="-4" dirty="0">
                <a:solidFill>
                  <a:prstClr val="white"/>
                </a:solidFill>
                <a:latin typeface="Cambria" pitchFamily="18" charset="0"/>
                <a:cs typeface="Franklin Gothic Book"/>
              </a:rPr>
              <a:t>m</a:t>
            </a:r>
            <a:r>
              <a:rPr sz="2800" dirty="0">
                <a:solidFill>
                  <a:prstClr val="white"/>
                </a:solidFill>
                <a:latin typeface="Cambria" pitchFamily="18" charset="0"/>
                <a:cs typeface="Franklin Gothic Book"/>
              </a:rPr>
              <a:t>y</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r</a:t>
            </a:r>
            <a:r>
              <a:rPr sz="2800" spc="-4" dirty="0">
                <a:solidFill>
                  <a:prstClr val="white"/>
                </a:solidFill>
                <a:latin typeface="Cambria" pitchFamily="18" charset="0"/>
                <a:cs typeface="Franklin Gothic Book"/>
              </a:rPr>
              <a:t>ig</a:t>
            </a:r>
            <a:r>
              <a:rPr sz="2800" dirty="0">
                <a:solidFill>
                  <a:prstClr val="white"/>
                </a:solidFill>
                <a:latin typeface="Cambria" pitchFamily="18" charset="0"/>
                <a:cs typeface="Franklin Gothic Book"/>
              </a:rPr>
              <a:t>ht</a:t>
            </a:r>
            <a:r>
              <a:rPr sz="2800" spc="4" dirty="0">
                <a:solidFill>
                  <a:prstClr val="white"/>
                </a:solidFill>
                <a:latin typeface="Cambria" pitchFamily="18" charset="0"/>
                <a:cs typeface="Franklin Gothic Book"/>
              </a:rPr>
              <a:t> </a:t>
            </a:r>
            <a:r>
              <a:rPr sz="2800" dirty="0">
                <a:solidFill>
                  <a:prstClr val="white"/>
                </a:solidFill>
                <a:latin typeface="Cambria" pitchFamily="18" charset="0"/>
                <a:cs typeface="Franklin Gothic Book"/>
              </a:rPr>
              <a:t>h</a:t>
            </a:r>
            <a:r>
              <a:rPr sz="2800" spc="-18" dirty="0">
                <a:solidFill>
                  <a:prstClr val="white"/>
                </a:solidFill>
                <a:latin typeface="Cambria" pitchFamily="18" charset="0"/>
                <a:cs typeface="Franklin Gothic Book"/>
              </a:rPr>
              <a:t>a</a:t>
            </a:r>
            <a:r>
              <a:rPr sz="2800" spc="-4" dirty="0">
                <a:solidFill>
                  <a:prstClr val="white"/>
                </a:solidFill>
                <a:latin typeface="Cambria" pitchFamily="18" charset="0"/>
                <a:cs typeface="Franklin Gothic Book"/>
              </a:rPr>
              <a:t>n</a:t>
            </a:r>
            <a:r>
              <a:rPr sz="2800" spc="-9" dirty="0">
                <a:solidFill>
                  <a:prstClr val="white"/>
                </a:solidFill>
                <a:latin typeface="Cambria" pitchFamily="18" charset="0"/>
                <a:cs typeface="Franklin Gothic Book"/>
              </a:rPr>
              <a:t>d</a:t>
            </a:r>
            <a:r>
              <a:rPr sz="2800" dirty="0">
                <a:solidFill>
                  <a:prstClr val="white"/>
                </a:solidFill>
                <a:latin typeface="Cambria" pitchFamily="18" charset="0"/>
                <a:cs typeface="Franklin Gothic Book"/>
              </a:rPr>
              <a:t>”</a:t>
            </a:r>
          </a:p>
        </p:txBody>
      </p:sp>
      <p:sp>
        <p:nvSpPr>
          <p:cNvPr id="3" name="object 3"/>
          <p:cNvSpPr txBox="1">
            <a:spLocks noGrp="1"/>
          </p:cNvSpPr>
          <p:nvPr>
            <p:ph type="title"/>
          </p:nvPr>
        </p:nvSpPr>
        <p:spPr>
          <a:xfrm>
            <a:off x="79888" y="167130"/>
            <a:ext cx="8984222" cy="492443"/>
          </a:xfrm>
          <a:prstGeom prst="rect">
            <a:avLst/>
          </a:prstGeom>
        </p:spPr>
        <p:txBody>
          <a:bodyPr vert="horz" wrap="square" lIns="0" tIns="0" rIns="0" bIns="0" rtlCol="0">
            <a:spAutoFit/>
          </a:bodyPr>
          <a:lstStyle/>
          <a:p>
            <a:pPr marL="11383" algn="ctr"/>
            <a:r>
              <a:rPr sz="3200" i="1" u="sng" dirty="0">
                <a:solidFill>
                  <a:srgbClr val="FFFF00"/>
                </a:solidFill>
                <a:latin typeface="Cambria" pitchFamily="18" charset="0"/>
              </a:rPr>
              <a:t>7</a:t>
            </a:r>
            <a:r>
              <a:rPr sz="3200" i="1" u="sng" spc="4" dirty="0">
                <a:solidFill>
                  <a:srgbClr val="FFFF00"/>
                </a:solidFill>
                <a:latin typeface="Cambria" pitchFamily="18" charset="0"/>
              </a:rPr>
              <a:t> </a:t>
            </a:r>
            <a:r>
              <a:rPr lang="en-US" sz="3200" i="1" u="sng" spc="4" dirty="0">
                <a:solidFill>
                  <a:srgbClr val="FFFF00"/>
                </a:solidFill>
                <a:latin typeface="Cambria" pitchFamily="18" charset="0"/>
              </a:rPr>
              <a:t>OT </a:t>
            </a:r>
            <a:r>
              <a:rPr sz="3200" i="1" u="sng" spc="-13" dirty="0">
                <a:solidFill>
                  <a:srgbClr val="FFFF00"/>
                </a:solidFill>
                <a:latin typeface="Cambria" pitchFamily="18" charset="0"/>
              </a:rPr>
              <a:t>Q</a:t>
            </a:r>
            <a:r>
              <a:rPr sz="3200" i="1" u="sng" spc="-4" dirty="0">
                <a:solidFill>
                  <a:srgbClr val="FFFF00"/>
                </a:solidFill>
                <a:latin typeface="Cambria" pitchFamily="18" charset="0"/>
              </a:rPr>
              <a:t>u</a:t>
            </a:r>
            <a:r>
              <a:rPr sz="3200" i="1" u="sng" spc="-13" dirty="0">
                <a:solidFill>
                  <a:srgbClr val="FFFF00"/>
                </a:solidFill>
                <a:latin typeface="Cambria" pitchFamily="18" charset="0"/>
              </a:rPr>
              <a:t>o</a:t>
            </a:r>
            <a:r>
              <a:rPr sz="3200" i="1" u="sng" spc="-4" dirty="0">
                <a:solidFill>
                  <a:srgbClr val="FFFF00"/>
                </a:solidFill>
                <a:latin typeface="Cambria" pitchFamily="18" charset="0"/>
              </a:rPr>
              <a:t>t</a:t>
            </a:r>
            <a:r>
              <a:rPr sz="3200" i="1" u="sng" dirty="0">
                <a:solidFill>
                  <a:srgbClr val="FFFF00"/>
                </a:solidFill>
                <a:latin typeface="Cambria" pitchFamily="18" charset="0"/>
              </a:rPr>
              <a:t>es</a:t>
            </a:r>
            <a:r>
              <a:rPr sz="3200" i="1" u="sng" spc="-4" dirty="0">
                <a:solidFill>
                  <a:srgbClr val="FFFF00"/>
                </a:solidFill>
                <a:latin typeface="Cambria" pitchFamily="18" charset="0"/>
              </a:rPr>
              <a:t> </a:t>
            </a:r>
            <a:r>
              <a:rPr sz="3200" i="1" u="sng" spc="-9" dirty="0">
                <a:solidFill>
                  <a:srgbClr val="FFFF00"/>
                </a:solidFill>
                <a:latin typeface="Cambria" pitchFamily="18" charset="0"/>
              </a:rPr>
              <a:t>A</a:t>
            </a:r>
            <a:r>
              <a:rPr sz="3200" i="1" u="sng" spc="-13" dirty="0">
                <a:solidFill>
                  <a:srgbClr val="FFFF00"/>
                </a:solidFill>
                <a:latin typeface="Cambria" pitchFamily="18" charset="0"/>
              </a:rPr>
              <a:t>b</a:t>
            </a:r>
            <a:r>
              <a:rPr sz="3200" i="1" u="sng" spc="-4" dirty="0">
                <a:solidFill>
                  <a:srgbClr val="FFFF00"/>
                </a:solidFill>
                <a:latin typeface="Cambria" pitchFamily="18" charset="0"/>
              </a:rPr>
              <a:t>ou</a:t>
            </a:r>
            <a:r>
              <a:rPr sz="3200" i="1" u="sng" dirty="0">
                <a:solidFill>
                  <a:srgbClr val="FFFF00"/>
                </a:solidFill>
                <a:latin typeface="Cambria" pitchFamily="18" charset="0"/>
              </a:rPr>
              <a:t>t </a:t>
            </a:r>
            <a:r>
              <a:rPr sz="3200" i="1" u="sng" spc="-4" dirty="0">
                <a:solidFill>
                  <a:srgbClr val="FFFF00"/>
                </a:solidFill>
                <a:latin typeface="Cambria" pitchFamily="18" charset="0"/>
              </a:rPr>
              <a:t>t</a:t>
            </a:r>
            <a:r>
              <a:rPr sz="3200" i="1" u="sng" spc="-13" dirty="0">
                <a:solidFill>
                  <a:srgbClr val="FFFF00"/>
                </a:solidFill>
                <a:latin typeface="Cambria" pitchFamily="18" charset="0"/>
              </a:rPr>
              <a:t>h</a:t>
            </a:r>
            <a:r>
              <a:rPr sz="3200" i="1" u="sng" dirty="0">
                <a:solidFill>
                  <a:srgbClr val="FFFF00"/>
                </a:solidFill>
                <a:latin typeface="Cambria" pitchFamily="18" charset="0"/>
              </a:rPr>
              <a:t>e</a:t>
            </a:r>
            <a:r>
              <a:rPr sz="3200" i="1" u="sng" spc="4" dirty="0">
                <a:solidFill>
                  <a:srgbClr val="FFFF00"/>
                </a:solidFill>
                <a:latin typeface="Cambria" pitchFamily="18" charset="0"/>
              </a:rPr>
              <a:t> </a:t>
            </a:r>
            <a:r>
              <a:rPr sz="3200" i="1" u="sng" spc="-9" dirty="0">
                <a:solidFill>
                  <a:srgbClr val="FFFF00"/>
                </a:solidFill>
                <a:latin typeface="Cambria" pitchFamily="18" charset="0"/>
              </a:rPr>
              <a:t>S</a:t>
            </a:r>
            <a:r>
              <a:rPr sz="3200" i="1" u="sng" spc="-13" dirty="0">
                <a:solidFill>
                  <a:srgbClr val="FFFF00"/>
                </a:solidFill>
                <a:latin typeface="Cambria" pitchFamily="18" charset="0"/>
              </a:rPr>
              <a:t>o</a:t>
            </a:r>
            <a:r>
              <a:rPr sz="3200" i="1" u="sng" dirty="0">
                <a:solidFill>
                  <a:srgbClr val="FFFF00"/>
                </a:solidFill>
                <a:latin typeface="Cambria" pitchFamily="18" charset="0"/>
              </a:rPr>
              <a:t>n</a:t>
            </a:r>
            <a:r>
              <a:rPr lang="en-US" sz="3200" i="1" u="sng" dirty="0">
                <a:solidFill>
                  <a:srgbClr val="FFFF00"/>
                </a:solidFill>
                <a:latin typeface="Cambria" pitchFamily="18" charset="0"/>
              </a:rPr>
              <a:t> from Hebrews 1</a:t>
            </a:r>
            <a:endParaRPr sz="3200" i="1" u="sng" dirty="0">
              <a:solidFill>
                <a:srgbClr val="FFFF00"/>
              </a:solidFill>
              <a:latin typeface="Cambria"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14300"/>
            <a:ext cx="8229600" cy="594122"/>
          </a:xfrm>
        </p:spPr>
        <p:txBody>
          <a:bodyPr/>
          <a:lstStyle/>
          <a:p>
            <a:r>
              <a:rPr lang="en-US" sz="3200" b="1" i="1" u="sng" dirty="0">
                <a:solidFill>
                  <a:srgbClr val="FFFF00"/>
                </a:solidFill>
                <a:latin typeface="Cambria" pitchFamily="18" charset="0"/>
              </a:rPr>
              <a:t>Hebrews 1:5-14</a:t>
            </a:r>
          </a:p>
        </p:txBody>
      </p:sp>
      <p:sp>
        <p:nvSpPr>
          <p:cNvPr id="3" name="Content Placeholder 2"/>
          <p:cNvSpPr>
            <a:spLocks noGrp="1"/>
          </p:cNvSpPr>
          <p:nvPr>
            <p:ph idx="1"/>
          </p:nvPr>
        </p:nvSpPr>
        <p:spPr>
          <a:xfrm>
            <a:off x="457200" y="857251"/>
            <a:ext cx="8229600" cy="3394472"/>
          </a:xfrm>
        </p:spPr>
        <p:txBody>
          <a:bodyPr/>
          <a:lstStyle/>
          <a:p>
            <a:r>
              <a:rPr lang="en-US" sz="2800" dirty="0">
                <a:solidFill>
                  <a:schemeClr val="bg1"/>
                </a:solidFill>
                <a:latin typeface="Cambria" pitchFamily="18" charset="0"/>
              </a:rPr>
              <a:t>The Son is Superior to Angels</a:t>
            </a:r>
          </a:p>
          <a:p>
            <a:pPr lvl="1"/>
            <a:r>
              <a:rPr lang="en-US" dirty="0">
                <a:solidFill>
                  <a:schemeClr val="bg1"/>
                </a:solidFill>
                <a:latin typeface="Cambria" pitchFamily="18" charset="0"/>
              </a:rPr>
              <a:t>He is the Son, they are not</a:t>
            </a:r>
          </a:p>
          <a:p>
            <a:pPr lvl="1"/>
            <a:r>
              <a:rPr lang="en-US" dirty="0">
                <a:solidFill>
                  <a:schemeClr val="bg1"/>
                </a:solidFill>
                <a:latin typeface="Cambria" pitchFamily="18" charset="0"/>
              </a:rPr>
              <a:t>He is the Firstborn, they worship Him</a:t>
            </a:r>
          </a:p>
          <a:p>
            <a:pPr lvl="1"/>
            <a:r>
              <a:rPr lang="en-US" dirty="0">
                <a:solidFill>
                  <a:schemeClr val="bg1"/>
                </a:solidFill>
                <a:latin typeface="Cambria" pitchFamily="18" charset="0"/>
              </a:rPr>
              <a:t>He is God (enthroned, anointed), angels are merely servants</a:t>
            </a:r>
          </a:p>
          <a:p>
            <a:pPr lvl="1"/>
            <a:r>
              <a:rPr lang="en-US" dirty="0">
                <a:solidFill>
                  <a:schemeClr val="bg1"/>
                </a:solidFill>
                <a:latin typeface="Cambria" pitchFamily="18" charset="0"/>
              </a:rPr>
              <a:t>He is LORD</a:t>
            </a:r>
          </a:p>
          <a:p>
            <a:pPr lvl="1"/>
            <a:r>
              <a:rPr lang="en-US" dirty="0">
                <a:solidFill>
                  <a:schemeClr val="bg1"/>
                </a:solidFill>
                <a:latin typeface="Cambria" pitchFamily="18" charset="0"/>
              </a:rPr>
              <a:t>He is sovereign seated at God’s right hand, they are ministering spirits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33" y="114343"/>
            <a:ext cx="4019643" cy="584695"/>
          </a:xfrm>
          <a:prstGeom prst="rect">
            <a:avLst/>
          </a:prstGeom>
          <a:noFill/>
        </p:spPr>
        <p:txBody>
          <a:bodyPr wrap="none" lIns="91353" tIns="45680" rIns="91353" bIns="45680" rtlCol="0">
            <a:spAutoFit/>
          </a:bodyPr>
          <a:lstStyle/>
          <a:p>
            <a:r>
              <a:rPr lang="en-US" sz="3200" b="1" i="1" u="sng" dirty="0">
                <a:solidFill>
                  <a:srgbClr val="FFFF00"/>
                </a:solidFill>
                <a:latin typeface="Cambria" pitchFamily="18" charset="0"/>
              </a:rPr>
              <a:t>The Book of Hebrews</a:t>
            </a:r>
          </a:p>
        </p:txBody>
      </p:sp>
      <p:sp>
        <p:nvSpPr>
          <p:cNvPr id="11" name="TextBox 10"/>
          <p:cNvSpPr txBox="1"/>
          <p:nvPr/>
        </p:nvSpPr>
        <p:spPr>
          <a:xfrm>
            <a:off x="228600" y="971550"/>
            <a:ext cx="8458200" cy="1077137"/>
          </a:xfrm>
          <a:prstGeom prst="rect">
            <a:avLst/>
          </a:prstGeom>
          <a:noFill/>
        </p:spPr>
        <p:txBody>
          <a:bodyPr wrap="square" lIns="91353" tIns="45680" rIns="91353" bIns="45680" rtlCol="0">
            <a:spAutoFit/>
          </a:bodyPr>
          <a:lstStyle/>
          <a:p>
            <a:pPr algn="ctr"/>
            <a:r>
              <a:rPr lang="en-US" sz="3200" b="1" i="1" u="sng" dirty="0">
                <a:solidFill>
                  <a:srgbClr val="FFFFFF"/>
                </a:solidFill>
                <a:latin typeface="Cambria" pitchFamily="18" charset="0"/>
              </a:rPr>
              <a:t>Lesson 2 – Chapter 2 </a:t>
            </a:r>
            <a:endParaRPr lang="en-US" sz="3200" dirty="0">
              <a:solidFill>
                <a:srgbClr val="FFFFFF"/>
              </a:solidFill>
              <a:latin typeface="Cambria" pitchFamily="18" charset="0"/>
            </a:endParaRPr>
          </a:p>
          <a:p>
            <a:pPr algn="ctr"/>
            <a:endParaRPr lang="en-US" sz="3200" dirty="0">
              <a:solidFill>
                <a:srgbClr val="FFFFFF"/>
              </a:solidFill>
              <a:latin typeface="Cambria" pitchFamily="18" charset="0"/>
            </a:endParaRPr>
          </a:p>
        </p:txBody>
      </p:sp>
    </p:spTree>
    <p:extLst>
      <p:ext uri="{BB962C8B-B14F-4D97-AF65-F5344CB8AC3E}">
        <p14:creationId xmlns:p14="http://schemas.microsoft.com/office/powerpoint/2010/main" val="8776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wrap="square">
        <a:spAutoFit/>
      </a:bodyPr>
      <a:lstStyle>
        <a:defPPr algn="ctr">
          <a:defRPr sz="2200" b="1" i="1" u="sng" dirty="0" smtClean="0">
            <a:solidFill>
              <a:srgbClr val="FFFF00"/>
            </a:solidFill>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28286</TotalTime>
  <Words>4147</Words>
  <Application>Microsoft Office PowerPoint</Application>
  <PresentationFormat>On-screen Show (16:9)</PresentationFormat>
  <Paragraphs>447</Paragraphs>
  <Slides>41</Slides>
  <Notes>38</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41</vt:i4>
      </vt:variant>
    </vt:vector>
  </HeadingPairs>
  <TitlesOfParts>
    <vt:vector size="57" baseType="lpstr">
      <vt:lpstr>MS PGothic</vt:lpstr>
      <vt:lpstr>MS PGothic</vt:lpstr>
      <vt:lpstr>Arial</vt:lpstr>
      <vt:lpstr>Calibri</vt:lpstr>
      <vt:lpstr>Cambria</vt:lpstr>
      <vt:lpstr>Franklin Gothic Book</vt:lpstr>
      <vt:lpstr>Tahoma</vt:lpstr>
      <vt:lpstr>Times New Roman</vt:lpstr>
      <vt:lpstr>Wingdings</vt:lpstr>
      <vt:lpstr>1_Orbit</vt:lpstr>
      <vt:lpstr>Balance</vt:lpstr>
      <vt:lpstr>5_Balance</vt:lpstr>
      <vt:lpstr>4_Office Theme</vt:lpstr>
      <vt:lpstr>15_Office Theme</vt:lpstr>
      <vt:lpstr>19_Office Theme</vt:lpstr>
      <vt:lpstr>8_Balance</vt:lpstr>
      <vt:lpstr>PowerPoint Presentation</vt:lpstr>
      <vt:lpstr>PowerPoint Presentation</vt:lpstr>
      <vt:lpstr>PowerPoint Presentation</vt:lpstr>
      <vt:lpstr>PowerPoint Presentation</vt:lpstr>
      <vt:lpstr>PowerPoint Presentation</vt:lpstr>
      <vt:lpstr>PowerPoint Presentation</vt:lpstr>
      <vt:lpstr>7 OT Quotes About the Son from Hebrews 1</vt:lpstr>
      <vt:lpstr>Hebrews 1:5-14</vt:lpstr>
      <vt:lpstr>PowerPoint Presentation</vt:lpstr>
      <vt:lpstr>PowerPoint Presentation</vt:lpstr>
      <vt:lpstr>PowerPoint Presentation</vt:lpstr>
      <vt:lpstr>Outline for Chapter 2</vt:lpstr>
      <vt:lpstr>PowerPoint Presentation</vt:lpstr>
      <vt:lpstr>PowerPoint Presentation</vt:lpstr>
      <vt:lpstr>PowerPoint Presentation</vt:lpstr>
      <vt:lpstr>Outline for Chapter 2</vt:lpstr>
      <vt:lpstr>Contrast (2:9) and Conclusion (2:17) The overall message of this section</vt:lpstr>
      <vt:lpstr>PowerPoint Presentation</vt:lpstr>
      <vt:lpstr>PowerPoint Presentation</vt:lpstr>
      <vt:lpstr>“World To Come”</vt:lpstr>
      <vt:lpstr>PowerPoint Presentation</vt:lpstr>
      <vt:lpstr>PowerPoint Presentation</vt:lpstr>
      <vt:lpstr>PowerPoint Presentation</vt:lpstr>
      <vt:lpstr>PowerPoint Presentation</vt:lpstr>
      <vt:lpstr>“But we do see Him” Humiliation  &amp; Exaltation - Hebrews 2:9</vt:lpstr>
      <vt:lpstr>Jesus’ Humanity Enabled Him to Regain Man’s Lost Dominion</vt:lpstr>
      <vt:lpstr>Outline for Chapter 2</vt:lpstr>
      <vt:lpstr>What is the main thought of verses 10-18?</vt:lpstr>
      <vt:lpstr>PowerPoint Presentation</vt:lpstr>
      <vt:lpstr>PowerPoint Presentation</vt:lpstr>
      <vt:lpstr>PowerPoint Presentation</vt:lpstr>
      <vt:lpstr>What is the main thought of these three OT Quotes?</vt:lpstr>
      <vt:lpstr>PowerPoint Presentation</vt:lpstr>
      <vt:lpstr>PowerPoint Presentation</vt:lpstr>
      <vt:lpstr>Five Attributes of Jesus    (Hebrews 2:10–18)</vt:lpstr>
      <vt:lpstr>Conclusion</vt:lpstr>
      <vt:lpstr>Synthesis of Chapters 1 &amp; 2</vt:lpstr>
      <vt:lpstr>Synthesis of Chapters 1 &amp; 2</vt:lpstr>
      <vt:lpstr>Jesus’ Unique Qualifications as High Priest</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Brad Beutjer</cp:lastModifiedBy>
  <cp:revision>1973</cp:revision>
  <dcterms:created xsi:type="dcterms:W3CDTF">2016-01-09T22:01:33Z</dcterms:created>
  <dcterms:modified xsi:type="dcterms:W3CDTF">2016-04-17T14:15:57Z</dcterms:modified>
</cp:coreProperties>
</file>