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58" r:id="rId14"/>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pitchFamily="-100" charset="0"/>
        <a:ea typeface="ＭＳ Ｐゴシック" pitchFamily="-100" charset="-128"/>
        <a:cs typeface="ＭＳ Ｐゴシック" pitchFamily="-100" charset="-128"/>
      </a:defRPr>
    </a:lvl1pPr>
    <a:lvl2pPr marL="457200" algn="l" defTabSz="457200" rtl="0" fontAlgn="base">
      <a:spcBef>
        <a:spcPct val="0"/>
      </a:spcBef>
      <a:spcAft>
        <a:spcPct val="0"/>
      </a:spcAft>
      <a:defRPr kern="1200">
        <a:solidFill>
          <a:schemeClr val="tx1"/>
        </a:solidFill>
        <a:latin typeface="Arial" pitchFamily="-100" charset="0"/>
        <a:ea typeface="ＭＳ Ｐゴシック" pitchFamily="-100" charset="-128"/>
        <a:cs typeface="ＭＳ Ｐゴシック" pitchFamily="-100" charset="-128"/>
      </a:defRPr>
    </a:lvl2pPr>
    <a:lvl3pPr marL="914400" algn="l" defTabSz="457200" rtl="0" fontAlgn="base">
      <a:spcBef>
        <a:spcPct val="0"/>
      </a:spcBef>
      <a:spcAft>
        <a:spcPct val="0"/>
      </a:spcAft>
      <a:defRPr kern="1200">
        <a:solidFill>
          <a:schemeClr val="tx1"/>
        </a:solidFill>
        <a:latin typeface="Arial" pitchFamily="-100" charset="0"/>
        <a:ea typeface="ＭＳ Ｐゴシック" pitchFamily="-100" charset="-128"/>
        <a:cs typeface="ＭＳ Ｐゴシック" pitchFamily="-100" charset="-128"/>
      </a:defRPr>
    </a:lvl3pPr>
    <a:lvl4pPr marL="1371600" algn="l" defTabSz="457200" rtl="0" fontAlgn="base">
      <a:spcBef>
        <a:spcPct val="0"/>
      </a:spcBef>
      <a:spcAft>
        <a:spcPct val="0"/>
      </a:spcAft>
      <a:defRPr kern="1200">
        <a:solidFill>
          <a:schemeClr val="tx1"/>
        </a:solidFill>
        <a:latin typeface="Arial" pitchFamily="-100" charset="0"/>
        <a:ea typeface="ＭＳ Ｐゴシック" pitchFamily="-100" charset="-128"/>
        <a:cs typeface="ＭＳ Ｐゴシック" pitchFamily="-100" charset="-128"/>
      </a:defRPr>
    </a:lvl4pPr>
    <a:lvl5pPr marL="1828800" algn="l" defTabSz="457200" rtl="0" fontAlgn="base">
      <a:spcBef>
        <a:spcPct val="0"/>
      </a:spcBef>
      <a:spcAft>
        <a:spcPct val="0"/>
      </a:spcAft>
      <a:defRPr kern="1200">
        <a:solidFill>
          <a:schemeClr val="tx1"/>
        </a:solidFill>
        <a:latin typeface="Arial" pitchFamily="-100" charset="0"/>
        <a:ea typeface="ＭＳ Ｐゴシック" pitchFamily="-100" charset="-128"/>
        <a:cs typeface="ＭＳ Ｐゴシック" pitchFamily="-100" charset="-128"/>
      </a:defRPr>
    </a:lvl5pPr>
    <a:lvl6pPr marL="2286000" algn="l" defTabSz="457200" rtl="0" eaLnBrk="1" latinLnBrk="0" hangingPunct="1">
      <a:defRPr kern="1200">
        <a:solidFill>
          <a:schemeClr val="tx1"/>
        </a:solidFill>
        <a:latin typeface="Arial" pitchFamily="-100" charset="0"/>
        <a:ea typeface="ＭＳ Ｐゴシック" pitchFamily="-100" charset="-128"/>
        <a:cs typeface="ＭＳ Ｐゴシック" pitchFamily="-100" charset="-128"/>
      </a:defRPr>
    </a:lvl6pPr>
    <a:lvl7pPr marL="2743200" algn="l" defTabSz="457200" rtl="0" eaLnBrk="1" latinLnBrk="0" hangingPunct="1">
      <a:defRPr kern="1200">
        <a:solidFill>
          <a:schemeClr val="tx1"/>
        </a:solidFill>
        <a:latin typeface="Arial" pitchFamily="-100" charset="0"/>
        <a:ea typeface="ＭＳ Ｐゴシック" pitchFamily="-100" charset="-128"/>
        <a:cs typeface="ＭＳ Ｐゴシック" pitchFamily="-100" charset="-128"/>
      </a:defRPr>
    </a:lvl7pPr>
    <a:lvl8pPr marL="3200400" algn="l" defTabSz="457200" rtl="0" eaLnBrk="1" latinLnBrk="0" hangingPunct="1">
      <a:defRPr kern="1200">
        <a:solidFill>
          <a:schemeClr val="tx1"/>
        </a:solidFill>
        <a:latin typeface="Arial" pitchFamily="-100" charset="0"/>
        <a:ea typeface="ＭＳ Ｐゴシック" pitchFamily="-100" charset="-128"/>
        <a:cs typeface="ＭＳ Ｐゴシック" pitchFamily="-100" charset="-128"/>
      </a:defRPr>
    </a:lvl8pPr>
    <a:lvl9pPr marL="3657600" algn="l" defTabSz="457200" rtl="0" eaLnBrk="1" latinLnBrk="0" hangingPunct="1">
      <a:defRPr kern="1200">
        <a:solidFill>
          <a:schemeClr val="tx1"/>
        </a:solidFill>
        <a:latin typeface="Arial" pitchFamily="-100" charset="0"/>
        <a:ea typeface="ＭＳ Ｐゴシック" pitchFamily="-100" charset="-128"/>
        <a:cs typeface="ＭＳ Ｐゴシック" pitchFamily="-100" charset="-128"/>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6514" autoAdjust="0"/>
  </p:normalViewPr>
  <p:slideViewPr>
    <p:cSldViewPr snapToGrid="0" snapToObjects="1">
      <p:cViewPr varScale="1">
        <p:scale>
          <a:sx n="91" d="100"/>
          <a:sy n="91" d="100"/>
        </p:scale>
        <p:origin x="-1392" y="-104"/>
      </p:cViewPr>
      <p:guideLst>
        <p:guide orient="horz" pos="180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5" d="100"/>
          <a:sy n="55" d="100"/>
        </p:scale>
        <p:origin x="3096"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7A375B59-7DA9-D642-852F-8411AC430419}" type="datetime1">
              <a:rPr lang="en-US"/>
              <a:pPr>
                <a:defRPr/>
              </a:pPr>
              <a:t>5/8/2016</a:t>
            </a:fld>
            <a:endParaRPr lang="en-US"/>
          </a:p>
        </p:txBody>
      </p:sp>
      <p:sp>
        <p:nvSpPr>
          <p:cNvPr id="4" name="Slide Image Placeholder 3"/>
          <p:cNvSpPr>
            <a:spLocks noGrp="1" noRot="1" noChangeAspect="1"/>
          </p:cNvSpPr>
          <p:nvPr>
            <p:ph type="sldImg" idx="2"/>
          </p:nvPr>
        </p:nvSpPr>
        <p:spPr>
          <a:xfrm>
            <a:off x="1350963" y="168275"/>
            <a:ext cx="4173537" cy="26098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33700"/>
            <a:ext cx="5486400" cy="61833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E012C61-32E7-FB44-8E60-CAFB6C47B0C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600" dirty="0">
                <a:ea typeface="ＭＳ Ｐゴシック" pitchFamily="-100" charset="-128"/>
                <a:cs typeface="ＭＳ Ｐゴシック" pitchFamily="-100" charset="-128"/>
              </a:rPr>
              <a:t>Mom’s know interruptions.  Mom’s juggle hundreds of jobs with thousands of details so they can care for more people than they can count.  So today for the mom’s (and the rest of us) who are carrying a full load – and who face interruptions on a regular basis – I want us to look to Jesus.  To look at the way HE worked through many interruptions recorded for us in the book of Mark – and see not just his work – BUT HIS HEART OF MERCY.</a:t>
            </a:r>
          </a:p>
          <a:p>
            <a:endParaRPr lang="en-US" sz="1600" dirty="0">
              <a:ea typeface="ＭＳ Ｐゴシック" pitchFamily="-100" charset="-128"/>
              <a:cs typeface="ＭＳ Ｐゴシック" pitchFamily="-100" charset="-128"/>
            </a:endParaRPr>
          </a:p>
          <a:p>
            <a:r>
              <a:rPr lang="en-US" sz="1600" dirty="0">
                <a:ea typeface="ＭＳ Ｐゴシック" pitchFamily="-100" charset="-128"/>
                <a:cs typeface="ＭＳ Ｐゴシック" pitchFamily="-100" charset="-128"/>
              </a:rPr>
              <a:t>Is this really spiritual?  </a:t>
            </a:r>
          </a:p>
          <a:p>
            <a:endParaRPr lang="en-US" sz="1600" dirty="0">
              <a:ea typeface="ＭＳ Ｐゴシック" pitchFamily="-100" charset="-128"/>
              <a:cs typeface="ＭＳ Ｐゴシック" pitchFamily="-100" charset="-128"/>
            </a:endParaRPr>
          </a:p>
          <a:p>
            <a:r>
              <a:rPr lang="en-US" sz="1600" dirty="0">
                <a:ea typeface="ＭＳ Ｐゴシック" pitchFamily="-100" charset="-128"/>
                <a:cs typeface="ＭＳ Ｐゴシック" pitchFamily="-100" charset="-128"/>
              </a:rPr>
              <a:t>Do you ever lose your temper when you get interrupted?</a:t>
            </a:r>
          </a:p>
          <a:p>
            <a:r>
              <a:rPr lang="en-US" sz="1600" dirty="0">
                <a:ea typeface="ＭＳ Ｐゴシック" pitchFamily="-100" charset="-128"/>
                <a:cs typeface="ＭＳ Ｐゴシック" pitchFamily="-100" charset="-128"/>
              </a:rPr>
              <a:t>Do you ever have to choose between demands of your faith, your family, and your job?</a:t>
            </a:r>
          </a:p>
          <a:p>
            <a:r>
              <a:rPr lang="en-US" sz="1600" dirty="0">
                <a:ea typeface="ＭＳ Ｐゴシック" pitchFamily="-100" charset="-128"/>
                <a:cs typeface="ＭＳ Ｐゴシック" pitchFamily="-100" charset="-128"/>
              </a:rPr>
              <a:t>Do you ever feel like there’s more to do than humanly possible?</a:t>
            </a:r>
          </a:p>
          <a:p>
            <a:r>
              <a:rPr lang="en-US" sz="1600" dirty="0">
                <a:ea typeface="ＭＳ Ｐゴシック" pitchFamily="-100" charset="-128"/>
                <a:cs typeface="ＭＳ Ｐゴシック" pitchFamily="-100" charset="-128"/>
              </a:rPr>
              <a:t>I know you do…yes</a:t>
            </a:r>
            <a:r>
              <a:rPr lang="en-US" sz="1600">
                <a:ea typeface="ＭＳ Ｐゴシック" pitchFamily="-100" charset="-128"/>
                <a:cs typeface="ＭＳ Ｐゴシック" pitchFamily="-100" charset="-128"/>
              </a:rPr>
              <a:t>, we </a:t>
            </a:r>
            <a:r>
              <a:rPr lang="en-US" sz="1600" dirty="0">
                <a:ea typeface="ＭＳ Ｐゴシック" pitchFamily="-100" charset="-128"/>
                <a:cs typeface="ＭＳ Ｐゴシック" pitchFamily="-100" charset="-128"/>
              </a:rPr>
              <a:t>absolutely need to know HOW Jesus handled this.</a:t>
            </a:r>
          </a:p>
        </p:txBody>
      </p:sp>
      <p:sp>
        <p:nvSpPr>
          <p:cNvPr id="4" name="Slide Number Placeholder 3"/>
          <p:cNvSpPr>
            <a:spLocks noGrp="1"/>
          </p:cNvSpPr>
          <p:nvPr>
            <p:ph type="sldNum" sz="quarter" idx="5"/>
          </p:nvPr>
        </p:nvSpPr>
        <p:spPr/>
        <p:txBody>
          <a:bodyPr/>
          <a:lstStyle/>
          <a:p>
            <a:pPr>
              <a:defRPr/>
            </a:pPr>
            <a:fld id="{68FFB239-75CB-4941-B15D-2255F2082E27}"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600" dirty="0">
                <a:ea typeface="ＭＳ Ｐゴシック" pitchFamily="-100" charset="-128"/>
                <a:cs typeface="ＭＳ Ｐゴシック" pitchFamily="-100" charset="-128"/>
              </a:rPr>
              <a:t>These interruptions certainly remind you of your own life don’t they!</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They became opportunities!</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buFont typeface="Arial"/>
              <a:buChar char="•"/>
            </a:pPr>
            <a:r>
              <a:rPr lang="en-US" sz="1600" dirty="0">
                <a:ea typeface="ＭＳ Ｐゴシック" pitchFamily="-100" charset="-128"/>
                <a:cs typeface="ＭＳ Ｐゴシック" pitchFamily="-100" charset="-128"/>
              </a:rPr>
              <a:t>Opportunities to help the weak with nowhere else to turn.</a:t>
            </a:r>
          </a:p>
          <a:p>
            <a:pPr eaLnBrk="1" hangingPunct="1">
              <a:spcBef>
                <a:spcPct val="0"/>
              </a:spcBef>
              <a:buFont typeface="Arial"/>
              <a:buChar char="•"/>
            </a:pPr>
            <a:r>
              <a:rPr lang="en-US" sz="1600" dirty="0">
                <a:ea typeface="ＭＳ Ｐゴシック" pitchFamily="-100" charset="-128"/>
                <a:cs typeface="ＭＳ Ｐゴシック" pitchFamily="-100" charset="-128"/>
              </a:rPr>
              <a:t>Opportunities to bless the children who were so pure.</a:t>
            </a:r>
          </a:p>
          <a:p>
            <a:pPr eaLnBrk="1" hangingPunct="1">
              <a:spcBef>
                <a:spcPct val="0"/>
              </a:spcBef>
              <a:buFont typeface="Arial"/>
              <a:buChar char="•"/>
            </a:pPr>
            <a:r>
              <a:rPr lang="en-US" sz="1600" dirty="0">
                <a:ea typeface="ＭＳ Ｐゴシック" pitchFamily="-100" charset="-128"/>
                <a:cs typeface="ＭＳ Ｐゴシック" pitchFamily="-100" charset="-128"/>
              </a:rPr>
              <a:t>Opportunities to teach people who understood so little.</a:t>
            </a:r>
          </a:p>
          <a:p>
            <a:pPr eaLnBrk="1" hangingPunct="1">
              <a:spcBef>
                <a:spcPct val="0"/>
              </a:spcBef>
              <a:buFont typeface="Arial"/>
              <a:buChar char="•"/>
            </a:pPr>
            <a:r>
              <a:rPr lang="en-US" sz="1600" dirty="0">
                <a:ea typeface="ＭＳ Ｐゴシック" pitchFamily="-100" charset="-128"/>
                <a:cs typeface="ＭＳ Ｐゴシック" pitchFamily="-100" charset="-128"/>
              </a:rPr>
              <a:t>Opportunities to LIVE WITH A SERVANTS HEART.</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**I’ve got to remember, and you’ve got to remember*** That when our spouse or our children need us – Those moments are not obstacles to taking care of our family.  Those moments ARE OUR WORK!!</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**Let us be moved by a loving patience to take the time to look past the irritation and serve those around us!</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C8B245-7B41-C24C-AAAE-EB6C6F615DE5}" type="slidenum">
              <a:rPr lang="en-US" smtClean="0">
                <a:ea typeface="ＭＳ Ｐゴシック" charset="-128"/>
                <a:cs typeface="ＭＳ Ｐゴシック" charset="-128"/>
              </a:rPr>
              <a:pPr fontAlgn="base">
                <a:spcBef>
                  <a:spcPct val="0"/>
                </a:spcBef>
                <a:spcAft>
                  <a:spcPct val="0"/>
                </a:spcAft>
                <a:defRPr/>
              </a:pPr>
              <a:t>10</a:t>
            </a:fld>
            <a:endParaRPr lang="en-US">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800" dirty="0">
                <a:ea typeface="ＭＳ Ｐゴシック" pitchFamily="-100" charset="-128"/>
                <a:cs typeface="ＭＳ Ｐゴシック" pitchFamily="-100" charset="-128"/>
              </a:rPr>
              <a:t>This is one interruption you can actually be prepared for.  His words tell us that if we believe and are baptized we shall be saved (Mark 16:16)</a:t>
            </a: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099850-87F2-FD46-8C0D-E29DF9EBAE28}" type="slidenum">
              <a:rPr lang="en-US" smtClean="0">
                <a:ea typeface="ＭＳ Ｐゴシック" charset="-128"/>
                <a:cs typeface="ＭＳ Ｐゴシック" charset="-128"/>
              </a:rPr>
              <a:pPr fontAlgn="base">
                <a:spcBef>
                  <a:spcPct val="0"/>
                </a:spcBef>
                <a:spcAft>
                  <a:spcPct val="0"/>
                </a:spcAft>
                <a:defRPr/>
              </a:pPr>
              <a:t>11</a:t>
            </a:fld>
            <a:endParaRPr lang="en-US">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800" dirty="0">
                <a:ea typeface="ＭＳ Ｐゴシック" pitchFamily="-100" charset="-128"/>
                <a:cs typeface="ＭＳ Ｐゴシック" pitchFamily="-100" charset="-128"/>
              </a:rPr>
              <a:t>This is one interruption you can actually be prepared for.  His words tell us that if we believe and are baptized we shall be saved (Mark 16:16)</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I don’t know what your plans are for lunch or the rest of the afternoon….but if you have never been baptized to wash away your sins…I can GARUNTEE that right now is a VERY SPECIAL opportunity.</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And if you reject it – I want you to just think – what will you tell God in </a:t>
            </a:r>
            <a:r>
              <a:rPr lang="en-US" sz="1800" dirty="0" err="1">
                <a:ea typeface="ＭＳ Ｐゴシック" pitchFamily="-100" charset="-128"/>
                <a:cs typeface="ＭＳ Ｐゴシック" pitchFamily="-100" charset="-128"/>
              </a:rPr>
              <a:t>judgement</a:t>
            </a:r>
            <a:r>
              <a:rPr lang="en-US" sz="1800" dirty="0">
                <a:ea typeface="ＭＳ Ｐゴシック" pitchFamily="-100" charset="-128"/>
                <a:cs typeface="ＭＳ Ｐゴシック" pitchFamily="-100" charset="-128"/>
              </a:rPr>
              <a:t>. </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God – I was going to obey and be baptized…but I didn’t want to interrupt my plans for….  There is nothing you could possibly do today that is more important than the salvation of your soul in Jesus Christ.</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Let us help you prepare for the day that is coming!</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C8BE90-81D2-EC4A-8DFA-6D386556B9C0}" type="slidenum">
              <a:rPr lang="en-US" smtClean="0">
                <a:ea typeface="ＭＳ Ｐゴシック" charset="-128"/>
                <a:cs typeface="ＭＳ Ｐゴシック" charset="-128"/>
              </a:rPr>
              <a:pPr fontAlgn="base">
                <a:spcBef>
                  <a:spcPct val="0"/>
                </a:spcBef>
                <a:spcAft>
                  <a:spcPct val="0"/>
                </a:spcAft>
                <a:defRPr/>
              </a:pPr>
              <a:t>12</a:t>
            </a:fld>
            <a:endParaRPr lang="en-US">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100" charset="-128"/>
              <a:cs typeface="ＭＳ Ｐゴシック" pitchFamily="-100" charset="-128"/>
            </a:endParaRPr>
          </a:p>
        </p:txBody>
      </p:sp>
      <p:sp>
        <p:nvSpPr>
          <p:cNvPr id="4" name="Slide Number Placeholder 3"/>
          <p:cNvSpPr>
            <a:spLocks noGrp="1"/>
          </p:cNvSpPr>
          <p:nvPr>
            <p:ph type="sldNum" sz="quarter" idx="5"/>
          </p:nvPr>
        </p:nvSpPr>
        <p:spPr/>
        <p:txBody>
          <a:bodyPr/>
          <a:lstStyle/>
          <a:p>
            <a:pPr>
              <a:defRPr/>
            </a:pPr>
            <a:fld id="{1A60C431-2689-C942-959A-14C786BEDC54}" type="slidenum">
              <a:rPr lang="en-US" smtClean="0"/>
              <a:pPr>
                <a:defRPr/>
              </a:pPr>
              <a:t>13</a:t>
            </a:fld>
            <a:endParaRPr lang="en-US"/>
          </a:p>
        </p:txBody>
      </p:sp>
      <p:sp>
        <p:nvSpPr>
          <p:cNvPr id="39941" name="TextBox 4"/>
          <p:cNvSpPr txBox="1">
            <a:spLocks noChangeArrowheads="1"/>
          </p:cNvSpPr>
          <p:nvPr/>
        </p:nvSpPr>
        <p:spPr bwMode="auto">
          <a:xfrm>
            <a:off x="-1055688" y="1827213"/>
            <a:ext cx="184150" cy="369887"/>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800" dirty="0">
                <a:ea typeface="ＭＳ Ｐゴシック" pitchFamily="-100" charset="-128"/>
                <a:cs typeface="ＭＳ Ｐゴシック" pitchFamily="-100" charset="-128"/>
              </a:rPr>
              <a:t>Jesus lived a very busy life – and even as the Son of God – He had to deal with interruptions.</a:t>
            </a:r>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D2BB5A-A913-FC4F-984A-A48DEF278A80}" type="slidenum">
              <a:rPr lang="en-US" smtClean="0">
                <a:ea typeface="ＭＳ Ｐゴシック" charset="-128"/>
                <a:cs typeface="ＭＳ Ｐゴシック" charset="-128"/>
              </a:rPr>
              <a:pPr fontAlgn="base">
                <a:spcBef>
                  <a:spcPct val="0"/>
                </a:spcBef>
                <a:spcAft>
                  <a:spcPct val="0"/>
                </a:spcAft>
                <a:defRPr/>
              </a:pPr>
              <a:t>2</a:t>
            </a:fld>
            <a:endParaRPr lang="en-US">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800" dirty="0">
                <a:ea typeface="ＭＳ Ｐゴシック" pitchFamily="-100" charset="-128"/>
                <a:cs typeface="ＭＳ Ｐゴシック" pitchFamily="-100" charset="-128"/>
              </a:rPr>
              <a:t>Mark 1 – it is going to be one of those days!</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Searched for him – literally this is means “hunted him down; pursued his tracks.”</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The night before had been very busy and very long.  Vs. 33-34 tell us of the many people he healed while the whole town looked and listened.</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***Some days are like this – you have them, I have them, working mom’s have them and stay at home moms have them.  Single people like Jesus have them and married people like Peter have them – Some days are just busy from the very beginning and you are going to be interrupted.</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It is great to see that although his quiet time may not last as long as he would have preferred – Jesus made sure He started the day with God.</a:t>
            </a: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DC5588-A85A-2B45-9D69-A29F93FF598F}" type="slidenum">
              <a:rPr lang="en-US" smtClean="0">
                <a:ea typeface="ＭＳ Ｐゴシック" charset="-128"/>
                <a:cs typeface="ＭＳ Ｐゴシック" charset="-128"/>
              </a:rPr>
              <a:pPr fontAlgn="base">
                <a:spcBef>
                  <a:spcPct val="0"/>
                </a:spcBef>
                <a:spcAft>
                  <a:spcPct val="0"/>
                </a:spcAft>
                <a:defRPr/>
              </a:pPr>
              <a:t>3</a:t>
            </a:fld>
            <a:endParaRPr lang="en-US">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800" dirty="0">
                <a:ea typeface="ＭＳ Ｐゴシック" pitchFamily="-100" charset="-128"/>
                <a:cs typeface="ＭＳ Ｐゴシック" pitchFamily="-100" charset="-128"/>
              </a:rPr>
              <a:t>He can’t even finish his sermon without  guys ripping the roof off of the house and lowering their friend down.</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Does Jesus get angry and shout “Wait just a minute guys!”  - nope.</a:t>
            </a:r>
          </a:p>
          <a:p>
            <a:pPr eaLnBrk="1" hangingPunct="1">
              <a:spcBef>
                <a:spcPct val="0"/>
              </a:spcBef>
            </a:pPr>
            <a:r>
              <a:rPr lang="en-US" sz="1800" dirty="0">
                <a:ea typeface="ＭＳ Ｐゴシック" pitchFamily="-100" charset="-128"/>
                <a:cs typeface="ＭＳ Ｐゴシック" pitchFamily="-100" charset="-128"/>
              </a:rPr>
              <a:t>Does Jesus look at the apostles and say “You’re suppose to run crowd control” – nope.</a:t>
            </a:r>
          </a:p>
          <a:p>
            <a:pPr eaLnBrk="1" hangingPunct="1">
              <a:spcBef>
                <a:spcPct val="0"/>
              </a:spcBef>
            </a:pPr>
            <a:r>
              <a:rPr lang="en-US" sz="1800" dirty="0">
                <a:ea typeface="ＭＳ Ｐゴシック" pitchFamily="-100" charset="-128"/>
                <a:cs typeface="ＭＳ Ｐゴシック" pitchFamily="-100" charset="-128"/>
              </a:rPr>
              <a:t>Does Jesus stop and pray – “Father – not now – I just can’t be bothered with one more persons…me, me, me request.”  - nope.</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Jesus SEES GREAT FAITH! And Jesus SEES an opportunity to take his teaching to a whole new level!</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060179-1AAA-434C-8020-CFB88973F452}" type="slidenum">
              <a:rPr lang="en-US" smtClean="0">
                <a:ea typeface="ＭＳ Ｐゴシック" charset="-128"/>
                <a:cs typeface="ＭＳ Ｐゴシック" charset="-128"/>
              </a:rPr>
              <a:pPr fontAlgn="base">
                <a:spcBef>
                  <a:spcPct val="0"/>
                </a:spcBef>
                <a:spcAft>
                  <a:spcPct val="0"/>
                </a:spcAft>
                <a:defRPr/>
              </a:pPr>
              <a:t>4</a:t>
            </a:fld>
            <a:endParaRPr lang="en-US">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noAutofit/>
          </a:bodyPr>
          <a:lstStyle/>
          <a:p>
            <a:pPr eaLnBrk="1" hangingPunct="1">
              <a:spcBef>
                <a:spcPct val="0"/>
              </a:spcBef>
            </a:pPr>
            <a:r>
              <a:rPr lang="en-US" sz="1600" dirty="0">
                <a:ea typeface="ＭＳ Ｐゴシック" pitchFamily="-100" charset="-128"/>
                <a:cs typeface="ＭＳ Ｐゴシック" pitchFamily="-100" charset="-128"/>
              </a:rPr>
              <a:t>Things are so busy for Jesus that he can’t even stop and eat.</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And if you think his family is going to swoop in and make everything better you are </a:t>
            </a:r>
            <a:r>
              <a:rPr lang="en-US" sz="1600" dirty="0" err="1">
                <a:ea typeface="ＭＳ Ｐゴシック" pitchFamily="-100" charset="-128"/>
                <a:cs typeface="ＭＳ Ｐゴシック" pitchFamily="-100" charset="-128"/>
              </a:rPr>
              <a:t>soarly</a:t>
            </a:r>
            <a:r>
              <a:rPr lang="en-US" sz="1600" dirty="0">
                <a:ea typeface="ＭＳ Ｐゴシック" pitchFamily="-100" charset="-128"/>
                <a:cs typeface="ＭＳ Ｐゴシック" pitchFamily="-100" charset="-128"/>
              </a:rPr>
              <a:t> mistaken.  His family comes and they have their own agenda.  They don’t understand all of this </a:t>
            </a:r>
            <a:r>
              <a:rPr lang="en-US" sz="1600" dirty="0" err="1">
                <a:ea typeface="ＭＳ Ｐゴシック" pitchFamily="-100" charset="-128"/>
                <a:cs typeface="ＭＳ Ｐゴシック" pitchFamily="-100" charset="-128"/>
              </a:rPr>
              <a:t>comotion</a:t>
            </a:r>
            <a:r>
              <a:rPr lang="en-US" sz="1600" dirty="0">
                <a:ea typeface="ＭＳ Ｐゴシック" pitchFamily="-100" charset="-128"/>
                <a:cs typeface="ＭＳ Ｐゴシック" pitchFamily="-100" charset="-128"/>
              </a:rPr>
              <a:t> that Jesus is stirring up and they want to STOP HIM, take him back to Nazareth (probably by force), and talk SOME SENSE INTO HIS HEAD.</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**What Does Jesus Do?</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In verse 22 to 35 He just keeps on teaching in the moment.  </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He teaches the SCRIBES his famous proverb in vs. 25 “If a house is divided against itself, that house will not be able to stand.”</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He teaches us about true family in vs. 35 “For whoever does the will of God, he is My brother and sister and mother.”</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E51CAD-3A7C-EB48-8E99-BE1431E3CD35}" type="slidenum">
              <a:rPr lang="en-US" smtClean="0">
                <a:ea typeface="ＭＳ Ｐゴシック" charset="-128"/>
                <a:cs typeface="ＭＳ Ｐゴシック" charset="-128"/>
              </a:rPr>
              <a:pPr fontAlgn="base">
                <a:spcBef>
                  <a:spcPct val="0"/>
                </a:spcBef>
                <a:spcAft>
                  <a:spcPct val="0"/>
                </a:spcAft>
                <a:defRPr/>
              </a:pPr>
              <a:t>5</a:t>
            </a:fld>
            <a:endParaRPr lang="en-US">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600" dirty="0">
                <a:ea typeface="ＭＳ Ｐゴシック" pitchFamily="-100" charset="-128"/>
                <a:cs typeface="ＭＳ Ｐゴシック" pitchFamily="-100" charset="-128"/>
              </a:rPr>
              <a:t>Vs. 33 tells us he has been teaching parables all day long.  You might even notice that the parable Mark records in this chapter is the parable of the </a:t>
            </a:r>
            <a:r>
              <a:rPr lang="en-US" sz="1600" dirty="0" err="1">
                <a:ea typeface="ＭＳ Ｐゴシック" pitchFamily="-100" charset="-128"/>
                <a:cs typeface="ＭＳ Ｐゴシック" pitchFamily="-100" charset="-128"/>
              </a:rPr>
              <a:t>sower</a:t>
            </a:r>
            <a:r>
              <a:rPr lang="en-US" sz="1600" dirty="0">
                <a:ea typeface="ＭＳ Ｐゴシック" pitchFamily="-100" charset="-128"/>
                <a:cs typeface="ＭＳ Ｐゴシック" pitchFamily="-100" charset="-128"/>
              </a:rPr>
              <a:t>.  This was a fundamental concept Jesus wanted his followers to learn and be able to put into practice.  IT is so important, that he actually stops and gives a fairly detailed explanation about all the symbolism and applications that are wrapped up in this parable. </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So it’s been a big day.  He’s poured his heart into teaching some really vital concepts to prepare the disciples for their future work in spreading the good news of salvation.  And he just needs some rest.</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You guys steer the ship – I’m going to take a nap!</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**I don’t know about you – but interruptions when I am trying to get some rest are just about the worst.  They really, really test my patience, and I find it hard to be Mr. Nice Guy when I am exhausted.  I certainly don’t want to be woken up and bothered with a question that I’ve already told you the answer to.</a:t>
            </a:r>
          </a:p>
          <a:p>
            <a:pPr eaLnBrk="1" hangingPunct="1">
              <a:spcBef>
                <a:spcPct val="0"/>
              </a:spcBef>
            </a:pPr>
            <a:endParaRPr lang="en-US" sz="1600" dirty="0">
              <a:ea typeface="ＭＳ Ｐゴシック" pitchFamily="-100" charset="-128"/>
              <a:cs typeface="ＭＳ Ｐゴシック" pitchFamily="-100" charset="-128"/>
            </a:endParaRPr>
          </a:p>
          <a:p>
            <a:pPr eaLnBrk="1" hangingPunct="1">
              <a:spcBef>
                <a:spcPct val="0"/>
              </a:spcBef>
            </a:pPr>
            <a:r>
              <a:rPr lang="en-US" sz="1600" dirty="0">
                <a:ea typeface="ＭＳ Ｐゴシック" pitchFamily="-100" charset="-128"/>
                <a:cs typeface="ＭＳ Ｐゴシック" pitchFamily="-100" charset="-128"/>
              </a:rPr>
              <a:t>Don’t wake me up and ask me</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33BE44-E6CD-C441-B551-50F1000F37F1}" type="slidenum">
              <a:rPr lang="en-US" smtClean="0">
                <a:ea typeface="ＭＳ Ｐゴシック" charset="-128"/>
                <a:cs typeface="ＭＳ Ｐゴシック" charset="-128"/>
              </a:rPr>
              <a:pPr fontAlgn="base">
                <a:spcBef>
                  <a:spcPct val="0"/>
                </a:spcBef>
                <a:spcAft>
                  <a:spcPct val="0"/>
                </a:spcAft>
                <a:defRPr/>
              </a:pPr>
              <a:t>6</a:t>
            </a:fld>
            <a:endParaRPr lang="en-US">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800" dirty="0">
                <a:ea typeface="ＭＳ Ｐゴシック" pitchFamily="-100" charset="-128"/>
                <a:cs typeface="ＭＳ Ｐゴシック" pitchFamily="-100" charset="-128"/>
              </a:rPr>
              <a:t>By this point I know you’re not surprised that people just rushed to Jesus for His help regardless of what he was doing.</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And you may feel that way too sometimes…Don’t your co-workers know how busy you are?  </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And you almost get scared to help anyone, because if you help one person – you know there will be 15 more who are begging for the same help.</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Yeah – Jesus had those kind of days and Jesus had those kind of interruptions.  What is incredible is the mercy he continually showed.</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CEF331-B789-D344-932E-BAB18FA2B6D0}" type="slidenum">
              <a:rPr lang="en-US" smtClean="0">
                <a:ea typeface="ＭＳ Ｐゴシック" charset="-128"/>
                <a:cs typeface="ＭＳ Ｐゴシック" charset="-128"/>
              </a:rPr>
              <a:pPr fontAlgn="base">
                <a:spcBef>
                  <a:spcPct val="0"/>
                </a:spcBef>
                <a:spcAft>
                  <a:spcPct val="0"/>
                </a:spcAft>
                <a:defRPr/>
              </a:pPr>
              <a:t>7</a:t>
            </a:fld>
            <a:endParaRPr lang="en-US">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100" charset="-128"/>
              <a:cs typeface="ＭＳ Ｐゴシック" pitchFamily="-100" charset="-128"/>
            </a:endParaRPr>
          </a:p>
        </p:txBody>
      </p:sp>
      <p:sp>
        <p:nvSpPr>
          <p:cNvPr id="4" name="Slide Number Placeholder 3"/>
          <p:cNvSpPr>
            <a:spLocks noGrp="1"/>
          </p:cNvSpPr>
          <p:nvPr>
            <p:ph type="sldNum" sz="quarter" idx="5"/>
          </p:nvPr>
        </p:nvSpPr>
        <p:spPr/>
        <p:txBody>
          <a:bodyPr/>
          <a:lstStyle/>
          <a:p>
            <a:pPr>
              <a:defRPr/>
            </a:pPr>
            <a:fld id="{53F046A0-2B88-AF43-BAA4-84A052F1775B}"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800" dirty="0">
                <a:ea typeface="ＭＳ Ｐゴシック" pitchFamily="-100" charset="-128"/>
                <a:cs typeface="ＭＳ Ｐゴシック" pitchFamily="-100" charset="-128"/>
              </a:rPr>
              <a:t>One on One Time….Yeah right!  They can’t talk together, they can’t eat together without an interruption.</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Trying to explain his upcoming crucifixion</a:t>
            </a:r>
          </a:p>
          <a:p>
            <a:pPr eaLnBrk="1" hangingPunct="1">
              <a:spcBef>
                <a:spcPct val="0"/>
              </a:spcBef>
            </a:pPr>
            <a:endParaRPr lang="en-US" sz="1800" dirty="0">
              <a:ea typeface="ＭＳ Ｐゴシック" pitchFamily="-100" charset="-128"/>
              <a:cs typeface="ＭＳ Ｐゴシック" pitchFamily="-100" charset="-128"/>
            </a:endParaRPr>
          </a:p>
          <a:p>
            <a:pPr eaLnBrk="1" hangingPunct="1">
              <a:spcBef>
                <a:spcPct val="0"/>
              </a:spcBef>
            </a:pPr>
            <a:r>
              <a:rPr lang="en-US" sz="1800" dirty="0">
                <a:ea typeface="ＭＳ Ｐゴシック" pitchFamily="-100" charset="-128"/>
                <a:cs typeface="ＭＳ Ｐゴシック" pitchFamily="-100" charset="-128"/>
              </a:rPr>
              <a:t>Can you even imagine how interrupted he would have been if Jesus had a </a:t>
            </a:r>
            <a:r>
              <a:rPr lang="en-US" sz="1800" dirty="0" err="1">
                <a:ea typeface="ＭＳ Ｐゴシック" pitchFamily="-100" charset="-128"/>
                <a:cs typeface="ＭＳ Ｐゴシック" pitchFamily="-100" charset="-128"/>
              </a:rPr>
              <a:t>cellphone</a:t>
            </a:r>
            <a:r>
              <a:rPr lang="en-US" sz="1800" dirty="0">
                <a:ea typeface="ＭＳ Ｐゴシック" pitchFamily="-100" charset="-128"/>
                <a:cs typeface="ＭＳ Ｐゴシック" pitchFamily="-100" charset="-128"/>
              </a:rPr>
              <a:t>!  AH!!!</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2CC98E-F778-7745-9852-5B7A9694AE9A}" type="slidenum">
              <a:rPr lang="en-US" smtClean="0">
                <a:ea typeface="ＭＳ Ｐゴシック" charset="-128"/>
                <a:cs typeface="ＭＳ Ｐゴシック" charset="-128"/>
              </a:rPr>
              <a:pPr fontAlgn="base">
                <a:spcBef>
                  <a:spcPct val="0"/>
                </a:spcBef>
                <a:spcAft>
                  <a:spcPct val="0"/>
                </a:spcAft>
                <a:defRPr/>
              </a:pPr>
              <a:t>9</a:t>
            </a:fld>
            <a:endParaRPr lang="en-US">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D33995B1-E33B-2446-AA2E-EB50B68183BC}" type="datetime1">
              <a:rPr lang="en-US"/>
              <a:pPr>
                <a:defRPr/>
              </a:pPr>
              <a:t>5/8/2016</a:t>
            </a:fld>
            <a:endParaRPr lang="en-US"/>
          </a:p>
        </p:txBody>
      </p:sp>
      <p:sp>
        <p:nvSpPr>
          <p:cNvPr id="5" name="Footer Placeholder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030C6E9E-4411-BB49-9B65-504AEB8CF5DC}"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A0EF43CA-3EE6-874A-BE32-F99E89A43F7C}" type="datetime1">
              <a:rPr lang="en-US"/>
              <a:pPr>
                <a:defRPr/>
              </a:pPr>
              <a:t>5/8/2016</a:t>
            </a:fld>
            <a:endParaRPr lang="en-US"/>
          </a:p>
        </p:txBody>
      </p:sp>
      <p:sp>
        <p:nvSpPr>
          <p:cNvPr id="5" name="Footer Placeholder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12D9F97B-B73A-A145-82CB-77D9AEC6063D}"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2C9B9FDB-BDAF-2A4A-B934-EE1997406ECE}" type="datetime1">
              <a:rPr lang="en-US"/>
              <a:pPr>
                <a:defRPr/>
              </a:pPr>
              <a:t>5/8/2016</a:t>
            </a:fld>
            <a:endParaRPr lang="en-US"/>
          </a:p>
        </p:txBody>
      </p:sp>
      <p:sp>
        <p:nvSpPr>
          <p:cNvPr id="5" name="Footer Placeholder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6310FF82-233B-0445-9612-D6FF7B3DC63B}"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DB925B6A-4F95-1640-AEF5-77497E4BC0D2}" type="datetime1">
              <a:rPr lang="en-US"/>
              <a:pPr>
                <a:defRPr/>
              </a:pPr>
              <a:t>5/8/2016</a:t>
            </a:fld>
            <a:endParaRPr lang="en-US"/>
          </a:p>
        </p:txBody>
      </p:sp>
      <p:sp>
        <p:nvSpPr>
          <p:cNvPr id="5" name="Footer Placeholder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57360767-21E4-2544-B519-603E048DC6FC}"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43C0D394-6EC8-6746-8D27-D3294D0E789A}" type="datetime1">
              <a:rPr lang="en-US"/>
              <a:pPr>
                <a:defRPr/>
              </a:pPr>
              <a:t>5/8/2016</a:t>
            </a:fld>
            <a:endParaRPr lang="en-US"/>
          </a:p>
        </p:txBody>
      </p:sp>
      <p:sp>
        <p:nvSpPr>
          <p:cNvPr id="5" name="Footer Placeholder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605A9A91-D995-004E-AD82-17F139211F9B}"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6D213CD0-D379-F64D-B4E3-D0CD66E8E8BC}" type="datetime1">
              <a:rPr lang="en-US"/>
              <a:pPr>
                <a:defRPr/>
              </a:pPr>
              <a:t>5/8/2016</a:t>
            </a:fld>
            <a:endParaRPr lang="en-US"/>
          </a:p>
        </p:txBody>
      </p:sp>
      <p:sp>
        <p:nvSpPr>
          <p:cNvPr id="6" name="Footer Placeholder 5"/>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39D9481D-0D16-474F-BA32-D7DA3E546BF9}"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ED69754C-DEB0-1046-A090-151D45395700}" type="datetime1">
              <a:rPr lang="en-US"/>
              <a:pPr>
                <a:defRPr/>
              </a:pPr>
              <a:t>5/8/2016</a:t>
            </a:fld>
            <a:endParaRPr lang="en-US"/>
          </a:p>
        </p:txBody>
      </p:sp>
      <p:sp>
        <p:nvSpPr>
          <p:cNvPr id="8" name="Footer Placeholder 7"/>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8B837161-4BA7-C345-877D-CB88CA264A94}"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8C47E656-FA35-1A4C-8E90-6B19CB4185E8}" type="datetime1">
              <a:rPr lang="en-US"/>
              <a:pPr>
                <a:defRPr/>
              </a:pPr>
              <a:t>5/8/2016</a:t>
            </a:fld>
            <a:endParaRPr lang="en-US"/>
          </a:p>
        </p:txBody>
      </p:sp>
      <p:sp>
        <p:nvSpPr>
          <p:cNvPr id="4" name="Footer Placeholder 3"/>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690657F1-0F96-AA42-B150-3AD5176EB304}"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B710DFA7-2B8D-714B-A080-BD9A4C99D3D0}" type="datetime1">
              <a:rPr lang="en-US"/>
              <a:pPr>
                <a:defRPr/>
              </a:pPr>
              <a:t>5/8/2016</a:t>
            </a:fld>
            <a:endParaRPr lang="en-US"/>
          </a:p>
        </p:txBody>
      </p:sp>
      <p:sp>
        <p:nvSpPr>
          <p:cNvPr id="3" name="Footer Placeholder 2"/>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2D080C9E-CFC0-3D40-9CE6-0BC727675C4F}"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B3DE246D-0FEB-BB4A-8E29-FF4FFFFB661A}" type="datetime1">
              <a:rPr lang="en-US"/>
              <a:pPr>
                <a:defRPr/>
              </a:pPr>
              <a:t>5/8/2016</a:t>
            </a:fld>
            <a:endParaRPr lang="en-US"/>
          </a:p>
        </p:txBody>
      </p:sp>
      <p:sp>
        <p:nvSpPr>
          <p:cNvPr id="6" name="Footer Placeholder 5"/>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F8E46AB9-0BBE-AF44-90E0-980BAC9842D4}"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6E0E999B-84B4-5646-B97C-E352D0F5F44C}" type="datetime1">
              <a:rPr lang="en-US"/>
              <a:pPr>
                <a:defRPr/>
              </a:pPr>
              <a:t>5/8/2016</a:t>
            </a:fld>
            <a:endParaRPr lang="en-US"/>
          </a:p>
        </p:txBody>
      </p:sp>
      <p:sp>
        <p:nvSpPr>
          <p:cNvPr id="6" name="Footer Placeholder 5"/>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cs typeface="+mn-cs"/>
              </a:defRPr>
            </a:lvl1pPr>
          </a:lstStyle>
          <a:p>
            <a:pPr>
              <a:defRPr/>
            </a:pPr>
            <a:fld id="{3114E01F-36ED-2847-B2F8-19BE7E638756}"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20763"/>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 name="Text Placeholder 2"/>
          <p:cNvSpPr>
            <a:spLocks noGrp="1"/>
          </p:cNvSpPr>
          <p:nvPr>
            <p:ph type="body" idx="1"/>
          </p:nvPr>
        </p:nvSpPr>
        <p:spPr bwMode="auto">
          <a:xfrm>
            <a:off x="457200" y="2063750"/>
            <a:ext cx="8229600" cy="3295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8" presetClass="entr" presetSubtype="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2">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3">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4">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5">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Lst>
      </p:bldP>
    </p:bldLst>
  </p:timing>
  <p:txStyles>
    <p:titleStyle>
      <a:lvl1pPr algn="ctr" defTabSz="457200" rtl="0" eaLnBrk="0" fontAlgn="base" hangingPunct="0">
        <a:spcBef>
          <a:spcPct val="0"/>
        </a:spcBef>
        <a:spcAft>
          <a:spcPct val="0"/>
        </a:spcAft>
        <a:defRPr sz="4400" kern="1200">
          <a:solidFill>
            <a:srgbClr val="FFFFFF"/>
          </a:solidFill>
          <a:latin typeface="Arial"/>
          <a:ea typeface="ＭＳ Ｐゴシック" charset="-128"/>
          <a:cs typeface="Arial"/>
        </a:defRPr>
      </a:lvl1pPr>
      <a:lvl2pPr algn="ctr" defTabSz="457200" rtl="0" eaLnBrk="0" fontAlgn="base" hangingPunct="0">
        <a:spcBef>
          <a:spcPct val="0"/>
        </a:spcBef>
        <a:spcAft>
          <a:spcPct val="0"/>
        </a:spcAft>
        <a:defRPr sz="4400">
          <a:solidFill>
            <a:srgbClr val="FFFFFF"/>
          </a:solidFill>
          <a:latin typeface="Arial" charset="0"/>
          <a:ea typeface="ＭＳ Ｐゴシック" charset="-128"/>
        </a:defRPr>
      </a:lvl2pPr>
      <a:lvl3pPr algn="ctr" defTabSz="457200" rtl="0" eaLnBrk="0" fontAlgn="base" hangingPunct="0">
        <a:spcBef>
          <a:spcPct val="0"/>
        </a:spcBef>
        <a:spcAft>
          <a:spcPct val="0"/>
        </a:spcAft>
        <a:defRPr sz="4400">
          <a:solidFill>
            <a:srgbClr val="FFFFFF"/>
          </a:solidFill>
          <a:latin typeface="Arial" charset="0"/>
          <a:ea typeface="ＭＳ Ｐゴシック" charset="-128"/>
        </a:defRPr>
      </a:lvl3pPr>
      <a:lvl4pPr algn="ctr" defTabSz="457200" rtl="0" eaLnBrk="0" fontAlgn="base" hangingPunct="0">
        <a:spcBef>
          <a:spcPct val="0"/>
        </a:spcBef>
        <a:spcAft>
          <a:spcPct val="0"/>
        </a:spcAft>
        <a:defRPr sz="4400">
          <a:solidFill>
            <a:srgbClr val="FFFFFF"/>
          </a:solidFill>
          <a:latin typeface="Arial" charset="0"/>
          <a:ea typeface="ＭＳ Ｐゴシック" charset="-128"/>
        </a:defRPr>
      </a:lvl4pPr>
      <a:lvl5pPr algn="ctr" defTabSz="457200" rtl="0" eaLnBrk="0" fontAlgn="base" hangingPunct="0">
        <a:spcBef>
          <a:spcPct val="0"/>
        </a:spcBef>
        <a:spcAft>
          <a:spcPct val="0"/>
        </a:spcAft>
        <a:defRPr sz="4400">
          <a:solidFill>
            <a:srgbClr val="FFFFFF"/>
          </a:solidFill>
          <a:latin typeface="Arial" charset="0"/>
          <a:ea typeface="ＭＳ Ｐゴシック" charset="-128"/>
        </a:defRPr>
      </a:lvl5pPr>
      <a:lvl6pPr marL="457200" algn="ctr" defTabSz="457200" rtl="0" fontAlgn="base">
        <a:spcBef>
          <a:spcPct val="0"/>
        </a:spcBef>
        <a:spcAft>
          <a:spcPct val="0"/>
        </a:spcAft>
        <a:defRPr sz="4400">
          <a:solidFill>
            <a:srgbClr val="FFFFFF"/>
          </a:solidFill>
          <a:latin typeface="Arial" charset="0"/>
          <a:ea typeface="ＭＳ Ｐゴシック" charset="-128"/>
        </a:defRPr>
      </a:lvl6pPr>
      <a:lvl7pPr marL="914400" algn="ctr" defTabSz="457200" rtl="0" fontAlgn="base">
        <a:spcBef>
          <a:spcPct val="0"/>
        </a:spcBef>
        <a:spcAft>
          <a:spcPct val="0"/>
        </a:spcAft>
        <a:defRPr sz="4400">
          <a:solidFill>
            <a:srgbClr val="FFFFFF"/>
          </a:solidFill>
          <a:latin typeface="Arial" charset="0"/>
          <a:ea typeface="ＭＳ Ｐゴシック" charset="-128"/>
        </a:defRPr>
      </a:lvl7pPr>
      <a:lvl8pPr marL="1371600" algn="ctr" defTabSz="457200" rtl="0" fontAlgn="base">
        <a:spcBef>
          <a:spcPct val="0"/>
        </a:spcBef>
        <a:spcAft>
          <a:spcPct val="0"/>
        </a:spcAft>
        <a:defRPr sz="4400">
          <a:solidFill>
            <a:srgbClr val="FFFFFF"/>
          </a:solidFill>
          <a:latin typeface="Arial" charset="0"/>
          <a:ea typeface="ＭＳ Ｐゴシック" charset="-128"/>
        </a:defRPr>
      </a:lvl8pPr>
      <a:lvl9pPr marL="1828800" algn="ctr" defTabSz="457200" rtl="0" fontAlgn="base">
        <a:spcBef>
          <a:spcPct val="0"/>
        </a:spcBef>
        <a:spcAft>
          <a:spcPct val="0"/>
        </a:spcAft>
        <a:defRPr sz="4400">
          <a:solidFill>
            <a:srgbClr val="FFFFFF"/>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itchFamily="-100" charset="0"/>
        <a:buChar char="•"/>
        <a:defRPr sz="3200" kern="1200">
          <a:solidFill>
            <a:schemeClr val="bg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itchFamily="-100" charset="0"/>
        <a:buChar char="–"/>
        <a:defRPr sz="2800" kern="1200">
          <a:solidFill>
            <a:schemeClr val="bg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pitchFamily="-100" charset="0"/>
        <a:buChar char="•"/>
        <a:defRPr sz="2400" kern="1200">
          <a:solidFill>
            <a:schemeClr val="bg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pitchFamily="-100" charset="0"/>
        <a:buChar char="–"/>
        <a:defRPr sz="2000" kern="1200">
          <a:solidFill>
            <a:schemeClr val="bg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pitchFamily="-100" charset="0"/>
        <a:buChar char="»"/>
        <a:defRPr sz="2000" kern="1200">
          <a:solidFill>
            <a:schemeClr val="bg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1774825"/>
            <a:ext cx="7772400" cy="1225550"/>
          </a:xfrm>
        </p:spPr>
        <p:txBody>
          <a:bodyPr/>
          <a:lstStyle/>
          <a:p>
            <a:pPr eaLnBrk="1" hangingPunct="1"/>
            <a:r>
              <a:rPr lang="en-US">
                <a:latin typeface="Arial" pitchFamily="-100" charset="0"/>
                <a:ea typeface="ＭＳ Ｐゴシック" pitchFamily="-100" charset="-128"/>
              </a:rPr>
              <a:t>Life’s Interruptions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ea typeface="+mn-ea"/>
            </a:endParaRPr>
          </a:p>
        </p:txBody>
      </p:sp>
      <p:pic>
        <p:nvPicPr>
          <p:cNvPr id="14340" name="Picture 4" descr="interruptions-title2.jpg"/>
          <p:cNvPicPr>
            <a:picLocks noChangeAspect="1"/>
          </p:cNvPicPr>
          <p:nvPr/>
        </p:nvPicPr>
        <p:blipFill>
          <a:blip r:embed="rId3"/>
          <a:srcRect/>
          <a:stretch>
            <a:fillRect/>
          </a:stretch>
        </p:blipFill>
        <p:spPr bwMode="auto">
          <a:xfrm>
            <a:off x="0" y="0"/>
            <a:ext cx="9144000" cy="5715000"/>
          </a:xfrm>
          <a:prstGeom prst="rect">
            <a:avLst/>
          </a:prstGeom>
          <a:noFill/>
          <a:ln w="9525">
            <a:noFill/>
            <a:miter lim="800000"/>
            <a:headEnd/>
            <a:tailEnd/>
          </a:ln>
        </p:spPr>
      </p:pic>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101725"/>
            <a:ext cx="8229600" cy="952500"/>
          </a:xfrm>
        </p:spPr>
        <p:txBody>
          <a:bodyPr/>
          <a:lstStyle/>
          <a:p>
            <a:pPr eaLnBrk="1" hangingPunct="1"/>
            <a:r>
              <a:rPr lang="en-US" b="1">
                <a:latin typeface="Arial" pitchFamily="-100" charset="0"/>
                <a:ea typeface="ＭＳ Ｐゴシック" pitchFamily="-100" charset="-128"/>
              </a:rPr>
              <a:t>Lessons We Must Take Away</a:t>
            </a:r>
          </a:p>
        </p:txBody>
      </p:sp>
      <p:sp>
        <p:nvSpPr>
          <p:cNvPr id="32771" name="Content Placeholder 2"/>
          <p:cNvSpPr>
            <a:spLocks noGrp="1"/>
          </p:cNvSpPr>
          <p:nvPr>
            <p:ph idx="1"/>
          </p:nvPr>
        </p:nvSpPr>
        <p:spPr>
          <a:xfrm>
            <a:off x="457200" y="2063750"/>
            <a:ext cx="8432800" cy="3295650"/>
          </a:xfrm>
        </p:spPr>
        <p:txBody>
          <a:bodyPr/>
          <a:lstStyle/>
          <a:p>
            <a:pPr eaLnBrk="1" hangingPunct="1"/>
            <a:r>
              <a:rPr lang="en-US">
                <a:latin typeface="Arial" pitchFamily="-100" charset="0"/>
                <a:ea typeface="ＭＳ Ｐゴシック" pitchFamily="-100" charset="-128"/>
              </a:rPr>
              <a:t>Jesus Distinguished Between The Core, The Crowd, &amp; The Critics.</a:t>
            </a:r>
          </a:p>
          <a:p>
            <a:pPr eaLnBrk="1" hangingPunct="1"/>
            <a:r>
              <a:rPr lang="en-US">
                <a:latin typeface="Arial" pitchFamily="-100" charset="0"/>
                <a:ea typeface="ＭＳ Ｐゴシック" pitchFamily="-100" charset="-128"/>
              </a:rPr>
              <a:t>Jesus Looked Past The Irritation To The Inward Motivations.</a:t>
            </a:r>
          </a:p>
          <a:p>
            <a:pPr eaLnBrk="1" hangingPunct="1"/>
            <a:r>
              <a:rPr lang="en-US">
                <a:latin typeface="Arial" pitchFamily="-100" charset="0"/>
                <a:ea typeface="ＭＳ Ｐゴシック" pitchFamily="-100" charset="-128"/>
              </a:rPr>
              <a:t>Jesus Saw The </a:t>
            </a:r>
            <a:r>
              <a:rPr lang="en-US" b="1" u="sng">
                <a:latin typeface="Arial" pitchFamily="-100" charset="0"/>
                <a:ea typeface="ＭＳ Ｐゴシック" pitchFamily="-100" charset="-128"/>
              </a:rPr>
              <a:t>Interruptions As His Work</a:t>
            </a:r>
            <a:r>
              <a:rPr lang="en-US">
                <a:latin typeface="Arial" pitchFamily="-100" charset="0"/>
                <a:ea typeface="ＭＳ Ｐゴシック" pitchFamily="-100" charset="-128"/>
              </a:rPr>
              <a:t>, Rather Than Obstacles To His Work.</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b="1">
                <a:latin typeface="Arial" pitchFamily="-100" charset="0"/>
                <a:ea typeface="ＭＳ Ｐゴシック" pitchFamily="-100" charset="-128"/>
              </a:rPr>
              <a:t>One Final Interruption</a:t>
            </a:r>
          </a:p>
        </p:txBody>
      </p:sp>
      <p:sp>
        <p:nvSpPr>
          <p:cNvPr id="34819" name="Content Placeholder 2"/>
          <p:cNvSpPr>
            <a:spLocks noGrp="1"/>
          </p:cNvSpPr>
          <p:nvPr>
            <p:ph idx="1"/>
          </p:nvPr>
        </p:nvSpPr>
        <p:spPr>
          <a:xfrm>
            <a:off x="457200" y="2063750"/>
            <a:ext cx="8229600" cy="3500438"/>
          </a:xfrm>
        </p:spPr>
        <p:txBody>
          <a:bodyPr/>
          <a:lstStyle/>
          <a:p>
            <a:pPr eaLnBrk="1" hangingPunct="1"/>
            <a:r>
              <a:rPr lang="en-US" dirty="0">
                <a:latin typeface="Arial" pitchFamily="-100" charset="0"/>
                <a:ea typeface="ＭＳ Ｐゴシック" pitchFamily="-100" charset="-128"/>
              </a:rPr>
              <a:t>“</a:t>
            </a:r>
            <a:r>
              <a:rPr lang="en-US" dirty="0"/>
              <a:t>Therefore, be on the alert—for you do not know when the master of the house is coming, whether in the evening, at midnight, or when the rooster crows, or in the morning…What I say to you I say to all, ‘Be on the alert!’”</a:t>
            </a:r>
            <a:r>
              <a:rPr lang="en-US" dirty="0">
                <a:latin typeface="Arial" pitchFamily="-100" charset="0"/>
                <a:ea typeface="ＭＳ Ｐゴシック" pitchFamily="-100" charset="-128"/>
              </a:rPr>
              <a:t>  Mark 13:35,37</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a:latin typeface="Arial" pitchFamily="-100" charset="0"/>
                <a:ea typeface="ＭＳ Ｐゴシック" pitchFamily="-100" charset="-128"/>
              </a:rPr>
              <a:t>One Final Interruption</a:t>
            </a:r>
          </a:p>
        </p:txBody>
      </p:sp>
      <p:sp>
        <p:nvSpPr>
          <p:cNvPr id="36867" name="Content Placeholder 2"/>
          <p:cNvSpPr>
            <a:spLocks noGrp="1"/>
          </p:cNvSpPr>
          <p:nvPr>
            <p:ph idx="1"/>
          </p:nvPr>
        </p:nvSpPr>
        <p:spPr>
          <a:xfrm>
            <a:off x="457200" y="2063750"/>
            <a:ext cx="8447088" cy="3500438"/>
          </a:xfrm>
        </p:spPr>
        <p:txBody>
          <a:bodyPr/>
          <a:lstStyle/>
          <a:p>
            <a:pPr eaLnBrk="1" hangingPunct="1"/>
            <a:r>
              <a:rPr lang="en-US">
                <a:latin typeface="Arial" pitchFamily="-100" charset="0"/>
                <a:ea typeface="ＭＳ Ｐゴシック" pitchFamily="-100" charset="-128"/>
              </a:rPr>
              <a:t>“He who has believed and has been baptized shall be saved; but he who has disbelieved shall be condemned.” Mk 16:16</a:t>
            </a:r>
          </a:p>
          <a:p>
            <a:pPr eaLnBrk="1" hangingPunct="1"/>
            <a:r>
              <a:rPr lang="en-US" i="1">
                <a:latin typeface="Arial" pitchFamily="-100" charset="0"/>
                <a:ea typeface="ＭＳ Ｐゴシック" pitchFamily="-100" charset="-128"/>
              </a:rPr>
              <a:t>You may not have planned on getting baptized today, but it could be the most important interruption of your entire life!</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685800" y="1774825"/>
            <a:ext cx="7772400" cy="1225550"/>
          </a:xfrm>
        </p:spPr>
        <p:txBody>
          <a:bodyPr/>
          <a:lstStyle/>
          <a:p>
            <a:pPr eaLnBrk="1" hangingPunct="1"/>
            <a:r>
              <a:rPr lang="en-US">
                <a:latin typeface="Arial" pitchFamily="-100" charset="0"/>
                <a:ea typeface="ＭＳ Ｐゴシック" pitchFamily="-100" charset="-128"/>
              </a:rPr>
              <a:t>Life’s Interruptions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a:ea typeface="+mn-ea"/>
            </a:endParaRPr>
          </a:p>
        </p:txBody>
      </p:sp>
      <p:pic>
        <p:nvPicPr>
          <p:cNvPr id="38916" name="Picture 4" descr="interruptions-title2.jpg"/>
          <p:cNvPicPr>
            <a:picLocks noChangeAspect="1"/>
          </p:cNvPicPr>
          <p:nvPr/>
        </p:nvPicPr>
        <p:blipFill>
          <a:blip r:embed="rId3"/>
          <a:srcRect/>
          <a:stretch>
            <a:fillRect/>
          </a:stretch>
        </p:blipFill>
        <p:spPr bwMode="auto">
          <a:xfrm>
            <a:off x="0" y="0"/>
            <a:ext cx="9144000" cy="5715000"/>
          </a:xfrm>
          <a:prstGeom prst="rect">
            <a:avLst/>
          </a:prstGeom>
          <a:noFill/>
          <a:ln w="9525">
            <a:noFill/>
            <a:miter lim="800000"/>
            <a:headEnd/>
            <a:tailEnd/>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100138"/>
            <a:ext cx="8229600" cy="952500"/>
          </a:xfrm>
        </p:spPr>
        <p:txBody>
          <a:bodyPr/>
          <a:lstStyle/>
          <a:p>
            <a:pPr eaLnBrk="1" hangingPunct="1"/>
            <a:r>
              <a:rPr lang="en-US" b="1">
                <a:latin typeface="Arial" pitchFamily="-100" charset="0"/>
                <a:ea typeface="ＭＳ Ｐゴシック" pitchFamily="-100" charset="-128"/>
              </a:rPr>
              <a:t>Jesus Lived A Very Busy Life</a:t>
            </a:r>
          </a:p>
        </p:txBody>
      </p:sp>
      <p:sp>
        <p:nvSpPr>
          <p:cNvPr id="16387" name="Content Placeholder 2"/>
          <p:cNvSpPr>
            <a:spLocks noGrp="1"/>
          </p:cNvSpPr>
          <p:nvPr>
            <p:ph idx="1"/>
          </p:nvPr>
        </p:nvSpPr>
        <p:spPr/>
        <p:txBody>
          <a:bodyPr/>
          <a:lstStyle/>
          <a:p>
            <a:pPr eaLnBrk="1" hangingPunct="1"/>
            <a:r>
              <a:rPr lang="en-US">
                <a:latin typeface="Arial" pitchFamily="-100" charset="0"/>
                <a:ea typeface="ＭＳ Ｐゴシック" pitchFamily="-100" charset="-128"/>
              </a:rPr>
              <a:t>The word “immediately” is used 39 times in the book of Mark alone…</a:t>
            </a:r>
          </a:p>
          <a:p>
            <a:pPr eaLnBrk="1" hangingPunct="1"/>
            <a:endParaRPr lang="en-US">
              <a:latin typeface="Arial" pitchFamily="-100" charset="0"/>
              <a:ea typeface="ＭＳ Ｐゴシック" pitchFamily="-100" charset="-128"/>
            </a:endParaRPr>
          </a:p>
          <a:p>
            <a:pPr eaLnBrk="1" hangingPunct="1"/>
            <a:r>
              <a:rPr lang="en-US">
                <a:latin typeface="Arial" pitchFamily="-100" charset="0"/>
                <a:ea typeface="ＭＳ Ｐゴシック" pitchFamily="-100" charset="-128"/>
              </a:rPr>
              <a:t>Jesus shows us how  we can best handle the combination of a busy schedule and frequent interruptions…</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7163" y="1089025"/>
            <a:ext cx="8913812" cy="952500"/>
          </a:xfrm>
        </p:spPr>
        <p:txBody>
          <a:bodyPr/>
          <a:lstStyle/>
          <a:p>
            <a:pPr eaLnBrk="1" hangingPunct="1"/>
            <a:r>
              <a:rPr lang="en-US" b="1">
                <a:latin typeface="Arial" pitchFamily="-100" charset="0"/>
                <a:ea typeface="ＭＳ Ｐゴシック" pitchFamily="-100" charset="-128"/>
              </a:rPr>
              <a:t>While Seeking Solitude &amp; Prayer</a:t>
            </a:r>
          </a:p>
        </p:txBody>
      </p:sp>
      <p:sp>
        <p:nvSpPr>
          <p:cNvPr id="18435" name="Content Placeholder 2"/>
          <p:cNvSpPr>
            <a:spLocks noGrp="1"/>
          </p:cNvSpPr>
          <p:nvPr>
            <p:ph idx="1"/>
          </p:nvPr>
        </p:nvSpPr>
        <p:spPr/>
        <p:txBody>
          <a:bodyPr/>
          <a:lstStyle/>
          <a:p>
            <a:pPr eaLnBrk="1" hangingPunct="1"/>
            <a:r>
              <a:rPr lang="en-US">
                <a:latin typeface="Arial" pitchFamily="-100" charset="0"/>
                <a:ea typeface="ＭＳ Ｐゴシック" pitchFamily="-100" charset="-128"/>
              </a:rPr>
              <a:t>In the early morning, while it was still dark, Jesus got up, left the house, and went away to </a:t>
            </a:r>
            <a:r>
              <a:rPr lang="en-US" u="sng">
                <a:latin typeface="Arial" pitchFamily="-100" charset="0"/>
                <a:ea typeface="ＭＳ Ｐゴシック" pitchFamily="-100" charset="-128"/>
              </a:rPr>
              <a:t>a secluded place</a:t>
            </a:r>
            <a:r>
              <a:rPr lang="en-US">
                <a:latin typeface="Arial" pitchFamily="-100" charset="0"/>
                <a:ea typeface="ＭＳ Ｐゴシック" pitchFamily="-100" charset="-128"/>
              </a:rPr>
              <a:t>, and was praying there. Simon and his companions </a:t>
            </a:r>
            <a:r>
              <a:rPr lang="en-US" u="sng">
                <a:latin typeface="Arial" pitchFamily="-100" charset="0"/>
                <a:ea typeface="ＭＳ Ｐゴシック" pitchFamily="-100" charset="-128"/>
              </a:rPr>
              <a:t>searched for Him</a:t>
            </a:r>
            <a:r>
              <a:rPr lang="en-US">
                <a:latin typeface="Arial" pitchFamily="-100" charset="0"/>
                <a:ea typeface="ＭＳ Ｐゴシック" pitchFamily="-100" charset="-128"/>
              </a:rPr>
              <a:t>; they found Him, and said to Him, “</a:t>
            </a:r>
            <a:r>
              <a:rPr lang="en-US" u="sng">
                <a:latin typeface="Arial" pitchFamily="-100" charset="0"/>
                <a:ea typeface="ＭＳ Ｐゴシック" pitchFamily="-100" charset="-128"/>
              </a:rPr>
              <a:t>Everyone is looking for You</a:t>
            </a:r>
            <a:r>
              <a:rPr lang="en-US">
                <a:latin typeface="Arial" pitchFamily="-100" charset="0"/>
                <a:ea typeface="ＭＳ Ｐゴシック" pitchFamily="-100" charset="-128"/>
              </a:rPr>
              <a:t>.”</a:t>
            </a:r>
          </a:p>
          <a:p>
            <a:pPr lvl="1" eaLnBrk="1" hangingPunct="1"/>
            <a:r>
              <a:rPr lang="en-US">
                <a:latin typeface="Arial" pitchFamily="-100" charset="0"/>
                <a:ea typeface="ＭＳ Ｐゴシック" pitchFamily="-100" charset="-128"/>
              </a:rPr>
              <a:t>Mark 1:35-37</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074738"/>
            <a:ext cx="8229600" cy="952500"/>
          </a:xfrm>
        </p:spPr>
        <p:txBody>
          <a:bodyPr/>
          <a:lstStyle/>
          <a:p>
            <a:pPr eaLnBrk="1" hangingPunct="1"/>
            <a:r>
              <a:rPr lang="en-US" b="1">
                <a:latin typeface="Arial" pitchFamily="-100" charset="0"/>
                <a:ea typeface="ＭＳ Ｐゴシック" pitchFamily="-100" charset="-128"/>
              </a:rPr>
              <a:t>While Teaching A Sermon</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a:buChar char="•"/>
              <a:defRPr/>
            </a:pPr>
            <a:r>
              <a:rPr lang="en-US" dirty="0">
                <a:ea typeface="+mn-ea"/>
              </a:rPr>
              <a:t>And many were gathered together, so that there was no longer room, not even near the door; and </a:t>
            </a:r>
            <a:r>
              <a:rPr lang="en-US" u="sng" dirty="0">
                <a:ea typeface="+mn-ea"/>
              </a:rPr>
              <a:t>He was speaking the word to them.</a:t>
            </a:r>
            <a:r>
              <a:rPr lang="en-US" dirty="0">
                <a:ea typeface="+mn-ea"/>
              </a:rPr>
              <a:t>  And they came, bringing to Him a paralytic, carried by four men…Jesus seeing their faith said to the paralytic, “Son, your sins are forgiven.”</a:t>
            </a:r>
          </a:p>
          <a:p>
            <a:pPr lvl="1" eaLnBrk="1" fontAlgn="auto" hangingPunct="1">
              <a:spcAft>
                <a:spcPts val="0"/>
              </a:spcAft>
              <a:buFont typeface="Arial"/>
              <a:buChar char="–"/>
              <a:defRPr/>
            </a:pPr>
            <a:r>
              <a:rPr lang="en-US" dirty="0">
                <a:ea typeface="+mn-ea"/>
              </a:rPr>
              <a:t>Mark 2:1-13</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062038"/>
            <a:ext cx="8229600" cy="952500"/>
          </a:xfrm>
        </p:spPr>
        <p:txBody>
          <a:bodyPr/>
          <a:lstStyle/>
          <a:p>
            <a:pPr eaLnBrk="1" hangingPunct="1"/>
            <a:r>
              <a:rPr lang="en-US" b="1">
                <a:latin typeface="Arial" pitchFamily="-100" charset="0"/>
                <a:ea typeface="ＭＳ Ｐゴシック" pitchFamily="-100" charset="-128"/>
              </a:rPr>
              <a:t>While Trying To Eat</a:t>
            </a:r>
          </a:p>
        </p:txBody>
      </p:sp>
      <p:sp>
        <p:nvSpPr>
          <p:cNvPr id="22531" name="Content Placeholder 2"/>
          <p:cNvSpPr>
            <a:spLocks noGrp="1"/>
          </p:cNvSpPr>
          <p:nvPr>
            <p:ph idx="1"/>
          </p:nvPr>
        </p:nvSpPr>
        <p:spPr/>
        <p:txBody>
          <a:bodyPr/>
          <a:lstStyle/>
          <a:p>
            <a:pPr eaLnBrk="1" hangingPunct="1"/>
            <a:r>
              <a:rPr lang="en-US">
                <a:latin typeface="Arial" pitchFamily="-100" charset="0"/>
                <a:ea typeface="ＭＳ Ｐゴシック" pitchFamily="-100" charset="-128"/>
              </a:rPr>
              <a:t>And He came home, and the crowd gathered again, to such an extent that they </a:t>
            </a:r>
            <a:r>
              <a:rPr lang="en-US" u="sng">
                <a:latin typeface="Arial" pitchFamily="-100" charset="0"/>
                <a:ea typeface="ＭＳ Ｐゴシック" pitchFamily="-100" charset="-128"/>
              </a:rPr>
              <a:t>could not even eat a meal.</a:t>
            </a:r>
            <a:r>
              <a:rPr lang="en-US">
                <a:latin typeface="Arial" pitchFamily="-100" charset="0"/>
                <a:ea typeface="ＭＳ Ｐゴシック" pitchFamily="-100" charset="-128"/>
              </a:rPr>
              <a:t>  When His own people heard of this, they went </a:t>
            </a:r>
            <a:r>
              <a:rPr lang="en-US" u="sng">
                <a:latin typeface="Arial" pitchFamily="-100" charset="0"/>
                <a:ea typeface="ＭＳ Ｐゴシック" pitchFamily="-100" charset="-128"/>
              </a:rPr>
              <a:t>out to take custody of Him</a:t>
            </a:r>
            <a:r>
              <a:rPr lang="en-US">
                <a:latin typeface="Arial" pitchFamily="-100" charset="0"/>
                <a:ea typeface="ＭＳ Ｐゴシック" pitchFamily="-100" charset="-128"/>
              </a:rPr>
              <a:t> for they were saying, </a:t>
            </a:r>
            <a:br>
              <a:rPr lang="en-US">
                <a:latin typeface="Arial" pitchFamily="-100" charset="0"/>
                <a:ea typeface="ＭＳ Ｐゴシック" pitchFamily="-100" charset="-128"/>
              </a:rPr>
            </a:br>
            <a:r>
              <a:rPr lang="en-US">
                <a:latin typeface="Arial" pitchFamily="-100" charset="0"/>
                <a:ea typeface="ＭＳ Ｐゴシック" pitchFamily="-100" charset="-128"/>
              </a:rPr>
              <a:t>“He has lost His senses.”</a:t>
            </a:r>
          </a:p>
          <a:p>
            <a:pPr lvl="1" eaLnBrk="1" hangingPunct="1"/>
            <a:r>
              <a:rPr lang="en-US">
                <a:latin typeface="Arial" pitchFamily="-100" charset="0"/>
                <a:ea typeface="ＭＳ Ｐゴシック" pitchFamily="-100" charset="-128"/>
              </a:rPr>
              <a:t>Mark 3:20-21</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062038"/>
            <a:ext cx="8229600" cy="952500"/>
          </a:xfrm>
        </p:spPr>
        <p:txBody>
          <a:bodyPr/>
          <a:lstStyle/>
          <a:p>
            <a:pPr eaLnBrk="1" hangingPunct="1"/>
            <a:r>
              <a:rPr lang="en-US" b="1">
                <a:latin typeface="Arial" pitchFamily="-100" charset="0"/>
                <a:ea typeface="ＭＳ Ｐゴシック" pitchFamily="-100" charset="-128"/>
              </a:rPr>
              <a:t>While Seeking Some Rest</a:t>
            </a:r>
          </a:p>
        </p:txBody>
      </p:sp>
      <p:sp>
        <p:nvSpPr>
          <p:cNvPr id="3" name="Content Placeholder 2"/>
          <p:cNvSpPr>
            <a:spLocks noGrp="1"/>
          </p:cNvSpPr>
          <p:nvPr>
            <p:ph idx="1"/>
          </p:nvPr>
        </p:nvSpPr>
        <p:spPr>
          <a:xfrm>
            <a:off x="457200" y="1973263"/>
            <a:ext cx="8229600" cy="3540125"/>
          </a:xfrm>
        </p:spPr>
        <p:txBody>
          <a:bodyPr rtlCol="0">
            <a:normAutofit fontScale="92500" lnSpcReduction="20000"/>
          </a:bodyPr>
          <a:lstStyle/>
          <a:p>
            <a:pPr eaLnBrk="1" fontAlgn="auto" hangingPunct="1">
              <a:spcAft>
                <a:spcPts val="0"/>
              </a:spcAft>
              <a:buFont typeface="Arial"/>
              <a:buChar char="•"/>
              <a:defRPr/>
            </a:pPr>
            <a:r>
              <a:rPr lang="en-US" dirty="0">
                <a:ea typeface="+mn-ea"/>
              </a:rPr>
              <a:t>Jesus Himself was in the stern, asleep on the cushion; and </a:t>
            </a:r>
            <a:r>
              <a:rPr lang="en-US" u="sng" dirty="0">
                <a:ea typeface="+mn-ea"/>
              </a:rPr>
              <a:t>they woke Him </a:t>
            </a:r>
            <a:r>
              <a:rPr lang="en-US" dirty="0">
                <a:ea typeface="+mn-ea"/>
              </a:rPr>
              <a:t>and said to Him, </a:t>
            </a:r>
            <a:r>
              <a:rPr lang="en-US" u="sng" dirty="0">
                <a:ea typeface="+mn-ea"/>
              </a:rPr>
              <a:t>“Teacher, do You not care that we are perishing?” </a:t>
            </a:r>
            <a:r>
              <a:rPr lang="en-US" dirty="0">
                <a:ea typeface="+mn-ea"/>
              </a:rPr>
              <a:t>And He got up and rebuked the wind and said to the sea, “Hush, be still.” …And He said to them, “Why are you afraid? Do you still have </a:t>
            </a:r>
            <a:br>
              <a:rPr lang="en-US" dirty="0">
                <a:ea typeface="+mn-ea"/>
              </a:rPr>
            </a:br>
            <a:r>
              <a:rPr lang="en-US" dirty="0">
                <a:ea typeface="+mn-ea"/>
              </a:rPr>
              <a:t>no faith?”</a:t>
            </a:r>
          </a:p>
          <a:p>
            <a:pPr lvl="1" eaLnBrk="1" fontAlgn="auto" hangingPunct="1">
              <a:spcAft>
                <a:spcPts val="0"/>
              </a:spcAft>
              <a:buFont typeface="Arial"/>
              <a:buChar char="–"/>
              <a:defRPr/>
            </a:pPr>
            <a:r>
              <a:rPr lang="en-US" dirty="0">
                <a:ea typeface="+mn-ea"/>
              </a:rPr>
              <a:t>Mark 4:38-41</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952500"/>
          </a:xfrm>
        </p:spPr>
        <p:txBody>
          <a:bodyPr rtlCol="0">
            <a:normAutofit fontScale="90000"/>
          </a:bodyPr>
          <a:lstStyle/>
          <a:p>
            <a:pPr eaLnBrk="1" fontAlgn="auto" hangingPunct="1">
              <a:spcAft>
                <a:spcPts val="0"/>
              </a:spcAft>
              <a:defRPr/>
            </a:pPr>
            <a:r>
              <a:rPr lang="en-US" b="1" dirty="0">
                <a:ea typeface="+mj-ea"/>
              </a:rPr>
              <a:t>While Accommodating</a:t>
            </a:r>
            <a:br>
              <a:rPr lang="en-US" b="1" dirty="0">
                <a:ea typeface="+mj-ea"/>
              </a:rPr>
            </a:br>
            <a:r>
              <a:rPr lang="en-US" b="1" dirty="0">
                <a:ea typeface="+mj-ea"/>
              </a:rPr>
              <a:t> An Interruption!</a:t>
            </a:r>
          </a:p>
        </p:txBody>
      </p:sp>
      <p:sp>
        <p:nvSpPr>
          <p:cNvPr id="26627" name="Content Placeholder 2"/>
          <p:cNvSpPr>
            <a:spLocks noGrp="1"/>
          </p:cNvSpPr>
          <p:nvPr>
            <p:ph idx="1"/>
          </p:nvPr>
        </p:nvSpPr>
        <p:spPr>
          <a:xfrm>
            <a:off x="457200" y="2306638"/>
            <a:ext cx="8229600" cy="3225800"/>
          </a:xfrm>
        </p:spPr>
        <p:txBody>
          <a:bodyPr/>
          <a:lstStyle/>
          <a:p>
            <a:pPr eaLnBrk="1" hangingPunct="1"/>
            <a:r>
              <a:rPr lang="en-US">
                <a:latin typeface="Arial" pitchFamily="-100" charset="0"/>
                <a:ea typeface="ＭＳ Ｐゴシック" pitchFamily="-100" charset="-128"/>
              </a:rPr>
              <a:t>…“My little daughter is at the point of death; please come and lay Your hands on her, so that she will get well and live.” And He went off with him; and a large crowd was following Him and pressing in on Him.</a:t>
            </a:r>
          </a:p>
          <a:p>
            <a:pPr lvl="1" eaLnBrk="1" hangingPunct="1"/>
            <a:r>
              <a:rPr lang="en-US">
                <a:latin typeface="Arial" pitchFamily="-100" charset="0"/>
                <a:ea typeface="ＭＳ Ｐゴシック" pitchFamily="-100" charset="-128"/>
              </a:rPr>
              <a:t>Mark 5:21-24</a:t>
            </a: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952500"/>
          </a:xfrm>
        </p:spPr>
        <p:txBody>
          <a:bodyPr rtlCol="0">
            <a:normAutofit fontScale="90000"/>
          </a:bodyPr>
          <a:lstStyle/>
          <a:p>
            <a:pPr eaLnBrk="1" fontAlgn="auto" hangingPunct="1">
              <a:spcAft>
                <a:spcPts val="0"/>
              </a:spcAft>
              <a:defRPr/>
            </a:pPr>
            <a:r>
              <a:rPr lang="en-US" b="1" dirty="0">
                <a:ea typeface="+mj-ea"/>
              </a:rPr>
              <a:t>While Accommodating</a:t>
            </a:r>
            <a:br>
              <a:rPr lang="en-US" b="1" dirty="0">
                <a:ea typeface="+mj-ea"/>
              </a:rPr>
            </a:br>
            <a:r>
              <a:rPr lang="en-US" b="1" dirty="0">
                <a:ea typeface="+mj-ea"/>
              </a:rPr>
              <a:t> An Interruption!</a:t>
            </a:r>
          </a:p>
        </p:txBody>
      </p:sp>
      <p:sp>
        <p:nvSpPr>
          <p:cNvPr id="3" name="Content Placeholder 2"/>
          <p:cNvSpPr>
            <a:spLocks noGrp="1"/>
          </p:cNvSpPr>
          <p:nvPr>
            <p:ph idx="1"/>
          </p:nvPr>
        </p:nvSpPr>
        <p:spPr>
          <a:xfrm>
            <a:off x="457200" y="2306638"/>
            <a:ext cx="8229600" cy="3225800"/>
          </a:xfrm>
        </p:spPr>
        <p:txBody>
          <a:bodyPr rtlCol="0">
            <a:normAutofit fontScale="92500" lnSpcReduction="20000"/>
          </a:bodyPr>
          <a:lstStyle/>
          <a:p>
            <a:pPr eaLnBrk="1" fontAlgn="auto" hangingPunct="1">
              <a:spcAft>
                <a:spcPts val="0"/>
              </a:spcAft>
              <a:buFont typeface="Arial"/>
              <a:buChar char="•"/>
              <a:defRPr/>
            </a:pPr>
            <a:r>
              <a:rPr lang="en-US" dirty="0">
                <a:ea typeface="+mn-ea"/>
              </a:rPr>
              <a:t>A woman who had a hemorrhage for twelve years, and had endured much at the hands of many physicians, and had spent all that she had and was not helped at all, but rather has grown worse- after hearing about Jesus, she came up in the crowd behind Him and touched His cloak.</a:t>
            </a:r>
          </a:p>
          <a:p>
            <a:pPr lvl="1" eaLnBrk="1" fontAlgn="auto" hangingPunct="1">
              <a:spcAft>
                <a:spcPts val="0"/>
              </a:spcAft>
              <a:buFont typeface="Arial"/>
              <a:buChar char="–"/>
              <a:defRPr/>
            </a:pPr>
            <a:r>
              <a:rPr lang="en-US" dirty="0">
                <a:ea typeface="+mn-ea"/>
              </a:rPr>
              <a:t>Mark 5:25-27…42</a:t>
            </a: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074738"/>
            <a:ext cx="8229600" cy="952500"/>
          </a:xfrm>
        </p:spPr>
        <p:txBody>
          <a:bodyPr/>
          <a:lstStyle/>
          <a:p>
            <a:pPr eaLnBrk="1" hangingPunct="1"/>
            <a:r>
              <a:rPr lang="en-US" b="1">
                <a:latin typeface="Arial" pitchFamily="-100" charset="0"/>
                <a:ea typeface="ＭＳ Ｐゴシック" pitchFamily="-100" charset="-128"/>
              </a:rPr>
              <a:t>There Are Many, Many More!</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a:buChar char="•"/>
              <a:defRPr/>
            </a:pPr>
            <a:r>
              <a:rPr lang="en-US" dirty="0">
                <a:ea typeface="+mn-ea"/>
              </a:rPr>
              <a:t>One-on-One Time With His Friends</a:t>
            </a:r>
          </a:p>
          <a:p>
            <a:pPr lvl="1" eaLnBrk="1" fontAlgn="auto" hangingPunct="1">
              <a:spcAft>
                <a:spcPts val="0"/>
              </a:spcAft>
              <a:buFont typeface="Arial"/>
              <a:buChar char="–"/>
              <a:defRPr/>
            </a:pPr>
            <a:r>
              <a:rPr lang="en-US" dirty="0">
                <a:ea typeface="+mn-ea"/>
              </a:rPr>
              <a:t>Mark 6:30-34</a:t>
            </a:r>
          </a:p>
          <a:p>
            <a:pPr eaLnBrk="1" fontAlgn="auto" hangingPunct="1">
              <a:spcAft>
                <a:spcPts val="0"/>
              </a:spcAft>
              <a:buFont typeface="Arial"/>
              <a:buChar char="•"/>
              <a:defRPr/>
            </a:pPr>
            <a:r>
              <a:rPr lang="en-US" dirty="0">
                <a:ea typeface="+mn-ea"/>
              </a:rPr>
              <a:t>Trying To </a:t>
            </a:r>
            <a:r>
              <a:rPr lang="en-US">
                <a:ea typeface="+mn-ea"/>
              </a:rPr>
              <a:t>Explain Extremely Important Details</a:t>
            </a:r>
          </a:p>
          <a:p>
            <a:pPr lvl="1" eaLnBrk="1" fontAlgn="auto" hangingPunct="1">
              <a:spcAft>
                <a:spcPts val="0"/>
              </a:spcAft>
              <a:buFont typeface="Arial"/>
              <a:buChar char="–"/>
              <a:defRPr/>
            </a:pPr>
            <a:r>
              <a:rPr lang="en-US" dirty="0">
                <a:ea typeface="+mn-ea"/>
              </a:rPr>
              <a:t>Mark 8:32-33</a:t>
            </a:r>
          </a:p>
          <a:p>
            <a:pPr eaLnBrk="1" fontAlgn="auto" hangingPunct="1">
              <a:spcAft>
                <a:spcPts val="0"/>
              </a:spcAft>
              <a:buFont typeface="Arial"/>
              <a:buChar char="•"/>
              <a:defRPr/>
            </a:pPr>
            <a:r>
              <a:rPr lang="en-US" dirty="0">
                <a:ea typeface="+mn-ea"/>
              </a:rPr>
              <a:t>Children Who Desire Extra Attention</a:t>
            </a:r>
          </a:p>
          <a:p>
            <a:pPr lvl="1" eaLnBrk="1" fontAlgn="auto" hangingPunct="1">
              <a:spcAft>
                <a:spcPts val="0"/>
              </a:spcAft>
              <a:buFont typeface="Arial"/>
              <a:buChar char="–"/>
              <a:defRPr/>
            </a:pPr>
            <a:r>
              <a:rPr lang="en-US" dirty="0">
                <a:ea typeface="+mn-ea"/>
              </a:rPr>
              <a:t>Mark 10:13-14</a:t>
            </a:r>
          </a:p>
          <a:p>
            <a:pPr eaLnBrk="1" fontAlgn="auto" hangingPunct="1">
              <a:spcAft>
                <a:spcPts val="0"/>
              </a:spcAft>
              <a:buFont typeface="Arial"/>
              <a:buChar char="•"/>
              <a:defRPr/>
            </a:pPr>
            <a:r>
              <a:rPr lang="en-US" dirty="0">
                <a:ea typeface="+mn-ea"/>
              </a:rPr>
              <a:t>Even In His Agonizing Death!</a:t>
            </a:r>
          </a:p>
          <a:p>
            <a:pPr lvl="1" eaLnBrk="1" fontAlgn="auto" hangingPunct="1">
              <a:spcAft>
                <a:spcPts val="0"/>
              </a:spcAft>
              <a:buFont typeface="Arial"/>
              <a:buChar char="–"/>
              <a:defRPr/>
            </a:pPr>
            <a:r>
              <a:rPr lang="en-US" dirty="0">
                <a:ea typeface="+mn-ea"/>
              </a:rPr>
              <a:t>Mark 15:29-32</a:t>
            </a:r>
          </a:p>
          <a:p>
            <a:pPr eaLnBrk="1" fontAlgn="auto" hangingPunct="1">
              <a:spcAft>
                <a:spcPts val="0"/>
              </a:spcAft>
              <a:buFont typeface="Arial"/>
              <a:buChar char="•"/>
              <a:defRPr/>
            </a:pPr>
            <a:endParaRPr lang="en-US" dirty="0">
              <a:ea typeface="+mn-ea"/>
            </a:endParaRPr>
          </a:p>
        </p:txBody>
      </p:sp>
    </p:spTree>
  </p:cSld>
  <p:clrMapOvr>
    <a:masterClrMapping/>
  </p:clrMapOvr>
  <p:transition>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TotalTime>
  <Words>1845</Words>
  <Application>Microsoft Office PowerPoint</Application>
  <PresentationFormat>On-screen Show (16:10)</PresentationFormat>
  <Paragraphs>134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ＭＳ Ｐゴシック</vt:lpstr>
      <vt:lpstr>Arial</vt:lpstr>
      <vt:lpstr>Calibri</vt:lpstr>
      <vt:lpstr>Office Theme</vt:lpstr>
      <vt:lpstr>Life’s Interruptions</vt:lpstr>
      <vt:lpstr>Jesus Lived A Very Busy Life</vt:lpstr>
      <vt:lpstr>While Seeking Solitude &amp; Prayer</vt:lpstr>
      <vt:lpstr>While Teaching A Sermon</vt:lpstr>
      <vt:lpstr>While Trying To Eat</vt:lpstr>
      <vt:lpstr>While Seeking Some Rest</vt:lpstr>
      <vt:lpstr>While Accommodating  An Interruption!</vt:lpstr>
      <vt:lpstr>While Accommodating  An Interruption!</vt:lpstr>
      <vt:lpstr>There Are Many, Many More!</vt:lpstr>
      <vt:lpstr>Lessons We Must Take Away</vt:lpstr>
      <vt:lpstr>One Final Interruption</vt:lpstr>
      <vt:lpstr>One Final Interruption</vt:lpstr>
      <vt:lpstr>Life’s Interruptions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 Interruptions</dc:title>
  <dc:creator>Phillip Shumake</dc:creator>
  <cp:lastModifiedBy>Brad Beutjer</cp:lastModifiedBy>
  <cp:revision>41</cp:revision>
  <cp:lastPrinted>2011-08-28T12:43:32Z</cp:lastPrinted>
  <dcterms:created xsi:type="dcterms:W3CDTF">2016-05-08T01:08:29Z</dcterms:created>
  <dcterms:modified xsi:type="dcterms:W3CDTF">2016-05-08T12:58:04Z</dcterms:modified>
</cp:coreProperties>
</file>