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Heroes of Faith</a:t>
            </a:r>
            <a:br>
              <a:rPr lang="en-US" dirty="0" smtClean="0"/>
            </a:br>
            <a:r>
              <a:rPr lang="en-US" dirty="0" smtClean="0"/>
              <a:t>(Tune: Footprints of Jesus)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Heroes of Faith</a:t>
            </a:r>
            <a:br>
              <a:rPr lang="en-US" b="1" i="1" dirty="0" smtClean="0"/>
            </a:br>
            <a:r>
              <a:rPr lang="en-US" b="1" i="1" dirty="0" smtClean="0"/>
              <a:t>(Tune: Footprints of Jesus)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build what the Lord commanded,</a:t>
            </a:r>
            <a:br>
              <a:rPr lang="en-US" dirty="0" smtClean="0"/>
            </a:br>
            <a:r>
              <a:rPr lang="en-US" dirty="0" smtClean="0"/>
              <a:t>Like Noah did,</a:t>
            </a:r>
            <a:br>
              <a:rPr lang="en-US" dirty="0" smtClean="0"/>
            </a:br>
            <a:r>
              <a:rPr lang="en-US" dirty="0" smtClean="0"/>
              <a:t>And we’ll preach when nobody listens</a:t>
            </a:r>
            <a:br>
              <a:rPr lang="en-US" dirty="0" smtClean="0"/>
            </a:br>
            <a:r>
              <a:rPr lang="en-US" dirty="0" smtClean="0"/>
              <a:t>To God’s true word.</a:t>
            </a:r>
          </a:p>
          <a:p>
            <a:pPr>
              <a:buNone/>
            </a:pPr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God gave us heroes, of faith to help us grow.</a:t>
            </a:r>
            <a:br>
              <a:rPr lang="en-US" dirty="0" smtClean="0"/>
            </a:br>
            <a:r>
              <a:rPr lang="en-US" dirty="0" smtClean="0"/>
              <a:t>They teach us by their good examples,</a:t>
            </a:r>
            <a:br>
              <a:rPr lang="en-US" dirty="0" smtClean="0"/>
            </a:br>
            <a:r>
              <a:rPr lang="en-US" dirty="0" smtClean="0"/>
              <a:t>Truth we should know.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Heroes of Faith</a:t>
            </a:r>
            <a:br>
              <a:rPr lang="en-US" b="1" i="1" dirty="0" smtClean="0"/>
            </a:br>
            <a:r>
              <a:rPr lang="en-US" b="1" i="1" dirty="0" smtClean="0"/>
              <a:t>(Tune: Footprints of Jesus)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trust God, where </a:t>
            </a:r>
            <a:r>
              <a:rPr lang="en-US" dirty="0" err="1" smtClean="0"/>
              <a:t>e’er</a:t>
            </a:r>
            <a:r>
              <a:rPr lang="en-US" dirty="0" smtClean="0"/>
              <a:t> he leads us,</a:t>
            </a:r>
            <a:br>
              <a:rPr lang="en-US" dirty="0" smtClean="0"/>
            </a:br>
            <a:r>
              <a:rPr lang="en-US" dirty="0" smtClean="0"/>
              <a:t>Like Abraham,</a:t>
            </a:r>
            <a:br>
              <a:rPr lang="en-US" dirty="0" smtClean="0"/>
            </a:br>
            <a:r>
              <a:rPr lang="en-US" dirty="0" smtClean="0"/>
              <a:t>And we’ll offer hard sacrifices</a:t>
            </a:r>
            <a:br>
              <a:rPr lang="en-US" dirty="0" smtClean="0"/>
            </a:br>
            <a:r>
              <a:rPr lang="en-US" dirty="0" smtClean="0"/>
              <a:t>To our great Lamb.</a:t>
            </a:r>
          </a:p>
          <a:p>
            <a:pPr>
              <a:buNone/>
            </a:pPr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God gave us heroes, of faith to help us grow.</a:t>
            </a:r>
            <a:br>
              <a:rPr lang="en-US" dirty="0" smtClean="0"/>
            </a:br>
            <a:r>
              <a:rPr lang="en-US" dirty="0" smtClean="0"/>
              <a:t>They teach us by their good examples,</a:t>
            </a:r>
            <a:br>
              <a:rPr lang="en-US" dirty="0" smtClean="0"/>
            </a:br>
            <a:r>
              <a:rPr lang="en-US" dirty="0" smtClean="0"/>
              <a:t>Truth we should know.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Heroes of Faith</a:t>
            </a:r>
            <a:br>
              <a:rPr lang="en-US" b="1" i="1" dirty="0" smtClean="0"/>
            </a:br>
            <a:r>
              <a:rPr lang="en-US" b="1" i="1" dirty="0" smtClean="0"/>
              <a:t>(Tune: Footprints of Jesus)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learn to be God’s sons only,</a:t>
            </a:r>
            <a:br>
              <a:rPr lang="en-US" dirty="0" smtClean="0"/>
            </a:br>
            <a:r>
              <a:rPr lang="en-US" dirty="0" smtClean="0"/>
              <a:t>Like Moses was.</a:t>
            </a:r>
            <a:br>
              <a:rPr lang="en-US" dirty="0" smtClean="0"/>
            </a:br>
            <a:r>
              <a:rPr lang="en-US" dirty="0" smtClean="0"/>
              <a:t>And we’ll humble ourselves before Him.</a:t>
            </a:r>
            <a:br>
              <a:rPr lang="en-US" dirty="0" smtClean="0"/>
            </a:br>
            <a:r>
              <a:rPr lang="en-US" dirty="0" smtClean="0"/>
              <a:t>When He calls us.</a:t>
            </a:r>
          </a:p>
          <a:p>
            <a:pPr>
              <a:buNone/>
            </a:pPr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God gave us heroes, of faith to help us grow.</a:t>
            </a:r>
            <a:br>
              <a:rPr lang="en-US" dirty="0" smtClean="0"/>
            </a:br>
            <a:r>
              <a:rPr lang="en-US" dirty="0" smtClean="0"/>
              <a:t>They teach us by their good examples,</a:t>
            </a:r>
            <a:br>
              <a:rPr lang="en-US" dirty="0" smtClean="0"/>
            </a:br>
            <a:r>
              <a:rPr lang="en-US" dirty="0" smtClean="0"/>
              <a:t>Truth we should know.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Heroes of Faith</a:t>
            </a:r>
            <a:br>
              <a:rPr lang="en-US" b="1" i="1" dirty="0" smtClean="0"/>
            </a:br>
            <a:r>
              <a:rPr lang="en-US" b="1" i="1" dirty="0" smtClean="0"/>
              <a:t>(Tune: Footprints of Jesus)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ask God to give us courage,</a:t>
            </a:r>
            <a:br>
              <a:rPr lang="en-US" dirty="0" smtClean="0"/>
            </a:br>
            <a:r>
              <a:rPr lang="en-US" dirty="0" smtClean="0"/>
              <a:t>Like Esther prayed.</a:t>
            </a:r>
            <a:br>
              <a:rPr lang="en-US" dirty="0" smtClean="0"/>
            </a:br>
            <a:r>
              <a:rPr lang="en-US" dirty="0" smtClean="0"/>
              <a:t>And we’ll work to protect God’s people</a:t>
            </a:r>
            <a:br>
              <a:rPr lang="en-US" dirty="0" smtClean="0"/>
            </a:br>
            <a:r>
              <a:rPr lang="en-US" dirty="0" smtClean="0"/>
              <a:t>When they’re in need.</a:t>
            </a:r>
          </a:p>
          <a:p>
            <a:pPr>
              <a:buNone/>
            </a:pPr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God gave us heroes, of faith to help us grow.</a:t>
            </a:r>
            <a:br>
              <a:rPr lang="en-US" dirty="0" smtClean="0"/>
            </a:br>
            <a:r>
              <a:rPr lang="en-US" dirty="0" smtClean="0"/>
              <a:t>They teach us by their good examples,</a:t>
            </a:r>
            <a:br>
              <a:rPr lang="en-US" dirty="0" smtClean="0"/>
            </a:br>
            <a:r>
              <a:rPr lang="en-US" dirty="0" smtClean="0"/>
              <a:t>Truth we should know.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Heroes of Faith</a:t>
            </a:r>
            <a:br>
              <a:rPr lang="en-US" b="1" i="1" dirty="0" smtClean="0"/>
            </a:br>
            <a:r>
              <a:rPr lang="en-US" b="1" i="1" dirty="0" smtClean="0"/>
              <a:t>(Tune: Footprints of Jesus)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grow to obey the gospel</a:t>
            </a:r>
            <a:br>
              <a:rPr lang="en-US" dirty="0" smtClean="0"/>
            </a:br>
            <a:r>
              <a:rPr lang="en-US" dirty="0" smtClean="0"/>
              <a:t>Like Timothy.</a:t>
            </a:r>
            <a:br>
              <a:rPr lang="en-US" dirty="0" smtClean="0"/>
            </a:br>
            <a:r>
              <a:rPr lang="en-US" dirty="0" smtClean="0"/>
              <a:t>And we’ll learn how to preach the message</a:t>
            </a:r>
            <a:br>
              <a:rPr lang="en-US" dirty="0" smtClean="0"/>
            </a:br>
            <a:r>
              <a:rPr lang="en-US" dirty="0" smtClean="0"/>
              <a:t>That grace is free.</a:t>
            </a:r>
          </a:p>
          <a:p>
            <a:pPr>
              <a:buNone/>
            </a:pPr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God gave us heroes, of faith to help us grow.</a:t>
            </a:r>
            <a:br>
              <a:rPr lang="en-US" dirty="0" smtClean="0"/>
            </a:br>
            <a:r>
              <a:rPr lang="en-US" dirty="0" smtClean="0"/>
              <a:t>They teach us by their good examples,</a:t>
            </a:r>
            <a:br>
              <a:rPr lang="en-US" dirty="0" smtClean="0"/>
            </a:br>
            <a:r>
              <a:rPr lang="en-US" dirty="0" smtClean="0"/>
              <a:t>Truth we should know.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</TotalTime>
  <Words>351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Heroes of Faith (Tune: Footprints of Jesus)</vt:lpstr>
      <vt:lpstr>Heroes of Faith (Tune: Footprints of Jesus)</vt:lpstr>
      <vt:lpstr>Heroes of Faith (Tune: Footprints of Jesus)</vt:lpstr>
      <vt:lpstr>Heroes of Faith (Tune: Footprints of Jesus)</vt:lpstr>
      <vt:lpstr>Heroes of Faith (Tune: Footprints of Jesus)</vt:lpstr>
      <vt:lpstr>Heroes of Faith (Tune: Footprints of Jesus)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of Faith (Tune: Footprints of Jesus)</dc:title>
  <dc:creator>Phillip Shumake</dc:creator>
  <cp:lastModifiedBy>Phillip Shumake</cp:lastModifiedBy>
  <cp:revision>2</cp:revision>
  <dcterms:created xsi:type="dcterms:W3CDTF">2016-06-08T23:01:43Z</dcterms:created>
  <dcterms:modified xsi:type="dcterms:W3CDTF">2016-06-08T23:09:10Z</dcterms:modified>
</cp:coreProperties>
</file>