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96" r:id="rId2"/>
    <p:sldId id="310" r:id="rId3"/>
    <p:sldId id="312" r:id="rId4"/>
    <p:sldId id="309" r:id="rId5"/>
    <p:sldId id="311" r:id="rId6"/>
    <p:sldId id="305" r:id="rId7"/>
    <p:sldId id="306" r:id="rId8"/>
    <p:sldId id="307" r:id="rId9"/>
    <p:sldId id="308" r:id="rId10"/>
    <p:sldId id="304" r:id="rId11"/>
    <p:sldId id="256" r:id="rId12"/>
    <p:sldId id="260" r:id="rId13"/>
    <p:sldId id="258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6104" autoAdjust="0"/>
  </p:normalViewPr>
  <p:slideViewPr>
    <p:cSldViewPr snapToGrid="0" snapToObjects="1">
      <p:cViewPr varScale="1">
        <p:scale>
          <a:sx n="105" d="100"/>
          <a:sy n="105" d="100"/>
        </p:scale>
        <p:origin x="-984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288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46DAE-D183-A244-9EBA-A93896CE3224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8952" y="74705"/>
            <a:ext cx="4543612" cy="28397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8941" y="3004108"/>
            <a:ext cx="6335059" cy="603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3787" y="457200"/>
            <a:ext cx="684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72B91-E348-4F4E-A0C3-971AAD4F1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Happy to be in class with you today…  Warm up…</a:t>
            </a:r>
          </a:p>
          <a:p>
            <a:endParaRPr lang="en-US" sz="1800" dirty="0" smtClean="0"/>
          </a:p>
          <a:p>
            <a:r>
              <a:rPr lang="en-US" sz="1800" dirty="0" smtClean="0"/>
              <a:t>Phillip:  Be patient and get great comments out of the class.  It is better NOT to finish than to rush through…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74613"/>
            <a:ext cx="4543425" cy="2840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Peter 3:17-18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74613"/>
            <a:ext cx="4543425" cy="2840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-100" charset="2"/>
              <a:buNone/>
            </a:pPr>
            <a:r>
              <a:rPr lang="en-US" sz="2000" dirty="0" smtClean="0"/>
              <a:t>Joining</a:t>
            </a:r>
            <a:r>
              <a:rPr lang="en-US" sz="2000" baseline="0" dirty="0" smtClean="0"/>
              <a:t> a New Church.  Meeting new Friends.</a:t>
            </a:r>
          </a:p>
          <a:p>
            <a:pPr>
              <a:buFont typeface="Wingdings" pitchFamily="-100" charset="2"/>
              <a:buNone/>
            </a:pPr>
            <a:r>
              <a:rPr lang="en-US" sz="2000" baseline="0" dirty="0" smtClean="0"/>
              <a:t>Diligent Study.</a:t>
            </a:r>
          </a:p>
          <a:p>
            <a:pPr>
              <a:buFont typeface="Wingdings" pitchFamily="-100" charset="2"/>
              <a:buNone/>
            </a:pPr>
            <a:r>
              <a:rPr lang="en-US" sz="2000" baseline="0" dirty="0" smtClean="0"/>
              <a:t>Reading a deep book with careful insights.</a:t>
            </a:r>
          </a:p>
          <a:p>
            <a:pPr>
              <a:buFont typeface="Wingdings" pitchFamily="-100" charset="2"/>
              <a:buNone/>
            </a:pPr>
            <a:r>
              <a:rPr lang="en-US" sz="2000" baseline="0" dirty="0" smtClean="0"/>
              <a:t>Making prayer a Bigger Part of our lives..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74613"/>
            <a:ext cx="4543425" cy="2840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believe.</a:t>
            </a:r>
          </a:p>
          <a:p>
            <a:r>
              <a:rPr lang="en-US" baseline="0" dirty="0" smtClean="0"/>
              <a:t>I believe in a good God – I seek to be good like Him.</a:t>
            </a:r>
          </a:p>
          <a:p>
            <a:r>
              <a:rPr lang="en-US" baseline="0" dirty="0" smtClean="0"/>
              <a:t>I believe in a good God – I seek to be good like Him, and to Understand His Will.</a:t>
            </a:r>
          </a:p>
          <a:p>
            <a:r>
              <a:rPr lang="en-US" baseline="0" dirty="0" smtClean="0"/>
              <a:t>I believe in a good God – I seek to be good like Him, and to Understand His Will – The more I understand HIM, the more I deny myself.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believe in a good God – I seek to be good like Him, and to Understand His Will – The more I understand HIM, the more I deny myself.  The more I deny  myself, the more I’m just not at home in this world so I press on and endure.  The more I press on and endure the more I treasure and value godliness.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believe in a good God – I seek to be good like Him.  I seek to Understand His Will.  I choose to deny myself.  I place less value on comfort here.  I place more value on being like God.  I treat others with kindness.  I don’t just treat them with kindness, I genuinely love God and others.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Miracle Confirms That Jesus Is The Son of God</a:t>
            </a:r>
          </a:p>
          <a:p>
            <a:pPr lvl="1"/>
            <a:r>
              <a:rPr lang="en-US" dirty="0" smtClean="0"/>
              <a:t>In Appearance &amp; Association</a:t>
            </a:r>
          </a:p>
          <a:p>
            <a:pPr lvl="1"/>
            <a:r>
              <a:rPr lang="en-US" dirty="0" smtClean="0"/>
              <a:t>In Divine Knowledge of The Future</a:t>
            </a:r>
          </a:p>
          <a:p>
            <a:pPr lvl="1"/>
            <a:r>
              <a:rPr lang="en-US" dirty="0" smtClean="0"/>
              <a:t>In Declaration from God the Father</a:t>
            </a:r>
          </a:p>
          <a:p>
            <a:endParaRPr lang="en-US" dirty="0" smtClean="0"/>
          </a:p>
          <a:p>
            <a:r>
              <a:rPr lang="en-US" dirty="0" smtClean="0"/>
              <a:t>Miracle Confirms That The Law of Christ Is Greater Than The Law &amp; Prophets.</a:t>
            </a:r>
          </a:p>
          <a:p>
            <a:pPr lvl="1"/>
            <a:r>
              <a:rPr lang="en-US" dirty="0" smtClean="0"/>
              <a:t>Listen To &amp; Worship Jesus, Not Moses &amp; Elijah.</a:t>
            </a:r>
          </a:p>
          <a:p>
            <a:endParaRPr lang="en-US" dirty="0" smtClean="0"/>
          </a:p>
          <a:p>
            <a:r>
              <a:rPr lang="en-US" dirty="0" smtClean="0"/>
              <a:t>The Disciples Demonstrate Our Weaknesses &amp; Response To God.</a:t>
            </a:r>
          </a:p>
          <a:p>
            <a:pPr lvl="1"/>
            <a:r>
              <a:rPr lang="en-US" dirty="0" smtClean="0"/>
              <a:t>Sleeping, Speaking In Ignorance, Terrified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Transfiguration Allows</a:t>
            </a:r>
            <a:r>
              <a:rPr lang="en-US" baseline="0" dirty="0" smtClean="0"/>
              <a:t> us to See Jesus as He Really IS:  </a:t>
            </a:r>
            <a:r>
              <a:rPr lang="en-US" dirty="0" smtClean="0"/>
              <a:t>So That We Will Remember That The One ABOVE All Others, DIED For All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are the key to our spiritual</a:t>
            </a:r>
            <a:r>
              <a:rPr lang="en-US" baseline="0" dirty="0" smtClean="0"/>
              <a:t> Growth….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74613"/>
            <a:ext cx="4543425" cy="2840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Good</a:t>
            </a:r>
            <a:r>
              <a:rPr lang="en-US" sz="1400" baseline="0" dirty="0" smtClean="0"/>
              <a:t> Works:  Let even false teachers see – that sound doctrine produces GOOD &amp; LOVING people.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Harmony: Growing and Fruitful Christians will always enjoy greater harmony.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Shepherds:  Willingness on our part to be stirred up by Timeless Truth allows the overseers to count on us.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SUFFERING:  Self-Control &amp; </a:t>
            </a:r>
            <a:r>
              <a:rPr lang="en-US" sz="1400" baseline="0" dirty="0" err="1" smtClean="0"/>
              <a:t>Perserverance</a:t>
            </a:r>
            <a:r>
              <a:rPr lang="en-US" sz="1400" baseline="0" dirty="0" smtClean="0"/>
              <a:t>….we just can’t be Christ like without them.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INVEST:  Doctrines of the DAY come and go – but HOLY SCRIPTURE endures.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Happy to be in class with you today…  Warm up…</a:t>
            </a:r>
          </a:p>
          <a:p>
            <a:endParaRPr lang="en-US" sz="1800" dirty="0" smtClean="0"/>
          </a:p>
          <a:p>
            <a:r>
              <a:rPr lang="en-US" sz="1800" dirty="0" smtClean="0"/>
              <a:t>Phillip:  Be patient and get great comments out of the class.  It is better NOT to finish than to rush through…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74613"/>
            <a:ext cx="4543425" cy="2840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2B91-E348-4F4E-A0C3-971AAD4F12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5406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 Firm &amp; Be Stirred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nd-firm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Closer To Our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500"/>
            <a:ext cx="8229600" cy="3771636"/>
          </a:xfrm>
        </p:spPr>
        <p:txBody>
          <a:bodyPr>
            <a:normAutofit/>
          </a:bodyPr>
          <a:lstStyle/>
          <a:p>
            <a:pPr marL="457200" indent="-457200" defTabSz="914400" fontAlgn="base"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 smtClean="0">
                <a:latin typeface="Calibri"/>
                <a:cs typeface="Calibri"/>
              </a:rPr>
              <a:t>Develop a reputation for good works among those who are most critical of our faith.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marL="457200" indent="-457200" defTabSz="914400" fontAlgn="base"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 smtClean="0">
                <a:latin typeface="Calibri"/>
                <a:cs typeface="Calibri"/>
              </a:rPr>
              <a:t>Promote greater “Harmony” in our home and </a:t>
            </a:r>
            <a:r>
              <a:rPr lang="en-US" sz="2400" dirty="0" smtClean="0"/>
              <a:t>congregation</a:t>
            </a:r>
            <a:r>
              <a:rPr lang="en-US" sz="2400" dirty="0" smtClean="0">
                <a:latin typeface="Calibri"/>
                <a:cs typeface="Calibri"/>
              </a:rPr>
              <a:t> by learning our part well.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marL="457200" indent="-457200" defTabSz="914400" fontAlgn="base"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 smtClean="0">
                <a:latin typeface="Calibri"/>
                <a:cs typeface="Calibri"/>
              </a:rPr>
              <a:t>Build a deeper relationship with the shepherds.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marL="457200" indent="-457200" defTabSz="914400" fontAlgn="base"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 smtClean="0">
                <a:latin typeface="Calibri"/>
                <a:cs typeface="Calibri"/>
              </a:rPr>
              <a:t>Deepen our appreciation for the suffering of Christ and what it means to share in that suffering.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marL="457200" indent="-457200" defTabSz="914400" fontAlgn="base"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/>
              <a:defRPr/>
            </a:pPr>
            <a:r>
              <a:rPr lang="en-US" sz="2400" dirty="0" smtClean="0">
                <a:latin typeface="Calibri"/>
                <a:cs typeface="Calibri"/>
              </a:rPr>
              <a:t>Invest in the things that last the longest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lang="en-US" sz="2400" kern="0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 Firm &amp; Be Stirred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nd-firm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49204"/>
            <a:ext cx="8229600" cy="8330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Class Lesson Schedule</a:t>
            </a:r>
          </a:p>
        </p:txBody>
      </p:sp>
      <p:sp>
        <p:nvSpPr>
          <p:cNvPr id="41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4579D9-E87A-4F3F-B82A-0393A1ACDF25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6153350"/>
              </p:ext>
            </p:extLst>
          </p:nvPr>
        </p:nvGraphicFramePr>
        <p:xfrm>
          <a:off x="171450" y="589079"/>
          <a:ext cx="8829674" cy="4834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077"/>
                <a:gridCol w="4497542"/>
                <a:gridCol w="1055391"/>
                <a:gridCol w="1002544"/>
                <a:gridCol w="1523120"/>
              </a:tblGrid>
              <a:tr h="2429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Lesson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Title/Material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Teacher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39370" indent="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21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Introduction to I Peter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Russ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Sunday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May 29,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 Firm in Salvation (I Peter 1:1-12) 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Russ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1,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Stand Firm in Hope &amp; Holiness (I Peter 1:13-2:10)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Phillip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Sunday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5,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21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VBS – Special Class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Wednesday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8,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5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 Firm in Community and Family (I Peter 2:11-3:12)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Sunday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12,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Stand Firm in Zeal during Suffering (I Peter 3:13-4:19)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15,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 Firm with the Chief Shepherd (I Peter 5:1-13)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Sunday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19,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21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Introduction to II Peter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Russ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22,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402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Stirring Up our Spiritual Growth (II Peter 1:1-21) 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Sunday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26,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3390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9</a:t>
                      </a: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Stirring Up Pure Doctrine and Pure Living (II Peter 2:1-22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Phillip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Wednesday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29,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32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Contending for the Faith (Jude)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Sunday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July 3,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32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Stirring Up our Insight (II Peter 3:1-18)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July 6,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32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Grounded &amp; Growing in Difficult Times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Sunday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July 10,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  <a:tr h="21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Review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Phillip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Wednesday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July 13, 2016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41" marR="47841" marT="0" marB="0"/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8284" y="3497219"/>
            <a:ext cx="8619909" cy="2308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50715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 Firm &amp; Be Stirred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nd-firm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Peter’s Approach &amp;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3500"/>
            <a:ext cx="8481181" cy="35529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“I consider it right, as long as I am in this earthly dwelling, </a:t>
            </a:r>
            <a:r>
              <a:rPr lang="en-US" u="sng" dirty="0" smtClean="0">
                <a:solidFill>
                  <a:srgbClr val="660066"/>
                </a:solidFill>
              </a:rPr>
              <a:t>to stir you up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smtClean="0"/>
              <a:t>by way of reminder,” </a:t>
            </a:r>
            <a:br>
              <a:rPr lang="en-US" dirty="0" smtClean="0"/>
            </a:br>
            <a:r>
              <a:rPr lang="en-US" dirty="0" smtClean="0"/>
              <a:t>(2 Peter 1:13)</a:t>
            </a:r>
          </a:p>
          <a:p>
            <a:r>
              <a:rPr lang="en-US" dirty="0" smtClean="0"/>
              <a:t>“This is now, beloved, the second letter I am writing to you in which I am </a:t>
            </a:r>
            <a:r>
              <a:rPr lang="en-US" u="sng" dirty="0" smtClean="0">
                <a:solidFill>
                  <a:srgbClr val="660066"/>
                </a:solidFill>
              </a:rPr>
              <a:t>stirring up your sincere mind</a:t>
            </a:r>
            <a:r>
              <a:rPr lang="en-US" dirty="0" smtClean="0"/>
              <a:t> by way of reminder.” (2 Peter 3:1)</a:t>
            </a:r>
          </a:p>
          <a:p>
            <a:r>
              <a:rPr lang="en-US" dirty="0" smtClean="0"/>
              <a:t>“be on guard…but grow…” 2 Peter 3:17-18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899"/>
            <a:ext cx="8229600" cy="952500"/>
          </a:xfrm>
        </p:spPr>
        <p:txBody>
          <a:bodyPr/>
          <a:lstStyle/>
          <a:p>
            <a:r>
              <a:rPr lang="en-US" dirty="0" smtClean="0"/>
              <a:t>Warm Up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838"/>
            <a:ext cx="8229600" cy="35062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things or people have </a:t>
            </a:r>
            <a:r>
              <a:rPr lang="en-US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helped to stir up your </a:t>
            </a:r>
            <a:br>
              <a:rPr lang="en-US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spiritual growth?</a:t>
            </a:r>
            <a:endParaRPr lang="en-US" sz="4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False Teaching Is Obvious When We Are Stirred Up To 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3500"/>
            <a:ext cx="8444895" cy="377163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What We Have: </a:t>
            </a:r>
            <a:r>
              <a:rPr lang="en-US" dirty="0" smtClean="0"/>
              <a:t>“everything…true knowledge”</a:t>
            </a:r>
          </a:p>
          <a:p>
            <a:pPr lvl="1"/>
            <a:r>
              <a:rPr lang="en-US" dirty="0" smtClean="0"/>
              <a:t>1 Peter 1:3a</a:t>
            </a:r>
          </a:p>
          <a:p>
            <a:r>
              <a:rPr lang="en-US" b="1" dirty="0" smtClean="0"/>
              <a:t>What We Share:</a:t>
            </a:r>
            <a:r>
              <a:rPr lang="en-US" dirty="0" smtClean="0"/>
              <a:t> “partakers of the divine nature...”</a:t>
            </a:r>
          </a:p>
          <a:p>
            <a:pPr lvl="1"/>
            <a:r>
              <a:rPr lang="en-US" dirty="0" smtClean="0"/>
              <a:t>1 Peter 1:4</a:t>
            </a:r>
          </a:p>
          <a:p>
            <a:r>
              <a:rPr lang="en-US" b="1" dirty="0" smtClean="0"/>
              <a:t>How Far We’ve Come: </a:t>
            </a:r>
            <a:r>
              <a:rPr lang="en-US" dirty="0" smtClean="0"/>
              <a:t>“escaped the corruption that is in the world by lust.”</a:t>
            </a:r>
          </a:p>
          <a:p>
            <a:pPr lvl="1"/>
            <a:r>
              <a:rPr lang="en-US" dirty="0" smtClean="0"/>
              <a:t>1 Peter 1:4b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10"/>
            <a:ext cx="8229600" cy="952500"/>
          </a:xfrm>
        </p:spPr>
        <p:txBody>
          <a:bodyPr/>
          <a:lstStyle/>
          <a:p>
            <a:r>
              <a:rPr lang="en-US" dirty="0" smtClean="0"/>
              <a:t>Qualities of A Fruitful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319"/>
            <a:ext cx="8229600" cy="45336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Qualities We Give High Attention &amp; Effort To Developing.</a:t>
            </a:r>
          </a:p>
          <a:p>
            <a:pPr lvl="1"/>
            <a:r>
              <a:rPr lang="en-US" dirty="0" smtClean="0"/>
              <a:t>“applying all diligence” 2 Peter 1:5</a:t>
            </a:r>
          </a:p>
          <a:p>
            <a:r>
              <a:rPr lang="en-US" dirty="0" smtClean="0"/>
              <a:t>Qualities That We Possess &amp; That Are Growing.</a:t>
            </a:r>
          </a:p>
          <a:p>
            <a:pPr lvl="1"/>
            <a:r>
              <a:rPr lang="en-US" dirty="0" smtClean="0"/>
              <a:t>“are yours and are increasing” 2 Peter 1:8</a:t>
            </a:r>
          </a:p>
          <a:p>
            <a:r>
              <a:rPr lang="en-US" dirty="0" smtClean="0"/>
              <a:t>Qualities With A Logical Connection.</a:t>
            </a:r>
          </a:p>
          <a:p>
            <a:pPr lvl="1"/>
            <a:r>
              <a:rPr lang="en-US" dirty="0" smtClean="0"/>
              <a:t>“and in your ___________, _____________”</a:t>
            </a:r>
          </a:p>
          <a:p>
            <a:r>
              <a:rPr lang="en-US" dirty="0" smtClean="0"/>
              <a:t>Qualities That Lead To Good Fruit &amp; Eternal Life.</a:t>
            </a:r>
          </a:p>
          <a:p>
            <a:pPr lvl="1"/>
            <a:r>
              <a:rPr lang="en-US" dirty="0" smtClean="0"/>
              <a:t>2 Peter 1:8-11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 Cost of False </a:t>
            </a:r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False Teaching Undermines True Character Development. (1:7)</a:t>
            </a:r>
          </a:p>
          <a:p>
            <a:r>
              <a:rPr lang="en-US" dirty="0" smtClean="0"/>
              <a:t>False Teaching Renders Saints Useless &amp; Unfruitful.(1:8)</a:t>
            </a:r>
          </a:p>
          <a:p>
            <a:r>
              <a:rPr lang="en-US" dirty="0" smtClean="0"/>
              <a:t>False Teaching Encourages Short-Sighted Life Decisions That Corrupt &amp; Pollute The </a:t>
            </a:r>
            <a:r>
              <a:rPr lang="en-US" dirty="0" smtClean="0"/>
              <a:t>Soul. (1:9)</a:t>
            </a:r>
          </a:p>
          <a:p>
            <a:r>
              <a:rPr lang="en-US" dirty="0" smtClean="0"/>
              <a:t>False Teaching Introduces Stumbling Blocks. (</a:t>
            </a:r>
            <a:r>
              <a:rPr lang="en-US" dirty="0" smtClean="0"/>
              <a:t>1:10)</a:t>
            </a:r>
          </a:p>
          <a:p>
            <a:r>
              <a:rPr lang="en-US" dirty="0" smtClean="0"/>
              <a:t>False Teaching Interferes With Entering God’s Kingdom. (1:11)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&amp; The False Prophets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Doctrines of the Day</a:t>
            </a:r>
          </a:p>
          <a:p>
            <a:r>
              <a:rPr lang="en-US" dirty="0" smtClean="0"/>
              <a:t>Lies</a:t>
            </a:r>
          </a:p>
          <a:p>
            <a:r>
              <a:rPr lang="en-US" dirty="0" err="1" smtClean="0"/>
              <a:t>Destablize</a:t>
            </a:r>
            <a:endParaRPr lang="en-US" dirty="0" smtClean="0"/>
          </a:p>
          <a:p>
            <a:r>
              <a:rPr lang="en-US" dirty="0" smtClean="0"/>
              <a:t>Accept Worldliness</a:t>
            </a:r>
          </a:p>
          <a:p>
            <a:r>
              <a:rPr lang="en-US" dirty="0" smtClean="0"/>
              <a:t>Extinguish Zeal</a:t>
            </a:r>
          </a:p>
          <a:p>
            <a:r>
              <a:rPr lang="en-US" dirty="0" smtClean="0"/>
              <a:t>Can Be </a:t>
            </a:r>
            <a:r>
              <a:rPr lang="en-US" dirty="0" err="1" smtClean="0"/>
              <a:t>Forgetten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Timeless Truth</a:t>
            </a:r>
          </a:p>
          <a:p>
            <a:r>
              <a:rPr lang="en-US" dirty="0" smtClean="0"/>
              <a:t>Gives Knowledge</a:t>
            </a:r>
          </a:p>
          <a:p>
            <a:r>
              <a:rPr lang="en-US" dirty="0" smtClean="0"/>
              <a:t>Establish Us In Truth</a:t>
            </a:r>
          </a:p>
          <a:p>
            <a:r>
              <a:rPr lang="en-US" dirty="0" smtClean="0"/>
              <a:t>Rejects Worldliness</a:t>
            </a:r>
          </a:p>
          <a:p>
            <a:r>
              <a:rPr lang="en-US" dirty="0" smtClean="0"/>
              <a:t>Rekindles Zeal</a:t>
            </a:r>
          </a:p>
          <a:p>
            <a:r>
              <a:rPr lang="en-US" dirty="0" smtClean="0"/>
              <a:t>Must Be Remembered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 The Gospel Message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 Transfiguration: Matthew 17:1-13</a:t>
            </a:r>
          </a:p>
          <a:p>
            <a:r>
              <a:rPr lang="en-US" dirty="0" smtClean="0"/>
              <a:t>Eyewitness </a:t>
            </a:r>
            <a:r>
              <a:rPr lang="en-US" dirty="0" smtClean="0"/>
              <a:t>Testimony</a:t>
            </a:r>
          </a:p>
          <a:p>
            <a:r>
              <a:rPr lang="en-US" dirty="0" smtClean="0"/>
              <a:t>Heavenly Declaration</a:t>
            </a:r>
          </a:p>
          <a:p>
            <a:r>
              <a:rPr lang="en-US" dirty="0" smtClean="0"/>
              <a:t>Fulfilled Prophecy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Spirit &amp; The Scriptures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Everything By The Scriptures</a:t>
            </a:r>
          </a:p>
          <a:p>
            <a:pPr lvl="1"/>
            <a:r>
              <a:rPr lang="en-US" dirty="0" smtClean="0"/>
              <a:t>“pay attention…to the prophetic word…”</a:t>
            </a:r>
            <a:r>
              <a:rPr lang="en-US" dirty="0" smtClean="0"/>
              <a:t> (1:19)</a:t>
            </a:r>
          </a:p>
          <a:p>
            <a:r>
              <a:rPr lang="en-US" dirty="0" smtClean="0"/>
              <a:t>Because The Scriptures Do Not Originate </a:t>
            </a:r>
            <a:br>
              <a:rPr lang="en-US" dirty="0" smtClean="0"/>
            </a:br>
            <a:r>
              <a:rPr lang="en-US" dirty="0" smtClean="0"/>
              <a:t>With Man.</a:t>
            </a:r>
          </a:p>
          <a:p>
            <a:pPr lvl="1"/>
            <a:r>
              <a:rPr lang="en-US" dirty="0" smtClean="0"/>
              <a:t>2 Peter 1:20</a:t>
            </a:r>
          </a:p>
          <a:p>
            <a:r>
              <a:rPr lang="en-US" dirty="0" smtClean="0"/>
              <a:t>Because The Scriptures Depend On The Holy Spirit, Sent From God.</a:t>
            </a:r>
          </a:p>
          <a:p>
            <a:pPr lvl="1"/>
            <a:r>
              <a:rPr lang="en-US" dirty="0" smtClean="0"/>
              <a:t>2 Peter 1:21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1212</TotalTime>
  <Words>1317</Words>
  <Application>Microsoft Macintosh PowerPoint</Application>
  <PresentationFormat>On-screen Show (16:10)</PresentationFormat>
  <Paragraphs>198</Paragraphs>
  <Slides>13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Theme</vt:lpstr>
      <vt:lpstr>Stand Firm &amp; Be Stirred Up</vt:lpstr>
      <vt:lpstr>Peter’s Approach &amp; Purpose</vt:lpstr>
      <vt:lpstr>Warm Up Question</vt:lpstr>
      <vt:lpstr>False Teaching Is Obvious When We Are Stirred Up To Remember…</vt:lpstr>
      <vt:lpstr>Qualities of A Fruitful Life</vt:lpstr>
      <vt:lpstr>The High Cost of False Teaching</vt:lpstr>
      <vt:lpstr>Peter &amp; The False Prophets</vt:lpstr>
      <vt:lpstr>Confidence In The Gospel Message</vt:lpstr>
      <vt:lpstr>The Holy Spirit &amp; The Scriptures</vt:lpstr>
      <vt:lpstr>Moving Closer To Our Goals</vt:lpstr>
      <vt:lpstr>Stand Firm &amp; Be Stirred Up</vt:lpstr>
      <vt:lpstr>Class Lesson Schedule</vt:lpstr>
      <vt:lpstr>Stand Firm &amp; Be Stirred Up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Firm &amp; Be Stirred Up</dc:title>
  <dc:creator>Phillip Shumake</dc:creator>
  <cp:lastModifiedBy>Phillip Shumake</cp:lastModifiedBy>
  <cp:revision>158</cp:revision>
  <cp:lastPrinted>2016-06-05T02:10:29Z</cp:lastPrinted>
  <dcterms:created xsi:type="dcterms:W3CDTF">2016-06-26T02:48:17Z</dcterms:created>
  <dcterms:modified xsi:type="dcterms:W3CDTF">2016-06-26T04:26:40Z</dcterms:modified>
</cp:coreProperties>
</file>