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73276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941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661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133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745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05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255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Ref idx="1001">
        <a:schemeClr val="bg1"/>
      </p:bgRef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61988" y="4876796"/>
            <a:ext cx="458400" cy="25798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Sight Without Vision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>
                <a:solidFill>
                  <a:srgbClr val="FFFF00"/>
                </a:solidFill>
              </a:rPr>
              <a:t>Mark 8:22-26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 dirty="0"/>
              <a:t>Three Observations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1450050" y="1222875"/>
            <a:ext cx="6244200" cy="932400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Jesus heals the blind man in stages in order to teach a lesson.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449900" y="2433587"/>
            <a:ext cx="6244200" cy="932400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The disciples are suffering from blurry vision.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449900" y="3644300"/>
            <a:ext cx="6244200" cy="932400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The whole (clear) picture of Jesus is of a suffering Messiah.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389075" y="635825"/>
            <a:ext cx="2002500" cy="11766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500">
                <a:solidFill>
                  <a:srgbClr val="FFFFFF"/>
                </a:solidFill>
              </a:rPr>
              <a:t>“The beginning of the gospel of Jesus </a:t>
            </a:r>
            <a:r>
              <a:rPr lang="en" sz="1500">
                <a:solidFill>
                  <a:srgbClr val="FFFF00"/>
                </a:solidFill>
              </a:rPr>
              <a:t>the Christ</a:t>
            </a:r>
            <a:r>
              <a:rPr lang="en" sz="1500">
                <a:solidFill>
                  <a:srgbClr val="FFFFFF"/>
                </a:solidFill>
              </a:rPr>
              <a:t>, </a:t>
            </a:r>
            <a:r>
              <a:rPr lang="en" sz="1500">
                <a:solidFill>
                  <a:srgbClr val="00FFFF"/>
                </a:solidFill>
              </a:rPr>
              <a:t>the Son of God</a:t>
            </a:r>
            <a:r>
              <a:rPr lang="en" sz="1500">
                <a:solidFill>
                  <a:srgbClr val="FFFFFF"/>
                </a:solidFill>
              </a:rPr>
              <a:t>.” (Mark 1:1)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89075" y="2126300"/>
            <a:ext cx="2002500" cy="11766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>
                <a:solidFill>
                  <a:srgbClr val="FFFFFF"/>
                </a:solidFill>
              </a:rPr>
              <a:t>“Peter answered Him and said to Him, “</a:t>
            </a:r>
            <a:r>
              <a:rPr lang="en" sz="1500">
                <a:solidFill>
                  <a:srgbClr val="FFFF00"/>
                </a:solidFill>
              </a:rPr>
              <a:t>You are the Christ</a:t>
            </a:r>
            <a:r>
              <a:rPr lang="en" sz="1500">
                <a:solidFill>
                  <a:srgbClr val="FFFFFF"/>
                </a:solidFill>
              </a:rPr>
              <a:t>.” (8:29)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89075" y="3616775"/>
            <a:ext cx="2002500" cy="12420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>
                <a:solidFill>
                  <a:srgbClr val="FFFFFF"/>
                </a:solidFill>
              </a:rPr>
              <a:t>“The centurion … saw the way He died, said, “</a:t>
            </a:r>
            <a:r>
              <a:rPr lang="en" sz="1500">
                <a:solidFill>
                  <a:srgbClr val="00FFFF"/>
                </a:solidFill>
              </a:rPr>
              <a:t>Truly this man was the son of God</a:t>
            </a:r>
            <a:r>
              <a:rPr lang="en" sz="1500">
                <a:solidFill>
                  <a:srgbClr val="FFFFFF"/>
                </a:solidFill>
              </a:rPr>
              <a:t>.” (15:39)</a:t>
            </a:r>
          </a:p>
        </p:txBody>
      </p:sp>
      <p:sp>
        <p:nvSpPr>
          <p:cNvPr id="71" name="Shape 71"/>
          <p:cNvSpPr/>
          <p:nvPr/>
        </p:nvSpPr>
        <p:spPr>
          <a:xfrm>
            <a:off x="3416325" y="1032150"/>
            <a:ext cx="4669200" cy="10923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/>
              <a:t>Mark 1-8: Jesus performs many miracles, demonstrating His great power over all forces of nature, while teaching about the kingdom of God.</a:t>
            </a:r>
          </a:p>
        </p:txBody>
      </p:sp>
      <p:sp>
        <p:nvSpPr>
          <p:cNvPr id="72" name="Shape 72"/>
          <p:cNvSpPr/>
          <p:nvPr/>
        </p:nvSpPr>
        <p:spPr>
          <a:xfrm>
            <a:off x="3454275" y="3284050"/>
            <a:ext cx="4593300" cy="10923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/>
              <a:t>Mark 9-15: Jesus predicts His coming death and teaches about the reality of suffering and sacrifice in the kingdom of God while going to the cross.</a:t>
            </a:r>
          </a:p>
        </p:txBody>
      </p:sp>
      <p:cxnSp>
        <p:nvCxnSpPr>
          <p:cNvPr id="73" name="Shape 73"/>
          <p:cNvCxnSpPr>
            <a:endCxn id="71" idx="1"/>
          </p:cNvCxnSpPr>
          <p:nvPr/>
        </p:nvCxnSpPr>
        <p:spPr>
          <a:xfrm rot="10800000" flipH="1">
            <a:off x="2220525" y="1578300"/>
            <a:ext cx="1195800" cy="3957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diamond" w="lg" len="lg"/>
            <a:tailEnd type="triangle" w="lg" len="lg"/>
          </a:ln>
        </p:spPr>
      </p:cxnSp>
      <p:cxnSp>
        <p:nvCxnSpPr>
          <p:cNvPr id="74" name="Shape 74"/>
          <p:cNvCxnSpPr/>
          <p:nvPr/>
        </p:nvCxnSpPr>
        <p:spPr>
          <a:xfrm>
            <a:off x="2220375" y="3435700"/>
            <a:ext cx="1233900" cy="3183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diamond" w="lg" len="lg"/>
            <a:tailEnd type="triangle" w="lg" len="lg"/>
          </a:ln>
        </p:spPr>
      </p:cxnSp>
      <p:sp>
        <p:nvSpPr>
          <p:cNvPr id="75" name="Shape 75"/>
          <p:cNvSpPr/>
          <p:nvPr/>
        </p:nvSpPr>
        <p:spPr>
          <a:xfrm>
            <a:off x="2305200" y="2134375"/>
            <a:ext cx="2647674" cy="1242000"/>
          </a:xfrm>
          <a:prstGeom prst="irregularSeal2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91440" rIns="0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300" b="1" dirty="0"/>
              <a:t>Yet disciples don’t fully understand.</a:t>
            </a:r>
          </a:p>
        </p:txBody>
      </p:sp>
      <p:sp>
        <p:nvSpPr>
          <p:cNvPr id="76" name="Shape 76"/>
          <p:cNvSpPr/>
          <p:nvPr/>
        </p:nvSpPr>
        <p:spPr>
          <a:xfrm>
            <a:off x="5143500" y="2021350"/>
            <a:ext cx="2135100" cy="417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500"/>
              <a:t>First Touch</a:t>
            </a:r>
          </a:p>
        </p:txBody>
      </p:sp>
      <p:sp>
        <p:nvSpPr>
          <p:cNvPr id="77" name="Shape 77"/>
          <p:cNvSpPr/>
          <p:nvPr/>
        </p:nvSpPr>
        <p:spPr>
          <a:xfrm>
            <a:off x="5143500" y="3018100"/>
            <a:ext cx="2135100" cy="4176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"/>
              <a:t>Second Touch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76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 dirty="0"/>
              <a:t>Three Observations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450050" y="1222875"/>
            <a:ext cx="6244200" cy="932400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Jesus heals the blind man in stages in order to teach a lesson.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1449900" y="2433587"/>
            <a:ext cx="6244200" cy="932400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The disciples are suffering from blurry vision.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449900" y="3644300"/>
            <a:ext cx="6244200" cy="932400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The whole (clear) picture of Jesus is of a suffering Messiah.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 dirty="0"/>
              <a:t>Three Applications</a:t>
            </a:r>
          </a:p>
          <a:p>
            <a:pPr lvl="0" algn="l" rtl="0">
              <a:spcBef>
                <a:spcPts val="0"/>
              </a:spcBef>
              <a:buNone/>
            </a:pPr>
            <a:endParaRPr sz="3000" b="1" dirty="0"/>
          </a:p>
        </p:txBody>
      </p:sp>
      <p:sp>
        <p:nvSpPr>
          <p:cNvPr id="91" name="Shape 91"/>
          <p:cNvSpPr txBox="1"/>
          <p:nvPr/>
        </p:nvSpPr>
        <p:spPr>
          <a:xfrm>
            <a:off x="1131750" y="1222875"/>
            <a:ext cx="6880200" cy="932400"/>
          </a:xfrm>
          <a:prstGeom prst="rect">
            <a:avLst/>
          </a:prstGeom>
          <a:noFill/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00FFFF"/>
                </a:solidFill>
              </a:rPr>
              <a:t>Be honest about my own blindness.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131900" y="2433600"/>
            <a:ext cx="6880200" cy="932400"/>
          </a:xfrm>
          <a:prstGeom prst="rect">
            <a:avLst/>
          </a:prstGeom>
          <a:noFill/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00FFFF"/>
                </a:solidFill>
              </a:rPr>
              <a:t>Resist reading scripture with blurry vision. 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131900" y="3644325"/>
            <a:ext cx="6880200" cy="932400"/>
          </a:xfrm>
          <a:prstGeom prst="rect">
            <a:avLst/>
          </a:prstGeom>
          <a:noFill/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solidFill>
                  <a:srgbClr val="00FFFF"/>
                </a:solidFill>
              </a:rPr>
              <a:t>Deny myself, take up my cross, and follow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Sight Without Vision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“He looked intently … to see everything clearly.”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-2">
  <a:themeElements>
    <a:clrScheme name="Custom 1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249</Words>
  <Application>Microsoft Office PowerPoint</Application>
  <PresentationFormat>On-screen Show (16:9)</PresentationFormat>
  <Paragraphs>24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simple-dark-2</vt:lpstr>
      <vt:lpstr>PowerPoint Presentation</vt:lpstr>
      <vt:lpstr>Sight Without Vision</vt:lpstr>
      <vt:lpstr>Three Observations</vt:lpstr>
      <vt:lpstr>PowerPoint Presentation</vt:lpstr>
      <vt:lpstr>Three Observations</vt:lpstr>
      <vt:lpstr>Three Applications </vt:lpstr>
      <vt:lpstr>Sight Without Vision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Without Vision</dc:title>
  <dc:creator>Broadwell, Marty</dc:creator>
  <cp:lastModifiedBy>Broadwell, Marty</cp:lastModifiedBy>
  <cp:revision>3</cp:revision>
  <dcterms:modified xsi:type="dcterms:W3CDTF">2016-08-28T20:01:49Z</dcterms:modified>
</cp:coreProperties>
</file>