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311" r:id="rId2"/>
    <p:sldId id="312" r:id="rId3"/>
    <p:sldId id="313" r:id="rId4"/>
    <p:sldId id="314" r:id="rId5"/>
    <p:sldId id="317" r:id="rId6"/>
    <p:sldId id="315" r:id="rId7"/>
    <p:sldId id="316" r:id="rId8"/>
    <p:sldId id="256" r:id="rId9"/>
    <p:sldId id="318" r:id="rId10"/>
    <p:sldId id="319" r:id="rId11"/>
    <p:sldId id="324" r:id="rId12"/>
    <p:sldId id="327" r:id="rId13"/>
    <p:sldId id="321" r:id="rId14"/>
    <p:sldId id="322" r:id="rId15"/>
    <p:sldId id="323" r:id="rId16"/>
    <p:sldId id="325" r:id="rId17"/>
    <p:sldId id="326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2F4D31"/>
    <a:srgbClr val="3E4D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71081" autoAdjust="0"/>
  </p:normalViewPr>
  <p:slideViewPr>
    <p:cSldViewPr snapToGrid="0" snapToObjects="1">
      <p:cViewPr varScale="1">
        <p:scale>
          <a:sx n="98" d="100"/>
          <a:sy n="98" d="100"/>
        </p:scale>
        <p:origin x="-1184" y="-11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288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B0E2-D183-1D40-8318-73E69CA9947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346" y="75600"/>
            <a:ext cx="4484629" cy="280289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2601" y="2999453"/>
            <a:ext cx="6122877" cy="599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3787" y="457200"/>
            <a:ext cx="6842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A6D95-889E-504C-BC58-8FD1A8B54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1.) First lesson:  Jesus</a:t>
            </a:r>
            <a:r>
              <a:rPr lang="en-US" baseline="0" dirty="0" smtClean="0"/>
              <a:t> is fully God.  This is a VERY direct statement. Paul affirms exactly what Peter confessed (Matt 16:16)</a:t>
            </a:r>
          </a:p>
          <a:p>
            <a:r>
              <a:rPr lang="en-US" baseline="0" dirty="0" smtClean="0"/>
              <a:t>And he affirms it with nothing lacking.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already been given two evidences of Jesus Divinity.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1, we learned that he was OVER all things…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1, we learned he was the full image of God… we can SEE the NATURE of God in his behavior.  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 2, we learn he was God in bodily form…HE lived on earth as GOD in a human body.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2.) Second Lesson: Jesus who perfectly existed as God in the flesh – is helping us – in the flesh to become more like God. He is the one who perfects and completes us.  And this verse is past tense.  So it’s not a reference to our ongoing spiritual growth. It is a description of our status. WE ARE COMPLETE.  We are not lacking anything pertaining to our spiritual life.  Need a Savior? You’ve got Him.  Need an Example?  You’ve got Him.  Need a Teacher? You’ve got Him.  Need an Advocate? You’ve got Him.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know we keep going to the </a:t>
            </a:r>
            <a:r>
              <a:rPr lang="en-US" baseline="0" dirty="0" err="1" smtClean="0"/>
              <a:t>puzzel</a:t>
            </a:r>
            <a:r>
              <a:rPr lang="en-US" baseline="0" dirty="0" smtClean="0"/>
              <a:t> analogy, but it just fits so well.  We have been given every component.  You have the complete set. 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Third Lesson:  What HE has done is FAR superior to circumcision under the law of Moses.  Don’t take pride in a 2,000 year old ritual. Take pride in the CHRIST who has done what </a:t>
            </a:r>
            <a:r>
              <a:rPr lang="en-US" baseline="0" dirty="0" err="1" smtClean="0"/>
              <a:t>Circumscision</a:t>
            </a:r>
            <a:r>
              <a:rPr lang="en-US" baseline="0" dirty="0" smtClean="0"/>
              <a:t> alone never could.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</a:t>
            </a:r>
            <a:r>
              <a:rPr lang="en-US" baseline="0" dirty="0" smtClean="0"/>
              <a:t> teachers are claiming you lack </a:t>
            </a:r>
            <a:r>
              <a:rPr lang="en-US" baseline="0" dirty="0" err="1" smtClean="0"/>
              <a:t>sometihng</a:t>
            </a:r>
            <a:r>
              <a:rPr lang="en-US" baseline="0" dirty="0" smtClean="0"/>
              <a:t>…come listen to them and they will give you the final component.  NO!  Jesus has provided all we need</a:t>
            </a:r>
            <a:r>
              <a:rPr lang="en-US" baseline="0" dirty="0" smtClean="0"/>
              <a:t>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defRPr/>
            </a:pPr>
            <a:r>
              <a:rPr lang="en-US" dirty="0" smtClean="0"/>
              <a:t>We were lacking a way to remove our sin…He removed It.</a:t>
            </a:r>
          </a:p>
          <a:p>
            <a:r>
              <a:rPr lang="en-US" dirty="0" smtClean="0"/>
              <a:t>We were lacking a king to follow…He became King.</a:t>
            </a:r>
          </a:p>
          <a:p>
            <a:r>
              <a:rPr lang="en-US" dirty="0" smtClean="0"/>
              <a:t>We were lacking a resurrection from spiritual death…He allows us to share in His resurrection.</a:t>
            </a:r>
          </a:p>
          <a:p>
            <a:r>
              <a:rPr lang="en-US" dirty="0" smtClean="0"/>
              <a:t>We were lacking a solution to our transgressions…He became our Savior.</a:t>
            </a:r>
          </a:p>
          <a:p>
            <a:r>
              <a:rPr lang="en-US" dirty="0" smtClean="0"/>
              <a:t>We were lacking life, a spiritual connection to God…He bridged the separation.</a:t>
            </a:r>
          </a:p>
          <a:p>
            <a:pPr>
              <a:defRPr/>
            </a:pPr>
            <a:r>
              <a:rPr lang="en-US" dirty="0" smtClean="0"/>
              <a:t>We were lacking a way to pay our debt…He provides Himself.</a:t>
            </a:r>
          </a:p>
          <a:p>
            <a:r>
              <a:rPr lang="en-US" dirty="0" smtClean="0"/>
              <a:t>We were lacking an escape from the system of Law…He nailed it to the cross.</a:t>
            </a:r>
          </a:p>
          <a:p>
            <a:r>
              <a:rPr lang="en-US" dirty="0" smtClean="0"/>
              <a:t>We were lacking power over authorities…He overpowered and disarmed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Christians are “lacking” a sophisticated modern view of the world.  </a:t>
            </a:r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&gt;&gt; We have the wisdom of God at our fingertips directing us to live very full rich lives. We aren’t missing anything!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Christians are “lacking” the approval of the world.  Thousands of fans cheering your name.</a:t>
            </a:r>
          </a:p>
          <a:p>
            <a:r>
              <a:rPr lang="en-US" baseline="0" dirty="0" smtClean="0"/>
              <a:t>&gt;&gt;&gt; We have the approval of God.  ONE loving, righteous, all-powerful, most important Father, who cares more than a billion fans.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Christians are “lacking” a wide range of sensational experiences…you are missing out on the thrill… of a drug high, of a sexual encounter, etc…  </a:t>
            </a:r>
          </a:p>
          <a:p>
            <a:r>
              <a:rPr lang="en-US" baseline="0" dirty="0" smtClean="0"/>
              <a:t>&gt;&gt;&gt;We are PROTECTED from the horrible aftershocks of those choices.  Yes, we are lacking those experiences, like we are lacking a terrible disease – no thank you!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Christians are “lacking” the financial success that comes from putting yourself first.  </a:t>
            </a:r>
          </a:p>
          <a:p>
            <a:r>
              <a:rPr lang="en-US" baseline="0" dirty="0" smtClean="0"/>
              <a:t>&gt;&gt;&gt; We have a treasurer greater, and longer lasting than any earthly treasure.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MARK 10:28-31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Because we</a:t>
            </a:r>
            <a:r>
              <a:rPr lang="en-US" baseline="0" dirty="0" smtClean="0"/>
              <a:t> have GOD HIMSELF on our side, as our rescuer….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see this – whenever we choose to follow some twisted doctrine or some man-made doctrine – or some tradition…….WE ARE REJECTING CHRIST.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rejecting GOD HIMSELF!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rejecting the ONE WHO MAKES US COMPLETE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rejecting the ONE WHO SAVES US FROM SPIRITUAL DEATH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&gt;&gt;&gt; When we put it in those terms – it becomes a lot more obvious why the false teachings at Colossae and false teachings today matter so much.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scene</a:t>
            </a:r>
            <a:r>
              <a:rPr lang="en-US" baseline="0" dirty="0" smtClean="0"/>
              <a:t> could be pulled from a THOUSAND movies to make the same point…. YOU STAY WITH THE HERO.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Jurrasic</a:t>
            </a:r>
            <a:r>
              <a:rPr lang="en-US" baseline="0" dirty="0" smtClean="0"/>
              <a:t> World…Those kids did not want to leave the ONE PERSON they could count on!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Christians we are staying with JESUS.  But Paul doesn’t just identify him as our HERO…this section goes into detail as to why SALVATION in Christ is Superior to </a:t>
            </a:r>
            <a:r>
              <a:rPr lang="en-US" baseline="0" dirty="0" err="1" smtClean="0"/>
              <a:t>Circumscision</a:t>
            </a:r>
            <a:r>
              <a:rPr lang="en-US" baseline="0" dirty="0" smtClean="0"/>
              <a:t> in the Law of Moses.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WHITE BOARD….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“in</a:t>
            </a:r>
            <a:r>
              <a:rPr lang="en-US" sz="1800" baseline="0" dirty="0" smtClean="0"/>
              <a:t> Christ” – How many times is the word “Christ” used in verse 1-4?  4 times.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What does Christ mean?  OUR THEME:  Complete in Christ.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There is a sense in </a:t>
            </a:r>
            <a:r>
              <a:rPr lang="en-US" sz="1800" baseline="0" dirty="0" smtClean="0">
                <a:solidFill>
                  <a:srgbClr val="C0504D"/>
                </a:solidFill>
              </a:rPr>
              <a:t>which we are daily “becoming” complete </a:t>
            </a:r>
            <a:r>
              <a:rPr lang="en-US" sz="1800" baseline="0" dirty="0" smtClean="0"/>
              <a:t>in Christ.  An on-going process of learning and growing.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There is also a sense in which we </a:t>
            </a:r>
            <a:r>
              <a:rPr lang="en-US" sz="1800" u="sng" baseline="0" dirty="0" smtClean="0">
                <a:solidFill>
                  <a:schemeClr val="accent2"/>
                </a:solidFill>
              </a:rPr>
              <a:t>are already MADE complete </a:t>
            </a:r>
            <a:r>
              <a:rPr lang="en-US" sz="1800" baseline="0" dirty="0" smtClean="0"/>
              <a:t>in Christ. We have been made the children of God. Made holy. Made justified.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what sense are these dangers that ALL CHRISTIANS face?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 #</a:t>
            </a:r>
            <a:r>
              <a:rPr lang="en-US" baseline="0" dirty="0" smtClean="0"/>
              <a:t> 7…  They need to be STEADFAST.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Paul primarily has in mind is religious feasts</a:t>
            </a:r>
            <a:r>
              <a:rPr lang="en-US" baseline="0" dirty="0" smtClean="0"/>
              <a:t> and practices based on the calendar.  The World &amp; TIME It Exist Within.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Heb.</a:t>
            </a:r>
            <a:r>
              <a:rPr lang="en-US" baseline="0" dirty="0" smtClean="0"/>
              <a:t> 5:12 – first principles.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Idea: You are treating those things as more important than JESUS!  You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76200"/>
            <a:ext cx="4484688" cy="2801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Tangible</a:t>
            </a:r>
            <a:r>
              <a:rPr lang="en-US" baseline="0" dirty="0" smtClean="0"/>
              <a:t> resources , our ability to manipulate them, understand them, </a:t>
            </a:r>
            <a:r>
              <a:rPr lang="en-US" baseline="0" dirty="0" err="1" smtClean="0"/>
              <a:t>rmake</a:t>
            </a:r>
            <a:r>
              <a:rPr lang="en-US" baseline="0" dirty="0" smtClean="0"/>
              <a:t> them.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A6D95-889E-504C-BC58-8FD1A8B54B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F4D3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F4D3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F4D3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F4D3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F4D3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F4D3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in Christ: Colossians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plete In Christ-Title-be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0825" cy="5715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Colossians &amp; All Christians Remain True To Christ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4" y="1333500"/>
            <a:ext cx="8686800" cy="3771636"/>
          </a:xfrm>
        </p:spPr>
        <p:txBody>
          <a:bodyPr/>
          <a:lstStyle/>
          <a:p>
            <a:r>
              <a:rPr lang="en-US" dirty="0" smtClean="0"/>
              <a:t>In Him all the fullness of Deity dwells in bodily form... (vs. 9)</a:t>
            </a:r>
          </a:p>
          <a:p>
            <a:r>
              <a:rPr lang="en-US" dirty="0" smtClean="0"/>
              <a:t>In Him you have been made complete… (vs. 10)</a:t>
            </a:r>
          </a:p>
          <a:p>
            <a:r>
              <a:rPr lang="en-US" dirty="0" smtClean="0"/>
              <a:t>In Him you were also circumcised with a circumcision made without hands… (vs. 11)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Been Made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648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were lacking a Head to follow…He became King.</a:t>
            </a:r>
          </a:p>
          <a:p>
            <a:r>
              <a:rPr lang="en-US" dirty="0" smtClean="0"/>
              <a:t>We were lacking a way to remove our sin…He removed it.</a:t>
            </a:r>
          </a:p>
          <a:p>
            <a:r>
              <a:rPr lang="en-US" dirty="0" smtClean="0"/>
              <a:t>We were lacking a resurrection from spiritual death…He allows us to share in His resurrection.</a:t>
            </a:r>
          </a:p>
          <a:p>
            <a:r>
              <a:rPr lang="en-US" dirty="0" smtClean="0"/>
              <a:t>We were lacking a solution to our transgressions…He became our Savior.</a:t>
            </a:r>
          </a:p>
          <a:p>
            <a:r>
              <a:rPr lang="en-US" dirty="0" smtClean="0"/>
              <a:t>We were lacking life, a spiritual connection to God…He bridged the separation.</a:t>
            </a:r>
          </a:p>
          <a:p>
            <a:r>
              <a:rPr lang="en-US" dirty="0" smtClean="0"/>
              <a:t>We were lacking a way to pay our debt…He provides Himself.</a:t>
            </a:r>
          </a:p>
          <a:p>
            <a:r>
              <a:rPr lang="en-US" dirty="0" smtClean="0"/>
              <a:t>We were lacking an escape from the system of Law…He nailed it to the cross.</a:t>
            </a:r>
          </a:p>
          <a:p>
            <a:r>
              <a:rPr lang="en-US" dirty="0" smtClean="0"/>
              <a:t>We were lacking power over authorities…He overpowered and disarmed them.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46419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Discussion: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Lies Does Satan Attack Us With, Claiming That Christians Are “Lacking” or “Missing Out” </a:t>
            </a:r>
            <a:br>
              <a:rPr lang="en-US" dirty="0" smtClean="0"/>
            </a:br>
            <a:r>
              <a:rPr lang="en-US" dirty="0" smtClean="0"/>
              <a:t>On Something Today?</a:t>
            </a:r>
            <a:endParaRPr lang="en-US" dirty="0"/>
          </a:p>
        </p:txBody>
      </p:sp>
    </p:spTree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Colossians &amp; All Christians Remain True To Christ Because…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4" y="1333500"/>
            <a:ext cx="8686800" cy="4381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Don’t Leave GOD HIMSELF</a:t>
            </a:r>
          </a:p>
          <a:p>
            <a:pPr lvl="1"/>
            <a:r>
              <a:rPr lang="en-US" dirty="0" smtClean="0"/>
              <a:t>In Him all the fullness of Deity dwells in bodily form (vs. 9)</a:t>
            </a:r>
          </a:p>
          <a:p>
            <a:r>
              <a:rPr lang="en-US" dirty="0" smtClean="0"/>
              <a:t>Don’t Leave The One Who Makes Us COMPLETE</a:t>
            </a:r>
          </a:p>
          <a:p>
            <a:pPr lvl="1"/>
            <a:r>
              <a:rPr lang="en-US" dirty="0" smtClean="0"/>
              <a:t>In Him you have been made complete (vs. 10)</a:t>
            </a:r>
          </a:p>
          <a:p>
            <a:r>
              <a:rPr lang="en-US" dirty="0" smtClean="0"/>
              <a:t>Don’t Leave The One Who Saves Us From DEATH</a:t>
            </a:r>
          </a:p>
          <a:p>
            <a:pPr lvl="1"/>
            <a:r>
              <a:rPr lang="en-US" dirty="0" smtClean="0"/>
              <a:t>In Him you were also </a:t>
            </a:r>
            <a:r>
              <a:rPr lang="en-US" dirty="0" err="1" smtClean="0"/>
              <a:t>circumscised</a:t>
            </a:r>
            <a:r>
              <a:rPr lang="en-US" dirty="0" smtClean="0"/>
              <a:t> with a </a:t>
            </a:r>
            <a:r>
              <a:rPr lang="en-US" dirty="0" err="1" smtClean="0"/>
              <a:t>circumsision</a:t>
            </a:r>
            <a:r>
              <a:rPr lang="en-US" dirty="0" smtClean="0"/>
              <a:t> made without hands (vs. 11)</a:t>
            </a:r>
          </a:p>
          <a:p>
            <a:pPr algn="ctr">
              <a:buNone/>
            </a:pPr>
            <a:r>
              <a:rPr lang="en-US" u="sng" dirty="0" smtClean="0">
                <a:solidFill>
                  <a:srgbClr val="984807"/>
                </a:solidFill>
              </a:rPr>
              <a:t>2 Cor. 11:3b “…the simplicity and purity of </a:t>
            </a:r>
            <a:br>
              <a:rPr lang="en-US" u="sng" dirty="0" smtClean="0">
                <a:solidFill>
                  <a:srgbClr val="984807"/>
                </a:solidFill>
              </a:rPr>
            </a:br>
            <a:r>
              <a:rPr lang="en-US" u="sng" dirty="0" smtClean="0">
                <a:solidFill>
                  <a:srgbClr val="984807"/>
                </a:solidFill>
              </a:rPr>
              <a:t>devotion to Christ…”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025" y="552824"/>
            <a:ext cx="3113741" cy="4586941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we stay with you?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I am never leaving you…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No, No, No</a:t>
            </a:r>
            <a:br>
              <a:rPr lang="en-US" sz="3600" dirty="0" smtClean="0"/>
            </a:br>
            <a:r>
              <a:rPr lang="en-US" sz="3600" dirty="0" smtClean="0"/>
              <a:t>HIM!</a:t>
            </a:r>
            <a:endParaRPr lang="en-US" sz="3600" dirty="0"/>
          </a:p>
        </p:txBody>
      </p:sp>
      <p:pic>
        <p:nvPicPr>
          <p:cNvPr id="4" name="Picture 3" descr="1c1a6209370e9f24a92e46572f2c2e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5584825" cy="5715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Salvation In Christ Is Superior To Circumcision In The Law of Moses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310" y="2003380"/>
            <a:ext cx="7953490" cy="310175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BEFORE					• AFTER</a:t>
            </a:r>
          </a:p>
          <a:p>
            <a:endParaRPr lang="en-US" sz="4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667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Points Can We Make From Colossians 2:9-15 About </a:t>
            </a:r>
            <a:br>
              <a:rPr lang="en-US" dirty="0" smtClean="0"/>
            </a:br>
            <a:r>
              <a:rPr lang="en-US" dirty="0" smtClean="0"/>
              <a:t>How To Be Saved?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61126"/>
            <a:ext cx="4038600" cy="2744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To Be “In Him”</a:t>
            </a:r>
          </a:p>
          <a:p>
            <a:r>
              <a:rPr lang="en-US" dirty="0" smtClean="0"/>
              <a:t>Need Removal of Flesh</a:t>
            </a:r>
          </a:p>
          <a:p>
            <a:r>
              <a:rPr lang="en-US" dirty="0" smtClean="0"/>
              <a:t>Transgression = Sin</a:t>
            </a:r>
          </a:p>
          <a:p>
            <a:r>
              <a:rPr lang="en-US" dirty="0" smtClean="0"/>
              <a:t>Not Under Old Law</a:t>
            </a:r>
          </a:p>
          <a:p>
            <a:r>
              <a:rPr lang="en-US" dirty="0" smtClean="0"/>
              <a:t>Baptism Is A Burial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61126"/>
            <a:ext cx="4038600" cy="2744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Faith Is Essential</a:t>
            </a:r>
          </a:p>
          <a:p>
            <a:r>
              <a:rPr lang="en-US" dirty="0" smtClean="0"/>
              <a:t>Confidence Is In God’s Work, Not Our Own</a:t>
            </a:r>
          </a:p>
          <a:p>
            <a:r>
              <a:rPr lang="en-US" dirty="0" smtClean="0"/>
              <a:t>Life &amp; Forgiveness Are Granted To Us When Baptized Into Christ.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in Christ: Colossians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plete In Christ-Title-be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0825" cy="5715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Theme: Complete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“We proclaim Him, admonishing every man and teaching every man with all wisdom, so </a:t>
            </a:r>
            <a:r>
              <a:rPr lang="en-US" b="1" dirty="0" smtClean="0"/>
              <a:t>that we may present every man complete in Christ.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Colossians 1:28</a:t>
            </a:r>
          </a:p>
          <a:p>
            <a:r>
              <a:rPr lang="en-US" dirty="0" smtClean="0"/>
              <a:t>“For in Him all the fullness of Deity dwells in bodily form, and </a:t>
            </a:r>
            <a:r>
              <a:rPr lang="en-US" b="1" dirty="0" smtClean="0"/>
              <a:t>in Him you have been made complete</a:t>
            </a:r>
            <a:r>
              <a:rPr lang="en-US" dirty="0" smtClean="0"/>
              <a:t>, and He is the head over all rule and authority;” </a:t>
            </a:r>
          </a:p>
          <a:p>
            <a:pPr lvl="1"/>
            <a:r>
              <a:rPr lang="en-US" dirty="0" smtClean="0"/>
              <a:t>Colossians 2:9-10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understand and appreciate the preeminence of Christ.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984807"/>
                </a:solidFill>
              </a:rPr>
              <a:t>To guard against worldly arguments which undermine Christ.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elevate our thinking towards heavenly blessings in Christ.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transform daily decisions in the light of the leadership of Christ.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Faced By The Colossians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Danger of Relapse Into Paganism</a:t>
            </a:r>
          </a:p>
          <a:p>
            <a:pPr lvl="1"/>
            <a:r>
              <a:rPr lang="en-US" dirty="0" smtClean="0"/>
              <a:t>1:21-23    -  2:6     -  3:5ff</a:t>
            </a:r>
          </a:p>
          <a:p>
            <a:r>
              <a:rPr lang="en-US" dirty="0" smtClean="0"/>
              <a:t>The Danger of Accepting ‘The Colossian Heresy.’ A Mixture of 4 Teachings…</a:t>
            </a:r>
          </a:p>
          <a:p>
            <a:pPr lvl="1"/>
            <a:r>
              <a:rPr lang="en-US" dirty="0" smtClean="0"/>
              <a:t>Philosophies denying the completeness of Jesus. (2:8)</a:t>
            </a:r>
          </a:p>
          <a:p>
            <a:pPr lvl="1"/>
            <a:r>
              <a:rPr lang="en-US" dirty="0" smtClean="0"/>
              <a:t>Jewish ceremonial traditions (2:16-17)</a:t>
            </a:r>
          </a:p>
          <a:p>
            <a:pPr lvl="1"/>
            <a:r>
              <a:rPr lang="en-US" dirty="0" smtClean="0"/>
              <a:t>Angel worship (2:18)</a:t>
            </a:r>
          </a:p>
          <a:p>
            <a:pPr lvl="1"/>
            <a:r>
              <a:rPr lang="en-US" dirty="0" smtClean="0"/>
              <a:t>Asceticism (2:20-23)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“See to it that no one takes you captive through </a:t>
            </a:r>
            <a:r>
              <a:rPr lang="en-US" sz="3600" u="sng" dirty="0" smtClean="0">
                <a:solidFill>
                  <a:srgbClr val="984807"/>
                </a:solidFill>
              </a:rPr>
              <a:t>philosophy</a:t>
            </a:r>
            <a:r>
              <a:rPr lang="en-US" sz="3600" dirty="0" smtClean="0"/>
              <a:t> and </a:t>
            </a:r>
            <a:r>
              <a:rPr lang="en-US" sz="3600" u="sng" dirty="0" smtClean="0">
                <a:solidFill>
                  <a:srgbClr val="984807"/>
                </a:solidFill>
              </a:rPr>
              <a:t>empty deception</a:t>
            </a:r>
            <a:r>
              <a:rPr lang="en-US" sz="3600" dirty="0" smtClean="0"/>
              <a:t>, according to </a:t>
            </a:r>
            <a:r>
              <a:rPr lang="en-US" sz="3600" u="sng" dirty="0" smtClean="0">
                <a:solidFill>
                  <a:srgbClr val="984807"/>
                </a:solidFill>
              </a:rPr>
              <a:t>the tradition of men</a:t>
            </a:r>
            <a:r>
              <a:rPr lang="en-US" sz="3600" dirty="0" smtClean="0"/>
              <a:t>, according to </a:t>
            </a:r>
            <a:r>
              <a:rPr lang="en-US" sz="3600" u="sng" dirty="0" smtClean="0">
                <a:solidFill>
                  <a:srgbClr val="984807"/>
                </a:solidFill>
              </a:rPr>
              <a:t>the elementary principles of the world</a:t>
            </a:r>
            <a:r>
              <a:rPr lang="en-US" sz="3600" dirty="0" smtClean="0"/>
              <a:t>, rather than according to Christ.”</a:t>
            </a:r>
          </a:p>
          <a:p>
            <a:pPr lvl="1"/>
            <a:r>
              <a:rPr lang="en-US" dirty="0" smtClean="0"/>
              <a:t>Colossians 2:8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Elementary Principles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4119217"/>
          </a:xfrm>
        </p:spPr>
        <p:txBody>
          <a:bodyPr>
            <a:normAutofit/>
          </a:bodyPr>
          <a:lstStyle/>
          <a:p>
            <a:r>
              <a:rPr lang="en-US" dirty="0" smtClean="0"/>
              <a:t>Helpful Cross Reference: Galatians 4:8-11</a:t>
            </a:r>
          </a:p>
          <a:p>
            <a:r>
              <a:rPr lang="en-US" dirty="0" smtClean="0"/>
              <a:t>Elementary Principles At Their Best…</a:t>
            </a:r>
          </a:p>
          <a:p>
            <a:pPr lvl="1"/>
            <a:r>
              <a:rPr lang="en-US" dirty="0" smtClean="0"/>
              <a:t>Point Us Towards God’s Greatness</a:t>
            </a:r>
          </a:p>
          <a:p>
            <a:r>
              <a:rPr lang="en-US" dirty="0" smtClean="0"/>
              <a:t>Elementary Principles At Their Worst…</a:t>
            </a:r>
          </a:p>
          <a:p>
            <a:pPr lvl="1"/>
            <a:r>
              <a:rPr lang="en-US" dirty="0" smtClean="0"/>
              <a:t>When Holidays Become A Greater Joy Than JESUS!</a:t>
            </a:r>
          </a:p>
          <a:p>
            <a:pPr lvl="1"/>
            <a:r>
              <a:rPr lang="en-US" dirty="0" smtClean="0"/>
              <a:t>Looking To Religious Holidays To Connect Us To God, Instead of Jesus! (2:16-17)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Elementary Principles of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41192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Christians Must Not Idolize The Natural World. (Romans 1:21-25, 2 Peter 3:10)</a:t>
            </a:r>
          </a:p>
          <a:p>
            <a:r>
              <a:rPr lang="en-US" dirty="0" smtClean="0"/>
              <a:t>The Life of Christ Reveals His Power Over Nature. John 9:26</a:t>
            </a:r>
          </a:p>
          <a:p>
            <a:r>
              <a:rPr lang="en-US" dirty="0" smtClean="0"/>
              <a:t>Our Hope Is In Christ Who Is Over All Creation &amp; Over All Time.</a:t>
            </a:r>
          </a:p>
          <a:p>
            <a:pPr lvl="1"/>
            <a:r>
              <a:rPr lang="en-US" dirty="0" smtClean="0"/>
              <a:t>Colossians 1:15-17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Complete in Christ: Colossians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plete In Christ-Title-bei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0825" cy="571500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From Spiritual Death</a:t>
            </a:r>
            <a:br>
              <a:rPr lang="en-US" dirty="0" smtClean="0"/>
            </a:br>
            <a:r>
              <a:rPr lang="en-US" dirty="0" smtClean="0"/>
              <a:t>Chapter 2:9-15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“See to it that no one takes you captive through philosophy and empty deception, according to the tradition of men, according to the elementary principles of the world, </a:t>
            </a:r>
            <a:r>
              <a:rPr lang="en-US" sz="3600" b="1" u="sng" dirty="0" smtClean="0">
                <a:solidFill>
                  <a:schemeClr val="accent6">
                    <a:lumMod val="50000"/>
                  </a:schemeClr>
                </a:solidFill>
              </a:rPr>
              <a:t>rather than according to Christ.”</a:t>
            </a:r>
          </a:p>
          <a:p>
            <a:pPr lvl="1"/>
            <a:r>
              <a:rPr lang="en-US" dirty="0" smtClean="0"/>
              <a:t>Colossians 2:8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4364</TotalTime>
  <Words>1881</Words>
  <Application>Microsoft Macintosh PowerPoint</Application>
  <PresentationFormat>On-screen Show (16:10)</PresentationFormat>
  <Paragraphs>167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Theme</vt:lpstr>
      <vt:lpstr>Complete in Christ: Colossians</vt:lpstr>
      <vt:lpstr>Our Theme: Complete In Christ</vt:lpstr>
      <vt:lpstr>Our Class Goals</vt:lpstr>
      <vt:lpstr>Threats Faced By The Colossians</vt:lpstr>
      <vt:lpstr>4 Major Threats</vt:lpstr>
      <vt:lpstr>4. Elementary Principles of the World</vt:lpstr>
      <vt:lpstr>4. Elementary Principles of the World</vt:lpstr>
      <vt:lpstr>Complete in Christ: Colossians</vt:lpstr>
      <vt:lpstr>Freedom From Spiritual Death Chapter 2:9-15</vt:lpstr>
      <vt:lpstr>The Colossians &amp; All Christians Remain True To Christ Because…</vt:lpstr>
      <vt:lpstr>You Have Been Made Complete</vt:lpstr>
      <vt:lpstr>Discussion:  What Lies Does Satan Attack Us With, Claiming That Christians Are “Lacking” or “Missing Out”  On Something Today?</vt:lpstr>
      <vt:lpstr>The Colossians &amp; All Christians Remain True To Christ Because…</vt:lpstr>
      <vt:lpstr>Can we stay with you?  I am never leaving you…  No, No, No HIM!</vt:lpstr>
      <vt:lpstr>Salvation In Christ Is Superior To Circumcision In The Law of Moses</vt:lpstr>
      <vt:lpstr>What Points Can We Make From Colossians 2:9-15 About  How To Be Saved?</vt:lpstr>
      <vt:lpstr>Complete in Christ: Colossians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in Christ: Colossians</dc:title>
  <dc:creator>Phillip Shumake</dc:creator>
  <cp:lastModifiedBy>Phillip Shumake</cp:lastModifiedBy>
  <cp:revision>174</cp:revision>
  <cp:lastPrinted>2016-09-28T20:50:01Z</cp:lastPrinted>
  <dcterms:created xsi:type="dcterms:W3CDTF">2016-09-28T20:48:24Z</dcterms:created>
  <dcterms:modified xsi:type="dcterms:W3CDTF">2016-09-28T20:50:25Z</dcterms:modified>
</cp:coreProperties>
</file>