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8" r:id="rId9"/>
    <p:sldId id="265" r:id="rId10"/>
    <p:sldId id="267" r:id="rId11"/>
    <p:sldId id="266" r:id="rId12"/>
  </p:sldIdLst>
  <p:sldSz cx="12192000" cy="6858000"/>
  <p:notesSz cx="9363075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57333" cy="355082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1"/>
            <a:ext cx="4057333" cy="355082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37B67D51-052F-4642-93CC-9A332827E301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4"/>
            <a:ext cx="4057333" cy="355081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4"/>
            <a:ext cx="4057333" cy="355081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999DFA9A-FC38-45FE-8D68-29E8A0A77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8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26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62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43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15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9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2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7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4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99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9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DD42-D8E6-40E2-BE3C-67A512266E73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“Endeavoring to Keep    the Unity of the Spirit”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888024"/>
            <a:ext cx="8637072" cy="1071095"/>
          </a:xfrm>
        </p:spPr>
        <p:txBody>
          <a:bodyPr/>
          <a:lstStyle/>
          <a:p>
            <a:pPr algn="r"/>
            <a:r>
              <a:rPr lang="en-US" dirty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37722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If the church is not united, whose fault is it?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289" y="2409720"/>
            <a:ext cx="10961647" cy="3587586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Not Our Lord’s! (Ephesians 2:14-18)</a:t>
            </a:r>
          </a:p>
          <a:p>
            <a:r>
              <a:rPr lang="en-US" sz="3600" b="1" dirty="0" smtClean="0"/>
              <a:t>I need to examine myself.  “Is it I?”</a:t>
            </a:r>
          </a:p>
          <a:p>
            <a:r>
              <a:rPr lang="en-US" sz="3600" b="1" i="1" baseline="30000" dirty="0"/>
              <a:t>19 </a:t>
            </a:r>
            <a:r>
              <a:rPr lang="en-US" sz="3600" b="1" i="1" dirty="0"/>
              <a:t>Now the deeds of the flesh are evident, which are: </a:t>
            </a:r>
            <a:r>
              <a:rPr lang="en-US" sz="3600" b="1" i="1" dirty="0" smtClean="0"/>
              <a:t>immorality</a:t>
            </a:r>
            <a:r>
              <a:rPr lang="en-US" sz="3600" b="1" i="1" dirty="0"/>
              <a:t>, impurity, sensuality, </a:t>
            </a:r>
            <a:r>
              <a:rPr lang="en-US" sz="3600" b="1" i="1" baseline="30000" dirty="0"/>
              <a:t>20 </a:t>
            </a:r>
            <a:r>
              <a:rPr lang="en-US" sz="3600" b="1" i="1" dirty="0"/>
              <a:t>idolatry, sorcery, enmities, strife, jealousy, outbursts of anger, disputes, dissensions, </a:t>
            </a:r>
            <a:r>
              <a:rPr lang="en-US" sz="3600" b="1" i="1" dirty="0" smtClean="0"/>
              <a:t>factions</a:t>
            </a:r>
            <a:r>
              <a:rPr lang="en-US" sz="3600" b="1" i="1" dirty="0"/>
              <a:t>, </a:t>
            </a:r>
            <a:r>
              <a:rPr lang="en-US" sz="3600" b="1" i="1" baseline="30000" dirty="0"/>
              <a:t>21 </a:t>
            </a:r>
            <a:r>
              <a:rPr lang="en-US" sz="3600" b="1" i="1" dirty="0"/>
              <a:t>envying, drunkenness, carousing, and things like these, of which I forewarn you, just as I have forewarned you, that those who practice such things will not inherit the kingdom of God. </a:t>
            </a:r>
            <a:r>
              <a:rPr lang="en-US" sz="3600" i="1" dirty="0" smtClean="0"/>
              <a:t>(</a:t>
            </a:r>
            <a:r>
              <a:rPr lang="en-US" sz="3600" dirty="0" smtClean="0"/>
              <a:t>Galatians 5:19-21)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847462" y="4203513"/>
            <a:ext cx="352112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86718" y="4601577"/>
            <a:ext cx="9128078" cy="1592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72566" y="5365865"/>
            <a:ext cx="369627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10518" y="5775284"/>
            <a:ext cx="6262048" cy="159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21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53324"/>
            <a:ext cx="11079480" cy="1049235"/>
          </a:xfrm>
        </p:spPr>
        <p:txBody>
          <a:bodyPr>
            <a:noAutofit/>
          </a:bodyPr>
          <a:lstStyle/>
          <a:p>
            <a:r>
              <a:rPr lang="en-US" sz="3600" b="1" dirty="0"/>
              <a:t>If You are not a partner in this “Unity of the Spirit” You are invited to become 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71768"/>
            <a:ext cx="11262360" cy="37413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/>
              <a:t>You can be a member of the </a:t>
            </a:r>
            <a:r>
              <a:rPr lang="en-US" sz="3000" b="1" dirty="0">
                <a:solidFill>
                  <a:srgbClr val="C00000"/>
                </a:solidFill>
              </a:rPr>
              <a:t>One Body </a:t>
            </a:r>
            <a:r>
              <a:rPr lang="en-US" sz="3000" dirty="0"/>
              <a:t>of Christ</a:t>
            </a:r>
          </a:p>
          <a:p>
            <a:pPr marL="0" indent="0">
              <a:buNone/>
            </a:pPr>
            <a:r>
              <a:rPr lang="en-US" sz="3000" dirty="0"/>
              <a:t>If you will let the </a:t>
            </a:r>
            <a:r>
              <a:rPr lang="en-US" sz="3000" b="1" dirty="0">
                <a:solidFill>
                  <a:srgbClr val="C00000"/>
                </a:solidFill>
              </a:rPr>
              <a:t>One Spirit </a:t>
            </a:r>
            <a:r>
              <a:rPr lang="en-US" sz="3000" dirty="0"/>
              <a:t>speak to you through His word,</a:t>
            </a:r>
          </a:p>
          <a:p>
            <a:pPr marL="0" indent="0">
              <a:buNone/>
            </a:pPr>
            <a:r>
              <a:rPr lang="en-US" sz="3000" dirty="0"/>
              <a:t>Make eternal life your </a:t>
            </a:r>
            <a:r>
              <a:rPr lang="en-US" sz="3000" b="1" dirty="0">
                <a:solidFill>
                  <a:srgbClr val="C00000"/>
                </a:solidFill>
              </a:rPr>
              <a:t>One Hope</a:t>
            </a:r>
          </a:p>
          <a:p>
            <a:pPr marL="0" indent="0">
              <a:buNone/>
            </a:pPr>
            <a:r>
              <a:rPr lang="en-US" sz="3000" dirty="0"/>
              <a:t>Submit to the </a:t>
            </a:r>
            <a:r>
              <a:rPr lang="en-US" sz="3000" b="1" dirty="0">
                <a:solidFill>
                  <a:srgbClr val="C00000"/>
                </a:solidFill>
              </a:rPr>
              <a:t>One Lord</a:t>
            </a:r>
          </a:p>
          <a:p>
            <a:pPr marL="0" indent="0">
              <a:buNone/>
            </a:pPr>
            <a:r>
              <a:rPr lang="en-US" sz="3000" dirty="0"/>
              <a:t>Adopt the </a:t>
            </a:r>
            <a:r>
              <a:rPr lang="en-US" sz="3000" b="1" dirty="0">
                <a:solidFill>
                  <a:srgbClr val="C00000"/>
                </a:solidFill>
              </a:rPr>
              <a:t>One Faith </a:t>
            </a:r>
            <a:r>
              <a:rPr lang="en-US" sz="3000" dirty="0"/>
              <a:t>as your creed</a:t>
            </a:r>
          </a:p>
          <a:p>
            <a:pPr marL="0" indent="0">
              <a:buNone/>
            </a:pPr>
            <a:r>
              <a:rPr lang="en-US" sz="3000" dirty="0"/>
              <a:t>Be baptized with the </a:t>
            </a:r>
            <a:r>
              <a:rPr lang="en-US" sz="3000" b="1" dirty="0">
                <a:solidFill>
                  <a:srgbClr val="C00000"/>
                </a:solidFill>
              </a:rPr>
              <a:t>One Baptism </a:t>
            </a:r>
            <a:r>
              <a:rPr lang="en-US" sz="3000" dirty="0"/>
              <a:t>(into the one body (1 Cor. 12:13)</a:t>
            </a:r>
          </a:p>
          <a:p>
            <a:pPr marL="0" indent="0">
              <a:buNone/>
            </a:pPr>
            <a:r>
              <a:rPr lang="en-US" sz="3000" dirty="0"/>
              <a:t>In obedience to the </a:t>
            </a:r>
            <a:r>
              <a:rPr lang="en-US" sz="3000" b="1" dirty="0">
                <a:solidFill>
                  <a:srgbClr val="C00000"/>
                </a:solidFill>
              </a:rPr>
              <a:t>One God</a:t>
            </a:r>
            <a:r>
              <a:rPr lang="en-US" sz="3000" dirty="0"/>
              <a:t>.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9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The Unity of the Spirit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						</a:t>
            </a:r>
            <a:r>
              <a:rPr lang="en-US" sz="4000" dirty="0"/>
              <a:t>Ephesians 4:4-6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2248" y="2293034"/>
            <a:ext cx="9439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4 </a:t>
            </a:r>
            <a:r>
              <a:rPr lang="en-US" sz="3200" i="1" dirty="0"/>
              <a:t>There is</a:t>
            </a:r>
            <a:r>
              <a:rPr lang="en-US" sz="3200" dirty="0"/>
              <a:t> one body and one Spirit, just as you were called in one hope of your calling;     </a:t>
            </a:r>
            <a:r>
              <a:rPr lang="en-US" sz="3200" baseline="30000" dirty="0"/>
              <a:t>5 </a:t>
            </a:r>
            <a:r>
              <a:rPr lang="en-US" sz="3200" dirty="0"/>
              <a:t>one Lord, one faith, one baptism; </a:t>
            </a:r>
            <a:r>
              <a:rPr lang="en-US" sz="3200" baseline="30000" dirty="0"/>
              <a:t>6 </a:t>
            </a:r>
            <a:r>
              <a:rPr lang="en-US" sz="3200" dirty="0"/>
              <a:t>one God and Father of all, who </a:t>
            </a:r>
            <a:r>
              <a:rPr lang="en-US" sz="3200" i="1" dirty="0"/>
              <a:t>is</a:t>
            </a:r>
            <a:r>
              <a:rPr lang="en-US" sz="3200" dirty="0"/>
              <a:t> above all, and through all, and in you all.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108960" y="2813538"/>
            <a:ext cx="1842868" cy="140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5958828" y="2799470"/>
            <a:ext cx="1842868" cy="140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4254297" y="3303565"/>
            <a:ext cx="1842868" cy="140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550951" y="3779522"/>
            <a:ext cx="1842868" cy="140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3560282" y="3793590"/>
            <a:ext cx="1715103" cy="1172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5527414" y="3793590"/>
            <a:ext cx="2434900" cy="2344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8439428" y="3791242"/>
            <a:ext cx="1715103" cy="1172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0153" y="4926135"/>
            <a:ext cx="904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This is what God has Provided!</a:t>
            </a:r>
          </a:p>
        </p:txBody>
      </p:sp>
    </p:spTree>
    <p:extLst>
      <p:ext uri="{BB962C8B-B14F-4D97-AF65-F5344CB8AC3E}">
        <p14:creationId xmlns:p14="http://schemas.microsoft.com/office/powerpoint/2010/main" val="26922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What is My Responsibility?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71471" y="1623120"/>
            <a:ext cx="55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4:1-3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0270" y="2405575"/>
            <a:ext cx="96032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I, therefore, the prisoner of the Lord, beseech you to walk worthy of the calling with which you were called, </a:t>
            </a:r>
            <a:r>
              <a:rPr lang="en-US" sz="3200" baseline="30000" dirty="0"/>
              <a:t>2 </a:t>
            </a:r>
            <a:r>
              <a:rPr lang="en-US" sz="3200" dirty="0"/>
              <a:t>with all lowliness and gentleness, with longsuffering, bearing with one another in love, </a:t>
            </a:r>
            <a:r>
              <a:rPr lang="en-US" sz="3200" baseline="30000" dirty="0"/>
              <a:t>3 </a:t>
            </a:r>
            <a:r>
              <a:rPr lang="en-US" sz="3200" dirty="0"/>
              <a:t>endeavoring to keep the unity of the Spirit in the bond of peace.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698609" y="4867422"/>
            <a:ext cx="5852160" cy="2813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2642383" y="3404382"/>
            <a:ext cx="7120595" cy="117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289538" y="3863930"/>
            <a:ext cx="3099582" cy="468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87398" y="5023180"/>
            <a:ext cx="1702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8320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We were called to peace!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9041" y="1719220"/>
            <a:ext cx="9664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15 </a:t>
            </a:r>
            <a:r>
              <a:rPr lang="en-US" sz="3200" dirty="0"/>
              <a:t>And let the peace of Christ rule in your hearts, to which indeed you were called in one body. And be thankful. (Colossians 3:15)</a:t>
            </a: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1242814" y="2740319"/>
            <a:ext cx="6389075" cy="588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840478" y="2236761"/>
            <a:ext cx="2968283" cy="3224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30270" y="3460654"/>
            <a:ext cx="927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Peace with God is Most Important.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0270" y="4295007"/>
            <a:ext cx="9279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/>
              <a:t> </a:t>
            </a:r>
            <a:r>
              <a:rPr lang="en-US" sz="3600" b="1" baseline="30000" dirty="0"/>
              <a:t>”</a:t>
            </a:r>
            <a:r>
              <a:rPr lang="en-US" sz="3600" b="1" dirty="0"/>
              <a:t>endeavoring to keep the unity of the Spirit in the bond of peace” is our part!</a:t>
            </a: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433712" y="5483882"/>
            <a:ext cx="4642337" cy="1145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38" y="953324"/>
            <a:ext cx="10227108" cy="1049235"/>
          </a:xfrm>
        </p:spPr>
        <p:txBody>
          <a:bodyPr>
            <a:normAutofit/>
          </a:bodyPr>
          <a:lstStyle/>
          <a:p>
            <a:r>
              <a:rPr lang="en-US" sz="3600" b="1" dirty="0"/>
              <a:t>Admonitions to be Peaceful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3896" y="1730325"/>
            <a:ext cx="11591778" cy="4304715"/>
          </a:xfrm>
        </p:spPr>
        <p:txBody>
          <a:bodyPr>
            <a:noAutofit/>
          </a:bodyPr>
          <a:lstStyle/>
          <a:p>
            <a:r>
              <a:rPr lang="en-US" sz="2400" dirty="0"/>
              <a:t>“Blessed </a:t>
            </a:r>
            <a:r>
              <a:rPr lang="en-US" sz="2400" i="1" dirty="0"/>
              <a:t>are</a:t>
            </a:r>
            <a:r>
              <a:rPr lang="en-US" sz="2400" dirty="0"/>
              <a:t> the </a:t>
            </a:r>
            <a:r>
              <a:rPr lang="en-US" sz="2400" b="1" dirty="0">
                <a:solidFill>
                  <a:srgbClr val="C00000"/>
                </a:solidFill>
              </a:rPr>
              <a:t>peacemakers</a:t>
            </a:r>
            <a:r>
              <a:rPr lang="en-US" sz="2400" dirty="0"/>
              <a:t>…” (Matt. 5:9)</a:t>
            </a:r>
          </a:p>
          <a:p>
            <a:r>
              <a:rPr lang="en-US" sz="2400" dirty="0"/>
              <a:t>“…have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with one another.” (Mark 9:50)</a:t>
            </a:r>
          </a:p>
          <a:p>
            <a:r>
              <a:rPr lang="en-US" sz="2400" dirty="0"/>
              <a:t>“Therefore let us pursue the things </a:t>
            </a:r>
            <a:r>
              <a:rPr lang="en-US" sz="2400" i="1" dirty="0"/>
              <a:t>which make</a:t>
            </a:r>
            <a:r>
              <a:rPr lang="en-US" sz="2400" dirty="0"/>
              <a:t> for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…” (Rom. 14:19).</a:t>
            </a:r>
          </a:p>
          <a:p>
            <a:r>
              <a:rPr lang="en-US" sz="2400" dirty="0"/>
              <a:t>“…be of one mind, live in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…” (2 Cor. 13:11)</a:t>
            </a:r>
          </a:p>
          <a:p>
            <a:r>
              <a:rPr lang="en-US" sz="2400" dirty="0"/>
              <a:t>“Be at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among yourselves” (1 Thessalonians 5:13).</a:t>
            </a:r>
          </a:p>
          <a:p>
            <a:r>
              <a:rPr lang="en-US" sz="2400" dirty="0"/>
              <a:t>“Pursue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with all </a:t>
            </a:r>
            <a:r>
              <a:rPr lang="en-US" sz="2400" i="1" dirty="0"/>
              <a:t>people…” </a:t>
            </a:r>
            <a:r>
              <a:rPr lang="en-US" sz="2400" dirty="0"/>
              <a:t>(Heb. 12:14)</a:t>
            </a:r>
          </a:p>
          <a:p>
            <a:r>
              <a:rPr lang="en-US" sz="2400" dirty="0"/>
              <a:t>“But the wisdom that is from above is first pure, then </a:t>
            </a:r>
            <a:r>
              <a:rPr lang="en-US" sz="2400" b="1" dirty="0">
                <a:solidFill>
                  <a:srgbClr val="C00000"/>
                </a:solidFill>
              </a:rPr>
              <a:t>peaceable</a:t>
            </a:r>
            <a:r>
              <a:rPr lang="en-US" sz="2400" dirty="0"/>
              <a:t>” (Jas. 3:17)</a:t>
            </a:r>
            <a:br>
              <a:rPr lang="en-US" sz="2400" dirty="0"/>
            </a:b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37027" y="5581934"/>
            <a:ext cx="126924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2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how can I keep the peace if the members are: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Stupid</a:t>
            </a:r>
          </a:p>
          <a:p>
            <a:r>
              <a:rPr lang="en-US" sz="3200" b="1" dirty="0"/>
              <a:t>Mistreat me</a:t>
            </a:r>
          </a:p>
          <a:p>
            <a:r>
              <a:rPr lang="en-US" sz="3200" b="1" dirty="0"/>
              <a:t>Show little growth</a:t>
            </a:r>
          </a:p>
          <a:p>
            <a:r>
              <a:rPr lang="en-US" sz="3200" b="1" dirty="0"/>
              <a:t>Are Irritating</a:t>
            </a:r>
          </a:p>
          <a:p>
            <a:r>
              <a:rPr lang="en-US" sz="3200" b="1" dirty="0"/>
              <a:t>Not Loving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2166" y="1679400"/>
            <a:ext cx="6836899" cy="4074286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I, therefore, the prisoner of the Lord, beseech you to walk worthy of the calling with which you were called, </a:t>
            </a:r>
            <a:r>
              <a:rPr lang="en-US" sz="2800" b="1" baseline="30000" dirty="0"/>
              <a:t>2 </a:t>
            </a:r>
            <a:r>
              <a:rPr lang="en-US" sz="2800" b="1" dirty="0"/>
              <a:t>with all lowliness and gentleness, with longsuffering, bearing with one another in love, </a:t>
            </a:r>
            <a:r>
              <a:rPr lang="en-US" sz="2800" b="1" baseline="30000" dirty="0"/>
              <a:t>3 </a:t>
            </a:r>
            <a:r>
              <a:rPr lang="en-US" sz="2800" b="1" dirty="0"/>
              <a:t>endeavoring to keep the unity of the Spirit in the bond of peace.</a:t>
            </a:r>
          </a:p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6879102" y="3587262"/>
            <a:ext cx="14630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9273647" y="3573194"/>
            <a:ext cx="176949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6204544" y="4063219"/>
            <a:ext cx="2137598" cy="234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514683" y="4063219"/>
            <a:ext cx="2866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5428477" y="4525107"/>
            <a:ext cx="1225541" cy="1407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54018" y="4063219"/>
            <a:ext cx="1364567" cy="47595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Love will produce these qualities in 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270" y="1786597"/>
            <a:ext cx="96032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4 </a:t>
            </a:r>
            <a:r>
              <a:rPr lang="en-US" sz="3200" dirty="0"/>
              <a:t>Love suffers long </a:t>
            </a:r>
            <a:r>
              <a:rPr lang="en-US" sz="3200" i="1" dirty="0"/>
              <a:t>and</a:t>
            </a:r>
            <a:r>
              <a:rPr lang="en-US" sz="3200" dirty="0"/>
              <a:t> is kind; love does not envy; love does not parade itself, is not puffed up; </a:t>
            </a:r>
            <a:r>
              <a:rPr lang="en-US" sz="3200" baseline="30000" dirty="0"/>
              <a:t>5 </a:t>
            </a:r>
            <a:r>
              <a:rPr lang="en-US" sz="3200" dirty="0"/>
              <a:t>does not behave rudely, does not seek its own, is not provoked, thinks no evil; </a:t>
            </a:r>
            <a:r>
              <a:rPr lang="en-US" sz="3200" baseline="30000" dirty="0"/>
              <a:t>6 </a:t>
            </a:r>
            <a:r>
              <a:rPr lang="en-US" sz="3200" dirty="0"/>
              <a:t>does not rejoice in iniquity, but rejoices in the truth; </a:t>
            </a:r>
            <a:r>
              <a:rPr lang="en-US" sz="3200" baseline="30000" dirty="0"/>
              <a:t>7 </a:t>
            </a:r>
            <a:r>
              <a:rPr lang="en-US" sz="3200" dirty="0"/>
              <a:t>bears all things, believes all things, hopes all things, endures all things. (1 Corinthians 13:4-6)</a:t>
            </a:r>
          </a:p>
        </p:txBody>
      </p:sp>
    </p:spTree>
    <p:extLst>
      <p:ext uri="{BB962C8B-B14F-4D97-AF65-F5344CB8AC3E}">
        <p14:creationId xmlns:p14="http://schemas.microsoft.com/office/powerpoint/2010/main" val="38038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Jesus </a:t>
            </a:r>
            <a:r>
              <a:rPr lang="en-US" sz="3600" b="1" dirty="0"/>
              <a:t>Christ Is our example: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49137" y="2316241"/>
            <a:ext cx="9603275" cy="3370997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Humble</a:t>
            </a:r>
            <a:r>
              <a:rPr lang="en-US" sz="3200" b="1" dirty="0" smtClean="0"/>
              <a:t> </a:t>
            </a:r>
            <a:r>
              <a:rPr lang="en-US" sz="3200" dirty="0" smtClean="0"/>
              <a:t>(Matthew 11:29)</a:t>
            </a:r>
          </a:p>
          <a:p>
            <a:r>
              <a:rPr lang="en-US" sz="3200" b="1" i="1" dirty="0" smtClean="0"/>
              <a:t>Gentle, Meek </a:t>
            </a:r>
            <a:r>
              <a:rPr lang="en-US" sz="3200" dirty="0" smtClean="0"/>
              <a:t>(2 Corinthians 10:1)</a:t>
            </a:r>
          </a:p>
          <a:p>
            <a:r>
              <a:rPr lang="en-US" sz="3200" b="1" i="1" dirty="0" smtClean="0"/>
              <a:t>Long-suffering</a:t>
            </a:r>
            <a:r>
              <a:rPr lang="en-US" sz="3200" b="1" dirty="0" smtClean="0"/>
              <a:t> </a:t>
            </a:r>
            <a:r>
              <a:rPr lang="en-US" sz="3200" dirty="0" smtClean="0"/>
              <a:t>(Matthew 17:17, John 14:9)</a:t>
            </a:r>
            <a:endParaRPr lang="en-US" sz="3200" b="1" dirty="0" smtClean="0"/>
          </a:p>
          <a:p>
            <a:r>
              <a:rPr lang="en-US" sz="3200" b="1" i="1" dirty="0" smtClean="0"/>
              <a:t>Forbearing </a:t>
            </a:r>
            <a:r>
              <a:rPr lang="en-US" sz="3200" dirty="0" smtClean="0"/>
              <a:t>(1 Peter 2:23)</a:t>
            </a:r>
            <a:endParaRPr lang="en-US" sz="3200" b="1" dirty="0" smtClean="0"/>
          </a:p>
          <a:p>
            <a:r>
              <a:rPr lang="en-US" sz="3200" b="1" i="1" dirty="0" smtClean="0"/>
              <a:t>Loving </a:t>
            </a:r>
            <a:r>
              <a:rPr lang="en-US" sz="3200" dirty="0" smtClean="0"/>
              <a:t>(John 13:1)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87355" y="1637730"/>
            <a:ext cx="801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 was: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41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1094002"/>
            <a:ext cx="9748807" cy="1049235"/>
          </a:xfrm>
        </p:spPr>
        <p:txBody>
          <a:bodyPr>
            <a:normAutofit/>
          </a:bodyPr>
          <a:lstStyle/>
          <a:p>
            <a:r>
              <a:rPr lang="en-US" sz="3600" b="1" dirty="0"/>
              <a:t>Jesus Christ Is our 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828" y="1786597"/>
            <a:ext cx="114511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 who are strong have an obligation to bear with the failings of the weak, and not to please ourselves. </a:t>
            </a:r>
            <a:r>
              <a:rPr lang="en-US" sz="2400" b="1" baseline="30000" dirty="0"/>
              <a:t>2 </a:t>
            </a:r>
            <a:r>
              <a:rPr lang="en-US" sz="2400" b="1" dirty="0"/>
              <a:t>Let each of us please his neighbor for his good, to build him up. </a:t>
            </a:r>
            <a:r>
              <a:rPr lang="en-US" sz="2400" b="1" baseline="30000" dirty="0"/>
              <a:t>3 </a:t>
            </a:r>
            <a:r>
              <a:rPr lang="en-US" sz="2400" b="1" dirty="0"/>
              <a:t>For Christ did not please himself, but as it is written, “The reproaches of those who reproached you fell on me.” </a:t>
            </a:r>
            <a:r>
              <a:rPr lang="en-US" sz="2400" b="1" baseline="30000" dirty="0"/>
              <a:t>4 </a:t>
            </a:r>
            <a:r>
              <a:rPr lang="en-US" sz="2400" b="1" dirty="0"/>
              <a:t>For whatever was written in former days was written for our instruction, that through endurance and through the encouragement of the Scriptures we might have hope. </a:t>
            </a:r>
            <a:r>
              <a:rPr lang="en-US" sz="2400" b="1" baseline="30000" dirty="0"/>
              <a:t>5 </a:t>
            </a:r>
            <a:r>
              <a:rPr lang="en-US" sz="2400" b="1" dirty="0"/>
              <a:t>May the God of endurance and encouragement grant you to live in such harmony with one another, in accord with Christ Jesus, </a:t>
            </a:r>
            <a:r>
              <a:rPr lang="en-US" sz="2400" b="1" baseline="30000" dirty="0"/>
              <a:t>6 </a:t>
            </a:r>
            <a:r>
              <a:rPr lang="en-US" sz="2400" b="1" dirty="0"/>
              <a:t>that together you may with one voice glorify the God and Father of our Lord Jesus Christ. </a:t>
            </a:r>
            <a:r>
              <a:rPr lang="en-US" sz="2400" b="1" baseline="30000" dirty="0"/>
              <a:t>7 </a:t>
            </a:r>
            <a:r>
              <a:rPr lang="en-US" sz="2400" b="1" dirty="0"/>
              <a:t>Therefore welcome one another as Christ has welcomed you, for the glory of God. </a:t>
            </a:r>
            <a:r>
              <a:rPr lang="en-US" sz="2400" dirty="0"/>
              <a:t>(Romans 15:1-7 ESV)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201</TotalTime>
  <Words>504</Words>
  <Application>Microsoft Office PowerPoint</Application>
  <PresentationFormat>Custom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“Endeavoring to Keep    the Unity of the Spirit”</vt:lpstr>
      <vt:lpstr>The Unity of the Spirit        Ephesians 4:4-6</vt:lpstr>
      <vt:lpstr>What is My Responsibility?</vt:lpstr>
      <vt:lpstr>We were called to peace!</vt:lpstr>
      <vt:lpstr>Admonitions to be Peaceful</vt:lpstr>
      <vt:lpstr>But how can I keep the peace if the members are:</vt:lpstr>
      <vt:lpstr>Love will produce these qualities in us.</vt:lpstr>
      <vt:lpstr>Jesus Christ Is our example:</vt:lpstr>
      <vt:lpstr>Jesus Christ Is our example:</vt:lpstr>
      <vt:lpstr>If the church is not united, whose fault is it?</vt:lpstr>
      <vt:lpstr>If You are not a partner in this “Unity of the Spirit” You are invited to become 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“Endeavoring to Keep    the Unity of the Spirit”</dc:title>
  <dc:creator>Sewell</dc:creator>
  <cp:lastModifiedBy>Sewell</cp:lastModifiedBy>
  <cp:revision>23</cp:revision>
  <cp:lastPrinted>2017-02-26T02:44:14Z</cp:lastPrinted>
  <dcterms:created xsi:type="dcterms:W3CDTF">2017-02-23T17:06:34Z</dcterms:created>
  <dcterms:modified xsi:type="dcterms:W3CDTF">2017-02-26T02:45:26Z</dcterms:modified>
</cp:coreProperties>
</file>