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6" d="100"/>
          <a:sy n="106" d="100"/>
        </p:scale>
        <p:origin x="70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7FA0C-6DA9-4848-906D-099B4FA0A76C}" type="datetimeFigureOut">
              <a:rPr lang="en-US" smtClean="0"/>
              <a:t>3/26/2017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2A0A4-883C-45E0-8E9C-06D06DB3E3E7}" type="slidenum">
              <a:rPr lang="en-US" smtClean="0"/>
              <a:t>‹#›</a:t>
            </a:fld>
            <a:endParaRPr lang="en-US"/>
          </a:p>
        </p:txBody>
      </p:sp>
    </p:spTree>
    <p:extLst>
      <p:ext uri="{BB962C8B-B14F-4D97-AF65-F5344CB8AC3E}">
        <p14:creationId xmlns:p14="http://schemas.microsoft.com/office/powerpoint/2010/main" val="48455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342892" rtl="0" eaLnBrk="1" fontAlgn="auto" latinLnBrk="0" hangingPunct="1">
              <a:lnSpc>
                <a:spcPct val="100000"/>
              </a:lnSpc>
              <a:spcBef>
                <a:spcPts val="0"/>
              </a:spcBef>
              <a:spcAft>
                <a:spcPts val="0"/>
              </a:spcAft>
              <a:buClrTx/>
              <a:buSzTx/>
              <a:buFontTx/>
              <a:buNone/>
              <a:tabLst/>
              <a:defRPr/>
            </a:pPr>
            <a:fld id="{0405C3A2-0322-42B6-BC5D-7638A3A53AC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342892"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6642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6" y="1447801"/>
            <a:ext cx="8825659" cy="3329581"/>
          </a:xfrm>
        </p:spPr>
        <p:txBody>
          <a:bodyPr anchor="b"/>
          <a:lstStyle>
            <a:lvl1pPr>
              <a:defRPr sz="6480"/>
            </a:lvl1pPr>
          </a:lstStyle>
          <a:p>
            <a:r>
              <a:rPr lang="en-US" dirty="0"/>
              <a:t>Click to edit Master title style</a:t>
            </a:r>
          </a:p>
        </p:txBody>
      </p:sp>
      <p:sp>
        <p:nvSpPr>
          <p:cNvPr id="3" name="Subtitle 2"/>
          <p:cNvSpPr>
            <a:spLocks noGrp="1"/>
          </p:cNvSpPr>
          <p:nvPr>
            <p:ph type="subTitle" idx="1"/>
          </p:nvPr>
        </p:nvSpPr>
        <p:spPr>
          <a:xfrm>
            <a:off x="1154956" y="4777382"/>
            <a:ext cx="8825659" cy="861420"/>
          </a:xfrm>
        </p:spPr>
        <p:txBody>
          <a:bodyPr anchor="t"/>
          <a:lstStyle>
            <a:lvl1pPr marL="0" indent="0" algn="l">
              <a:buNone/>
              <a:defRPr cap="all">
                <a:solidFill>
                  <a:schemeClr val="accent1"/>
                </a:solidFill>
              </a:defRPr>
            </a:lvl1pPr>
            <a:lvl2pPr marL="411470" indent="0" algn="ctr">
              <a:buNone/>
              <a:defRPr>
                <a:solidFill>
                  <a:schemeClr val="tx1">
                    <a:tint val="75000"/>
                  </a:schemeClr>
                </a:solidFill>
              </a:defRPr>
            </a:lvl2pPr>
            <a:lvl3pPr marL="822940" indent="0" algn="ctr">
              <a:buNone/>
              <a:defRPr>
                <a:solidFill>
                  <a:schemeClr val="tx1">
                    <a:tint val="75000"/>
                  </a:schemeClr>
                </a:solidFill>
              </a:defRPr>
            </a:lvl3pPr>
            <a:lvl4pPr marL="1234410" indent="0" algn="ctr">
              <a:buNone/>
              <a:defRPr>
                <a:solidFill>
                  <a:schemeClr val="tx1">
                    <a:tint val="75000"/>
                  </a:schemeClr>
                </a:solidFill>
              </a:defRPr>
            </a:lvl4pPr>
            <a:lvl5pPr marL="1645879" indent="0" algn="ctr">
              <a:buNone/>
              <a:defRPr>
                <a:solidFill>
                  <a:schemeClr val="tx1">
                    <a:tint val="75000"/>
                  </a:schemeClr>
                </a:solidFill>
              </a:defRPr>
            </a:lvl5pPr>
            <a:lvl6pPr marL="2057348" indent="0" algn="ctr">
              <a:buNone/>
              <a:defRPr>
                <a:solidFill>
                  <a:schemeClr val="tx1">
                    <a:tint val="75000"/>
                  </a:schemeClr>
                </a:solidFill>
              </a:defRPr>
            </a:lvl6pPr>
            <a:lvl7pPr marL="2468818" indent="0" algn="ctr">
              <a:buNone/>
              <a:defRPr>
                <a:solidFill>
                  <a:schemeClr val="tx1">
                    <a:tint val="75000"/>
                  </a:schemeClr>
                </a:solidFill>
              </a:defRPr>
            </a:lvl7pPr>
            <a:lvl8pPr marL="2880288" indent="0" algn="ctr">
              <a:buNone/>
              <a:defRPr>
                <a:solidFill>
                  <a:schemeClr val="tx1">
                    <a:tint val="75000"/>
                  </a:schemeClr>
                </a:solidFill>
              </a:defRPr>
            </a:lvl8pPr>
            <a:lvl9pPr marL="3291758"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421263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60" y="4800588"/>
            <a:ext cx="8825657" cy="566738"/>
          </a:xfrm>
        </p:spPr>
        <p:txBody>
          <a:bodyPr anchor="b">
            <a:normAutofit/>
          </a:bodyPr>
          <a:lstStyle>
            <a:lvl1pPr algn="l">
              <a:defRPr sz="2160" b="0"/>
            </a:lvl1pPr>
          </a:lstStyle>
          <a:p>
            <a:r>
              <a:rPr lang="en-US" dirty="0"/>
              <a:t>Click to edit Master title style</a:t>
            </a:r>
          </a:p>
        </p:txBody>
      </p:sp>
      <p:sp>
        <p:nvSpPr>
          <p:cNvPr id="3" name="Picture Placeholder 2"/>
          <p:cNvSpPr>
            <a:spLocks noGrp="1" noChangeAspect="1"/>
          </p:cNvSpPr>
          <p:nvPr>
            <p:ph type="pic" idx="1"/>
          </p:nvPr>
        </p:nvSpPr>
        <p:spPr>
          <a:xfrm>
            <a:off x="1154956" y="685802"/>
            <a:ext cx="8825659"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440"/>
            </a:lvl1pPr>
            <a:lvl2pPr marL="411470" indent="0">
              <a:buNone/>
              <a:defRPr sz="1440"/>
            </a:lvl2pPr>
            <a:lvl3pPr marL="822940" indent="0">
              <a:buNone/>
              <a:defRPr sz="1440"/>
            </a:lvl3pPr>
            <a:lvl4pPr marL="1234410" indent="0">
              <a:buNone/>
              <a:defRPr sz="1440"/>
            </a:lvl4pPr>
            <a:lvl5pPr marL="1645879" indent="0">
              <a:buNone/>
              <a:defRPr sz="1440"/>
            </a:lvl5pPr>
            <a:lvl6pPr marL="2057348" indent="0">
              <a:buNone/>
              <a:defRPr sz="1440"/>
            </a:lvl6pPr>
            <a:lvl7pPr marL="2468818" indent="0">
              <a:buNone/>
              <a:defRPr sz="1440"/>
            </a:lvl7pPr>
            <a:lvl8pPr marL="2880288" indent="0">
              <a:buNone/>
              <a:defRPr sz="1440"/>
            </a:lvl8pPr>
            <a:lvl9pPr marL="3291758" indent="0">
              <a:buNone/>
              <a:defRPr sz="1440"/>
            </a:lvl9pPr>
          </a:lstStyle>
          <a:p>
            <a:r>
              <a:rPr lang="en-US" dirty="0"/>
              <a:t>Click icon to add picture</a:t>
            </a:r>
          </a:p>
        </p:txBody>
      </p:sp>
      <p:sp>
        <p:nvSpPr>
          <p:cNvPr id="4" name="Text Placeholder 3"/>
          <p:cNvSpPr>
            <a:spLocks noGrp="1"/>
          </p:cNvSpPr>
          <p:nvPr>
            <p:ph type="body" sz="half" idx="2"/>
          </p:nvPr>
        </p:nvSpPr>
        <p:spPr>
          <a:xfrm>
            <a:off x="1154956" y="5367326"/>
            <a:ext cx="8825656" cy="493712"/>
          </a:xfrm>
        </p:spPr>
        <p:txBody>
          <a:bodyPr>
            <a:normAutofit/>
          </a:bodyPr>
          <a:lstStyle>
            <a:lvl1pPr marL="0" indent="0">
              <a:buNone/>
              <a:defRPr sz="108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44456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1447800"/>
            <a:ext cx="8825659" cy="1981200"/>
          </a:xfrm>
        </p:spPr>
        <p:txBody>
          <a:bodyPr/>
          <a:lstStyle>
            <a:lvl1pPr>
              <a:defRPr sz="4320"/>
            </a:lvl1pPr>
          </a:lstStyle>
          <a:p>
            <a:r>
              <a:rPr lang="en-US" dirty="0"/>
              <a:t>Click to edit Master title style</a:t>
            </a:r>
          </a:p>
        </p:txBody>
      </p:sp>
      <p:sp>
        <p:nvSpPr>
          <p:cNvPr id="8" name="Text Placeholder 3"/>
          <p:cNvSpPr>
            <a:spLocks noGrp="1"/>
          </p:cNvSpPr>
          <p:nvPr>
            <p:ph type="body" sz="half" idx="2"/>
          </p:nvPr>
        </p:nvSpPr>
        <p:spPr>
          <a:xfrm>
            <a:off x="1154956" y="3657600"/>
            <a:ext cx="8825659" cy="2362200"/>
          </a:xfrm>
        </p:spPr>
        <p:txBody>
          <a:bodyPr anchor="ctr">
            <a:normAutofit/>
          </a:bodyPr>
          <a:lstStyle>
            <a:lvl1pPr marL="0" indent="0">
              <a:buNone/>
              <a:defRPr sz="168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4251110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1"/>
            <a:ext cx="7999315" cy="2323375"/>
          </a:xfrm>
        </p:spPr>
        <p:txBody>
          <a:bodyPr/>
          <a:lstStyle>
            <a:lvl1pPr>
              <a:defRPr sz="4320"/>
            </a:lvl1pPr>
          </a:lstStyle>
          <a:p>
            <a:r>
              <a:rPr lang="en-US" dirty="0"/>
              <a:t>Click to edit Master title style</a:t>
            </a:r>
          </a:p>
        </p:txBody>
      </p:sp>
      <p:sp>
        <p:nvSpPr>
          <p:cNvPr id="14" name="Text Placeholder 3"/>
          <p:cNvSpPr>
            <a:spLocks noGrp="1"/>
          </p:cNvSpPr>
          <p:nvPr>
            <p:ph type="body" sz="half" idx="13"/>
          </p:nvPr>
        </p:nvSpPr>
        <p:spPr>
          <a:xfrm>
            <a:off x="1930404" y="3771175"/>
            <a:ext cx="7279649" cy="342175"/>
          </a:xfrm>
        </p:spPr>
        <p:txBody>
          <a:bodyPr anchor="t">
            <a:normAutofit/>
          </a:bodyPr>
          <a:lstStyle>
            <a:lvl1pPr marL="0" indent="0">
              <a:buNone/>
              <a:defRPr lang="en-US" sz="1320" b="0" i="0" kern="1200" cap="small" dirty="0">
                <a:solidFill>
                  <a:schemeClr val="accent1"/>
                </a:solidFill>
                <a:latin typeface="+mj-lt"/>
                <a:ea typeface="+mj-ea"/>
                <a:cs typeface="+mj-cs"/>
              </a:defRPr>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10" name="Text Placeholder 3"/>
          <p:cNvSpPr>
            <a:spLocks noGrp="1"/>
          </p:cNvSpPr>
          <p:nvPr>
            <p:ph type="body" sz="half" idx="2"/>
          </p:nvPr>
        </p:nvSpPr>
        <p:spPr>
          <a:xfrm>
            <a:off x="1154956" y="4350658"/>
            <a:ext cx="8825659" cy="1676400"/>
          </a:xfrm>
        </p:spPr>
        <p:txBody>
          <a:bodyPr anchor="ctr">
            <a:normAutofit/>
          </a:bodyPr>
          <a:lstStyle>
            <a:lvl1pPr marL="0" indent="0">
              <a:buNone/>
              <a:defRPr sz="168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898295" y="971256"/>
            <a:ext cx="801912" cy="2336022"/>
          </a:xfrm>
          <a:prstGeom prst="rect">
            <a:avLst/>
          </a:prstGeom>
          <a:noFill/>
        </p:spPr>
        <p:txBody>
          <a:bodyPr wrap="square" lIns="82295" tIns="41147" rIns="82295" bIns="41147" rtlCol="0">
            <a:spAutoFit/>
          </a:bodyPr>
          <a:lstStyle>
            <a:defPPr>
              <a:defRPr lang="en-US"/>
            </a:defPPr>
            <a:lvl1pPr algn="r">
              <a:defRPr sz="12200" b="0" i="0">
                <a:solidFill>
                  <a:schemeClr val="accent1"/>
                </a:solidFill>
                <a:latin typeface="Arial"/>
                <a:ea typeface="+mj-ea"/>
                <a:cs typeface="+mj-cs"/>
              </a:defRPr>
            </a:lvl1pPr>
          </a:lstStyle>
          <a:p>
            <a:pPr lvl="0"/>
            <a:r>
              <a:rPr lang="en-US" sz="14640" dirty="0"/>
              <a:t>“</a:t>
            </a:r>
          </a:p>
        </p:txBody>
      </p:sp>
      <p:sp>
        <p:nvSpPr>
          <p:cNvPr id="13" name="TextBox 12"/>
          <p:cNvSpPr txBox="1"/>
          <p:nvPr/>
        </p:nvSpPr>
        <p:spPr>
          <a:xfrm>
            <a:off x="9330491" y="2613787"/>
            <a:ext cx="801912" cy="2336022"/>
          </a:xfrm>
          <a:prstGeom prst="rect">
            <a:avLst/>
          </a:prstGeom>
          <a:noFill/>
        </p:spPr>
        <p:txBody>
          <a:bodyPr wrap="square" lIns="82295" tIns="41147" rIns="82295" bIns="41147" rtlCol="0">
            <a:spAutoFit/>
          </a:bodyPr>
          <a:lstStyle>
            <a:defPPr>
              <a:defRPr lang="en-US"/>
            </a:defPPr>
            <a:lvl1pPr algn="r">
              <a:defRPr sz="12200" b="0" i="0">
                <a:solidFill>
                  <a:schemeClr val="accent1"/>
                </a:solidFill>
                <a:latin typeface="Arial"/>
                <a:ea typeface="+mj-ea"/>
                <a:cs typeface="+mj-cs"/>
              </a:defRPr>
            </a:lvl1pPr>
          </a:lstStyle>
          <a:p>
            <a:pPr lvl="0"/>
            <a:r>
              <a:rPr lang="en-US" sz="14640" dirty="0"/>
              <a:t>”</a:t>
            </a:r>
          </a:p>
        </p:txBody>
      </p:sp>
    </p:spTree>
    <p:extLst>
      <p:ext uri="{BB962C8B-B14F-4D97-AF65-F5344CB8AC3E}">
        <p14:creationId xmlns:p14="http://schemas.microsoft.com/office/powerpoint/2010/main" val="1445263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7" y="3124204"/>
            <a:ext cx="8825660" cy="1653180"/>
          </a:xfrm>
        </p:spPr>
        <p:txBody>
          <a:bodyPr anchor="b"/>
          <a:lstStyle>
            <a:lvl1pPr algn="l">
              <a:defRPr sz="3600" b="0" cap="none"/>
            </a:lvl1pPr>
          </a:lstStyle>
          <a:p>
            <a:r>
              <a:rPr lang="en-US" dirty="0"/>
              <a:t>Click to edit Master title style</a:t>
            </a:r>
          </a:p>
        </p:txBody>
      </p:sp>
      <p:sp>
        <p:nvSpPr>
          <p:cNvPr id="3" name="Text Placeholder 2"/>
          <p:cNvSpPr>
            <a:spLocks noGrp="1"/>
          </p:cNvSpPr>
          <p:nvPr>
            <p:ph type="body" idx="1"/>
          </p:nvPr>
        </p:nvSpPr>
        <p:spPr>
          <a:xfrm>
            <a:off x="1154956" y="4777381"/>
            <a:ext cx="8825659" cy="860400"/>
          </a:xfrm>
        </p:spPr>
        <p:txBody>
          <a:bodyPr anchor="t"/>
          <a:lstStyle>
            <a:lvl1pPr marL="0" indent="0" algn="l">
              <a:buNone/>
              <a:defRPr sz="1800" cap="none">
                <a:solidFill>
                  <a:schemeClr val="accent1"/>
                </a:solidFill>
              </a:defRPr>
            </a:lvl1pPr>
            <a:lvl2pPr marL="411470" indent="0">
              <a:buNone/>
              <a:defRPr sz="1680">
                <a:solidFill>
                  <a:schemeClr val="tx1">
                    <a:tint val="75000"/>
                  </a:schemeClr>
                </a:solidFill>
              </a:defRPr>
            </a:lvl2pPr>
            <a:lvl3pPr marL="822940" indent="0">
              <a:buNone/>
              <a:defRPr sz="1440">
                <a:solidFill>
                  <a:schemeClr val="tx1">
                    <a:tint val="75000"/>
                  </a:schemeClr>
                </a:solidFill>
              </a:defRPr>
            </a:lvl3pPr>
            <a:lvl4pPr marL="1234410" indent="0">
              <a:buNone/>
              <a:defRPr sz="1320">
                <a:solidFill>
                  <a:schemeClr val="tx1">
                    <a:tint val="75000"/>
                  </a:schemeClr>
                </a:solidFill>
              </a:defRPr>
            </a:lvl4pPr>
            <a:lvl5pPr marL="1645879" indent="0">
              <a:buNone/>
              <a:defRPr sz="1320">
                <a:solidFill>
                  <a:schemeClr val="tx1">
                    <a:tint val="75000"/>
                  </a:schemeClr>
                </a:solidFill>
              </a:defRPr>
            </a:lvl5pPr>
            <a:lvl6pPr marL="2057348" indent="0">
              <a:buNone/>
              <a:defRPr sz="1320">
                <a:solidFill>
                  <a:schemeClr val="tx1">
                    <a:tint val="75000"/>
                  </a:schemeClr>
                </a:solidFill>
              </a:defRPr>
            </a:lvl6pPr>
            <a:lvl7pPr marL="2468818" indent="0">
              <a:buNone/>
              <a:defRPr sz="1320">
                <a:solidFill>
                  <a:schemeClr val="tx1">
                    <a:tint val="75000"/>
                  </a:schemeClr>
                </a:solidFill>
              </a:defRPr>
            </a:lvl7pPr>
            <a:lvl8pPr marL="2880288" indent="0">
              <a:buNone/>
              <a:defRPr sz="1320">
                <a:solidFill>
                  <a:schemeClr val="tx1">
                    <a:tint val="75000"/>
                  </a:schemeClr>
                </a:solidFill>
              </a:defRPr>
            </a:lvl8pPr>
            <a:lvl9pPr marL="3291758" indent="0">
              <a:buNone/>
              <a:defRPr sz="132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157065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40"/>
            </a:lvl1pPr>
          </a:lstStyle>
          <a:p>
            <a:r>
              <a:rPr lang="en-US" dirty="0"/>
              <a:t>Click to edit Master title style</a:t>
            </a:r>
          </a:p>
        </p:txBody>
      </p:sp>
      <p:sp>
        <p:nvSpPr>
          <p:cNvPr id="3" name="Text Placeholder 2"/>
          <p:cNvSpPr>
            <a:spLocks noGrp="1"/>
          </p:cNvSpPr>
          <p:nvPr>
            <p:ph type="body" idx="1"/>
          </p:nvPr>
        </p:nvSpPr>
        <p:spPr>
          <a:xfrm>
            <a:off x="632948" y="1981203"/>
            <a:ext cx="2946867"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16" name="Text Placeholder 3"/>
          <p:cNvSpPr>
            <a:spLocks noGrp="1"/>
          </p:cNvSpPr>
          <p:nvPr>
            <p:ph type="body" sz="half" idx="15"/>
          </p:nvPr>
        </p:nvSpPr>
        <p:spPr>
          <a:xfrm>
            <a:off x="652466" y="2667001"/>
            <a:ext cx="2927351" cy="3589339"/>
          </a:xfrm>
        </p:spPr>
        <p:txBody>
          <a:bodyPr anchor="t">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5" name="Text Placeholder 4"/>
          <p:cNvSpPr>
            <a:spLocks noGrp="1"/>
          </p:cNvSpPr>
          <p:nvPr>
            <p:ph type="body" sz="quarter" idx="3"/>
          </p:nvPr>
        </p:nvSpPr>
        <p:spPr>
          <a:xfrm>
            <a:off x="3883664" y="1981203"/>
            <a:ext cx="2936241"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19" name="Text Placeholder 3"/>
          <p:cNvSpPr>
            <a:spLocks noGrp="1"/>
          </p:cNvSpPr>
          <p:nvPr>
            <p:ph type="body" sz="half" idx="16"/>
          </p:nvPr>
        </p:nvSpPr>
        <p:spPr>
          <a:xfrm>
            <a:off x="3873105" y="2667001"/>
            <a:ext cx="2946795" cy="3589339"/>
          </a:xfrm>
        </p:spPr>
        <p:txBody>
          <a:bodyPr anchor="t">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14" name="Text Placeholder 4"/>
          <p:cNvSpPr>
            <a:spLocks noGrp="1"/>
          </p:cNvSpPr>
          <p:nvPr>
            <p:ph type="body" sz="quarter" idx="13"/>
          </p:nvPr>
        </p:nvSpPr>
        <p:spPr>
          <a:xfrm>
            <a:off x="7124704" y="1981203"/>
            <a:ext cx="2932113"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20" name="Text Placeholder 3"/>
          <p:cNvSpPr>
            <a:spLocks noGrp="1"/>
          </p:cNvSpPr>
          <p:nvPr>
            <p:ph type="body" sz="half" idx="17"/>
          </p:nvPr>
        </p:nvSpPr>
        <p:spPr>
          <a:xfrm>
            <a:off x="7124704" y="2667001"/>
            <a:ext cx="2932113" cy="3589339"/>
          </a:xfrm>
        </p:spPr>
        <p:txBody>
          <a:bodyPr anchor="t">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1"/>
            <a:ext cx="0" cy="396688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3/26/2017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420101354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40"/>
            </a:lvl1pPr>
          </a:lstStyle>
          <a:p>
            <a:r>
              <a:rPr lang="en-US" dirty="0"/>
              <a:t>Click to edit Master title style</a:t>
            </a:r>
          </a:p>
        </p:txBody>
      </p:sp>
      <p:sp>
        <p:nvSpPr>
          <p:cNvPr id="3" name="Text Placeholder 2"/>
          <p:cNvSpPr>
            <a:spLocks noGrp="1"/>
          </p:cNvSpPr>
          <p:nvPr>
            <p:ph type="body" idx="1"/>
          </p:nvPr>
        </p:nvSpPr>
        <p:spPr>
          <a:xfrm>
            <a:off x="652464" y="4250951"/>
            <a:ext cx="2940051"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29" name="Picture Placeholder 2"/>
          <p:cNvSpPr>
            <a:spLocks noGrp="1" noChangeAspect="1"/>
          </p:cNvSpPr>
          <p:nvPr>
            <p:ph type="pic" idx="15"/>
          </p:nvPr>
        </p:nvSpPr>
        <p:spPr>
          <a:xfrm>
            <a:off x="652464"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440"/>
            </a:lvl1pPr>
            <a:lvl2pPr marL="411470" indent="0">
              <a:buNone/>
              <a:defRPr sz="1440"/>
            </a:lvl2pPr>
            <a:lvl3pPr marL="822940" indent="0">
              <a:buNone/>
              <a:defRPr sz="1440"/>
            </a:lvl3pPr>
            <a:lvl4pPr marL="1234410" indent="0">
              <a:buNone/>
              <a:defRPr sz="1440"/>
            </a:lvl4pPr>
            <a:lvl5pPr marL="1645879" indent="0">
              <a:buNone/>
              <a:defRPr sz="1440"/>
            </a:lvl5pPr>
            <a:lvl6pPr marL="2057348" indent="0">
              <a:buNone/>
              <a:defRPr sz="1440"/>
            </a:lvl6pPr>
            <a:lvl7pPr marL="2468818" indent="0">
              <a:buNone/>
              <a:defRPr sz="1440"/>
            </a:lvl7pPr>
            <a:lvl8pPr marL="2880288" indent="0">
              <a:buNone/>
              <a:defRPr sz="1440"/>
            </a:lvl8pPr>
            <a:lvl9pPr marL="3291758" indent="0">
              <a:buNone/>
              <a:defRPr sz="1440"/>
            </a:lvl9pPr>
          </a:lstStyle>
          <a:p>
            <a:r>
              <a:rPr lang="en-US" dirty="0"/>
              <a:t>Click icon to add picture</a:t>
            </a:r>
          </a:p>
        </p:txBody>
      </p:sp>
      <p:sp>
        <p:nvSpPr>
          <p:cNvPr id="22" name="Text Placeholder 3"/>
          <p:cNvSpPr>
            <a:spLocks noGrp="1"/>
          </p:cNvSpPr>
          <p:nvPr>
            <p:ph type="body" sz="half" idx="18"/>
          </p:nvPr>
        </p:nvSpPr>
        <p:spPr>
          <a:xfrm>
            <a:off x="652464" y="4827212"/>
            <a:ext cx="2940051" cy="659189"/>
          </a:xfrm>
        </p:spPr>
        <p:txBody>
          <a:bodyPr anchor="t">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5" name="Text Placeholder 4"/>
          <p:cNvSpPr>
            <a:spLocks noGrp="1"/>
          </p:cNvSpPr>
          <p:nvPr>
            <p:ph type="body" sz="quarter" idx="3"/>
          </p:nvPr>
        </p:nvSpPr>
        <p:spPr>
          <a:xfrm>
            <a:off x="3889376" y="4250951"/>
            <a:ext cx="2930525"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30" name="Picture Placeholder 2"/>
          <p:cNvSpPr>
            <a:spLocks noGrp="1" noChangeAspect="1"/>
          </p:cNvSpPr>
          <p:nvPr>
            <p:ph type="pic" idx="21"/>
          </p:nvPr>
        </p:nvSpPr>
        <p:spPr>
          <a:xfrm>
            <a:off x="3889376"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440"/>
            </a:lvl1pPr>
            <a:lvl2pPr marL="411470" indent="0">
              <a:buNone/>
              <a:defRPr sz="1440"/>
            </a:lvl2pPr>
            <a:lvl3pPr marL="822940" indent="0">
              <a:buNone/>
              <a:defRPr sz="1440"/>
            </a:lvl3pPr>
            <a:lvl4pPr marL="1234410" indent="0">
              <a:buNone/>
              <a:defRPr sz="1440"/>
            </a:lvl4pPr>
            <a:lvl5pPr marL="1645879" indent="0">
              <a:buNone/>
              <a:defRPr sz="1440"/>
            </a:lvl5pPr>
            <a:lvl6pPr marL="2057348" indent="0">
              <a:buNone/>
              <a:defRPr sz="1440"/>
            </a:lvl6pPr>
            <a:lvl7pPr marL="2468818" indent="0">
              <a:buNone/>
              <a:defRPr sz="1440"/>
            </a:lvl7pPr>
            <a:lvl8pPr marL="2880288" indent="0">
              <a:buNone/>
              <a:defRPr sz="1440"/>
            </a:lvl8pPr>
            <a:lvl9pPr marL="3291758" indent="0">
              <a:buNone/>
              <a:defRPr sz="1440"/>
            </a:lvl9pPr>
          </a:lstStyle>
          <a:p>
            <a:r>
              <a:rPr lang="en-US" dirty="0"/>
              <a:t>Click icon to add picture</a:t>
            </a:r>
          </a:p>
        </p:txBody>
      </p:sp>
      <p:sp>
        <p:nvSpPr>
          <p:cNvPr id="23" name="Text Placeholder 3"/>
          <p:cNvSpPr>
            <a:spLocks noGrp="1"/>
          </p:cNvSpPr>
          <p:nvPr>
            <p:ph type="body" sz="half" idx="19"/>
          </p:nvPr>
        </p:nvSpPr>
        <p:spPr>
          <a:xfrm>
            <a:off x="3888025" y="4827212"/>
            <a:ext cx="2934407" cy="659189"/>
          </a:xfrm>
        </p:spPr>
        <p:txBody>
          <a:bodyPr anchor="t">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14" name="Text Placeholder 4"/>
          <p:cNvSpPr>
            <a:spLocks noGrp="1"/>
          </p:cNvSpPr>
          <p:nvPr>
            <p:ph type="body" sz="quarter" idx="13"/>
          </p:nvPr>
        </p:nvSpPr>
        <p:spPr>
          <a:xfrm>
            <a:off x="7124704" y="4250951"/>
            <a:ext cx="2932113"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31" name="Picture Placeholder 2"/>
          <p:cNvSpPr>
            <a:spLocks noGrp="1" noChangeAspect="1"/>
          </p:cNvSpPr>
          <p:nvPr>
            <p:ph type="pic" idx="22"/>
          </p:nvPr>
        </p:nvSpPr>
        <p:spPr>
          <a:xfrm>
            <a:off x="7124704"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440"/>
            </a:lvl1pPr>
            <a:lvl2pPr marL="411470" indent="0">
              <a:buNone/>
              <a:defRPr sz="1440"/>
            </a:lvl2pPr>
            <a:lvl3pPr marL="822940" indent="0">
              <a:buNone/>
              <a:defRPr sz="1440"/>
            </a:lvl3pPr>
            <a:lvl4pPr marL="1234410" indent="0">
              <a:buNone/>
              <a:defRPr sz="1440"/>
            </a:lvl4pPr>
            <a:lvl5pPr marL="1645879" indent="0">
              <a:buNone/>
              <a:defRPr sz="1440"/>
            </a:lvl5pPr>
            <a:lvl6pPr marL="2057348" indent="0">
              <a:buNone/>
              <a:defRPr sz="1440"/>
            </a:lvl6pPr>
            <a:lvl7pPr marL="2468818" indent="0">
              <a:buNone/>
              <a:defRPr sz="1440"/>
            </a:lvl7pPr>
            <a:lvl8pPr marL="2880288" indent="0">
              <a:buNone/>
              <a:defRPr sz="1440"/>
            </a:lvl8pPr>
            <a:lvl9pPr marL="3291758" indent="0">
              <a:buNone/>
              <a:defRPr sz="1440"/>
            </a:lvl9pPr>
          </a:lstStyle>
          <a:p>
            <a:r>
              <a:rPr lang="en-US" dirty="0"/>
              <a:t>Click icon to add picture</a:t>
            </a:r>
          </a:p>
        </p:txBody>
      </p:sp>
      <p:sp>
        <p:nvSpPr>
          <p:cNvPr id="24" name="Text Placeholder 3"/>
          <p:cNvSpPr>
            <a:spLocks noGrp="1"/>
          </p:cNvSpPr>
          <p:nvPr>
            <p:ph type="body" sz="half" idx="20"/>
          </p:nvPr>
        </p:nvSpPr>
        <p:spPr>
          <a:xfrm>
            <a:off x="7124576" y="4827209"/>
            <a:ext cx="2935997" cy="659189"/>
          </a:xfrm>
        </p:spPr>
        <p:txBody>
          <a:bodyPr anchor="t">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1"/>
            <a:ext cx="0" cy="396688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3/26/2017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69735995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347479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4" y="430214"/>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4" y="887416"/>
            <a:ext cx="7423149" cy="5368924"/>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432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9572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60" y="2861736"/>
            <a:ext cx="8825657" cy="1915646"/>
          </a:xfrm>
        </p:spPr>
        <p:txBody>
          <a:bodyPr anchor="b"/>
          <a:lstStyle>
            <a:lvl1pPr algn="l">
              <a:defRPr sz="3600" b="0" cap="none"/>
            </a:lvl1pPr>
          </a:lstStyle>
          <a:p>
            <a:r>
              <a:rPr lang="en-US" dirty="0"/>
              <a:t>Click to edit Master title style</a:t>
            </a:r>
          </a:p>
        </p:txBody>
      </p:sp>
      <p:sp>
        <p:nvSpPr>
          <p:cNvPr id="3" name="Text Placeholder 2"/>
          <p:cNvSpPr>
            <a:spLocks noGrp="1"/>
          </p:cNvSpPr>
          <p:nvPr>
            <p:ph type="body" idx="1"/>
          </p:nvPr>
        </p:nvSpPr>
        <p:spPr>
          <a:xfrm>
            <a:off x="1154956" y="4777381"/>
            <a:ext cx="8825659" cy="860400"/>
          </a:xfrm>
        </p:spPr>
        <p:txBody>
          <a:bodyPr anchor="t"/>
          <a:lstStyle>
            <a:lvl1pPr marL="0" indent="0" algn="l">
              <a:buNone/>
              <a:defRPr sz="1800" cap="all">
                <a:solidFill>
                  <a:schemeClr val="accent1"/>
                </a:solidFill>
              </a:defRPr>
            </a:lvl1pPr>
            <a:lvl2pPr marL="411470" indent="0">
              <a:buNone/>
              <a:defRPr sz="1680">
                <a:solidFill>
                  <a:schemeClr val="tx1">
                    <a:tint val="75000"/>
                  </a:schemeClr>
                </a:solidFill>
              </a:defRPr>
            </a:lvl2pPr>
            <a:lvl3pPr marL="822940" indent="0">
              <a:buNone/>
              <a:defRPr sz="1440">
                <a:solidFill>
                  <a:schemeClr val="tx1">
                    <a:tint val="75000"/>
                  </a:schemeClr>
                </a:solidFill>
              </a:defRPr>
            </a:lvl3pPr>
            <a:lvl4pPr marL="1234410" indent="0">
              <a:buNone/>
              <a:defRPr sz="1320">
                <a:solidFill>
                  <a:schemeClr val="tx1">
                    <a:tint val="75000"/>
                  </a:schemeClr>
                </a:solidFill>
              </a:defRPr>
            </a:lvl4pPr>
            <a:lvl5pPr marL="1645879" indent="0">
              <a:buNone/>
              <a:defRPr sz="1320">
                <a:solidFill>
                  <a:schemeClr val="tx1">
                    <a:tint val="75000"/>
                  </a:schemeClr>
                </a:solidFill>
              </a:defRPr>
            </a:lvl5pPr>
            <a:lvl6pPr marL="2057348" indent="0">
              <a:buNone/>
              <a:defRPr sz="1320">
                <a:solidFill>
                  <a:schemeClr val="tx1">
                    <a:tint val="75000"/>
                  </a:schemeClr>
                </a:solidFill>
              </a:defRPr>
            </a:lvl6pPr>
            <a:lvl7pPr marL="2468818" indent="0">
              <a:buNone/>
              <a:defRPr sz="1320">
                <a:solidFill>
                  <a:schemeClr val="tx1">
                    <a:tint val="75000"/>
                  </a:schemeClr>
                </a:solidFill>
              </a:defRPr>
            </a:lvl7pPr>
            <a:lvl8pPr marL="2880288" indent="0">
              <a:buNone/>
              <a:defRPr sz="1320">
                <a:solidFill>
                  <a:schemeClr val="tx1">
                    <a:tint val="75000"/>
                  </a:schemeClr>
                </a:solidFill>
              </a:defRPr>
            </a:lvl8pPr>
            <a:lvl9pPr marL="3291758" indent="0">
              <a:buNone/>
              <a:defRPr sz="132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09375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3" y="2060578"/>
            <a:ext cx="4396339" cy="4195763"/>
          </a:xfrm>
        </p:spPr>
        <p:txBody>
          <a:bodyPr>
            <a:normAutofit/>
          </a:bodyPr>
          <a:lstStyle>
            <a:lvl1pPr>
              <a:defRPr sz="1680"/>
            </a:lvl1pPr>
            <a:lvl2pPr>
              <a:defRPr sz="1440"/>
            </a:lvl2pPr>
            <a:lvl3pPr>
              <a:defRPr sz="1320"/>
            </a:lvl3pPr>
            <a:lvl4pPr>
              <a:defRPr sz="1080"/>
            </a:lvl4pPr>
            <a:lvl5pPr>
              <a:defRPr sz="1080"/>
            </a:lvl5pPr>
            <a:lvl6pPr>
              <a:defRPr sz="1080"/>
            </a:lvl6pPr>
            <a:lvl7pPr>
              <a:defRPr sz="1080"/>
            </a:lvl7pPr>
            <a:lvl8pPr>
              <a:defRPr sz="1080"/>
            </a:lvl8pPr>
            <a:lvl9pPr>
              <a:defRPr sz="108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5" y="2056092"/>
            <a:ext cx="4396341" cy="4200245"/>
          </a:xfrm>
        </p:spPr>
        <p:txBody>
          <a:bodyPr>
            <a:normAutofit/>
          </a:bodyPr>
          <a:lstStyle>
            <a:lvl1pPr>
              <a:defRPr sz="1680"/>
            </a:lvl1pPr>
            <a:lvl2pPr>
              <a:defRPr sz="1440"/>
            </a:lvl2pPr>
            <a:lvl3pPr>
              <a:defRPr sz="1320"/>
            </a:lvl3pPr>
            <a:lvl4pPr>
              <a:defRPr sz="1080"/>
            </a:lvl4pPr>
            <a:lvl5pPr>
              <a:defRPr sz="1080"/>
            </a:lvl5pPr>
            <a:lvl6pPr>
              <a:defRPr sz="1080"/>
            </a:lvl6pPr>
            <a:lvl7pPr>
              <a:defRPr sz="1080"/>
            </a:lvl7pPr>
            <a:lvl8pPr>
              <a:defRPr sz="1080"/>
            </a:lvl8pPr>
            <a:lvl9pPr>
              <a:defRPr sz="108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54232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3"/>
            <a:ext cx="4396339"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4" name="Content Placeholder 3"/>
          <p:cNvSpPr>
            <a:spLocks noGrp="1"/>
          </p:cNvSpPr>
          <p:nvPr>
            <p:ph sz="half" idx="2"/>
          </p:nvPr>
        </p:nvSpPr>
        <p:spPr>
          <a:xfrm>
            <a:off x="1103313" y="2514601"/>
            <a:ext cx="4396339" cy="3741739"/>
          </a:xfrm>
        </p:spPr>
        <p:txBody>
          <a:bodyPr>
            <a:normAutofit/>
          </a:bodyPr>
          <a:lstStyle>
            <a:lvl1pPr>
              <a:defRPr sz="1680"/>
            </a:lvl1pPr>
            <a:lvl2pPr>
              <a:defRPr sz="1440"/>
            </a:lvl2pPr>
            <a:lvl3pPr>
              <a:defRPr sz="1320"/>
            </a:lvl3pPr>
            <a:lvl4pPr>
              <a:defRPr sz="1080"/>
            </a:lvl4pPr>
            <a:lvl5pPr>
              <a:defRPr sz="1080"/>
            </a:lvl5pPr>
            <a:lvl6pPr>
              <a:defRPr sz="1080"/>
            </a:lvl6pPr>
            <a:lvl7pPr>
              <a:defRPr sz="1080"/>
            </a:lvl7pPr>
            <a:lvl8pPr>
              <a:defRPr sz="1080"/>
            </a:lvl8pPr>
            <a:lvl9pPr>
              <a:defRPr sz="108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7" y="1905003"/>
            <a:ext cx="4396339" cy="576263"/>
          </a:xfrm>
        </p:spPr>
        <p:txBody>
          <a:bodyPr anchor="b">
            <a:noAutofit/>
          </a:bodyPr>
          <a:lstStyle>
            <a:lvl1pPr marL="0" indent="0">
              <a:buNone/>
              <a:defRPr sz="2160" b="0">
                <a:solidFill>
                  <a:schemeClr val="accent1"/>
                </a:solidFill>
              </a:defRPr>
            </a:lvl1pPr>
            <a:lvl2pPr marL="411470" indent="0">
              <a:buNone/>
              <a:defRPr sz="1800" b="1"/>
            </a:lvl2pPr>
            <a:lvl3pPr marL="822940" indent="0">
              <a:buNone/>
              <a:defRPr sz="1680" b="1"/>
            </a:lvl3pPr>
            <a:lvl4pPr marL="1234410" indent="0">
              <a:buNone/>
              <a:defRPr sz="1440" b="1"/>
            </a:lvl4pPr>
            <a:lvl5pPr marL="1645879" indent="0">
              <a:buNone/>
              <a:defRPr sz="1440" b="1"/>
            </a:lvl5pPr>
            <a:lvl6pPr marL="2057348" indent="0">
              <a:buNone/>
              <a:defRPr sz="1440" b="1"/>
            </a:lvl6pPr>
            <a:lvl7pPr marL="2468818" indent="0">
              <a:buNone/>
              <a:defRPr sz="1440" b="1"/>
            </a:lvl7pPr>
            <a:lvl8pPr marL="2880288" indent="0">
              <a:buNone/>
              <a:defRPr sz="1440" b="1"/>
            </a:lvl8pPr>
            <a:lvl9pPr marL="3291758" indent="0">
              <a:buNone/>
              <a:defRPr sz="1440" b="1"/>
            </a:lvl9pPr>
          </a:lstStyle>
          <a:p>
            <a:pPr lvl="0"/>
            <a:r>
              <a:rPr lang="en-US" dirty="0"/>
              <a:t>Edit Master text styles</a:t>
            </a:r>
          </a:p>
        </p:txBody>
      </p:sp>
      <p:sp>
        <p:nvSpPr>
          <p:cNvPr id="6" name="Content Placeholder 5"/>
          <p:cNvSpPr>
            <a:spLocks noGrp="1"/>
          </p:cNvSpPr>
          <p:nvPr>
            <p:ph sz="quarter" idx="4"/>
          </p:nvPr>
        </p:nvSpPr>
        <p:spPr>
          <a:xfrm>
            <a:off x="5654497" y="2514601"/>
            <a:ext cx="4396339" cy="3741739"/>
          </a:xfrm>
        </p:spPr>
        <p:txBody>
          <a:bodyPr>
            <a:normAutofit/>
          </a:bodyPr>
          <a:lstStyle>
            <a:lvl1pPr>
              <a:defRPr sz="1680"/>
            </a:lvl1pPr>
            <a:lvl2pPr>
              <a:defRPr sz="1440"/>
            </a:lvl2pPr>
            <a:lvl3pPr>
              <a:defRPr sz="1320"/>
            </a:lvl3pPr>
            <a:lvl4pPr>
              <a:defRPr sz="1080"/>
            </a:lvl4pPr>
            <a:lvl5pPr>
              <a:defRPr sz="1080"/>
            </a:lvl5pPr>
            <a:lvl6pPr>
              <a:defRPr sz="1080"/>
            </a:lvl6pPr>
            <a:lvl7pPr>
              <a:defRPr sz="1080"/>
            </a:lvl7pPr>
            <a:lvl8pPr>
              <a:defRPr sz="1080"/>
            </a:lvl8pPr>
            <a:lvl9pPr>
              <a:defRPr sz="108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3/26/2017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58177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826387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15788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16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1800"/>
            </a:lvl1pPr>
            <a:lvl2pPr>
              <a:defRPr sz="1680"/>
            </a:lvl2pPr>
            <a:lvl3pPr>
              <a:defRPr sz="1440"/>
            </a:lvl3pPr>
            <a:lvl4pPr>
              <a:defRPr sz="1320"/>
            </a:lvl4pPr>
            <a:lvl5pPr>
              <a:defRPr sz="1320"/>
            </a:lvl5pPr>
            <a:lvl6pPr>
              <a:defRPr sz="1320"/>
            </a:lvl6pPr>
            <a:lvl7pPr>
              <a:defRPr sz="1320"/>
            </a:lvl7pPr>
            <a:lvl8pPr>
              <a:defRPr sz="1320"/>
            </a:lvl8pPr>
            <a:lvl9pPr>
              <a:defRPr sz="132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8" y="3129284"/>
            <a:ext cx="3401063" cy="2895599"/>
          </a:xfrm>
        </p:spPr>
        <p:txBody>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96841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8" y="1854192"/>
            <a:ext cx="5092907" cy="1574808"/>
          </a:xfrm>
        </p:spPr>
        <p:txBody>
          <a:bodyPr anchor="b">
            <a:normAutofit/>
          </a:bodyPr>
          <a:lstStyle>
            <a:lvl1pPr algn="l">
              <a:defRPr sz="3240" b="0"/>
            </a:lvl1pPr>
          </a:lstStyle>
          <a:p>
            <a:r>
              <a:rPr lang="en-US" dirty="0"/>
              <a:t>Click to edit Master title style</a:t>
            </a:r>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440"/>
            </a:lvl1pPr>
            <a:lvl2pPr marL="411470" indent="0">
              <a:buNone/>
              <a:defRPr sz="1440"/>
            </a:lvl2pPr>
            <a:lvl3pPr marL="822940" indent="0">
              <a:buNone/>
              <a:defRPr sz="1440"/>
            </a:lvl3pPr>
            <a:lvl4pPr marL="1234410" indent="0">
              <a:buNone/>
              <a:defRPr sz="1440"/>
            </a:lvl4pPr>
            <a:lvl5pPr marL="1645879" indent="0">
              <a:buNone/>
              <a:defRPr sz="1440"/>
            </a:lvl5pPr>
            <a:lvl6pPr marL="2057348" indent="0">
              <a:buNone/>
              <a:defRPr sz="1440"/>
            </a:lvl6pPr>
            <a:lvl7pPr marL="2468818" indent="0">
              <a:buNone/>
              <a:defRPr sz="1440"/>
            </a:lvl7pPr>
            <a:lvl8pPr marL="2880288" indent="0">
              <a:buNone/>
              <a:defRPr sz="1440"/>
            </a:lvl8pPr>
            <a:lvl9pPr marL="3291758" indent="0">
              <a:buNone/>
              <a:defRPr sz="1440"/>
            </a:lvl9pPr>
          </a:lstStyle>
          <a:p>
            <a:r>
              <a:rPr lang="en-US" dirty="0"/>
              <a:t>Click icon to add picture</a:t>
            </a:r>
          </a:p>
        </p:txBody>
      </p:sp>
      <p:sp>
        <p:nvSpPr>
          <p:cNvPr id="4" name="Text Placeholder 3"/>
          <p:cNvSpPr>
            <a:spLocks noGrp="1"/>
          </p:cNvSpPr>
          <p:nvPr>
            <p:ph type="body" sz="half" idx="2"/>
          </p:nvPr>
        </p:nvSpPr>
        <p:spPr>
          <a:xfrm>
            <a:off x="1154956" y="3657600"/>
            <a:ext cx="5084979" cy="1371600"/>
          </a:xfrm>
        </p:spPr>
        <p:txBody>
          <a:bodyPr>
            <a:normAutofit/>
          </a:bodyPr>
          <a:lstStyle>
            <a:lvl1pPr marL="0" indent="0">
              <a:buNone/>
              <a:defRPr sz="1320"/>
            </a:lvl1pPr>
            <a:lvl2pPr marL="411470" indent="0">
              <a:buNone/>
              <a:defRPr sz="1080"/>
            </a:lvl2pPr>
            <a:lvl3pPr marL="822940" indent="0">
              <a:buNone/>
              <a:defRPr sz="960"/>
            </a:lvl3pPr>
            <a:lvl4pPr marL="1234410" indent="0">
              <a:buNone/>
              <a:defRPr sz="840"/>
            </a:lvl4pPr>
            <a:lvl5pPr marL="1645879" indent="0">
              <a:buNone/>
              <a:defRPr sz="840"/>
            </a:lvl5pPr>
            <a:lvl6pPr marL="2057348" indent="0">
              <a:buNone/>
              <a:defRPr sz="840"/>
            </a:lvl6pPr>
            <a:lvl7pPr marL="2468818" indent="0">
              <a:buNone/>
              <a:defRPr sz="840"/>
            </a:lvl7pPr>
            <a:lvl8pPr marL="2880288" indent="0">
              <a:buNone/>
              <a:defRPr sz="840"/>
            </a:lvl8pPr>
            <a:lvl9pPr marL="3291758" indent="0">
              <a:buNone/>
              <a:defRPr sz="84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98586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3" y="2669686"/>
            <a:ext cx="4037012" cy="4188314"/>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3"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3" y="4"/>
            <a:ext cx="1603387" cy="1141406"/>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5" y="6096000"/>
            <a:ext cx="993735"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3" y="452717"/>
            <a:ext cx="9404723" cy="1400531"/>
          </a:xfrm>
          <a:prstGeom prst="rect">
            <a:avLst/>
          </a:prstGeom>
        </p:spPr>
        <p:txBody>
          <a:bodyPr vert="horz" lIns="68579" tIns="34289" rIns="68579" bIns="34289" rtlCol="0" anchor="t">
            <a:noAutofit/>
          </a:bodyPr>
          <a:lstStyle/>
          <a:p>
            <a:r>
              <a:rPr lang="en-US" dirty="0"/>
              <a:t>Click to edit Master title style</a:t>
            </a:r>
          </a:p>
        </p:txBody>
      </p:sp>
      <p:sp>
        <p:nvSpPr>
          <p:cNvPr id="3" name="Text Placeholder 2"/>
          <p:cNvSpPr>
            <a:spLocks noGrp="1"/>
          </p:cNvSpPr>
          <p:nvPr>
            <p:ph type="body" idx="1"/>
          </p:nvPr>
        </p:nvSpPr>
        <p:spPr>
          <a:xfrm>
            <a:off x="1103312" y="2052920"/>
            <a:ext cx="8946541" cy="4195481"/>
          </a:xfrm>
          <a:prstGeom prst="rect">
            <a:avLst/>
          </a:prstGeom>
        </p:spPr>
        <p:txBody>
          <a:bodyPr vert="horz" lIns="68579" tIns="34289" rIns="68579" bIns="34289"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43" y="1790704"/>
            <a:ext cx="990599" cy="304799"/>
          </a:xfrm>
          <a:prstGeom prst="rect">
            <a:avLst/>
          </a:prstGeom>
        </p:spPr>
        <p:txBody>
          <a:bodyPr vert="horz" lIns="68579" tIns="34289" rIns="68579" bIns="34289" rtlCol="0" anchor="t"/>
          <a:lstStyle>
            <a:lvl1pPr algn="l">
              <a:defRPr sz="960" b="0" i="0">
                <a:solidFill>
                  <a:schemeClr val="tx1">
                    <a:tint val="75000"/>
                    <a:alpha val="60000"/>
                  </a:schemeClr>
                </a:solidFill>
              </a:defRPr>
            </a:lvl1pPr>
          </a:lstStyle>
          <a:p>
            <a:fld id="{4AAD347D-5ACD-4C99-B74B-A9C85AD731AF}" type="datetimeFigureOut">
              <a:rPr lang="en-US" dirty="0"/>
              <a:pPr/>
              <a:t>3/26/2017</a:t>
            </a:fld>
            <a:endParaRPr lang="en-US" dirty="0"/>
          </a:p>
        </p:txBody>
      </p:sp>
      <p:sp>
        <p:nvSpPr>
          <p:cNvPr id="5" name="Footer Placeholder 4"/>
          <p:cNvSpPr>
            <a:spLocks noGrp="1"/>
          </p:cNvSpPr>
          <p:nvPr>
            <p:ph type="ftr" sz="quarter" idx="3"/>
          </p:nvPr>
        </p:nvSpPr>
        <p:spPr>
          <a:xfrm rot="5400000">
            <a:off x="8951573" y="3225301"/>
            <a:ext cx="3859795" cy="304801"/>
          </a:xfrm>
          <a:prstGeom prst="rect">
            <a:avLst/>
          </a:prstGeom>
        </p:spPr>
        <p:txBody>
          <a:bodyPr vert="horz" lIns="68579" tIns="34289" rIns="68579" bIns="34289" rtlCol="0" anchor="b"/>
          <a:lstStyle>
            <a:lvl1pPr algn="l">
              <a:defRPr sz="96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5" y="295732"/>
            <a:ext cx="838199" cy="767687"/>
          </a:xfrm>
          <a:prstGeom prst="rect">
            <a:avLst/>
          </a:prstGeom>
        </p:spPr>
        <p:txBody>
          <a:bodyPr vert="horz" lIns="68579" tIns="34289" rIns="68579" bIns="34289" rtlCol="0" anchor="b"/>
          <a:lstStyle>
            <a:lvl1pPr algn="ctr">
              <a:defRPr sz="252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val="8574953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11470" rtl="0" eaLnBrk="1" latinLnBrk="0" hangingPunct="1">
        <a:spcBef>
          <a:spcPct val="0"/>
        </a:spcBef>
        <a:buNone/>
        <a:defRPr sz="384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8602" indent="-308602" algn="l" defTabSz="411470" rtl="0" eaLnBrk="1" latinLnBrk="0" hangingPunct="1">
        <a:spcBef>
          <a:spcPts val="9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1pPr>
      <a:lvl2pPr marL="668639" indent="-257170" algn="l" defTabSz="411470" rtl="0" eaLnBrk="1" latinLnBrk="0" hangingPunct="1">
        <a:spcBef>
          <a:spcPts val="900"/>
        </a:spcBef>
        <a:spcAft>
          <a:spcPts val="0"/>
        </a:spcAft>
        <a:buClr>
          <a:schemeClr val="accent1"/>
        </a:buClr>
        <a:buSzPct val="80000"/>
        <a:buFont typeface="Wingdings 3" charset="2"/>
        <a:buChar char=""/>
        <a:defRPr sz="1680" b="0" i="0" kern="1200">
          <a:solidFill>
            <a:schemeClr val="tx1"/>
          </a:solidFill>
          <a:latin typeface="+mj-lt"/>
          <a:ea typeface="+mj-ea"/>
          <a:cs typeface="+mj-cs"/>
        </a:defRPr>
      </a:lvl2pPr>
      <a:lvl3pPr marL="1028674" indent="-205735" algn="l" defTabSz="411470" rtl="0" eaLnBrk="1" latinLnBrk="0" hangingPunct="1">
        <a:spcBef>
          <a:spcPts val="900"/>
        </a:spcBef>
        <a:spcAft>
          <a:spcPts val="0"/>
        </a:spcAft>
        <a:buClr>
          <a:schemeClr val="accent1"/>
        </a:buClr>
        <a:buSzPct val="80000"/>
        <a:buFont typeface="Wingdings 3" charset="2"/>
        <a:buChar char=""/>
        <a:defRPr sz="1440" b="0" i="0" kern="1200">
          <a:solidFill>
            <a:schemeClr val="tx1"/>
          </a:solidFill>
          <a:latin typeface="+mj-lt"/>
          <a:ea typeface="+mj-ea"/>
          <a:cs typeface="+mj-cs"/>
        </a:defRPr>
      </a:lvl3pPr>
      <a:lvl4pPr marL="1440144" indent="-205735" algn="l" defTabSz="411470" rtl="0" eaLnBrk="1" latinLnBrk="0" hangingPunct="1">
        <a:spcBef>
          <a:spcPts val="900"/>
        </a:spcBef>
        <a:spcAft>
          <a:spcPts val="0"/>
        </a:spcAft>
        <a:buClr>
          <a:schemeClr val="accent1"/>
        </a:buClr>
        <a:buSzPct val="80000"/>
        <a:buFont typeface="Wingdings 3" charset="2"/>
        <a:buChar char=""/>
        <a:defRPr sz="1320" b="0" i="0" kern="1200">
          <a:solidFill>
            <a:schemeClr val="tx1"/>
          </a:solidFill>
          <a:latin typeface="+mj-lt"/>
          <a:ea typeface="+mj-ea"/>
          <a:cs typeface="+mj-cs"/>
        </a:defRPr>
      </a:lvl4pPr>
      <a:lvl5pPr marL="1851614" indent="-205735" algn="l" defTabSz="411470" rtl="0" eaLnBrk="1" latinLnBrk="0" hangingPunct="1">
        <a:spcBef>
          <a:spcPts val="900"/>
        </a:spcBef>
        <a:spcAft>
          <a:spcPts val="0"/>
        </a:spcAft>
        <a:buClr>
          <a:schemeClr val="accent1"/>
        </a:buClr>
        <a:buSzPct val="80000"/>
        <a:buFont typeface="Wingdings 3" charset="2"/>
        <a:buChar char=""/>
        <a:defRPr sz="1320" b="0" i="0" kern="1200">
          <a:solidFill>
            <a:schemeClr val="tx1"/>
          </a:solidFill>
          <a:latin typeface="+mj-lt"/>
          <a:ea typeface="+mj-ea"/>
          <a:cs typeface="+mj-cs"/>
        </a:defRPr>
      </a:lvl5pPr>
      <a:lvl6pPr marL="2263084" indent="-205735" algn="l" defTabSz="411470" rtl="0" eaLnBrk="1" latinLnBrk="0" hangingPunct="1">
        <a:spcBef>
          <a:spcPts val="900"/>
        </a:spcBef>
        <a:spcAft>
          <a:spcPts val="0"/>
        </a:spcAft>
        <a:buClr>
          <a:schemeClr val="accent1"/>
        </a:buClr>
        <a:buSzPct val="80000"/>
        <a:buFont typeface="Wingdings 3" charset="2"/>
        <a:buChar char=""/>
        <a:defRPr sz="1320" b="0" i="0" kern="1200">
          <a:solidFill>
            <a:schemeClr val="tx1"/>
          </a:solidFill>
          <a:latin typeface="+mj-lt"/>
          <a:ea typeface="+mj-ea"/>
          <a:cs typeface="+mj-cs"/>
        </a:defRPr>
      </a:lvl6pPr>
      <a:lvl7pPr marL="2674554" indent="-205735" algn="l" defTabSz="411470" rtl="0" eaLnBrk="1" latinLnBrk="0" hangingPunct="1">
        <a:spcBef>
          <a:spcPts val="900"/>
        </a:spcBef>
        <a:spcAft>
          <a:spcPts val="0"/>
        </a:spcAft>
        <a:buClr>
          <a:schemeClr val="accent1"/>
        </a:buClr>
        <a:buSzPct val="80000"/>
        <a:buFont typeface="Wingdings 3" charset="2"/>
        <a:buChar char=""/>
        <a:defRPr sz="1320" b="0" i="0" kern="1200">
          <a:solidFill>
            <a:schemeClr val="tx1"/>
          </a:solidFill>
          <a:latin typeface="+mj-lt"/>
          <a:ea typeface="+mj-ea"/>
          <a:cs typeface="+mj-cs"/>
        </a:defRPr>
      </a:lvl7pPr>
      <a:lvl8pPr marL="3086023" indent="-205735" algn="l" defTabSz="411470" rtl="0" eaLnBrk="1" latinLnBrk="0" hangingPunct="1">
        <a:spcBef>
          <a:spcPts val="900"/>
        </a:spcBef>
        <a:spcAft>
          <a:spcPts val="0"/>
        </a:spcAft>
        <a:buClr>
          <a:schemeClr val="accent1"/>
        </a:buClr>
        <a:buSzPct val="80000"/>
        <a:buFont typeface="Wingdings 3" charset="2"/>
        <a:buChar char=""/>
        <a:defRPr sz="1320" b="0" i="0" kern="1200">
          <a:solidFill>
            <a:schemeClr val="tx1"/>
          </a:solidFill>
          <a:latin typeface="+mj-lt"/>
          <a:ea typeface="+mj-ea"/>
          <a:cs typeface="+mj-cs"/>
        </a:defRPr>
      </a:lvl8pPr>
      <a:lvl9pPr marL="3497492" indent="-205735" algn="l" defTabSz="411470" rtl="0" eaLnBrk="1" latinLnBrk="0" hangingPunct="1">
        <a:spcBef>
          <a:spcPts val="900"/>
        </a:spcBef>
        <a:spcAft>
          <a:spcPts val="0"/>
        </a:spcAft>
        <a:buClr>
          <a:schemeClr val="accent1"/>
        </a:buClr>
        <a:buSzPct val="80000"/>
        <a:buFont typeface="Wingdings 3" charset="2"/>
        <a:buChar char=""/>
        <a:defRPr sz="1320" b="0" i="0" kern="1200">
          <a:solidFill>
            <a:schemeClr val="tx1"/>
          </a:solidFill>
          <a:latin typeface="+mj-lt"/>
          <a:ea typeface="+mj-ea"/>
          <a:cs typeface="+mj-cs"/>
        </a:defRPr>
      </a:lvl9pPr>
    </p:bodyStyle>
    <p:otherStyle>
      <a:defPPr>
        <a:defRPr lang="en-US"/>
      </a:defPPr>
      <a:lvl1pPr marL="0" algn="l" defTabSz="411470" rtl="0" eaLnBrk="1" latinLnBrk="0" hangingPunct="1">
        <a:defRPr sz="1680" kern="1200">
          <a:solidFill>
            <a:schemeClr val="tx1"/>
          </a:solidFill>
          <a:latin typeface="+mn-lt"/>
          <a:ea typeface="+mn-ea"/>
          <a:cs typeface="+mn-cs"/>
        </a:defRPr>
      </a:lvl1pPr>
      <a:lvl2pPr marL="411470" algn="l" defTabSz="411470" rtl="0" eaLnBrk="1" latinLnBrk="0" hangingPunct="1">
        <a:defRPr sz="1680" kern="1200">
          <a:solidFill>
            <a:schemeClr val="tx1"/>
          </a:solidFill>
          <a:latin typeface="+mn-lt"/>
          <a:ea typeface="+mn-ea"/>
          <a:cs typeface="+mn-cs"/>
        </a:defRPr>
      </a:lvl2pPr>
      <a:lvl3pPr marL="822940" algn="l" defTabSz="411470" rtl="0" eaLnBrk="1" latinLnBrk="0" hangingPunct="1">
        <a:defRPr sz="1680" kern="1200">
          <a:solidFill>
            <a:schemeClr val="tx1"/>
          </a:solidFill>
          <a:latin typeface="+mn-lt"/>
          <a:ea typeface="+mn-ea"/>
          <a:cs typeface="+mn-cs"/>
        </a:defRPr>
      </a:lvl3pPr>
      <a:lvl4pPr marL="1234410" algn="l" defTabSz="411470" rtl="0" eaLnBrk="1" latinLnBrk="0" hangingPunct="1">
        <a:defRPr sz="1680" kern="1200">
          <a:solidFill>
            <a:schemeClr val="tx1"/>
          </a:solidFill>
          <a:latin typeface="+mn-lt"/>
          <a:ea typeface="+mn-ea"/>
          <a:cs typeface="+mn-cs"/>
        </a:defRPr>
      </a:lvl4pPr>
      <a:lvl5pPr marL="1645879" algn="l" defTabSz="411470" rtl="0" eaLnBrk="1" latinLnBrk="0" hangingPunct="1">
        <a:defRPr sz="1680" kern="1200">
          <a:solidFill>
            <a:schemeClr val="tx1"/>
          </a:solidFill>
          <a:latin typeface="+mn-lt"/>
          <a:ea typeface="+mn-ea"/>
          <a:cs typeface="+mn-cs"/>
        </a:defRPr>
      </a:lvl5pPr>
      <a:lvl6pPr marL="2057348" algn="l" defTabSz="411470" rtl="0" eaLnBrk="1" latinLnBrk="0" hangingPunct="1">
        <a:defRPr sz="1680" kern="1200">
          <a:solidFill>
            <a:schemeClr val="tx1"/>
          </a:solidFill>
          <a:latin typeface="+mn-lt"/>
          <a:ea typeface="+mn-ea"/>
          <a:cs typeface="+mn-cs"/>
        </a:defRPr>
      </a:lvl6pPr>
      <a:lvl7pPr marL="2468818" algn="l" defTabSz="411470" rtl="0" eaLnBrk="1" latinLnBrk="0" hangingPunct="1">
        <a:defRPr sz="1680" kern="1200">
          <a:solidFill>
            <a:schemeClr val="tx1"/>
          </a:solidFill>
          <a:latin typeface="+mn-lt"/>
          <a:ea typeface="+mn-ea"/>
          <a:cs typeface="+mn-cs"/>
        </a:defRPr>
      </a:lvl7pPr>
      <a:lvl8pPr marL="2880288" algn="l" defTabSz="411470" rtl="0" eaLnBrk="1" latinLnBrk="0" hangingPunct="1">
        <a:defRPr sz="1680" kern="1200">
          <a:solidFill>
            <a:schemeClr val="tx1"/>
          </a:solidFill>
          <a:latin typeface="+mn-lt"/>
          <a:ea typeface="+mn-ea"/>
          <a:cs typeface="+mn-cs"/>
        </a:defRPr>
      </a:lvl8pPr>
      <a:lvl9pPr marL="3291758" algn="l" defTabSz="411470" rtl="0" eaLnBrk="1" latinLnBrk="0" hangingPunct="1">
        <a:defRPr sz="1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1320167"/>
            <a:ext cx="10789920" cy="756923"/>
          </a:xfrm>
          <a:prstGeom prst="rect">
            <a:avLst/>
          </a:prstGeom>
          <a:noFill/>
          <a:ln w="9525">
            <a:noFill/>
            <a:miter lim="800000"/>
            <a:headEnd/>
            <a:tailEnd/>
          </a:ln>
        </p:spPr>
        <p:txBody>
          <a:bodyPr lIns="97967" tIns="48983" rIns="97967" bIns="48983">
            <a:spAutoFit/>
          </a:bodyPr>
          <a:lstStyle/>
          <a:p>
            <a:pPr algn="ctr" defTabSz="685800">
              <a:spcBef>
                <a:spcPct val="50000"/>
              </a:spcBef>
            </a:pPr>
            <a:r>
              <a:rPr lang="en-US" sz="4276" b="1" i="1" kern="0" dirty="0">
                <a:solidFill>
                  <a:srgbClr val="CCFF66"/>
                </a:solidFill>
                <a:latin typeface="Calibri" pitchFamily="34" charset="0"/>
              </a:rPr>
              <a:t>Ephesians 5:8-14</a:t>
            </a:r>
          </a:p>
        </p:txBody>
      </p:sp>
      <p:sp>
        <p:nvSpPr>
          <p:cNvPr id="58372" name="Rectangle 4"/>
          <p:cNvSpPr>
            <a:spLocks noGrp="1" noChangeArrowheads="1"/>
          </p:cNvSpPr>
          <p:nvPr>
            <p:ph sz="half" idx="1"/>
          </p:nvPr>
        </p:nvSpPr>
        <p:spPr>
          <a:xfrm>
            <a:off x="895353" y="2009394"/>
            <a:ext cx="10344150" cy="3826764"/>
          </a:xfrm>
        </p:spPr>
        <p:txBody>
          <a:bodyPr>
            <a:noAutofit/>
          </a:bodyPr>
          <a:lstStyle/>
          <a:p>
            <a:pPr marL="146950" indent="0">
              <a:buNone/>
            </a:pPr>
            <a:r>
              <a:rPr lang="en-US" sz="3000" i="1" baseline="30000" dirty="0">
                <a:latin typeface="Calibri" panose="020F0502020204030204" pitchFamily="34" charset="0"/>
              </a:rPr>
              <a:t>8 </a:t>
            </a:r>
            <a:r>
              <a:rPr lang="en-US" sz="3000" i="1" dirty="0">
                <a:latin typeface="Calibri" panose="020F0502020204030204" pitchFamily="34" charset="0"/>
              </a:rPr>
              <a:t>for at one time you were darkness, but now you are light in the Lord. Walk as children of light </a:t>
            </a:r>
            <a:r>
              <a:rPr lang="en-US" sz="3000" i="1" baseline="30000" dirty="0">
                <a:latin typeface="Calibri" panose="020F0502020204030204" pitchFamily="34" charset="0"/>
              </a:rPr>
              <a:t>9 </a:t>
            </a:r>
            <a:r>
              <a:rPr lang="en-US" sz="3000" i="1" dirty="0">
                <a:latin typeface="Calibri" panose="020F0502020204030204" pitchFamily="34" charset="0"/>
              </a:rPr>
              <a:t>(for the fruit of light is found in all that is good and right and true), </a:t>
            </a:r>
            <a:r>
              <a:rPr lang="en-US" sz="3000" i="1" baseline="30000" dirty="0">
                <a:latin typeface="Calibri" panose="020F0502020204030204" pitchFamily="34" charset="0"/>
              </a:rPr>
              <a:t>10 </a:t>
            </a:r>
            <a:r>
              <a:rPr lang="en-US" sz="3000" i="1" dirty="0">
                <a:latin typeface="Calibri" panose="020F0502020204030204" pitchFamily="34" charset="0"/>
              </a:rPr>
              <a:t>and try to discern what is pleasing to the Lord. </a:t>
            </a:r>
            <a:r>
              <a:rPr lang="en-US" sz="3000" i="1" baseline="30000" dirty="0">
                <a:latin typeface="Calibri" panose="020F0502020204030204" pitchFamily="34" charset="0"/>
              </a:rPr>
              <a:t>11 </a:t>
            </a:r>
            <a:r>
              <a:rPr lang="en-US" sz="3000" i="1" dirty="0">
                <a:latin typeface="Calibri" panose="020F0502020204030204" pitchFamily="34" charset="0"/>
              </a:rPr>
              <a:t>Take no part in the unfruitful works of darkness, but instead expose them. </a:t>
            </a:r>
            <a:r>
              <a:rPr lang="en-US" sz="3000" i="1" baseline="30000" dirty="0">
                <a:latin typeface="Calibri" panose="020F0502020204030204" pitchFamily="34" charset="0"/>
              </a:rPr>
              <a:t>12 </a:t>
            </a:r>
            <a:r>
              <a:rPr lang="en-US" sz="3000" i="1" dirty="0">
                <a:latin typeface="Calibri" panose="020F0502020204030204" pitchFamily="34" charset="0"/>
              </a:rPr>
              <a:t>For it is shameful even to speak of the things that they do in secret. </a:t>
            </a:r>
            <a:r>
              <a:rPr lang="en-US" sz="3000" i="1" baseline="30000" dirty="0">
                <a:latin typeface="Calibri" panose="020F0502020204030204" pitchFamily="34" charset="0"/>
              </a:rPr>
              <a:t>13 </a:t>
            </a:r>
            <a:r>
              <a:rPr lang="en-US" sz="3000" i="1" dirty="0">
                <a:latin typeface="Calibri" panose="020F0502020204030204" pitchFamily="34" charset="0"/>
              </a:rPr>
              <a:t>But when anything is exposed by the light, it becomes visible, </a:t>
            </a:r>
            <a:r>
              <a:rPr lang="en-US" sz="3000" i="1" baseline="30000" dirty="0">
                <a:latin typeface="Calibri" panose="020F0502020204030204" pitchFamily="34" charset="0"/>
              </a:rPr>
              <a:t>14 </a:t>
            </a:r>
            <a:r>
              <a:rPr lang="en-US" sz="3000" i="1" dirty="0">
                <a:latin typeface="Calibri" panose="020F0502020204030204" pitchFamily="34" charset="0"/>
              </a:rPr>
              <a:t>for anything that becomes visible is light. Therefore it says, “Awake, O sleeper, and arise from the dead, and Christ will shine on you.”</a:t>
            </a:r>
            <a:endParaRPr lang="en-US" sz="3000" dirty="0">
              <a:latin typeface="Calibri" panose="020F0502020204030204" pitchFamily="34" charset="0"/>
            </a:endParaRPr>
          </a:p>
        </p:txBody>
      </p:sp>
      <p:sp>
        <p:nvSpPr>
          <p:cNvPr id="4100" name="Rectangle 5"/>
          <p:cNvSpPr>
            <a:spLocks noChangeArrowheads="1"/>
          </p:cNvSpPr>
          <p:nvPr/>
        </p:nvSpPr>
        <p:spPr bwMode="auto">
          <a:xfrm>
            <a:off x="609601" y="905944"/>
            <a:ext cx="10972802" cy="542121"/>
          </a:xfrm>
          <a:prstGeom prst="rect">
            <a:avLst/>
          </a:prstGeom>
          <a:noFill/>
          <a:ln w="9525">
            <a:noFill/>
            <a:miter lim="800000"/>
            <a:headEnd/>
            <a:tailEnd/>
          </a:ln>
        </p:spPr>
        <p:txBody>
          <a:bodyPr wrap="square" lIns="97967" tIns="48983" rIns="97967" bIns="48983" anchor="b">
            <a:spAutoFit/>
          </a:bodyPr>
          <a:lstStyle/>
          <a:p>
            <a:pPr algn="ctr" defTabSz="685800"/>
            <a:r>
              <a:rPr lang="en-US" sz="2880" kern="0" dirty="0">
                <a:solidFill>
                  <a:srgbClr val="FFFFCC"/>
                </a:solidFill>
                <a:latin typeface="Calibri" pitchFamily="34" charset="0"/>
              </a:rPr>
              <a:t>2016-17 Theme Passage</a:t>
            </a:r>
          </a:p>
        </p:txBody>
      </p:sp>
    </p:spTree>
    <p:extLst>
      <p:ext uri="{BB962C8B-B14F-4D97-AF65-F5344CB8AC3E}">
        <p14:creationId xmlns:p14="http://schemas.microsoft.com/office/powerpoint/2010/main" val="35704149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Man Thinking?</a:t>
            </a:r>
            <a:br>
              <a:rPr lang="en-US" dirty="0"/>
            </a:br>
            <a:r>
              <a:rPr lang="en-US" sz="2400" dirty="0"/>
              <a:t>Luke 16:1-8</a:t>
            </a:r>
            <a:endParaRPr lang="en-US" dirty="0"/>
          </a:p>
        </p:txBody>
      </p:sp>
      <p:sp>
        <p:nvSpPr>
          <p:cNvPr id="4" name="Content Placeholder 3"/>
          <p:cNvSpPr>
            <a:spLocks noGrp="1"/>
          </p:cNvSpPr>
          <p:nvPr>
            <p:ph sz="quarter" idx="1"/>
          </p:nvPr>
        </p:nvSpPr>
        <p:spPr>
          <a:xfrm>
            <a:off x="826772" y="2025853"/>
            <a:ext cx="6343650" cy="4114800"/>
          </a:xfrm>
        </p:spPr>
        <p:txBody>
          <a:bodyPr>
            <a:normAutofit/>
          </a:bodyPr>
          <a:lstStyle/>
          <a:p>
            <a:r>
              <a:rPr lang="en-US" sz="2280" dirty="0"/>
              <a:t>Is Jesus saying that it was good that the manager wasted his master’s goods? </a:t>
            </a:r>
            <a:r>
              <a:rPr lang="en-US" sz="2280" i="1" dirty="0">
                <a:solidFill>
                  <a:srgbClr val="FFFF00"/>
                </a:solidFill>
              </a:rPr>
              <a:t>No</a:t>
            </a:r>
            <a:endParaRPr lang="en-US" sz="2280" dirty="0">
              <a:solidFill>
                <a:srgbClr val="FFFF00"/>
              </a:solidFill>
            </a:endParaRPr>
          </a:p>
          <a:p>
            <a:r>
              <a:rPr lang="en-US" sz="2280" dirty="0"/>
              <a:t>Is Jesus saying that it was good the manager lowered the debts owed? </a:t>
            </a:r>
            <a:r>
              <a:rPr lang="en-US" sz="2280" i="1" dirty="0">
                <a:solidFill>
                  <a:srgbClr val="FFFF00"/>
                </a:solidFill>
              </a:rPr>
              <a:t>No</a:t>
            </a:r>
          </a:p>
          <a:p>
            <a:r>
              <a:rPr lang="en-US" sz="2280" dirty="0"/>
              <a:t>Jesus wanted to show that this man used the money he had been given control over to make friends, so that when he no longer had that money, he would have friends that provided him with a home.</a:t>
            </a:r>
          </a:p>
          <a:p>
            <a:pPr lvl="1"/>
            <a:r>
              <a:rPr lang="en-US" dirty="0"/>
              <a:t>People of the world would think that was </a:t>
            </a:r>
            <a:r>
              <a:rPr lang="en-US" i="1" dirty="0"/>
              <a:t>smart!</a:t>
            </a:r>
          </a:p>
        </p:txBody>
      </p:sp>
      <p:pic>
        <p:nvPicPr>
          <p:cNvPr id="2050" name="Picture 2"/>
          <p:cNvPicPr>
            <a:picLocks noGrp="1" noChangeAspect="1" noChangeArrowheads="1"/>
          </p:cNvPicPr>
          <p:nvPr>
            <p:ph sz="half" idx="4294967295"/>
          </p:nvPr>
        </p:nvPicPr>
        <p:blipFill>
          <a:blip r:embed="rId2" cstate="print"/>
          <a:srcRect/>
          <a:stretch>
            <a:fillRect/>
          </a:stretch>
        </p:blipFill>
        <p:spPr bwMode="auto">
          <a:xfrm>
            <a:off x="7253540" y="2521745"/>
            <a:ext cx="3254441" cy="2998946"/>
          </a:xfrm>
          <a:prstGeom prst="rect">
            <a:avLst/>
          </a:prstGeom>
          <a:noFill/>
          <a:ln w="9525">
            <a:noFill/>
            <a:miter lim="800000"/>
            <a:headEnd/>
            <a:tailEnd/>
          </a:ln>
          <a:effectLst/>
        </p:spPr>
      </p:pic>
    </p:spTree>
    <p:extLst>
      <p:ext uri="{BB962C8B-B14F-4D97-AF65-F5344CB8AC3E}">
        <p14:creationId xmlns:p14="http://schemas.microsoft.com/office/powerpoint/2010/main" val="230303240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1320167"/>
            <a:ext cx="10789920" cy="756923"/>
          </a:xfrm>
          <a:prstGeom prst="rect">
            <a:avLst/>
          </a:prstGeom>
          <a:noFill/>
          <a:ln w="9525">
            <a:noFill/>
            <a:miter lim="800000"/>
            <a:headEnd/>
            <a:tailEnd/>
          </a:ln>
        </p:spPr>
        <p:txBody>
          <a:bodyPr lIns="97967" tIns="48983" rIns="97967" bIns="48983">
            <a:spAutoFit/>
          </a:bodyPr>
          <a:lstStyle/>
          <a:p>
            <a:pPr algn="ctr" defTabSz="685800">
              <a:spcBef>
                <a:spcPct val="50000"/>
              </a:spcBef>
            </a:pPr>
            <a:r>
              <a:rPr lang="en-US" sz="4276" b="1" i="1" kern="0" dirty="0">
                <a:solidFill>
                  <a:srgbClr val="CCFF66"/>
                </a:solidFill>
                <a:latin typeface="Calibri" pitchFamily="34" charset="0"/>
              </a:rPr>
              <a:t>Luke 16:8-9,14,19-31</a:t>
            </a:r>
          </a:p>
        </p:txBody>
      </p:sp>
      <p:sp>
        <p:nvSpPr>
          <p:cNvPr id="58372" name="Rectangle 4"/>
          <p:cNvSpPr>
            <a:spLocks noGrp="1" noChangeArrowheads="1"/>
          </p:cNvSpPr>
          <p:nvPr>
            <p:ph sz="half" idx="1"/>
          </p:nvPr>
        </p:nvSpPr>
        <p:spPr>
          <a:xfrm>
            <a:off x="895353" y="2009394"/>
            <a:ext cx="10344150" cy="3826764"/>
          </a:xfrm>
        </p:spPr>
        <p:txBody>
          <a:bodyPr>
            <a:noAutofit/>
          </a:bodyPr>
          <a:lstStyle/>
          <a:p>
            <a:pPr>
              <a:buNone/>
            </a:pPr>
            <a:r>
              <a:rPr lang="en-CA" sz="2400" b="1" baseline="30000" dirty="0"/>
              <a:t>8 </a:t>
            </a:r>
            <a:r>
              <a:rPr lang="en-CA" sz="2400" dirty="0"/>
              <a:t>… for the sons of this world are more shrewd in their generation than the sons of light. </a:t>
            </a:r>
            <a:endParaRPr lang="en-CA" sz="1920" b="1" baseline="30000" dirty="0"/>
          </a:p>
          <a:p>
            <a:pPr>
              <a:buNone/>
            </a:pPr>
            <a:r>
              <a:rPr lang="en-CA" sz="2400" b="1" baseline="30000" dirty="0"/>
              <a:t>9 </a:t>
            </a:r>
            <a:r>
              <a:rPr lang="en-CA" sz="2400" dirty="0"/>
              <a:t>And I say to you, make friends for yourselves by unrighteous mammon, that when you fail (</a:t>
            </a:r>
            <a:r>
              <a:rPr lang="en-CA" sz="2400" i="1" dirty="0"/>
              <a:t>it fails</a:t>
            </a:r>
            <a:r>
              <a:rPr lang="en-CA" sz="2400" dirty="0"/>
              <a:t>), they may receive you into an everlasting home.</a:t>
            </a:r>
          </a:p>
          <a:p>
            <a:pPr>
              <a:buNone/>
            </a:pPr>
            <a:r>
              <a:rPr lang="en-CA" sz="2400" b="1" baseline="30000" dirty="0"/>
              <a:t>14 </a:t>
            </a:r>
            <a:r>
              <a:rPr lang="en-CA" sz="2400" dirty="0"/>
              <a:t>Now the Pharisees, who were lovers of money, also heard all these things, and they derided Him.”</a:t>
            </a:r>
            <a:endParaRPr lang="en-US" sz="2400" dirty="0">
              <a:latin typeface="Calibri" panose="020F0502020204030204" pitchFamily="34" charset="0"/>
            </a:endParaRPr>
          </a:p>
        </p:txBody>
      </p:sp>
      <p:sp>
        <p:nvSpPr>
          <p:cNvPr id="4" name="TextBox 3"/>
          <p:cNvSpPr txBox="1"/>
          <p:nvPr/>
        </p:nvSpPr>
        <p:spPr>
          <a:xfrm>
            <a:off x="1181101" y="5326380"/>
            <a:ext cx="9909810" cy="609398"/>
          </a:xfrm>
          <a:prstGeom prst="rect">
            <a:avLst/>
          </a:prstGeom>
          <a:solidFill>
            <a:srgbClr val="FFFF00"/>
          </a:solidFill>
        </p:spPr>
        <p:txBody>
          <a:bodyPr wrap="square" rtlCol="0">
            <a:spAutoFit/>
          </a:bodyPr>
          <a:lstStyle/>
          <a:p>
            <a:pPr defTabSz="411470"/>
            <a:r>
              <a:rPr lang="en-CA" sz="1680" b="1" baseline="30000" dirty="0">
                <a:solidFill>
                  <a:prstClr val="black"/>
                </a:solidFill>
                <a:latin typeface="Century Gothic"/>
              </a:rPr>
              <a:t>25 </a:t>
            </a:r>
            <a:r>
              <a:rPr lang="en-CA" sz="1680" b="1" i="1" dirty="0">
                <a:solidFill>
                  <a:prstClr val="black"/>
                </a:solidFill>
                <a:latin typeface="Century Gothic"/>
              </a:rPr>
              <a:t>But Abraham said, ‘Son, remember that in your lifetime you received your good things, and likewise Lazarus evil things; but now he is comforted and you are tormented…”</a:t>
            </a:r>
            <a:endParaRPr lang="en-CA" sz="1680" b="1" dirty="0">
              <a:solidFill>
                <a:prstClr val="black"/>
              </a:solidFill>
              <a:latin typeface="Century Gothic"/>
            </a:endParaRPr>
          </a:p>
        </p:txBody>
      </p:sp>
    </p:spTree>
    <p:extLst>
      <p:ext uri="{BB962C8B-B14F-4D97-AF65-F5344CB8AC3E}">
        <p14:creationId xmlns:p14="http://schemas.microsoft.com/office/powerpoint/2010/main" val="7575334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102" y="514352"/>
            <a:ext cx="8464250" cy="925830"/>
          </a:xfrm>
        </p:spPr>
        <p:txBody>
          <a:bodyPr/>
          <a:lstStyle/>
          <a:p>
            <a:r>
              <a:rPr lang="en-CA" sz="3360" dirty="0"/>
              <a:t>‘Covetousness’ in the New Testament</a:t>
            </a:r>
            <a:br>
              <a:rPr lang="en-CA" sz="3360" dirty="0"/>
            </a:br>
            <a:r>
              <a:rPr lang="en-CA" sz="2400" dirty="0"/>
              <a:t>Three Primary Words</a:t>
            </a:r>
            <a:endParaRPr lang="en-CA" sz="3360" dirty="0"/>
          </a:p>
        </p:txBody>
      </p:sp>
      <p:graphicFrame>
        <p:nvGraphicFramePr>
          <p:cNvPr id="4" name="Content Placeholder 3"/>
          <p:cNvGraphicFramePr>
            <a:graphicFrameLocks noGrp="1"/>
          </p:cNvGraphicFramePr>
          <p:nvPr>
            <p:ph idx="1"/>
          </p:nvPr>
        </p:nvGraphicFramePr>
        <p:xfrm>
          <a:off x="1215391" y="1645919"/>
          <a:ext cx="9806938" cy="4526280"/>
        </p:xfrm>
        <a:graphic>
          <a:graphicData uri="http://schemas.openxmlformats.org/drawingml/2006/table">
            <a:tbl>
              <a:tblPr firstRow="1" bandRow="1">
                <a:tableStyleId>{5C22544A-7EE6-4342-B048-85BDC9FD1C3A}</a:tableStyleId>
              </a:tblPr>
              <a:tblGrid>
                <a:gridCol w="2451734">
                  <a:extLst>
                    <a:ext uri="{9D8B030D-6E8A-4147-A177-3AD203B41FA5}">
                      <a16:colId xmlns:a16="http://schemas.microsoft.com/office/drawing/2014/main" val="20000"/>
                    </a:ext>
                  </a:extLst>
                </a:gridCol>
                <a:gridCol w="2451734">
                  <a:extLst>
                    <a:ext uri="{9D8B030D-6E8A-4147-A177-3AD203B41FA5}">
                      <a16:colId xmlns:a16="http://schemas.microsoft.com/office/drawing/2014/main" val="20001"/>
                    </a:ext>
                  </a:extLst>
                </a:gridCol>
                <a:gridCol w="2451734">
                  <a:extLst>
                    <a:ext uri="{9D8B030D-6E8A-4147-A177-3AD203B41FA5}">
                      <a16:colId xmlns:a16="http://schemas.microsoft.com/office/drawing/2014/main" val="20002"/>
                    </a:ext>
                  </a:extLst>
                </a:gridCol>
                <a:gridCol w="2451734">
                  <a:extLst>
                    <a:ext uri="{9D8B030D-6E8A-4147-A177-3AD203B41FA5}">
                      <a16:colId xmlns:a16="http://schemas.microsoft.com/office/drawing/2014/main" val="20003"/>
                    </a:ext>
                  </a:extLst>
                </a:gridCol>
              </a:tblGrid>
              <a:tr h="549331">
                <a:tc>
                  <a:txBody>
                    <a:bodyPr/>
                    <a:lstStyle/>
                    <a:p>
                      <a:pPr algn="ctr"/>
                      <a:r>
                        <a:rPr lang="en-CA" sz="2000" dirty="0"/>
                        <a:t>Word</a:t>
                      </a:r>
                    </a:p>
                  </a:txBody>
                  <a:tcPr marL="109728" marR="109728" marT="54864" marB="54864" anchor="ctr"/>
                </a:tc>
                <a:tc>
                  <a:txBody>
                    <a:bodyPr/>
                    <a:lstStyle/>
                    <a:p>
                      <a:pPr algn="ctr"/>
                      <a:r>
                        <a:rPr lang="en-CA" sz="2000" dirty="0"/>
                        <a:t>Meaning</a:t>
                      </a:r>
                    </a:p>
                  </a:txBody>
                  <a:tcPr marL="109728" marR="109728" marT="54864" marB="54864" anchor="ctr"/>
                </a:tc>
                <a:tc>
                  <a:txBody>
                    <a:bodyPr/>
                    <a:lstStyle/>
                    <a:p>
                      <a:pPr algn="ctr"/>
                      <a:r>
                        <a:rPr lang="en-CA" sz="2000" dirty="0"/>
                        <a:t>Other Translations</a:t>
                      </a:r>
                    </a:p>
                  </a:txBody>
                  <a:tcPr marL="109728" marR="109728" marT="54864" marB="54864" anchor="ctr"/>
                </a:tc>
                <a:tc>
                  <a:txBody>
                    <a:bodyPr/>
                    <a:lstStyle/>
                    <a:p>
                      <a:pPr algn="ctr"/>
                      <a:r>
                        <a:rPr lang="en-CA" sz="2000" dirty="0"/>
                        <a:t>Some References</a:t>
                      </a:r>
                    </a:p>
                  </a:txBody>
                  <a:tcPr marL="109728" marR="109728" marT="54864" marB="54864" anchor="ctr"/>
                </a:tc>
                <a:extLst>
                  <a:ext uri="{0D108BD9-81ED-4DB2-BD59-A6C34878D82A}">
                    <a16:rowId xmlns:a16="http://schemas.microsoft.com/office/drawing/2014/main" val="10000"/>
                  </a:ext>
                </a:extLst>
              </a:tr>
              <a:tr h="1325650">
                <a:tc>
                  <a:txBody>
                    <a:bodyPr/>
                    <a:lstStyle/>
                    <a:p>
                      <a:pPr algn="ctr"/>
                      <a:r>
                        <a:rPr lang="en-CA" sz="1900" b="0" dirty="0" err="1"/>
                        <a:t>Pleonektes</a:t>
                      </a:r>
                      <a:endParaRPr lang="en-CA" sz="1900" b="0" dirty="0"/>
                    </a:p>
                  </a:txBody>
                  <a:tcPr marL="109728" marR="109728" marT="54864" marB="54864" anchor="ctr"/>
                </a:tc>
                <a:tc>
                  <a:txBody>
                    <a:bodyPr/>
                    <a:lstStyle/>
                    <a:p>
                      <a:pPr algn="ctr"/>
                      <a:r>
                        <a:rPr lang="en-CA" sz="1400" i="1" dirty="0"/>
                        <a:t>“(eager)</a:t>
                      </a:r>
                      <a:r>
                        <a:rPr lang="en-CA" sz="1400" i="1" baseline="0" dirty="0"/>
                        <a:t> to have more”</a:t>
                      </a:r>
                    </a:p>
                    <a:p>
                      <a:pPr algn="ctr"/>
                      <a:endParaRPr lang="en-CA" sz="1400" i="1" baseline="0" dirty="0"/>
                    </a:p>
                    <a:p>
                      <a:pPr algn="ctr"/>
                      <a:r>
                        <a:rPr lang="en-CA" sz="1400" i="1" baseline="0" dirty="0"/>
                        <a:t> </a:t>
                      </a:r>
                      <a:r>
                        <a:rPr lang="en-CA" sz="1400" i="0" baseline="0" dirty="0"/>
                        <a:t>(</a:t>
                      </a:r>
                      <a:r>
                        <a:rPr lang="en-CA" sz="1400" i="0" baseline="0" dirty="0" err="1"/>
                        <a:t>pleon</a:t>
                      </a:r>
                      <a:r>
                        <a:rPr lang="en-CA" sz="1400" i="0" baseline="0" dirty="0"/>
                        <a:t>, “more”</a:t>
                      </a:r>
                    </a:p>
                    <a:p>
                      <a:pPr algn="ctr"/>
                      <a:r>
                        <a:rPr lang="en-CA" sz="1400" i="0" baseline="0" dirty="0"/>
                        <a:t>echo, “to have)</a:t>
                      </a:r>
                      <a:endParaRPr lang="en-CA" sz="1400" i="0" dirty="0"/>
                    </a:p>
                  </a:txBody>
                  <a:tcPr marL="109728" marR="109728" marT="54864" marB="54864" anchor="ctr"/>
                </a:tc>
                <a:tc>
                  <a:txBody>
                    <a:bodyPr/>
                    <a:lstStyle/>
                    <a:p>
                      <a:pPr algn="ctr"/>
                      <a:r>
                        <a:rPr lang="en-CA" sz="1400" b="0" dirty="0"/>
                        <a:t>Greed, greedy</a:t>
                      </a:r>
                    </a:p>
                    <a:p>
                      <a:pPr algn="ctr"/>
                      <a:endParaRPr lang="en-CA" sz="1400" b="0" dirty="0"/>
                    </a:p>
                    <a:p>
                      <a:pPr algn="ctr"/>
                      <a:r>
                        <a:rPr lang="en-CA" sz="1400" b="0" dirty="0"/>
                        <a:t>Defraud,</a:t>
                      </a:r>
                      <a:r>
                        <a:rPr lang="en-CA" sz="1400" b="0" baseline="0" dirty="0"/>
                        <a:t> cheat, take advantage of</a:t>
                      </a:r>
                      <a:endParaRPr lang="en-CA" sz="1400" b="0" dirty="0"/>
                    </a:p>
                  </a:txBody>
                  <a:tcPr marL="109728" marR="109728" marT="54864" marB="54864" anchor="ctr"/>
                </a:tc>
                <a:tc>
                  <a:txBody>
                    <a:bodyPr/>
                    <a:lstStyle/>
                    <a:p>
                      <a:pPr algn="ctr"/>
                      <a:r>
                        <a:rPr lang="en-CA" sz="1400" b="0" dirty="0"/>
                        <a:t>Ephesians 5:3,5</a:t>
                      </a:r>
                    </a:p>
                    <a:p>
                      <a:pPr algn="ctr"/>
                      <a:r>
                        <a:rPr lang="en-CA" sz="1400" b="0" baseline="0" dirty="0"/>
                        <a:t>Luke 12:15</a:t>
                      </a:r>
                    </a:p>
                    <a:p>
                      <a:pPr algn="ctr"/>
                      <a:r>
                        <a:rPr lang="en-CA" sz="1400" b="0" baseline="0" dirty="0"/>
                        <a:t>2 Cor. 7:2,12:17-18</a:t>
                      </a:r>
                      <a:endParaRPr lang="en-CA" sz="1400" b="0" dirty="0"/>
                    </a:p>
                  </a:txBody>
                  <a:tcPr marL="109728" marR="109728" marT="54864" marB="54864" anchor="ctr"/>
                </a:tc>
                <a:extLst>
                  <a:ext uri="{0D108BD9-81ED-4DB2-BD59-A6C34878D82A}">
                    <a16:rowId xmlns:a16="http://schemas.microsoft.com/office/drawing/2014/main" val="10001"/>
                  </a:ext>
                </a:extLst>
              </a:tr>
              <a:tr h="1325650">
                <a:tc>
                  <a:txBody>
                    <a:bodyPr/>
                    <a:lstStyle/>
                    <a:p>
                      <a:pPr algn="ctr"/>
                      <a:r>
                        <a:rPr lang="en-CA" sz="1900" dirty="0" err="1"/>
                        <a:t>Philarguros</a:t>
                      </a:r>
                      <a:endParaRPr lang="en-CA" sz="1900" dirty="0"/>
                    </a:p>
                  </a:txBody>
                  <a:tcPr marL="109728" marR="109728" marT="54864" marB="54864" anchor="ctr"/>
                </a:tc>
                <a:tc>
                  <a:txBody>
                    <a:bodyPr/>
                    <a:lstStyle/>
                    <a:p>
                      <a:pPr algn="ctr"/>
                      <a:r>
                        <a:rPr lang="en-CA" sz="1400" i="1" dirty="0"/>
                        <a:t>“money-loving”</a:t>
                      </a:r>
                      <a:endParaRPr lang="en-CA" sz="1400" i="0" dirty="0"/>
                    </a:p>
                    <a:p>
                      <a:pPr algn="ctr"/>
                      <a:endParaRPr lang="en-CA" sz="1400" i="0" dirty="0"/>
                    </a:p>
                    <a:p>
                      <a:pPr algn="ctr"/>
                      <a:r>
                        <a:rPr lang="en-CA" sz="1400" i="0" dirty="0"/>
                        <a:t>(</a:t>
                      </a:r>
                      <a:r>
                        <a:rPr lang="en-CA" sz="1400" i="0" dirty="0" err="1"/>
                        <a:t>phileo</a:t>
                      </a:r>
                      <a:r>
                        <a:rPr lang="en-CA" sz="1400" i="0" dirty="0"/>
                        <a:t>, “love”</a:t>
                      </a:r>
                    </a:p>
                    <a:p>
                      <a:pPr algn="ctr"/>
                      <a:r>
                        <a:rPr lang="en-CA" sz="1400" i="0" dirty="0" err="1"/>
                        <a:t>argurion</a:t>
                      </a:r>
                      <a:r>
                        <a:rPr lang="en-CA" sz="1400" i="0" dirty="0"/>
                        <a:t>,</a:t>
                      </a:r>
                      <a:r>
                        <a:rPr lang="en-CA" sz="1400" i="0" baseline="0" dirty="0"/>
                        <a:t> “money”)</a:t>
                      </a:r>
                      <a:endParaRPr lang="en-CA" sz="1400" i="1" dirty="0"/>
                    </a:p>
                  </a:txBody>
                  <a:tcPr marL="109728" marR="109728" marT="54864" marB="54864" anchor="ctr"/>
                </a:tc>
                <a:tc>
                  <a:txBody>
                    <a:bodyPr/>
                    <a:lstStyle/>
                    <a:p>
                      <a:pPr algn="ctr"/>
                      <a:r>
                        <a:rPr lang="en-CA" sz="1400" b="0" dirty="0"/>
                        <a:t>Lovers</a:t>
                      </a:r>
                      <a:r>
                        <a:rPr lang="en-CA" sz="1400" b="0" baseline="0" dirty="0"/>
                        <a:t> of money</a:t>
                      </a:r>
                    </a:p>
                    <a:p>
                      <a:pPr algn="ctr"/>
                      <a:r>
                        <a:rPr lang="en-CA" sz="1400" b="0" baseline="0" dirty="0"/>
                        <a:t>the love of money</a:t>
                      </a:r>
                      <a:endParaRPr lang="en-CA" sz="1400" b="0" dirty="0"/>
                    </a:p>
                  </a:txBody>
                  <a:tcPr marL="109728" marR="109728" marT="54864" marB="54864" anchor="ctr"/>
                </a:tc>
                <a:tc>
                  <a:txBody>
                    <a:bodyPr/>
                    <a:lstStyle/>
                    <a:p>
                      <a:pPr algn="ctr"/>
                      <a:r>
                        <a:rPr lang="en-CA" sz="1400" b="0" dirty="0"/>
                        <a:t>1</a:t>
                      </a:r>
                      <a:r>
                        <a:rPr lang="en-CA" sz="1400" b="0" baseline="0" dirty="0"/>
                        <a:t> Timothy 6:10,</a:t>
                      </a:r>
                    </a:p>
                    <a:p>
                      <a:pPr algn="ctr"/>
                      <a:r>
                        <a:rPr lang="en-CA" sz="1400" b="0" baseline="0" dirty="0"/>
                        <a:t>Hebrews 13:5</a:t>
                      </a:r>
                    </a:p>
                    <a:p>
                      <a:pPr algn="ctr"/>
                      <a:r>
                        <a:rPr lang="en-CA" sz="1400" b="0" baseline="0" dirty="0"/>
                        <a:t>Luke 16:14</a:t>
                      </a:r>
                      <a:endParaRPr lang="en-CA" sz="1400" b="0" dirty="0"/>
                    </a:p>
                  </a:txBody>
                  <a:tcPr marL="109728" marR="109728" marT="54864" marB="54864" anchor="ctr"/>
                </a:tc>
                <a:extLst>
                  <a:ext uri="{0D108BD9-81ED-4DB2-BD59-A6C34878D82A}">
                    <a16:rowId xmlns:a16="http://schemas.microsoft.com/office/drawing/2014/main" val="10002"/>
                  </a:ext>
                </a:extLst>
              </a:tr>
              <a:tr h="1325650">
                <a:tc>
                  <a:txBody>
                    <a:bodyPr/>
                    <a:lstStyle/>
                    <a:p>
                      <a:pPr algn="ctr"/>
                      <a:r>
                        <a:rPr lang="en-CA" sz="2000" dirty="0" err="1"/>
                        <a:t>Epithumetes</a:t>
                      </a:r>
                      <a:endParaRPr lang="en-CA" sz="2000" dirty="0"/>
                    </a:p>
                  </a:txBody>
                  <a:tcPr marL="109728" marR="109728" marT="54864" marB="54864" anchor="ctr"/>
                </a:tc>
                <a:tc>
                  <a:txBody>
                    <a:bodyPr/>
                    <a:lstStyle/>
                    <a:p>
                      <a:pPr algn="ctr"/>
                      <a:r>
                        <a:rPr lang="en-CA" sz="1400" i="1" dirty="0"/>
                        <a:t>“to fix the desire</a:t>
                      </a:r>
                      <a:r>
                        <a:rPr lang="en-CA" sz="1400" i="1" baseline="0" dirty="0"/>
                        <a:t> upon”, so to “lust after”</a:t>
                      </a:r>
                      <a:endParaRPr lang="en-CA" sz="1400" i="0" baseline="0" dirty="0"/>
                    </a:p>
                    <a:p>
                      <a:pPr algn="ctr"/>
                      <a:endParaRPr lang="en-CA" sz="1400" i="0" baseline="0" dirty="0"/>
                    </a:p>
                    <a:p>
                      <a:pPr algn="ctr"/>
                      <a:r>
                        <a:rPr lang="en-CA" sz="1400" i="0" baseline="0" dirty="0"/>
                        <a:t>(</a:t>
                      </a:r>
                      <a:r>
                        <a:rPr lang="en-CA" sz="1400" i="0" baseline="0" dirty="0" err="1"/>
                        <a:t>epi</a:t>
                      </a:r>
                      <a:r>
                        <a:rPr lang="en-CA" sz="1400" i="0" baseline="0" dirty="0"/>
                        <a:t>, “upon”</a:t>
                      </a:r>
                    </a:p>
                    <a:p>
                      <a:pPr algn="ctr"/>
                      <a:r>
                        <a:rPr lang="en-CA" sz="1400" i="0" baseline="0" dirty="0" err="1"/>
                        <a:t>thumos</a:t>
                      </a:r>
                      <a:r>
                        <a:rPr lang="en-CA" sz="1400" i="0" baseline="0" dirty="0"/>
                        <a:t>, “passion”)</a:t>
                      </a:r>
                      <a:endParaRPr lang="en-CA" sz="1400" i="1" dirty="0"/>
                    </a:p>
                  </a:txBody>
                  <a:tcPr marL="109728" marR="109728" marT="54864" marB="54864" anchor="ctr"/>
                </a:tc>
                <a:tc>
                  <a:txBody>
                    <a:bodyPr/>
                    <a:lstStyle/>
                    <a:p>
                      <a:pPr algn="ctr"/>
                      <a:r>
                        <a:rPr lang="en-CA" sz="1400" b="0" dirty="0"/>
                        <a:t>Lust</a:t>
                      </a:r>
                    </a:p>
                    <a:p>
                      <a:pPr algn="ctr"/>
                      <a:r>
                        <a:rPr lang="en-CA" sz="1400" b="0" dirty="0"/>
                        <a:t>desire</a:t>
                      </a:r>
                    </a:p>
                  </a:txBody>
                  <a:tcPr marL="109728" marR="109728" marT="54864" marB="54864" anchor="ctr"/>
                </a:tc>
                <a:tc>
                  <a:txBody>
                    <a:bodyPr/>
                    <a:lstStyle/>
                    <a:p>
                      <a:pPr algn="ctr"/>
                      <a:r>
                        <a:rPr lang="en-CA" sz="1400" b="0" dirty="0"/>
                        <a:t>Romans</a:t>
                      </a:r>
                      <a:r>
                        <a:rPr lang="en-CA" sz="1400" b="0" baseline="0" dirty="0"/>
                        <a:t> 7:7-8</a:t>
                      </a:r>
                    </a:p>
                    <a:p>
                      <a:pPr algn="ctr"/>
                      <a:r>
                        <a:rPr lang="en-CA" sz="1400" b="0" baseline="0" dirty="0"/>
                        <a:t>Romans 13:9</a:t>
                      </a:r>
                    </a:p>
                    <a:p>
                      <a:pPr algn="ctr"/>
                      <a:r>
                        <a:rPr lang="en-CA" sz="1400" b="0" baseline="0" dirty="0"/>
                        <a:t>Acts 20:33</a:t>
                      </a:r>
                      <a:endParaRPr lang="en-CA" sz="1400" b="0" dirty="0"/>
                    </a:p>
                  </a:txBody>
                  <a:tcPr marL="109728" marR="109728" marT="54864" marB="54864"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2148811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Paul Thinking?</a:t>
            </a:r>
            <a:br>
              <a:rPr lang="en-US" dirty="0"/>
            </a:br>
            <a:r>
              <a:rPr lang="en-US" sz="2400" dirty="0"/>
              <a:t>Acts 20:33-35</a:t>
            </a:r>
            <a:endParaRPr lang="en-US" dirty="0"/>
          </a:p>
        </p:txBody>
      </p:sp>
      <p:sp>
        <p:nvSpPr>
          <p:cNvPr id="4" name="Content Placeholder 3"/>
          <p:cNvSpPr>
            <a:spLocks noGrp="1"/>
          </p:cNvSpPr>
          <p:nvPr>
            <p:ph sz="quarter" idx="1"/>
          </p:nvPr>
        </p:nvSpPr>
        <p:spPr>
          <a:xfrm>
            <a:off x="971702" y="2025853"/>
            <a:ext cx="5581498" cy="4114800"/>
          </a:xfrm>
        </p:spPr>
        <p:txBody>
          <a:bodyPr>
            <a:normAutofit fontScale="85000" lnSpcReduction="20000"/>
          </a:bodyPr>
          <a:lstStyle/>
          <a:p>
            <a:r>
              <a:rPr lang="en-US" sz="2280" dirty="0"/>
              <a:t>I am not motivated by covetousness.</a:t>
            </a:r>
          </a:p>
          <a:p>
            <a:endParaRPr lang="en-US" sz="2280" dirty="0"/>
          </a:p>
          <a:p>
            <a:r>
              <a:rPr lang="en-US" sz="2280" dirty="0"/>
              <a:t>I worked in order to provide for my needs and </a:t>
            </a:r>
            <a:r>
              <a:rPr lang="en-US" sz="2280" i="1" dirty="0"/>
              <a:t>the needs of others.</a:t>
            </a:r>
            <a:endParaRPr lang="en-US" sz="2280" dirty="0"/>
          </a:p>
          <a:p>
            <a:endParaRPr lang="en-US" sz="2280" dirty="0"/>
          </a:p>
          <a:p>
            <a:r>
              <a:rPr lang="en-US" sz="2280" dirty="0"/>
              <a:t>I did this purposefully</a:t>
            </a:r>
          </a:p>
          <a:p>
            <a:pPr lvl="1"/>
            <a:r>
              <a:rPr lang="en-US" sz="2160" dirty="0"/>
              <a:t>so that you would know my motivations were pure</a:t>
            </a:r>
          </a:p>
          <a:p>
            <a:pPr lvl="1"/>
            <a:r>
              <a:rPr lang="en-US" sz="2160" dirty="0"/>
              <a:t>so that I could support the weak </a:t>
            </a:r>
          </a:p>
          <a:p>
            <a:pPr lvl="1"/>
            <a:r>
              <a:rPr lang="en-US" sz="2160" dirty="0"/>
              <a:t>so that you would learn from my example</a:t>
            </a:r>
          </a:p>
          <a:p>
            <a:endParaRPr lang="en-US" sz="2280" dirty="0"/>
          </a:p>
          <a:p>
            <a:r>
              <a:rPr lang="en-US" sz="2280" i="1" dirty="0"/>
              <a:t>“It is more blessed to give than to receive.”</a:t>
            </a:r>
            <a:endParaRPr lang="en-US" sz="2280" dirty="0"/>
          </a:p>
        </p:txBody>
      </p:sp>
      <p:pic>
        <p:nvPicPr>
          <p:cNvPr id="2050" name="Picture 2"/>
          <p:cNvPicPr>
            <a:picLocks noGrp="1" noChangeAspect="1" noChangeArrowheads="1"/>
          </p:cNvPicPr>
          <p:nvPr>
            <p:ph sz="half" idx="4294967295"/>
          </p:nvPr>
        </p:nvPicPr>
        <p:blipFill>
          <a:blip r:embed="rId2" cstate="print"/>
          <a:srcRect/>
          <a:stretch>
            <a:fillRect/>
          </a:stretch>
        </p:blipFill>
        <p:spPr bwMode="auto">
          <a:xfrm>
            <a:off x="7253540" y="2521745"/>
            <a:ext cx="3254441" cy="2998946"/>
          </a:xfrm>
          <a:prstGeom prst="rect">
            <a:avLst/>
          </a:prstGeom>
          <a:noFill/>
          <a:ln w="9525">
            <a:noFill/>
            <a:miter lim="800000"/>
            <a:headEnd/>
            <a:tailEnd/>
          </a:ln>
          <a:effectLst/>
        </p:spPr>
      </p:pic>
    </p:spTree>
    <p:extLst>
      <p:ext uri="{BB962C8B-B14F-4D97-AF65-F5344CB8AC3E}">
        <p14:creationId xmlns:p14="http://schemas.microsoft.com/office/powerpoint/2010/main" val="98352877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1320167"/>
            <a:ext cx="10789920" cy="756923"/>
          </a:xfrm>
          <a:prstGeom prst="rect">
            <a:avLst/>
          </a:prstGeom>
          <a:noFill/>
          <a:ln w="9525">
            <a:noFill/>
            <a:miter lim="800000"/>
            <a:headEnd/>
            <a:tailEnd/>
          </a:ln>
        </p:spPr>
        <p:txBody>
          <a:bodyPr lIns="97967" tIns="48983" rIns="97967" bIns="48983">
            <a:spAutoFit/>
          </a:bodyPr>
          <a:lstStyle/>
          <a:p>
            <a:pPr algn="ctr" defTabSz="685800">
              <a:spcBef>
                <a:spcPct val="50000"/>
              </a:spcBef>
            </a:pPr>
            <a:r>
              <a:rPr lang="en-US" sz="4276" b="1" i="1" kern="0" dirty="0">
                <a:solidFill>
                  <a:srgbClr val="CCFF66"/>
                </a:solidFill>
                <a:latin typeface="Calibri" pitchFamily="34" charset="0"/>
              </a:rPr>
              <a:t>Ephesians 4:28</a:t>
            </a:r>
          </a:p>
        </p:txBody>
      </p:sp>
      <p:sp>
        <p:nvSpPr>
          <p:cNvPr id="58372" name="Rectangle 4"/>
          <p:cNvSpPr>
            <a:spLocks noGrp="1" noChangeArrowheads="1"/>
          </p:cNvSpPr>
          <p:nvPr>
            <p:ph sz="half" idx="1"/>
          </p:nvPr>
        </p:nvSpPr>
        <p:spPr>
          <a:xfrm>
            <a:off x="895353" y="2009395"/>
            <a:ext cx="10344150" cy="4277106"/>
          </a:xfrm>
        </p:spPr>
        <p:txBody>
          <a:bodyPr>
            <a:noAutofit/>
          </a:bodyPr>
          <a:lstStyle/>
          <a:p>
            <a:pPr>
              <a:buNone/>
            </a:pPr>
            <a:r>
              <a:rPr lang="en-CA" sz="2160" b="1" baseline="30000" dirty="0"/>
              <a:t>	</a:t>
            </a:r>
            <a:r>
              <a:rPr lang="en-CA" sz="2880" b="1" baseline="30000" dirty="0"/>
              <a:t>25 </a:t>
            </a:r>
            <a:r>
              <a:rPr lang="en-CA" sz="2880" dirty="0"/>
              <a:t>Therefore…</a:t>
            </a:r>
            <a:endParaRPr lang="en-US" sz="2880" dirty="0">
              <a:latin typeface="Calibri" panose="020F0502020204030204" pitchFamily="34" charset="0"/>
            </a:endParaRPr>
          </a:p>
          <a:p>
            <a:pPr>
              <a:buNone/>
            </a:pPr>
            <a:r>
              <a:rPr lang="en-CA" sz="2880" b="1" baseline="30000" dirty="0"/>
              <a:t>	28 </a:t>
            </a:r>
            <a:r>
              <a:rPr lang="en-CA" sz="2880" dirty="0"/>
              <a:t>Let him who stole steal no longer, but rather let him labor, working with his hands what is good, that he may have something to give him who has need.</a:t>
            </a:r>
          </a:p>
        </p:txBody>
      </p:sp>
    </p:spTree>
    <p:extLst>
      <p:ext uri="{BB962C8B-B14F-4D97-AF65-F5344CB8AC3E}">
        <p14:creationId xmlns:p14="http://schemas.microsoft.com/office/powerpoint/2010/main" val="196802241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009653" y="605791"/>
          <a:ext cx="8789670" cy="5577838"/>
        </p:xfrm>
        <a:graphic>
          <a:graphicData uri="http://schemas.openxmlformats.org/drawingml/2006/table">
            <a:tbl>
              <a:tblPr firstRow="1" firstCol="1" bandRow="1">
                <a:tableStyleId>{5C22544A-7EE6-4342-B048-85BDC9FD1C3A}</a:tableStyleId>
              </a:tblPr>
              <a:tblGrid>
                <a:gridCol w="1687432">
                  <a:extLst>
                    <a:ext uri="{9D8B030D-6E8A-4147-A177-3AD203B41FA5}">
                      <a16:colId xmlns:a16="http://schemas.microsoft.com/office/drawing/2014/main" val="20000"/>
                    </a:ext>
                  </a:extLst>
                </a:gridCol>
                <a:gridCol w="4822565">
                  <a:extLst>
                    <a:ext uri="{9D8B030D-6E8A-4147-A177-3AD203B41FA5}">
                      <a16:colId xmlns:a16="http://schemas.microsoft.com/office/drawing/2014/main" val="20001"/>
                    </a:ext>
                  </a:extLst>
                </a:gridCol>
                <a:gridCol w="2279674">
                  <a:extLst>
                    <a:ext uri="{9D8B030D-6E8A-4147-A177-3AD203B41FA5}">
                      <a16:colId xmlns:a16="http://schemas.microsoft.com/office/drawing/2014/main" val="20002"/>
                    </a:ext>
                  </a:extLst>
                </a:gridCol>
              </a:tblGrid>
              <a:tr h="402478">
                <a:tc>
                  <a:txBody>
                    <a:bodyPr/>
                    <a:lstStyle/>
                    <a:p>
                      <a:pPr marL="0" marR="0" algn="ctr">
                        <a:lnSpc>
                          <a:spcPct val="150000"/>
                        </a:lnSpc>
                        <a:spcBef>
                          <a:spcPts val="0"/>
                        </a:spcBef>
                        <a:spcAft>
                          <a:spcPts val="0"/>
                        </a:spcAft>
                        <a:tabLst>
                          <a:tab pos="2647315" algn="l"/>
                        </a:tabLst>
                      </a:pPr>
                      <a:r>
                        <a:rPr lang="en-US" sz="1400" dirty="0">
                          <a:effectLst/>
                          <a:latin typeface="Calibri" panose="020F0502020204030204" pitchFamily="34" charset="0"/>
                        </a:rPr>
                        <a:t>Date</a:t>
                      </a:r>
                      <a:endParaRPr lang="en-US" sz="1400" dirty="0">
                        <a:effectLst/>
                        <a:latin typeface="Calibri" panose="020F0502020204030204" pitchFamily="34" charset="0"/>
                        <a:ea typeface="Times New Roman"/>
                        <a:cs typeface="Times New Roman"/>
                      </a:endParaRPr>
                    </a:p>
                  </a:txBody>
                  <a:tcPr marL="42066" marR="42066" marT="0" marB="0">
                    <a:solidFill>
                      <a:schemeClr val="accent5">
                        <a:lumMod val="50000"/>
                      </a:schemeClr>
                    </a:solidFill>
                  </a:tcPr>
                </a:tc>
                <a:tc>
                  <a:txBody>
                    <a:bodyPr/>
                    <a:lstStyle/>
                    <a:p>
                      <a:pPr marL="0" marR="0" algn="ctr">
                        <a:lnSpc>
                          <a:spcPct val="150000"/>
                        </a:lnSpc>
                        <a:spcBef>
                          <a:spcPts val="0"/>
                        </a:spcBef>
                        <a:spcAft>
                          <a:spcPts val="0"/>
                        </a:spcAft>
                        <a:tabLst>
                          <a:tab pos="2647315" algn="l"/>
                        </a:tabLst>
                      </a:pPr>
                      <a:r>
                        <a:rPr lang="en-US" sz="1400" dirty="0">
                          <a:effectLst/>
                          <a:latin typeface="Calibri" panose="020F0502020204030204" pitchFamily="34" charset="0"/>
                        </a:rPr>
                        <a:t>Lesson</a:t>
                      </a:r>
                      <a:endParaRPr lang="en-US" sz="1400" dirty="0">
                        <a:effectLst/>
                        <a:latin typeface="Calibri" panose="020F0502020204030204" pitchFamily="34" charset="0"/>
                        <a:ea typeface="Times New Roman"/>
                        <a:cs typeface="Times New Roman"/>
                      </a:endParaRPr>
                    </a:p>
                  </a:txBody>
                  <a:tcPr marL="42066" marR="42066" marT="0" marB="0">
                    <a:solidFill>
                      <a:schemeClr val="accent5">
                        <a:lumMod val="50000"/>
                      </a:schemeClr>
                    </a:solidFill>
                  </a:tcPr>
                </a:tc>
                <a:tc>
                  <a:txBody>
                    <a:bodyPr/>
                    <a:lstStyle/>
                    <a:p>
                      <a:pPr marL="0" marR="0" algn="ctr">
                        <a:lnSpc>
                          <a:spcPct val="150000"/>
                        </a:lnSpc>
                        <a:spcBef>
                          <a:spcPts val="0"/>
                        </a:spcBef>
                        <a:spcAft>
                          <a:spcPts val="0"/>
                        </a:spcAft>
                        <a:tabLst>
                          <a:tab pos="2647315" algn="l"/>
                        </a:tabLst>
                      </a:pPr>
                      <a:r>
                        <a:rPr lang="en-US" sz="1400" dirty="0">
                          <a:effectLst/>
                          <a:latin typeface="Calibri" panose="020F0502020204030204" pitchFamily="34" charset="0"/>
                        </a:rPr>
                        <a:t>Key Text</a:t>
                      </a:r>
                      <a:endParaRPr lang="en-US" sz="1400" dirty="0">
                        <a:effectLst/>
                        <a:latin typeface="Calibri" panose="020F0502020204030204" pitchFamily="34" charset="0"/>
                        <a:ea typeface="Times New Roman"/>
                        <a:cs typeface="Times New Roman"/>
                      </a:endParaRPr>
                    </a:p>
                  </a:txBody>
                  <a:tcPr marL="42066" marR="42066" marT="0" marB="0">
                    <a:solidFill>
                      <a:schemeClr val="accent5">
                        <a:lumMod val="50000"/>
                      </a:schemeClr>
                    </a:solidFill>
                  </a:tcPr>
                </a:tc>
                <a:extLst>
                  <a:ext uri="{0D108BD9-81ED-4DB2-BD59-A6C34878D82A}">
                    <a16:rowId xmlns:a16="http://schemas.microsoft.com/office/drawing/2014/main" val="10000"/>
                  </a:ext>
                </a:extLst>
              </a:tr>
              <a:tr h="345024">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September 11</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Introduction: Children of Light</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Ephesians 5:8-14</a:t>
                      </a:r>
                      <a:endParaRPr lang="en-US" sz="140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1"/>
                  </a:ext>
                </a:extLst>
              </a:tr>
              <a:tr h="345024">
                <a:tc gridSpan="3">
                  <a:txBody>
                    <a:bodyPr/>
                    <a:lstStyle/>
                    <a:p>
                      <a:pPr marL="0" marR="0" algn="ctr">
                        <a:lnSpc>
                          <a:spcPct val="150000"/>
                        </a:lnSpc>
                        <a:spcBef>
                          <a:spcPts val="0"/>
                        </a:spcBef>
                        <a:spcAft>
                          <a:spcPts val="0"/>
                        </a:spcAft>
                        <a:tabLst>
                          <a:tab pos="2647315" algn="l"/>
                        </a:tabLst>
                      </a:pPr>
                      <a:r>
                        <a:rPr lang="en-US" sz="1400" dirty="0">
                          <a:effectLst/>
                          <a:latin typeface="Calibri" panose="020F0502020204030204" pitchFamily="34" charset="0"/>
                        </a:rPr>
                        <a:t>“Understanding the Will of the Lord”</a:t>
                      </a:r>
                      <a:endParaRPr lang="en-US" sz="1400" dirty="0">
                        <a:effectLst/>
                        <a:latin typeface="Calibri" panose="020F0502020204030204" pitchFamily="34" charset="0"/>
                        <a:ea typeface="Times New Roman"/>
                        <a:cs typeface="Times New Roman"/>
                      </a:endParaRPr>
                    </a:p>
                  </a:txBody>
                  <a:tcPr marL="42066" marR="42066"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45024">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October 16</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Light and Darkness</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5:8</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3"/>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November 20</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The Wrath of God</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5:6, 12</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4"/>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December 18</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Walking in the Light of Love and Wisdom</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5:1-2, 15</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5"/>
                  </a:ext>
                </a:extLst>
              </a:tr>
              <a:tr h="345024">
                <a:tc gridSpan="3">
                  <a:txBody>
                    <a:bodyPr/>
                    <a:lstStyle/>
                    <a:p>
                      <a:pPr marL="0" marR="0" algn="ctr" rtl="0" eaLnBrk="1" latinLnBrk="0" hangingPunct="1">
                        <a:lnSpc>
                          <a:spcPct val="150000"/>
                        </a:lnSpc>
                        <a:spcBef>
                          <a:spcPts val="0"/>
                        </a:spcBef>
                        <a:spcAft>
                          <a:spcPts val="0"/>
                        </a:spcAft>
                        <a:tabLst>
                          <a:tab pos="2647315" algn="l"/>
                        </a:tabLst>
                      </a:pPr>
                      <a:r>
                        <a:rPr kumimoji="0" lang="en-US" sz="1400" b="1" kern="1200" dirty="0">
                          <a:solidFill>
                            <a:schemeClr val="lt1"/>
                          </a:solidFill>
                          <a:effectLst/>
                          <a:latin typeface="Calibri" panose="020F0502020204030204" pitchFamily="34" charset="0"/>
                          <a:ea typeface="+mn-ea"/>
                          <a:cs typeface="+mn-cs"/>
                        </a:rPr>
                        <a:t>“Do Not Be Partakers”</a:t>
                      </a:r>
                    </a:p>
                  </a:txBody>
                  <a:tcPr marL="42066" marR="42066"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January 15</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Sanctification v. Sexual Immorality</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5:3-5</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7"/>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February 19</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Edification v. Corrupt Speech</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4:29, 5:4</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8"/>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March 19</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Generosity v. Covetousness</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4:28, 5:5</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09"/>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April 16</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Kindness v. Anger</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4:31-32</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10"/>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May 21</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Sober-Mindedness v. Drunkenness</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5:18</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11"/>
                  </a:ext>
                </a:extLst>
              </a:tr>
              <a:tr h="345024">
                <a:tc gridSpan="3">
                  <a:txBody>
                    <a:bodyPr/>
                    <a:lstStyle/>
                    <a:p>
                      <a:pPr marL="0" marR="0" algn="ctr">
                        <a:lnSpc>
                          <a:spcPct val="150000"/>
                        </a:lnSpc>
                        <a:spcBef>
                          <a:spcPts val="0"/>
                        </a:spcBef>
                        <a:spcAft>
                          <a:spcPts val="0"/>
                        </a:spcAft>
                        <a:tabLst>
                          <a:tab pos="2647315" algn="l"/>
                        </a:tabLst>
                      </a:pPr>
                      <a:r>
                        <a:rPr lang="en-US" sz="1400" dirty="0">
                          <a:effectLst/>
                          <a:latin typeface="Calibri" panose="020F0502020204030204" pitchFamily="34" charset="0"/>
                        </a:rPr>
                        <a:t>“Light in the Lord”</a:t>
                      </a:r>
                      <a:endParaRPr lang="en-US" sz="1400" dirty="0">
                        <a:effectLst/>
                        <a:latin typeface="Calibri" panose="020F0502020204030204" pitchFamily="34" charset="0"/>
                        <a:ea typeface="Times New Roman"/>
                        <a:cs typeface="Times New Roman"/>
                      </a:endParaRPr>
                    </a:p>
                  </a:txBody>
                  <a:tcPr marL="42066" marR="42066"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June 18</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The Fruit of the Light</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5:9</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13"/>
                  </a:ext>
                </a:extLst>
              </a:tr>
              <a:tr h="345024">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July 16</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a:effectLst/>
                          <a:latin typeface="Calibri" panose="020F0502020204030204" pitchFamily="34" charset="0"/>
                        </a:rPr>
                        <a:t>Christ Will Give You Light</a:t>
                      </a:r>
                      <a:endParaRPr lang="en-US" sz="140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5:13-14</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14"/>
                  </a:ext>
                </a:extLst>
              </a:tr>
              <a:tr h="345024">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August 20</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The Inheritance of Light</a:t>
                      </a:r>
                      <a:endParaRPr lang="en-US" sz="1400" dirty="0">
                        <a:effectLst/>
                        <a:latin typeface="Calibri" panose="020F0502020204030204" pitchFamily="34" charset="0"/>
                        <a:ea typeface="Times New Roman"/>
                        <a:cs typeface="Times New Roman"/>
                      </a:endParaRPr>
                    </a:p>
                  </a:txBody>
                  <a:tcPr marL="42066" marR="42066" marT="0" marB="0"/>
                </a:tc>
                <a:tc>
                  <a:txBody>
                    <a:bodyPr/>
                    <a:lstStyle/>
                    <a:p>
                      <a:pPr marL="0" marR="0">
                        <a:lnSpc>
                          <a:spcPct val="150000"/>
                        </a:lnSpc>
                        <a:spcBef>
                          <a:spcPts val="0"/>
                        </a:spcBef>
                        <a:spcAft>
                          <a:spcPts val="0"/>
                        </a:spcAft>
                        <a:tabLst>
                          <a:tab pos="2647315" algn="l"/>
                        </a:tabLst>
                      </a:pPr>
                      <a:r>
                        <a:rPr lang="en-US" sz="1400" dirty="0">
                          <a:effectLst/>
                          <a:latin typeface="Calibri" panose="020F0502020204030204" pitchFamily="34" charset="0"/>
                        </a:rPr>
                        <a:t>Ephesians 5:5</a:t>
                      </a:r>
                      <a:endParaRPr lang="en-US" sz="1400" dirty="0">
                        <a:effectLst/>
                        <a:latin typeface="Calibri" panose="020F0502020204030204" pitchFamily="34" charset="0"/>
                        <a:ea typeface="Times New Roman"/>
                        <a:cs typeface="Times New Roman"/>
                      </a:endParaRPr>
                    </a:p>
                  </a:txBody>
                  <a:tcPr marL="42066" marR="42066"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0100889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975" y="1645920"/>
            <a:ext cx="9630383" cy="2996623"/>
          </a:xfrm>
        </p:spPr>
        <p:txBody>
          <a:bodyPr/>
          <a:lstStyle/>
          <a:p>
            <a:r>
              <a:rPr lang="en-US" sz="4320" dirty="0"/>
              <a:t>Generosity vs. Covetousness</a:t>
            </a:r>
          </a:p>
        </p:txBody>
      </p:sp>
      <p:sp>
        <p:nvSpPr>
          <p:cNvPr id="3" name="Subtitle 2"/>
          <p:cNvSpPr>
            <a:spLocks noGrp="1"/>
          </p:cNvSpPr>
          <p:nvPr>
            <p:ph type="subTitle" idx="1"/>
          </p:nvPr>
        </p:nvSpPr>
        <p:spPr>
          <a:xfrm>
            <a:off x="1333320" y="4642545"/>
            <a:ext cx="7710173" cy="775278"/>
          </a:xfrm>
        </p:spPr>
        <p:txBody>
          <a:bodyPr>
            <a:normAutofit/>
          </a:bodyPr>
          <a:lstStyle/>
          <a:p>
            <a:r>
              <a:rPr lang="en-US" sz="2160" dirty="0"/>
              <a:t>Ephesians 4:28, 5:5</a:t>
            </a:r>
          </a:p>
        </p:txBody>
      </p:sp>
    </p:spTree>
    <p:extLst>
      <p:ext uri="{BB962C8B-B14F-4D97-AF65-F5344CB8AC3E}">
        <p14:creationId xmlns:p14="http://schemas.microsoft.com/office/powerpoint/2010/main" val="229973436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1320167"/>
            <a:ext cx="10789920" cy="756923"/>
          </a:xfrm>
          <a:prstGeom prst="rect">
            <a:avLst/>
          </a:prstGeom>
          <a:noFill/>
          <a:ln w="9525">
            <a:noFill/>
            <a:miter lim="800000"/>
            <a:headEnd/>
            <a:tailEnd/>
          </a:ln>
        </p:spPr>
        <p:txBody>
          <a:bodyPr lIns="97967" tIns="48983" rIns="97967" bIns="48983">
            <a:spAutoFit/>
          </a:bodyPr>
          <a:lstStyle/>
          <a:p>
            <a:pPr algn="ctr" defTabSz="685800">
              <a:spcBef>
                <a:spcPct val="50000"/>
              </a:spcBef>
            </a:pPr>
            <a:r>
              <a:rPr lang="en-US" sz="4276" b="1" i="1" kern="0" dirty="0">
                <a:solidFill>
                  <a:srgbClr val="CCFF66"/>
                </a:solidFill>
                <a:latin typeface="Calibri" pitchFamily="34" charset="0"/>
              </a:rPr>
              <a:t>Ephesians 5:3,5-7</a:t>
            </a:r>
          </a:p>
        </p:txBody>
      </p:sp>
      <p:sp>
        <p:nvSpPr>
          <p:cNvPr id="58372" name="Rectangle 4"/>
          <p:cNvSpPr>
            <a:spLocks noGrp="1" noChangeArrowheads="1"/>
          </p:cNvSpPr>
          <p:nvPr>
            <p:ph sz="half" idx="1"/>
          </p:nvPr>
        </p:nvSpPr>
        <p:spPr>
          <a:xfrm>
            <a:off x="895353" y="2009393"/>
            <a:ext cx="10344150" cy="4254247"/>
          </a:xfrm>
        </p:spPr>
        <p:txBody>
          <a:bodyPr>
            <a:noAutofit/>
          </a:bodyPr>
          <a:lstStyle/>
          <a:p>
            <a:pPr marL="146950" indent="0">
              <a:buNone/>
            </a:pPr>
            <a:r>
              <a:rPr lang="en-US" sz="3000" i="1" baseline="30000" dirty="0">
                <a:latin typeface="Calibri" panose="020F0502020204030204" pitchFamily="34" charset="0"/>
              </a:rPr>
              <a:t>3 </a:t>
            </a:r>
            <a:r>
              <a:rPr lang="en-US" sz="3000" i="1" dirty="0">
                <a:latin typeface="Calibri" panose="020F0502020204030204" pitchFamily="34" charset="0"/>
              </a:rPr>
              <a:t>But fornication and all uncleanness or </a:t>
            </a:r>
            <a:r>
              <a:rPr lang="en-US" sz="3000" b="1" i="1" u="sng" dirty="0">
                <a:solidFill>
                  <a:srgbClr val="FFFF00"/>
                </a:solidFill>
                <a:latin typeface="Calibri" panose="020F0502020204030204" pitchFamily="34" charset="0"/>
              </a:rPr>
              <a:t>covetousness</a:t>
            </a:r>
            <a:r>
              <a:rPr lang="en-US" sz="3000" i="1" dirty="0">
                <a:latin typeface="Calibri" panose="020F0502020204030204" pitchFamily="34" charset="0"/>
              </a:rPr>
              <a:t>, let it not even be named among you, as is fitting for saints; …</a:t>
            </a:r>
          </a:p>
          <a:p>
            <a:pPr marL="146950" indent="0">
              <a:buNone/>
            </a:pPr>
            <a:r>
              <a:rPr lang="en-US" sz="3000" i="1" baseline="30000" dirty="0">
                <a:latin typeface="Calibri" panose="020F0502020204030204" pitchFamily="34" charset="0"/>
              </a:rPr>
              <a:t>5 </a:t>
            </a:r>
            <a:r>
              <a:rPr lang="en-US" sz="3000" i="1" dirty="0">
                <a:latin typeface="Calibri" panose="020F0502020204030204" pitchFamily="34" charset="0"/>
              </a:rPr>
              <a:t>For this you know, that no fornicator, unclean person, nor </a:t>
            </a:r>
            <a:r>
              <a:rPr lang="en-US" sz="3000" b="1" i="1" u="sng" dirty="0">
                <a:solidFill>
                  <a:srgbClr val="FFFF00"/>
                </a:solidFill>
                <a:latin typeface="Calibri" panose="020F0502020204030204" pitchFamily="34" charset="0"/>
              </a:rPr>
              <a:t>covetous</a:t>
            </a:r>
            <a:r>
              <a:rPr lang="en-US" sz="3000" i="1" dirty="0">
                <a:latin typeface="Calibri" panose="020F0502020204030204" pitchFamily="34" charset="0"/>
              </a:rPr>
              <a:t> man, who is an idolater, has any inheritance in the kingdom of Christ and God</a:t>
            </a:r>
          </a:p>
          <a:p>
            <a:pPr marL="146950" indent="0">
              <a:buNone/>
            </a:pPr>
            <a:r>
              <a:rPr lang="en-US" sz="3000" i="1" baseline="30000" dirty="0">
                <a:latin typeface="Calibri" panose="020F0502020204030204" pitchFamily="34" charset="0"/>
              </a:rPr>
              <a:t>6 </a:t>
            </a:r>
            <a:r>
              <a:rPr lang="en-US" sz="3000" i="1" dirty="0">
                <a:latin typeface="Calibri" panose="020F0502020204030204" pitchFamily="34" charset="0"/>
              </a:rPr>
              <a:t>Let no one deceive you with empty words, for because of these things the wrath of God comes upon the sons of disobedience.</a:t>
            </a:r>
          </a:p>
          <a:p>
            <a:pPr marL="146950" indent="0">
              <a:buNone/>
            </a:pPr>
            <a:r>
              <a:rPr lang="en-US" sz="3000" i="1" baseline="30000" dirty="0">
                <a:latin typeface="Calibri" panose="020F0502020204030204" pitchFamily="34" charset="0"/>
              </a:rPr>
              <a:t>7 </a:t>
            </a:r>
            <a:r>
              <a:rPr lang="en-US" sz="3000" i="1" dirty="0">
                <a:latin typeface="Calibri" panose="020F0502020204030204" pitchFamily="34" charset="0"/>
              </a:rPr>
              <a:t>Therefore do not be partakers with them.</a:t>
            </a:r>
            <a:endParaRPr lang="en-US" sz="3000" dirty="0">
              <a:latin typeface="Calibri" panose="020F0502020204030204" pitchFamily="34" charset="0"/>
            </a:endParaRPr>
          </a:p>
        </p:txBody>
      </p:sp>
      <p:sp>
        <p:nvSpPr>
          <p:cNvPr id="5" name="Rectangle 4"/>
          <p:cNvSpPr/>
          <p:nvPr/>
        </p:nvSpPr>
        <p:spPr>
          <a:xfrm>
            <a:off x="6347462" y="3566160"/>
            <a:ext cx="405765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6" name="Rectangle 5"/>
          <p:cNvSpPr/>
          <p:nvPr/>
        </p:nvSpPr>
        <p:spPr>
          <a:xfrm>
            <a:off x="1089662" y="4023360"/>
            <a:ext cx="421767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7" name="Rectangle 6"/>
          <p:cNvSpPr/>
          <p:nvPr/>
        </p:nvSpPr>
        <p:spPr>
          <a:xfrm>
            <a:off x="1295402" y="4617720"/>
            <a:ext cx="636651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8" name="Rectangle 7"/>
          <p:cNvSpPr/>
          <p:nvPr/>
        </p:nvSpPr>
        <p:spPr>
          <a:xfrm>
            <a:off x="9422132" y="2080260"/>
            <a:ext cx="138303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9" name="Rectangle 8"/>
          <p:cNvSpPr/>
          <p:nvPr/>
        </p:nvSpPr>
        <p:spPr>
          <a:xfrm>
            <a:off x="1089660" y="2537460"/>
            <a:ext cx="770382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10" name="Rectangle 9"/>
          <p:cNvSpPr/>
          <p:nvPr/>
        </p:nvSpPr>
        <p:spPr>
          <a:xfrm>
            <a:off x="3375660" y="3554730"/>
            <a:ext cx="290322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11" name="Rectangle 10"/>
          <p:cNvSpPr/>
          <p:nvPr/>
        </p:nvSpPr>
        <p:spPr>
          <a:xfrm>
            <a:off x="7821932" y="4594860"/>
            <a:ext cx="314325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12" name="Rectangle 11"/>
          <p:cNvSpPr/>
          <p:nvPr/>
        </p:nvSpPr>
        <p:spPr>
          <a:xfrm>
            <a:off x="1101092" y="5063490"/>
            <a:ext cx="961263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
        <p:nvSpPr>
          <p:cNvPr id="13" name="Rectangle 12"/>
          <p:cNvSpPr/>
          <p:nvPr/>
        </p:nvSpPr>
        <p:spPr>
          <a:xfrm>
            <a:off x="1306832" y="5646420"/>
            <a:ext cx="6366510" cy="43434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endParaRPr lang="en-CA" sz="1680">
              <a:solidFill>
                <a:prstClr val="white"/>
              </a:solidFill>
              <a:latin typeface="Century Gothic"/>
            </a:endParaRPr>
          </a:p>
        </p:txBody>
      </p:sp>
    </p:spTree>
    <p:extLst>
      <p:ext uri="{BB962C8B-B14F-4D97-AF65-F5344CB8AC3E}">
        <p14:creationId xmlns:p14="http://schemas.microsoft.com/office/powerpoint/2010/main" val="33140374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2000"/>
                                        <p:tgtEl>
                                          <p:spTgt spid="5"/>
                                        </p:tgtEl>
                                      </p:cBhvr>
                                    </p:animEffect>
                                    <p:set>
                                      <p:cBhvr>
                                        <p:cTn id="21" dur="1" fill="hold">
                                          <p:stCondLst>
                                            <p:cond delay="1999"/>
                                          </p:stCondLst>
                                        </p:cTn>
                                        <p:tgtEl>
                                          <p:spTgt spid="5"/>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2000"/>
                                        <p:tgtEl>
                                          <p:spTgt spid="6"/>
                                        </p:tgtEl>
                                      </p:cBhvr>
                                    </p:animEffect>
                                    <p:set>
                                      <p:cBhvr>
                                        <p:cTn id="24" dur="1" fill="hold">
                                          <p:stCondLst>
                                            <p:cond delay="19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2000"/>
                                        <p:tgtEl>
                                          <p:spTgt spid="12"/>
                                        </p:tgtEl>
                                      </p:cBhvr>
                                    </p:animEffect>
                                    <p:set>
                                      <p:cBhvr>
                                        <p:cTn id="30" dur="1" fill="hold">
                                          <p:stCondLst>
                                            <p:cond delay="1999"/>
                                          </p:stCondLst>
                                        </p:cTn>
                                        <p:tgtEl>
                                          <p:spTgt spid="12"/>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2000"/>
                                        <p:tgtEl>
                                          <p:spTgt spid="10"/>
                                        </p:tgtEl>
                                      </p:cBhvr>
                                    </p:animEffect>
                                    <p:set>
                                      <p:cBhvr>
                                        <p:cTn id="38" dur="1" fill="hold">
                                          <p:stCondLst>
                                            <p:cond delay="1999"/>
                                          </p:stCondLst>
                                        </p:cTn>
                                        <p:tgtEl>
                                          <p:spTgt spid="10"/>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2000"/>
                                        <p:tgtEl>
                                          <p:spTgt spid="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2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2000"/>
                                        <p:tgtEl>
                                          <p:spTgt spid="8"/>
                                        </p:tgtEl>
                                      </p:cBhvr>
                                    </p:animEffect>
                                    <p:set>
                                      <p:cBhvr>
                                        <p:cTn id="49" dur="1" fill="hold">
                                          <p:stCondLst>
                                            <p:cond delay="1999"/>
                                          </p:stCondLst>
                                        </p:cTn>
                                        <p:tgtEl>
                                          <p:spTgt spid="8"/>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2000"/>
                                        <p:tgtEl>
                                          <p:spTgt spid="9"/>
                                        </p:tgtEl>
                                      </p:cBhvr>
                                    </p:animEffect>
                                    <p:set>
                                      <p:cBhvr>
                                        <p:cTn id="52" dur="1" fill="hold">
                                          <p:stCondLst>
                                            <p:cond delay="1999"/>
                                          </p:stCondLst>
                                        </p:cTn>
                                        <p:tgtEl>
                                          <p:spTgt spid="9"/>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2000"/>
                                        <p:tgtEl>
                                          <p:spTgt spid="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102" y="514352"/>
            <a:ext cx="8464250" cy="925830"/>
          </a:xfrm>
        </p:spPr>
        <p:txBody>
          <a:bodyPr/>
          <a:lstStyle/>
          <a:p>
            <a:r>
              <a:rPr lang="en-CA" sz="3360" dirty="0"/>
              <a:t>‘Covetousness’ in the New Testament</a:t>
            </a:r>
            <a:br>
              <a:rPr lang="en-CA" sz="3360" dirty="0"/>
            </a:br>
            <a:r>
              <a:rPr lang="en-CA" sz="2400" dirty="0"/>
              <a:t>Three Primary Words</a:t>
            </a:r>
            <a:endParaRPr lang="en-CA" sz="3360" dirty="0"/>
          </a:p>
        </p:txBody>
      </p:sp>
      <p:graphicFrame>
        <p:nvGraphicFramePr>
          <p:cNvPr id="4" name="Content Placeholder 3"/>
          <p:cNvGraphicFramePr>
            <a:graphicFrameLocks noGrp="1"/>
          </p:cNvGraphicFramePr>
          <p:nvPr>
            <p:ph idx="1"/>
          </p:nvPr>
        </p:nvGraphicFramePr>
        <p:xfrm>
          <a:off x="1215391" y="1645919"/>
          <a:ext cx="9806938" cy="4526280"/>
        </p:xfrm>
        <a:graphic>
          <a:graphicData uri="http://schemas.openxmlformats.org/drawingml/2006/table">
            <a:tbl>
              <a:tblPr firstRow="1" bandRow="1">
                <a:tableStyleId>{5C22544A-7EE6-4342-B048-85BDC9FD1C3A}</a:tableStyleId>
              </a:tblPr>
              <a:tblGrid>
                <a:gridCol w="2451734">
                  <a:extLst>
                    <a:ext uri="{9D8B030D-6E8A-4147-A177-3AD203B41FA5}">
                      <a16:colId xmlns:a16="http://schemas.microsoft.com/office/drawing/2014/main" val="20000"/>
                    </a:ext>
                  </a:extLst>
                </a:gridCol>
                <a:gridCol w="2451734">
                  <a:extLst>
                    <a:ext uri="{9D8B030D-6E8A-4147-A177-3AD203B41FA5}">
                      <a16:colId xmlns:a16="http://schemas.microsoft.com/office/drawing/2014/main" val="20001"/>
                    </a:ext>
                  </a:extLst>
                </a:gridCol>
                <a:gridCol w="2451734">
                  <a:extLst>
                    <a:ext uri="{9D8B030D-6E8A-4147-A177-3AD203B41FA5}">
                      <a16:colId xmlns:a16="http://schemas.microsoft.com/office/drawing/2014/main" val="20002"/>
                    </a:ext>
                  </a:extLst>
                </a:gridCol>
                <a:gridCol w="2451734">
                  <a:extLst>
                    <a:ext uri="{9D8B030D-6E8A-4147-A177-3AD203B41FA5}">
                      <a16:colId xmlns:a16="http://schemas.microsoft.com/office/drawing/2014/main" val="20003"/>
                    </a:ext>
                  </a:extLst>
                </a:gridCol>
              </a:tblGrid>
              <a:tr h="549331">
                <a:tc>
                  <a:txBody>
                    <a:bodyPr/>
                    <a:lstStyle/>
                    <a:p>
                      <a:pPr algn="ctr"/>
                      <a:r>
                        <a:rPr lang="en-CA" sz="2000" dirty="0"/>
                        <a:t>Word</a:t>
                      </a:r>
                    </a:p>
                  </a:txBody>
                  <a:tcPr marL="109728" marR="109728" marT="54864" marB="54864" anchor="ctr"/>
                </a:tc>
                <a:tc>
                  <a:txBody>
                    <a:bodyPr/>
                    <a:lstStyle/>
                    <a:p>
                      <a:pPr algn="ctr"/>
                      <a:r>
                        <a:rPr lang="en-CA" sz="2000" dirty="0"/>
                        <a:t>Meaning</a:t>
                      </a:r>
                    </a:p>
                  </a:txBody>
                  <a:tcPr marL="109728" marR="109728" marT="54864" marB="54864" anchor="ctr"/>
                </a:tc>
                <a:tc>
                  <a:txBody>
                    <a:bodyPr/>
                    <a:lstStyle/>
                    <a:p>
                      <a:pPr algn="ctr"/>
                      <a:r>
                        <a:rPr lang="en-CA" sz="2000" dirty="0"/>
                        <a:t>Other Translations</a:t>
                      </a:r>
                    </a:p>
                  </a:txBody>
                  <a:tcPr marL="109728" marR="109728" marT="54864" marB="54864" anchor="ctr"/>
                </a:tc>
                <a:tc>
                  <a:txBody>
                    <a:bodyPr/>
                    <a:lstStyle/>
                    <a:p>
                      <a:pPr algn="ctr"/>
                      <a:r>
                        <a:rPr lang="en-CA" sz="2000" dirty="0"/>
                        <a:t>Some References</a:t>
                      </a:r>
                    </a:p>
                  </a:txBody>
                  <a:tcPr marL="109728" marR="109728" marT="54864" marB="54864" anchor="ctr"/>
                </a:tc>
                <a:extLst>
                  <a:ext uri="{0D108BD9-81ED-4DB2-BD59-A6C34878D82A}">
                    <a16:rowId xmlns:a16="http://schemas.microsoft.com/office/drawing/2014/main" val="10000"/>
                  </a:ext>
                </a:extLst>
              </a:tr>
              <a:tr h="1325650">
                <a:tc>
                  <a:txBody>
                    <a:bodyPr/>
                    <a:lstStyle/>
                    <a:p>
                      <a:pPr algn="ctr"/>
                      <a:r>
                        <a:rPr lang="en-CA" sz="1900" b="0" dirty="0" err="1"/>
                        <a:t>Pleonektes</a:t>
                      </a:r>
                      <a:endParaRPr lang="en-CA" sz="1900" b="0" dirty="0"/>
                    </a:p>
                  </a:txBody>
                  <a:tcPr marL="109728" marR="109728" marT="54864" marB="54864" anchor="ctr"/>
                </a:tc>
                <a:tc>
                  <a:txBody>
                    <a:bodyPr/>
                    <a:lstStyle/>
                    <a:p>
                      <a:pPr algn="ctr"/>
                      <a:r>
                        <a:rPr lang="en-CA" sz="1400" i="1" dirty="0"/>
                        <a:t>“(eager)</a:t>
                      </a:r>
                      <a:r>
                        <a:rPr lang="en-CA" sz="1400" i="1" baseline="0" dirty="0"/>
                        <a:t> to have more”</a:t>
                      </a:r>
                    </a:p>
                    <a:p>
                      <a:pPr algn="ctr"/>
                      <a:endParaRPr lang="en-CA" sz="1400" i="1" baseline="0" dirty="0"/>
                    </a:p>
                    <a:p>
                      <a:pPr algn="ctr"/>
                      <a:r>
                        <a:rPr lang="en-CA" sz="1400" i="1" baseline="0" dirty="0"/>
                        <a:t> </a:t>
                      </a:r>
                      <a:r>
                        <a:rPr lang="en-CA" sz="1400" i="0" baseline="0" dirty="0"/>
                        <a:t>(</a:t>
                      </a:r>
                      <a:r>
                        <a:rPr lang="en-CA" sz="1400" i="0" baseline="0" dirty="0" err="1"/>
                        <a:t>pleon</a:t>
                      </a:r>
                      <a:r>
                        <a:rPr lang="en-CA" sz="1400" i="0" baseline="0" dirty="0"/>
                        <a:t>, “more”</a:t>
                      </a:r>
                    </a:p>
                    <a:p>
                      <a:pPr algn="ctr"/>
                      <a:r>
                        <a:rPr lang="en-CA" sz="1400" i="0" baseline="0" dirty="0"/>
                        <a:t>echo, “to have)</a:t>
                      </a:r>
                      <a:endParaRPr lang="en-CA" sz="1400" i="0" dirty="0"/>
                    </a:p>
                  </a:txBody>
                  <a:tcPr marL="109728" marR="109728" marT="54864" marB="54864" anchor="ctr"/>
                </a:tc>
                <a:tc>
                  <a:txBody>
                    <a:bodyPr/>
                    <a:lstStyle/>
                    <a:p>
                      <a:pPr algn="ctr"/>
                      <a:r>
                        <a:rPr lang="en-CA" sz="1400" b="0" dirty="0"/>
                        <a:t>Greed, greedy</a:t>
                      </a:r>
                    </a:p>
                    <a:p>
                      <a:pPr algn="ctr"/>
                      <a:endParaRPr lang="en-CA" sz="1400" b="0" dirty="0"/>
                    </a:p>
                    <a:p>
                      <a:pPr algn="ctr"/>
                      <a:r>
                        <a:rPr lang="en-CA" sz="1400" b="0" dirty="0"/>
                        <a:t>Defraud,</a:t>
                      </a:r>
                      <a:r>
                        <a:rPr lang="en-CA" sz="1400" b="0" baseline="0" dirty="0"/>
                        <a:t> cheat, take advantage of</a:t>
                      </a:r>
                      <a:endParaRPr lang="en-CA" sz="1400" b="0" dirty="0"/>
                    </a:p>
                  </a:txBody>
                  <a:tcPr marL="109728" marR="109728" marT="54864" marB="54864" anchor="ctr"/>
                </a:tc>
                <a:tc>
                  <a:txBody>
                    <a:bodyPr/>
                    <a:lstStyle/>
                    <a:p>
                      <a:pPr algn="ctr"/>
                      <a:r>
                        <a:rPr lang="en-CA" sz="1400" b="0" dirty="0"/>
                        <a:t>Ephesians 5:3,5</a:t>
                      </a:r>
                    </a:p>
                    <a:p>
                      <a:pPr algn="ctr"/>
                      <a:r>
                        <a:rPr lang="en-CA" sz="1400" b="0" baseline="0" dirty="0"/>
                        <a:t>Luke 12:15</a:t>
                      </a:r>
                    </a:p>
                    <a:p>
                      <a:pPr algn="ctr"/>
                      <a:r>
                        <a:rPr lang="en-CA" sz="1400" b="0" baseline="0" dirty="0"/>
                        <a:t>2 Cor. 7:2,12:17-18</a:t>
                      </a:r>
                      <a:endParaRPr lang="en-CA" sz="1400" b="0" dirty="0"/>
                    </a:p>
                  </a:txBody>
                  <a:tcPr marL="109728" marR="109728" marT="54864" marB="54864" anchor="ctr"/>
                </a:tc>
                <a:extLst>
                  <a:ext uri="{0D108BD9-81ED-4DB2-BD59-A6C34878D82A}">
                    <a16:rowId xmlns:a16="http://schemas.microsoft.com/office/drawing/2014/main" val="10001"/>
                  </a:ext>
                </a:extLst>
              </a:tr>
              <a:tr h="1325650">
                <a:tc>
                  <a:txBody>
                    <a:bodyPr/>
                    <a:lstStyle/>
                    <a:p>
                      <a:pPr algn="ctr"/>
                      <a:r>
                        <a:rPr lang="en-CA" sz="1900" dirty="0" err="1"/>
                        <a:t>Philarguros</a:t>
                      </a:r>
                      <a:endParaRPr lang="en-CA" sz="1900" dirty="0"/>
                    </a:p>
                  </a:txBody>
                  <a:tcPr marL="109728" marR="109728" marT="54864" marB="54864" anchor="ctr"/>
                </a:tc>
                <a:tc>
                  <a:txBody>
                    <a:bodyPr/>
                    <a:lstStyle/>
                    <a:p>
                      <a:pPr algn="ctr"/>
                      <a:r>
                        <a:rPr lang="en-CA" sz="1400" i="1" dirty="0"/>
                        <a:t>“money-loving”</a:t>
                      </a:r>
                      <a:endParaRPr lang="en-CA" sz="1400" i="0" dirty="0"/>
                    </a:p>
                    <a:p>
                      <a:pPr algn="ctr"/>
                      <a:endParaRPr lang="en-CA" sz="1400" i="0" dirty="0"/>
                    </a:p>
                    <a:p>
                      <a:pPr algn="ctr"/>
                      <a:r>
                        <a:rPr lang="en-CA" sz="1400" i="0" dirty="0"/>
                        <a:t>(</a:t>
                      </a:r>
                      <a:r>
                        <a:rPr lang="en-CA" sz="1400" i="0" dirty="0" err="1"/>
                        <a:t>phileo</a:t>
                      </a:r>
                      <a:r>
                        <a:rPr lang="en-CA" sz="1400" i="0" dirty="0"/>
                        <a:t>, “love”</a:t>
                      </a:r>
                    </a:p>
                    <a:p>
                      <a:pPr algn="ctr"/>
                      <a:r>
                        <a:rPr lang="en-CA" sz="1400" i="0" dirty="0" err="1"/>
                        <a:t>argurion</a:t>
                      </a:r>
                      <a:r>
                        <a:rPr lang="en-CA" sz="1400" i="0" dirty="0"/>
                        <a:t>,</a:t>
                      </a:r>
                      <a:r>
                        <a:rPr lang="en-CA" sz="1400" i="0" baseline="0" dirty="0"/>
                        <a:t> “money”)</a:t>
                      </a:r>
                      <a:endParaRPr lang="en-CA" sz="1400" i="1" dirty="0"/>
                    </a:p>
                  </a:txBody>
                  <a:tcPr marL="109728" marR="109728" marT="54864" marB="54864" anchor="ctr"/>
                </a:tc>
                <a:tc>
                  <a:txBody>
                    <a:bodyPr/>
                    <a:lstStyle/>
                    <a:p>
                      <a:pPr algn="ctr"/>
                      <a:r>
                        <a:rPr lang="en-CA" sz="1400" b="0" dirty="0"/>
                        <a:t>Lovers</a:t>
                      </a:r>
                      <a:r>
                        <a:rPr lang="en-CA" sz="1400" b="0" baseline="0" dirty="0"/>
                        <a:t> of money</a:t>
                      </a:r>
                    </a:p>
                    <a:p>
                      <a:pPr algn="ctr"/>
                      <a:r>
                        <a:rPr lang="en-CA" sz="1400" b="0" baseline="0" dirty="0"/>
                        <a:t>the love of money</a:t>
                      </a:r>
                      <a:endParaRPr lang="en-CA" sz="1400" b="0" dirty="0"/>
                    </a:p>
                  </a:txBody>
                  <a:tcPr marL="109728" marR="109728" marT="54864" marB="54864" anchor="ctr"/>
                </a:tc>
                <a:tc>
                  <a:txBody>
                    <a:bodyPr/>
                    <a:lstStyle/>
                    <a:p>
                      <a:pPr algn="ctr"/>
                      <a:r>
                        <a:rPr lang="en-CA" sz="1400" b="0" dirty="0"/>
                        <a:t>1</a:t>
                      </a:r>
                      <a:r>
                        <a:rPr lang="en-CA" sz="1400" b="0" baseline="0" dirty="0"/>
                        <a:t> Timothy 6:10,</a:t>
                      </a:r>
                    </a:p>
                    <a:p>
                      <a:pPr algn="ctr"/>
                      <a:r>
                        <a:rPr lang="en-CA" sz="1400" b="0" baseline="0" dirty="0"/>
                        <a:t>Hebrews 13:5</a:t>
                      </a:r>
                    </a:p>
                    <a:p>
                      <a:pPr algn="ctr"/>
                      <a:r>
                        <a:rPr lang="en-CA" sz="1400" b="0" baseline="0" dirty="0"/>
                        <a:t>Luke 16:14</a:t>
                      </a:r>
                      <a:endParaRPr lang="en-CA" sz="1400" b="0" dirty="0"/>
                    </a:p>
                  </a:txBody>
                  <a:tcPr marL="109728" marR="109728" marT="54864" marB="54864" anchor="ctr"/>
                </a:tc>
                <a:extLst>
                  <a:ext uri="{0D108BD9-81ED-4DB2-BD59-A6C34878D82A}">
                    <a16:rowId xmlns:a16="http://schemas.microsoft.com/office/drawing/2014/main" val="10002"/>
                  </a:ext>
                </a:extLst>
              </a:tr>
              <a:tr h="1325650">
                <a:tc>
                  <a:txBody>
                    <a:bodyPr/>
                    <a:lstStyle/>
                    <a:p>
                      <a:pPr algn="ctr"/>
                      <a:r>
                        <a:rPr lang="en-CA" sz="2000" dirty="0" err="1"/>
                        <a:t>Epithumetes</a:t>
                      </a:r>
                      <a:endParaRPr lang="en-CA" sz="2000" dirty="0"/>
                    </a:p>
                  </a:txBody>
                  <a:tcPr marL="109728" marR="109728" marT="54864" marB="54864" anchor="ctr"/>
                </a:tc>
                <a:tc>
                  <a:txBody>
                    <a:bodyPr/>
                    <a:lstStyle/>
                    <a:p>
                      <a:pPr algn="ctr"/>
                      <a:r>
                        <a:rPr lang="en-CA" sz="1400" i="1" dirty="0"/>
                        <a:t>“to fix the desire</a:t>
                      </a:r>
                      <a:r>
                        <a:rPr lang="en-CA" sz="1400" i="1" baseline="0" dirty="0"/>
                        <a:t> upon”, so to “lust after”</a:t>
                      </a:r>
                      <a:endParaRPr lang="en-CA" sz="1400" i="0" baseline="0" dirty="0"/>
                    </a:p>
                    <a:p>
                      <a:pPr algn="ctr"/>
                      <a:endParaRPr lang="en-CA" sz="1400" i="0" baseline="0" dirty="0"/>
                    </a:p>
                    <a:p>
                      <a:pPr algn="ctr"/>
                      <a:r>
                        <a:rPr lang="en-CA" sz="1400" i="0" baseline="0" dirty="0"/>
                        <a:t>(</a:t>
                      </a:r>
                      <a:r>
                        <a:rPr lang="en-CA" sz="1400" i="0" baseline="0" dirty="0" err="1"/>
                        <a:t>epi</a:t>
                      </a:r>
                      <a:r>
                        <a:rPr lang="en-CA" sz="1400" i="0" baseline="0" dirty="0"/>
                        <a:t>, “upon”</a:t>
                      </a:r>
                    </a:p>
                    <a:p>
                      <a:pPr algn="ctr"/>
                      <a:r>
                        <a:rPr lang="en-CA" sz="1400" i="0" baseline="0" dirty="0" err="1"/>
                        <a:t>thumos</a:t>
                      </a:r>
                      <a:r>
                        <a:rPr lang="en-CA" sz="1400" i="0" baseline="0" dirty="0"/>
                        <a:t>, “passion”)</a:t>
                      </a:r>
                      <a:endParaRPr lang="en-CA" sz="1400" i="1" dirty="0"/>
                    </a:p>
                  </a:txBody>
                  <a:tcPr marL="109728" marR="109728" marT="54864" marB="54864" anchor="ctr"/>
                </a:tc>
                <a:tc>
                  <a:txBody>
                    <a:bodyPr/>
                    <a:lstStyle/>
                    <a:p>
                      <a:pPr algn="ctr"/>
                      <a:r>
                        <a:rPr lang="en-CA" sz="1400" b="0" dirty="0"/>
                        <a:t>Lust</a:t>
                      </a:r>
                    </a:p>
                    <a:p>
                      <a:pPr algn="ctr"/>
                      <a:r>
                        <a:rPr lang="en-CA" sz="1400" b="0" dirty="0"/>
                        <a:t>desire</a:t>
                      </a:r>
                    </a:p>
                  </a:txBody>
                  <a:tcPr marL="109728" marR="109728" marT="54864" marB="54864" anchor="ctr"/>
                </a:tc>
                <a:tc>
                  <a:txBody>
                    <a:bodyPr/>
                    <a:lstStyle/>
                    <a:p>
                      <a:pPr algn="ctr"/>
                      <a:r>
                        <a:rPr lang="en-CA" sz="1400" b="0" dirty="0"/>
                        <a:t>Romans</a:t>
                      </a:r>
                      <a:r>
                        <a:rPr lang="en-CA" sz="1400" b="0" baseline="0" dirty="0"/>
                        <a:t> 7:7-8</a:t>
                      </a:r>
                    </a:p>
                    <a:p>
                      <a:pPr algn="ctr"/>
                      <a:r>
                        <a:rPr lang="en-CA" sz="1400" b="0" baseline="0" dirty="0"/>
                        <a:t>Romans 13:9</a:t>
                      </a:r>
                    </a:p>
                    <a:p>
                      <a:pPr algn="ctr"/>
                      <a:r>
                        <a:rPr lang="en-CA" sz="1400" b="0" baseline="0" dirty="0"/>
                        <a:t>Acts 20:33</a:t>
                      </a:r>
                      <a:endParaRPr lang="en-CA" sz="1400" b="0" dirty="0"/>
                    </a:p>
                  </a:txBody>
                  <a:tcPr marL="109728" marR="109728" marT="54864" marB="54864"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732599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Man Thinking?</a:t>
            </a:r>
            <a:br>
              <a:rPr lang="en-US" dirty="0"/>
            </a:br>
            <a:r>
              <a:rPr lang="en-US" sz="2400" dirty="0"/>
              <a:t>Luke 12:16-21</a:t>
            </a:r>
            <a:endParaRPr lang="en-US" dirty="0"/>
          </a:p>
        </p:txBody>
      </p:sp>
      <p:sp>
        <p:nvSpPr>
          <p:cNvPr id="4" name="Content Placeholder 3"/>
          <p:cNvSpPr>
            <a:spLocks noGrp="1"/>
          </p:cNvSpPr>
          <p:nvPr>
            <p:ph sz="quarter" idx="1"/>
          </p:nvPr>
        </p:nvSpPr>
        <p:spPr>
          <a:xfrm>
            <a:off x="971702" y="2025853"/>
            <a:ext cx="5581498" cy="4114800"/>
          </a:xfrm>
        </p:spPr>
        <p:txBody>
          <a:bodyPr>
            <a:normAutofit fontScale="85000" lnSpcReduction="20000"/>
          </a:bodyPr>
          <a:lstStyle/>
          <a:p>
            <a:r>
              <a:rPr lang="en-US" sz="2280" dirty="0"/>
              <a:t>“What shall I do, since I have no room to store my crops?”</a:t>
            </a:r>
          </a:p>
          <a:p>
            <a:endParaRPr lang="en-US" sz="2280" dirty="0"/>
          </a:p>
          <a:p>
            <a:r>
              <a:rPr lang="en-US" sz="2280" dirty="0"/>
              <a:t>“I will pull down my barns and build greater...”</a:t>
            </a:r>
          </a:p>
          <a:p>
            <a:endParaRPr lang="en-US" sz="2280" dirty="0"/>
          </a:p>
          <a:p>
            <a:r>
              <a:rPr lang="en-US" sz="2280" dirty="0"/>
              <a:t>“There I will store all my crops and my goods.”</a:t>
            </a:r>
          </a:p>
          <a:p>
            <a:endParaRPr lang="en-US" sz="2280" dirty="0"/>
          </a:p>
          <a:p>
            <a:r>
              <a:rPr lang="en-US" sz="2280" dirty="0"/>
              <a:t>“I will say to my soul, ‘Soul, you have many goods laid up for many years.”</a:t>
            </a:r>
          </a:p>
          <a:p>
            <a:endParaRPr lang="en-US" sz="2280" dirty="0"/>
          </a:p>
          <a:p>
            <a:r>
              <a:rPr lang="en-US" sz="2280" dirty="0"/>
              <a:t>“Take your ease, eat, drink, and be merry.”</a:t>
            </a:r>
          </a:p>
          <a:p>
            <a:endParaRPr lang="en-US" sz="2640" dirty="0"/>
          </a:p>
        </p:txBody>
      </p:sp>
      <p:pic>
        <p:nvPicPr>
          <p:cNvPr id="2050" name="Picture 2"/>
          <p:cNvPicPr>
            <a:picLocks noGrp="1" noChangeAspect="1" noChangeArrowheads="1"/>
          </p:cNvPicPr>
          <p:nvPr>
            <p:ph sz="half" idx="4294967295"/>
          </p:nvPr>
        </p:nvPicPr>
        <p:blipFill>
          <a:blip r:embed="rId2" cstate="print"/>
          <a:srcRect/>
          <a:stretch>
            <a:fillRect/>
          </a:stretch>
        </p:blipFill>
        <p:spPr bwMode="auto">
          <a:xfrm>
            <a:off x="7253540" y="2521745"/>
            <a:ext cx="3254441" cy="2998946"/>
          </a:xfrm>
          <a:prstGeom prst="rect">
            <a:avLst/>
          </a:prstGeom>
          <a:noFill/>
          <a:ln w="9525">
            <a:noFill/>
            <a:miter lim="800000"/>
            <a:headEnd/>
            <a:tailEnd/>
          </a:ln>
          <a:effectLst/>
        </p:spPr>
      </p:pic>
    </p:spTree>
    <p:extLst>
      <p:ext uri="{BB962C8B-B14F-4D97-AF65-F5344CB8AC3E}">
        <p14:creationId xmlns:p14="http://schemas.microsoft.com/office/powerpoint/2010/main" val="37405888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1320167"/>
            <a:ext cx="10789920" cy="756923"/>
          </a:xfrm>
          <a:prstGeom prst="rect">
            <a:avLst/>
          </a:prstGeom>
          <a:noFill/>
          <a:ln w="9525">
            <a:noFill/>
            <a:miter lim="800000"/>
            <a:headEnd/>
            <a:tailEnd/>
          </a:ln>
        </p:spPr>
        <p:txBody>
          <a:bodyPr lIns="97967" tIns="48983" rIns="97967" bIns="48983">
            <a:spAutoFit/>
          </a:bodyPr>
          <a:lstStyle/>
          <a:p>
            <a:pPr algn="ctr" defTabSz="685800">
              <a:spcBef>
                <a:spcPct val="50000"/>
              </a:spcBef>
            </a:pPr>
            <a:r>
              <a:rPr lang="en-US" sz="4276" b="1" i="1" kern="0" dirty="0">
                <a:solidFill>
                  <a:srgbClr val="CCFF66"/>
                </a:solidFill>
                <a:latin typeface="Calibri" pitchFamily="34" charset="0"/>
              </a:rPr>
              <a:t>Luke 12:15,22-34</a:t>
            </a:r>
          </a:p>
        </p:txBody>
      </p:sp>
      <p:sp>
        <p:nvSpPr>
          <p:cNvPr id="58372" name="Rectangle 4"/>
          <p:cNvSpPr>
            <a:spLocks noGrp="1" noChangeArrowheads="1"/>
          </p:cNvSpPr>
          <p:nvPr>
            <p:ph sz="half" idx="1"/>
          </p:nvPr>
        </p:nvSpPr>
        <p:spPr>
          <a:xfrm>
            <a:off x="895353" y="2009394"/>
            <a:ext cx="10344150" cy="3826764"/>
          </a:xfrm>
        </p:spPr>
        <p:txBody>
          <a:bodyPr>
            <a:noAutofit/>
          </a:bodyPr>
          <a:lstStyle/>
          <a:p>
            <a:pPr>
              <a:buNone/>
            </a:pPr>
            <a:r>
              <a:rPr lang="en-CA" sz="2160" b="1" baseline="30000" dirty="0"/>
              <a:t>15 </a:t>
            </a:r>
            <a:r>
              <a:rPr lang="en-CA" sz="2160" dirty="0"/>
              <a:t>And He said to them, </a:t>
            </a:r>
            <a:r>
              <a:rPr lang="en-CA" sz="2160" i="1" dirty="0"/>
              <a:t>“Take heed and beware of covetousness, for one’s life does not consist in the abundance of the things he possesses.”</a:t>
            </a:r>
            <a:endParaRPr lang="en-CA" sz="2160" dirty="0"/>
          </a:p>
          <a:p>
            <a:pPr>
              <a:buNone/>
            </a:pPr>
            <a:r>
              <a:rPr lang="en-CA" sz="2160" b="1" baseline="30000" dirty="0"/>
              <a:t>	</a:t>
            </a:r>
          </a:p>
          <a:p>
            <a:pPr>
              <a:buNone/>
            </a:pPr>
            <a:r>
              <a:rPr lang="en-CA" sz="2160" b="1" baseline="30000" dirty="0"/>
              <a:t>22 </a:t>
            </a:r>
            <a:r>
              <a:rPr lang="en-CA" sz="2160" dirty="0"/>
              <a:t>Then He said to his disciples, </a:t>
            </a:r>
            <a:r>
              <a:rPr lang="en-CA" sz="2160" i="1" dirty="0"/>
              <a:t>“Therefore, I say to you, do not worry about your life, what you will eat; nor about the body, what you will put on. </a:t>
            </a:r>
            <a:r>
              <a:rPr lang="en-CA" sz="2160" b="1" baseline="30000" dirty="0"/>
              <a:t>23 </a:t>
            </a:r>
            <a:r>
              <a:rPr lang="en-CA" sz="2160" i="1" dirty="0"/>
              <a:t>Life is more than food, and the body more than clothing. </a:t>
            </a:r>
            <a:r>
              <a:rPr lang="en-CA" sz="2160" b="1" baseline="30000" dirty="0"/>
              <a:t>24 </a:t>
            </a:r>
            <a:r>
              <a:rPr lang="en-CA" sz="2160" i="1" dirty="0"/>
              <a:t>Consider the ravens, for they neither sow nor reap, which have neither storehouse nor barn; and God feeds them.  Of how much more value are you than the birds? … </a:t>
            </a:r>
            <a:r>
              <a:rPr lang="en-CA" sz="2160" b="1" baseline="30000" dirty="0"/>
              <a:t>29 </a:t>
            </a:r>
            <a:r>
              <a:rPr lang="en-CA" sz="2160" i="1" dirty="0"/>
              <a:t>And do not seek what you should eat or what you should drink, nor have an anxious mind … </a:t>
            </a:r>
            <a:r>
              <a:rPr lang="en-CA" sz="2160" b="1" baseline="30000" dirty="0"/>
              <a:t>31 </a:t>
            </a:r>
            <a:r>
              <a:rPr lang="en-CA" sz="2160" i="1" dirty="0"/>
              <a:t>But seek the kingdom of God, and all these things shall be added to you.”</a:t>
            </a:r>
            <a:endParaRPr lang="en-CA" sz="2160" dirty="0"/>
          </a:p>
          <a:p>
            <a:pPr marL="146950" indent="0">
              <a:buNone/>
            </a:pPr>
            <a:endParaRPr lang="en-US" sz="2160" dirty="0">
              <a:latin typeface="Calibri" panose="020F0502020204030204" pitchFamily="34" charset="0"/>
            </a:endParaRPr>
          </a:p>
        </p:txBody>
      </p:sp>
      <p:sp>
        <p:nvSpPr>
          <p:cNvPr id="4" name="TextBox 3"/>
          <p:cNvSpPr txBox="1"/>
          <p:nvPr/>
        </p:nvSpPr>
        <p:spPr>
          <a:xfrm>
            <a:off x="1306831" y="5909311"/>
            <a:ext cx="9909810" cy="350865"/>
          </a:xfrm>
          <a:prstGeom prst="rect">
            <a:avLst/>
          </a:prstGeom>
          <a:solidFill>
            <a:srgbClr val="FFFF00"/>
          </a:solidFill>
        </p:spPr>
        <p:txBody>
          <a:bodyPr wrap="square" rtlCol="0">
            <a:spAutoFit/>
          </a:bodyPr>
          <a:lstStyle/>
          <a:p>
            <a:pPr defTabSz="411470"/>
            <a:r>
              <a:rPr lang="en-CA" sz="1680" b="1" baseline="30000" dirty="0">
                <a:solidFill>
                  <a:prstClr val="black"/>
                </a:solidFill>
                <a:latin typeface="Century Gothic"/>
              </a:rPr>
              <a:t>34 </a:t>
            </a:r>
            <a:r>
              <a:rPr lang="en-CA" sz="1680" b="1" i="1" dirty="0">
                <a:solidFill>
                  <a:prstClr val="black"/>
                </a:solidFill>
                <a:latin typeface="Century Gothic"/>
              </a:rPr>
              <a:t>Sell what you have and give alms; provide yourselves money bags which do not grow old…</a:t>
            </a:r>
            <a:endParaRPr lang="en-CA" sz="1680" b="1" dirty="0">
              <a:solidFill>
                <a:prstClr val="black"/>
              </a:solidFill>
              <a:latin typeface="Century Gothic"/>
            </a:endParaRPr>
          </a:p>
        </p:txBody>
      </p:sp>
    </p:spTree>
    <p:extLst>
      <p:ext uri="{BB962C8B-B14F-4D97-AF65-F5344CB8AC3E}">
        <p14:creationId xmlns:p14="http://schemas.microsoft.com/office/powerpoint/2010/main" val="33457972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102" y="514352"/>
            <a:ext cx="8464250" cy="925830"/>
          </a:xfrm>
        </p:spPr>
        <p:txBody>
          <a:bodyPr/>
          <a:lstStyle/>
          <a:p>
            <a:r>
              <a:rPr lang="en-CA" sz="3360" dirty="0"/>
              <a:t>‘Covetousness’ in the New Testament</a:t>
            </a:r>
            <a:br>
              <a:rPr lang="en-CA" sz="3360" dirty="0"/>
            </a:br>
            <a:r>
              <a:rPr lang="en-CA" sz="2400" dirty="0"/>
              <a:t>Three Primary Words</a:t>
            </a:r>
            <a:endParaRPr lang="en-CA" sz="3360" dirty="0"/>
          </a:p>
        </p:txBody>
      </p:sp>
      <p:graphicFrame>
        <p:nvGraphicFramePr>
          <p:cNvPr id="4" name="Content Placeholder 3"/>
          <p:cNvGraphicFramePr>
            <a:graphicFrameLocks noGrp="1"/>
          </p:cNvGraphicFramePr>
          <p:nvPr>
            <p:ph idx="1"/>
          </p:nvPr>
        </p:nvGraphicFramePr>
        <p:xfrm>
          <a:off x="1215391" y="1645919"/>
          <a:ext cx="9806938" cy="4526280"/>
        </p:xfrm>
        <a:graphic>
          <a:graphicData uri="http://schemas.openxmlformats.org/drawingml/2006/table">
            <a:tbl>
              <a:tblPr firstRow="1" bandRow="1">
                <a:tableStyleId>{5C22544A-7EE6-4342-B048-85BDC9FD1C3A}</a:tableStyleId>
              </a:tblPr>
              <a:tblGrid>
                <a:gridCol w="2451734">
                  <a:extLst>
                    <a:ext uri="{9D8B030D-6E8A-4147-A177-3AD203B41FA5}">
                      <a16:colId xmlns:a16="http://schemas.microsoft.com/office/drawing/2014/main" val="20000"/>
                    </a:ext>
                  </a:extLst>
                </a:gridCol>
                <a:gridCol w="2451734">
                  <a:extLst>
                    <a:ext uri="{9D8B030D-6E8A-4147-A177-3AD203B41FA5}">
                      <a16:colId xmlns:a16="http://schemas.microsoft.com/office/drawing/2014/main" val="20001"/>
                    </a:ext>
                  </a:extLst>
                </a:gridCol>
                <a:gridCol w="2451734">
                  <a:extLst>
                    <a:ext uri="{9D8B030D-6E8A-4147-A177-3AD203B41FA5}">
                      <a16:colId xmlns:a16="http://schemas.microsoft.com/office/drawing/2014/main" val="20002"/>
                    </a:ext>
                  </a:extLst>
                </a:gridCol>
                <a:gridCol w="2451734">
                  <a:extLst>
                    <a:ext uri="{9D8B030D-6E8A-4147-A177-3AD203B41FA5}">
                      <a16:colId xmlns:a16="http://schemas.microsoft.com/office/drawing/2014/main" val="20003"/>
                    </a:ext>
                  </a:extLst>
                </a:gridCol>
              </a:tblGrid>
              <a:tr h="549331">
                <a:tc>
                  <a:txBody>
                    <a:bodyPr/>
                    <a:lstStyle/>
                    <a:p>
                      <a:pPr algn="ctr"/>
                      <a:r>
                        <a:rPr lang="en-CA" sz="2000" dirty="0"/>
                        <a:t>Word</a:t>
                      </a:r>
                    </a:p>
                  </a:txBody>
                  <a:tcPr marL="109728" marR="109728" marT="54864" marB="54864" anchor="ctr"/>
                </a:tc>
                <a:tc>
                  <a:txBody>
                    <a:bodyPr/>
                    <a:lstStyle/>
                    <a:p>
                      <a:pPr algn="ctr"/>
                      <a:r>
                        <a:rPr lang="en-CA" sz="2000" dirty="0"/>
                        <a:t>Meaning</a:t>
                      </a:r>
                    </a:p>
                  </a:txBody>
                  <a:tcPr marL="109728" marR="109728" marT="54864" marB="54864" anchor="ctr"/>
                </a:tc>
                <a:tc>
                  <a:txBody>
                    <a:bodyPr/>
                    <a:lstStyle/>
                    <a:p>
                      <a:pPr algn="ctr"/>
                      <a:r>
                        <a:rPr lang="en-CA" sz="2000" dirty="0"/>
                        <a:t>Other Translations</a:t>
                      </a:r>
                    </a:p>
                  </a:txBody>
                  <a:tcPr marL="109728" marR="109728" marT="54864" marB="54864" anchor="ctr"/>
                </a:tc>
                <a:tc>
                  <a:txBody>
                    <a:bodyPr/>
                    <a:lstStyle/>
                    <a:p>
                      <a:pPr algn="ctr"/>
                      <a:r>
                        <a:rPr lang="en-CA" sz="2000" dirty="0"/>
                        <a:t>Some References</a:t>
                      </a:r>
                    </a:p>
                  </a:txBody>
                  <a:tcPr marL="109728" marR="109728" marT="54864" marB="54864" anchor="ctr"/>
                </a:tc>
                <a:extLst>
                  <a:ext uri="{0D108BD9-81ED-4DB2-BD59-A6C34878D82A}">
                    <a16:rowId xmlns:a16="http://schemas.microsoft.com/office/drawing/2014/main" val="10000"/>
                  </a:ext>
                </a:extLst>
              </a:tr>
              <a:tr h="1325650">
                <a:tc>
                  <a:txBody>
                    <a:bodyPr/>
                    <a:lstStyle/>
                    <a:p>
                      <a:pPr algn="ctr"/>
                      <a:r>
                        <a:rPr lang="en-CA" sz="1900" b="0" dirty="0" err="1"/>
                        <a:t>Pleonektes</a:t>
                      </a:r>
                      <a:endParaRPr lang="en-CA" sz="1900" b="0" dirty="0"/>
                    </a:p>
                  </a:txBody>
                  <a:tcPr marL="109728" marR="109728" marT="54864" marB="54864" anchor="ctr"/>
                </a:tc>
                <a:tc>
                  <a:txBody>
                    <a:bodyPr/>
                    <a:lstStyle/>
                    <a:p>
                      <a:pPr algn="ctr"/>
                      <a:r>
                        <a:rPr lang="en-CA" sz="1400" i="1" dirty="0"/>
                        <a:t>“(eager)</a:t>
                      </a:r>
                      <a:r>
                        <a:rPr lang="en-CA" sz="1400" i="1" baseline="0" dirty="0"/>
                        <a:t> to have more”</a:t>
                      </a:r>
                    </a:p>
                    <a:p>
                      <a:pPr algn="ctr"/>
                      <a:endParaRPr lang="en-CA" sz="1400" i="1" baseline="0" dirty="0"/>
                    </a:p>
                    <a:p>
                      <a:pPr algn="ctr"/>
                      <a:r>
                        <a:rPr lang="en-CA" sz="1400" i="1" baseline="0" dirty="0"/>
                        <a:t> </a:t>
                      </a:r>
                      <a:r>
                        <a:rPr lang="en-CA" sz="1400" i="0" baseline="0" dirty="0"/>
                        <a:t>(</a:t>
                      </a:r>
                      <a:r>
                        <a:rPr lang="en-CA" sz="1400" i="0" baseline="0" dirty="0" err="1"/>
                        <a:t>pleon</a:t>
                      </a:r>
                      <a:r>
                        <a:rPr lang="en-CA" sz="1400" i="0" baseline="0" dirty="0"/>
                        <a:t>, “more”</a:t>
                      </a:r>
                    </a:p>
                    <a:p>
                      <a:pPr algn="ctr"/>
                      <a:r>
                        <a:rPr lang="en-CA" sz="1400" i="0" baseline="0" dirty="0"/>
                        <a:t>echo, “to have)</a:t>
                      </a:r>
                      <a:endParaRPr lang="en-CA" sz="1400" i="0" dirty="0"/>
                    </a:p>
                  </a:txBody>
                  <a:tcPr marL="109728" marR="109728" marT="54864" marB="54864" anchor="ctr"/>
                </a:tc>
                <a:tc>
                  <a:txBody>
                    <a:bodyPr/>
                    <a:lstStyle/>
                    <a:p>
                      <a:pPr algn="ctr"/>
                      <a:r>
                        <a:rPr lang="en-CA" sz="1400" b="0" dirty="0"/>
                        <a:t>Greed, greedy</a:t>
                      </a:r>
                    </a:p>
                    <a:p>
                      <a:pPr algn="ctr"/>
                      <a:endParaRPr lang="en-CA" sz="1400" b="0" dirty="0"/>
                    </a:p>
                    <a:p>
                      <a:pPr algn="ctr"/>
                      <a:r>
                        <a:rPr lang="en-CA" sz="1400" b="0" dirty="0"/>
                        <a:t>Defraud,</a:t>
                      </a:r>
                      <a:r>
                        <a:rPr lang="en-CA" sz="1400" b="0" baseline="0" dirty="0"/>
                        <a:t> cheat, take advantage of</a:t>
                      </a:r>
                      <a:endParaRPr lang="en-CA" sz="1400" b="0" dirty="0"/>
                    </a:p>
                  </a:txBody>
                  <a:tcPr marL="109728" marR="109728" marT="54864" marB="54864" anchor="ctr"/>
                </a:tc>
                <a:tc>
                  <a:txBody>
                    <a:bodyPr/>
                    <a:lstStyle/>
                    <a:p>
                      <a:pPr algn="ctr"/>
                      <a:r>
                        <a:rPr lang="en-CA" sz="1400" b="0" dirty="0"/>
                        <a:t>Ephesians 5:3,5</a:t>
                      </a:r>
                    </a:p>
                    <a:p>
                      <a:pPr algn="ctr"/>
                      <a:r>
                        <a:rPr lang="en-CA" sz="1400" b="0" baseline="0" dirty="0"/>
                        <a:t>Luke 12:15</a:t>
                      </a:r>
                    </a:p>
                    <a:p>
                      <a:pPr algn="ctr"/>
                      <a:r>
                        <a:rPr lang="en-CA" sz="1400" b="0" baseline="0" dirty="0"/>
                        <a:t>2 Cor. 7:2,12:17-18</a:t>
                      </a:r>
                      <a:endParaRPr lang="en-CA" sz="1400" b="0" dirty="0"/>
                    </a:p>
                  </a:txBody>
                  <a:tcPr marL="109728" marR="109728" marT="54864" marB="54864" anchor="ctr"/>
                </a:tc>
                <a:extLst>
                  <a:ext uri="{0D108BD9-81ED-4DB2-BD59-A6C34878D82A}">
                    <a16:rowId xmlns:a16="http://schemas.microsoft.com/office/drawing/2014/main" val="10001"/>
                  </a:ext>
                </a:extLst>
              </a:tr>
              <a:tr h="1325650">
                <a:tc>
                  <a:txBody>
                    <a:bodyPr/>
                    <a:lstStyle/>
                    <a:p>
                      <a:pPr algn="ctr"/>
                      <a:r>
                        <a:rPr lang="en-CA" sz="1900" dirty="0" err="1"/>
                        <a:t>Philarguros</a:t>
                      </a:r>
                      <a:endParaRPr lang="en-CA" sz="1900" dirty="0"/>
                    </a:p>
                  </a:txBody>
                  <a:tcPr marL="109728" marR="109728" marT="54864" marB="54864" anchor="ctr"/>
                </a:tc>
                <a:tc>
                  <a:txBody>
                    <a:bodyPr/>
                    <a:lstStyle/>
                    <a:p>
                      <a:pPr algn="ctr"/>
                      <a:r>
                        <a:rPr lang="en-CA" sz="1400" i="1" dirty="0"/>
                        <a:t>“money-loving”</a:t>
                      </a:r>
                      <a:endParaRPr lang="en-CA" sz="1400" i="0" dirty="0"/>
                    </a:p>
                    <a:p>
                      <a:pPr algn="ctr"/>
                      <a:endParaRPr lang="en-CA" sz="1400" i="0" dirty="0"/>
                    </a:p>
                    <a:p>
                      <a:pPr algn="ctr"/>
                      <a:r>
                        <a:rPr lang="en-CA" sz="1400" i="0" dirty="0"/>
                        <a:t>(</a:t>
                      </a:r>
                      <a:r>
                        <a:rPr lang="en-CA" sz="1400" i="0" dirty="0" err="1"/>
                        <a:t>phileo</a:t>
                      </a:r>
                      <a:r>
                        <a:rPr lang="en-CA" sz="1400" i="0" dirty="0"/>
                        <a:t>, “love”</a:t>
                      </a:r>
                    </a:p>
                    <a:p>
                      <a:pPr algn="ctr"/>
                      <a:r>
                        <a:rPr lang="en-CA" sz="1400" i="0" dirty="0" err="1"/>
                        <a:t>argurion</a:t>
                      </a:r>
                      <a:r>
                        <a:rPr lang="en-CA" sz="1400" i="0" dirty="0"/>
                        <a:t>,</a:t>
                      </a:r>
                      <a:r>
                        <a:rPr lang="en-CA" sz="1400" i="0" baseline="0" dirty="0"/>
                        <a:t> “money”)</a:t>
                      </a:r>
                      <a:endParaRPr lang="en-CA" sz="1400" i="1" dirty="0"/>
                    </a:p>
                  </a:txBody>
                  <a:tcPr marL="109728" marR="109728" marT="54864" marB="54864" anchor="ctr"/>
                </a:tc>
                <a:tc>
                  <a:txBody>
                    <a:bodyPr/>
                    <a:lstStyle/>
                    <a:p>
                      <a:pPr algn="ctr"/>
                      <a:r>
                        <a:rPr lang="en-CA" sz="1400" b="0" dirty="0"/>
                        <a:t>Lovers</a:t>
                      </a:r>
                      <a:r>
                        <a:rPr lang="en-CA" sz="1400" b="0" baseline="0" dirty="0"/>
                        <a:t> of money</a:t>
                      </a:r>
                    </a:p>
                    <a:p>
                      <a:pPr algn="ctr"/>
                      <a:r>
                        <a:rPr lang="en-CA" sz="1400" b="0" baseline="0" dirty="0"/>
                        <a:t>the love of money</a:t>
                      </a:r>
                      <a:endParaRPr lang="en-CA" sz="1400" b="0" dirty="0"/>
                    </a:p>
                  </a:txBody>
                  <a:tcPr marL="109728" marR="109728" marT="54864" marB="54864" anchor="ctr"/>
                </a:tc>
                <a:tc>
                  <a:txBody>
                    <a:bodyPr/>
                    <a:lstStyle/>
                    <a:p>
                      <a:pPr algn="ctr"/>
                      <a:r>
                        <a:rPr lang="en-CA" sz="1400" b="0" dirty="0"/>
                        <a:t>1</a:t>
                      </a:r>
                      <a:r>
                        <a:rPr lang="en-CA" sz="1400" b="0" baseline="0" dirty="0"/>
                        <a:t> Timothy 6:10,</a:t>
                      </a:r>
                    </a:p>
                    <a:p>
                      <a:pPr algn="ctr"/>
                      <a:r>
                        <a:rPr lang="en-CA" sz="1400" b="0" baseline="0" dirty="0"/>
                        <a:t>Hebrews 13:5</a:t>
                      </a:r>
                    </a:p>
                    <a:p>
                      <a:pPr algn="ctr"/>
                      <a:r>
                        <a:rPr lang="en-CA" sz="1400" b="0" baseline="0" dirty="0"/>
                        <a:t>Luke 16:14</a:t>
                      </a:r>
                      <a:endParaRPr lang="en-CA" sz="1400" b="0" dirty="0"/>
                    </a:p>
                  </a:txBody>
                  <a:tcPr marL="109728" marR="109728" marT="54864" marB="54864" anchor="ctr"/>
                </a:tc>
                <a:extLst>
                  <a:ext uri="{0D108BD9-81ED-4DB2-BD59-A6C34878D82A}">
                    <a16:rowId xmlns:a16="http://schemas.microsoft.com/office/drawing/2014/main" val="10002"/>
                  </a:ext>
                </a:extLst>
              </a:tr>
              <a:tr h="1325650">
                <a:tc>
                  <a:txBody>
                    <a:bodyPr/>
                    <a:lstStyle/>
                    <a:p>
                      <a:pPr algn="ctr"/>
                      <a:r>
                        <a:rPr lang="en-CA" sz="2000" dirty="0" err="1"/>
                        <a:t>Epithumetes</a:t>
                      </a:r>
                      <a:endParaRPr lang="en-CA" sz="2000" dirty="0"/>
                    </a:p>
                  </a:txBody>
                  <a:tcPr marL="109728" marR="109728" marT="54864" marB="54864" anchor="ctr"/>
                </a:tc>
                <a:tc>
                  <a:txBody>
                    <a:bodyPr/>
                    <a:lstStyle/>
                    <a:p>
                      <a:pPr algn="ctr"/>
                      <a:r>
                        <a:rPr lang="en-CA" sz="1400" i="1" dirty="0"/>
                        <a:t>“to fix the desire</a:t>
                      </a:r>
                      <a:r>
                        <a:rPr lang="en-CA" sz="1400" i="1" baseline="0" dirty="0"/>
                        <a:t> upon”, so to “lust after”</a:t>
                      </a:r>
                      <a:endParaRPr lang="en-CA" sz="1400" i="0" baseline="0" dirty="0"/>
                    </a:p>
                    <a:p>
                      <a:pPr algn="ctr"/>
                      <a:endParaRPr lang="en-CA" sz="1400" i="0" baseline="0" dirty="0"/>
                    </a:p>
                    <a:p>
                      <a:pPr algn="ctr"/>
                      <a:r>
                        <a:rPr lang="en-CA" sz="1400" i="0" baseline="0" dirty="0"/>
                        <a:t>(</a:t>
                      </a:r>
                      <a:r>
                        <a:rPr lang="en-CA" sz="1400" i="0" baseline="0" dirty="0" err="1"/>
                        <a:t>epi</a:t>
                      </a:r>
                      <a:r>
                        <a:rPr lang="en-CA" sz="1400" i="0" baseline="0" dirty="0"/>
                        <a:t>, “upon”</a:t>
                      </a:r>
                    </a:p>
                    <a:p>
                      <a:pPr algn="ctr"/>
                      <a:r>
                        <a:rPr lang="en-CA" sz="1400" i="0" baseline="0" dirty="0" err="1"/>
                        <a:t>thumos</a:t>
                      </a:r>
                      <a:r>
                        <a:rPr lang="en-CA" sz="1400" i="0" baseline="0" dirty="0"/>
                        <a:t>, “passion”)</a:t>
                      </a:r>
                      <a:endParaRPr lang="en-CA" sz="1400" i="1" dirty="0"/>
                    </a:p>
                  </a:txBody>
                  <a:tcPr marL="109728" marR="109728" marT="54864" marB="54864" anchor="ctr"/>
                </a:tc>
                <a:tc>
                  <a:txBody>
                    <a:bodyPr/>
                    <a:lstStyle/>
                    <a:p>
                      <a:pPr algn="ctr"/>
                      <a:r>
                        <a:rPr lang="en-CA" sz="1400" b="0" dirty="0"/>
                        <a:t>Lust</a:t>
                      </a:r>
                    </a:p>
                    <a:p>
                      <a:pPr algn="ctr"/>
                      <a:r>
                        <a:rPr lang="en-CA" sz="1400" b="0" dirty="0"/>
                        <a:t>desire</a:t>
                      </a:r>
                    </a:p>
                  </a:txBody>
                  <a:tcPr marL="109728" marR="109728" marT="54864" marB="54864" anchor="ctr"/>
                </a:tc>
                <a:tc>
                  <a:txBody>
                    <a:bodyPr/>
                    <a:lstStyle/>
                    <a:p>
                      <a:pPr algn="ctr"/>
                      <a:r>
                        <a:rPr lang="en-CA" sz="1400" b="0" dirty="0"/>
                        <a:t>Romans</a:t>
                      </a:r>
                      <a:r>
                        <a:rPr lang="en-CA" sz="1400" b="0" baseline="0" dirty="0"/>
                        <a:t> 7:7-8</a:t>
                      </a:r>
                    </a:p>
                    <a:p>
                      <a:pPr algn="ctr"/>
                      <a:r>
                        <a:rPr lang="en-CA" sz="1400" b="0" baseline="0" dirty="0"/>
                        <a:t>Romans 13:9</a:t>
                      </a:r>
                    </a:p>
                    <a:p>
                      <a:pPr algn="ctr"/>
                      <a:r>
                        <a:rPr lang="en-CA" sz="1400" b="0" baseline="0" dirty="0"/>
                        <a:t>Acts 20:33</a:t>
                      </a:r>
                      <a:endParaRPr lang="en-CA" sz="1400" b="0" dirty="0"/>
                    </a:p>
                  </a:txBody>
                  <a:tcPr marL="109728" marR="109728" marT="54864" marB="54864"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474288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1320167"/>
            <a:ext cx="10789920" cy="756923"/>
          </a:xfrm>
          <a:prstGeom prst="rect">
            <a:avLst/>
          </a:prstGeom>
          <a:noFill/>
          <a:ln w="9525">
            <a:noFill/>
            <a:miter lim="800000"/>
            <a:headEnd/>
            <a:tailEnd/>
          </a:ln>
        </p:spPr>
        <p:txBody>
          <a:bodyPr lIns="97967" tIns="48983" rIns="97967" bIns="48983">
            <a:spAutoFit/>
          </a:bodyPr>
          <a:lstStyle/>
          <a:p>
            <a:pPr algn="ctr" defTabSz="685800">
              <a:spcBef>
                <a:spcPct val="50000"/>
              </a:spcBef>
            </a:pPr>
            <a:r>
              <a:rPr lang="en-US" sz="4276" b="1" i="1" kern="0" dirty="0">
                <a:solidFill>
                  <a:srgbClr val="CCFF66"/>
                </a:solidFill>
                <a:latin typeface="Calibri" pitchFamily="34" charset="0"/>
              </a:rPr>
              <a:t>1 Timothy 6:6-10,17-19</a:t>
            </a:r>
          </a:p>
        </p:txBody>
      </p:sp>
      <p:sp>
        <p:nvSpPr>
          <p:cNvPr id="58372" name="Rectangle 4"/>
          <p:cNvSpPr>
            <a:spLocks noGrp="1" noChangeArrowheads="1"/>
          </p:cNvSpPr>
          <p:nvPr>
            <p:ph sz="half" idx="1"/>
          </p:nvPr>
        </p:nvSpPr>
        <p:spPr>
          <a:xfrm>
            <a:off x="769622" y="2009394"/>
            <a:ext cx="10618470" cy="3826764"/>
          </a:xfrm>
        </p:spPr>
        <p:txBody>
          <a:bodyPr>
            <a:noAutofit/>
          </a:bodyPr>
          <a:lstStyle/>
          <a:p>
            <a:pPr>
              <a:buNone/>
            </a:pPr>
            <a:r>
              <a:rPr lang="en-CA" sz="2160" baseline="30000" dirty="0"/>
              <a:t> 6 </a:t>
            </a:r>
            <a:r>
              <a:rPr lang="en-CA" sz="2160" dirty="0"/>
              <a:t>Now godliness with contentment is great gain. </a:t>
            </a:r>
            <a:r>
              <a:rPr lang="en-CA" sz="2160" baseline="30000" dirty="0"/>
              <a:t>7 </a:t>
            </a:r>
            <a:r>
              <a:rPr lang="en-CA" sz="2160" dirty="0"/>
              <a:t>For we brought nothing into </a:t>
            </a:r>
            <a:r>
              <a:rPr lang="en-CA" sz="2160" i="1" dirty="0"/>
              <a:t>this</a:t>
            </a:r>
            <a:r>
              <a:rPr lang="en-CA" sz="2160" dirty="0"/>
              <a:t> world, </a:t>
            </a:r>
            <a:r>
              <a:rPr lang="en-CA" sz="2160" i="1" dirty="0"/>
              <a:t>and it is</a:t>
            </a:r>
            <a:r>
              <a:rPr lang="en-CA" sz="2160" dirty="0"/>
              <a:t> certain we can carry nothing out. </a:t>
            </a:r>
            <a:r>
              <a:rPr lang="en-CA" sz="2160" baseline="30000" dirty="0"/>
              <a:t>8 </a:t>
            </a:r>
            <a:r>
              <a:rPr lang="en-CA" sz="2160" dirty="0"/>
              <a:t>And having food and clothing, with these we shall be content. </a:t>
            </a:r>
            <a:r>
              <a:rPr lang="en-CA" sz="2160" b="1" baseline="30000" dirty="0"/>
              <a:t>9 </a:t>
            </a:r>
            <a:r>
              <a:rPr lang="en-CA" sz="2160" dirty="0"/>
              <a:t>But those who desire to be rich fall into temptation and a snare, and </a:t>
            </a:r>
            <a:r>
              <a:rPr lang="en-CA" sz="2160" i="1" dirty="0"/>
              <a:t>into</a:t>
            </a:r>
            <a:r>
              <a:rPr lang="en-CA" sz="2160" dirty="0"/>
              <a:t> many foolish and harmful lusts which drown men in destruction and perdition. </a:t>
            </a:r>
            <a:r>
              <a:rPr lang="en-CA" sz="2160" b="1" baseline="30000" dirty="0"/>
              <a:t>10 </a:t>
            </a:r>
            <a:r>
              <a:rPr lang="en-CA" sz="2160" dirty="0"/>
              <a:t>For the love of money is a root of all </a:t>
            </a:r>
            <a:r>
              <a:rPr lang="en-CA" sz="2160" i="1" dirty="0"/>
              <a:t>kinds of</a:t>
            </a:r>
            <a:r>
              <a:rPr lang="en-CA" sz="2160" dirty="0"/>
              <a:t> evil, for which some have strayed from the faith in their greediness, and pierced themselves through with many sorrows…</a:t>
            </a:r>
            <a:endParaRPr lang="en-CA" sz="1920" dirty="0"/>
          </a:p>
          <a:p>
            <a:pPr>
              <a:buNone/>
            </a:pPr>
            <a:r>
              <a:rPr lang="en-CA" sz="2160" b="1" baseline="30000" dirty="0"/>
              <a:t>	 17 </a:t>
            </a:r>
            <a:r>
              <a:rPr lang="en-CA" sz="2160" dirty="0"/>
              <a:t>Command those who are rich in this present age not to be haughty, nor to trust in uncertain riches but in the living God, who gives us richly all things to enjoy. </a:t>
            </a:r>
            <a:r>
              <a:rPr lang="en-CA" sz="2160" b="1" baseline="30000" dirty="0"/>
              <a:t>18 </a:t>
            </a:r>
            <a:r>
              <a:rPr lang="en-CA" sz="2160" i="1" dirty="0"/>
              <a:t>Let them</a:t>
            </a:r>
            <a:r>
              <a:rPr lang="en-CA" sz="2160" dirty="0"/>
              <a:t> do good, that they be rich in good works, ready to give, willing to share, </a:t>
            </a:r>
            <a:r>
              <a:rPr lang="en-CA" sz="2160" b="1" baseline="30000" dirty="0"/>
              <a:t>19 </a:t>
            </a:r>
            <a:r>
              <a:rPr lang="en-CA" sz="2160" dirty="0"/>
              <a:t>storing up for themselves a good foundation for the time to come, that they may lay hold on eternal life.</a:t>
            </a:r>
            <a:endParaRPr lang="en-US" sz="2160" dirty="0">
              <a:latin typeface="Calibri" panose="020F0502020204030204" pitchFamily="34" charset="0"/>
            </a:endParaRPr>
          </a:p>
        </p:txBody>
      </p:sp>
      <p:sp>
        <p:nvSpPr>
          <p:cNvPr id="4" name="Oval 3"/>
          <p:cNvSpPr/>
          <p:nvPr/>
        </p:nvSpPr>
        <p:spPr>
          <a:xfrm>
            <a:off x="2049782" y="2103121"/>
            <a:ext cx="7898130" cy="4057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1470"/>
            <a:r>
              <a:rPr lang="en-CA" sz="1920" i="1" dirty="0">
                <a:solidFill>
                  <a:prstClr val="black"/>
                </a:solidFill>
                <a:latin typeface="Century Gothic"/>
              </a:rPr>
              <a:t>“</a:t>
            </a:r>
            <a:r>
              <a:rPr lang="en-CA" sz="1920" b="1" baseline="30000" dirty="0">
                <a:solidFill>
                  <a:prstClr val="black"/>
                </a:solidFill>
                <a:latin typeface="Century Gothic"/>
              </a:rPr>
              <a:t>5 </a:t>
            </a:r>
            <a:r>
              <a:rPr lang="en-CA" sz="1920" i="1" dirty="0">
                <a:solidFill>
                  <a:prstClr val="black"/>
                </a:solidFill>
                <a:latin typeface="Century Gothic"/>
              </a:rPr>
              <a:t>Let your</a:t>
            </a:r>
            <a:r>
              <a:rPr lang="en-CA" sz="1920" dirty="0">
                <a:solidFill>
                  <a:prstClr val="black"/>
                </a:solidFill>
                <a:latin typeface="Century Gothic"/>
              </a:rPr>
              <a:t> conduct </a:t>
            </a:r>
            <a:r>
              <a:rPr lang="en-CA" sz="1920" i="1" dirty="0">
                <a:solidFill>
                  <a:prstClr val="black"/>
                </a:solidFill>
                <a:latin typeface="Century Gothic"/>
              </a:rPr>
              <a:t>be</a:t>
            </a:r>
            <a:r>
              <a:rPr lang="en-CA" sz="1920" dirty="0">
                <a:solidFill>
                  <a:prstClr val="black"/>
                </a:solidFill>
                <a:latin typeface="Century Gothic"/>
              </a:rPr>
              <a:t> without covetousness; </a:t>
            </a:r>
            <a:r>
              <a:rPr lang="en-CA" sz="1920" i="1" dirty="0">
                <a:solidFill>
                  <a:prstClr val="black"/>
                </a:solidFill>
                <a:latin typeface="Century Gothic"/>
              </a:rPr>
              <a:t>be</a:t>
            </a:r>
            <a:r>
              <a:rPr lang="en-CA" sz="1920" dirty="0">
                <a:solidFill>
                  <a:prstClr val="black"/>
                </a:solidFill>
                <a:latin typeface="Century Gothic"/>
              </a:rPr>
              <a:t> content with such things as you have. For He Himself has said, “I will never leave you nor forsake you.”</a:t>
            </a:r>
          </a:p>
          <a:p>
            <a:pPr algn="ctr" defTabSz="411470"/>
            <a:endParaRPr lang="en-CA" sz="1920" dirty="0">
              <a:solidFill>
                <a:prstClr val="black"/>
              </a:solidFill>
              <a:latin typeface="Century Gothic"/>
            </a:endParaRPr>
          </a:p>
          <a:p>
            <a:pPr algn="ctr" defTabSz="411470"/>
            <a:r>
              <a:rPr lang="en-CA" sz="1920" b="1" baseline="30000" dirty="0">
                <a:solidFill>
                  <a:prstClr val="black"/>
                </a:solidFill>
                <a:latin typeface="Century Gothic"/>
              </a:rPr>
              <a:t>6 </a:t>
            </a:r>
            <a:r>
              <a:rPr lang="en-CA" sz="1920" dirty="0">
                <a:solidFill>
                  <a:prstClr val="black"/>
                </a:solidFill>
                <a:latin typeface="Century Gothic"/>
              </a:rPr>
              <a:t>So we may boldly say:</a:t>
            </a:r>
          </a:p>
          <a:p>
            <a:pPr algn="ctr" defTabSz="411470"/>
            <a:r>
              <a:rPr lang="en-CA" sz="1920" dirty="0">
                <a:solidFill>
                  <a:prstClr val="black"/>
                </a:solidFill>
                <a:latin typeface="Century Gothic"/>
              </a:rPr>
              <a:t>“The L</a:t>
            </a:r>
            <a:r>
              <a:rPr lang="en-CA" sz="1920" cap="small" dirty="0">
                <a:solidFill>
                  <a:prstClr val="black"/>
                </a:solidFill>
                <a:latin typeface="Century Gothic"/>
              </a:rPr>
              <a:t>ord</a:t>
            </a:r>
            <a:r>
              <a:rPr lang="en-CA" sz="1920" dirty="0">
                <a:solidFill>
                  <a:prstClr val="black"/>
                </a:solidFill>
                <a:latin typeface="Century Gothic"/>
              </a:rPr>
              <a:t> </a:t>
            </a:r>
            <a:r>
              <a:rPr lang="en-CA" sz="1920" i="1" dirty="0">
                <a:solidFill>
                  <a:prstClr val="black"/>
                </a:solidFill>
                <a:latin typeface="Century Gothic"/>
              </a:rPr>
              <a:t>is</a:t>
            </a:r>
            <a:r>
              <a:rPr lang="en-CA" sz="1920" dirty="0">
                <a:solidFill>
                  <a:prstClr val="black"/>
                </a:solidFill>
                <a:latin typeface="Century Gothic"/>
              </a:rPr>
              <a:t> my helper;</a:t>
            </a:r>
            <a:br>
              <a:rPr lang="en-CA" sz="1920" dirty="0">
                <a:solidFill>
                  <a:prstClr val="black"/>
                </a:solidFill>
                <a:latin typeface="Century Gothic"/>
              </a:rPr>
            </a:br>
            <a:r>
              <a:rPr lang="en-CA" sz="1920" dirty="0">
                <a:solidFill>
                  <a:prstClr val="black"/>
                </a:solidFill>
                <a:latin typeface="Century Gothic"/>
              </a:rPr>
              <a:t>I will not fear.</a:t>
            </a:r>
            <a:br>
              <a:rPr lang="en-CA" sz="1920" dirty="0">
                <a:solidFill>
                  <a:prstClr val="black"/>
                </a:solidFill>
                <a:latin typeface="Century Gothic"/>
              </a:rPr>
            </a:br>
            <a:r>
              <a:rPr lang="en-CA" sz="1920" dirty="0">
                <a:solidFill>
                  <a:prstClr val="black"/>
                </a:solidFill>
                <a:latin typeface="Century Gothic"/>
              </a:rPr>
              <a:t>What can man do to me?”</a:t>
            </a:r>
          </a:p>
          <a:p>
            <a:pPr algn="ctr" defTabSz="411470"/>
            <a:endParaRPr lang="en-CA" sz="1920" dirty="0">
              <a:solidFill>
                <a:prstClr val="black"/>
              </a:solidFill>
              <a:latin typeface="Century Gothic"/>
            </a:endParaRPr>
          </a:p>
          <a:p>
            <a:pPr algn="ctr" defTabSz="411470"/>
            <a:r>
              <a:rPr lang="en-CA" sz="1920" dirty="0">
                <a:solidFill>
                  <a:prstClr val="black"/>
                </a:solidFill>
                <a:latin typeface="Century Gothic"/>
              </a:rPr>
              <a:t>Hebrews 13:5-6</a:t>
            </a:r>
          </a:p>
          <a:p>
            <a:pPr algn="ctr" defTabSz="411470"/>
            <a:endParaRPr lang="en-CA" sz="1680" i="1" dirty="0">
              <a:solidFill>
                <a:prstClr val="black"/>
              </a:solidFill>
              <a:latin typeface="Century Gothic"/>
            </a:endParaRPr>
          </a:p>
        </p:txBody>
      </p:sp>
    </p:spTree>
    <p:extLst>
      <p:ext uri="{BB962C8B-B14F-4D97-AF65-F5344CB8AC3E}">
        <p14:creationId xmlns:p14="http://schemas.microsoft.com/office/powerpoint/2010/main" val="32244523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4"/>
                                        </p:tgtEl>
                                        <p:attrNameLst>
                                          <p:attrName>ppt_w</p:attrName>
                                        </p:attrNameLst>
                                      </p:cBhvr>
                                      <p:tavLst>
                                        <p:tav tm="0">
                                          <p:val>
                                            <p:strVal val="ppt_w"/>
                                          </p:val>
                                        </p:tav>
                                        <p:tav tm="100000">
                                          <p:val>
                                            <p:fltVal val="0"/>
                                          </p:val>
                                        </p:tav>
                                      </p:tavLst>
                                    </p:anim>
                                    <p:anim calcmode="lin" valueType="num">
                                      <p:cBhvr>
                                        <p:cTn id="13" dur="500"/>
                                        <p:tgtEl>
                                          <p:spTgt spid="4"/>
                                        </p:tgtEl>
                                        <p:attrNameLst>
                                          <p:attrName>ppt_h</p:attrName>
                                        </p:attrNameLst>
                                      </p:cBhvr>
                                      <p:tavLst>
                                        <p:tav tm="0">
                                          <p:val>
                                            <p:strVal val="ppt_h"/>
                                          </p:val>
                                        </p:tav>
                                        <p:tav tm="100000">
                                          <p:val>
                                            <p:fltVal val="0"/>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840</Words>
  <Application>Microsoft Office PowerPoint</Application>
  <PresentationFormat>Widescreen</PresentationFormat>
  <Paragraphs>209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Ion</vt:lpstr>
      <vt:lpstr>PowerPoint Presentation</vt:lpstr>
      <vt:lpstr>PowerPoint Presentation</vt:lpstr>
      <vt:lpstr>Generosity vs. Covetousness</vt:lpstr>
      <vt:lpstr>PowerPoint Presentation</vt:lpstr>
      <vt:lpstr>‘Covetousness’ in the New Testament Three Primary Words</vt:lpstr>
      <vt:lpstr>What Was The Man Thinking? Luke 12:16-21</vt:lpstr>
      <vt:lpstr>PowerPoint Presentation</vt:lpstr>
      <vt:lpstr>‘Covetousness’ in the New Testament Three Primary Words</vt:lpstr>
      <vt:lpstr>PowerPoint Presentation</vt:lpstr>
      <vt:lpstr>What Was The Man Thinking? Luke 16:1-8</vt:lpstr>
      <vt:lpstr>PowerPoint Presentation</vt:lpstr>
      <vt:lpstr>‘Covetousness’ in the New Testament Three Primary Words</vt:lpstr>
      <vt:lpstr>What Was Paul Thinking? Acts 20:33-35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Beutjer</dc:creator>
  <cp:lastModifiedBy>Brad Beutjer</cp:lastModifiedBy>
  <cp:revision>1</cp:revision>
  <dcterms:created xsi:type="dcterms:W3CDTF">2017-03-26T23:07:07Z</dcterms:created>
  <dcterms:modified xsi:type="dcterms:W3CDTF">2017-03-26T23:08:53Z</dcterms:modified>
</cp:coreProperties>
</file>