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handoutMasterIdLst>
    <p:handoutMasterId r:id="rId12"/>
  </p:handoutMasterIdLst>
  <p:sldIdLst>
    <p:sldId id="256" r:id="rId2"/>
    <p:sldId id="281" r:id="rId3"/>
    <p:sldId id="287" r:id="rId4"/>
    <p:sldId id="289" r:id="rId5"/>
    <p:sldId id="291" r:id="rId6"/>
    <p:sldId id="286" r:id="rId7"/>
    <p:sldId id="290" r:id="rId8"/>
    <p:sldId id="292" r:id="rId9"/>
    <p:sldId id="274" r:id="rId10"/>
  </p:sldIdLst>
  <p:sldSz cx="9144000" cy="5715000" type="screen16x10"/>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180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70435"/>
  </p:normalViewPr>
  <p:slideViewPr>
    <p:cSldViewPr snapToGrid="0" snapToObjects="1">
      <p:cViewPr varScale="1">
        <p:scale>
          <a:sx n="88" d="100"/>
          <a:sy n="88" d="100"/>
        </p:scale>
        <p:origin x="2196" y="78"/>
      </p:cViewPr>
      <p:guideLst>
        <p:guide orient="horz" pos="180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75" d="100"/>
          <a:sy n="75" d="100"/>
        </p:scale>
        <p:origin x="3504" y="16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616A3D2-8627-C646-ABB1-8558B47A986F}" type="datetimeFigureOut">
              <a:rPr lang="en-US" smtClean="0"/>
              <a:t>6/4/2017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4B5C4A4-15B5-8B4E-BE84-09BC703BDFE7}" type="slidenum">
              <a:rPr lang="en-US" smtClean="0"/>
              <a:t>‹#›</a:t>
            </a:fld>
            <a:endParaRPr lang="en-US"/>
          </a:p>
        </p:txBody>
      </p:sp>
    </p:spTree>
    <p:extLst>
      <p:ext uri="{BB962C8B-B14F-4D97-AF65-F5344CB8AC3E}">
        <p14:creationId xmlns:p14="http://schemas.microsoft.com/office/powerpoint/2010/main" val="16117350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fld id="{49CF87CF-9B8C-614D-8F49-ABBEEC6AC2ED}" type="datetime1">
              <a:rPr lang="en-US" altLang="x-none"/>
              <a:pPr/>
              <a:t>6/4/2017</a:t>
            </a:fld>
            <a:endParaRPr lang="en-US" altLang="x-none"/>
          </a:p>
        </p:txBody>
      </p:sp>
      <p:sp>
        <p:nvSpPr>
          <p:cNvPr id="4" name="Slide Image Placeholder 3"/>
          <p:cNvSpPr>
            <a:spLocks noGrp="1" noRot="1" noChangeAspect="1"/>
          </p:cNvSpPr>
          <p:nvPr>
            <p:ph type="sldImg" idx="2"/>
          </p:nvPr>
        </p:nvSpPr>
        <p:spPr>
          <a:xfrm>
            <a:off x="1582738" y="61913"/>
            <a:ext cx="3611562" cy="2259012"/>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147638" y="2419350"/>
            <a:ext cx="6610350" cy="665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Slide Number Placeholder 6"/>
          <p:cNvSpPr>
            <a:spLocks noGrp="1"/>
          </p:cNvSpPr>
          <p:nvPr>
            <p:ph type="sldNum" sz="quarter" idx="5"/>
          </p:nvPr>
        </p:nvSpPr>
        <p:spPr>
          <a:xfrm>
            <a:off x="5722938" y="457200"/>
            <a:ext cx="1135062"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fld id="{063EDC96-FD3E-224D-8BEF-3BE261C19887}" type="slidenum">
              <a:rPr lang="en-US" altLang="x-none"/>
              <a:pPr/>
              <a:t>‹#›</a:t>
            </a:fld>
            <a:endParaRPr lang="en-US" altLang="x-none"/>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p:cNvSpPr>
          <p:nvPr>
            <p:ph type="sldImg"/>
          </p:nvPr>
        </p:nvSpPr>
        <p:spPr bwMode="auto">
          <a:xfrm>
            <a:off x="1582738" y="61913"/>
            <a:ext cx="3611562" cy="22590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x-none" dirty="0"/>
              <a:t>This is a sermon for me.  In high school, I totally interrupted my 10</a:t>
            </a:r>
            <a:r>
              <a:rPr lang="en-US" altLang="x-none" baseline="30000" dirty="0"/>
              <a:t>th</a:t>
            </a:r>
            <a:r>
              <a:rPr lang="en-US" altLang="x-none" dirty="0"/>
              <a:t> grade English teacher and argued with him in class.  When he shut me down and moved class forward I stayed after class and argued some more.  I was very upset and when I told my parents – SURPRISE – they didn’t take my side!  They stopped and dad was incredibly clear – I don’t care if your teacher is right or wrong.  Don’t ever behave so disrespectfully again.</a:t>
            </a:r>
          </a:p>
          <a:p>
            <a:endParaRPr lang="en-US" altLang="x-none" dirty="0"/>
          </a:p>
          <a:p>
            <a:r>
              <a:rPr lang="en-US" altLang="x-none" dirty="0"/>
              <a:t>That day my dad was teaching me about honor.  I can see now many lesson about honor he shared.  The importance of Yes Sir and Yes </a:t>
            </a:r>
            <a:r>
              <a:rPr lang="en-US" altLang="x-none" dirty="0" err="1"/>
              <a:t>Ma’m</a:t>
            </a:r>
            <a:r>
              <a:rPr lang="en-US" altLang="x-none" dirty="0"/>
              <a:t>.  The honor of standing </a:t>
            </a:r>
            <a:r>
              <a:rPr lang="en-US" altLang="x-none" dirty="0" err="1"/>
              <a:t>quietely</a:t>
            </a:r>
            <a:r>
              <a:rPr lang="en-US" altLang="x-none" dirty="0"/>
              <a:t> at a funeral or saying the pledge of allegiance to the flag.</a:t>
            </a:r>
          </a:p>
          <a:p>
            <a:endParaRPr lang="en-US" altLang="x-none" dirty="0"/>
          </a:p>
          <a:p>
            <a:r>
              <a:rPr lang="en-US" altLang="x-none" dirty="0"/>
              <a:t>There is so much to learn about honor – and it isn’t something we are likely to pick up from just observing others.  It is something we have to purposefully study – because the world around us is not very good at showing Biblical Honor.</a:t>
            </a:r>
          </a:p>
          <a:p>
            <a:endParaRPr lang="en-US" altLang="x-none" dirty="0"/>
          </a:p>
          <a:p>
            <a:endParaRPr lang="en-US" altLang="x-none" dirty="0"/>
          </a:p>
          <a:p>
            <a:endParaRPr lang="en-US" altLang="x-none" dirty="0"/>
          </a:p>
          <a:p>
            <a:r>
              <a:rPr lang="en-US" altLang="x-none" dirty="0"/>
              <a:t>Philippians 4:8 – whatever is honorable…dwell on these things…</a:t>
            </a:r>
          </a:p>
          <a:p>
            <a:endParaRPr lang="en-US" altLang="x-none" dirty="0"/>
          </a:p>
          <a:p>
            <a:r>
              <a:rPr lang="en-US" altLang="x-none" dirty="0"/>
              <a:t>We are in part 2 out of 3.</a:t>
            </a:r>
          </a:p>
        </p:txBody>
      </p:sp>
      <p:sp>
        <p:nvSpPr>
          <p:cNvPr id="4" name="Slide Number Placeholder 3"/>
          <p:cNvSpPr>
            <a:spLocks noGrp="1"/>
          </p:cNvSpPr>
          <p:nvPr>
            <p:ph type="sldNum" sz="quarter" idx="5"/>
          </p:nvPr>
        </p:nvSpPr>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7B9418BC-9A42-2F4B-9844-70179A3A8FA4}" type="slidenum">
              <a:rPr lang="en-US" altLang="x-none" sz="1200">
                <a:latin typeface="Calibri" charset="0"/>
              </a:rPr>
              <a:pPr eaLnBrk="1" hangingPunct="1"/>
              <a:t>1</a:t>
            </a:fld>
            <a:endParaRPr lang="en-US" altLang="x-none" sz="1200">
              <a:latin typeface="Calibri"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Familiarity is the enemy of honor</a:t>
            </a:r>
            <a:r>
              <a:rPr lang="mr-IN" dirty="0"/>
              <a:t>…</a:t>
            </a:r>
            <a:r>
              <a:rPr lang="en-US" dirty="0"/>
              <a:t>.We must remember that even</a:t>
            </a:r>
            <a:r>
              <a:rPr lang="en-US" baseline="0" dirty="0"/>
              <a:t> the people and the blessings that we enjoy everyday </a:t>
            </a:r>
            <a:r>
              <a:rPr lang="mr-IN" baseline="0" dirty="0"/>
              <a:t>–</a:t>
            </a:r>
            <a:r>
              <a:rPr lang="en-US" baseline="0" dirty="0"/>
              <a:t> are worthy of honor.</a:t>
            </a:r>
          </a:p>
          <a:p>
            <a:endParaRPr lang="en-US" baseline="0" dirty="0"/>
          </a:p>
          <a:p>
            <a:endParaRPr lang="en-US" baseline="0" dirty="0"/>
          </a:p>
          <a:p>
            <a:r>
              <a:rPr lang="en-US" baseline="0" dirty="0"/>
              <a:t>*. We Will Protect, Praise, &amp; Prioritize the people and things we value.  </a:t>
            </a:r>
            <a:endParaRPr lang="en-US" dirty="0"/>
          </a:p>
        </p:txBody>
      </p:sp>
      <p:sp>
        <p:nvSpPr>
          <p:cNvPr id="4" name="Slide Number Placeholder 3"/>
          <p:cNvSpPr>
            <a:spLocks noGrp="1"/>
          </p:cNvSpPr>
          <p:nvPr>
            <p:ph type="sldNum" sz="quarter" idx="10"/>
          </p:nvPr>
        </p:nvSpPr>
        <p:spPr/>
        <p:txBody>
          <a:bodyPr/>
          <a:lstStyle/>
          <a:p>
            <a:fld id="{063EDC96-FD3E-224D-8BEF-3BE261C19887}" type="slidenum">
              <a:rPr lang="en-US" altLang="x-none" smtClean="0"/>
              <a:pPr/>
              <a:t>3</a:t>
            </a:fld>
            <a:endParaRPr lang="en-US" altLang="x-none"/>
          </a:p>
        </p:txBody>
      </p:sp>
    </p:spTree>
    <p:extLst>
      <p:ext uri="{BB962C8B-B14F-4D97-AF65-F5344CB8AC3E}">
        <p14:creationId xmlns:p14="http://schemas.microsoft.com/office/powerpoint/2010/main" val="4741224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x-none" dirty="0"/>
              <a:t>In Matthew 15:8 </a:t>
            </a:r>
            <a:r>
              <a:rPr lang="mr-IN" altLang="x-none" dirty="0"/>
              <a:t>–</a:t>
            </a:r>
            <a:r>
              <a:rPr lang="en-US" altLang="x-none" baseline="0" dirty="0"/>
              <a:t> one of the things JESUS found so hypocritical was the insincere honor of the Pharisees.  Insincere honor is almost worst than no honor at all </a:t>
            </a:r>
            <a:r>
              <a:rPr lang="en-US" altLang="x-none" baseline="0" dirty="0" err="1"/>
              <a:t>bc</a:t>
            </a:r>
            <a:r>
              <a:rPr lang="en-US" altLang="x-none" baseline="0" dirty="0"/>
              <a:t> it is dishonor plus a lie, plus the belief that we can fool someone </a:t>
            </a:r>
            <a:r>
              <a:rPr lang="mr-IN" altLang="x-none" baseline="0" dirty="0"/>
              <a:t>–</a:t>
            </a:r>
            <a:r>
              <a:rPr lang="en-US" altLang="x-none" baseline="0" dirty="0"/>
              <a:t> so we are treating them as unperceptive!</a:t>
            </a:r>
            <a:endParaRPr lang="en-US" altLang="x-none" dirty="0"/>
          </a:p>
          <a:p>
            <a:endParaRPr lang="en-US" altLang="x-none" dirty="0"/>
          </a:p>
          <a:p>
            <a:r>
              <a:rPr lang="en-US" altLang="x-none" dirty="0"/>
              <a:t>LOVE:</a:t>
            </a:r>
          </a:p>
          <a:p>
            <a:r>
              <a:rPr lang="en-US" altLang="x-none" dirty="0"/>
              <a:t>Hebrews 3:3 – the person over the project – the giver over the gift – the builder over the building.  Always appreciate what people can DO – but love who they ARE.</a:t>
            </a:r>
          </a:p>
          <a:p>
            <a:endParaRPr lang="en-US" altLang="x-none" dirty="0"/>
          </a:p>
          <a:p>
            <a:endParaRPr lang="en-US" altLang="x-none" dirty="0"/>
          </a:p>
          <a:p>
            <a:r>
              <a:rPr lang="en-US" altLang="x-none" dirty="0"/>
              <a:t>HUMILITY:</a:t>
            </a:r>
          </a:p>
          <a:p>
            <a:r>
              <a:rPr lang="en-US" altLang="x-none" dirty="0"/>
              <a:t>More than myself - - We use the phrase “He walked in here like he owned the place…” we are saying they treated everything as if they were superior.</a:t>
            </a:r>
          </a:p>
          <a:p>
            <a:endParaRPr lang="en-US" altLang="x-none" dirty="0"/>
          </a:p>
          <a:p>
            <a:endParaRPr lang="en-US" altLang="x-none" dirty="0"/>
          </a:p>
          <a:p>
            <a:endParaRPr lang="en-US" altLang="x-none" dirty="0"/>
          </a:p>
          <a:p>
            <a:endParaRPr lang="en-US" altLang="x-none" dirty="0"/>
          </a:p>
          <a:p>
            <a:r>
              <a:rPr lang="en-US" altLang="x-none" dirty="0"/>
              <a:t>Even When I Perceive The Value of Something Else, I Must Have The Humility To Honor That Value More Than Myself.</a:t>
            </a:r>
          </a:p>
          <a:p>
            <a:endParaRPr lang="en-US" altLang="x-none" dirty="0"/>
          </a:p>
          <a:p>
            <a:endParaRPr lang="en-US" altLang="x-none" dirty="0"/>
          </a:p>
        </p:txBody>
      </p:sp>
      <p:sp>
        <p:nvSpPr>
          <p:cNvPr id="4" name="Slide Number Placeholder 3"/>
          <p:cNvSpPr>
            <a:spLocks noGrp="1"/>
          </p:cNvSpPr>
          <p:nvPr>
            <p:ph type="sldNum" sz="quarter" idx="5"/>
          </p:nvPr>
        </p:nvSpPr>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D0DDE484-36AF-4746-9896-7A1D37177F59}" type="slidenum">
              <a:rPr lang="en-US" altLang="x-none" sz="1200">
                <a:latin typeface="Calibri" charset="0"/>
              </a:rPr>
              <a:pPr eaLnBrk="1" hangingPunct="1"/>
              <a:t>4</a:t>
            </a:fld>
            <a:endParaRPr lang="en-US" altLang="x-none" sz="1200">
              <a:latin typeface="Calibri" charset="0"/>
            </a:endParaRPr>
          </a:p>
        </p:txBody>
      </p:sp>
    </p:spTree>
    <p:extLst>
      <p:ext uri="{BB962C8B-B14F-4D97-AF65-F5344CB8AC3E}">
        <p14:creationId xmlns:p14="http://schemas.microsoft.com/office/powerpoint/2010/main" val="11491976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47500" lnSpcReduction="20000"/>
          </a:bodyPr>
          <a:lstStyle/>
          <a:p>
            <a:r>
              <a:rPr lang="en-US" altLang="x-none" dirty="0"/>
              <a:t>The details make a difference in your parenting, in your marriage, in your school work, in your career, in your friendships – add attention to details, it makes an amazing difference.</a:t>
            </a:r>
          </a:p>
          <a:p>
            <a:endParaRPr lang="en-US" altLang="x-none" dirty="0"/>
          </a:p>
          <a:p>
            <a:r>
              <a:rPr lang="en-US" altLang="x-none" dirty="0"/>
              <a:t>Honor in the details.</a:t>
            </a:r>
          </a:p>
          <a:p>
            <a:pPr>
              <a:buFontTx/>
              <a:buChar char="-"/>
            </a:pPr>
            <a:r>
              <a:rPr lang="en-US" altLang="x-none" dirty="0"/>
              <a:t>A mint on your pillow at a hotel.</a:t>
            </a:r>
          </a:p>
          <a:p>
            <a:pPr>
              <a:buFontTx/>
              <a:buChar char="-"/>
            </a:pPr>
            <a:r>
              <a:rPr lang="en-US" altLang="x-none" dirty="0"/>
              <a:t>Dusting off a chair before giving it to someone else.</a:t>
            </a:r>
          </a:p>
          <a:p>
            <a:pPr>
              <a:buFontTx/>
              <a:buChar char="-"/>
            </a:pPr>
            <a:r>
              <a:rPr lang="en-US" altLang="x-none" dirty="0"/>
              <a:t>Holding a door for a stranger.</a:t>
            </a:r>
          </a:p>
          <a:p>
            <a:pPr>
              <a:buFontTx/>
              <a:buChar char="-"/>
            </a:pPr>
            <a:r>
              <a:rPr lang="en-US" altLang="x-none" dirty="0"/>
              <a:t>Sprinkles on top of the icing on top of the cake.</a:t>
            </a:r>
          </a:p>
          <a:p>
            <a:pPr>
              <a:buFontTx/>
              <a:buChar char="-"/>
            </a:pPr>
            <a:r>
              <a:rPr lang="en-US" altLang="x-none" baseline="0" dirty="0"/>
              <a:t> A “sir” or “</a:t>
            </a:r>
            <a:r>
              <a:rPr lang="en-US" altLang="x-none" baseline="0" dirty="0" err="1"/>
              <a:t>ma’m</a:t>
            </a:r>
            <a:r>
              <a:rPr lang="en-US" altLang="x-none" baseline="0" dirty="0"/>
              <a:t>” with your yes.</a:t>
            </a:r>
          </a:p>
          <a:p>
            <a:pPr>
              <a:buFontTx/>
              <a:buChar char="-"/>
            </a:pPr>
            <a:endParaRPr lang="en-US" altLang="x-none" baseline="0" dirty="0"/>
          </a:p>
          <a:p>
            <a:pPr>
              <a:buFontTx/>
              <a:buNone/>
            </a:pPr>
            <a:r>
              <a:rPr lang="en-US" altLang="x-none" baseline="0" dirty="0"/>
              <a:t>Part of the reason this is true is because DETAILS take TIME.  And when we give our TIME, we are giving priority and we are giving something of great value.</a:t>
            </a:r>
          </a:p>
          <a:p>
            <a:pPr>
              <a:buFontTx/>
              <a:buChar char="-"/>
            </a:pPr>
            <a:endParaRPr lang="en-US" altLang="x-none" dirty="0"/>
          </a:p>
          <a:p>
            <a:endParaRPr lang="en-US" altLang="x-none" dirty="0"/>
          </a:p>
          <a:p>
            <a:r>
              <a:rPr lang="en-US" altLang="x-none" dirty="0"/>
              <a:t>DESCEND INTO DISHONOR</a:t>
            </a:r>
          </a:p>
          <a:p>
            <a:r>
              <a:rPr lang="en-US" altLang="x-none" dirty="0"/>
              <a:t>The Bible is overflowing with examples of this in action.</a:t>
            </a:r>
          </a:p>
          <a:p>
            <a:endParaRPr lang="en-US" altLang="x-none" dirty="0"/>
          </a:p>
          <a:p>
            <a:r>
              <a:rPr lang="en-US" altLang="x-none" dirty="0" err="1"/>
              <a:t>Nadab</a:t>
            </a:r>
            <a:r>
              <a:rPr lang="en-US" altLang="x-none" dirty="0"/>
              <a:t>: God was really specific about the </a:t>
            </a:r>
            <a:r>
              <a:rPr lang="en-US" altLang="x-none" dirty="0" err="1"/>
              <a:t>inscense</a:t>
            </a:r>
            <a:r>
              <a:rPr lang="en-US" altLang="x-none" dirty="0"/>
              <a:t> offered to Him. Exodus 30:9,34-38.  He wanted only the right combination of herbs.  He was very specific about the fire used to burn this </a:t>
            </a:r>
            <a:r>
              <a:rPr lang="en-US" altLang="x-none" dirty="0" err="1"/>
              <a:t>inscense</a:t>
            </a:r>
            <a:r>
              <a:rPr lang="en-US" altLang="x-none" dirty="0"/>
              <a:t>. Leviticus 16:12 we see that the fire was to come from the Altar. This was a fire the priest kept constantly </a:t>
            </a:r>
            <a:r>
              <a:rPr lang="en-US" altLang="x-none" dirty="0" err="1"/>
              <a:t>buring</a:t>
            </a:r>
            <a:r>
              <a:rPr lang="en-US" altLang="x-none" dirty="0"/>
              <a:t>. It was an eternal flame.  Probably our closest comparison is the </a:t>
            </a:r>
            <a:r>
              <a:rPr lang="en-US" altLang="x-none" dirty="0" err="1"/>
              <a:t>olympic</a:t>
            </a:r>
            <a:r>
              <a:rPr lang="en-US" altLang="x-none" dirty="0"/>
              <a:t> flame that the runners carry, and the final runner lights the </a:t>
            </a:r>
            <a:r>
              <a:rPr lang="en-US" altLang="x-none" dirty="0" err="1"/>
              <a:t>olympic</a:t>
            </a:r>
            <a:r>
              <a:rPr lang="en-US" altLang="x-none" dirty="0"/>
              <a:t> torch to begin the games.  Imagine if that runner </a:t>
            </a:r>
            <a:r>
              <a:rPr lang="en-US" altLang="x-none" dirty="0" err="1"/>
              <a:t>layed</a:t>
            </a:r>
            <a:r>
              <a:rPr lang="en-US" altLang="x-none" dirty="0"/>
              <a:t> his torch down – and went over to a hot dog stand, caught a stick on fire from a </a:t>
            </a:r>
            <a:r>
              <a:rPr lang="en-US" altLang="x-none" dirty="0" err="1"/>
              <a:t>greese</a:t>
            </a:r>
            <a:r>
              <a:rPr lang="en-US" altLang="x-none" dirty="0"/>
              <a:t> fire and proceeded to light the </a:t>
            </a:r>
            <a:r>
              <a:rPr lang="en-US" altLang="x-none" dirty="0" err="1"/>
              <a:t>olympic</a:t>
            </a:r>
            <a:r>
              <a:rPr lang="en-US" altLang="x-none" dirty="0"/>
              <a:t> torch from the fire from this hot dog stand.  Wow – security would never let that happen.  Someone would stop and get the real torch, and light the big flame to begin the games.</a:t>
            </a:r>
          </a:p>
          <a:p>
            <a:r>
              <a:rPr lang="en-US" altLang="x-none" dirty="0"/>
              <a:t> God had assigned the priest to get hot coals from the alter. God wants us to appreciate the details – because it is honoring. The right people, with the right fire, with the right spices.  That was how to do it.  Anything less was dishonoring.</a:t>
            </a:r>
          </a:p>
          <a:p>
            <a:endParaRPr lang="en-US" altLang="x-none" dirty="0"/>
          </a:p>
          <a:p>
            <a:endParaRPr lang="en-US" altLang="x-none" dirty="0"/>
          </a:p>
          <a:p>
            <a:r>
              <a:rPr lang="en-US" altLang="x-none" dirty="0"/>
              <a:t>**Psalm 50:15 – God doesn’t want us to neglect the details. He wants us to come close to Him so that He can rescue us. B/c one of the big reasons we give honor to God is because He saves His people.  Oh what an incredible salvation we have in Jesus Christ.  Let us honor HIM.</a:t>
            </a:r>
          </a:p>
          <a:p>
            <a:endParaRPr lang="en-US" altLang="x-none" dirty="0"/>
          </a:p>
          <a:p>
            <a:pPr marL="0" marR="0" indent="0" algn="l" defTabSz="457200" rtl="0" eaLnBrk="0" fontAlgn="base" latinLnBrk="0" hangingPunct="0">
              <a:lnSpc>
                <a:spcPct val="100000"/>
              </a:lnSpc>
              <a:spcBef>
                <a:spcPct val="30000"/>
              </a:spcBef>
              <a:spcAft>
                <a:spcPct val="0"/>
              </a:spcAft>
              <a:buClrTx/>
              <a:buSzTx/>
              <a:buFontTx/>
              <a:buNone/>
              <a:tabLst/>
              <a:defRPr/>
            </a:pPr>
            <a:r>
              <a:rPr lang="en-US" altLang="x-none" dirty="0"/>
              <a:t>MORE</a:t>
            </a:r>
            <a:r>
              <a:rPr lang="en-US" altLang="x-none" baseline="0" dirty="0"/>
              <a:t> DETAILS</a:t>
            </a:r>
            <a:r>
              <a:rPr lang="mr-IN" altLang="x-none" baseline="0" dirty="0"/>
              <a:t>…</a:t>
            </a:r>
            <a:r>
              <a:rPr lang="en-US" altLang="x-none" baseline="0" dirty="0"/>
              <a:t>.</a:t>
            </a:r>
            <a:endParaRPr lang="en-US" altLang="x-none" dirty="0"/>
          </a:p>
          <a:p>
            <a:endParaRPr lang="en-US" altLang="x-none" dirty="0"/>
          </a:p>
          <a:p>
            <a:endParaRPr lang="en-US" altLang="x-none" dirty="0"/>
          </a:p>
          <a:p>
            <a:pPr>
              <a:buFont typeface="Arial" charset="0"/>
              <a:buNone/>
            </a:pPr>
            <a:r>
              <a:rPr lang="en-US" altLang="x-none" dirty="0"/>
              <a:t>To Elevate with Honor…</a:t>
            </a:r>
          </a:p>
          <a:p>
            <a:r>
              <a:rPr lang="en-US" altLang="x-none" dirty="0"/>
              <a:t>Get In The Market for Honor</a:t>
            </a:r>
          </a:p>
          <a:p>
            <a:r>
              <a:rPr lang="en-US" altLang="x-none" dirty="0"/>
              <a:t>Cleanse Ourselves From Bad Behaviors </a:t>
            </a:r>
            <a:br>
              <a:rPr lang="en-US" altLang="x-none" dirty="0"/>
            </a:br>
            <a:r>
              <a:rPr lang="en-US" altLang="x-none" dirty="0"/>
              <a:t>&amp; Influences </a:t>
            </a:r>
          </a:p>
          <a:p>
            <a:pPr lvl="1"/>
            <a:r>
              <a:rPr lang="en-US" altLang="x-none" dirty="0"/>
              <a:t>2 Timothy 2:20-22</a:t>
            </a:r>
          </a:p>
          <a:p>
            <a:r>
              <a:rPr lang="en-US" altLang="x-none" dirty="0"/>
              <a:t>Remember Our Roles </a:t>
            </a:r>
          </a:p>
          <a:p>
            <a:pPr lvl="1"/>
            <a:r>
              <a:rPr lang="en-US" altLang="x-none" dirty="0"/>
              <a:t>2 Chronicles 26:18</a:t>
            </a:r>
          </a:p>
          <a:p>
            <a:pPr lvl="1"/>
            <a:endParaRPr lang="en-US" altLang="x-none" dirty="0"/>
          </a:p>
          <a:p>
            <a:pPr lvl="1"/>
            <a:endParaRPr lang="en-US" altLang="x-none" dirty="0"/>
          </a:p>
          <a:p>
            <a:r>
              <a:rPr lang="en-US" altLang="x-none" dirty="0"/>
              <a:t>***The AWESOME Thing is that to show greater honor to those around us – all we usually have to do is get some of the details right.  Let’ talk about how you can start getting the details right…</a:t>
            </a:r>
          </a:p>
          <a:p>
            <a:endParaRPr lang="en-US" altLang="x-none" dirty="0"/>
          </a:p>
          <a:p>
            <a:r>
              <a:rPr lang="en-US" altLang="x-none" dirty="0"/>
              <a:t>GET IN THE MARKET:  Start paying attention to details.  Like when you are in the market for a certain kind of phone you see – hey – they have a cool phone.  Oh look, they have one of those too.  Wow – tons of people have </a:t>
            </a:r>
            <a:r>
              <a:rPr lang="en-US" altLang="x-none" dirty="0" err="1"/>
              <a:t>reallly</a:t>
            </a:r>
            <a:r>
              <a:rPr lang="en-US" altLang="x-none" dirty="0"/>
              <a:t> cool phones.    Yeah, but you are only just now noticing it because you are IN THE MARKET for it.  If you are in the market for Honor you will see the opportunities to show honor everywhere around you.</a:t>
            </a:r>
          </a:p>
          <a:p>
            <a:endParaRPr lang="en-US" altLang="x-none" dirty="0"/>
          </a:p>
          <a:p>
            <a:r>
              <a:rPr lang="en-US" altLang="x-none" dirty="0"/>
              <a:t>Sometime today just stop and pray:   God I want To Honor You. I want to Honor Those You Have Placed Above Me, Beside Me, &amp; Below Me For Lifting Up.  Help me be a Christian who shows honor to whom honor is due.</a:t>
            </a:r>
          </a:p>
          <a:p>
            <a:endParaRPr lang="en-US" altLang="x-none" dirty="0"/>
          </a:p>
          <a:p>
            <a:r>
              <a:rPr lang="en-US" altLang="x-none" dirty="0"/>
              <a:t>CLEANSE FROM BAD INFLUENCES:  Tons of passages teach us to avoid sinful behaviors, I don’t need to go over that much more.  But this passage is special because it is reminding us – don’t hang around with vessels of dishonor.  When the people you are constantly associating with DISHONOR God, and dishonor the </a:t>
            </a:r>
            <a:r>
              <a:rPr lang="en-US" altLang="x-none" dirty="0" err="1"/>
              <a:t>governement</a:t>
            </a:r>
            <a:r>
              <a:rPr lang="en-US" altLang="x-none" dirty="0"/>
              <a:t>, and dishonor even their own Church family and friends with gossip.  It’s time to get away from those people.</a:t>
            </a:r>
          </a:p>
          <a:p>
            <a:endParaRPr lang="en-US" altLang="x-none" dirty="0"/>
          </a:p>
          <a:p>
            <a:r>
              <a:rPr lang="en-US" altLang="x-none" dirty="0"/>
              <a:t>REMEMBER YOUR ROLE:  Ladies: Remember you are a Godly sister, Godly mother, Godly wife.  Your role has tons of wonderful works associated with it  - you don’t have time to do your husbands job.  You stay </a:t>
            </a:r>
            <a:r>
              <a:rPr lang="en-US" altLang="x-none" dirty="0" err="1"/>
              <a:t>focussed</a:t>
            </a:r>
            <a:r>
              <a:rPr lang="en-US" altLang="x-none" dirty="0"/>
              <a:t> on your role.  Men: Remember you are Godly brother, Godly father, Godly husband. Your role has tons of duties you are assigned.  Don’t make yourself king of the world and step out of your role. The more you are in YOUR role – the more you will be able to truly bless others with Honor. </a:t>
            </a:r>
          </a:p>
          <a:p>
            <a:pPr lvl="1"/>
            <a:endParaRPr lang="en-US" altLang="x-none" dirty="0"/>
          </a:p>
          <a:p>
            <a:endParaRPr lang="en-US" altLang="x-none" dirty="0"/>
          </a:p>
          <a:p>
            <a:endParaRPr lang="en-US" altLang="x-none" dirty="0"/>
          </a:p>
          <a:p>
            <a:r>
              <a:rPr lang="en-US" altLang="x-none" dirty="0"/>
              <a:t>  </a:t>
            </a:r>
          </a:p>
          <a:p>
            <a:endParaRPr lang="en-US" altLang="x-none" dirty="0"/>
          </a:p>
        </p:txBody>
      </p:sp>
      <p:sp>
        <p:nvSpPr>
          <p:cNvPr id="4" name="Slide Number Placeholder 3"/>
          <p:cNvSpPr>
            <a:spLocks noGrp="1"/>
          </p:cNvSpPr>
          <p:nvPr>
            <p:ph type="sldNum" sz="quarter" idx="5"/>
          </p:nvPr>
        </p:nvSpPr>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38068783-DE71-8743-A349-0EA2366D2D39}" type="slidenum">
              <a:rPr lang="en-US" altLang="x-none" sz="1200">
                <a:latin typeface="Calibri" charset="0"/>
              </a:rPr>
              <a:pPr eaLnBrk="1" hangingPunct="1"/>
              <a:t>5</a:t>
            </a:fld>
            <a:endParaRPr lang="en-US" altLang="x-none" sz="1200">
              <a:latin typeface="Calibri" charset="0"/>
            </a:endParaRPr>
          </a:p>
        </p:txBody>
      </p:sp>
    </p:spTree>
    <p:extLst>
      <p:ext uri="{BB962C8B-B14F-4D97-AF65-F5344CB8AC3E}">
        <p14:creationId xmlns:p14="http://schemas.microsoft.com/office/powerpoint/2010/main" val="18218361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x-none" dirty="0"/>
              <a:t>Honor Stands – Fully engaged, fully attentive.   Bows – humble heart, humble</a:t>
            </a:r>
          </a:p>
          <a:p>
            <a:endParaRPr lang="en-US" altLang="x-none" dirty="0"/>
          </a:p>
          <a:p>
            <a:r>
              <a:rPr lang="en-US" altLang="x-none" dirty="0"/>
              <a:t>Honor Serves – 2</a:t>
            </a:r>
            <a:r>
              <a:rPr lang="en-US" altLang="x-none" baseline="30000" dirty="0"/>
              <a:t>nd</a:t>
            </a:r>
            <a:r>
              <a:rPr lang="en-US" altLang="x-none" dirty="0"/>
              <a:t> mile – attention to detail – zeal and enthusiasm</a:t>
            </a:r>
          </a:p>
          <a:p>
            <a:endParaRPr lang="en-US" altLang="x-none" dirty="0"/>
          </a:p>
          <a:p>
            <a:r>
              <a:rPr lang="en-US" altLang="x-none" dirty="0"/>
              <a:t>Honor Gives – </a:t>
            </a:r>
            <a:r>
              <a:rPr lang="en-US" altLang="x-none" dirty="0" err="1"/>
              <a:t>Thoughfulness</a:t>
            </a:r>
            <a:r>
              <a:rPr lang="en-US" altLang="x-none" dirty="0"/>
              <a:t> that aims to give excellence.  Thoughtfulness aims to give with significance. Gives with Thoughtfulness: Prov. 3:9 - - - This form of honor is more than just a nice gift- on your anniversary - - God specifically calls out the “double honor” due to elders.  A Church can and should be ready to pay elders that work extra hard at teaching and preaching.</a:t>
            </a:r>
          </a:p>
          <a:p>
            <a:endParaRPr lang="en-US" altLang="x-none" dirty="0"/>
          </a:p>
          <a:p>
            <a:r>
              <a:rPr lang="en-US" altLang="x-none" dirty="0"/>
              <a:t>Honor Speaks – tenderness, with love. Towards friends: with</a:t>
            </a:r>
            <a:r>
              <a:rPr lang="en-US" altLang="x-none" baseline="0" dirty="0"/>
              <a:t> praise and to elevate others.</a:t>
            </a:r>
            <a:r>
              <a:rPr lang="en-US" altLang="x-none" dirty="0"/>
              <a:t>  Honor can infuse the silliest things with the most endearing qualities.  When honor speaks with affection it is speaking with more than words, it is speaking with our eyes, with our body language, with our tone.  This is why a guy getting down on one knee and saying I love you it totally different from the guy who is munching on a breakfast bar walking out the door who shouts behind him without even turning around “I love you.”  Same vocabulary – totally different message.  One just shows MORE HONOR.</a:t>
            </a:r>
          </a:p>
          <a:p>
            <a:endParaRPr lang="en-US" altLang="x-none" dirty="0"/>
          </a:p>
          <a:p>
            <a:r>
              <a:rPr lang="en-US" altLang="x-none" dirty="0"/>
              <a:t>Honor Holds – How do you hold something priceless.  We hold it carefully, acknowledge the weak-points. Touch: Holds with high esteem - &amp; Embraces The Little Cares of Loved Ones</a:t>
            </a:r>
          </a:p>
          <a:p>
            <a:endParaRPr lang="en-US" altLang="x-none" dirty="0"/>
          </a:p>
          <a:p>
            <a:endParaRPr lang="en-US" altLang="x-none" dirty="0"/>
          </a:p>
          <a:p>
            <a:r>
              <a:rPr lang="en-US" altLang="x-none" dirty="0"/>
              <a:t>SO*** This is the homework for this week.  Last week I said “pass the honor test”  You know how you did.  I can tell you for me I was faced with a situation that has been somewhat repetitive and I knew PATIENCE was the most honorable thing I could provide…and even though part of me was tempted to be dishonorable…I was reminded to “pass the honor test”</a:t>
            </a:r>
          </a:p>
          <a:p>
            <a:endParaRPr lang="en-US" altLang="x-none" dirty="0"/>
          </a:p>
          <a:p>
            <a:r>
              <a:rPr lang="en-US" altLang="x-none" dirty="0"/>
              <a:t>This week: More homework – keep on working to pass the honor test. Don’t give in the temptation to be dishonorable.  Now take the second step – purpose to SHOW honor this week in at least one of these 5 ways.</a:t>
            </a:r>
          </a:p>
          <a:p>
            <a:endParaRPr lang="en-US" dirty="0"/>
          </a:p>
        </p:txBody>
      </p:sp>
      <p:sp>
        <p:nvSpPr>
          <p:cNvPr id="4" name="Slide Number Placeholder 3"/>
          <p:cNvSpPr>
            <a:spLocks noGrp="1"/>
          </p:cNvSpPr>
          <p:nvPr>
            <p:ph type="sldNum" sz="quarter" idx="10"/>
          </p:nvPr>
        </p:nvSpPr>
        <p:spPr/>
        <p:txBody>
          <a:bodyPr/>
          <a:lstStyle/>
          <a:p>
            <a:fld id="{063EDC96-FD3E-224D-8BEF-3BE261C19887}" type="slidenum">
              <a:rPr lang="en-US" altLang="x-none" smtClean="0"/>
              <a:pPr/>
              <a:t>6</a:t>
            </a:fld>
            <a:endParaRPr lang="en-US" altLang="x-none"/>
          </a:p>
        </p:txBody>
      </p:sp>
    </p:spTree>
    <p:extLst>
      <p:ext uri="{BB962C8B-B14F-4D97-AF65-F5344CB8AC3E}">
        <p14:creationId xmlns:p14="http://schemas.microsoft.com/office/powerpoint/2010/main" val="2038180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a:lnSpc>
                <a:spcPct val="80000"/>
              </a:lnSpc>
            </a:pPr>
            <a:r>
              <a:rPr lang="en-US" altLang="x-none" sz="1200" dirty="0"/>
              <a:t>Review…Last week we had 5 ways</a:t>
            </a:r>
          </a:p>
          <a:p>
            <a:pPr>
              <a:lnSpc>
                <a:spcPct val="80000"/>
              </a:lnSpc>
            </a:pPr>
            <a:r>
              <a:rPr lang="en-US" altLang="x-none" sz="1200" dirty="0"/>
              <a:t>Honor Stands at attention</a:t>
            </a:r>
          </a:p>
          <a:p>
            <a:pPr>
              <a:lnSpc>
                <a:spcPct val="80000"/>
              </a:lnSpc>
            </a:pPr>
            <a:r>
              <a:rPr lang="en-US" altLang="x-none" sz="1200" dirty="0"/>
              <a:t>Honor Servers with passion</a:t>
            </a:r>
          </a:p>
          <a:p>
            <a:pPr>
              <a:lnSpc>
                <a:spcPct val="80000"/>
              </a:lnSpc>
            </a:pPr>
            <a:r>
              <a:rPr lang="en-US" altLang="x-none" sz="1200" dirty="0"/>
              <a:t>Honor Gives with thoughtfulness</a:t>
            </a:r>
          </a:p>
          <a:p>
            <a:pPr>
              <a:lnSpc>
                <a:spcPct val="80000"/>
              </a:lnSpc>
            </a:pPr>
            <a:r>
              <a:rPr lang="en-US" altLang="x-none" sz="1200" dirty="0"/>
              <a:t>Honor Speaks with affection</a:t>
            </a:r>
          </a:p>
          <a:p>
            <a:pPr>
              <a:lnSpc>
                <a:spcPct val="80000"/>
              </a:lnSpc>
            </a:pPr>
            <a:r>
              <a:rPr lang="en-US" altLang="x-none" sz="1200" dirty="0"/>
              <a:t>Honor Holds with High-Esteem</a:t>
            </a:r>
          </a:p>
          <a:p>
            <a:pPr>
              <a:lnSpc>
                <a:spcPct val="80000"/>
              </a:lnSpc>
            </a:pPr>
            <a:endParaRPr lang="en-US" altLang="x-none" sz="1200" dirty="0"/>
          </a:p>
          <a:p>
            <a:pPr>
              <a:lnSpc>
                <a:spcPct val="80000"/>
              </a:lnSpc>
            </a:pPr>
            <a:r>
              <a:rPr lang="en-US" altLang="x-none" sz="1200" dirty="0"/>
              <a:t>Today I want to share with you 5 more actions you can take to show honor.  If you would commit to actively engage in all 10 of these traits over the next 10 weeks, I guarantee it will make an impact on you and on the people around you.</a:t>
            </a:r>
          </a:p>
          <a:p>
            <a:pPr>
              <a:lnSpc>
                <a:spcPct val="80000"/>
              </a:lnSpc>
            </a:pPr>
            <a:endParaRPr lang="en-US" altLang="x-none" sz="1200" dirty="0"/>
          </a:p>
          <a:p>
            <a:pPr>
              <a:lnSpc>
                <a:spcPct val="80000"/>
              </a:lnSpc>
            </a:pPr>
            <a:r>
              <a:rPr lang="en-US" altLang="x-none" sz="1200" dirty="0"/>
              <a:t>HONOR LOOKS PAST OFFENSES: 2 Timothy 4:11   **No matter how hard we try to be a loyal and faithful friend – we will inevitably let someone down.  We will say something or do something that will </a:t>
            </a:r>
            <a:r>
              <a:rPr lang="en-US" altLang="x-none" sz="1200" dirty="0" err="1"/>
              <a:t>dissappoint</a:t>
            </a:r>
            <a:r>
              <a:rPr lang="en-US" altLang="x-none" sz="1200" dirty="0"/>
              <a:t> others.  There is no escaping it.  Occasionally, it is just going to happen.  It happened to Paul.  Acts 15:37-38, Paul didn’t feel like he could count on John Mark – but Barnabas could still see his usefulness.  By 2 Tim. 4, Paul had come around to look past Mark’s shortcomings in the past.</a:t>
            </a:r>
          </a:p>
          <a:p>
            <a:pPr>
              <a:lnSpc>
                <a:spcPct val="80000"/>
              </a:lnSpc>
            </a:pPr>
            <a:r>
              <a:rPr lang="en-US" altLang="x-none" sz="1200" dirty="0"/>
              <a:t>We cannot be the kind of people who Permanently Write other people off.</a:t>
            </a:r>
          </a:p>
          <a:p>
            <a:pPr>
              <a:lnSpc>
                <a:spcPct val="80000"/>
              </a:lnSpc>
            </a:pPr>
            <a:endParaRPr lang="en-US" altLang="x-none" sz="1200" dirty="0"/>
          </a:p>
          <a:p>
            <a:pPr>
              <a:lnSpc>
                <a:spcPct val="80000"/>
              </a:lnSpc>
            </a:pPr>
            <a:r>
              <a:rPr lang="en-US" altLang="x-none" sz="1200" dirty="0"/>
              <a:t>HONOR BELIEVES THE BEST: The Corinthians had pledged a certain amount. We don’t know what that amount was – but they had made a commitment – by the time you come to collect these funds we will have such and such amount to give.  For all their problems, he choose to believe them.  He pushed them to follow through – but he still believed the best. He knew they could do it.  This is honoring.  What if </a:t>
            </a:r>
            <a:r>
              <a:rPr lang="en-US" altLang="x-none" sz="1200" dirty="0" err="1"/>
              <a:t>everywehre</a:t>
            </a:r>
            <a:r>
              <a:rPr lang="en-US" altLang="x-none" sz="1200" dirty="0"/>
              <a:t> Paul went he told people how lazy, or how foolish the Corinthians were to pledge and amount they would never be able to live up to.  Paul didn’t do this. He believe the best – and he did everything in his power to help them reach their goal.  That is not being pushy or distrustful – that is being very very honoring.  We need to give others the benefit of the doubt. To believe the best 1</a:t>
            </a:r>
            <a:r>
              <a:rPr lang="en-US" altLang="x-none" sz="1200" baseline="30000" dirty="0"/>
              <a:t>st</a:t>
            </a:r>
            <a:r>
              <a:rPr lang="en-US" altLang="x-none" sz="1200" dirty="0"/>
              <a:t>. To believe that people are sincere, that they are genuine. Yes, some will let us down – but it is not right to dishonor new people we meet, simply because of past </a:t>
            </a:r>
            <a:r>
              <a:rPr lang="en-US" altLang="x-none" sz="1200" dirty="0" err="1"/>
              <a:t>dissappointments</a:t>
            </a:r>
            <a:r>
              <a:rPr lang="en-US" altLang="x-none" sz="1200" dirty="0"/>
              <a:t>. Believe the Very Best!  </a:t>
            </a:r>
          </a:p>
          <a:p>
            <a:pPr>
              <a:lnSpc>
                <a:spcPct val="80000"/>
              </a:lnSpc>
            </a:pPr>
            <a:endParaRPr lang="en-US" altLang="x-none" sz="1200" dirty="0"/>
          </a:p>
          <a:p>
            <a:pPr>
              <a:lnSpc>
                <a:spcPct val="80000"/>
              </a:lnSpc>
            </a:pPr>
            <a:r>
              <a:rPr lang="en-US" altLang="x-none" sz="1200" dirty="0"/>
              <a:t>HONOR DOES NOT MANIPULATE: There is a record of this that is so disgusting it makes your stomach hurt.  1 Kings 21:9-13.  She doesn’t just put him to death. She actually has a feast held – with the “</a:t>
            </a:r>
            <a:r>
              <a:rPr lang="en-US" altLang="x-none" sz="1200" dirty="0" err="1"/>
              <a:t>nobels</a:t>
            </a:r>
            <a:r>
              <a:rPr lang="en-US" altLang="x-none" sz="1200" dirty="0"/>
              <a:t>” and Leaders putting him in the place of “honor”</a:t>
            </a:r>
          </a:p>
          <a:p>
            <a:pPr>
              <a:lnSpc>
                <a:spcPct val="80000"/>
              </a:lnSpc>
            </a:pPr>
            <a:endParaRPr lang="en-US" altLang="x-none" sz="1200" dirty="0"/>
          </a:p>
          <a:p>
            <a:pPr>
              <a:lnSpc>
                <a:spcPct val="80000"/>
              </a:lnSpc>
            </a:pPr>
            <a:r>
              <a:rPr lang="en-US" altLang="x-none" sz="1200" dirty="0"/>
              <a:t>HONOR EXALTS THE HUMBLE: Jesus’ story at the table (</a:t>
            </a:r>
            <a:r>
              <a:rPr lang="en-US" altLang="x-none" sz="1200" dirty="0" err="1"/>
              <a:t>Isenbargers</a:t>
            </a:r>
            <a:r>
              <a:rPr lang="en-US" altLang="x-none" sz="1200" dirty="0"/>
              <a:t>).  If you are the host – make sure you keep an eye out for opportunities to raise up others.  ** I would have felt terrible if they had come all the way from Houston and been overlooked.</a:t>
            </a:r>
          </a:p>
          <a:p>
            <a:pPr>
              <a:lnSpc>
                <a:spcPct val="80000"/>
              </a:lnSpc>
            </a:pPr>
            <a:endParaRPr lang="en-US" altLang="x-none" sz="1200" dirty="0"/>
          </a:p>
          <a:p>
            <a:pPr>
              <a:lnSpc>
                <a:spcPct val="80000"/>
              </a:lnSpc>
            </a:pPr>
            <a:r>
              <a:rPr lang="en-US" altLang="x-none" sz="1200" dirty="0"/>
              <a:t>HONOR IN LIFE &amp; DEATH:  Hezekiah was honored in life for his great work in providing water for the city when they were under a terrible </a:t>
            </a:r>
            <a:r>
              <a:rPr lang="en-US" altLang="x-none" sz="1200" dirty="0" err="1"/>
              <a:t>seige</a:t>
            </a:r>
            <a:r>
              <a:rPr lang="en-US" altLang="x-none" sz="1200" dirty="0"/>
              <a:t>.  He was also honored in death. A funeral is a wonderful time to honor someone, but make sure they know how you feel before their time is up.</a:t>
            </a:r>
          </a:p>
          <a:p>
            <a:endParaRPr lang="en-US" dirty="0"/>
          </a:p>
        </p:txBody>
      </p:sp>
      <p:sp>
        <p:nvSpPr>
          <p:cNvPr id="4" name="Slide Number Placeholder 3"/>
          <p:cNvSpPr>
            <a:spLocks noGrp="1"/>
          </p:cNvSpPr>
          <p:nvPr>
            <p:ph type="sldNum" sz="quarter" idx="10"/>
          </p:nvPr>
        </p:nvSpPr>
        <p:spPr/>
        <p:txBody>
          <a:bodyPr/>
          <a:lstStyle/>
          <a:p>
            <a:fld id="{063EDC96-FD3E-224D-8BEF-3BE261C19887}" type="slidenum">
              <a:rPr lang="en-US" altLang="x-none" smtClean="0"/>
              <a:pPr/>
              <a:t>7</a:t>
            </a:fld>
            <a:endParaRPr lang="en-US" altLang="x-none"/>
          </a:p>
        </p:txBody>
      </p:sp>
    </p:spTree>
    <p:extLst>
      <p:ext uri="{BB962C8B-B14F-4D97-AF65-F5344CB8AC3E}">
        <p14:creationId xmlns:p14="http://schemas.microsoft.com/office/powerpoint/2010/main" val="494554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Familiarity is the enemy of honor</a:t>
            </a:r>
            <a:r>
              <a:rPr lang="mr-IN" dirty="0"/>
              <a:t>…</a:t>
            </a:r>
            <a:r>
              <a:rPr lang="en-US" dirty="0"/>
              <a:t>.We must remember that even</a:t>
            </a:r>
            <a:r>
              <a:rPr lang="en-US" baseline="0" dirty="0"/>
              <a:t> the people and the blessings that we enjoy everyday </a:t>
            </a:r>
            <a:r>
              <a:rPr lang="mr-IN" baseline="0" dirty="0"/>
              <a:t>–</a:t>
            </a:r>
            <a:r>
              <a:rPr lang="en-US" baseline="0" dirty="0"/>
              <a:t> are worthy of honor.</a:t>
            </a:r>
            <a:endParaRPr lang="en-US" dirty="0"/>
          </a:p>
        </p:txBody>
      </p:sp>
      <p:sp>
        <p:nvSpPr>
          <p:cNvPr id="4" name="Slide Number Placeholder 3"/>
          <p:cNvSpPr>
            <a:spLocks noGrp="1"/>
          </p:cNvSpPr>
          <p:nvPr>
            <p:ph type="sldNum" sz="quarter" idx="10"/>
          </p:nvPr>
        </p:nvSpPr>
        <p:spPr/>
        <p:txBody>
          <a:bodyPr/>
          <a:lstStyle/>
          <a:p>
            <a:fld id="{063EDC96-FD3E-224D-8BEF-3BE261C19887}" type="slidenum">
              <a:rPr lang="en-US" altLang="x-none" smtClean="0"/>
              <a:pPr/>
              <a:t>8</a:t>
            </a:fld>
            <a:endParaRPr lang="en-US" altLang="x-none"/>
          </a:p>
        </p:txBody>
      </p:sp>
    </p:spTree>
    <p:extLst>
      <p:ext uri="{BB962C8B-B14F-4D97-AF65-F5344CB8AC3E}">
        <p14:creationId xmlns:p14="http://schemas.microsoft.com/office/powerpoint/2010/main" val="19147896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p:cNvSpPr>
          <p:nvPr>
            <p:ph type="sldImg"/>
          </p:nvPr>
        </p:nvSpPr>
        <p:spPr bwMode="auto">
          <a:xfrm>
            <a:off x="1582738" y="61913"/>
            <a:ext cx="3611562" cy="22590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x-none"/>
              <a:t>Do you know today that you have been failing the honor Test.  You haven’t honored God, you haven’t honored you spouse or your family…. You haven’t treated the Lord as the true King in your life?</a:t>
            </a:r>
          </a:p>
          <a:p>
            <a:endParaRPr lang="en-US" altLang="x-none"/>
          </a:p>
          <a:p>
            <a:r>
              <a:rPr lang="en-US" altLang="x-none"/>
              <a:t>It is time to repent.  It is time to honor Jesus as our only Savior, and submit to baptism to have your sins washed away.</a:t>
            </a:r>
          </a:p>
          <a:p>
            <a:endParaRPr lang="en-US" altLang="x-none"/>
          </a:p>
          <a:p>
            <a:r>
              <a:rPr lang="en-US" altLang="x-none"/>
              <a:t>If you’ve done that –but have fallen back into a practice of dishnoring God, then it is time to come back to your Lord.  </a:t>
            </a:r>
          </a:p>
        </p:txBody>
      </p:sp>
      <p:sp>
        <p:nvSpPr>
          <p:cNvPr id="4" name="Slide Number Placeholder 3"/>
          <p:cNvSpPr>
            <a:spLocks noGrp="1"/>
          </p:cNvSpPr>
          <p:nvPr>
            <p:ph type="sldNum" sz="quarter" idx="5"/>
          </p:nvPr>
        </p:nvSpPr>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D4D986EA-AF3C-954D-A5E5-A760538E3556}" type="slidenum">
              <a:rPr lang="en-US" altLang="x-none" sz="1200">
                <a:latin typeface="Calibri" charset="0"/>
              </a:rPr>
              <a:pPr eaLnBrk="1" hangingPunct="1"/>
              <a:t>9</a:t>
            </a:fld>
            <a:endParaRPr lang="en-US" altLang="x-none" sz="1200">
              <a:latin typeface="Calibri"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5"/>
            <a:ext cx="7772400" cy="1225021"/>
          </a:xfrm>
        </p:spPr>
        <p:txBody>
          <a:bodyPr/>
          <a:lstStyle/>
          <a:p>
            <a:r>
              <a:rPr lang="en-US"/>
              <a:t>Click to edit Master title style</a:t>
            </a:r>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380985" indent="0" algn="ctr">
              <a:buNone/>
              <a:defRPr>
                <a:solidFill>
                  <a:schemeClr val="tx1">
                    <a:tint val="75000"/>
                  </a:schemeClr>
                </a:solidFill>
              </a:defRPr>
            </a:lvl2pPr>
            <a:lvl3pPr marL="761970" indent="0" algn="ctr">
              <a:buNone/>
              <a:defRPr>
                <a:solidFill>
                  <a:schemeClr val="tx1">
                    <a:tint val="75000"/>
                  </a:schemeClr>
                </a:solidFill>
              </a:defRPr>
            </a:lvl3pPr>
            <a:lvl4pPr marL="1142954" indent="0" algn="ctr">
              <a:buNone/>
              <a:defRPr>
                <a:solidFill>
                  <a:schemeClr val="tx1">
                    <a:tint val="75000"/>
                  </a:schemeClr>
                </a:solidFill>
              </a:defRPr>
            </a:lvl4pPr>
            <a:lvl5pPr marL="1523939" indent="0" algn="ctr">
              <a:buNone/>
              <a:defRPr>
                <a:solidFill>
                  <a:schemeClr val="tx1">
                    <a:tint val="75000"/>
                  </a:schemeClr>
                </a:solidFill>
              </a:defRPr>
            </a:lvl5pPr>
            <a:lvl6pPr marL="1904924" indent="0" algn="ctr">
              <a:buNone/>
              <a:defRPr>
                <a:solidFill>
                  <a:schemeClr val="tx1">
                    <a:tint val="75000"/>
                  </a:schemeClr>
                </a:solidFill>
              </a:defRPr>
            </a:lvl6pPr>
            <a:lvl7pPr marL="2285909" indent="0" algn="ctr">
              <a:buNone/>
              <a:defRPr>
                <a:solidFill>
                  <a:schemeClr val="tx1">
                    <a:tint val="75000"/>
                  </a:schemeClr>
                </a:solidFill>
              </a:defRPr>
            </a:lvl7pPr>
            <a:lvl8pPr marL="2666893" indent="0" algn="ctr">
              <a:buNone/>
              <a:defRPr>
                <a:solidFill>
                  <a:schemeClr val="tx1">
                    <a:tint val="75000"/>
                  </a:schemeClr>
                </a:solidFill>
              </a:defRPr>
            </a:lvl8pPr>
            <a:lvl9pPr marL="30478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fld id="{FFD3ACF7-451C-E749-A35E-4DAF9EFE8133}" type="datetime1">
              <a:rPr lang="en-US" altLang="x-none"/>
              <a:pPr/>
              <a:t>6/4/2017</a:t>
            </a:fld>
            <a:endParaRPr lang="en-US" altLang="x-none"/>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580BA269-74C7-7C49-A865-7785FFB3A7F3}" type="slidenum">
              <a:rPr lang="en-US" altLang="x-none"/>
              <a:pPr/>
              <a:t>‹#›</a:t>
            </a:fld>
            <a:endParaRPr lang="en-US" altLang="x-none"/>
          </a:p>
        </p:txBody>
      </p:sp>
    </p:spTree>
    <p:extLst>
      <p:ext uri="{BB962C8B-B14F-4D97-AF65-F5344CB8AC3E}">
        <p14:creationId xmlns:p14="http://schemas.microsoft.com/office/powerpoint/2010/main" val="1292457601"/>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5F53DEEE-E14E-1F45-9A1A-BC44A0DC6456}" type="datetime1">
              <a:rPr lang="en-US" altLang="x-none"/>
              <a:pPr/>
              <a:t>6/4/2017</a:t>
            </a:fld>
            <a:endParaRPr lang="en-US" altLang="x-none"/>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F77A7F3E-CF9B-3348-92FA-C9291808B9FC}" type="slidenum">
              <a:rPr lang="en-US" altLang="x-none"/>
              <a:pPr/>
              <a:t>‹#›</a:t>
            </a:fld>
            <a:endParaRPr lang="en-US" altLang="x-none"/>
          </a:p>
        </p:txBody>
      </p:sp>
    </p:spTree>
    <p:extLst>
      <p:ext uri="{BB962C8B-B14F-4D97-AF65-F5344CB8AC3E}">
        <p14:creationId xmlns:p14="http://schemas.microsoft.com/office/powerpoint/2010/main" val="119207182"/>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5"/>
            <a:ext cx="2057400" cy="487627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28865"/>
            <a:ext cx="6019800" cy="487627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21F146FD-8DBD-7049-AED6-C13788D9B73C}" type="datetime1">
              <a:rPr lang="en-US" altLang="x-none"/>
              <a:pPr/>
              <a:t>6/4/2017</a:t>
            </a:fld>
            <a:endParaRPr lang="en-US" altLang="x-none"/>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21E15B9F-87A8-8745-B801-0999B505CE75}" type="slidenum">
              <a:rPr lang="en-US" altLang="x-none"/>
              <a:pPr/>
              <a:t>‹#›</a:t>
            </a:fld>
            <a:endParaRPr lang="en-US" altLang="x-none"/>
          </a:p>
        </p:txBody>
      </p:sp>
    </p:spTree>
    <p:extLst>
      <p:ext uri="{BB962C8B-B14F-4D97-AF65-F5344CB8AC3E}">
        <p14:creationId xmlns:p14="http://schemas.microsoft.com/office/powerpoint/2010/main" val="2060348870"/>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FAAA8E68-8387-2240-A309-87B319EA346D}" type="datetime1">
              <a:rPr lang="en-US" altLang="x-none"/>
              <a:pPr/>
              <a:t>6/4/2017</a:t>
            </a:fld>
            <a:endParaRPr lang="en-US" altLang="x-none"/>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48BAE65F-A1D1-9D43-8D4C-5C03E1BA7239}" type="slidenum">
              <a:rPr lang="en-US" altLang="x-none"/>
              <a:pPr/>
              <a:t>‹#›</a:t>
            </a:fld>
            <a:endParaRPr lang="en-US" altLang="x-none"/>
          </a:p>
        </p:txBody>
      </p:sp>
    </p:spTree>
    <p:extLst>
      <p:ext uri="{BB962C8B-B14F-4D97-AF65-F5344CB8AC3E}">
        <p14:creationId xmlns:p14="http://schemas.microsoft.com/office/powerpoint/2010/main" val="537810602"/>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7"/>
            <a:ext cx="7772400" cy="1135063"/>
          </a:xfrm>
        </p:spPr>
        <p:txBody>
          <a:bodyPr anchor="t"/>
          <a:lstStyle>
            <a:lvl1pPr algn="l">
              <a:defRPr sz="3333" b="1" cap="all"/>
            </a:lvl1pPr>
          </a:lstStyle>
          <a:p>
            <a:r>
              <a:rPr lang="en-US"/>
              <a:t>Click to edit Master title style</a:t>
            </a:r>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1667">
                <a:solidFill>
                  <a:schemeClr val="tx1">
                    <a:tint val="75000"/>
                  </a:schemeClr>
                </a:solidFill>
              </a:defRPr>
            </a:lvl1pPr>
            <a:lvl2pPr marL="380985" indent="0">
              <a:buNone/>
              <a:defRPr sz="1500">
                <a:solidFill>
                  <a:schemeClr val="tx1">
                    <a:tint val="75000"/>
                  </a:schemeClr>
                </a:solidFill>
              </a:defRPr>
            </a:lvl2pPr>
            <a:lvl3pPr marL="761970" indent="0">
              <a:buNone/>
              <a:defRPr sz="1333">
                <a:solidFill>
                  <a:schemeClr val="tx1">
                    <a:tint val="75000"/>
                  </a:schemeClr>
                </a:solidFill>
              </a:defRPr>
            </a:lvl3pPr>
            <a:lvl4pPr marL="1142954" indent="0">
              <a:buNone/>
              <a:defRPr sz="1167">
                <a:solidFill>
                  <a:schemeClr val="tx1">
                    <a:tint val="75000"/>
                  </a:schemeClr>
                </a:solidFill>
              </a:defRPr>
            </a:lvl4pPr>
            <a:lvl5pPr marL="1523939" indent="0">
              <a:buNone/>
              <a:defRPr sz="1167">
                <a:solidFill>
                  <a:schemeClr val="tx1">
                    <a:tint val="75000"/>
                  </a:schemeClr>
                </a:solidFill>
              </a:defRPr>
            </a:lvl5pPr>
            <a:lvl6pPr marL="1904924" indent="0">
              <a:buNone/>
              <a:defRPr sz="1167">
                <a:solidFill>
                  <a:schemeClr val="tx1">
                    <a:tint val="75000"/>
                  </a:schemeClr>
                </a:solidFill>
              </a:defRPr>
            </a:lvl6pPr>
            <a:lvl7pPr marL="2285909" indent="0">
              <a:buNone/>
              <a:defRPr sz="1167">
                <a:solidFill>
                  <a:schemeClr val="tx1">
                    <a:tint val="75000"/>
                  </a:schemeClr>
                </a:solidFill>
              </a:defRPr>
            </a:lvl7pPr>
            <a:lvl8pPr marL="2666893" indent="0">
              <a:buNone/>
              <a:defRPr sz="1167">
                <a:solidFill>
                  <a:schemeClr val="tx1">
                    <a:tint val="75000"/>
                  </a:schemeClr>
                </a:solidFill>
              </a:defRPr>
            </a:lvl8pPr>
            <a:lvl9pPr marL="3047878" indent="0">
              <a:buNone/>
              <a:defRPr sz="11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79FB4CCC-3D13-2E45-84DA-8562869EC8C8}" type="datetime1">
              <a:rPr lang="en-US" altLang="x-none"/>
              <a:pPr/>
              <a:t>6/4/2017</a:t>
            </a:fld>
            <a:endParaRPr lang="en-US" altLang="x-none"/>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5A523791-EE69-9944-BA5E-E8FDF8B77AB3}" type="slidenum">
              <a:rPr lang="en-US" altLang="x-none"/>
              <a:pPr/>
              <a:t>‹#›</a:t>
            </a:fld>
            <a:endParaRPr lang="en-US" altLang="x-none"/>
          </a:p>
        </p:txBody>
      </p:sp>
    </p:spTree>
    <p:extLst>
      <p:ext uri="{BB962C8B-B14F-4D97-AF65-F5344CB8AC3E}">
        <p14:creationId xmlns:p14="http://schemas.microsoft.com/office/powerpoint/2010/main" val="224117591"/>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333500"/>
            <a:ext cx="4038600" cy="3771636"/>
          </a:xfrm>
        </p:spPr>
        <p:txBody>
          <a:bodyPr/>
          <a:lstStyle>
            <a:lvl1pPr>
              <a:defRPr sz="2333"/>
            </a:lvl1pPr>
            <a:lvl2pPr>
              <a:defRPr sz="2000"/>
            </a:lvl2pPr>
            <a:lvl3pPr>
              <a:defRPr sz="1667"/>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33500"/>
            <a:ext cx="4038600" cy="3771636"/>
          </a:xfrm>
        </p:spPr>
        <p:txBody>
          <a:bodyPr/>
          <a:lstStyle>
            <a:lvl1pPr>
              <a:defRPr sz="2333"/>
            </a:lvl1pPr>
            <a:lvl2pPr>
              <a:defRPr sz="2000"/>
            </a:lvl2pPr>
            <a:lvl3pPr>
              <a:defRPr sz="1667"/>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fld id="{F47DB2F0-B2D6-AC4A-B3A4-E8D1566E47D4}" type="datetime1">
              <a:rPr lang="en-US" altLang="x-none"/>
              <a:pPr/>
              <a:t>6/4/2017</a:t>
            </a:fld>
            <a:endParaRPr lang="en-US" altLang="x-none"/>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074321BB-701F-474C-BE10-13D8CD0A4113}" type="slidenum">
              <a:rPr lang="en-US" altLang="x-none"/>
              <a:pPr/>
              <a:t>‹#›</a:t>
            </a:fld>
            <a:endParaRPr lang="en-US" altLang="x-none"/>
          </a:p>
        </p:txBody>
      </p:sp>
    </p:spTree>
    <p:extLst>
      <p:ext uri="{BB962C8B-B14F-4D97-AF65-F5344CB8AC3E}">
        <p14:creationId xmlns:p14="http://schemas.microsoft.com/office/powerpoint/2010/main" val="58035099"/>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279261"/>
            <a:ext cx="4040188" cy="533135"/>
          </a:xfr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n-US"/>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000"/>
            </a:lvl1pPr>
            <a:lvl2pPr>
              <a:defRPr sz="1667"/>
            </a:lvl2pPr>
            <a:lvl3pPr>
              <a:defRPr sz="15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279261"/>
            <a:ext cx="4041775" cy="533135"/>
          </a:xfr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n-US"/>
              <a:t>Click to edit Master text styles</a:t>
            </a:r>
          </a:p>
        </p:txBody>
      </p:sp>
      <p:sp>
        <p:nvSpPr>
          <p:cNvPr id="6" name="Content Placeholder 5"/>
          <p:cNvSpPr>
            <a:spLocks noGrp="1"/>
          </p:cNvSpPr>
          <p:nvPr>
            <p:ph sz="quarter" idx="4"/>
          </p:nvPr>
        </p:nvSpPr>
        <p:spPr>
          <a:xfrm>
            <a:off x="4645026" y="1812396"/>
            <a:ext cx="4041775" cy="3292740"/>
          </a:xfrm>
        </p:spPr>
        <p:txBody>
          <a:bodyPr/>
          <a:lstStyle>
            <a:lvl1pPr>
              <a:defRPr sz="2000"/>
            </a:lvl1pPr>
            <a:lvl2pPr>
              <a:defRPr sz="1667"/>
            </a:lvl2pPr>
            <a:lvl3pPr>
              <a:defRPr sz="15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fld id="{156A3322-477D-9C4A-B205-287A18C95A1F}" type="datetime1">
              <a:rPr lang="en-US" altLang="x-none"/>
              <a:pPr/>
              <a:t>6/4/2017</a:t>
            </a:fld>
            <a:endParaRPr lang="en-US" altLang="x-none"/>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2A3C5DA9-E84B-7E45-8AD4-54668EE12342}" type="slidenum">
              <a:rPr lang="en-US" altLang="x-none"/>
              <a:pPr/>
              <a:t>‹#›</a:t>
            </a:fld>
            <a:endParaRPr lang="en-US" altLang="x-none"/>
          </a:p>
        </p:txBody>
      </p:sp>
    </p:spTree>
    <p:extLst>
      <p:ext uri="{BB962C8B-B14F-4D97-AF65-F5344CB8AC3E}">
        <p14:creationId xmlns:p14="http://schemas.microsoft.com/office/powerpoint/2010/main" val="438333155"/>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fld id="{31B4D86F-40E1-BC40-894F-D8284E49763D}" type="datetime1">
              <a:rPr lang="en-US" altLang="x-none"/>
              <a:pPr/>
              <a:t>6/4/2017</a:t>
            </a:fld>
            <a:endParaRPr lang="en-US" altLang="x-none"/>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527FCDAE-03ED-5B47-A7B2-9430109DAEE1}" type="slidenum">
              <a:rPr lang="en-US" altLang="x-none"/>
              <a:pPr/>
              <a:t>‹#›</a:t>
            </a:fld>
            <a:endParaRPr lang="en-US" altLang="x-none"/>
          </a:p>
        </p:txBody>
      </p:sp>
    </p:spTree>
    <p:extLst>
      <p:ext uri="{BB962C8B-B14F-4D97-AF65-F5344CB8AC3E}">
        <p14:creationId xmlns:p14="http://schemas.microsoft.com/office/powerpoint/2010/main" val="1196426875"/>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73A17428-83A7-4F43-9B5A-A8F4FF142EFD}" type="datetime1">
              <a:rPr lang="en-US" altLang="x-none"/>
              <a:pPr/>
              <a:t>6/4/2017</a:t>
            </a:fld>
            <a:endParaRPr lang="en-US" altLang="x-none"/>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8DA2C5DF-B632-8F4A-AB50-5F7CF7A13985}" type="slidenum">
              <a:rPr lang="en-US" altLang="x-none"/>
              <a:pPr/>
              <a:t>‹#›</a:t>
            </a:fld>
            <a:endParaRPr lang="en-US" altLang="x-none"/>
          </a:p>
        </p:txBody>
      </p:sp>
    </p:spTree>
    <p:extLst>
      <p:ext uri="{BB962C8B-B14F-4D97-AF65-F5344CB8AC3E}">
        <p14:creationId xmlns:p14="http://schemas.microsoft.com/office/powerpoint/2010/main" val="1457101264"/>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27542"/>
            <a:ext cx="3008313" cy="968375"/>
          </a:xfrm>
        </p:spPr>
        <p:txBody>
          <a:bodyPr anchor="b"/>
          <a:lstStyle>
            <a:lvl1pPr algn="l">
              <a:defRPr sz="1667" b="1"/>
            </a:lvl1pPr>
          </a:lstStyle>
          <a:p>
            <a:r>
              <a:rPr lang="en-US"/>
              <a:t>Click to edit Master title style</a:t>
            </a:r>
          </a:p>
        </p:txBody>
      </p:sp>
      <p:sp>
        <p:nvSpPr>
          <p:cNvPr id="3" name="Content Placeholder 2"/>
          <p:cNvSpPr>
            <a:spLocks noGrp="1"/>
          </p:cNvSpPr>
          <p:nvPr>
            <p:ph idx="1"/>
          </p:nvPr>
        </p:nvSpPr>
        <p:spPr>
          <a:xfrm>
            <a:off x="3575050" y="227542"/>
            <a:ext cx="5111750" cy="4877594"/>
          </a:xfrm>
        </p:spPr>
        <p:txBody>
          <a:bodyPr/>
          <a:lstStyle>
            <a:lvl1pPr>
              <a:defRPr sz="2667"/>
            </a:lvl1pPr>
            <a:lvl2pPr>
              <a:defRPr sz="2333"/>
            </a:lvl2pPr>
            <a:lvl3pPr>
              <a:defRPr sz="2000"/>
            </a:lvl3pPr>
            <a:lvl4pPr>
              <a:defRPr sz="1667"/>
            </a:lvl4pPr>
            <a:lvl5pPr>
              <a:defRPr sz="1667"/>
            </a:lvl5pPr>
            <a:lvl6pPr>
              <a:defRPr sz="1667"/>
            </a:lvl6pPr>
            <a:lvl7pPr>
              <a:defRPr sz="1667"/>
            </a:lvl7pPr>
            <a:lvl8pPr>
              <a:defRPr sz="1667"/>
            </a:lvl8pPr>
            <a:lvl9pPr>
              <a:defRPr sz="1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195917"/>
            <a:ext cx="3008313" cy="3909219"/>
          </a:xfrm>
        </p:spPr>
        <p:txBody>
          <a:bodyPr/>
          <a:lstStyle>
            <a:lvl1pPr marL="0" indent="0">
              <a:buNone/>
              <a:defRPr sz="1167"/>
            </a:lvl1pPr>
            <a:lvl2pPr marL="380985" indent="0">
              <a:buNone/>
              <a:defRPr sz="1000"/>
            </a:lvl2pPr>
            <a:lvl3pPr marL="761970" indent="0">
              <a:buNone/>
              <a:defRPr sz="833"/>
            </a:lvl3pPr>
            <a:lvl4pPr marL="1142954" indent="0">
              <a:buNone/>
              <a:defRPr sz="750"/>
            </a:lvl4pPr>
            <a:lvl5pPr marL="1523939" indent="0">
              <a:buNone/>
              <a:defRPr sz="750"/>
            </a:lvl5pPr>
            <a:lvl6pPr marL="1904924" indent="0">
              <a:buNone/>
              <a:defRPr sz="750"/>
            </a:lvl6pPr>
            <a:lvl7pPr marL="2285909" indent="0">
              <a:buNone/>
              <a:defRPr sz="750"/>
            </a:lvl7pPr>
            <a:lvl8pPr marL="2666893" indent="0">
              <a:buNone/>
              <a:defRPr sz="750"/>
            </a:lvl8pPr>
            <a:lvl9pPr marL="3047878" indent="0">
              <a:buNone/>
              <a:defRPr sz="75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B4E163B5-9D93-1E43-A596-7F501B90151C}" type="datetime1">
              <a:rPr lang="en-US" altLang="x-none"/>
              <a:pPr/>
              <a:t>6/4/2017</a:t>
            </a:fld>
            <a:endParaRPr lang="en-US" altLang="x-none"/>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FB311B06-ADE1-424A-9DBA-97D5BB1B8B0C}" type="slidenum">
              <a:rPr lang="en-US" altLang="x-none"/>
              <a:pPr/>
              <a:t>‹#›</a:t>
            </a:fld>
            <a:endParaRPr lang="en-US" altLang="x-none"/>
          </a:p>
        </p:txBody>
      </p:sp>
    </p:spTree>
    <p:extLst>
      <p:ext uri="{BB962C8B-B14F-4D97-AF65-F5344CB8AC3E}">
        <p14:creationId xmlns:p14="http://schemas.microsoft.com/office/powerpoint/2010/main" val="1744917307"/>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1667" b="1"/>
            </a:lvl1pPr>
          </a:lstStyle>
          <a:p>
            <a:r>
              <a:rPr lang="en-US"/>
              <a:t>Click to edit Master title style</a:t>
            </a:r>
          </a:p>
        </p:txBody>
      </p:sp>
      <p:sp>
        <p:nvSpPr>
          <p:cNvPr id="3" name="Picture Placeholder 2"/>
          <p:cNvSpPr>
            <a:spLocks noGrp="1"/>
          </p:cNvSpPr>
          <p:nvPr>
            <p:ph type="pic" idx="1"/>
          </p:nvPr>
        </p:nvSpPr>
        <p:spPr>
          <a:xfrm>
            <a:off x="1792288" y="510646"/>
            <a:ext cx="5486400" cy="3429000"/>
          </a:xfrm>
        </p:spPr>
        <p:txBody>
          <a:bodyPr rtlCol="0">
            <a:normAutofit/>
          </a:bodyPr>
          <a:lstStyle>
            <a:lvl1pPr marL="0" indent="0">
              <a:buNone/>
              <a:defRPr sz="2667"/>
            </a:lvl1pPr>
            <a:lvl2pPr marL="380985" indent="0">
              <a:buNone/>
              <a:defRPr sz="2333"/>
            </a:lvl2pPr>
            <a:lvl3pPr marL="761970" indent="0">
              <a:buNone/>
              <a:defRPr sz="2000"/>
            </a:lvl3pPr>
            <a:lvl4pPr marL="1142954" indent="0">
              <a:buNone/>
              <a:defRPr sz="1667"/>
            </a:lvl4pPr>
            <a:lvl5pPr marL="1523939" indent="0">
              <a:buNone/>
              <a:defRPr sz="1667"/>
            </a:lvl5pPr>
            <a:lvl6pPr marL="1904924" indent="0">
              <a:buNone/>
              <a:defRPr sz="1667"/>
            </a:lvl6pPr>
            <a:lvl7pPr marL="2285909" indent="0">
              <a:buNone/>
              <a:defRPr sz="1667"/>
            </a:lvl7pPr>
            <a:lvl8pPr marL="2666893" indent="0">
              <a:buNone/>
              <a:defRPr sz="1667"/>
            </a:lvl8pPr>
            <a:lvl9pPr marL="3047878" indent="0">
              <a:buNone/>
              <a:defRPr sz="1667"/>
            </a:lvl9pPr>
          </a:lstStyle>
          <a:p>
            <a:pPr lvl="0"/>
            <a:endParaRPr lang="en-US" noProof="0"/>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167"/>
            </a:lvl1pPr>
            <a:lvl2pPr marL="380985" indent="0">
              <a:buNone/>
              <a:defRPr sz="1000"/>
            </a:lvl2pPr>
            <a:lvl3pPr marL="761970" indent="0">
              <a:buNone/>
              <a:defRPr sz="833"/>
            </a:lvl3pPr>
            <a:lvl4pPr marL="1142954" indent="0">
              <a:buNone/>
              <a:defRPr sz="750"/>
            </a:lvl4pPr>
            <a:lvl5pPr marL="1523939" indent="0">
              <a:buNone/>
              <a:defRPr sz="750"/>
            </a:lvl5pPr>
            <a:lvl6pPr marL="1904924" indent="0">
              <a:buNone/>
              <a:defRPr sz="750"/>
            </a:lvl6pPr>
            <a:lvl7pPr marL="2285909" indent="0">
              <a:buNone/>
              <a:defRPr sz="750"/>
            </a:lvl7pPr>
            <a:lvl8pPr marL="2666893" indent="0">
              <a:buNone/>
              <a:defRPr sz="750"/>
            </a:lvl8pPr>
            <a:lvl9pPr marL="3047878" indent="0">
              <a:buNone/>
              <a:defRPr sz="75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58C34B85-A9FB-D843-ABD8-104D3067B243}" type="datetime1">
              <a:rPr lang="en-US" altLang="x-none"/>
              <a:pPr/>
              <a:t>6/4/2017</a:t>
            </a:fld>
            <a:endParaRPr lang="en-US" altLang="x-none"/>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057926B2-218B-0046-B8B7-54CF9A5DDD83}" type="slidenum">
              <a:rPr lang="en-US" altLang="x-none"/>
              <a:pPr/>
              <a:t>‹#›</a:t>
            </a:fld>
            <a:endParaRPr lang="en-US" altLang="x-none"/>
          </a:p>
        </p:txBody>
      </p:sp>
    </p:spTree>
    <p:extLst>
      <p:ext uri="{BB962C8B-B14F-4D97-AF65-F5344CB8AC3E}">
        <p14:creationId xmlns:p14="http://schemas.microsoft.com/office/powerpoint/2010/main" val="788495317"/>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28865"/>
            <a:ext cx="82296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ltLang="x-none"/>
              <a:t>Click to edit Master title style</a:t>
            </a:r>
          </a:p>
        </p:txBody>
      </p:sp>
      <p:sp>
        <p:nvSpPr>
          <p:cNvPr id="1027" name="Text Placeholder 2"/>
          <p:cNvSpPr>
            <a:spLocks noGrp="1"/>
          </p:cNvSpPr>
          <p:nvPr>
            <p:ph type="body" idx="1"/>
          </p:nvPr>
        </p:nvSpPr>
        <p:spPr bwMode="auto">
          <a:xfrm>
            <a:off x="750888" y="1333500"/>
            <a:ext cx="7935912" cy="3771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ltLang="x-none"/>
              <a:t>Click to edit Master text styles</a:t>
            </a:r>
          </a:p>
          <a:p>
            <a:pPr lvl="1"/>
            <a:r>
              <a:rPr lang="en-US" altLang="x-none"/>
              <a:t>Second level</a:t>
            </a:r>
          </a:p>
          <a:p>
            <a:pPr lvl="2"/>
            <a:r>
              <a:rPr lang="en-US" altLang="x-none"/>
              <a:t>Third level</a:t>
            </a:r>
          </a:p>
          <a:p>
            <a:pPr lvl="3"/>
            <a:r>
              <a:rPr lang="en-US" altLang="x-none"/>
              <a:t>Fourth level</a:t>
            </a:r>
          </a:p>
          <a:p>
            <a:pPr lvl="4"/>
            <a:r>
              <a:rPr lang="en-US" altLang="x-none"/>
              <a:t>Fifth level</a:t>
            </a:r>
          </a:p>
        </p:txBody>
      </p:sp>
      <p:sp>
        <p:nvSpPr>
          <p:cNvPr id="4" name="Date Placeholder 3"/>
          <p:cNvSpPr>
            <a:spLocks noGrp="1"/>
          </p:cNvSpPr>
          <p:nvPr>
            <p:ph type="dt" sz="half" idx="2"/>
          </p:nvPr>
        </p:nvSpPr>
        <p:spPr>
          <a:xfrm>
            <a:off x="457200" y="5296959"/>
            <a:ext cx="2133600" cy="304271"/>
          </a:xfrm>
          <a:prstGeom prst="rect">
            <a:avLst/>
          </a:prstGeom>
        </p:spPr>
        <p:txBody>
          <a:bodyPr vert="horz" wrap="square" lIns="91440" tIns="45720" rIns="91440" bIns="45720" numCol="1" anchor="ctr" anchorCtr="0" compatLnSpc="1">
            <a:prstTxWarp prst="textNoShape">
              <a:avLst/>
            </a:prstTxWarp>
          </a:bodyPr>
          <a:lstStyle>
            <a:lvl1pPr>
              <a:defRPr sz="1000">
                <a:solidFill>
                  <a:srgbClr val="898989"/>
                </a:solidFill>
                <a:latin typeface="Calibri" charset="0"/>
              </a:defRPr>
            </a:lvl1pPr>
          </a:lstStyle>
          <a:p>
            <a:fld id="{D6242343-A582-4043-9006-B824397A09BB}" type="datetime1">
              <a:rPr lang="en-US" altLang="x-none"/>
              <a:pPr/>
              <a:t>6/4/2017</a:t>
            </a:fld>
            <a:endParaRPr lang="en-US" altLang="x-none"/>
          </a:p>
        </p:txBody>
      </p:sp>
      <p:sp>
        <p:nvSpPr>
          <p:cNvPr id="5" name="Footer Placeholder 4"/>
          <p:cNvSpPr>
            <a:spLocks noGrp="1"/>
          </p:cNvSpPr>
          <p:nvPr>
            <p:ph type="ftr" sz="quarter" idx="3"/>
          </p:nvPr>
        </p:nvSpPr>
        <p:spPr>
          <a:xfrm>
            <a:off x="3124200" y="5296959"/>
            <a:ext cx="2895600" cy="304271"/>
          </a:xfrm>
          <a:prstGeom prst="rect">
            <a:avLst/>
          </a:prstGeom>
        </p:spPr>
        <p:txBody>
          <a:bodyPr vert="horz" lIns="91440" tIns="45720" rIns="91440" bIns="45720" rtlCol="0" anchor="ctr"/>
          <a:lstStyle>
            <a:lvl1pPr algn="ctr" fontAlgn="auto">
              <a:spcBef>
                <a:spcPts val="0"/>
              </a:spcBef>
              <a:spcAft>
                <a:spcPts val="0"/>
              </a:spcAft>
              <a:defRPr sz="10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5296959"/>
            <a:ext cx="2133600" cy="304271"/>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898989"/>
                </a:solidFill>
                <a:latin typeface="Calibri" charset="0"/>
              </a:defRPr>
            </a:lvl1pPr>
          </a:lstStyle>
          <a:p>
            <a:fld id="{039002A6-3FE8-3A42-9B07-ED21E08B4BBC}" type="slidenum">
              <a:rPr lang="en-US" altLang="x-none"/>
              <a:pPr/>
              <a:t>‹#›</a:t>
            </a:fld>
            <a:endParaRPr lang="en-US" altLang="x-none"/>
          </a:p>
        </p:txBody>
      </p:sp>
    </p:spTree>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mc:AlternateContent xmlns:mc="http://schemas.openxmlformats.org/markup-compatibility/2006" xmlns:p14="http://schemas.microsoft.com/office/powerpoint/2010/main">
    <mc:Choice Requires="p14">
      <p:transition spd="med">
        <p14:flip dir="l"/>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animEffect transition="in" filter="wipe(left)">
                                      <p:cBhvr>
                                        <p:cTn id="7" dur="500"/>
                                        <p:tgtEl>
                                          <p:spTgt spid="1027">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27">
                                            <p:txEl>
                                              <p:pRg st="1" end="1"/>
                                            </p:txEl>
                                          </p:spTgt>
                                        </p:tgtEl>
                                        <p:attrNameLst>
                                          <p:attrName>style.visibility</p:attrName>
                                        </p:attrNameLst>
                                      </p:cBhvr>
                                      <p:to>
                                        <p:strVal val="visible"/>
                                      </p:to>
                                    </p:set>
                                    <p:animEffect transition="in" filter="wipe(left)">
                                      <p:cBhvr>
                                        <p:cTn id="10" dur="500"/>
                                        <p:tgtEl>
                                          <p:spTgt spid="1027">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027">
                                            <p:txEl>
                                              <p:pRg st="2" end="2"/>
                                            </p:txEl>
                                          </p:spTgt>
                                        </p:tgtEl>
                                        <p:attrNameLst>
                                          <p:attrName>style.visibility</p:attrName>
                                        </p:attrNameLst>
                                      </p:cBhvr>
                                      <p:to>
                                        <p:strVal val="visible"/>
                                      </p:to>
                                    </p:set>
                                    <p:animEffect transition="in" filter="wipe(left)">
                                      <p:cBhvr>
                                        <p:cTn id="13" dur="500"/>
                                        <p:tgtEl>
                                          <p:spTgt spid="1027">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027">
                                            <p:txEl>
                                              <p:pRg st="3" end="3"/>
                                            </p:txEl>
                                          </p:spTgt>
                                        </p:tgtEl>
                                        <p:attrNameLst>
                                          <p:attrName>style.visibility</p:attrName>
                                        </p:attrNameLst>
                                      </p:cBhvr>
                                      <p:to>
                                        <p:strVal val="visible"/>
                                      </p:to>
                                    </p:set>
                                    <p:animEffect transition="in" filter="wipe(left)">
                                      <p:cBhvr>
                                        <p:cTn id="16" dur="500"/>
                                        <p:tgtEl>
                                          <p:spTgt spid="1027">
                                            <p:txEl>
                                              <p:pRg st="3" end="3"/>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027">
                                            <p:txEl>
                                              <p:pRg st="4" end="4"/>
                                            </p:txEl>
                                          </p:spTgt>
                                        </p:tgtEl>
                                        <p:attrNameLst>
                                          <p:attrName>style.visibility</p:attrName>
                                        </p:attrNameLst>
                                      </p:cBhvr>
                                      <p:to>
                                        <p:strVal val="visible"/>
                                      </p:to>
                                    </p:set>
                                    <p:animEffect transition="in" filter="wipe(left)">
                                      <p:cBhvr>
                                        <p:cTn id="19"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defTabSz="380985" rtl="0" eaLnBrk="0" fontAlgn="base" hangingPunct="0">
        <a:spcBef>
          <a:spcPct val="0"/>
        </a:spcBef>
        <a:spcAft>
          <a:spcPct val="0"/>
        </a:spcAft>
        <a:defRPr sz="3667" kern="1200">
          <a:solidFill>
            <a:schemeClr val="tx1"/>
          </a:solidFill>
          <a:latin typeface="+mj-lt"/>
          <a:ea typeface="ＭＳ Ｐゴシック" charset="-128"/>
          <a:cs typeface="ＭＳ Ｐゴシック" charset="-128"/>
        </a:defRPr>
      </a:lvl1pPr>
      <a:lvl2pPr algn="ctr" defTabSz="380985" rtl="0" eaLnBrk="0" fontAlgn="base" hangingPunct="0">
        <a:spcBef>
          <a:spcPct val="0"/>
        </a:spcBef>
        <a:spcAft>
          <a:spcPct val="0"/>
        </a:spcAft>
        <a:defRPr sz="3667">
          <a:solidFill>
            <a:schemeClr val="tx1"/>
          </a:solidFill>
          <a:latin typeface="Calibri" charset="0"/>
          <a:ea typeface="ＭＳ Ｐゴシック" charset="-128"/>
          <a:cs typeface="ＭＳ Ｐゴシック" charset="-128"/>
        </a:defRPr>
      </a:lvl2pPr>
      <a:lvl3pPr algn="ctr" defTabSz="380985" rtl="0" eaLnBrk="0" fontAlgn="base" hangingPunct="0">
        <a:spcBef>
          <a:spcPct val="0"/>
        </a:spcBef>
        <a:spcAft>
          <a:spcPct val="0"/>
        </a:spcAft>
        <a:defRPr sz="3667">
          <a:solidFill>
            <a:schemeClr val="tx1"/>
          </a:solidFill>
          <a:latin typeface="Calibri" charset="0"/>
          <a:ea typeface="ＭＳ Ｐゴシック" charset="-128"/>
          <a:cs typeface="ＭＳ Ｐゴシック" charset="-128"/>
        </a:defRPr>
      </a:lvl3pPr>
      <a:lvl4pPr algn="ctr" defTabSz="380985" rtl="0" eaLnBrk="0" fontAlgn="base" hangingPunct="0">
        <a:spcBef>
          <a:spcPct val="0"/>
        </a:spcBef>
        <a:spcAft>
          <a:spcPct val="0"/>
        </a:spcAft>
        <a:defRPr sz="3667">
          <a:solidFill>
            <a:schemeClr val="tx1"/>
          </a:solidFill>
          <a:latin typeface="Calibri" charset="0"/>
          <a:ea typeface="ＭＳ Ｐゴシック" charset="-128"/>
          <a:cs typeface="ＭＳ Ｐゴシック" charset="-128"/>
        </a:defRPr>
      </a:lvl4pPr>
      <a:lvl5pPr algn="ctr" defTabSz="380985" rtl="0" eaLnBrk="0" fontAlgn="base" hangingPunct="0">
        <a:spcBef>
          <a:spcPct val="0"/>
        </a:spcBef>
        <a:spcAft>
          <a:spcPct val="0"/>
        </a:spcAft>
        <a:defRPr sz="3667">
          <a:solidFill>
            <a:schemeClr val="tx1"/>
          </a:solidFill>
          <a:latin typeface="Calibri" charset="0"/>
          <a:ea typeface="ＭＳ Ｐゴシック" charset="-128"/>
          <a:cs typeface="ＭＳ Ｐゴシック" charset="-128"/>
        </a:defRPr>
      </a:lvl5pPr>
      <a:lvl6pPr marL="380985" algn="ctr" defTabSz="380985" rtl="0" fontAlgn="base">
        <a:spcBef>
          <a:spcPct val="0"/>
        </a:spcBef>
        <a:spcAft>
          <a:spcPct val="0"/>
        </a:spcAft>
        <a:defRPr sz="3667">
          <a:solidFill>
            <a:schemeClr val="tx1"/>
          </a:solidFill>
          <a:latin typeface="Calibri" charset="0"/>
          <a:ea typeface="ＭＳ Ｐゴシック" charset="-128"/>
          <a:cs typeface="ＭＳ Ｐゴシック" charset="-128"/>
        </a:defRPr>
      </a:lvl6pPr>
      <a:lvl7pPr marL="761970" algn="ctr" defTabSz="380985" rtl="0" fontAlgn="base">
        <a:spcBef>
          <a:spcPct val="0"/>
        </a:spcBef>
        <a:spcAft>
          <a:spcPct val="0"/>
        </a:spcAft>
        <a:defRPr sz="3667">
          <a:solidFill>
            <a:schemeClr val="tx1"/>
          </a:solidFill>
          <a:latin typeface="Calibri" charset="0"/>
          <a:ea typeface="ＭＳ Ｐゴシック" charset="-128"/>
          <a:cs typeface="ＭＳ Ｐゴシック" charset="-128"/>
        </a:defRPr>
      </a:lvl7pPr>
      <a:lvl8pPr marL="1142954" algn="ctr" defTabSz="380985" rtl="0" fontAlgn="base">
        <a:spcBef>
          <a:spcPct val="0"/>
        </a:spcBef>
        <a:spcAft>
          <a:spcPct val="0"/>
        </a:spcAft>
        <a:defRPr sz="3667">
          <a:solidFill>
            <a:schemeClr val="tx1"/>
          </a:solidFill>
          <a:latin typeface="Calibri" charset="0"/>
          <a:ea typeface="ＭＳ Ｐゴシック" charset="-128"/>
          <a:cs typeface="ＭＳ Ｐゴシック" charset="-128"/>
        </a:defRPr>
      </a:lvl8pPr>
      <a:lvl9pPr marL="1523939" algn="ctr" defTabSz="380985" rtl="0" fontAlgn="base">
        <a:spcBef>
          <a:spcPct val="0"/>
        </a:spcBef>
        <a:spcAft>
          <a:spcPct val="0"/>
        </a:spcAft>
        <a:defRPr sz="3667">
          <a:solidFill>
            <a:schemeClr val="tx1"/>
          </a:solidFill>
          <a:latin typeface="Calibri" charset="0"/>
          <a:ea typeface="ＭＳ Ｐゴシック" charset="-128"/>
          <a:cs typeface="ＭＳ Ｐゴシック" charset="-128"/>
        </a:defRPr>
      </a:lvl9pPr>
    </p:titleStyle>
    <p:bodyStyle>
      <a:lvl1pPr marL="285739" indent="-285739" algn="l" defTabSz="380985" rtl="0" eaLnBrk="0" fontAlgn="base" hangingPunct="0">
        <a:spcBef>
          <a:spcPct val="20000"/>
        </a:spcBef>
        <a:spcAft>
          <a:spcPct val="0"/>
        </a:spcAft>
        <a:buFont typeface="Arial" charset="0"/>
        <a:buChar char="•"/>
        <a:defRPr sz="2667" kern="1200">
          <a:solidFill>
            <a:schemeClr val="tx1"/>
          </a:solidFill>
          <a:latin typeface="+mn-lt"/>
          <a:ea typeface="ＭＳ Ｐゴシック" charset="-128"/>
          <a:cs typeface="ＭＳ Ｐゴシック" charset="-128"/>
        </a:defRPr>
      </a:lvl1pPr>
      <a:lvl2pPr marL="619100" indent="-238115" algn="l" defTabSz="380985" rtl="0" eaLnBrk="0" fontAlgn="base" hangingPunct="0">
        <a:spcBef>
          <a:spcPct val="20000"/>
        </a:spcBef>
        <a:spcAft>
          <a:spcPct val="0"/>
        </a:spcAft>
        <a:buFont typeface="Arial" charset="0"/>
        <a:buChar char="–"/>
        <a:defRPr sz="2333" kern="1200">
          <a:solidFill>
            <a:schemeClr val="tx1"/>
          </a:solidFill>
          <a:latin typeface="+mn-lt"/>
          <a:ea typeface="ＭＳ Ｐゴシック" charset="-128"/>
          <a:cs typeface="+mn-cs"/>
        </a:defRPr>
      </a:lvl2pPr>
      <a:lvl3pPr marL="952462" indent="-190492" algn="l" defTabSz="380985"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3pPr>
      <a:lvl4pPr marL="1333447" indent="-190492" algn="l" defTabSz="380985" rtl="0" eaLnBrk="0" fontAlgn="base" hangingPunct="0">
        <a:spcBef>
          <a:spcPct val="20000"/>
        </a:spcBef>
        <a:spcAft>
          <a:spcPct val="0"/>
        </a:spcAft>
        <a:buFont typeface="Arial" charset="0"/>
        <a:buChar char="–"/>
        <a:defRPr sz="1667" kern="1200">
          <a:solidFill>
            <a:schemeClr val="tx1"/>
          </a:solidFill>
          <a:latin typeface="+mn-lt"/>
          <a:ea typeface="ＭＳ Ｐゴシック" charset="-128"/>
          <a:cs typeface="+mn-cs"/>
        </a:defRPr>
      </a:lvl4pPr>
      <a:lvl5pPr marL="1714431" indent="-190492" algn="l" defTabSz="380985" rtl="0" eaLnBrk="0" fontAlgn="base" hangingPunct="0">
        <a:spcBef>
          <a:spcPct val="20000"/>
        </a:spcBef>
        <a:spcAft>
          <a:spcPct val="0"/>
        </a:spcAft>
        <a:buFont typeface="Arial" charset="0"/>
        <a:buChar char="»"/>
        <a:defRPr sz="1667" kern="1200">
          <a:solidFill>
            <a:schemeClr val="tx1"/>
          </a:solidFill>
          <a:latin typeface="+mn-lt"/>
          <a:ea typeface="ＭＳ Ｐゴシック" charset="-128"/>
          <a:cs typeface="+mn-cs"/>
        </a:defRPr>
      </a:lvl5pPr>
      <a:lvl6pPr marL="2095416" indent="-190492" algn="l" defTabSz="380985" rtl="0" eaLnBrk="1" latinLnBrk="0" hangingPunct="1">
        <a:spcBef>
          <a:spcPct val="20000"/>
        </a:spcBef>
        <a:buFont typeface="Arial"/>
        <a:buChar char="•"/>
        <a:defRPr sz="1667" kern="1200">
          <a:solidFill>
            <a:schemeClr val="tx1"/>
          </a:solidFill>
          <a:latin typeface="+mn-lt"/>
          <a:ea typeface="+mn-ea"/>
          <a:cs typeface="+mn-cs"/>
        </a:defRPr>
      </a:lvl6pPr>
      <a:lvl7pPr marL="2476401" indent="-190492" algn="l" defTabSz="380985" rtl="0" eaLnBrk="1" latinLnBrk="0" hangingPunct="1">
        <a:spcBef>
          <a:spcPct val="20000"/>
        </a:spcBef>
        <a:buFont typeface="Arial"/>
        <a:buChar char="•"/>
        <a:defRPr sz="1667" kern="1200">
          <a:solidFill>
            <a:schemeClr val="tx1"/>
          </a:solidFill>
          <a:latin typeface="+mn-lt"/>
          <a:ea typeface="+mn-ea"/>
          <a:cs typeface="+mn-cs"/>
        </a:defRPr>
      </a:lvl7pPr>
      <a:lvl8pPr marL="2857386" indent="-190492" algn="l" defTabSz="380985" rtl="0" eaLnBrk="1" latinLnBrk="0" hangingPunct="1">
        <a:spcBef>
          <a:spcPct val="20000"/>
        </a:spcBef>
        <a:buFont typeface="Arial"/>
        <a:buChar char="•"/>
        <a:defRPr sz="1667" kern="1200">
          <a:solidFill>
            <a:schemeClr val="tx1"/>
          </a:solidFill>
          <a:latin typeface="+mn-lt"/>
          <a:ea typeface="+mn-ea"/>
          <a:cs typeface="+mn-cs"/>
        </a:defRPr>
      </a:lvl8pPr>
      <a:lvl9pPr marL="3238370" indent="-190492" algn="l" defTabSz="380985" rtl="0" eaLnBrk="1" latinLnBrk="0" hangingPunct="1">
        <a:spcBef>
          <a:spcPct val="20000"/>
        </a:spcBef>
        <a:buFont typeface="Arial"/>
        <a:buChar char="•"/>
        <a:defRPr sz="1667" kern="1200">
          <a:solidFill>
            <a:schemeClr val="tx1"/>
          </a:solidFill>
          <a:latin typeface="+mn-lt"/>
          <a:ea typeface="+mn-ea"/>
          <a:cs typeface="+mn-cs"/>
        </a:defRPr>
      </a:lvl9pPr>
    </p:bodyStyle>
    <p:otherStyle>
      <a:defPPr>
        <a:defRPr lang="en-US"/>
      </a:defPPr>
      <a:lvl1pPr marL="0" algn="l" defTabSz="380985" rtl="0" eaLnBrk="1" latinLnBrk="0" hangingPunct="1">
        <a:defRPr sz="1500" kern="1200">
          <a:solidFill>
            <a:schemeClr val="tx1"/>
          </a:solidFill>
          <a:latin typeface="+mn-lt"/>
          <a:ea typeface="+mn-ea"/>
          <a:cs typeface="+mn-cs"/>
        </a:defRPr>
      </a:lvl1pPr>
      <a:lvl2pPr marL="380985" algn="l" defTabSz="380985" rtl="0" eaLnBrk="1" latinLnBrk="0" hangingPunct="1">
        <a:defRPr sz="1500" kern="1200">
          <a:solidFill>
            <a:schemeClr val="tx1"/>
          </a:solidFill>
          <a:latin typeface="+mn-lt"/>
          <a:ea typeface="+mn-ea"/>
          <a:cs typeface="+mn-cs"/>
        </a:defRPr>
      </a:lvl2pPr>
      <a:lvl3pPr marL="761970" algn="l" defTabSz="380985" rtl="0" eaLnBrk="1" latinLnBrk="0" hangingPunct="1">
        <a:defRPr sz="1500" kern="1200">
          <a:solidFill>
            <a:schemeClr val="tx1"/>
          </a:solidFill>
          <a:latin typeface="+mn-lt"/>
          <a:ea typeface="+mn-ea"/>
          <a:cs typeface="+mn-cs"/>
        </a:defRPr>
      </a:lvl3pPr>
      <a:lvl4pPr marL="1142954" algn="l" defTabSz="380985" rtl="0" eaLnBrk="1" latinLnBrk="0" hangingPunct="1">
        <a:defRPr sz="1500" kern="1200">
          <a:solidFill>
            <a:schemeClr val="tx1"/>
          </a:solidFill>
          <a:latin typeface="+mn-lt"/>
          <a:ea typeface="+mn-ea"/>
          <a:cs typeface="+mn-cs"/>
        </a:defRPr>
      </a:lvl4pPr>
      <a:lvl5pPr marL="1523939" algn="l" defTabSz="380985" rtl="0" eaLnBrk="1" latinLnBrk="0" hangingPunct="1">
        <a:defRPr sz="1500" kern="1200">
          <a:solidFill>
            <a:schemeClr val="tx1"/>
          </a:solidFill>
          <a:latin typeface="+mn-lt"/>
          <a:ea typeface="+mn-ea"/>
          <a:cs typeface="+mn-cs"/>
        </a:defRPr>
      </a:lvl5pPr>
      <a:lvl6pPr marL="1904924" algn="l" defTabSz="380985" rtl="0" eaLnBrk="1" latinLnBrk="0" hangingPunct="1">
        <a:defRPr sz="1500" kern="1200">
          <a:solidFill>
            <a:schemeClr val="tx1"/>
          </a:solidFill>
          <a:latin typeface="+mn-lt"/>
          <a:ea typeface="+mn-ea"/>
          <a:cs typeface="+mn-cs"/>
        </a:defRPr>
      </a:lvl6pPr>
      <a:lvl7pPr marL="2285909" algn="l" defTabSz="380985" rtl="0" eaLnBrk="1" latinLnBrk="0" hangingPunct="1">
        <a:defRPr sz="1500" kern="1200">
          <a:solidFill>
            <a:schemeClr val="tx1"/>
          </a:solidFill>
          <a:latin typeface="+mn-lt"/>
          <a:ea typeface="+mn-ea"/>
          <a:cs typeface="+mn-cs"/>
        </a:defRPr>
      </a:lvl7pPr>
      <a:lvl8pPr marL="2666893" algn="l" defTabSz="380985" rtl="0" eaLnBrk="1" latinLnBrk="0" hangingPunct="1">
        <a:defRPr sz="1500" kern="1200">
          <a:solidFill>
            <a:schemeClr val="tx1"/>
          </a:solidFill>
          <a:latin typeface="+mn-lt"/>
          <a:ea typeface="+mn-ea"/>
          <a:cs typeface="+mn-cs"/>
        </a:defRPr>
      </a:lvl8pPr>
      <a:lvl9pPr marL="3047878" algn="l" defTabSz="380985"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ctrTitle"/>
          </p:nvPr>
        </p:nvSpPr>
        <p:spPr/>
        <p:txBody>
          <a:bodyPr/>
          <a:lstStyle/>
          <a:p>
            <a:pPr eaLnBrk="1" hangingPunct="1"/>
            <a:r>
              <a:rPr lang="en-US" altLang="x-none"/>
              <a:t>Honor</a:t>
            </a:r>
          </a:p>
        </p:txBody>
      </p:sp>
      <p:sp>
        <p:nvSpPr>
          <p:cNvPr id="3" name="Subtitle 2"/>
          <p:cNvSpPr>
            <a:spLocks noGrp="1"/>
          </p:cNvSpPr>
          <p:nvPr>
            <p:ph type="subTitle" idx="1"/>
          </p:nvPr>
        </p:nvSpPr>
        <p:spPr/>
        <p:txBody>
          <a:bodyPr rtlCol="0">
            <a:normAutofit/>
          </a:bodyPr>
          <a:lstStyle/>
          <a:p>
            <a:pPr eaLnBrk="1" fontAlgn="auto" hangingPunct="1">
              <a:spcAft>
                <a:spcPts val="0"/>
              </a:spcAft>
              <a:defRPr/>
            </a:pPr>
            <a:endParaRPr lang="en-US">
              <a:ea typeface="+mn-ea"/>
              <a:cs typeface="+mn-cs"/>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x-none" b="1" dirty="0"/>
              <a:t>Where Is The Honor?</a:t>
            </a:r>
            <a:endParaRPr lang="en-US" dirty="0"/>
          </a:p>
        </p:txBody>
      </p:sp>
      <p:sp>
        <p:nvSpPr>
          <p:cNvPr id="3" name="Content Placeholder 2"/>
          <p:cNvSpPr>
            <a:spLocks noGrp="1"/>
          </p:cNvSpPr>
          <p:nvPr>
            <p:ph idx="1"/>
          </p:nvPr>
        </p:nvSpPr>
        <p:spPr/>
        <p:txBody>
          <a:bodyPr/>
          <a:lstStyle/>
          <a:p>
            <a:r>
              <a:rPr lang="en-US" altLang="x-none" dirty="0"/>
              <a:t>“For even though </a:t>
            </a:r>
            <a:r>
              <a:rPr lang="en-US" altLang="x-none" u="sng" dirty="0"/>
              <a:t>they knew God</a:t>
            </a:r>
            <a:r>
              <a:rPr lang="en-US" altLang="x-none" dirty="0"/>
              <a:t>, they </a:t>
            </a:r>
            <a:r>
              <a:rPr lang="en-US" altLang="x-none" u="sng" dirty="0"/>
              <a:t>did not honor Him as God</a:t>
            </a:r>
            <a:r>
              <a:rPr lang="en-US" altLang="x-none" dirty="0"/>
              <a:t>…”</a:t>
            </a:r>
          </a:p>
          <a:p>
            <a:pPr lvl="1"/>
            <a:r>
              <a:rPr lang="en-US" altLang="x-none" dirty="0"/>
              <a:t>Romans 1:21</a:t>
            </a:r>
          </a:p>
          <a:p>
            <a:r>
              <a:rPr lang="en-US" altLang="x-none" dirty="0"/>
              <a:t>“A son honors his father, and a servant his master. </a:t>
            </a:r>
            <a:r>
              <a:rPr lang="en-US" altLang="x-none" u="sng" dirty="0"/>
              <a:t>Then if I am a father, where is My honor? </a:t>
            </a:r>
            <a:r>
              <a:rPr lang="en-US" altLang="x-none" dirty="0"/>
              <a:t>And if I am a master, where is My respect?' says the LORD of hosts to you, O priests who despise My name. But you say, 'How have we despised Your name?”</a:t>
            </a:r>
          </a:p>
          <a:p>
            <a:pPr lvl="1"/>
            <a:r>
              <a:rPr lang="en-US" altLang="x-none" dirty="0"/>
              <a:t>Malachi 1:6</a:t>
            </a:r>
          </a:p>
          <a:p>
            <a:endParaRPr lang="en-US" dirty="0"/>
          </a:p>
        </p:txBody>
      </p:sp>
    </p:spTree>
    <p:extLst>
      <p:ext uri="{BB962C8B-B14F-4D97-AF65-F5344CB8AC3E}">
        <p14:creationId xmlns:p14="http://schemas.microsoft.com/office/powerpoint/2010/main" val="16566788"/>
      </p:ext>
    </p:extLst>
  </p:cSld>
  <p:clrMapOvr>
    <a:masterClrMapping/>
  </p:clrMapOvr>
  <p:transition spd="med">
    <p:pull/>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0888" y="228865"/>
            <a:ext cx="7935912" cy="952500"/>
          </a:xfrm>
        </p:spPr>
        <p:txBody>
          <a:bodyPr/>
          <a:lstStyle/>
          <a:p>
            <a:r>
              <a:rPr lang="en-US" b="1" dirty="0"/>
              <a:t>We Must Be Intentional About Honor.</a:t>
            </a:r>
          </a:p>
        </p:txBody>
      </p:sp>
      <p:sp>
        <p:nvSpPr>
          <p:cNvPr id="3" name="Content Placeholder 2"/>
          <p:cNvSpPr>
            <a:spLocks noGrp="1"/>
          </p:cNvSpPr>
          <p:nvPr>
            <p:ph idx="1"/>
          </p:nvPr>
        </p:nvSpPr>
        <p:spPr>
          <a:xfrm>
            <a:off x="750888" y="1333500"/>
            <a:ext cx="7935912" cy="4137134"/>
          </a:xfrm>
        </p:spPr>
        <p:txBody>
          <a:bodyPr/>
          <a:lstStyle/>
          <a:p>
            <a:r>
              <a:rPr lang="en-US" altLang="x-none" sz="2800" dirty="0"/>
              <a:t>To Show Honor Is To Assign: </a:t>
            </a:r>
            <a:br>
              <a:rPr lang="en-US" altLang="x-none" sz="2800" dirty="0"/>
            </a:br>
            <a:r>
              <a:rPr lang="en-US" altLang="x-none" sz="2800" dirty="0"/>
              <a:t>             </a:t>
            </a:r>
            <a:r>
              <a:rPr lang="en-US" altLang="x-none" sz="3600" b="1" dirty="0"/>
              <a:t>Value, Worth, or Weight</a:t>
            </a:r>
            <a:endParaRPr lang="en-US" altLang="x-none" sz="2800" dirty="0"/>
          </a:p>
          <a:p>
            <a:r>
              <a:rPr lang="en-US" altLang="x-none" sz="2800" dirty="0"/>
              <a:t>The Honor You </a:t>
            </a:r>
            <a:r>
              <a:rPr lang="en-US" altLang="x-none" sz="2800" u="sng" dirty="0"/>
              <a:t>Give</a:t>
            </a:r>
            <a:r>
              <a:rPr lang="en-US" altLang="x-none" sz="2800" dirty="0"/>
              <a:t> Is Determined By The Value You Perceive.</a:t>
            </a:r>
          </a:p>
          <a:p>
            <a:r>
              <a:rPr lang="en-US" altLang="x-none" sz="2800" dirty="0"/>
              <a:t>Showing Honor Depends On What You </a:t>
            </a:r>
            <a:r>
              <a:rPr lang="en-US" altLang="x-none" sz="2800" u="sng" dirty="0"/>
              <a:t>Decide</a:t>
            </a:r>
            <a:r>
              <a:rPr lang="en-US" altLang="x-none" sz="2800" dirty="0"/>
              <a:t>, Not What They Deserve.</a:t>
            </a:r>
          </a:p>
          <a:p>
            <a:pPr lvl="1"/>
            <a:r>
              <a:rPr lang="en-US" altLang="x-none" sz="2400" dirty="0"/>
              <a:t>The Honor Test: I Will Show Honor Everywhere God Asks, Because </a:t>
            </a:r>
            <a:r>
              <a:rPr lang="en-US" altLang="x-none" sz="2400" u="sng" dirty="0"/>
              <a:t>He Is Worthy</a:t>
            </a:r>
            <a:r>
              <a:rPr lang="en-US" altLang="x-none" sz="2400" dirty="0"/>
              <a:t>.</a:t>
            </a:r>
          </a:p>
          <a:p>
            <a:endParaRPr lang="en-US" dirty="0"/>
          </a:p>
        </p:txBody>
      </p:sp>
    </p:spTree>
    <p:extLst>
      <p:ext uri="{BB962C8B-B14F-4D97-AF65-F5344CB8AC3E}">
        <p14:creationId xmlns:p14="http://schemas.microsoft.com/office/powerpoint/2010/main" val="334204858"/>
      </p:ext>
    </p:extLst>
  </p:cSld>
  <p:clrMapOvr>
    <a:masterClrMapping/>
  </p:clrMapOvr>
  <p:transition spd="med">
    <p:pull/>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914400" y="313532"/>
            <a:ext cx="7772400" cy="952500"/>
          </a:xfrm>
        </p:spPr>
        <p:txBody>
          <a:bodyPr/>
          <a:lstStyle/>
          <a:p>
            <a:r>
              <a:rPr lang="en-US" altLang="x-none" sz="3500" b="1" dirty="0"/>
              <a:t>Sincere Honor Appreciates What People Can Do, But Loves </a:t>
            </a:r>
            <a:r>
              <a:rPr lang="en-US" altLang="x-none" sz="3500" b="1" u="sng" dirty="0"/>
              <a:t>Who They Are</a:t>
            </a:r>
            <a:r>
              <a:rPr lang="en-US" altLang="x-none" sz="3500" b="1" dirty="0"/>
              <a:t>.</a:t>
            </a:r>
          </a:p>
        </p:txBody>
      </p:sp>
      <p:sp>
        <p:nvSpPr>
          <p:cNvPr id="20483" name="Content Placeholder 2"/>
          <p:cNvSpPr>
            <a:spLocks noGrp="1"/>
          </p:cNvSpPr>
          <p:nvPr>
            <p:ph idx="1"/>
          </p:nvPr>
        </p:nvSpPr>
        <p:spPr>
          <a:xfrm>
            <a:off x="1166648" y="1445948"/>
            <a:ext cx="7149206" cy="3771635"/>
          </a:xfrm>
        </p:spPr>
        <p:txBody>
          <a:bodyPr/>
          <a:lstStyle/>
          <a:p>
            <a:r>
              <a:rPr lang="en-US" altLang="x-none" dirty="0"/>
              <a:t>Sincere Honor Comes From A Heart That Places WHO Over WHAT.</a:t>
            </a:r>
          </a:p>
          <a:p>
            <a:pPr lvl="1"/>
            <a:r>
              <a:rPr lang="en-US" altLang="x-none" dirty="0"/>
              <a:t>Hebrews 3:3</a:t>
            </a:r>
          </a:p>
          <a:p>
            <a:r>
              <a:rPr lang="en-US" altLang="x-none" b="1" dirty="0"/>
              <a:t>Heart of Love: </a:t>
            </a:r>
            <a:r>
              <a:rPr lang="en-US" altLang="x-none" dirty="0"/>
              <a:t>Love &amp; Honor are inseparable.</a:t>
            </a:r>
          </a:p>
          <a:p>
            <a:pPr lvl="1"/>
            <a:r>
              <a:rPr lang="en-US" altLang="x-none" dirty="0"/>
              <a:t>Romans 12:10</a:t>
            </a:r>
          </a:p>
          <a:p>
            <a:r>
              <a:rPr lang="en-US" altLang="x-none" b="1" dirty="0"/>
              <a:t>Heart of Humility: </a:t>
            </a:r>
            <a:r>
              <a:rPr lang="en-US" altLang="x-none" dirty="0"/>
              <a:t>Even when I perceive the value of something else, I will fail to show honor unless I have the humility to act respectfully.</a:t>
            </a:r>
          </a:p>
          <a:p>
            <a:pPr lvl="1"/>
            <a:r>
              <a:rPr lang="en-US" altLang="x-none" dirty="0"/>
              <a:t>Proverbs 15:33</a:t>
            </a:r>
          </a:p>
          <a:p>
            <a:endParaRPr lang="en-US" altLang="x-none" dirty="0"/>
          </a:p>
        </p:txBody>
      </p:sp>
    </p:spTree>
    <p:extLst>
      <p:ext uri="{BB962C8B-B14F-4D97-AF65-F5344CB8AC3E}">
        <p14:creationId xmlns:p14="http://schemas.microsoft.com/office/powerpoint/2010/main" val="382365697"/>
      </p:ext>
    </p:extLst>
  </p:cSld>
  <p:clrMapOvr>
    <a:masterClrMapping/>
  </p:clrMapOvr>
  <p:transition spd="med">
    <p:pull/>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750888" y="228865"/>
            <a:ext cx="7935912" cy="952500"/>
          </a:xfrm>
        </p:spPr>
        <p:txBody>
          <a:bodyPr/>
          <a:lstStyle/>
          <a:p>
            <a:r>
              <a:rPr lang="en-US" b="1" dirty="0"/>
              <a:t>Enduring Honor Is Displayed Through </a:t>
            </a:r>
            <a:r>
              <a:rPr lang="en-US" b="1" u="sng" dirty="0"/>
              <a:t>Attention To The Details</a:t>
            </a:r>
            <a:r>
              <a:rPr lang="en-US" b="1" dirty="0"/>
              <a:t>.</a:t>
            </a:r>
            <a:endParaRPr lang="en-US" altLang="x-none" b="1" dirty="0"/>
          </a:p>
        </p:txBody>
      </p:sp>
      <p:sp>
        <p:nvSpPr>
          <p:cNvPr id="18435" name="Content Placeholder 2"/>
          <p:cNvSpPr>
            <a:spLocks noGrp="1"/>
          </p:cNvSpPr>
          <p:nvPr>
            <p:ph idx="1"/>
          </p:nvPr>
        </p:nvSpPr>
        <p:spPr>
          <a:xfrm>
            <a:off x="750888" y="1585751"/>
            <a:ext cx="7935912" cy="3771636"/>
          </a:xfrm>
        </p:spPr>
        <p:txBody>
          <a:bodyPr/>
          <a:lstStyle/>
          <a:p>
            <a:r>
              <a:rPr lang="en-US" altLang="x-none" dirty="0"/>
              <a:t>The More Attention We Give To The Details, The Higher The Honor We Display. </a:t>
            </a:r>
          </a:p>
          <a:p>
            <a:pPr lvl="1"/>
            <a:r>
              <a:rPr lang="en-US" altLang="x-none" dirty="0"/>
              <a:t>Esther 6:3-11</a:t>
            </a:r>
          </a:p>
          <a:p>
            <a:r>
              <a:rPr lang="en-US" altLang="x-none" dirty="0"/>
              <a:t>We Descend Into Dishonor When We Begin To </a:t>
            </a:r>
            <a:br>
              <a:rPr lang="en-US" altLang="x-none" dirty="0"/>
            </a:br>
            <a:r>
              <a:rPr lang="en-US" altLang="x-none" dirty="0"/>
              <a:t>Neglect The Details.</a:t>
            </a:r>
          </a:p>
          <a:p>
            <a:pPr lvl="1"/>
            <a:r>
              <a:rPr lang="en-US" altLang="x-none" dirty="0" err="1"/>
              <a:t>Nadab</a:t>
            </a:r>
            <a:r>
              <a:rPr lang="en-US" altLang="x-none" dirty="0"/>
              <a:t> &amp; </a:t>
            </a:r>
            <a:r>
              <a:rPr lang="en-US" altLang="x-none" dirty="0" err="1"/>
              <a:t>Abihu’s</a:t>
            </a:r>
            <a:r>
              <a:rPr lang="en-US" altLang="x-none" dirty="0"/>
              <a:t> Strange Fire (Leviticus 10:1-3)</a:t>
            </a:r>
          </a:p>
          <a:p>
            <a:pPr lvl="1"/>
            <a:r>
              <a:rPr lang="en-US" altLang="x-none" dirty="0"/>
              <a:t>Moses Hitting the Rock (Numbers 20:10-12)</a:t>
            </a:r>
          </a:p>
          <a:p>
            <a:pPr lvl="1"/>
            <a:r>
              <a:rPr lang="en-US" altLang="x-none" dirty="0"/>
              <a:t>Dishonoring the Sabbath (Isaiah 58:13)</a:t>
            </a:r>
          </a:p>
        </p:txBody>
      </p:sp>
    </p:spTree>
    <p:extLst>
      <p:ext uri="{BB962C8B-B14F-4D97-AF65-F5344CB8AC3E}">
        <p14:creationId xmlns:p14="http://schemas.microsoft.com/office/powerpoint/2010/main" val="567676813"/>
      </p:ext>
    </p:extLst>
  </p:cSld>
  <p:clrMapOvr>
    <a:masterClrMapping/>
  </p:clrMapOvr>
  <p:transition spd="med">
    <p:pull/>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10 Ways To Give Honor</a:t>
            </a:r>
          </a:p>
        </p:txBody>
      </p:sp>
      <p:sp>
        <p:nvSpPr>
          <p:cNvPr id="3" name="Content Placeholder 2"/>
          <p:cNvSpPr>
            <a:spLocks noGrp="1"/>
          </p:cNvSpPr>
          <p:nvPr>
            <p:ph idx="1"/>
          </p:nvPr>
        </p:nvSpPr>
        <p:spPr/>
        <p:txBody>
          <a:bodyPr/>
          <a:lstStyle/>
          <a:p>
            <a:r>
              <a:rPr lang="en-US" altLang="x-none" dirty="0"/>
              <a:t>Honor Stands At Attention &amp; </a:t>
            </a:r>
            <a:br>
              <a:rPr lang="en-US" altLang="x-none" dirty="0"/>
            </a:br>
            <a:r>
              <a:rPr lang="en-US" altLang="x-none" dirty="0"/>
              <a:t>  Bows With Humility (Nehemiah 8:5-6)</a:t>
            </a:r>
          </a:p>
          <a:p>
            <a:r>
              <a:rPr lang="en-US" altLang="x-none" dirty="0"/>
              <a:t>Honor Serves With Passion (John 12:26, 17:4)</a:t>
            </a:r>
          </a:p>
          <a:p>
            <a:r>
              <a:rPr lang="en-US" altLang="x-none" dirty="0"/>
              <a:t>Honor Gives With Thoughtfulness (1 Tim. 5:17)</a:t>
            </a:r>
          </a:p>
          <a:p>
            <a:r>
              <a:rPr lang="en-US" altLang="x-none" dirty="0"/>
              <a:t>Honor Speaks With Affection (Lk 14:10, 2 Peter 1:17)</a:t>
            </a:r>
          </a:p>
          <a:p>
            <a:r>
              <a:rPr lang="en-US" altLang="x-none" dirty="0"/>
              <a:t>Honor Holds With High-Esteem (Ephesians 6:4)</a:t>
            </a:r>
          </a:p>
        </p:txBody>
      </p:sp>
    </p:spTree>
    <p:extLst>
      <p:ext uri="{BB962C8B-B14F-4D97-AF65-F5344CB8AC3E}">
        <p14:creationId xmlns:p14="http://schemas.microsoft.com/office/powerpoint/2010/main" val="1301213091"/>
      </p:ext>
    </p:extLst>
  </p:cSld>
  <p:clrMapOvr>
    <a:masterClrMapping/>
  </p:clrMapOvr>
  <p:transition spd="med">
    <p:pull/>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10 Ways To Give Honor</a:t>
            </a:r>
          </a:p>
        </p:txBody>
      </p:sp>
      <p:sp>
        <p:nvSpPr>
          <p:cNvPr id="3" name="Content Placeholder 2"/>
          <p:cNvSpPr>
            <a:spLocks noGrp="1"/>
          </p:cNvSpPr>
          <p:nvPr>
            <p:ph idx="1"/>
          </p:nvPr>
        </p:nvSpPr>
        <p:spPr/>
        <p:txBody>
          <a:bodyPr/>
          <a:lstStyle/>
          <a:p>
            <a:r>
              <a:rPr lang="en-US" altLang="x-none" dirty="0"/>
              <a:t>Honor Looks Past Offenses (2 Tim. 4:11)</a:t>
            </a:r>
          </a:p>
          <a:p>
            <a:r>
              <a:rPr lang="en-US" altLang="x-none" dirty="0"/>
              <a:t>Honor Believes The Best  (2 Cor. 9:1-5)</a:t>
            </a:r>
          </a:p>
          <a:p>
            <a:r>
              <a:rPr lang="en-US" altLang="x-none" dirty="0"/>
              <a:t>Honor Does Not Manipulate (1 Kings 21:9-13)</a:t>
            </a:r>
          </a:p>
          <a:p>
            <a:r>
              <a:rPr lang="en-US" altLang="x-none" dirty="0"/>
              <a:t>Honor Exalts The Humble (Luke 14:7-10)</a:t>
            </a:r>
          </a:p>
          <a:p>
            <a:r>
              <a:rPr lang="en-US" altLang="x-none" dirty="0"/>
              <a:t>Honor Is Shown In Life &amp; In Death (2 Chron. 32:33)</a:t>
            </a:r>
          </a:p>
          <a:p>
            <a:endParaRPr lang="en-US" dirty="0"/>
          </a:p>
        </p:txBody>
      </p:sp>
    </p:spTree>
    <p:extLst>
      <p:ext uri="{BB962C8B-B14F-4D97-AF65-F5344CB8AC3E}">
        <p14:creationId xmlns:p14="http://schemas.microsoft.com/office/powerpoint/2010/main" val="1756399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0888" y="228865"/>
            <a:ext cx="7935912" cy="952500"/>
          </a:xfrm>
        </p:spPr>
        <p:txBody>
          <a:bodyPr/>
          <a:lstStyle/>
          <a:p>
            <a:r>
              <a:rPr lang="en-US" b="1" dirty="0"/>
              <a:t>Let Us Be People of Honor</a:t>
            </a:r>
          </a:p>
        </p:txBody>
      </p:sp>
      <p:sp>
        <p:nvSpPr>
          <p:cNvPr id="3" name="Content Placeholder 2"/>
          <p:cNvSpPr>
            <a:spLocks noGrp="1"/>
          </p:cNvSpPr>
          <p:nvPr>
            <p:ph idx="1"/>
          </p:nvPr>
        </p:nvSpPr>
        <p:spPr>
          <a:xfrm>
            <a:off x="750888" y="1333500"/>
            <a:ext cx="7935912" cy="4137134"/>
          </a:xfrm>
        </p:spPr>
        <p:txBody>
          <a:bodyPr/>
          <a:lstStyle/>
          <a:p>
            <a:r>
              <a:rPr lang="en-US" altLang="x-none" sz="2800" dirty="0"/>
              <a:t>The Honor You </a:t>
            </a:r>
            <a:r>
              <a:rPr lang="en-US" altLang="x-none" sz="2800" u="sng" dirty="0"/>
              <a:t>Give</a:t>
            </a:r>
            <a:r>
              <a:rPr lang="en-US" altLang="x-none" sz="2800" dirty="0"/>
              <a:t> Is Determined By </a:t>
            </a:r>
            <a:br>
              <a:rPr lang="en-US" altLang="x-none" sz="2800" dirty="0"/>
            </a:br>
            <a:r>
              <a:rPr lang="en-US" altLang="x-none" sz="2800" dirty="0"/>
              <a:t>The Value You Perceive.</a:t>
            </a:r>
          </a:p>
          <a:p>
            <a:r>
              <a:rPr lang="en-US" altLang="x-none" sz="2800" dirty="0"/>
              <a:t>Showing Honor Depends On What You </a:t>
            </a:r>
            <a:r>
              <a:rPr lang="en-US" altLang="x-none" sz="2800" u="sng" dirty="0"/>
              <a:t>Decide</a:t>
            </a:r>
            <a:r>
              <a:rPr lang="en-US" altLang="x-none" sz="2800" dirty="0"/>
              <a:t>, </a:t>
            </a:r>
            <a:br>
              <a:rPr lang="en-US" altLang="x-none" sz="2800" dirty="0"/>
            </a:br>
            <a:r>
              <a:rPr lang="en-US" altLang="x-none" sz="2800" dirty="0"/>
              <a:t>Not What They Deserve.</a:t>
            </a:r>
          </a:p>
          <a:p>
            <a:r>
              <a:rPr lang="en-US" sz="2800" dirty="0"/>
              <a:t>Sincere Honor Appreciates What People Can Do, But </a:t>
            </a:r>
            <a:r>
              <a:rPr lang="en-US" sz="2800" u="sng" dirty="0"/>
              <a:t>Loves Who They Are</a:t>
            </a:r>
            <a:r>
              <a:rPr lang="en-US" sz="2800" dirty="0"/>
              <a:t>.</a:t>
            </a:r>
          </a:p>
          <a:p>
            <a:r>
              <a:rPr lang="en-US" sz="2800" dirty="0"/>
              <a:t>Enduring Honor Is Shown Through </a:t>
            </a:r>
            <a:r>
              <a:rPr lang="en-US" sz="2800" u="sng" dirty="0"/>
              <a:t>Attention</a:t>
            </a:r>
            <a:br>
              <a:rPr lang="en-US" sz="2800" u="sng" dirty="0"/>
            </a:br>
            <a:r>
              <a:rPr lang="en-US" sz="2800" u="sng" dirty="0"/>
              <a:t>To Details</a:t>
            </a:r>
            <a:r>
              <a:rPr lang="en-US" sz="2800" dirty="0"/>
              <a:t>.</a:t>
            </a:r>
          </a:p>
        </p:txBody>
      </p:sp>
    </p:spTree>
    <p:extLst>
      <p:ext uri="{BB962C8B-B14F-4D97-AF65-F5344CB8AC3E}">
        <p14:creationId xmlns:p14="http://schemas.microsoft.com/office/powerpoint/2010/main" val="1350165229"/>
      </p:ext>
    </p:extLst>
  </p:cSld>
  <p:clrMapOvr>
    <a:masterClrMapping/>
  </p:clrMapOvr>
  <p:transition spd="med">
    <p:pull/>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ctrTitle"/>
          </p:nvPr>
        </p:nvSpPr>
        <p:spPr/>
        <p:txBody>
          <a:bodyPr/>
          <a:lstStyle/>
          <a:p>
            <a:pPr eaLnBrk="1" hangingPunct="1"/>
            <a:r>
              <a:rPr lang="en-US" altLang="x-none"/>
              <a:t>Honor</a:t>
            </a:r>
          </a:p>
        </p:txBody>
      </p:sp>
      <p:sp>
        <p:nvSpPr>
          <p:cNvPr id="3" name="Subtitle 2"/>
          <p:cNvSpPr>
            <a:spLocks noGrp="1"/>
          </p:cNvSpPr>
          <p:nvPr>
            <p:ph type="subTitle" idx="1"/>
          </p:nvPr>
        </p:nvSpPr>
        <p:spPr/>
        <p:txBody>
          <a:bodyPr rtlCol="0">
            <a:normAutofit/>
          </a:bodyPr>
          <a:lstStyle/>
          <a:p>
            <a:pPr eaLnBrk="1" fontAlgn="auto" hangingPunct="1">
              <a:spcAft>
                <a:spcPts val="0"/>
              </a:spcAft>
              <a:defRPr/>
            </a:pPr>
            <a:endParaRPr lang="en-US">
              <a:ea typeface="+mn-ea"/>
              <a:cs typeface="+mn-cs"/>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Tree>
  </p:cSld>
  <p:clrMapOvr>
    <a:masterClrMapping/>
  </p:clrMapOvr>
  <p:transition spd="med"/>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820</TotalTime>
  <Words>2217</Words>
  <Application>Microsoft Office PowerPoint</Application>
  <PresentationFormat>On-screen Show (16:10)</PresentationFormat>
  <Paragraphs>163</Paragraphs>
  <Slides>9</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ＭＳ Ｐゴシック</vt:lpstr>
      <vt:lpstr>Arial</vt:lpstr>
      <vt:lpstr>Calibri</vt:lpstr>
      <vt:lpstr>Office Theme</vt:lpstr>
      <vt:lpstr>Honor</vt:lpstr>
      <vt:lpstr>Where Is The Honor?</vt:lpstr>
      <vt:lpstr>We Must Be Intentional About Honor.</vt:lpstr>
      <vt:lpstr>Sincere Honor Appreciates What People Can Do, But Loves Who They Are.</vt:lpstr>
      <vt:lpstr>Enduring Honor Is Displayed Through Attention To The Details.</vt:lpstr>
      <vt:lpstr>10 Ways To Give Honor</vt:lpstr>
      <vt:lpstr>10 Ways To Give Honor</vt:lpstr>
      <vt:lpstr>Let Us Be People of Honor</vt:lpstr>
      <vt:lpstr>Honor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Honor</dc:title>
  <dc:creator>Phillip Shumake</dc:creator>
  <cp:lastModifiedBy>Brad Beutjer</cp:lastModifiedBy>
  <cp:revision>190</cp:revision>
  <cp:lastPrinted>2011-05-19T17:53:20Z</cp:lastPrinted>
  <dcterms:created xsi:type="dcterms:W3CDTF">2011-05-19T15:00:35Z</dcterms:created>
  <dcterms:modified xsi:type="dcterms:W3CDTF">2017-06-04T21:50:25Z</dcterms:modified>
</cp:coreProperties>
</file>