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9"/>
  </p:notesMasterIdLst>
  <p:sldIdLst>
    <p:sldId id="256" r:id="rId2"/>
    <p:sldId id="336" r:id="rId3"/>
    <p:sldId id="337" r:id="rId4"/>
    <p:sldId id="335" r:id="rId5"/>
    <p:sldId id="338" r:id="rId6"/>
    <p:sldId id="339" r:id="rId7"/>
    <p:sldId id="340" r:id="rId8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1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5"/>
            <a:ext cx="6425144" cy="64606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LORD Does Not See As Man Sees” (16:7)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15:22-23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“Has the LORD as great delight in burnt offerings and sacrifices, as in obeying the voice of the LORD?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Behold, to obey is better than sacrifice, and to heed than the fat of rams.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For rebellion is as the sin of witchcraft, and stubbornness is as iniquity and idolatry.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Because you have rejected the word of the LORD, He also has rejected you from being king.”</a:t>
            </a:r>
          </a:p>
          <a:p>
            <a:pPr>
              <a:spcBef>
                <a:spcPts val="600"/>
              </a:spcBef>
              <a:buNone/>
            </a:pPr>
            <a:r>
              <a:rPr lang="en-CA" sz="2400" i="1" dirty="0" smtClean="0"/>
              <a:t>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How would you describe Saul’s excuses?</a:t>
            </a:r>
            <a:endParaRPr lang="en-C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What was the result?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338" y="339538"/>
            <a:ext cx="6709787" cy="1050398"/>
          </a:xfrm>
        </p:spPr>
        <p:txBody>
          <a:bodyPr anchor="ctr"/>
          <a:lstStyle/>
          <a:p>
            <a:pPr algn="ctr"/>
            <a:r>
              <a:rPr lang="en-CA" b="1" dirty="0" smtClean="0"/>
              <a:t>Did Saul obey God?</a:t>
            </a:r>
            <a:br>
              <a:rPr lang="en-CA" b="1" dirty="0" smtClean="0"/>
            </a:br>
            <a:r>
              <a:rPr lang="en-CA" sz="1800" b="1" dirty="0" smtClean="0"/>
              <a:t>1 Samuel 15:4-9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b="1" dirty="0" smtClean="0"/>
              <a:t>Yes?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He gathered together over 200,000 men to fight, V.4.</a:t>
            </a:r>
          </a:p>
          <a:p>
            <a:r>
              <a:rPr lang="en-CA" dirty="0" smtClean="0"/>
              <a:t>He attacked the </a:t>
            </a:r>
            <a:r>
              <a:rPr lang="en-CA" dirty="0" err="1" smtClean="0"/>
              <a:t>Amelekites</a:t>
            </a:r>
            <a:r>
              <a:rPr lang="en-CA" dirty="0" smtClean="0"/>
              <a:t> from </a:t>
            </a:r>
            <a:r>
              <a:rPr lang="en-CA" dirty="0" err="1" smtClean="0"/>
              <a:t>Havilah</a:t>
            </a:r>
            <a:r>
              <a:rPr lang="en-CA" dirty="0" smtClean="0"/>
              <a:t> all the way to </a:t>
            </a:r>
            <a:r>
              <a:rPr lang="en-CA" dirty="0" err="1" smtClean="0"/>
              <a:t>Shur</a:t>
            </a:r>
            <a:r>
              <a:rPr lang="en-CA" dirty="0" smtClean="0"/>
              <a:t>, so you would need a lot of men; it was a very large attack, V.7</a:t>
            </a:r>
          </a:p>
          <a:p>
            <a:r>
              <a:rPr lang="en-CA" dirty="0" smtClean="0"/>
              <a:t>Of those people that he attacked, he utterly destroyed all the people with the edge of the sword, V.8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b="1" dirty="0" smtClean="0"/>
              <a:t>No?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kept the king </a:t>
            </a:r>
            <a:r>
              <a:rPr lang="en-US" dirty="0" err="1" smtClean="0"/>
              <a:t>Agag</a:t>
            </a:r>
            <a:r>
              <a:rPr lang="en-US" dirty="0" smtClean="0"/>
              <a:t> alive, V.8</a:t>
            </a:r>
          </a:p>
          <a:p>
            <a:r>
              <a:rPr lang="en-US" dirty="0" smtClean="0"/>
              <a:t>He kept the best of the sheep, the oxen, the fatlings, the lambs, all the good animals alive, V.9</a:t>
            </a:r>
          </a:p>
          <a:p>
            <a:r>
              <a:rPr lang="en-US" dirty="0" smtClean="0"/>
              <a:t>We will find evidence later in the book of 1 Samuel (e.g., </a:t>
            </a:r>
            <a:r>
              <a:rPr lang="en-US" dirty="0" err="1" smtClean="0"/>
              <a:t>ch</a:t>
            </a:r>
            <a:r>
              <a:rPr lang="en-US" dirty="0" smtClean="0"/>
              <a:t>. 30) that Saul stopped and did not destroy </a:t>
            </a:r>
            <a:r>
              <a:rPr lang="en-US" i="1" dirty="0" smtClean="0"/>
              <a:t>all </a:t>
            </a:r>
            <a:r>
              <a:rPr lang="en-US" dirty="0" smtClean="0"/>
              <a:t>of the </a:t>
            </a:r>
            <a:r>
              <a:rPr lang="en-US" dirty="0" err="1" smtClean="0"/>
              <a:t>Amelekites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90456" y="4410635"/>
            <a:ext cx="85415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i="1" dirty="0" smtClean="0">
                <a:solidFill>
                  <a:srgbClr val="FFFF00"/>
                </a:solidFill>
              </a:rPr>
              <a:t>“Now the word of the LORD came to Samuel, saying, ‘I greatly regret that I have set up Saul as king, for </a:t>
            </a:r>
            <a:r>
              <a:rPr lang="en-CA" sz="1300" b="1" i="1" dirty="0" smtClean="0">
                <a:solidFill>
                  <a:srgbClr val="FFFF00"/>
                </a:solidFill>
              </a:rPr>
              <a:t>he has turned back from following me, and has not performed my commandments</a:t>
            </a:r>
            <a:r>
              <a:rPr lang="en-CA" sz="1300" i="1" dirty="0" smtClean="0">
                <a:solidFill>
                  <a:srgbClr val="FFFF00"/>
                </a:solidFill>
              </a:rPr>
              <a:t>…”</a:t>
            </a:r>
            <a:r>
              <a:rPr lang="en-CA" sz="1300" dirty="0" smtClean="0">
                <a:solidFill>
                  <a:srgbClr val="FFFF00"/>
                </a:solidFill>
              </a:rPr>
              <a:t> (v.10-11)</a:t>
            </a:r>
            <a:endParaRPr lang="en-CA" sz="13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338" y="339538"/>
            <a:ext cx="6709787" cy="1050398"/>
          </a:xfrm>
        </p:spPr>
        <p:txBody>
          <a:bodyPr anchor="ctr"/>
          <a:lstStyle/>
          <a:p>
            <a:pPr algn="ctr"/>
            <a:r>
              <a:rPr lang="en-CA" b="1" dirty="0" smtClean="0"/>
              <a:t>Did Saul obey God?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1800" b="1" dirty="0" smtClean="0"/>
              <a:t>1 Samuel 15:4-9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b="1" dirty="0" smtClean="0"/>
              <a:t>Yes</a:t>
            </a:r>
            <a:r>
              <a:rPr lang="en-CA" b="1" dirty="0" smtClean="0"/>
              <a:t>?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CA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CA" sz="10000" b="1" spc="50" dirty="0">
              <a:ln w="11430"/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b="1" dirty="0" smtClean="0"/>
              <a:t>No?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CA" sz="9600" b="1" spc="50" dirty="0">
              <a:ln w="11430"/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456" y="4410635"/>
            <a:ext cx="85415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i="1" dirty="0" smtClean="0">
                <a:solidFill>
                  <a:srgbClr val="FFFF00"/>
                </a:solidFill>
              </a:rPr>
              <a:t>“Now the word of the LORD came to Samuel, saying, ‘I greatly regret that I have set up Saul as king, for </a:t>
            </a:r>
            <a:r>
              <a:rPr lang="en-CA" sz="1300" b="1" i="1" dirty="0" smtClean="0">
                <a:solidFill>
                  <a:srgbClr val="FFFF00"/>
                </a:solidFill>
              </a:rPr>
              <a:t>he has turned back from following me, and has not performed my commandments</a:t>
            </a:r>
            <a:r>
              <a:rPr lang="en-CA" sz="1300" i="1" dirty="0" smtClean="0">
                <a:solidFill>
                  <a:srgbClr val="FFFF00"/>
                </a:solidFill>
              </a:rPr>
              <a:t>…”</a:t>
            </a:r>
            <a:r>
              <a:rPr lang="en-CA" sz="1300" dirty="0" smtClean="0">
                <a:solidFill>
                  <a:srgbClr val="FFFF00"/>
                </a:solidFill>
              </a:rPr>
              <a:t> (v.10-11)</a:t>
            </a:r>
            <a:endParaRPr lang="en-CA" sz="13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“Do not look at his appearance</a:t>
            </a:r>
          </a:p>
          <a:p>
            <a:pPr>
              <a:buNone/>
            </a:pPr>
            <a:r>
              <a:rPr lang="en-CA" sz="2400" i="1" dirty="0" smtClean="0"/>
              <a:t>	  or his physical stature,</a:t>
            </a:r>
          </a:p>
          <a:p>
            <a:pPr>
              <a:buNone/>
            </a:pPr>
            <a:r>
              <a:rPr lang="en-CA" sz="2400" i="1" dirty="0" smtClean="0"/>
              <a:t>		 because I have refused him.</a:t>
            </a:r>
          </a:p>
          <a:p>
            <a:pPr>
              <a:buNone/>
            </a:pPr>
            <a:r>
              <a:rPr lang="en-CA" sz="2400" i="1" dirty="0" smtClean="0"/>
              <a:t>	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4104"/>
          </a:xfrm>
        </p:spPr>
        <p:txBody>
          <a:bodyPr/>
          <a:lstStyle/>
          <a:p>
            <a:r>
              <a:rPr lang="en-CA" sz="2800" dirty="0" smtClean="0"/>
              <a:t>What did each of these “see” in David?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913" y="1183341"/>
            <a:ext cx="7949901" cy="355002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Samuel</a:t>
            </a:r>
          </a:p>
          <a:p>
            <a:r>
              <a:rPr lang="en-CA" sz="2400" dirty="0" smtClean="0"/>
              <a:t>Jesse</a:t>
            </a:r>
          </a:p>
          <a:p>
            <a:r>
              <a:rPr lang="en-CA" sz="2400" dirty="0" err="1" smtClean="0"/>
              <a:t>Eliab</a:t>
            </a:r>
            <a:endParaRPr lang="en-CA" sz="2400" dirty="0" smtClean="0"/>
          </a:p>
          <a:p>
            <a:r>
              <a:rPr lang="en-CA" sz="2400" dirty="0" smtClean="0"/>
              <a:t>Saul</a:t>
            </a:r>
          </a:p>
          <a:p>
            <a:r>
              <a:rPr lang="en-CA" sz="2400" dirty="0" smtClean="0"/>
              <a:t>Goliath</a:t>
            </a:r>
            <a:endParaRPr lang="en-CA" sz="2400" dirty="0"/>
          </a:p>
        </p:txBody>
      </p:sp>
      <p:sp>
        <p:nvSpPr>
          <p:cNvPr id="4" name="Oval 3"/>
          <p:cNvSpPr/>
          <p:nvPr/>
        </p:nvSpPr>
        <p:spPr>
          <a:xfrm>
            <a:off x="2452745" y="1140311"/>
            <a:ext cx="5884432" cy="3560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i="1" dirty="0" smtClean="0">
                <a:solidFill>
                  <a:schemeClr val="bg1"/>
                </a:solidFill>
              </a:rPr>
              <a:t>What did God see?</a:t>
            </a:r>
          </a:p>
          <a:p>
            <a:pPr algn="ctr"/>
            <a:endParaRPr lang="en-CA" sz="2400" dirty="0" smtClean="0">
              <a:solidFill>
                <a:schemeClr val="bg1"/>
              </a:solidFill>
            </a:endParaRPr>
          </a:p>
          <a:p>
            <a:pPr algn="ctr"/>
            <a:r>
              <a:rPr lang="en-CA" sz="2000" dirty="0" smtClean="0">
                <a:solidFill>
                  <a:schemeClr val="bg1"/>
                </a:solidFill>
              </a:rPr>
              <a:t>V.24-27</a:t>
            </a:r>
          </a:p>
          <a:p>
            <a:pPr algn="ctr"/>
            <a:r>
              <a:rPr lang="en-CA" sz="2000" dirty="0" smtClean="0">
                <a:solidFill>
                  <a:schemeClr val="bg1"/>
                </a:solidFill>
              </a:rPr>
              <a:t>V.34-36</a:t>
            </a:r>
          </a:p>
          <a:p>
            <a:pPr algn="ctr"/>
            <a:r>
              <a:rPr lang="en-CA" sz="2000" dirty="0" smtClean="0">
                <a:solidFill>
                  <a:schemeClr val="bg1"/>
                </a:solidFill>
              </a:rPr>
              <a:t>V.37</a:t>
            </a:r>
          </a:p>
          <a:p>
            <a:pPr algn="ctr"/>
            <a:r>
              <a:rPr lang="en-CA" sz="2000" dirty="0" smtClean="0">
                <a:solidFill>
                  <a:schemeClr val="bg1"/>
                </a:solidFill>
              </a:rPr>
              <a:t>V.38ff, esp. 45-47</a:t>
            </a:r>
            <a:endParaRPr lang="en-CA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7840</TotalTime>
  <Words>388</Words>
  <Application>Microsoft Office PowerPoint</Application>
  <PresentationFormat>On-screen Show (16:9)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1 Samuel</vt:lpstr>
      <vt:lpstr>1 Samuel 15:22-23 (NKJV)</vt:lpstr>
      <vt:lpstr>How would you describe Saul’s excuses?</vt:lpstr>
      <vt:lpstr>Did Saul obey God? 1 Samuel 15:4-9</vt:lpstr>
      <vt:lpstr>Did Saul obey God? 1 Samuel 15:4-9</vt:lpstr>
      <vt:lpstr>1 Samuel 16:7 (NKJV)</vt:lpstr>
      <vt:lpstr>What did each of these “see” in David?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70</cp:revision>
  <dcterms:created xsi:type="dcterms:W3CDTF">2014-09-12T17:24:29Z</dcterms:created>
  <dcterms:modified xsi:type="dcterms:W3CDTF">2017-12-03T13:21:44Z</dcterms:modified>
</cp:coreProperties>
</file>