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7" r:id="rId1"/>
  </p:sldMasterIdLst>
  <p:notesMasterIdLst>
    <p:notesMasterId r:id="rId8"/>
  </p:notesMasterIdLst>
  <p:sldIdLst>
    <p:sldId id="256" r:id="rId2"/>
    <p:sldId id="340" r:id="rId3"/>
    <p:sldId id="341" r:id="rId4"/>
    <p:sldId id="342" r:id="rId5"/>
    <p:sldId id="343" r:id="rId6"/>
    <p:sldId id="344" r:id="rId7"/>
  </p:sldIdLst>
  <p:sldSz cx="9144000" cy="5143500" type="screen16x9"/>
  <p:notesSz cx="6858000" cy="9144000"/>
  <p:defaultTextStyle>
    <a:defPPr>
      <a:defRPr lang="en-US"/>
    </a:defPPr>
    <a:lvl1pPr marL="0" algn="l" defTabSz="342900" rtl="0" eaLnBrk="1" latinLnBrk="0" hangingPunct="1">
      <a:defRPr sz="1400" kern="1200">
        <a:solidFill>
          <a:schemeClr val="tx1"/>
        </a:solidFill>
        <a:latin typeface="+mn-lt"/>
        <a:ea typeface="+mn-ea"/>
        <a:cs typeface="+mn-cs"/>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26" autoAdjust="0"/>
    <p:restoredTop sz="94660"/>
  </p:normalViewPr>
  <p:slideViewPr>
    <p:cSldViewPr snapToGrid="0">
      <p:cViewPr varScale="1">
        <p:scale>
          <a:sx n="89" d="100"/>
          <a:sy n="89" d="100"/>
        </p:scale>
        <p:origin x="-120" y="-240"/>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951CEA-17C0-4C7E-8468-2DB19A4AB5BF}" type="datetimeFigureOut">
              <a:rPr lang="en-US"/>
              <a:pPr/>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05C3A2-0322-42B6-BC5D-7638A3A53ACC}" type="slidenum">
              <a:rPr lang="en-US"/>
              <a:pPr/>
              <a:t>‹#›</a:t>
            </a:fld>
            <a:endParaRPr lang="en-US"/>
          </a:p>
        </p:txBody>
      </p:sp>
    </p:spTree>
    <p:extLst>
      <p:ext uri="{BB962C8B-B14F-4D97-AF65-F5344CB8AC3E}">
        <p14:creationId xmlns:p14="http://schemas.microsoft.com/office/powerpoint/2010/main" xmlns="" val="259893077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05C3A2-0322-42B6-BC5D-7638A3A53ACC}" type="slidenum">
              <a:rPr lang="en-US"/>
              <a:pPr/>
              <a:t>1</a:t>
            </a:fld>
            <a:endParaRPr lang="en-US"/>
          </a:p>
        </p:txBody>
      </p:sp>
    </p:spTree>
    <p:extLst>
      <p:ext uri="{BB962C8B-B14F-4D97-AF65-F5344CB8AC3E}">
        <p14:creationId xmlns:p14="http://schemas.microsoft.com/office/powerpoint/2010/main" xmlns="" val="4230491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085850"/>
            <a:ext cx="6619244" cy="2497186"/>
          </a:xfrm>
        </p:spPr>
        <p:txBody>
          <a:bodyPr anchor="b"/>
          <a:lstStyle>
            <a:lvl1pPr>
              <a:defRPr sz="5400"/>
            </a:lvl1pPr>
          </a:lstStyle>
          <a:p>
            <a:r>
              <a:rPr lang="en-US" dirty="0"/>
              <a:t>Click to edit Master title style</a:t>
            </a:r>
          </a:p>
        </p:txBody>
      </p:sp>
      <p:sp>
        <p:nvSpPr>
          <p:cNvPr id="3" name="Subtitle 2"/>
          <p:cNvSpPr>
            <a:spLocks noGrp="1"/>
          </p:cNvSpPr>
          <p:nvPr>
            <p:ph type="subTitle" idx="1"/>
          </p:nvPr>
        </p:nvSpPr>
        <p:spPr>
          <a:xfrm>
            <a:off x="866216" y="3583035"/>
            <a:ext cx="6619244" cy="646065"/>
          </a:xfrm>
        </p:spPr>
        <p:txBody>
          <a:bodyPr anchor="t"/>
          <a:lstStyle>
            <a:lvl1pPr marL="0" indent="0" algn="l">
              <a:buNone/>
              <a:defRPr cap="all">
                <a:solidFill>
                  <a:schemeClr val="accent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4AAD347D-5ACD-4C99-B74B-A9C85AD731AF}" type="datetimeFigureOut">
              <a:rPr lang="en-US" dirty="0"/>
              <a:pPr/>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1280326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7" y="3600440"/>
            <a:ext cx="6619243" cy="425054"/>
          </a:xfrm>
        </p:spPr>
        <p:txBody>
          <a:bodyPr anchor="b">
            <a:normAutofit/>
          </a:bodyPr>
          <a:lstStyle>
            <a:lvl1pPr algn="l">
              <a:defRPr sz="1800" b="0"/>
            </a:lvl1pPr>
          </a:lstStyle>
          <a:p>
            <a:r>
              <a:rPr lang="en-US" dirty="0"/>
              <a:t>Click to edit Master title style</a:t>
            </a:r>
          </a:p>
        </p:txBody>
      </p:sp>
      <p:sp>
        <p:nvSpPr>
          <p:cNvPr id="3" name="Picture Placeholder 2"/>
          <p:cNvSpPr>
            <a:spLocks noGrp="1" noChangeAspect="1"/>
          </p:cNvSpPr>
          <p:nvPr>
            <p:ph type="pic" idx="1"/>
          </p:nvPr>
        </p:nvSpPr>
        <p:spPr>
          <a:xfrm>
            <a:off x="866216" y="514350"/>
            <a:ext cx="6619244" cy="27305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866217" y="4025494"/>
            <a:ext cx="6619242" cy="370284"/>
          </a:xfrm>
        </p:spPr>
        <p:txBody>
          <a:bodyPr>
            <a:normAutofit/>
          </a:bodyPr>
          <a:lstStyle>
            <a:lvl1pPr marL="0" indent="0">
              <a:buNone/>
              <a:defRPr sz="9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2384786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085850"/>
            <a:ext cx="6619244" cy="1485900"/>
          </a:xfrm>
        </p:spPr>
        <p:txBody>
          <a:bodyPr/>
          <a:lstStyle>
            <a:lvl1pPr>
              <a:defRPr sz="3600"/>
            </a:lvl1pPr>
          </a:lstStyle>
          <a:p>
            <a:r>
              <a:rPr lang="en-US" dirty="0"/>
              <a:t>Click to edit Master title style</a:t>
            </a:r>
          </a:p>
        </p:txBody>
      </p:sp>
      <p:sp>
        <p:nvSpPr>
          <p:cNvPr id="8" name="Text Placeholder 3"/>
          <p:cNvSpPr>
            <a:spLocks noGrp="1"/>
          </p:cNvSpPr>
          <p:nvPr>
            <p:ph type="body" sz="half" idx="2"/>
          </p:nvPr>
        </p:nvSpPr>
        <p:spPr>
          <a:xfrm>
            <a:off x="866216" y="2743200"/>
            <a:ext cx="6619244" cy="1771650"/>
          </a:xfrm>
        </p:spPr>
        <p:txBody>
          <a:bodyPr anchor="ctr">
            <a:normAutofit/>
          </a:bodyPr>
          <a:lstStyle>
            <a:lvl1pPr marL="0" indent="0">
              <a:buNone/>
              <a:defRPr sz="14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3082213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101" y="1085850"/>
            <a:ext cx="5999486" cy="1742531"/>
          </a:xfrm>
        </p:spPr>
        <p:txBody>
          <a:bodyPr/>
          <a:lstStyle>
            <a:lvl1pPr>
              <a:defRPr sz="3600"/>
            </a:lvl1pPr>
          </a:lstStyle>
          <a:p>
            <a:r>
              <a:rPr lang="en-US" dirty="0"/>
              <a:t>Click to edit Master title style</a:t>
            </a:r>
          </a:p>
        </p:txBody>
      </p:sp>
      <p:sp>
        <p:nvSpPr>
          <p:cNvPr id="14" name="Text Placeholder 3"/>
          <p:cNvSpPr>
            <a:spLocks noGrp="1"/>
          </p:cNvSpPr>
          <p:nvPr>
            <p:ph type="body" sz="half" idx="13"/>
          </p:nvPr>
        </p:nvSpPr>
        <p:spPr>
          <a:xfrm>
            <a:off x="1447800" y="2828380"/>
            <a:ext cx="5459737" cy="256631"/>
          </a:xfrm>
        </p:spPr>
        <p:txBody>
          <a:bodyPr anchor="t">
            <a:normAutofit/>
          </a:bodyPr>
          <a:lstStyle>
            <a:lvl1pPr marL="0" indent="0">
              <a:buNone/>
              <a:defRPr lang="en-US" sz="1100" b="0" i="0" kern="1200" cap="small" dirty="0">
                <a:solidFill>
                  <a:schemeClr val="accent1"/>
                </a:solidFill>
                <a:latin typeface="+mj-lt"/>
                <a:ea typeface="+mj-ea"/>
                <a:cs typeface="+mj-cs"/>
              </a:defRPr>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10" name="Text Placeholder 3"/>
          <p:cNvSpPr>
            <a:spLocks noGrp="1"/>
          </p:cNvSpPr>
          <p:nvPr>
            <p:ph type="body" sz="half" idx="2"/>
          </p:nvPr>
        </p:nvSpPr>
        <p:spPr>
          <a:xfrm>
            <a:off x="866216" y="3262993"/>
            <a:ext cx="6619244" cy="1257300"/>
          </a:xfrm>
        </p:spPr>
        <p:txBody>
          <a:bodyPr anchor="ctr">
            <a:normAutofit/>
          </a:bodyPr>
          <a:lstStyle>
            <a:lvl1pPr marL="0" indent="0">
              <a:buNone/>
              <a:defRPr sz="14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
        <p:nvSpPr>
          <p:cNvPr id="9" name="TextBox 8"/>
          <p:cNvSpPr txBox="1"/>
          <p:nvPr/>
        </p:nvSpPr>
        <p:spPr>
          <a:xfrm>
            <a:off x="673721" y="728440"/>
            <a:ext cx="601434" cy="1946687"/>
          </a:xfrm>
          <a:prstGeom prst="rect">
            <a:avLst/>
          </a:prstGeom>
          <a:noFill/>
        </p:spPr>
        <p:txBody>
          <a:bodyPr wrap="square" lIns="68580" tIns="34290" rIns="68580" bIns="34290"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6997868" y="1960340"/>
            <a:ext cx="601434" cy="1946687"/>
          </a:xfrm>
          <a:prstGeom prst="rect">
            <a:avLst/>
          </a:prstGeom>
          <a:noFill/>
        </p:spPr>
        <p:txBody>
          <a:bodyPr wrap="square" lIns="68580" tIns="34290" rIns="68580" bIns="34290"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xmlns="" val="2405120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216" y="2343151"/>
            <a:ext cx="6619245" cy="1239885"/>
          </a:xfrm>
        </p:spPr>
        <p:txBody>
          <a:bodyPr anchor="b"/>
          <a:lstStyle>
            <a:lvl1pPr algn="l">
              <a:defRPr sz="3000" b="0" cap="none"/>
            </a:lvl1pPr>
          </a:lstStyle>
          <a:p>
            <a:r>
              <a:rPr lang="en-US" dirty="0"/>
              <a:t>Click to edit Master title style</a:t>
            </a:r>
          </a:p>
        </p:txBody>
      </p:sp>
      <p:sp>
        <p:nvSpPr>
          <p:cNvPr id="3" name="Text Placeholder 2"/>
          <p:cNvSpPr>
            <a:spLocks noGrp="1"/>
          </p:cNvSpPr>
          <p:nvPr>
            <p:ph type="body" idx="1"/>
          </p:nvPr>
        </p:nvSpPr>
        <p:spPr>
          <a:xfrm>
            <a:off x="866216" y="3583036"/>
            <a:ext cx="6619244" cy="645300"/>
          </a:xfrm>
        </p:spPr>
        <p:txBody>
          <a:bodyPr anchor="t"/>
          <a:lstStyle>
            <a:lvl1pPr marL="0" indent="0" algn="l">
              <a:buNone/>
              <a:defRPr sz="1500" cap="none">
                <a:solidFill>
                  <a:schemeClr val="accent1"/>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3946528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a:t>Click to edit Master title style</a:t>
            </a:r>
          </a:p>
        </p:txBody>
      </p:sp>
      <p:sp>
        <p:nvSpPr>
          <p:cNvPr id="3" name="Text Placeholder 2"/>
          <p:cNvSpPr>
            <a:spLocks noGrp="1"/>
          </p:cNvSpPr>
          <p:nvPr>
            <p:ph type="body" idx="1"/>
          </p:nvPr>
        </p:nvSpPr>
        <p:spPr>
          <a:xfrm>
            <a:off x="474710" y="1485900"/>
            <a:ext cx="2210150"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16" name="Text Placeholder 3"/>
          <p:cNvSpPr>
            <a:spLocks noGrp="1"/>
          </p:cNvSpPr>
          <p:nvPr>
            <p:ph type="body" sz="half" idx="15"/>
          </p:nvPr>
        </p:nvSpPr>
        <p:spPr>
          <a:xfrm>
            <a:off x="489347" y="2000250"/>
            <a:ext cx="2195513" cy="2692004"/>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5" name="Text Placeholder 4"/>
          <p:cNvSpPr>
            <a:spLocks noGrp="1"/>
          </p:cNvSpPr>
          <p:nvPr>
            <p:ph type="body" sz="quarter" idx="3"/>
          </p:nvPr>
        </p:nvSpPr>
        <p:spPr>
          <a:xfrm>
            <a:off x="2912745" y="1485900"/>
            <a:ext cx="2202181"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19" name="Text Placeholder 3"/>
          <p:cNvSpPr>
            <a:spLocks noGrp="1"/>
          </p:cNvSpPr>
          <p:nvPr>
            <p:ph type="body" sz="half" idx="16"/>
          </p:nvPr>
        </p:nvSpPr>
        <p:spPr>
          <a:xfrm>
            <a:off x="2904829" y="2000250"/>
            <a:ext cx="2210096" cy="2692004"/>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14" name="Text Placeholder 4"/>
          <p:cNvSpPr>
            <a:spLocks noGrp="1"/>
          </p:cNvSpPr>
          <p:nvPr>
            <p:ph type="body" sz="quarter" idx="13"/>
          </p:nvPr>
        </p:nvSpPr>
        <p:spPr>
          <a:xfrm>
            <a:off x="5343525" y="1485900"/>
            <a:ext cx="2199085"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20" name="Text Placeholder 3"/>
          <p:cNvSpPr>
            <a:spLocks noGrp="1"/>
          </p:cNvSpPr>
          <p:nvPr>
            <p:ph type="body" sz="half" idx="17"/>
          </p:nvPr>
        </p:nvSpPr>
        <p:spPr>
          <a:xfrm>
            <a:off x="5343525" y="2000250"/>
            <a:ext cx="2199085" cy="2692004"/>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cxnSp>
        <p:nvCxnSpPr>
          <p:cNvPr id="17" name="Straight Connector 16"/>
          <p:cNvCxnSpPr/>
          <p:nvPr/>
        </p:nvCxnSpPr>
        <p:spPr>
          <a:xfrm>
            <a:off x="2794607" y="1600200"/>
            <a:ext cx="0" cy="29718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600200"/>
            <a:ext cx="0" cy="297516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AD347D-5ACD-4C99-B74B-A9C85AD731AF}" type="datetimeFigureOut">
              <a:rPr lang="en-US" dirty="0"/>
              <a:pPr/>
              <a:t>12/6/2017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358911253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a:t>Click to edit Master title style</a:t>
            </a:r>
          </a:p>
        </p:txBody>
      </p:sp>
      <p:sp>
        <p:nvSpPr>
          <p:cNvPr id="3" name="Text Placeholder 2"/>
          <p:cNvSpPr>
            <a:spLocks noGrp="1"/>
          </p:cNvSpPr>
          <p:nvPr>
            <p:ph type="body" idx="1"/>
          </p:nvPr>
        </p:nvSpPr>
        <p:spPr>
          <a:xfrm>
            <a:off x="489347" y="3188212"/>
            <a:ext cx="2205038"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29" name="Picture Placeholder 2"/>
          <p:cNvSpPr>
            <a:spLocks noGrp="1" noChangeAspect="1"/>
          </p:cNvSpPr>
          <p:nvPr>
            <p:ph type="pic" idx="15"/>
          </p:nvPr>
        </p:nvSpPr>
        <p:spPr>
          <a:xfrm>
            <a:off x="489347" y="1657350"/>
            <a:ext cx="2205038"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2" name="Text Placeholder 3"/>
          <p:cNvSpPr>
            <a:spLocks noGrp="1"/>
          </p:cNvSpPr>
          <p:nvPr>
            <p:ph type="body" sz="half" idx="18"/>
          </p:nvPr>
        </p:nvSpPr>
        <p:spPr>
          <a:xfrm>
            <a:off x="489347" y="3620409"/>
            <a:ext cx="2205038" cy="494392"/>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5" name="Text Placeholder 4"/>
          <p:cNvSpPr>
            <a:spLocks noGrp="1"/>
          </p:cNvSpPr>
          <p:nvPr>
            <p:ph type="body" sz="quarter" idx="3"/>
          </p:nvPr>
        </p:nvSpPr>
        <p:spPr>
          <a:xfrm>
            <a:off x="2917032" y="3188212"/>
            <a:ext cx="219789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30" name="Picture Placeholder 2"/>
          <p:cNvSpPr>
            <a:spLocks noGrp="1" noChangeAspect="1"/>
          </p:cNvSpPr>
          <p:nvPr>
            <p:ph type="pic" idx="21"/>
          </p:nvPr>
        </p:nvSpPr>
        <p:spPr>
          <a:xfrm>
            <a:off x="2917031" y="1657350"/>
            <a:ext cx="2197894"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3" name="Text Placeholder 3"/>
          <p:cNvSpPr>
            <a:spLocks noGrp="1"/>
          </p:cNvSpPr>
          <p:nvPr>
            <p:ph type="body" sz="half" idx="19"/>
          </p:nvPr>
        </p:nvSpPr>
        <p:spPr>
          <a:xfrm>
            <a:off x="2916016" y="3620408"/>
            <a:ext cx="2200805" cy="494392"/>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14" name="Text Placeholder 4"/>
          <p:cNvSpPr>
            <a:spLocks noGrp="1"/>
          </p:cNvSpPr>
          <p:nvPr>
            <p:ph type="body" sz="quarter" idx="13"/>
          </p:nvPr>
        </p:nvSpPr>
        <p:spPr>
          <a:xfrm>
            <a:off x="5343525" y="3188212"/>
            <a:ext cx="2199085"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31" name="Picture Placeholder 2"/>
          <p:cNvSpPr>
            <a:spLocks noGrp="1" noChangeAspect="1"/>
          </p:cNvSpPr>
          <p:nvPr>
            <p:ph type="pic" idx="22"/>
          </p:nvPr>
        </p:nvSpPr>
        <p:spPr>
          <a:xfrm>
            <a:off x="5343525" y="1657350"/>
            <a:ext cx="2199085"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4" name="Text Placeholder 3"/>
          <p:cNvSpPr>
            <a:spLocks noGrp="1"/>
          </p:cNvSpPr>
          <p:nvPr>
            <p:ph type="body" sz="half" idx="20"/>
          </p:nvPr>
        </p:nvSpPr>
        <p:spPr>
          <a:xfrm>
            <a:off x="5343432" y="3620406"/>
            <a:ext cx="2201998" cy="494392"/>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cxnSp>
        <p:nvCxnSpPr>
          <p:cNvPr id="17" name="Straight Connector 16"/>
          <p:cNvCxnSpPr/>
          <p:nvPr/>
        </p:nvCxnSpPr>
        <p:spPr>
          <a:xfrm>
            <a:off x="2794607" y="1600200"/>
            <a:ext cx="0" cy="29718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600200"/>
            <a:ext cx="0" cy="297516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AD347D-5ACD-4C99-B74B-A9C85AD731AF}" type="datetimeFigureOut">
              <a:rPr lang="en-US" dirty="0"/>
              <a:pPr/>
              <a:t>12/6/2017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360430396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pPr/>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18249619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322660"/>
            <a:ext cx="1314451" cy="4369594"/>
          </a:xfrm>
        </p:spPr>
        <p:txBody>
          <a:bodyPr vert="eaVert" anchor="b" anchorCtr="0"/>
          <a:lstStyle/>
          <a:p>
            <a:r>
              <a:rPr lang="en-US" dirty="0"/>
              <a:t>Click to edit Master title style</a:t>
            </a:r>
          </a:p>
        </p:txBody>
      </p:sp>
      <p:sp>
        <p:nvSpPr>
          <p:cNvPr id="3" name="Vertical Text Placeholder 2"/>
          <p:cNvSpPr>
            <a:spLocks noGrp="1"/>
          </p:cNvSpPr>
          <p:nvPr>
            <p:ph type="body" orient="vert" idx="1"/>
          </p:nvPr>
        </p:nvSpPr>
        <p:spPr>
          <a:xfrm>
            <a:off x="489348" y="665561"/>
            <a:ext cx="5567362" cy="4026693"/>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pPr/>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1694652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pPr/>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2742013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217" y="2146300"/>
            <a:ext cx="6619243" cy="1436735"/>
          </a:xfrm>
        </p:spPr>
        <p:txBody>
          <a:bodyPr anchor="b"/>
          <a:lstStyle>
            <a:lvl1pPr algn="l">
              <a:defRPr sz="3000" b="0" cap="none"/>
            </a:lvl1pPr>
          </a:lstStyle>
          <a:p>
            <a:r>
              <a:rPr lang="en-US" dirty="0"/>
              <a:t>Click to edit Master title style</a:t>
            </a:r>
          </a:p>
        </p:txBody>
      </p:sp>
      <p:sp>
        <p:nvSpPr>
          <p:cNvPr id="3" name="Text Placeholder 2"/>
          <p:cNvSpPr>
            <a:spLocks noGrp="1"/>
          </p:cNvSpPr>
          <p:nvPr>
            <p:ph type="body" idx="1"/>
          </p:nvPr>
        </p:nvSpPr>
        <p:spPr>
          <a:xfrm>
            <a:off x="866216" y="3583036"/>
            <a:ext cx="6619244" cy="645300"/>
          </a:xfrm>
        </p:spPr>
        <p:txBody>
          <a:bodyPr anchor="t"/>
          <a:lstStyle>
            <a:lvl1pPr marL="0" indent="0" algn="l">
              <a:buNone/>
              <a:defRPr sz="1500" cap="all">
                <a:solidFill>
                  <a:schemeClr val="accent1"/>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pPr/>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1019466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27485" y="1545432"/>
            <a:ext cx="3297254" cy="3146822"/>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240870" y="1542069"/>
            <a:ext cx="3297256" cy="3150184"/>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796027F-7875-4030-9381-8BD8C4F21935}" type="datetimeFigureOut">
              <a:rPr lang="en-US" dirty="0"/>
              <a:pPr/>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3126117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827485" y="1428750"/>
            <a:ext cx="329725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4" name="Content Placeholder 3"/>
          <p:cNvSpPr>
            <a:spLocks noGrp="1"/>
          </p:cNvSpPr>
          <p:nvPr>
            <p:ph sz="half" idx="2"/>
          </p:nvPr>
        </p:nvSpPr>
        <p:spPr>
          <a:xfrm>
            <a:off x="827485" y="1885950"/>
            <a:ext cx="3297254" cy="2806304"/>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240872" y="1428750"/>
            <a:ext cx="329725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6" name="Content Placeholder 5"/>
          <p:cNvSpPr>
            <a:spLocks noGrp="1"/>
          </p:cNvSpPr>
          <p:nvPr>
            <p:ph sz="quarter" idx="4"/>
          </p:nvPr>
        </p:nvSpPr>
        <p:spPr>
          <a:xfrm>
            <a:off x="4240872" y="1885950"/>
            <a:ext cx="3297254" cy="2806304"/>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796027F-7875-4030-9381-8BD8C4F21935}" type="datetimeFigureOut">
              <a:rPr lang="en-US" dirty="0"/>
              <a:pPr/>
              <a:t>12/6/2017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2593601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Date Placeholder 2"/>
          <p:cNvSpPr>
            <a:spLocks noGrp="1"/>
          </p:cNvSpPr>
          <p:nvPr>
            <p:ph type="dt" sz="half" idx="10"/>
          </p:nvPr>
        </p:nvSpPr>
        <p:spPr/>
        <p:txBody>
          <a:bodyPr/>
          <a:lstStyle/>
          <a:p>
            <a:fld id="{4509A250-FF31-4206-8172-F9D3106AACB1}" type="datetimeFigureOut">
              <a:rPr lang="en-US" dirty="0"/>
              <a:pPr/>
              <a:t>12/6/2017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3454349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pPr/>
              <a:t>12/6/2017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1916998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085850"/>
            <a:ext cx="2550798" cy="1085850"/>
          </a:xfrm>
        </p:spPr>
        <p:txBody>
          <a:bodyPr anchor="b"/>
          <a:lstStyle>
            <a:lvl1pPr algn="l">
              <a:defRPr sz="1800" b="0"/>
            </a:lvl1pPr>
          </a:lstStyle>
          <a:p>
            <a:r>
              <a:rPr lang="en-US" dirty="0"/>
              <a:t>Click to edit Master title style</a:t>
            </a:r>
          </a:p>
        </p:txBody>
      </p:sp>
      <p:sp>
        <p:nvSpPr>
          <p:cNvPr id="3" name="Content Placeholder 2"/>
          <p:cNvSpPr>
            <a:spLocks noGrp="1"/>
          </p:cNvSpPr>
          <p:nvPr>
            <p:ph idx="1"/>
          </p:nvPr>
        </p:nvSpPr>
        <p:spPr>
          <a:xfrm>
            <a:off x="3588462" y="1085850"/>
            <a:ext cx="3896998" cy="3429000"/>
          </a:xfrm>
        </p:spPr>
        <p:txBody>
          <a:bodyPr anchor="ctr">
            <a:normAutofit/>
          </a:bodyPr>
          <a:lstStyle>
            <a:lvl1pPr>
              <a:defRPr sz="15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66216" y="2346961"/>
            <a:ext cx="2550797" cy="2171699"/>
          </a:xfrm>
        </p:spPr>
        <p:txBody>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pPr/>
              <a:t>12/6/2017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3982457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430" y="1390644"/>
            <a:ext cx="3819680" cy="1181106"/>
          </a:xfrm>
        </p:spPr>
        <p:txBody>
          <a:bodyPr anchor="b">
            <a:normAutofit/>
          </a:bodyPr>
          <a:lstStyle>
            <a:lvl1pPr algn="l">
              <a:defRPr sz="2700" b="0"/>
            </a:lvl1pPr>
          </a:lstStyle>
          <a:p>
            <a:r>
              <a:rPr lang="en-US" dirty="0"/>
              <a:t>Click to edit Master title style</a:t>
            </a:r>
          </a:p>
        </p:txBody>
      </p:sp>
      <p:sp>
        <p:nvSpPr>
          <p:cNvPr id="3" name="Picture Placeholder 2"/>
          <p:cNvSpPr>
            <a:spLocks noGrp="1" noChangeAspect="1"/>
          </p:cNvSpPr>
          <p:nvPr>
            <p:ph type="pic" idx="1"/>
          </p:nvPr>
        </p:nvSpPr>
        <p:spPr>
          <a:xfrm>
            <a:off x="5212160" y="857250"/>
            <a:ext cx="2400300"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866216" y="2743200"/>
            <a:ext cx="3813734" cy="1028700"/>
          </a:xfrm>
        </p:spPr>
        <p:txBody>
          <a:bodyPr>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2862025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xmlns="" val="0"/>
              </a:ext>
            </a:extLst>
          </a:blip>
          <a:srcRect l="3613"/>
          <a:stretch/>
        </p:blipFill>
        <p:spPr>
          <a:xfrm>
            <a:off x="0" y="2002264"/>
            <a:ext cx="3027759" cy="3141236"/>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xmlns="" val="0"/>
              </a:ext>
            </a:extLst>
          </a:blip>
          <a:srcRect l="35640"/>
          <a:stretch/>
        </p:blipFill>
        <p:spPr>
          <a:xfrm>
            <a:off x="0" y="2169261"/>
            <a:ext cx="1141809" cy="1774090"/>
          </a:xfrm>
          <a:prstGeom prst="rect">
            <a:avLst/>
          </a:prstGeom>
        </p:spPr>
      </p:pic>
      <p:sp>
        <p:nvSpPr>
          <p:cNvPr id="16" name="Oval 15"/>
          <p:cNvSpPr/>
          <p:nvPr/>
        </p:nvSpPr>
        <p:spPr>
          <a:xfrm>
            <a:off x="6456759" y="1257300"/>
            <a:ext cx="2114550" cy="211455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xmlns="" val="0"/>
              </a:ext>
            </a:extLst>
          </a:blip>
          <a:srcRect t="28813"/>
          <a:stretch/>
        </p:blipFill>
        <p:spPr>
          <a:xfrm>
            <a:off x="5999560" y="1"/>
            <a:ext cx="1202540" cy="856055"/>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xmlns="" val="0"/>
              </a:ext>
            </a:extLst>
          </a:blip>
          <a:srcRect b="23320"/>
          <a:stretch/>
        </p:blipFill>
        <p:spPr>
          <a:xfrm>
            <a:off x="6456759" y="4572000"/>
            <a:ext cx="745301" cy="571500"/>
          </a:xfrm>
          <a:prstGeom prst="rect">
            <a:avLst/>
          </a:prstGeom>
        </p:spPr>
      </p:pic>
      <p:sp>
        <p:nvSpPr>
          <p:cNvPr id="14" name="Rectangle 13"/>
          <p:cNvSpPr/>
          <p:nvPr/>
        </p:nvSpPr>
        <p:spPr>
          <a:xfrm>
            <a:off x="7828359" y="0"/>
            <a:ext cx="514350" cy="85725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339538"/>
            <a:ext cx="7053542" cy="1050398"/>
          </a:xfrm>
          <a:prstGeom prst="rect">
            <a:avLst/>
          </a:prstGeom>
        </p:spPr>
        <p:txBody>
          <a:bodyPr vert="horz" lIns="68580" tIns="34290" rIns="68580" bIns="34290" rtlCol="0" anchor="t">
            <a:noAutofit/>
          </a:bodyPr>
          <a:lstStyle/>
          <a:p>
            <a:r>
              <a:rPr lang="en-US" dirty="0"/>
              <a:t>Click to edit Master title style</a:t>
            </a:r>
          </a:p>
        </p:txBody>
      </p:sp>
      <p:sp>
        <p:nvSpPr>
          <p:cNvPr id="3" name="Text Placeholder 2"/>
          <p:cNvSpPr>
            <a:spLocks noGrp="1"/>
          </p:cNvSpPr>
          <p:nvPr>
            <p:ph type="body" idx="1"/>
          </p:nvPr>
        </p:nvSpPr>
        <p:spPr>
          <a:xfrm>
            <a:off x="827484" y="1539689"/>
            <a:ext cx="6709906" cy="3146611"/>
          </a:xfrm>
          <a:prstGeom prst="rect">
            <a:avLst/>
          </a:prstGeom>
        </p:spPr>
        <p:txBody>
          <a:bodyPr vert="horz" lIns="68580" tIns="34290" rIns="68580" bIns="3429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5400000">
            <a:off x="7616730" y="1343026"/>
            <a:ext cx="742949" cy="228599"/>
          </a:xfrm>
          <a:prstGeom prst="rect">
            <a:avLst/>
          </a:prstGeom>
        </p:spPr>
        <p:txBody>
          <a:bodyPr vert="horz" lIns="68580" tIns="34290" rIns="68580" bIns="34290" rtlCol="0" anchor="t"/>
          <a:lstStyle>
            <a:lvl1pPr algn="l">
              <a:defRPr sz="800" b="0" i="0">
                <a:solidFill>
                  <a:schemeClr val="tx1">
                    <a:tint val="75000"/>
                    <a:alpha val="60000"/>
                  </a:schemeClr>
                </a:solidFill>
              </a:defRPr>
            </a:lvl1pPr>
          </a:lstStyle>
          <a:p>
            <a:fld id="{4AAD347D-5ACD-4C99-B74B-A9C85AD731AF}" type="datetimeFigureOut">
              <a:rPr lang="en-US" dirty="0"/>
              <a:pPr/>
              <a:t>12/6/2017</a:t>
            </a:fld>
            <a:endParaRPr lang="en-US" dirty="0"/>
          </a:p>
        </p:txBody>
      </p:sp>
      <p:sp>
        <p:nvSpPr>
          <p:cNvPr id="5" name="Footer Placeholder 4"/>
          <p:cNvSpPr>
            <a:spLocks noGrp="1"/>
          </p:cNvSpPr>
          <p:nvPr>
            <p:ph type="ftr" sz="quarter" idx="3"/>
          </p:nvPr>
        </p:nvSpPr>
        <p:spPr>
          <a:xfrm rot="5400000">
            <a:off x="6713680" y="2418973"/>
            <a:ext cx="2894846" cy="228601"/>
          </a:xfrm>
          <a:prstGeom prst="rect">
            <a:avLst/>
          </a:prstGeom>
        </p:spPr>
        <p:txBody>
          <a:bodyPr vert="horz" lIns="68580" tIns="34290" rIns="68580" bIns="34290" rtlCol="0" anchor="b"/>
          <a:lstStyle>
            <a:lvl1pPr algn="l">
              <a:defRPr sz="8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7764406" y="221797"/>
            <a:ext cx="628649" cy="575765"/>
          </a:xfrm>
          <a:prstGeom prst="rect">
            <a:avLst/>
          </a:prstGeom>
        </p:spPr>
        <p:txBody>
          <a:bodyPr vert="horz" lIns="68580" tIns="34290" rIns="68580" bIns="34290" rtlCol="0" anchor="b"/>
          <a:lstStyle>
            <a:lvl1pPr algn="ctr">
              <a:defRPr sz="2100" b="0" i="0">
                <a:solidFill>
                  <a:schemeClr val="tx1">
                    <a:tint val="75000"/>
                  </a:schemeClr>
                </a:solidFill>
              </a:defRPr>
            </a:lvl1p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2244149658"/>
      </p:ext>
    </p:extLst>
  </p:cSld>
  <p:clrMap bg1="dk1" tx1="lt1" bg2="dk2" tx2="lt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Lst>
  <p:hf sldNum="0" hdr="0" ftr="0" dt="0"/>
  <p:txStyles>
    <p:titleStyle>
      <a:lvl1pPr algn="l" defTabSz="342900" rtl="0" eaLnBrk="1" latinLnBrk="0" hangingPunct="1">
        <a:spcBef>
          <a:spcPct val="0"/>
        </a:spcBef>
        <a:buNone/>
        <a:defRPr sz="3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500" b="0" i="0" kern="1200">
          <a:solidFill>
            <a:schemeClr val="tx1"/>
          </a:solidFill>
          <a:latin typeface="+mj-lt"/>
          <a:ea typeface="+mj-ea"/>
          <a:cs typeface="+mj-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400" b="0" i="0" kern="1200">
          <a:solidFill>
            <a:schemeClr val="tx1"/>
          </a:solidFill>
          <a:latin typeface="+mj-lt"/>
          <a:ea typeface="+mj-ea"/>
          <a:cs typeface="+mj-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200" b="0" i="0" kern="1200">
          <a:solidFill>
            <a:schemeClr val="tx1"/>
          </a:solidFill>
          <a:latin typeface="+mj-lt"/>
          <a:ea typeface="+mj-ea"/>
          <a:cs typeface="+mj-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9pPr>
    </p:bodyStyle>
    <p:otherStyle>
      <a:defPPr>
        <a:defRPr lang="en-US"/>
      </a:defPPr>
      <a:lvl1pPr marL="0" algn="l" defTabSz="342900" rtl="0" eaLnBrk="1" latinLnBrk="0" hangingPunct="1">
        <a:defRPr sz="1400" kern="1200">
          <a:solidFill>
            <a:schemeClr val="tx1"/>
          </a:solidFill>
          <a:latin typeface="+mn-lt"/>
          <a:ea typeface="+mn-ea"/>
          <a:cs typeface="+mn-cs"/>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4477" y="1085850"/>
            <a:ext cx="8025319" cy="2497186"/>
          </a:xfrm>
        </p:spPr>
        <p:txBody>
          <a:bodyPr/>
          <a:lstStyle/>
          <a:p>
            <a:r>
              <a:rPr lang="en-US" sz="6000" dirty="0" smtClean="0"/>
              <a:t>1 Samuel</a:t>
            </a:r>
            <a:endParaRPr lang="en-US" sz="6000" dirty="0"/>
          </a:p>
        </p:txBody>
      </p:sp>
      <p:sp>
        <p:nvSpPr>
          <p:cNvPr id="3" name="Subtitle 2"/>
          <p:cNvSpPr>
            <a:spLocks noGrp="1"/>
          </p:cNvSpPr>
          <p:nvPr>
            <p:ph type="subTitle" idx="1"/>
          </p:nvPr>
        </p:nvSpPr>
        <p:spPr>
          <a:xfrm>
            <a:off x="603099" y="3583035"/>
            <a:ext cx="6425144" cy="646065"/>
          </a:xfrm>
        </p:spPr>
        <p:txBody>
          <a:bodyPr>
            <a:normAutofit/>
          </a:bodyPr>
          <a:lstStyle/>
          <a:p>
            <a:r>
              <a:rPr lang="en-US" sz="1800" dirty="0" smtClean="0"/>
              <a:t>“The LORD Does Not See As Man Sees” (16:7)</a:t>
            </a:r>
            <a:endParaRPr lang="en-US" sz="1800" dirty="0"/>
          </a:p>
        </p:txBody>
      </p:sp>
    </p:spTree>
    <p:extLst>
      <p:ext uri="{BB962C8B-B14F-4D97-AF65-F5344CB8AC3E}">
        <p14:creationId xmlns:p14="http://schemas.microsoft.com/office/powerpoint/2010/main" xmlns="" val="229973436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39538"/>
            <a:ext cx="7053542" cy="564104"/>
          </a:xfrm>
        </p:spPr>
        <p:txBody>
          <a:bodyPr/>
          <a:lstStyle/>
          <a:p>
            <a:r>
              <a:rPr lang="en-CA" sz="2800" dirty="0" smtClean="0"/>
              <a:t>What did each of these “see” in David?</a:t>
            </a:r>
            <a:endParaRPr lang="en-CA" sz="2800" dirty="0"/>
          </a:p>
        </p:txBody>
      </p:sp>
      <p:sp>
        <p:nvSpPr>
          <p:cNvPr id="3" name="Content Placeholder 2"/>
          <p:cNvSpPr>
            <a:spLocks noGrp="1"/>
          </p:cNvSpPr>
          <p:nvPr>
            <p:ph idx="1"/>
          </p:nvPr>
        </p:nvSpPr>
        <p:spPr>
          <a:xfrm>
            <a:off x="580913" y="1183341"/>
            <a:ext cx="7949901" cy="3550024"/>
          </a:xfrm>
        </p:spPr>
        <p:txBody>
          <a:bodyPr>
            <a:normAutofit/>
          </a:bodyPr>
          <a:lstStyle/>
          <a:p>
            <a:r>
              <a:rPr lang="en-CA" sz="2400" dirty="0" smtClean="0"/>
              <a:t>Samuel</a:t>
            </a:r>
          </a:p>
          <a:p>
            <a:r>
              <a:rPr lang="en-CA" sz="2400" dirty="0" smtClean="0"/>
              <a:t>Jesse</a:t>
            </a:r>
          </a:p>
          <a:p>
            <a:r>
              <a:rPr lang="en-CA" sz="2400" dirty="0" err="1" smtClean="0"/>
              <a:t>Eliab</a:t>
            </a:r>
            <a:endParaRPr lang="en-CA" sz="2400" dirty="0" smtClean="0"/>
          </a:p>
          <a:p>
            <a:r>
              <a:rPr lang="en-CA" sz="2400" dirty="0" smtClean="0"/>
              <a:t>Saul</a:t>
            </a:r>
          </a:p>
          <a:p>
            <a:r>
              <a:rPr lang="en-CA" sz="2400" dirty="0" smtClean="0"/>
              <a:t>Goliath</a:t>
            </a:r>
            <a:endParaRPr lang="en-CA" sz="2400" dirty="0"/>
          </a:p>
        </p:txBody>
      </p:sp>
      <p:sp>
        <p:nvSpPr>
          <p:cNvPr id="4" name="Oval 3"/>
          <p:cNvSpPr/>
          <p:nvPr/>
        </p:nvSpPr>
        <p:spPr>
          <a:xfrm>
            <a:off x="2452745" y="1140311"/>
            <a:ext cx="5884432" cy="35607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400" i="1" dirty="0" smtClean="0">
                <a:solidFill>
                  <a:schemeClr val="bg1"/>
                </a:solidFill>
              </a:rPr>
              <a:t>What did God see?</a:t>
            </a:r>
          </a:p>
          <a:p>
            <a:pPr algn="ctr"/>
            <a:endParaRPr lang="en-CA" sz="2400" dirty="0" smtClean="0">
              <a:solidFill>
                <a:schemeClr val="bg1"/>
              </a:solidFill>
            </a:endParaRPr>
          </a:p>
          <a:p>
            <a:pPr algn="ctr"/>
            <a:r>
              <a:rPr lang="en-CA" sz="2000" dirty="0" smtClean="0">
                <a:solidFill>
                  <a:schemeClr val="bg1"/>
                </a:solidFill>
              </a:rPr>
              <a:t>V.24-27</a:t>
            </a:r>
          </a:p>
          <a:p>
            <a:pPr algn="ctr"/>
            <a:r>
              <a:rPr lang="en-CA" sz="2000" dirty="0" smtClean="0">
                <a:solidFill>
                  <a:schemeClr val="bg1"/>
                </a:solidFill>
              </a:rPr>
              <a:t>V.34-36</a:t>
            </a:r>
          </a:p>
          <a:p>
            <a:pPr algn="ctr"/>
            <a:r>
              <a:rPr lang="en-CA" sz="2000" dirty="0" smtClean="0">
                <a:solidFill>
                  <a:schemeClr val="bg1"/>
                </a:solidFill>
              </a:rPr>
              <a:t>V.37</a:t>
            </a:r>
          </a:p>
          <a:p>
            <a:pPr algn="ctr"/>
            <a:r>
              <a:rPr lang="en-CA" sz="2000" dirty="0" smtClean="0">
                <a:solidFill>
                  <a:schemeClr val="bg1"/>
                </a:solidFill>
              </a:rPr>
              <a:t>V.38ff, esp. 45-47</a:t>
            </a:r>
            <a:endParaRPr lang="en-CA" sz="2000" dirty="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16:14-23</a:t>
            </a:r>
            <a:endParaRPr lang="en-CA" dirty="0"/>
          </a:p>
        </p:txBody>
      </p:sp>
      <p:sp>
        <p:nvSpPr>
          <p:cNvPr id="3" name="Text Placeholder 2"/>
          <p:cNvSpPr>
            <a:spLocks noGrp="1"/>
          </p:cNvSpPr>
          <p:nvPr>
            <p:ph type="body" idx="1"/>
          </p:nvPr>
        </p:nvSpPr>
        <p:spPr/>
        <p:txBody>
          <a:bodyPr/>
          <a:lstStyle/>
          <a:p>
            <a:r>
              <a:rPr lang="en-CA" dirty="0" smtClean="0"/>
              <a:t>A Distressing Spirit appears … and so does David</a:t>
            </a:r>
            <a:endParaRPr lang="en-CA"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84584" y="339538"/>
            <a:ext cx="7053542" cy="574862"/>
          </a:xfrm>
        </p:spPr>
        <p:txBody>
          <a:bodyPr/>
          <a:lstStyle/>
          <a:p>
            <a:r>
              <a:rPr lang="en-CA" dirty="0" smtClean="0"/>
              <a:t>1 Samuel 18</a:t>
            </a:r>
            <a:endParaRPr lang="en-CA" dirty="0"/>
          </a:p>
        </p:txBody>
      </p:sp>
      <p:sp>
        <p:nvSpPr>
          <p:cNvPr id="8" name="Content Placeholder 7"/>
          <p:cNvSpPr>
            <a:spLocks noGrp="1"/>
          </p:cNvSpPr>
          <p:nvPr>
            <p:ph idx="1"/>
          </p:nvPr>
        </p:nvSpPr>
        <p:spPr>
          <a:xfrm>
            <a:off x="344245" y="1161826"/>
            <a:ext cx="8477026" cy="3603811"/>
          </a:xfrm>
        </p:spPr>
        <p:txBody>
          <a:bodyPr/>
          <a:lstStyle/>
          <a:p>
            <a:pPr>
              <a:spcAft>
                <a:spcPts val="600"/>
              </a:spcAft>
            </a:pPr>
            <a:r>
              <a:rPr lang="en-CA" b="1" dirty="0" smtClean="0"/>
              <a:t>Jonathan and David make a covenant.</a:t>
            </a:r>
          </a:p>
          <a:p>
            <a:pPr>
              <a:spcAft>
                <a:spcPts val="600"/>
              </a:spcAft>
              <a:buNone/>
            </a:pPr>
            <a:r>
              <a:rPr lang="en-CA" sz="1300" i="1" dirty="0" smtClean="0"/>
              <a:t>“So David went out wherever Saul sent him, and </a:t>
            </a:r>
            <a:r>
              <a:rPr lang="en-CA" sz="1300" b="1" i="1" dirty="0" smtClean="0">
                <a:solidFill>
                  <a:srgbClr val="FFFF00"/>
                </a:solidFill>
              </a:rPr>
              <a:t>behaved wisely</a:t>
            </a:r>
            <a:r>
              <a:rPr lang="en-CA" sz="1300" i="1" dirty="0" smtClean="0"/>
              <a:t>.  And Saul set him over the men of war, and he was accepted in the sight of all the people and also in the sight of Saul’s servants.” </a:t>
            </a:r>
            <a:r>
              <a:rPr lang="en-CA" sz="1300" dirty="0" smtClean="0"/>
              <a:t>(v.5)</a:t>
            </a:r>
          </a:p>
          <a:p>
            <a:pPr>
              <a:spcAft>
                <a:spcPts val="600"/>
              </a:spcAft>
            </a:pPr>
            <a:r>
              <a:rPr lang="en-CA" b="1" dirty="0" smtClean="0"/>
              <a:t>The people celebrate David.  Saul becomes angry, and tries to kill him directly.</a:t>
            </a:r>
          </a:p>
          <a:p>
            <a:pPr>
              <a:spcAft>
                <a:spcPts val="600"/>
              </a:spcAft>
              <a:buNone/>
            </a:pPr>
            <a:r>
              <a:rPr lang="en-CA" sz="1300" i="1" dirty="0" smtClean="0"/>
              <a:t>“Now Saul was afraid of David, because the LORD was with him, but had departed from Saul … And David </a:t>
            </a:r>
            <a:r>
              <a:rPr lang="en-CA" sz="1300" b="1" i="1" dirty="0" smtClean="0">
                <a:solidFill>
                  <a:srgbClr val="FFFF00"/>
                </a:solidFill>
              </a:rPr>
              <a:t>behaved wisely </a:t>
            </a:r>
            <a:r>
              <a:rPr lang="en-CA" sz="1300" i="1" dirty="0" smtClean="0"/>
              <a:t>in all his ways, and the LORD was with him.  Therefore, when Saul saw that he behaved very wisely, he was afraid of him.  But all Israel and Judah loved David, because he went out and came in before them.”</a:t>
            </a:r>
            <a:r>
              <a:rPr lang="en-CA" sz="1300" dirty="0" smtClean="0"/>
              <a:t> </a:t>
            </a:r>
            <a:r>
              <a:rPr lang="en-CA" sz="1300" dirty="0" smtClean="0"/>
              <a:t>(</a:t>
            </a:r>
            <a:r>
              <a:rPr lang="en-CA" sz="1300" dirty="0" smtClean="0"/>
              <a:t>v.12, 14-16)</a:t>
            </a:r>
            <a:endParaRPr lang="en-CA" sz="1300" dirty="0" smtClean="0"/>
          </a:p>
          <a:p>
            <a:pPr>
              <a:spcAft>
                <a:spcPts val="600"/>
              </a:spcAft>
            </a:pPr>
            <a:r>
              <a:rPr lang="en-CA" b="1" dirty="0" smtClean="0"/>
              <a:t>Saul tries to manipulate David’s death through his daughters.  Michel loves David.</a:t>
            </a:r>
            <a:endParaRPr lang="en-CA" b="1" dirty="0" smtClean="0"/>
          </a:p>
          <a:p>
            <a:pPr>
              <a:spcAft>
                <a:spcPts val="600"/>
              </a:spcAft>
              <a:buNone/>
            </a:pPr>
            <a:r>
              <a:rPr lang="en-CA" sz="1300" i="1" dirty="0" smtClean="0"/>
              <a:t>“Thus Saul was still more afraid of David.  So Saul became David’s enemy continually … And so it was, whenever they went out, that David </a:t>
            </a:r>
            <a:r>
              <a:rPr lang="en-CA" sz="1300" b="1" i="1" dirty="0" smtClean="0">
                <a:solidFill>
                  <a:srgbClr val="FFFF00"/>
                </a:solidFill>
              </a:rPr>
              <a:t>behaved more wisely</a:t>
            </a:r>
            <a:r>
              <a:rPr lang="en-CA" sz="1300" i="1" dirty="0" smtClean="0"/>
              <a:t> than all the servants of Saul, so that his name became highly esteemed.”</a:t>
            </a:r>
            <a:r>
              <a:rPr lang="en-CA" sz="1300" dirty="0" smtClean="0"/>
              <a:t> (v.29-30, cf. v.23)</a:t>
            </a:r>
            <a:endParaRPr lang="en-CA" sz="1300" dirty="0" smtClean="0"/>
          </a:p>
          <a:p>
            <a:pPr>
              <a:spcAft>
                <a:spcPts val="600"/>
              </a:spcAft>
              <a:buNone/>
            </a:pPr>
            <a:endParaRPr lang="en-CA" sz="1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1000"/>
                                        <p:tgtEl>
                                          <p:spTgt spid="8">
                                            <p:txEl>
                                              <p:pRg st="3" end="3"/>
                                            </p:txEl>
                                          </p:spTgt>
                                        </p:tgtEl>
                                      </p:cBhvr>
                                    </p:animEffect>
                                    <p:anim calcmode="lin" valueType="num">
                                      <p:cBhvr>
                                        <p:cTn id="2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1"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Effect transition="in" filter="fade">
                                      <p:cBhvr>
                                        <p:cTn id="35" dur="1000"/>
                                        <p:tgtEl>
                                          <p:spTgt spid="8">
                                            <p:txEl>
                                              <p:pRg st="4" end="4"/>
                                            </p:txEl>
                                          </p:spTgt>
                                        </p:tgtEl>
                                      </p:cBhvr>
                                    </p:animEffect>
                                    <p:anim calcmode="lin" valueType="num">
                                      <p:cBhvr>
                                        <p:cTn id="36"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1"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Effect transition="in" filter="fade">
                                      <p:cBhvr>
                                        <p:cTn id="42" dur="1000"/>
                                        <p:tgtEl>
                                          <p:spTgt spid="8">
                                            <p:txEl>
                                              <p:pRg st="5" end="5"/>
                                            </p:txEl>
                                          </p:spTgt>
                                        </p:tgtEl>
                                      </p:cBhvr>
                                    </p:animEffect>
                                    <p:anim calcmode="lin" valueType="num">
                                      <p:cBhvr>
                                        <p:cTn id="43"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84584" y="339538"/>
            <a:ext cx="7053542" cy="574862"/>
          </a:xfrm>
        </p:spPr>
        <p:txBody>
          <a:bodyPr/>
          <a:lstStyle/>
          <a:p>
            <a:r>
              <a:rPr lang="en-CA" dirty="0" smtClean="0"/>
              <a:t>1 Samuel 19</a:t>
            </a:r>
            <a:endParaRPr lang="en-CA" dirty="0"/>
          </a:p>
        </p:txBody>
      </p:sp>
      <p:sp>
        <p:nvSpPr>
          <p:cNvPr id="8" name="Content Placeholder 7"/>
          <p:cNvSpPr>
            <a:spLocks noGrp="1"/>
          </p:cNvSpPr>
          <p:nvPr>
            <p:ph idx="1"/>
          </p:nvPr>
        </p:nvSpPr>
        <p:spPr>
          <a:xfrm>
            <a:off x="344245" y="1161826"/>
            <a:ext cx="8477026" cy="1495313"/>
          </a:xfrm>
        </p:spPr>
        <p:txBody>
          <a:bodyPr>
            <a:normAutofit/>
          </a:bodyPr>
          <a:lstStyle/>
          <a:p>
            <a:pPr marL="342900" indent="-342900">
              <a:spcAft>
                <a:spcPts val="600"/>
              </a:spcAft>
              <a:buFont typeface="+mj-lt"/>
              <a:buAutoNum type="arabicPeriod"/>
            </a:pPr>
            <a:r>
              <a:rPr lang="en-CA" sz="1800" dirty="0" smtClean="0"/>
              <a:t>Jonathan and David (V.1-7)</a:t>
            </a:r>
          </a:p>
          <a:p>
            <a:pPr marL="342900" indent="-342900">
              <a:spcAft>
                <a:spcPts val="600"/>
              </a:spcAft>
              <a:buFont typeface="+mj-lt"/>
              <a:buAutoNum type="arabicPeriod"/>
            </a:pPr>
            <a:r>
              <a:rPr lang="en-CA" sz="1800" dirty="0" smtClean="0"/>
              <a:t>Michel and David (V.8-17)</a:t>
            </a:r>
          </a:p>
          <a:p>
            <a:pPr marL="342900" indent="-342900">
              <a:spcAft>
                <a:spcPts val="600"/>
              </a:spcAft>
              <a:buFont typeface="+mj-lt"/>
              <a:buAutoNum type="arabicPeriod"/>
            </a:pPr>
            <a:r>
              <a:rPr lang="en-CA" sz="1800" dirty="0" smtClean="0"/>
              <a:t>Samuel and David (V.18-24)</a:t>
            </a:r>
            <a:endParaRPr lang="en-CA" sz="1800" dirty="0"/>
          </a:p>
        </p:txBody>
      </p:sp>
      <p:sp>
        <p:nvSpPr>
          <p:cNvPr id="4" name="Content Placeholder 7"/>
          <p:cNvSpPr txBox="1">
            <a:spLocks/>
          </p:cNvSpPr>
          <p:nvPr/>
        </p:nvSpPr>
        <p:spPr>
          <a:xfrm>
            <a:off x="475129" y="2614108"/>
            <a:ext cx="8477026" cy="2302137"/>
          </a:xfrm>
          <a:prstGeom prst="rect">
            <a:avLst/>
          </a:prstGeom>
        </p:spPr>
        <p:txBody>
          <a:bodyPr vert="horz" lIns="68580" tIns="34290" rIns="68580" bIns="34290" rtlCol="0">
            <a:normAutofit fontScale="62500" lnSpcReduction="20000"/>
          </a:bodyPr>
          <a:lstStyle/>
          <a:p>
            <a:pPr marL="342900" lvl="0" indent="-342900">
              <a:spcBef>
                <a:spcPts val="750"/>
              </a:spcBef>
              <a:spcAft>
                <a:spcPts val="600"/>
              </a:spcAft>
              <a:buClr>
                <a:schemeClr val="accent1"/>
              </a:buClr>
              <a:buSzPct val="80000"/>
            </a:pPr>
            <a:r>
              <a:rPr lang="en-CA" sz="2400" b="1" baseline="30000" dirty="0" smtClean="0">
                <a:solidFill>
                  <a:srgbClr val="FFFF00"/>
                </a:solidFill>
              </a:rPr>
              <a:t>11 </a:t>
            </a:r>
            <a:r>
              <a:rPr lang="en-CA" sz="2400" dirty="0" smtClean="0">
                <a:solidFill>
                  <a:srgbClr val="FFFF00"/>
                </a:solidFill>
              </a:rPr>
              <a:t>Kill them not, lest my people </a:t>
            </a:r>
            <a:r>
              <a:rPr lang="en-CA" sz="2400" dirty="0" smtClean="0">
                <a:solidFill>
                  <a:srgbClr val="FFFF00"/>
                </a:solidFill>
              </a:rPr>
              <a:t>forget;</a:t>
            </a:r>
            <a:br>
              <a:rPr lang="en-CA" sz="2400" dirty="0" smtClean="0">
                <a:solidFill>
                  <a:srgbClr val="FFFF00"/>
                </a:solidFill>
              </a:rPr>
            </a:br>
            <a:r>
              <a:rPr lang="en-CA" sz="2400" dirty="0" smtClean="0">
                <a:solidFill>
                  <a:srgbClr val="FFFF00"/>
                </a:solidFill>
              </a:rPr>
              <a:t>    make </a:t>
            </a:r>
            <a:r>
              <a:rPr lang="en-CA" sz="2400" dirty="0" smtClean="0">
                <a:solidFill>
                  <a:srgbClr val="FFFF00"/>
                </a:solidFill>
              </a:rPr>
              <a:t>them </a:t>
            </a:r>
            <a:r>
              <a:rPr lang="en-CA" sz="2400" b="1" dirty="0" smtClean="0">
                <a:solidFill>
                  <a:srgbClr val="FFFF00"/>
                </a:solidFill>
              </a:rPr>
              <a:t>totter</a:t>
            </a:r>
            <a:r>
              <a:rPr lang="en-CA" sz="2400" dirty="0" smtClean="0">
                <a:solidFill>
                  <a:srgbClr val="FFFF00"/>
                </a:solidFill>
              </a:rPr>
              <a:t> by </a:t>
            </a:r>
            <a:r>
              <a:rPr lang="en-CA" sz="2400" dirty="0" smtClean="0">
                <a:solidFill>
                  <a:srgbClr val="FFFF00"/>
                </a:solidFill>
              </a:rPr>
              <a:t>your power and bring them down,</a:t>
            </a:r>
            <a:br>
              <a:rPr lang="en-CA" sz="2400" dirty="0" smtClean="0">
                <a:solidFill>
                  <a:srgbClr val="FFFF00"/>
                </a:solidFill>
              </a:rPr>
            </a:br>
            <a:r>
              <a:rPr lang="en-CA" sz="2400" dirty="0" smtClean="0">
                <a:solidFill>
                  <a:srgbClr val="FFFF00"/>
                </a:solidFill>
              </a:rPr>
              <a:t>    O Lord, our </a:t>
            </a:r>
            <a:r>
              <a:rPr lang="en-CA" sz="2400" dirty="0" smtClean="0">
                <a:solidFill>
                  <a:srgbClr val="FFFF00"/>
                </a:solidFill>
              </a:rPr>
              <a:t>shield!</a:t>
            </a:r>
          </a:p>
          <a:p>
            <a:pPr marL="342900" lvl="0" indent="-342900">
              <a:spcBef>
                <a:spcPts val="750"/>
              </a:spcBef>
              <a:spcAft>
                <a:spcPts val="600"/>
              </a:spcAft>
              <a:buClr>
                <a:schemeClr val="accent1"/>
              </a:buClr>
              <a:buSzPct val="80000"/>
            </a:pPr>
            <a:r>
              <a:rPr lang="en-CA" sz="2400" b="1" baseline="30000" dirty="0" smtClean="0">
                <a:solidFill>
                  <a:srgbClr val="FFFF00"/>
                </a:solidFill>
              </a:rPr>
              <a:t>12</a:t>
            </a:r>
            <a:r>
              <a:rPr lang="en-CA" sz="2400" b="1" baseline="30000" dirty="0" smtClean="0">
                <a:solidFill>
                  <a:srgbClr val="FFFF00"/>
                </a:solidFill>
              </a:rPr>
              <a:t> </a:t>
            </a:r>
            <a:r>
              <a:rPr lang="en-CA" sz="2400" dirty="0" smtClean="0">
                <a:solidFill>
                  <a:srgbClr val="FFFF00"/>
                </a:solidFill>
              </a:rPr>
              <a:t>For the sin of their mouths, the words of their lips,</a:t>
            </a:r>
            <a:br>
              <a:rPr lang="en-CA" sz="2400" dirty="0" smtClean="0">
                <a:solidFill>
                  <a:srgbClr val="FFFF00"/>
                </a:solidFill>
              </a:rPr>
            </a:br>
            <a:r>
              <a:rPr lang="en-CA" sz="2400" dirty="0" smtClean="0">
                <a:solidFill>
                  <a:srgbClr val="FFFF00"/>
                </a:solidFill>
              </a:rPr>
              <a:t>    let them be trapped in their pride.</a:t>
            </a:r>
            <a:br>
              <a:rPr lang="en-CA" sz="2400" dirty="0" smtClean="0">
                <a:solidFill>
                  <a:srgbClr val="FFFF00"/>
                </a:solidFill>
              </a:rPr>
            </a:br>
            <a:r>
              <a:rPr lang="en-CA" sz="2400" dirty="0" smtClean="0">
                <a:solidFill>
                  <a:srgbClr val="FFFF00"/>
                </a:solidFill>
              </a:rPr>
              <a:t>For the cursing and lies that they </a:t>
            </a:r>
            <a:r>
              <a:rPr lang="en-CA" sz="2400" dirty="0" smtClean="0">
                <a:solidFill>
                  <a:srgbClr val="FFFF00"/>
                </a:solidFill>
              </a:rPr>
              <a:t>utter,</a:t>
            </a:r>
          </a:p>
          <a:p>
            <a:pPr marL="342900" lvl="0" indent="-342900">
              <a:spcBef>
                <a:spcPts val="750"/>
              </a:spcBef>
              <a:spcAft>
                <a:spcPts val="600"/>
              </a:spcAft>
              <a:buClr>
                <a:schemeClr val="accent1"/>
              </a:buClr>
              <a:buSzPct val="80000"/>
            </a:pPr>
            <a:r>
              <a:rPr lang="en-CA" sz="2400" b="1" baseline="30000" dirty="0" smtClean="0">
                <a:solidFill>
                  <a:srgbClr val="FFFF00"/>
                </a:solidFill>
              </a:rPr>
              <a:t>13</a:t>
            </a:r>
            <a:r>
              <a:rPr lang="en-CA" sz="2400" b="1" baseline="30000" dirty="0" smtClean="0">
                <a:solidFill>
                  <a:srgbClr val="FFFF00"/>
                </a:solidFill>
              </a:rPr>
              <a:t> </a:t>
            </a:r>
            <a:r>
              <a:rPr lang="en-CA" sz="2400" dirty="0" smtClean="0">
                <a:solidFill>
                  <a:srgbClr val="FFFF00"/>
                </a:solidFill>
              </a:rPr>
              <a:t>    consume them in wrath;</a:t>
            </a:r>
            <a:br>
              <a:rPr lang="en-CA" sz="2400" dirty="0" smtClean="0">
                <a:solidFill>
                  <a:srgbClr val="FFFF00"/>
                </a:solidFill>
              </a:rPr>
            </a:br>
            <a:r>
              <a:rPr lang="en-CA" sz="2400" dirty="0" smtClean="0">
                <a:solidFill>
                  <a:srgbClr val="FFFF00"/>
                </a:solidFill>
              </a:rPr>
              <a:t>    consume them till they are no more,</a:t>
            </a:r>
            <a:br>
              <a:rPr lang="en-CA" sz="2400" dirty="0" smtClean="0">
                <a:solidFill>
                  <a:srgbClr val="FFFF00"/>
                </a:solidFill>
              </a:rPr>
            </a:br>
            <a:r>
              <a:rPr lang="en-CA" sz="2400" dirty="0" smtClean="0">
                <a:solidFill>
                  <a:srgbClr val="FFFF00"/>
                </a:solidFill>
              </a:rPr>
              <a:t>that they may know that God rules over Jacob</a:t>
            </a:r>
            <a:br>
              <a:rPr lang="en-CA" sz="2400" dirty="0" smtClean="0">
                <a:solidFill>
                  <a:srgbClr val="FFFF00"/>
                </a:solidFill>
              </a:rPr>
            </a:br>
            <a:r>
              <a:rPr lang="en-CA" sz="2400" dirty="0" smtClean="0">
                <a:solidFill>
                  <a:srgbClr val="FFFF00"/>
                </a:solidFill>
              </a:rPr>
              <a:t>    to the ends of the earth. </a:t>
            </a:r>
            <a:r>
              <a:rPr lang="en-CA" sz="2400" i="1" dirty="0" smtClean="0">
                <a:solidFill>
                  <a:srgbClr val="FFFF00"/>
                </a:solidFill>
              </a:rPr>
              <a:t>Selah  </a:t>
            </a:r>
            <a:r>
              <a:rPr lang="en-CA" sz="2400" b="1" dirty="0" smtClean="0"/>
              <a:t>(Psalm 59, ESV)</a:t>
            </a:r>
            <a:endParaRPr kumimoji="0" lang="en-CA" sz="2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8">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Effect transition="in" filter="fade">
                                      <p:cBhvr>
                                        <p:cTn id="15" dur="1000"/>
                                        <p:tgtEl>
                                          <p:spTgt spid="8">
                                            <p:txEl>
                                              <p:pRg st="1" end="1"/>
                                            </p:txEl>
                                          </p:spTgt>
                                        </p:tgtEl>
                                      </p:cBhvr>
                                    </p:animEffect>
                                    <p:anim calcmode="lin" valueType="num">
                                      <p:cBhvr>
                                        <p:cTn id="16"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8">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8">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animEffect transition="in" filter="fade">
                                      <p:cBhvr>
                                        <p:cTn id="23" dur="1000"/>
                                        <p:tgtEl>
                                          <p:spTgt spid="8">
                                            <p:txEl>
                                              <p:pRg st="2" end="2"/>
                                            </p:txEl>
                                          </p:spTgt>
                                        </p:tgtEl>
                                      </p:cBhvr>
                                    </p:animEffect>
                                    <p:anim calcmode="lin" valueType="num">
                                      <p:cBhvr>
                                        <p:cTn id="24"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8">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8">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 Samuel 20</a:t>
            </a:r>
            <a:endParaRPr lang="en-CA" dirty="0"/>
          </a:p>
        </p:txBody>
      </p:sp>
      <p:sp>
        <p:nvSpPr>
          <p:cNvPr id="3" name="Text Placeholder 2"/>
          <p:cNvSpPr>
            <a:spLocks noGrp="1"/>
          </p:cNvSpPr>
          <p:nvPr>
            <p:ph type="body" idx="1"/>
          </p:nvPr>
        </p:nvSpPr>
        <p:spPr/>
        <p:txBody>
          <a:bodyPr/>
          <a:lstStyle/>
          <a:p>
            <a:r>
              <a:rPr lang="en-CA" dirty="0" smtClean="0"/>
              <a:t>THE SECURITY OF A COVENANT OF THE LORD</a:t>
            </a:r>
            <a:endParaRPr lang="en-CA"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7934</TotalTime>
  <Words>306</Words>
  <Application>Microsoft Office PowerPoint</Application>
  <PresentationFormat>On-screen Show (16:9)</PresentationFormat>
  <Paragraphs>33</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Ion</vt:lpstr>
      <vt:lpstr>1 Samuel</vt:lpstr>
      <vt:lpstr>What did each of these “see” in David?</vt:lpstr>
      <vt:lpstr>16:14-23</vt:lpstr>
      <vt:lpstr>1 Samuel 18</vt:lpstr>
      <vt:lpstr>1 Samuel 19</vt:lpstr>
      <vt:lpstr>1 Samuel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dc:creator>
  <cp:lastModifiedBy>Dave</cp:lastModifiedBy>
  <cp:revision>75</cp:revision>
  <dcterms:created xsi:type="dcterms:W3CDTF">2014-09-12T17:24:29Z</dcterms:created>
  <dcterms:modified xsi:type="dcterms:W3CDTF">2017-12-06T13:59:04Z</dcterms:modified>
</cp:coreProperties>
</file>