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7" r:id="rId1"/>
  </p:sldMasterIdLst>
  <p:notesMasterIdLst>
    <p:notesMasterId r:id="rId9"/>
  </p:notesMasterIdLst>
  <p:sldIdLst>
    <p:sldId id="256" r:id="rId2"/>
    <p:sldId id="342" r:id="rId3"/>
    <p:sldId id="343" r:id="rId4"/>
    <p:sldId id="344" r:id="rId5"/>
    <p:sldId id="347" r:id="rId6"/>
    <p:sldId id="346" r:id="rId7"/>
    <p:sldId id="345" r:id="rId8"/>
  </p:sldIdLst>
  <p:sldSz cx="9144000" cy="5143500" type="screen16x9"/>
  <p:notesSz cx="6858000" cy="9144000"/>
  <p:defaultTextStyle>
    <a:defPPr>
      <a:defRPr lang="en-US"/>
    </a:defPPr>
    <a:lvl1pPr marL="0" algn="l" defTabSz="342900" rtl="0" eaLnBrk="1" latinLnBrk="0" hangingPunct="1">
      <a:defRPr sz="1400" kern="1200">
        <a:solidFill>
          <a:schemeClr val="tx1"/>
        </a:solidFill>
        <a:latin typeface="+mn-lt"/>
        <a:ea typeface="+mn-ea"/>
        <a:cs typeface="+mn-cs"/>
      </a:defRPr>
    </a:lvl1pPr>
    <a:lvl2pPr marL="342900" algn="l" defTabSz="342900" rtl="0" eaLnBrk="1" latinLnBrk="0" hangingPunct="1">
      <a:defRPr sz="1400" kern="1200">
        <a:solidFill>
          <a:schemeClr val="tx1"/>
        </a:solidFill>
        <a:latin typeface="+mn-lt"/>
        <a:ea typeface="+mn-ea"/>
        <a:cs typeface="+mn-cs"/>
      </a:defRPr>
    </a:lvl2pPr>
    <a:lvl3pPr marL="685800" algn="l" defTabSz="342900" rtl="0" eaLnBrk="1" latinLnBrk="0" hangingPunct="1">
      <a:defRPr sz="1400" kern="1200">
        <a:solidFill>
          <a:schemeClr val="tx1"/>
        </a:solidFill>
        <a:latin typeface="+mn-lt"/>
        <a:ea typeface="+mn-ea"/>
        <a:cs typeface="+mn-cs"/>
      </a:defRPr>
    </a:lvl3pPr>
    <a:lvl4pPr marL="1028700" algn="l" defTabSz="342900" rtl="0" eaLnBrk="1" latinLnBrk="0" hangingPunct="1">
      <a:defRPr sz="1400" kern="1200">
        <a:solidFill>
          <a:schemeClr val="tx1"/>
        </a:solidFill>
        <a:latin typeface="+mn-lt"/>
        <a:ea typeface="+mn-ea"/>
        <a:cs typeface="+mn-cs"/>
      </a:defRPr>
    </a:lvl4pPr>
    <a:lvl5pPr marL="1371600" algn="l" defTabSz="342900" rtl="0" eaLnBrk="1" latinLnBrk="0" hangingPunct="1">
      <a:defRPr sz="1400" kern="1200">
        <a:solidFill>
          <a:schemeClr val="tx1"/>
        </a:solidFill>
        <a:latin typeface="+mn-lt"/>
        <a:ea typeface="+mn-ea"/>
        <a:cs typeface="+mn-cs"/>
      </a:defRPr>
    </a:lvl5pPr>
    <a:lvl6pPr marL="1714500" algn="l" defTabSz="342900" rtl="0" eaLnBrk="1" latinLnBrk="0" hangingPunct="1">
      <a:defRPr sz="1400" kern="1200">
        <a:solidFill>
          <a:schemeClr val="tx1"/>
        </a:solidFill>
        <a:latin typeface="+mn-lt"/>
        <a:ea typeface="+mn-ea"/>
        <a:cs typeface="+mn-cs"/>
      </a:defRPr>
    </a:lvl6pPr>
    <a:lvl7pPr marL="2057400" algn="l" defTabSz="342900" rtl="0" eaLnBrk="1" latinLnBrk="0" hangingPunct="1">
      <a:defRPr sz="1400" kern="1200">
        <a:solidFill>
          <a:schemeClr val="tx1"/>
        </a:solidFill>
        <a:latin typeface="+mn-lt"/>
        <a:ea typeface="+mn-ea"/>
        <a:cs typeface="+mn-cs"/>
      </a:defRPr>
    </a:lvl7pPr>
    <a:lvl8pPr marL="2400300" algn="l" defTabSz="342900" rtl="0" eaLnBrk="1" latinLnBrk="0" hangingPunct="1">
      <a:defRPr sz="1400" kern="1200">
        <a:solidFill>
          <a:schemeClr val="tx1"/>
        </a:solidFill>
        <a:latin typeface="+mn-lt"/>
        <a:ea typeface="+mn-ea"/>
        <a:cs typeface="+mn-cs"/>
      </a:defRPr>
    </a:lvl8pPr>
    <a:lvl9pPr marL="2743200" algn="l" defTabSz="342900" rtl="0" eaLnBrk="1" latinLnBrk="0" hangingPunct="1">
      <a:defRPr sz="14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526" autoAdjust="0"/>
    <p:restoredTop sz="94660"/>
  </p:normalViewPr>
  <p:slideViewPr>
    <p:cSldViewPr snapToGrid="0">
      <p:cViewPr varScale="1">
        <p:scale>
          <a:sx n="89" d="100"/>
          <a:sy n="89" d="100"/>
        </p:scale>
        <p:origin x="-120" y="-240"/>
      </p:cViewPr>
      <p:guideLst>
        <p:guide orient="horz" pos="162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951CEA-17C0-4C7E-8468-2DB19A4AB5BF}" type="datetimeFigureOut">
              <a:rPr lang="en-US"/>
              <a:pPr/>
              <a:t>12/9/2017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05C3A2-0322-42B6-BC5D-7638A3A53ACC}" type="slidenum">
              <a:rPr lang="en-US"/>
              <a:pPr/>
              <a:t>‹#›</a:t>
            </a:fld>
            <a:endParaRPr lang="en-US"/>
          </a:p>
        </p:txBody>
      </p:sp>
    </p:spTree>
    <p:extLst>
      <p:ext uri="{BB962C8B-B14F-4D97-AF65-F5344CB8AC3E}">
        <p14:creationId xmlns="" xmlns:p14="http://schemas.microsoft.com/office/powerpoint/2010/main" val="2598930773"/>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05C3A2-0322-42B6-BC5D-7638A3A53ACC}" type="slidenum">
              <a:rPr lang="en-US"/>
              <a:pPr/>
              <a:t>1</a:t>
            </a:fld>
            <a:endParaRPr lang="en-US"/>
          </a:p>
        </p:txBody>
      </p:sp>
    </p:spTree>
    <p:extLst>
      <p:ext uri="{BB962C8B-B14F-4D97-AF65-F5344CB8AC3E}">
        <p14:creationId xmlns="" xmlns:p14="http://schemas.microsoft.com/office/powerpoint/2010/main" val="42304916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216" y="1085850"/>
            <a:ext cx="6619244" cy="2497186"/>
          </a:xfrm>
        </p:spPr>
        <p:txBody>
          <a:bodyPr anchor="b"/>
          <a:lstStyle>
            <a:lvl1pPr>
              <a:defRPr sz="5400"/>
            </a:lvl1pPr>
          </a:lstStyle>
          <a:p>
            <a:r>
              <a:rPr lang="en-US" dirty="0"/>
              <a:t>Click to edit Master title style</a:t>
            </a:r>
          </a:p>
        </p:txBody>
      </p:sp>
      <p:sp>
        <p:nvSpPr>
          <p:cNvPr id="3" name="Subtitle 2"/>
          <p:cNvSpPr>
            <a:spLocks noGrp="1"/>
          </p:cNvSpPr>
          <p:nvPr>
            <p:ph type="subTitle" idx="1"/>
          </p:nvPr>
        </p:nvSpPr>
        <p:spPr>
          <a:xfrm>
            <a:off x="866216" y="3583035"/>
            <a:ext cx="6619244" cy="646065"/>
          </a:xfrm>
        </p:spPr>
        <p:txBody>
          <a:bodyPr anchor="t"/>
          <a:lstStyle>
            <a:lvl1pPr marL="0" indent="0" algn="l">
              <a:buNone/>
              <a:defRPr cap="all">
                <a:solidFill>
                  <a:schemeClr val="accent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4AAD347D-5ACD-4C99-B74B-A9C85AD731AF}" type="datetimeFigureOut">
              <a:rPr lang="en-US" dirty="0"/>
              <a:pPr/>
              <a:t>12/9/2017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 xmlns:p14="http://schemas.microsoft.com/office/powerpoint/2010/main" val="12803268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217" y="3600440"/>
            <a:ext cx="6619243" cy="425054"/>
          </a:xfrm>
        </p:spPr>
        <p:txBody>
          <a:bodyPr anchor="b">
            <a:normAutofit/>
          </a:bodyPr>
          <a:lstStyle>
            <a:lvl1pPr algn="l">
              <a:defRPr sz="1800" b="0"/>
            </a:lvl1pPr>
          </a:lstStyle>
          <a:p>
            <a:r>
              <a:rPr lang="en-US" dirty="0"/>
              <a:t>Click to edit Master title style</a:t>
            </a:r>
          </a:p>
        </p:txBody>
      </p:sp>
      <p:sp>
        <p:nvSpPr>
          <p:cNvPr id="3" name="Picture Placeholder 2"/>
          <p:cNvSpPr>
            <a:spLocks noGrp="1" noChangeAspect="1"/>
          </p:cNvSpPr>
          <p:nvPr>
            <p:ph type="pic" idx="1"/>
          </p:nvPr>
        </p:nvSpPr>
        <p:spPr>
          <a:xfrm>
            <a:off x="866216" y="514350"/>
            <a:ext cx="6619244" cy="27305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dirty="0"/>
              <a:t>Click icon to add picture</a:t>
            </a:r>
          </a:p>
        </p:txBody>
      </p:sp>
      <p:sp>
        <p:nvSpPr>
          <p:cNvPr id="4" name="Text Placeholder 3"/>
          <p:cNvSpPr>
            <a:spLocks noGrp="1"/>
          </p:cNvSpPr>
          <p:nvPr>
            <p:ph type="body" sz="half" idx="2"/>
          </p:nvPr>
        </p:nvSpPr>
        <p:spPr>
          <a:xfrm>
            <a:off x="866217" y="4025494"/>
            <a:ext cx="6619242" cy="370284"/>
          </a:xfrm>
        </p:spPr>
        <p:txBody>
          <a:bodyPr>
            <a:normAutofit/>
          </a:bodyPr>
          <a:lstStyle>
            <a:lvl1pPr marL="0" indent="0">
              <a:buNone/>
              <a:defRPr sz="9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dirty="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pPr/>
              <a:t>12/9/2017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 xmlns:p14="http://schemas.microsoft.com/office/powerpoint/2010/main" val="2384786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216" y="1085850"/>
            <a:ext cx="6619244" cy="1485900"/>
          </a:xfrm>
        </p:spPr>
        <p:txBody>
          <a:bodyPr/>
          <a:lstStyle>
            <a:lvl1pPr>
              <a:defRPr sz="3600"/>
            </a:lvl1pPr>
          </a:lstStyle>
          <a:p>
            <a:r>
              <a:rPr lang="en-US" dirty="0"/>
              <a:t>Click to edit Master title style</a:t>
            </a:r>
          </a:p>
        </p:txBody>
      </p:sp>
      <p:sp>
        <p:nvSpPr>
          <p:cNvPr id="8" name="Text Placeholder 3"/>
          <p:cNvSpPr>
            <a:spLocks noGrp="1"/>
          </p:cNvSpPr>
          <p:nvPr>
            <p:ph type="body" sz="half" idx="2"/>
          </p:nvPr>
        </p:nvSpPr>
        <p:spPr>
          <a:xfrm>
            <a:off x="866216" y="2743200"/>
            <a:ext cx="6619244" cy="1771650"/>
          </a:xfrm>
        </p:spPr>
        <p:txBody>
          <a:bodyPr anchor="ctr">
            <a:normAutofit/>
          </a:bodyPr>
          <a:lstStyle>
            <a:lvl1pPr marL="0" indent="0">
              <a:buNone/>
              <a:defRPr sz="14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dirty="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pPr/>
              <a:t>12/9/2017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 xmlns:p14="http://schemas.microsoft.com/office/powerpoint/2010/main" val="30822136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101" y="1085850"/>
            <a:ext cx="5999486" cy="1742531"/>
          </a:xfrm>
        </p:spPr>
        <p:txBody>
          <a:bodyPr/>
          <a:lstStyle>
            <a:lvl1pPr>
              <a:defRPr sz="3600"/>
            </a:lvl1pPr>
          </a:lstStyle>
          <a:p>
            <a:r>
              <a:rPr lang="en-US" dirty="0"/>
              <a:t>Click to edit Master title style</a:t>
            </a:r>
          </a:p>
        </p:txBody>
      </p:sp>
      <p:sp>
        <p:nvSpPr>
          <p:cNvPr id="14" name="Text Placeholder 3"/>
          <p:cNvSpPr>
            <a:spLocks noGrp="1"/>
          </p:cNvSpPr>
          <p:nvPr>
            <p:ph type="body" sz="half" idx="13"/>
          </p:nvPr>
        </p:nvSpPr>
        <p:spPr>
          <a:xfrm>
            <a:off x="1447800" y="2828380"/>
            <a:ext cx="5459737" cy="256631"/>
          </a:xfrm>
        </p:spPr>
        <p:txBody>
          <a:bodyPr anchor="t">
            <a:normAutofit/>
          </a:bodyPr>
          <a:lstStyle>
            <a:lvl1pPr marL="0" indent="0">
              <a:buNone/>
              <a:defRPr lang="en-US" sz="1100" b="0" i="0" kern="1200" cap="small" dirty="0">
                <a:solidFill>
                  <a:schemeClr val="accent1"/>
                </a:solidFill>
                <a:latin typeface="+mj-lt"/>
                <a:ea typeface="+mj-ea"/>
                <a:cs typeface="+mj-cs"/>
              </a:defRPr>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dirty="0"/>
              <a:t>Edit Master text styles</a:t>
            </a:r>
          </a:p>
        </p:txBody>
      </p:sp>
      <p:sp>
        <p:nvSpPr>
          <p:cNvPr id="10" name="Text Placeholder 3"/>
          <p:cNvSpPr>
            <a:spLocks noGrp="1"/>
          </p:cNvSpPr>
          <p:nvPr>
            <p:ph type="body" sz="half" idx="2"/>
          </p:nvPr>
        </p:nvSpPr>
        <p:spPr>
          <a:xfrm>
            <a:off x="866216" y="3262993"/>
            <a:ext cx="6619244" cy="1257300"/>
          </a:xfrm>
        </p:spPr>
        <p:txBody>
          <a:bodyPr anchor="ctr">
            <a:normAutofit/>
          </a:bodyPr>
          <a:lstStyle>
            <a:lvl1pPr marL="0" indent="0">
              <a:buNone/>
              <a:defRPr sz="14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dirty="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pPr/>
              <a:t>12/9/2017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
        <p:nvSpPr>
          <p:cNvPr id="9" name="TextBox 8"/>
          <p:cNvSpPr txBox="1"/>
          <p:nvPr/>
        </p:nvSpPr>
        <p:spPr>
          <a:xfrm>
            <a:off x="673721" y="728440"/>
            <a:ext cx="601434" cy="1946687"/>
          </a:xfrm>
          <a:prstGeom prst="rect">
            <a:avLst/>
          </a:prstGeom>
          <a:noFill/>
        </p:spPr>
        <p:txBody>
          <a:bodyPr wrap="square" lIns="68580" tIns="34290" rIns="68580" bIns="34290"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6997868" y="1960340"/>
            <a:ext cx="601434" cy="1946687"/>
          </a:xfrm>
          <a:prstGeom prst="rect">
            <a:avLst/>
          </a:prstGeom>
          <a:noFill/>
        </p:spPr>
        <p:txBody>
          <a:bodyPr wrap="square" lIns="68580" tIns="34290" rIns="68580" bIns="34290"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 xmlns:p14="http://schemas.microsoft.com/office/powerpoint/2010/main" val="24051209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216" y="2343151"/>
            <a:ext cx="6619245" cy="1239885"/>
          </a:xfrm>
        </p:spPr>
        <p:txBody>
          <a:bodyPr anchor="b"/>
          <a:lstStyle>
            <a:lvl1pPr algn="l">
              <a:defRPr sz="3000" b="0" cap="none"/>
            </a:lvl1pPr>
          </a:lstStyle>
          <a:p>
            <a:r>
              <a:rPr lang="en-US" dirty="0"/>
              <a:t>Click to edit Master title style</a:t>
            </a:r>
          </a:p>
        </p:txBody>
      </p:sp>
      <p:sp>
        <p:nvSpPr>
          <p:cNvPr id="3" name="Text Placeholder 2"/>
          <p:cNvSpPr>
            <a:spLocks noGrp="1"/>
          </p:cNvSpPr>
          <p:nvPr>
            <p:ph type="body" idx="1"/>
          </p:nvPr>
        </p:nvSpPr>
        <p:spPr>
          <a:xfrm>
            <a:off x="866216" y="3583036"/>
            <a:ext cx="6619244" cy="645300"/>
          </a:xfrm>
        </p:spPr>
        <p:txBody>
          <a:bodyPr anchor="t"/>
          <a:lstStyle>
            <a:lvl1pPr marL="0" indent="0" algn="l">
              <a:buNone/>
              <a:defRPr sz="1500" cap="none">
                <a:solidFill>
                  <a:schemeClr val="accent1"/>
                </a:solidFill>
              </a:defRPr>
            </a:lvl1pPr>
            <a:lvl2pPr marL="342900" indent="0">
              <a:buNone/>
              <a:defRPr sz="1400">
                <a:solidFill>
                  <a:schemeClr val="tx1">
                    <a:tint val="75000"/>
                  </a:schemeClr>
                </a:solidFill>
              </a:defRPr>
            </a:lvl2pPr>
            <a:lvl3pPr marL="685800" indent="0">
              <a:buNone/>
              <a:defRPr sz="1200">
                <a:solidFill>
                  <a:schemeClr val="tx1">
                    <a:tint val="75000"/>
                  </a:schemeClr>
                </a:solidFill>
              </a:defRPr>
            </a:lvl3pPr>
            <a:lvl4pPr marL="1028700" indent="0">
              <a:buNone/>
              <a:defRPr sz="1100">
                <a:solidFill>
                  <a:schemeClr val="tx1">
                    <a:tint val="75000"/>
                  </a:schemeClr>
                </a:solidFill>
              </a:defRPr>
            </a:lvl4pPr>
            <a:lvl5pPr marL="1371600" indent="0">
              <a:buNone/>
              <a:defRPr sz="1100">
                <a:solidFill>
                  <a:schemeClr val="tx1">
                    <a:tint val="75000"/>
                  </a:schemeClr>
                </a:solidFill>
              </a:defRPr>
            </a:lvl5pPr>
            <a:lvl6pPr marL="1714500" indent="0">
              <a:buNone/>
              <a:defRPr sz="1100">
                <a:solidFill>
                  <a:schemeClr val="tx1">
                    <a:tint val="75000"/>
                  </a:schemeClr>
                </a:solidFill>
              </a:defRPr>
            </a:lvl6pPr>
            <a:lvl7pPr marL="2057400" indent="0">
              <a:buNone/>
              <a:defRPr sz="1100">
                <a:solidFill>
                  <a:schemeClr val="tx1">
                    <a:tint val="75000"/>
                  </a:schemeClr>
                </a:solidFill>
              </a:defRPr>
            </a:lvl7pPr>
            <a:lvl8pPr marL="2400300" indent="0">
              <a:buNone/>
              <a:defRPr sz="1100">
                <a:solidFill>
                  <a:schemeClr val="tx1">
                    <a:tint val="75000"/>
                  </a:schemeClr>
                </a:solidFill>
              </a:defRPr>
            </a:lvl8pPr>
            <a:lvl9pPr marL="2743200" indent="0">
              <a:buNone/>
              <a:defRPr sz="11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pPr/>
              <a:t>12/9/2017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 xmlns:p14="http://schemas.microsoft.com/office/powerpoint/2010/main" val="39465289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a:t>Click to edit Master title style</a:t>
            </a:r>
          </a:p>
        </p:txBody>
      </p:sp>
      <p:sp>
        <p:nvSpPr>
          <p:cNvPr id="3" name="Text Placeholder 2"/>
          <p:cNvSpPr>
            <a:spLocks noGrp="1"/>
          </p:cNvSpPr>
          <p:nvPr>
            <p:ph type="body" idx="1"/>
          </p:nvPr>
        </p:nvSpPr>
        <p:spPr>
          <a:xfrm>
            <a:off x="474710" y="1485900"/>
            <a:ext cx="2210150" cy="432197"/>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Edit Master text styles</a:t>
            </a:r>
          </a:p>
        </p:txBody>
      </p:sp>
      <p:sp>
        <p:nvSpPr>
          <p:cNvPr id="16" name="Text Placeholder 3"/>
          <p:cNvSpPr>
            <a:spLocks noGrp="1"/>
          </p:cNvSpPr>
          <p:nvPr>
            <p:ph type="body" sz="half" idx="15"/>
          </p:nvPr>
        </p:nvSpPr>
        <p:spPr>
          <a:xfrm>
            <a:off x="489347" y="2000250"/>
            <a:ext cx="2195513" cy="2692004"/>
          </a:xfrm>
        </p:spPr>
        <p:txBody>
          <a:bodyPr anchor="t">
            <a:normAutofit/>
          </a:bodyPr>
          <a:lstStyle>
            <a:lvl1pPr marL="0" indent="0">
              <a:buNone/>
              <a:defRPr sz="11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dirty="0"/>
              <a:t>Edit Master text styles</a:t>
            </a:r>
          </a:p>
        </p:txBody>
      </p:sp>
      <p:sp>
        <p:nvSpPr>
          <p:cNvPr id="5" name="Text Placeholder 4"/>
          <p:cNvSpPr>
            <a:spLocks noGrp="1"/>
          </p:cNvSpPr>
          <p:nvPr>
            <p:ph type="body" sz="quarter" idx="3"/>
          </p:nvPr>
        </p:nvSpPr>
        <p:spPr>
          <a:xfrm>
            <a:off x="2912745" y="1485900"/>
            <a:ext cx="2202181" cy="432197"/>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Edit Master text styles</a:t>
            </a:r>
          </a:p>
        </p:txBody>
      </p:sp>
      <p:sp>
        <p:nvSpPr>
          <p:cNvPr id="19" name="Text Placeholder 3"/>
          <p:cNvSpPr>
            <a:spLocks noGrp="1"/>
          </p:cNvSpPr>
          <p:nvPr>
            <p:ph type="body" sz="half" idx="16"/>
          </p:nvPr>
        </p:nvSpPr>
        <p:spPr>
          <a:xfrm>
            <a:off x="2904829" y="2000250"/>
            <a:ext cx="2210096" cy="2692004"/>
          </a:xfrm>
        </p:spPr>
        <p:txBody>
          <a:bodyPr anchor="t">
            <a:normAutofit/>
          </a:bodyPr>
          <a:lstStyle>
            <a:lvl1pPr marL="0" indent="0">
              <a:buNone/>
              <a:defRPr sz="11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dirty="0"/>
              <a:t>Edit Master text styles</a:t>
            </a:r>
          </a:p>
        </p:txBody>
      </p:sp>
      <p:sp>
        <p:nvSpPr>
          <p:cNvPr id="14" name="Text Placeholder 4"/>
          <p:cNvSpPr>
            <a:spLocks noGrp="1"/>
          </p:cNvSpPr>
          <p:nvPr>
            <p:ph type="body" sz="quarter" idx="13"/>
          </p:nvPr>
        </p:nvSpPr>
        <p:spPr>
          <a:xfrm>
            <a:off x="5343525" y="1485900"/>
            <a:ext cx="2199085" cy="432197"/>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Edit Master text styles</a:t>
            </a:r>
          </a:p>
        </p:txBody>
      </p:sp>
      <p:sp>
        <p:nvSpPr>
          <p:cNvPr id="20" name="Text Placeholder 3"/>
          <p:cNvSpPr>
            <a:spLocks noGrp="1"/>
          </p:cNvSpPr>
          <p:nvPr>
            <p:ph type="body" sz="half" idx="17"/>
          </p:nvPr>
        </p:nvSpPr>
        <p:spPr>
          <a:xfrm>
            <a:off x="5343525" y="2000250"/>
            <a:ext cx="2199085" cy="2692004"/>
          </a:xfrm>
        </p:spPr>
        <p:txBody>
          <a:bodyPr anchor="t">
            <a:normAutofit/>
          </a:bodyPr>
          <a:lstStyle>
            <a:lvl1pPr marL="0" indent="0">
              <a:buNone/>
              <a:defRPr sz="11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dirty="0"/>
              <a:t>Edit Master text styles</a:t>
            </a:r>
          </a:p>
        </p:txBody>
      </p:sp>
      <p:cxnSp>
        <p:nvCxnSpPr>
          <p:cNvPr id="17" name="Straight Connector 16"/>
          <p:cNvCxnSpPr/>
          <p:nvPr/>
        </p:nvCxnSpPr>
        <p:spPr>
          <a:xfrm>
            <a:off x="2794607" y="1600200"/>
            <a:ext cx="0" cy="29718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1670" y="1600200"/>
            <a:ext cx="0" cy="297516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AAD347D-5ACD-4C99-B74B-A9C85AD731AF}" type="datetimeFigureOut">
              <a:rPr lang="en-US" dirty="0"/>
              <a:pPr/>
              <a:t>12/9/2017</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 xmlns:p14="http://schemas.microsoft.com/office/powerpoint/2010/main" val="3589112534"/>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a:t>Click to edit Master title style</a:t>
            </a:r>
          </a:p>
        </p:txBody>
      </p:sp>
      <p:sp>
        <p:nvSpPr>
          <p:cNvPr id="3" name="Text Placeholder 2"/>
          <p:cNvSpPr>
            <a:spLocks noGrp="1"/>
          </p:cNvSpPr>
          <p:nvPr>
            <p:ph type="body" idx="1"/>
          </p:nvPr>
        </p:nvSpPr>
        <p:spPr>
          <a:xfrm>
            <a:off x="489347" y="3188212"/>
            <a:ext cx="2205038" cy="432197"/>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Edit Master text styles</a:t>
            </a:r>
          </a:p>
        </p:txBody>
      </p:sp>
      <p:sp>
        <p:nvSpPr>
          <p:cNvPr id="29" name="Picture Placeholder 2"/>
          <p:cNvSpPr>
            <a:spLocks noGrp="1" noChangeAspect="1"/>
          </p:cNvSpPr>
          <p:nvPr>
            <p:ph type="pic" idx="15"/>
          </p:nvPr>
        </p:nvSpPr>
        <p:spPr>
          <a:xfrm>
            <a:off x="489347" y="1657350"/>
            <a:ext cx="2205038" cy="1143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dirty="0"/>
              <a:t>Click icon to add picture</a:t>
            </a:r>
          </a:p>
        </p:txBody>
      </p:sp>
      <p:sp>
        <p:nvSpPr>
          <p:cNvPr id="22" name="Text Placeholder 3"/>
          <p:cNvSpPr>
            <a:spLocks noGrp="1"/>
          </p:cNvSpPr>
          <p:nvPr>
            <p:ph type="body" sz="half" idx="18"/>
          </p:nvPr>
        </p:nvSpPr>
        <p:spPr>
          <a:xfrm>
            <a:off x="489347" y="3620409"/>
            <a:ext cx="2205038" cy="494392"/>
          </a:xfrm>
        </p:spPr>
        <p:txBody>
          <a:bodyPr anchor="t">
            <a:normAutofit/>
          </a:bodyPr>
          <a:lstStyle>
            <a:lvl1pPr marL="0" indent="0">
              <a:buNone/>
              <a:defRPr sz="11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dirty="0"/>
              <a:t>Edit Master text styles</a:t>
            </a:r>
          </a:p>
        </p:txBody>
      </p:sp>
      <p:sp>
        <p:nvSpPr>
          <p:cNvPr id="5" name="Text Placeholder 4"/>
          <p:cNvSpPr>
            <a:spLocks noGrp="1"/>
          </p:cNvSpPr>
          <p:nvPr>
            <p:ph type="body" sz="quarter" idx="3"/>
          </p:nvPr>
        </p:nvSpPr>
        <p:spPr>
          <a:xfrm>
            <a:off x="2917032" y="3188212"/>
            <a:ext cx="2197894" cy="432197"/>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Edit Master text styles</a:t>
            </a:r>
          </a:p>
        </p:txBody>
      </p:sp>
      <p:sp>
        <p:nvSpPr>
          <p:cNvPr id="30" name="Picture Placeholder 2"/>
          <p:cNvSpPr>
            <a:spLocks noGrp="1" noChangeAspect="1"/>
          </p:cNvSpPr>
          <p:nvPr>
            <p:ph type="pic" idx="21"/>
          </p:nvPr>
        </p:nvSpPr>
        <p:spPr>
          <a:xfrm>
            <a:off x="2917031" y="1657350"/>
            <a:ext cx="2197894" cy="1143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dirty="0"/>
              <a:t>Click icon to add picture</a:t>
            </a:r>
          </a:p>
        </p:txBody>
      </p:sp>
      <p:sp>
        <p:nvSpPr>
          <p:cNvPr id="23" name="Text Placeholder 3"/>
          <p:cNvSpPr>
            <a:spLocks noGrp="1"/>
          </p:cNvSpPr>
          <p:nvPr>
            <p:ph type="body" sz="half" idx="19"/>
          </p:nvPr>
        </p:nvSpPr>
        <p:spPr>
          <a:xfrm>
            <a:off x="2916016" y="3620408"/>
            <a:ext cx="2200805" cy="494392"/>
          </a:xfrm>
        </p:spPr>
        <p:txBody>
          <a:bodyPr anchor="t">
            <a:normAutofit/>
          </a:bodyPr>
          <a:lstStyle>
            <a:lvl1pPr marL="0" indent="0">
              <a:buNone/>
              <a:defRPr sz="11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dirty="0"/>
              <a:t>Edit Master text styles</a:t>
            </a:r>
          </a:p>
        </p:txBody>
      </p:sp>
      <p:sp>
        <p:nvSpPr>
          <p:cNvPr id="14" name="Text Placeholder 4"/>
          <p:cNvSpPr>
            <a:spLocks noGrp="1"/>
          </p:cNvSpPr>
          <p:nvPr>
            <p:ph type="body" sz="quarter" idx="13"/>
          </p:nvPr>
        </p:nvSpPr>
        <p:spPr>
          <a:xfrm>
            <a:off x="5343525" y="3188212"/>
            <a:ext cx="2199085" cy="432197"/>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Edit Master text styles</a:t>
            </a:r>
          </a:p>
        </p:txBody>
      </p:sp>
      <p:sp>
        <p:nvSpPr>
          <p:cNvPr id="31" name="Picture Placeholder 2"/>
          <p:cNvSpPr>
            <a:spLocks noGrp="1" noChangeAspect="1"/>
          </p:cNvSpPr>
          <p:nvPr>
            <p:ph type="pic" idx="22"/>
          </p:nvPr>
        </p:nvSpPr>
        <p:spPr>
          <a:xfrm>
            <a:off x="5343525" y="1657350"/>
            <a:ext cx="2199085" cy="1143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dirty="0"/>
              <a:t>Click icon to add picture</a:t>
            </a:r>
          </a:p>
        </p:txBody>
      </p:sp>
      <p:sp>
        <p:nvSpPr>
          <p:cNvPr id="24" name="Text Placeholder 3"/>
          <p:cNvSpPr>
            <a:spLocks noGrp="1"/>
          </p:cNvSpPr>
          <p:nvPr>
            <p:ph type="body" sz="half" idx="20"/>
          </p:nvPr>
        </p:nvSpPr>
        <p:spPr>
          <a:xfrm>
            <a:off x="5343432" y="3620406"/>
            <a:ext cx="2201998" cy="494392"/>
          </a:xfrm>
        </p:spPr>
        <p:txBody>
          <a:bodyPr anchor="t">
            <a:normAutofit/>
          </a:bodyPr>
          <a:lstStyle>
            <a:lvl1pPr marL="0" indent="0">
              <a:buNone/>
              <a:defRPr sz="11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dirty="0"/>
              <a:t>Edit Master text styles</a:t>
            </a:r>
          </a:p>
        </p:txBody>
      </p:sp>
      <p:cxnSp>
        <p:nvCxnSpPr>
          <p:cNvPr id="17" name="Straight Connector 16"/>
          <p:cNvCxnSpPr/>
          <p:nvPr/>
        </p:nvCxnSpPr>
        <p:spPr>
          <a:xfrm>
            <a:off x="2794607" y="1600200"/>
            <a:ext cx="0" cy="29718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1670" y="1600200"/>
            <a:ext cx="0" cy="297516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AAD347D-5ACD-4C99-B74B-A9C85AD731AF}" type="datetimeFigureOut">
              <a:rPr lang="en-US" dirty="0"/>
              <a:pPr/>
              <a:t>12/9/2017</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 xmlns:p14="http://schemas.microsoft.com/office/powerpoint/2010/main" val="3604303967"/>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nchor="t" anchorCtr="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509A250-FF31-4206-8172-F9D3106AACB1}" type="datetimeFigureOut">
              <a:rPr lang="en-US" dirty="0"/>
              <a:pPr/>
              <a:t>12/9/2017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 xmlns:p14="http://schemas.microsoft.com/office/powerpoint/2010/main" val="18249619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8159" y="322660"/>
            <a:ext cx="1314451" cy="4369594"/>
          </a:xfrm>
        </p:spPr>
        <p:txBody>
          <a:bodyPr vert="eaVert" anchor="b" anchorCtr="0"/>
          <a:lstStyle/>
          <a:p>
            <a:r>
              <a:rPr lang="en-US" dirty="0"/>
              <a:t>Click to edit Master title style</a:t>
            </a:r>
          </a:p>
        </p:txBody>
      </p:sp>
      <p:sp>
        <p:nvSpPr>
          <p:cNvPr id="3" name="Vertical Text Placeholder 2"/>
          <p:cNvSpPr>
            <a:spLocks noGrp="1"/>
          </p:cNvSpPr>
          <p:nvPr>
            <p:ph type="body" orient="vert" idx="1"/>
          </p:nvPr>
        </p:nvSpPr>
        <p:spPr>
          <a:xfrm>
            <a:off x="489348" y="665561"/>
            <a:ext cx="5567362" cy="4026693"/>
          </a:xfrm>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509A250-FF31-4206-8172-F9D3106AACB1}" type="datetimeFigureOut">
              <a:rPr lang="en-US" dirty="0"/>
              <a:pPr/>
              <a:t>12/9/2017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 xmlns:p14="http://schemas.microsoft.com/office/powerpoint/2010/main" val="1694652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509A250-FF31-4206-8172-F9D3106AACB1}" type="datetimeFigureOut">
              <a:rPr lang="en-US" dirty="0"/>
              <a:pPr/>
              <a:t>12/9/2017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 xmlns:p14="http://schemas.microsoft.com/office/powerpoint/2010/main" val="2742013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217" y="2146300"/>
            <a:ext cx="6619243" cy="1436735"/>
          </a:xfrm>
        </p:spPr>
        <p:txBody>
          <a:bodyPr anchor="b"/>
          <a:lstStyle>
            <a:lvl1pPr algn="l">
              <a:defRPr sz="3000" b="0" cap="none"/>
            </a:lvl1pPr>
          </a:lstStyle>
          <a:p>
            <a:r>
              <a:rPr lang="en-US" dirty="0"/>
              <a:t>Click to edit Master title style</a:t>
            </a:r>
          </a:p>
        </p:txBody>
      </p:sp>
      <p:sp>
        <p:nvSpPr>
          <p:cNvPr id="3" name="Text Placeholder 2"/>
          <p:cNvSpPr>
            <a:spLocks noGrp="1"/>
          </p:cNvSpPr>
          <p:nvPr>
            <p:ph type="body" idx="1"/>
          </p:nvPr>
        </p:nvSpPr>
        <p:spPr>
          <a:xfrm>
            <a:off x="866216" y="3583036"/>
            <a:ext cx="6619244" cy="645300"/>
          </a:xfrm>
        </p:spPr>
        <p:txBody>
          <a:bodyPr anchor="t"/>
          <a:lstStyle>
            <a:lvl1pPr marL="0" indent="0" algn="l">
              <a:buNone/>
              <a:defRPr sz="1500" cap="all">
                <a:solidFill>
                  <a:schemeClr val="accent1"/>
                </a:solidFill>
              </a:defRPr>
            </a:lvl1pPr>
            <a:lvl2pPr marL="342900" indent="0">
              <a:buNone/>
              <a:defRPr sz="1400">
                <a:solidFill>
                  <a:schemeClr val="tx1">
                    <a:tint val="75000"/>
                  </a:schemeClr>
                </a:solidFill>
              </a:defRPr>
            </a:lvl2pPr>
            <a:lvl3pPr marL="685800" indent="0">
              <a:buNone/>
              <a:defRPr sz="1200">
                <a:solidFill>
                  <a:schemeClr val="tx1">
                    <a:tint val="75000"/>
                  </a:schemeClr>
                </a:solidFill>
              </a:defRPr>
            </a:lvl3pPr>
            <a:lvl4pPr marL="1028700" indent="0">
              <a:buNone/>
              <a:defRPr sz="1100">
                <a:solidFill>
                  <a:schemeClr val="tx1">
                    <a:tint val="75000"/>
                  </a:schemeClr>
                </a:solidFill>
              </a:defRPr>
            </a:lvl4pPr>
            <a:lvl5pPr marL="1371600" indent="0">
              <a:buNone/>
              <a:defRPr sz="1100">
                <a:solidFill>
                  <a:schemeClr val="tx1">
                    <a:tint val="75000"/>
                  </a:schemeClr>
                </a:solidFill>
              </a:defRPr>
            </a:lvl5pPr>
            <a:lvl6pPr marL="1714500" indent="0">
              <a:buNone/>
              <a:defRPr sz="1100">
                <a:solidFill>
                  <a:schemeClr val="tx1">
                    <a:tint val="75000"/>
                  </a:schemeClr>
                </a:solidFill>
              </a:defRPr>
            </a:lvl6pPr>
            <a:lvl7pPr marL="2057400" indent="0">
              <a:buNone/>
              <a:defRPr sz="1100">
                <a:solidFill>
                  <a:schemeClr val="tx1">
                    <a:tint val="75000"/>
                  </a:schemeClr>
                </a:solidFill>
              </a:defRPr>
            </a:lvl7pPr>
            <a:lvl8pPr marL="2400300" indent="0">
              <a:buNone/>
              <a:defRPr sz="1100">
                <a:solidFill>
                  <a:schemeClr val="tx1">
                    <a:tint val="75000"/>
                  </a:schemeClr>
                </a:solidFill>
              </a:defRPr>
            </a:lvl8pPr>
            <a:lvl9pPr marL="2743200" indent="0">
              <a:buNone/>
              <a:defRPr sz="11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pPr/>
              <a:t>12/9/2017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 xmlns:p14="http://schemas.microsoft.com/office/powerpoint/2010/main" val="1019466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827485" y="1545432"/>
            <a:ext cx="3297254" cy="3146822"/>
          </a:xfrm>
        </p:spPr>
        <p:txBody>
          <a:bodyPr>
            <a:normAutofit/>
          </a:bodyPr>
          <a:lstStyle>
            <a:lvl1pPr>
              <a:defRPr sz="1400"/>
            </a:lvl1pPr>
            <a:lvl2pPr>
              <a:defRPr sz="1200"/>
            </a:lvl2pPr>
            <a:lvl3pPr>
              <a:defRPr sz="1100"/>
            </a:lvl3pPr>
            <a:lvl4pPr>
              <a:defRPr sz="900"/>
            </a:lvl4pPr>
            <a:lvl5pPr>
              <a:defRPr sz="900"/>
            </a:lvl5pPr>
            <a:lvl6pPr>
              <a:defRPr sz="900"/>
            </a:lvl6pPr>
            <a:lvl7pPr>
              <a:defRPr sz="900"/>
            </a:lvl7pPr>
            <a:lvl8pPr>
              <a:defRPr sz="900"/>
            </a:lvl8pPr>
            <a:lvl9pPr>
              <a:defRPr sz="9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240870" y="1542069"/>
            <a:ext cx="3297256" cy="3150184"/>
          </a:xfrm>
        </p:spPr>
        <p:txBody>
          <a:bodyPr>
            <a:normAutofit/>
          </a:bodyPr>
          <a:lstStyle>
            <a:lvl1pPr>
              <a:defRPr sz="1400"/>
            </a:lvl1pPr>
            <a:lvl2pPr>
              <a:defRPr sz="1200"/>
            </a:lvl2pPr>
            <a:lvl3pPr>
              <a:defRPr sz="1100"/>
            </a:lvl3pPr>
            <a:lvl4pPr>
              <a:defRPr sz="900"/>
            </a:lvl4pPr>
            <a:lvl5pPr>
              <a:defRPr sz="900"/>
            </a:lvl5pPr>
            <a:lvl6pPr>
              <a:defRPr sz="900"/>
            </a:lvl6pPr>
            <a:lvl7pPr>
              <a:defRPr sz="900"/>
            </a:lvl7pPr>
            <a:lvl8pPr>
              <a:defRPr sz="900"/>
            </a:lvl8pPr>
            <a:lvl9pPr>
              <a:defRPr sz="9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9796027F-7875-4030-9381-8BD8C4F21935}" type="datetimeFigureOut">
              <a:rPr lang="en-US" dirty="0"/>
              <a:pPr/>
              <a:t>12/9/2017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 xmlns:p14="http://schemas.microsoft.com/office/powerpoint/2010/main" val="3126117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827485" y="1428750"/>
            <a:ext cx="3297254" cy="432197"/>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Edit Master text styles</a:t>
            </a:r>
          </a:p>
        </p:txBody>
      </p:sp>
      <p:sp>
        <p:nvSpPr>
          <p:cNvPr id="4" name="Content Placeholder 3"/>
          <p:cNvSpPr>
            <a:spLocks noGrp="1"/>
          </p:cNvSpPr>
          <p:nvPr>
            <p:ph sz="half" idx="2"/>
          </p:nvPr>
        </p:nvSpPr>
        <p:spPr>
          <a:xfrm>
            <a:off x="827485" y="1885950"/>
            <a:ext cx="3297254" cy="2806304"/>
          </a:xfrm>
        </p:spPr>
        <p:txBody>
          <a:bodyPr>
            <a:normAutofit/>
          </a:bodyPr>
          <a:lstStyle>
            <a:lvl1pPr>
              <a:defRPr sz="1400"/>
            </a:lvl1pPr>
            <a:lvl2pPr>
              <a:defRPr sz="1200"/>
            </a:lvl2pPr>
            <a:lvl3pPr>
              <a:defRPr sz="1100"/>
            </a:lvl3pPr>
            <a:lvl4pPr>
              <a:defRPr sz="900"/>
            </a:lvl4pPr>
            <a:lvl5pPr>
              <a:defRPr sz="900"/>
            </a:lvl5pPr>
            <a:lvl6pPr>
              <a:defRPr sz="900"/>
            </a:lvl6pPr>
            <a:lvl7pPr>
              <a:defRPr sz="900"/>
            </a:lvl7pPr>
            <a:lvl8pPr>
              <a:defRPr sz="900"/>
            </a:lvl8pPr>
            <a:lvl9pPr>
              <a:defRPr sz="9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240872" y="1428750"/>
            <a:ext cx="3297254" cy="432197"/>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Edit Master text styles</a:t>
            </a:r>
          </a:p>
        </p:txBody>
      </p:sp>
      <p:sp>
        <p:nvSpPr>
          <p:cNvPr id="6" name="Content Placeholder 5"/>
          <p:cNvSpPr>
            <a:spLocks noGrp="1"/>
          </p:cNvSpPr>
          <p:nvPr>
            <p:ph sz="quarter" idx="4"/>
          </p:nvPr>
        </p:nvSpPr>
        <p:spPr>
          <a:xfrm>
            <a:off x="4240872" y="1885950"/>
            <a:ext cx="3297254" cy="2806304"/>
          </a:xfrm>
        </p:spPr>
        <p:txBody>
          <a:bodyPr>
            <a:normAutofit/>
          </a:bodyPr>
          <a:lstStyle>
            <a:lvl1pPr>
              <a:defRPr sz="1400"/>
            </a:lvl1pPr>
            <a:lvl2pPr>
              <a:defRPr sz="1200"/>
            </a:lvl2pPr>
            <a:lvl3pPr>
              <a:defRPr sz="1100"/>
            </a:lvl3pPr>
            <a:lvl4pPr>
              <a:defRPr sz="900"/>
            </a:lvl4pPr>
            <a:lvl5pPr>
              <a:defRPr sz="900"/>
            </a:lvl5pPr>
            <a:lvl6pPr>
              <a:defRPr sz="900"/>
            </a:lvl6pPr>
            <a:lvl7pPr>
              <a:defRPr sz="900"/>
            </a:lvl7pPr>
            <a:lvl8pPr>
              <a:defRPr sz="900"/>
            </a:lvl8pPr>
            <a:lvl9pPr>
              <a:defRPr sz="9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9796027F-7875-4030-9381-8BD8C4F21935}" type="datetimeFigureOut">
              <a:rPr lang="en-US" dirty="0"/>
              <a:pPr/>
              <a:t>12/9/2017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 xmlns:p14="http://schemas.microsoft.com/office/powerpoint/2010/main" val="2593601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7" name="Date Placeholder 2"/>
          <p:cNvSpPr>
            <a:spLocks noGrp="1"/>
          </p:cNvSpPr>
          <p:nvPr>
            <p:ph type="dt" sz="half" idx="10"/>
          </p:nvPr>
        </p:nvSpPr>
        <p:spPr/>
        <p:txBody>
          <a:bodyPr/>
          <a:lstStyle/>
          <a:p>
            <a:fld id="{4509A250-FF31-4206-8172-F9D3106AACB1}" type="datetimeFigureOut">
              <a:rPr lang="en-US" dirty="0"/>
              <a:pPr/>
              <a:t>12/9/2017</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 xmlns:p14="http://schemas.microsoft.com/office/powerpoint/2010/main" val="3454349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pPr/>
              <a:t>12/9/2017</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 xmlns:p14="http://schemas.microsoft.com/office/powerpoint/2010/main" val="1916998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216" y="1085850"/>
            <a:ext cx="2550798" cy="1085850"/>
          </a:xfrm>
        </p:spPr>
        <p:txBody>
          <a:bodyPr anchor="b"/>
          <a:lstStyle>
            <a:lvl1pPr algn="l">
              <a:defRPr sz="1800" b="0"/>
            </a:lvl1pPr>
          </a:lstStyle>
          <a:p>
            <a:r>
              <a:rPr lang="en-US" dirty="0"/>
              <a:t>Click to edit Master title style</a:t>
            </a:r>
          </a:p>
        </p:txBody>
      </p:sp>
      <p:sp>
        <p:nvSpPr>
          <p:cNvPr id="3" name="Content Placeholder 2"/>
          <p:cNvSpPr>
            <a:spLocks noGrp="1"/>
          </p:cNvSpPr>
          <p:nvPr>
            <p:ph idx="1"/>
          </p:nvPr>
        </p:nvSpPr>
        <p:spPr>
          <a:xfrm>
            <a:off x="3588462" y="1085850"/>
            <a:ext cx="3896998" cy="3429000"/>
          </a:xfrm>
        </p:spPr>
        <p:txBody>
          <a:bodyPr anchor="ctr">
            <a:normAutofit/>
          </a:bodyPr>
          <a:lstStyle>
            <a:lvl1pPr>
              <a:defRPr sz="1500"/>
            </a:lvl1pPr>
            <a:lvl2pPr>
              <a:defRPr sz="1400"/>
            </a:lvl2pPr>
            <a:lvl3pPr>
              <a:defRPr sz="1200"/>
            </a:lvl3pPr>
            <a:lvl4pPr>
              <a:defRPr sz="1100"/>
            </a:lvl4pPr>
            <a:lvl5pPr>
              <a:defRPr sz="1100"/>
            </a:lvl5pPr>
            <a:lvl6pPr>
              <a:defRPr sz="1100"/>
            </a:lvl6pPr>
            <a:lvl7pPr>
              <a:defRPr sz="1100"/>
            </a:lvl7pPr>
            <a:lvl8pPr>
              <a:defRPr sz="1100"/>
            </a:lvl8pPr>
            <a:lvl9pPr>
              <a:defRPr sz="11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66216" y="2346961"/>
            <a:ext cx="2550797" cy="2171699"/>
          </a:xfrm>
        </p:spPr>
        <p:txBody>
          <a:bodyPr/>
          <a:lstStyle>
            <a:lvl1pPr marL="0" indent="0">
              <a:buNone/>
              <a:defRPr sz="11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dirty="0"/>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pPr/>
              <a:t>12/9/2017</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 xmlns:p14="http://schemas.microsoft.com/office/powerpoint/2010/main" val="39824570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430" y="1390644"/>
            <a:ext cx="3819680" cy="1181106"/>
          </a:xfrm>
        </p:spPr>
        <p:txBody>
          <a:bodyPr anchor="b">
            <a:normAutofit/>
          </a:bodyPr>
          <a:lstStyle>
            <a:lvl1pPr algn="l">
              <a:defRPr sz="2700" b="0"/>
            </a:lvl1pPr>
          </a:lstStyle>
          <a:p>
            <a:r>
              <a:rPr lang="en-US" dirty="0"/>
              <a:t>Click to edit Master title style</a:t>
            </a:r>
          </a:p>
        </p:txBody>
      </p:sp>
      <p:sp>
        <p:nvSpPr>
          <p:cNvPr id="3" name="Picture Placeholder 2"/>
          <p:cNvSpPr>
            <a:spLocks noGrp="1" noChangeAspect="1"/>
          </p:cNvSpPr>
          <p:nvPr>
            <p:ph type="pic" idx="1"/>
          </p:nvPr>
        </p:nvSpPr>
        <p:spPr>
          <a:xfrm>
            <a:off x="5212160" y="857250"/>
            <a:ext cx="2400300"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dirty="0"/>
              <a:t>Click icon to add picture</a:t>
            </a:r>
          </a:p>
        </p:txBody>
      </p:sp>
      <p:sp>
        <p:nvSpPr>
          <p:cNvPr id="4" name="Text Placeholder 3"/>
          <p:cNvSpPr>
            <a:spLocks noGrp="1"/>
          </p:cNvSpPr>
          <p:nvPr>
            <p:ph type="body" sz="half" idx="2"/>
          </p:nvPr>
        </p:nvSpPr>
        <p:spPr>
          <a:xfrm>
            <a:off x="866216" y="2743200"/>
            <a:ext cx="3813734" cy="1028700"/>
          </a:xfrm>
        </p:spPr>
        <p:txBody>
          <a:bodyPr>
            <a:normAutofit/>
          </a:bodyPr>
          <a:lstStyle>
            <a:lvl1pPr marL="0" indent="0">
              <a:buNone/>
              <a:defRPr sz="11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dirty="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pPr/>
              <a:t>12/9/2017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 xmlns:p14="http://schemas.microsoft.com/office/powerpoint/2010/main" val="2862025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 xmlns:a14="http://schemas.microsoft.com/office/drawing/2010/main" val="0"/>
              </a:ext>
            </a:extLst>
          </a:blip>
          <a:srcRect l="3613"/>
          <a:stretch/>
        </p:blipFill>
        <p:spPr>
          <a:xfrm>
            <a:off x="0" y="2002264"/>
            <a:ext cx="3027759" cy="3141236"/>
          </a:xfrm>
          <a:prstGeom prst="rect">
            <a:avLst/>
          </a:prstGeom>
        </p:spPr>
      </p:pic>
      <p:pic>
        <p:nvPicPr>
          <p:cNvPr id="7" name="Picture 6"/>
          <p:cNvPicPr>
            <a:picLocks noChangeAspect="1"/>
          </p:cNvPicPr>
          <p:nvPr/>
        </p:nvPicPr>
        <p:blipFill rotWithShape="1">
          <a:blip r:embed="rId20">
            <a:extLst>
              <a:ext uri="{28A0092B-C50C-407E-A947-70E740481C1C}">
                <a14:useLocalDpi xmlns="" xmlns:a14="http://schemas.microsoft.com/office/drawing/2010/main" val="0"/>
              </a:ext>
            </a:extLst>
          </a:blip>
          <a:srcRect l="35640"/>
          <a:stretch/>
        </p:blipFill>
        <p:spPr>
          <a:xfrm>
            <a:off x="0" y="2169261"/>
            <a:ext cx="1141809" cy="1774090"/>
          </a:xfrm>
          <a:prstGeom prst="rect">
            <a:avLst/>
          </a:prstGeom>
        </p:spPr>
      </p:pic>
      <p:sp>
        <p:nvSpPr>
          <p:cNvPr id="16" name="Oval 15"/>
          <p:cNvSpPr/>
          <p:nvPr/>
        </p:nvSpPr>
        <p:spPr>
          <a:xfrm>
            <a:off x="6456759" y="1257300"/>
            <a:ext cx="2114550" cy="211455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 xmlns:a14="http://schemas.microsoft.com/office/drawing/2010/main" val="0"/>
              </a:ext>
            </a:extLst>
          </a:blip>
          <a:srcRect t="28813"/>
          <a:stretch/>
        </p:blipFill>
        <p:spPr>
          <a:xfrm>
            <a:off x="5999560" y="1"/>
            <a:ext cx="1202540" cy="856055"/>
          </a:xfrm>
          <a:prstGeom prst="rect">
            <a:avLst/>
          </a:prstGeom>
        </p:spPr>
      </p:pic>
      <p:pic>
        <p:nvPicPr>
          <p:cNvPr id="10" name="Picture 9"/>
          <p:cNvPicPr>
            <a:picLocks noChangeAspect="1"/>
          </p:cNvPicPr>
          <p:nvPr/>
        </p:nvPicPr>
        <p:blipFill rotWithShape="1">
          <a:blip r:embed="rId22">
            <a:extLst>
              <a:ext uri="{28A0092B-C50C-407E-A947-70E740481C1C}">
                <a14:useLocalDpi xmlns="" xmlns:a14="http://schemas.microsoft.com/office/drawing/2010/main" val="0"/>
              </a:ext>
            </a:extLst>
          </a:blip>
          <a:srcRect b="23320"/>
          <a:stretch/>
        </p:blipFill>
        <p:spPr>
          <a:xfrm>
            <a:off x="6456759" y="4572000"/>
            <a:ext cx="745301" cy="571500"/>
          </a:xfrm>
          <a:prstGeom prst="rect">
            <a:avLst/>
          </a:prstGeom>
        </p:spPr>
      </p:pic>
      <p:sp>
        <p:nvSpPr>
          <p:cNvPr id="14" name="Rectangle 13"/>
          <p:cNvSpPr/>
          <p:nvPr/>
        </p:nvSpPr>
        <p:spPr>
          <a:xfrm>
            <a:off x="7828359" y="0"/>
            <a:ext cx="514350" cy="85725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584" y="339538"/>
            <a:ext cx="7053542" cy="1050398"/>
          </a:xfrm>
          <a:prstGeom prst="rect">
            <a:avLst/>
          </a:prstGeom>
        </p:spPr>
        <p:txBody>
          <a:bodyPr vert="horz" lIns="68580" tIns="34290" rIns="68580" bIns="34290" rtlCol="0" anchor="t">
            <a:noAutofit/>
          </a:bodyPr>
          <a:lstStyle/>
          <a:p>
            <a:r>
              <a:rPr lang="en-US" dirty="0"/>
              <a:t>Click to edit Master title style</a:t>
            </a:r>
          </a:p>
        </p:txBody>
      </p:sp>
      <p:sp>
        <p:nvSpPr>
          <p:cNvPr id="3" name="Text Placeholder 2"/>
          <p:cNvSpPr>
            <a:spLocks noGrp="1"/>
          </p:cNvSpPr>
          <p:nvPr>
            <p:ph type="body" idx="1"/>
          </p:nvPr>
        </p:nvSpPr>
        <p:spPr>
          <a:xfrm>
            <a:off x="827484" y="1539689"/>
            <a:ext cx="6709906" cy="3146611"/>
          </a:xfrm>
          <a:prstGeom prst="rect">
            <a:avLst/>
          </a:prstGeom>
        </p:spPr>
        <p:txBody>
          <a:bodyPr vert="horz" lIns="68580" tIns="34290" rIns="68580" bIns="3429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rot="5400000">
            <a:off x="7616730" y="1343026"/>
            <a:ext cx="742949" cy="228599"/>
          </a:xfrm>
          <a:prstGeom prst="rect">
            <a:avLst/>
          </a:prstGeom>
        </p:spPr>
        <p:txBody>
          <a:bodyPr vert="horz" lIns="68580" tIns="34290" rIns="68580" bIns="34290" rtlCol="0" anchor="t"/>
          <a:lstStyle>
            <a:lvl1pPr algn="l">
              <a:defRPr sz="800" b="0" i="0">
                <a:solidFill>
                  <a:schemeClr val="tx1">
                    <a:tint val="75000"/>
                    <a:alpha val="60000"/>
                  </a:schemeClr>
                </a:solidFill>
              </a:defRPr>
            </a:lvl1pPr>
          </a:lstStyle>
          <a:p>
            <a:fld id="{4AAD347D-5ACD-4C99-B74B-A9C85AD731AF}" type="datetimeFigureOut">
              <a:rPr lang="en-US" dirty="0"/>
              <a:pPr/>
              <a:t>12/9/2017</a:t>
            </a:fld>
            <a:endParaRPr lang="en-US" dirty="0"/>
          </a:p>
        </p:txBody>
      </p:sp>
      <p:sp>
        <p:nvSpPr>
          <p:cNvPr id="5" name="Footer Placeholder 4"/>
          <p:cNvSpPr>
            <a:spLocks noGrp="1"/>
          </p:cNvSpPr>
          <p:nvPr>
            <p:ph type="ftr" sz="quarter" idx="3"/>
          </p:nvPr>
        </p:nvSpPr>
        <p:spPr>
          <a:xfrm rot="5400000">
            <a:off x="6713680" y="2418973"/>
            <a:ext cx="2894846" cy="228601"/>
          </a:xfrm>
          <a:prstGeom prst="rect">
            <a:avLst/>
          </a:prstGeom>
        </p:spPr>
        <p:txBody>
          <a:bodyPr vert="horz" lIns="68580" tIns="34290" rIns="68580" bIns="34290" rtlCol="0" anchor="b"/>
          <a:lstStyle>
            <a:lvl1pPr algn="l">
              <a:defRPr sz="8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7764406" y="221797"/>
            <a:ext cx="628649" cy="575765"/>
          </a:xfrm>
          <a:prstGeom prst="rect">
            <a:avLst/>
          </a:prstGeom>
        </p:spPr>
        <p:txBody>
          <a:bodyPr vert="horz" lIns="68580" tIns="34290" rIns="68580" bIns="34290" rtlCol="0" anchor="b"/>
          <a:lstStyle>
            <a:lvl1pPr algn="ctr">
              <a:defRPr sz="2100" b="0" i="0">
                <a:solidFill>
                  <a:schemeClr val="tx1">
                    <a:tint val="75000"/>
                  </a:schemeClr>
                </a:solidFill>
              </a:defRPr>
            </a:lvl1pPr>
          </a:lstStyle>
          <a:p>
            <a:fld id="{D57F1E4F-1CFF-5643-939E-02111984F565}" type="slidenum">
              <a:rPr lang="en-US" dirty="0"/>
              <a:pPr/>
              <a:t>‹#›</a:t>
            </a:fld>
            <a:endParaRPr lang="en-US" dirty="0"/>
          </a:p>
        </p:txBody>
      </p:sp>
    </p:spTree>
    <p:extLst>
      <p:ext uri="{BB962C8B-B14F-4D97-AF65-F5344CB8AC3E}">
        <p14:creationId xmlns="" xmlns:p14="http://schemas.microsoft.com/office/powerpoint/2010/main" val="2244149658"/>
      </p:ext>
    </p:extLst>
  </p:cSld>
  <p:clrMap bg1="dk1" tx1="lt1" bg2="dk2" tx2="lt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 id="2147483720" r:id="rId13"/>
    <p:sldLayoutId id="2147483721" r:id="rId14"/>
    <p:sldLayoutId id="2147483722" r:id="rId15"/>
    <p:sldLayoutId id="2147483723" r:id="rId16"/>
    <p:sldLayoutId id="2147483724" r:id="rId17"/>
  </p:sldLayoutIdLst>
  <p:hf sldNum="0" hdr="0" ftr="0" dt="0"/>
  <p:txStyles>
    <p:titleStyle>
      <a:lvl1pPr algn="l" defTabSz="342900" rtl="0" eaLnBrk="1" latinLnBrk="0" hangingPunct="1">
        <a:spcBef>
          <a:spcPct val="0"/>
        </a:spcBef>
        <a:buNone/>
        <a:defRPr sz="3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SzPct val="80000"/>
        <a:buFont typeface="Wingdings 3" charset="2"/>
        <a:buChar char=""/>
        <a:defRPr sz="1500" b="0" i="0" kern="1200">
          <a:solidFill>
            <a:schemeClr val="tx1"/>
          </a:solidFill>
          <a:latin typeface="+mj-lt"/>
          <a:ea typeface="+mj-ea"/>
          <a:cs typeface="+mj-cs"/>
        </a:defRPr>
      </a:lvl1pPr>
      <a:lvl2pPr marL="557213" indent="-214313" algn="l" defTabSz="342900" rtl="0" eaLnBrk="1" latinLnBrk="0" hangingPunct="1">
        <a:spcBef>
          <a:spcPts val="750"/>
        </a:spcBef>
        <a:spcAft>
          <a:spcPts val="0"/>
        </a:spcAft>
        <a:buClr>
          <a:schemeClr val="accent1"/>
        </a:buClr>
        <a:buSzPct val="80000"/>
        <a:buFont typeface="Wingdings 3" charset="2"/>
        <a:buChar char=""/>
        <a:defRPr sz="1400" b="0" i="0" kern="1200">
          <a:solidFill>
            <a:schemeClr val="tx1"/>
          </a:solidFill>
          <a:latin typeface="+mj-lt"/>
          <a:ea typeface="+mj-ea"/>
          <a:cs typeface="+mj-cs"/>
        </a:defRPr>
      </a:lvl2pPr>
      <a:lvl3pPr marL="857250" indent="-171450" algn="l" defTabSz="342900" rtl="0" eaLnBrk="1" latinLnBrk="0" hangingPunct="1">
        <a:spcBef>
          <a:spcPts val="750"/>
        </a:spcBef>
        <a:spcAft>
          <a:spcPts val="0"/>
        </a:spcAft>
        <a:buClr>
          <a:schemeClr val="accent1"/>
        </a:buClr>
        <a:buSzPct val="80000"/>
        <a:buFont typeface="Wingdings 3" charset="2"/>
        <a:buChar char=""/>
        <a:defRPr sz="1200" b="0" i="0" kern="1200">
          <a:solidFill>
            <a:schemeClr val="tx1"/>
          </a:solidFill>
          <a:latin typeface="+mj-lt"/>
          <a:ea typeface="+mj-ea"/>
          <a:cs typeface="+mj-cs"/>
        </a:defRPr>
      </a:lvl3pPr>
      <a:lvl4pPr marL="1200150" indent="-171450" algn="l" defTabSz="342900" rtl="0" eaLnBrk="1" latinLnBrk="0" hangingPunct="1">
        <a:spcBef>
          <a:spcPts val="750"/>
        </a:spcBef>
        <a:spcAft>
          <a:spcPts val="0"/>
        </a:spcAft>
        <a:buClr>
          <a:schemeClr val="accent1"/>
        </a:buClr>
        <a:buSzPct val="80000"/>
        <a:buFont typeface="Wingdings 3" charset="2"/>
        <a:buChar char=""/>
        <a:defRPr sz="1100" b="0" i="0" kern="1200">
          <a:solidFill>
            <a:schemeClr val="tx1"/>
          </a:solidFill>
          <a:latin typeface="+mj-lt"/>
          <a:ea typeface="+mj-ea"/>
          <a:cs typeface="+mj-cs"/>
        </a:defRPr>
      </a:lvl4pPr>
      <a:lvl5pPr marL="1543050" indent="-171450" algn="l" defTabSz="342900" rtl="0" eaLnBrk="1" latinLnBrk="0" hangingPunct="1">
        <a:spcBef>
          <a:spcPts val="750"/>
        </a:spcBef>
        <a:spcAft>
          <a:spcPts val="0"/>
        </a:spcAft>
        <a:buClr>
          <a:schemeClr val="accent1"/>
        </a:buClr>
        <a:buSzPct val="80000"/>
        <a:buFont typeface="Wingdings 3" charset="2"/>
        <a:buChar char=""/>
        <a:defRPr sz="1100" b="0" i="0" kern="1200">
          <a:solidFill>
            <a:schemeClr val="tx1"/>
          </a:solidFill>
          <a:latin typeface="+mj-lt"/>
          <a:ea typeface="+mj-ea"/>
          <a:cs typeface="+mj-cs"/>
        </a:defRPr>
      </a:lvl5pPr>
      <a:lvl6pPr marL="1885950" indent="-171450" algn="l" defTabSz="342900" rtl="0" eaLnBrk="1" latinLnBrk="0" hangingPunct="1">
        <a:spcBef>
          <a:spcPts val="750"/>
        </a:spcBef>
        <a:spcAft>
          <a:spcPts val="0"/>
        </a:spcAft>
        <a:buClr>
          <a:schemeClr val="accent1"/>
        </a:buClr>
        <a:buSzPct val="80000"/>
        <a:buFont typeface="Wingdings 3" charset="2"/>
        <a:buChar char=""/>
        <a:defRPr sz="1100" b="0" i="0" kern="1200">
          <a:solidFill>
            <a:schemeClr val="tx1"/>
          </a:solidFill>
          <a:latin typeface="+mj-lt"/>
          <a:ea typeface="+mj-ea"/>
          <a:cs typeface="+mj-cs"/>
        </a:defRPr>
      </a:lvl6pPr>
      <a:lvl7pPr marL="2228850" indent="-171450" algn="l" defTabSz="342900" rtl="0" eaLnBrk="1" latinLnBrk="0" hangingPunct="1">
        <a:spcBef>
          <a:spcPts val="750"/>
        </a:spcBef>
        <a:spcAft>
          <a:spcPts val="0"/>
        </a:spcAft>
        <a:buClr>
          <a:schemeClr val="accent1"/>
        </a:buClr>
        <a:buSzPct val="80000"/>
        <a:buFont typeface="Wingdings 3" charset="2"/>
        <a:buChar char=""/>
        <a:defRPr sz="1100" b="0" i="0" kern="1200">
          <a:solidFill>
            <a:schemeClr val="tx1"/>
          </a:solidFill>
          <a:latin typeface="+mj-lt"/>
          <a:ea typeface="+mj-ea"/>
          <a:cs typeface="+mj-cs"/>
        </a:defRPr>
      </a:lvl7pPr>
      <a:lvl8pPr marL="2571750" indent="-171450" algn="l" defTabSz="342900" rtl="0" eaLnBrk="1" latinLnBrk="0" hangingPunct="1">
        <a:spcBef>
          <a:spcPts val="750"/>
        </a:spcBef>
        <a:spcAft>
          <a:spcPts val="0"/>
        </a:spcAft>
        <a:buClr>
          <a:schemeClr val="accent1"/>
        </a:buClr>
        <a:buSzPct val="80000"/>
        <a:buFont typeface="Wingdings 3" charset="2"/>
        <a:buChar char=""/>
        <a:defRPr sz="1100" b="0" i="0" kern="1200">
          <a:solidFill>
            <a:schemeClr val="tx1"/>
          </a:solidFill>
          <a:latin typeface="+mj-lt"/>
          <a:ea typeface="+mj-ea"/>
          <a:cs typeface="+mj-cs"/>
        </a:defRPr>
      </a:lvl8pPr>
      <a:lvl9pPr marL="2914650" indent="-171450" algn="l" defTabSz="342900" rtl="0" eaLnBrk="1" latinLnBrk="0" hangingPunct="1">
        <a:spcBef>
          <a:spcPts val="750"/>
        </a:spcBef>
        <a:spcAft>
          <a:spcPts val="0"/>
        </a:spcAft>
        <a:buClr>
          <a:schemeClr val="accent1"/>
        </a:buClr>
        <a:buSzPct val="80000"/>
        <a:buFont typeface="Wingdings 3" charset="2"/>
        <a:buChar char=""/>
        <a:defRPr sz="1100" b="0" i="0" kern="1200">
          <a:solidFill>
            <a:schemeClr val="tx1"/>
          </a:solidFill>
          <a:latin typeface="+mj-lt"/>
          <a:ea typeface="+mj-ea"/>
          <a:cs typeface="+mj-cs"/>
        </a:defRPr>
      </a:lvl9pPr>
    </p:bodyStyle>
    <p:otherStyle>
      <a:defPPr>
        <a:defRPr lang="en-US"/>
      </a:defPPr>
      <a:lvl1pPr marL="0" algn="l" defTabSz="342900" rtl="0" eaLnBrk="1" latinLnBrk="0" hangingPunct="1">
        <a:defRPr sz="1400" kern="1200">
          <a:solidFill>
            <a:schemeClr val="tx1"/>
          </a:solidFill>
          <a:latin typeface="+mn-lt"/>
          <a:ea typeface="+mn-ea"/>
          <a:cs typeface="+mn-cs"/>
        </a:defRPr>
      </a:lvl1pPr>
      <a:lvl2pPr marL="342900" algn="l" defTabSz="342900" rtl="0" eaLnBrk="1" latinLnBrk="0" hangingPunct="1">
        <a:defRPr sz="1400" kern="1200">
          <a:solidFill>
            <a:schemeClr val="tx1"/>
          </a:solidFill>
          <a:latin typeface="+mn-lt"/>
          <a:ea typeface="+mn-ea"/>
          <a:cs typeface="+mn-cs"/>
        </a:defRPr>
      </a:lvl2pPr>
      <a:lvl3pPr marL="685800" algn="l" defTabSz="342900" rtl="0" eaLnBrk="1" latinLnBrk="0" hangingPunct="1">
        <a:defRPr sz="1400" kern="1200">
          <a:solidFill>
            <a:schemeClr val="tx1"/>
          </a:solidFill>
          <a:latin typeface="+mn-lt"/>
          <a:ea typeface="+mn-ea"/>
          <a:cs typeface="+mn-cs"/>
        </a:defRPr>
      </a:lvl3pPr>
      <a:lvl4pPr marL="1028700" algn="l" defTabSz="342900" rtl="0" eaLnBrk="1" latinLnBrk="0" hangingPunct="1">
        <a:defRPr sz="1400" kern="1200">
          <a:solidFill>
            <a:schemeClr val="tx1"/>
          </a:solidFill>
          <a:latin typeface="+mn-lt"/>
          <a:ea typeface="+mn-ea"/>
          <a:cs typeface="+mn-cs"/>
        </a:defRPr>
      </a:lvl4pPr>
      <a:lvl5pPr marL="1371600" algn="l" defTabSz="342900" rtl="0" eaLnBrk="1" latinLnBrk="0" hangingPunct="1">
        <a:defRPr sz="1400" kern="1200">
          <a:solidFill>
            <a:schemeClr val="tx1"/>
          </a:solidFill>
          <a:latin typeface="+mn-lt"/>
          <a:ea typeface="+mn-ea"/>
          <a:cs typeface="+mn-cs"/>
        </a:defRPr>
      </a:lvl5pPr>
      <a:lvl6pPr marL="1714500" algn="l" defTabSz="342900" rtl="0" eaLnBrk="1" latinLnBrk="0" hangingPunct="1">
        <a:defRPr sz="1400" kern="1200">
          <a:solidFill>
            <a:schemeClr val="tx1"/>
          </a:solidFill>
          <a:latin typeface="+mn-lt"/>
          <a:ea typeface="+mn-ea"/>
          <a:cs typeface="+mn-cs"/>
        </a:defRPr>
      </a:lvl6pPr>
      <a:lvl7pPr marL="2057400" algn="l" defTabSz="342900" rtl="0" eaLnBrk="1" latinLnBrk="0" hangingPunct="1">
        <a:defRPr sz="1400" kern="1200">
          <a:solidFill>
            <a:schemeClr val="tx1"/>
          </a:solidFill>
          <a:latin typeface="+mn-lt"/>
          <a:ea typeface="+mn-ea"/>
          <a:cs typeface="+mn-cs"/>
        </a:defRPr>
      </a:lvl7pPr>
      <a:lvl8pPr marL="2400300" algn="l" defTabSz="342900" rtl="0" eaLnBrk="1" latinLnBrk="0" hangingPunct="1">
        <a:defRPr sz="1400" kern="1200">
          <a:solidFill>
            <a:schemeClr val="tx1"/>
          </a:solidFill>
          <a:latin typeface="+mn-lt"/>
          <a:ea typeface="+mn-ea"/>
          <a:cs typeface="+mn-cs"/>
        </a:defRPr>
      </a:lvl8pPr>
      <a:lvl9pPr marL="2743200" algn="l" defTabSz="3429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4477" y="1085850"/>
            <a:ext cx="8025319" cy="2497186"/>
          </a:xfrm>
        </p:spPr>
        <p:txBody>
          <a:bodyPr/>
          <a:lstStyle/>
          <a:p>
            <a:r>
              <a:rPr lang="en-US" sz="6000" dirty="0" smtClean="0"/>
              <a:t>1 Samuel</a:t>
            </a:r>
            <a:endParaRPr lang="en-US" sz="6000" dirty="0"/>
          </a:p>
        </p:txBody>
      </p:sp>
      <p:sp>
        <p:nvSpPr>
          <p:cNvPr id="3" name="Subtitle 2"/>
          <p:cNvSpPr>
            <a:spLocks noGrp="1"/>
          </p:cNvSpPr>
          <p:nvPr>
            <p:ph type="subTitle" idx="1"/>
          </p:nvPr>
        </p:nvSpPr>
        <p:spPr>
          <a:xfrm>
            <a:off x="603099" y="3583035"/>
            <a:ext cx="6425144" cy="646065"/>
          </a:xfrm>
        </p:spPr>
        <p:txBody>
          <a:bodyPr>
            <a:normAutofit/>
          </a:bodyPr>
          <a:lstStyle/>
          <a:p>
            <a:r>
              <a:rPr lang="en-US" sz="1800" dirty="0" smtClean="0"/>
              <a:t>“The LORD Does Not See As Man Sees” (16:7)</a:t>
            </a:r>
            <a:endParaRPr lang="en-US" sz="1800" dirty="0"/>
          </a:p>
        </p:txBody>
      </p:sp>
    </p:spTree>
    <p:extLst>
      <p:ext uri="{BB962C8B-B14F-4D97-AF65-F5344CB8AC3E}">
        <p14:creationId xmlns="" xmlns:p14="http://schemas.microsoft.com/office/powerpoint/2010/main" val="2299734367"/>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84584" y="339538"/>
            <a:ext cx="7053542" cy="574862"/>
          </a:xfrm>
        </p:spPr>
        <p:txBody>
          <a:bodyPr/>
          <a:lstStyle/>
          <a:p>
            <a:r>
              <a:rPr lang="en-CA" dirty="0" smtClean="0"/>
              <a:t>1 Samuel 18</a:t>
            </a:r>
            <a:endParaRPr lang="en-CA" dirty="0"/>
          </a:p>
        </p:txBody>
      </p:sp>
      <p:sp>
        <p:nvSpPr>
          <p:cNvPr id="8" name="Content Placeholder 7"/>
          <p:cNvSpPr>
            <a:spLocks noGrp="1"/>
          </p:cNvSpPr>
          <p:nvPr>
            <p:ph idx="1"/>
          </p:nvPr>
        </p:nvSpPr>
        <p:spPr>
          <a:xfrm>
            <a:off x="344245" y="1161826"/>
            <a:ext cx="8477026" cy="3603811"/>
          </a:xfrm>
        </p:spPr>
        <p:txBody>
          <a:bodyPr/>
          <a:lstStyle/>
          <a:p>
            <a:pPr>
              <a:spcAft>
                <a:spcPts val="600"/>
              </a:spcAft>
            </a:pPr>
            <a:r>
              <a:rPr lang="en-CA" b="1" dirty="0" smtClean="0"/>
              <a:t>Jonathan and David make a covenant.</a:t>
            </a:r>
          </a:p>
          <a:p>
            <a:pPr>
              <a:spcAft>
                <a:spcPts val="600"/>
              </a:spcAft>
              <a:buNone/>
            </a:pPr>
            <a:r>
              <a:rPr lang="en-CA" sz="1300" i="1" dirty="0" smtClean="0"/>
              <a:t>“So David went out wherever Saul sent him, and </a:t>
            </a:r>
            <a:r>
              <a:rPr lang="en-CA" sz="1300" b="1" i="1" dirty="0" smtClean="0">
                <a:solidFill>
                  <a:srgbClr val="FFFF00"/>
                </a:solidFill>
              </a:rPr>
              <a:t>behaved wisely</a:t>
            </a:r>
            <a:r>
              <a:rPr lang="en-CA" sz="1300" i="1" dirty="0" smtClean="0"/>
              <a:t>.  And Saul set him over the men of war, and he was accepted in the sight of all the people and also in the sight of Saul’s servants.” </a:t>
            </a:r>
            <a:r>
              <a:rPr lang="en-CA" sz="1300" dirty="0" smtClean="0"/>
              <a:t>(v.5)</a:t>
            </a:r>
          </a:p>
          <a:p>
            <a:pPr>
              <a:spcAft>
                <a:spcPts val="600"/>
              </a:spcAft>
            </a:pPr>
            <a:r>
              <a:rPr lang="en-CA" b="1" dirty="0" smtClean="0"/>
              <a:t>The people celebrate David.  Saul becomes angry, and tries to kill him directly.</a:t>
            </a:r>
          </a:p>
          <a:p>
            <a:pPr>
              <a:spcAft>
                <a:spcPts val="600"/>
              </a:spcAft>
              <a:buNone/>
            </a:pPr>
            <a:r>
              <a:rPr lang="en-CA" sz="1300" i="1" dirty="0" smtClean="0"/>
              <a:t>“Now Saul was afraid of David, because the LORD was with him, but had departed from Saul … And David </a:t>
            </a:r>
            <a:r>
              <a:rPr lang="en-CA" sz="1300" b="1" i="1" dirty="0" smtClean="0">
                <a:solidFill>
                  <a:srgbClr val="FFFF00"/>
                </a:solidFill>
              </a:rPr>
              <a:t>behaved wisely </a:t>
            </a:r>
            <a:r>
              <a:rPr lang="en-CA" sz="1300" i="1" dirty="0" smtClean="0"/>
              <a:t>in all his ways, and the LORD was with him.  Therefore, when Saul saw that he behaved very wisely, he was afraid of him.  But all Israel and Judah loved David, because he went out and came in before them.”</a:t>
            </a:r>
            <a:r>
              <a:rPr lang="en-CA" sz="1300" dirty="0" smtClean="0"/>
              <a:t> (v.12, 14-16)</a:t>
            </a:r>
          </a:p>
          <a:p>
            <a:pPr>
              <a:spcAft>
                <a:spcPts val="600"/>
              </a:spcAft>
            </a:pPr>
            <a:r>
              <a:rPr lang="en-CA" b="1" dirty="0" smtClean="0"/>
              <a:t>Saul tries to manipulate David’s death through his daughters.  Michel loves David.</a:t>
            </a:r>
          </a:p>
          <a:p>
            <a:pPr>
              <a:spcAft>
                <a:spcPts val="600"/>
              </a:spcAft>
              <a:buNone/>
            </a:pPr>
            <a:r>
              <a:rPr lang="en-CA" sz="1300" i="1" dirty="0" smtClean="0"/>
              <a:t>“Thus Saul was still more afraid of David.  So Saul became David’s enemy continually … And so it was, whenever they went out, that David </a:t>
            </a:r>
            <a:r>
              <a:rPr lang="en-CA" sz="1300" b="1" i="1" dirty="0" smtClean="0">
                <a:solidFill>
                  <a:srgbClr val="FFFF00"/>
                </a:solidFill>
              </a:rPr>
              <a:t>behaved more wisely</a:t>
            </a:r>
            <a:r>
              <a:rPr lang="en-CA" sz="1300" i="1" dirty="0" smtClean="0"/>
              <a:t> than all the servants of Saul, so that his name became highly esteemed.”</a:t>
            </a:r>
            <a:r>
              <a:rPr lang="en-CA" sz="1300" dirty="0" smtClean="0"/>
              <a:t> (v.29-30, cf. v.23)</a:t>
            </a:r>
          </a:p>
          <a:p>
            <a:pPr>
              <a:spcAft>
                <a:spcPts val="600"/>
              </a:spcAft>
              <a:buNone/>
            </a:pPr>
            <a:endParaRPr lang="en-CA" sz="1400"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84584" y="339538"/>
            <a:ext cx="7053542" cy="574862"/>
          </a:xfrm>
        </p:spPr>
        <p:txBody>
          <a:bodyPr/>
          <a:lstStyle/>
          <a:p>
            <a:r>
              <a:rPr lang="en-CA" dirty="0" smtClean="0"/>
              <a:t>1 Samuel 19</a:t>
            </a:r>
            <a:endParaRPr lang="en-CA" dirty="0"/>
          </a:p>
        </p:txBody>
      </p:sp>
      <p:sp>
        <p:nvSpPr>
          <p:cNvPr id="8" name="Content Placeholder 7"/>
          <p:cNvSpPr>
            <a:spLocks noGrp="1"/>
          </p:cNvSpPr>
          <p:nvPr>
            <p:ph idx="1"/>
          </p:nvPr>
        </p:nvSpPr>
        <p:spPr>
          <a:xfrm>
            <a:off x="344245" y="1161826"/>
            <a:ext cx="8477026" cy="1495313"/>
          </a:xfrm>
        </p:spPr>
        <p:txBody>
          <a:bodyPr>
            <a:normAutofit/>
          </a:bodyPr>
          <a:lstStyle/>
          <a:p>
            <a:pPr marL="342900" indent="-342900">
              <a:spcAft>
                <a:spcPts val="600"/>
              </a:spcAft>
              <a:buFont typeface="+mj-lt"/>
              <a:buAutoNum type="arabicPeriod"/>
            </a:pPr>
            <a:r>
              <a:rPr lang="en-CA" sz="1800" dirty="0" smtClean="0"/>
              <a:t>Jonathan and David (V.1-7)</a:t>
            </a:r>
          </a:p>
          <a:p>
            <a:pPr marL="342900" indent="-342900">
              <a:spcAft>
                <a:spcPts val="600"/>
              </a:spcAft>
              <a:buFont typeface="+mj-lt"/>
              <a:buAutoNum type="arabicPeriod"/>
            </a:pPr>
            <a:r>
              <a:rPr lang="en-CA" sz="1800" dirty="0" smtClean="0"/>
              <a:t>Michel and David (V.8-17)</a:t>
            </a:r>
          </a:p>
          <a:p>
            <a:pPr marL="342900" indent="-342900">
              <a:spcAft>
                <a:spcPts val="600"/>
              </a:spcAft>
              <a:buFont typeface="+mj-lt"/>
              <a:buAutoNum type="arabicPeriod"/>
            </a:pPr>
            <a:r>
              <a:rPr lang="en-CA" sz="1800" dirty="0" smtClean="0"/>
              <a:t>Samuel and David (V.18-24)</a:t>
            </a:r>
            <a:endParaRPr lang="en-CA" sz="1800" dirty="0"/>
          </a:p>
        </p:txBody>
      </p:sp>
      <p:sp>
        <p:nvSpPr>
          <p:cNvPr id="4" name="Content Placeholder 7"/>
          <p:cNvSpPr txBox="1">
            <a:spLocks/>
          </p:cNvSpPr>
          <p:nvPr/>
        </p:nvSpPr>
        <p:spPr>
          <a:xfrm>
            <a:off x="475129" y="2614108"/>
            <a:ext cx="8477026" cy="2302137"/>
          </a:xfrm>
          <a:prstGeom prst="rect">
            <a:avLst/>
          </a:prstGeom>
        </p:spPr>
        <p:txBody>
          <a:bodyPr vert="horz" lIns="68580" tIns="34290" rIns="68580" bIns="34290" rtlCol="0">
            <a:normAutofit fontScale="62500" lnSpcReduction="20000"/>
          </a:bodyPr>
          <a:lstStyle/>
          <a:p>
            <a:pPr marL="342900" lvl="0" indent="-342900">
              <a:spcBef>
                <a:spcPts val="750"/>
              </a:spcBef>
              <a:spcAft>
                <a:spcPts val="600"/>
              </a:spcAft>
              <a:buClr>
                <a:schemeClr val="accent1"/>
              </a:buClr>
              <a:buSzPct val="80000"/>
            </a:pPr>
            <a:r>
              <a:rPr lang="en-CA" sz="2400" b="1" baseline="30000" dirty="0" smtClean="0">
                <a:solidFill>
                  <a:srgbClr val="FFFF00"/>
                </a:solidFill>
              </a:rPr>
              <a:t>11 </a:t>
            </a:r>
            <a:r>
              <a:rPr lang="en-CA" sz="2400" dirty="0" smtClean="0">
                <a:solidFill>
                  <a:srgbClr val="FFFF00"/>
                </a:solidFill>
              </a:rPr>
              <a:t>Kill them not, lest my people forget;</a:t>
            </a:r>
            <a:br>
              <a:rPr lang="en-CA" sz="2400" dirty="0" smtClean="0">
                <a:solidFill>
                  <a:srgbClr val="FFFF00"/>
                </a:solidFill>
              </a:rPr>
            </a:br>
            <a:r>
              <a:rPr lang="en-CA" sz="2400" dirty="0" smtClean="0">
                <a:solidFill>
                  <a:srgbClr val="FFFF00"/>
                </a:solidFill>
              </a:rPr>
              <a:t>    make them </a:t>
            </a:r>
            <a:r>
              <a:rPr lang="en-CA" sz="2400" b="1" dirty="0" smtClean="0">
                <a:solidFill>
                  <a:srgbClr val="FFFF00"/>
                </a:solidFill>
              </a:rPr>
              <a:t>totter</a:t>
            </a:r>
            <a:r>
              <a:rPr lang="en-CA" sz="2400" dirty="0" smtClean="0">
                <a:solidFill>
                  <a:srgbClr val="FFFF00"/>
                </a:solidFill>
              </a:rPr>
              <a:t> by your power and bring them down,</a:t>
            </a:r>
            <a:br>
              <a:rPr lang="en-CA" sz="2400" dirty="0" smtClean="0">
                <a:solidFill>
                  <a:srgbClr val="FFFF00"/>
                </a:solidFill>
              </a:rPr>
            </a:br>
            <a:r>
              <a:rPr lang="en-CA" sz="2400" dirty="0" smtClean="0">
                <a:solidFill>
                  <a:srgbClr val="FFFF00"/>
                </a:solidFill>
              </a:rPr>
              <a:t>    O Lord, our shield!</a:t>
            </a:r>
          </a:p>
          <a:p>
            <a:pPr marL="342900" lvl="0" indent="-342900">
              <a:spcBef>
                <a:spcPts val="750"/>
              </a:spcBef>
              <a:spcAft>
                <a:spcPts val="600"/>
              </a:spcAft>
              <a:buClr>
                <a:schemeClr val="accent1"/>
              </a:buClr>
              <a:buSzPct val="80000"/>
            </a:pPr>
            <a:r>
              <a:rPr lang="en-CA" sz="2400" b="1" baseline="30000" dirty="0" smtClean="0">
                <a:solidFill>
                  <a:srgbClr val="FFFF00"/>
                </a:solidFill>
              </a:rPr>
              <a:t>12 </a:t>
            </a:r>
            <a:r>
              <a:rPr lang="en-CA" sz="2400" dirty="0" smtClean="0">
                <a:solidFill>
                  <a:srgbClr val="FFFF00"/>
                </a:solidFill>
              </a:rPr>
              <a:t>For the sin of their mouths, the words of their lips,</a:t>
            </a:r>
            <a:br>
              <a:rPr lang="en-CA" sz="2400" dirty="0" smtClean="0">
                <a:solidFill>
                  <a:srgbClr val="FFFF00"/>
                </a:solidFill>
              </a:rPr>
            </a:br>
            <a:r>
              <a:rPr lang="en-CA" sz="2400" dirty="0" smtClean="0">
                <a:solidFill>
                  <a:srgbClr val="FFFF00"/>
                </a:solidFill>
              </a:rPr>
              <a:t>    let them be trapped in their pride.</a:t>
            </a:r>
            <a:br>
              <a:rPr lang="en-CA" sz="2400" dirty="0" smtClean="0">
                <a:solidFill>
                  <a:srgbClr val="FFFF00"/>
                </a:solidFill>
              </a:rPr>
            </a:br>
            <a:r>
              <a:rPr lang="en-CA" sz="2400" dirty="0" smtClean="0">
                <a:solidFill>
                  <a:srgbClr val="FFFF00"/>
                </a:solidFill>
              </a:rPr>
              <a:t>For the cursing and lies that they utter,</a:t>
            </a:r>
          </a:p>
          <a:p>
            <a:pPr marL="342900" lvl="0" indent="-342900">
              <a:spcBef>
                <a:spcPts val="750"/>
              </a:spcBef>
              <a:spcAft>
                <a:spcPts val="600"/>
              </a:spcAft>
              <a:buClr>
                <a:schemeClr val="accent1"/>
              </a:buClr>
              <a:buSzPct val="80000"/>
            </a:pPr>
            <a:r>
              <a:rPr lang="en-CA" sz="2400" b="1" baseline="30000" dirty="0" smtClean="0">
                <a:solidFill>
                  <a:srgbClr val="FFFF00"/>
                </a:solidFill>
              </a:rPr>
              <a:t>13 </a:t>
            </a:r>
            <a:r>
              <a:rPr lang="en-CA" sz="2400" dirty="0" smtClean="0">
                <a:solidFill>
                  <a:srgbClr val="FFFF00"/>
                </a:solidFill>
              </a:rPr>
              <a:t>    consume them in wrath;</a:t>
            </a:r>
            <a:br>
              <a:rPr lang="en-CA" sz="2400" dirty="0" smtClean="0">
                <a:solidFill>
                  <a:srgbClr val="FFFF00"/>
                </a:solidFill>
              </a:rPr>
            </a:br>
            <a:r>
              <a:rPr lang="en-CA" sz="2400" dirty="0" smtClean="0">
                <a:solidFill>
                  <a:srgbClr val="FFFF00"/>
                </a:solidFill>
              </a:rPr>
              <a:t>    consume them till they are no more,</a:t>
            </a:r>
            <a:br>
              <a:rPr lang="en-CA" sz="2400" dirty="0" smtClean="0">
                <a:solidFill>
                  <a:srgbClr val="FFFF00"/>
                </a:solidFill>
              </a:rPr>
            </a:br>
            <a:r>
              <a:rPr lang="en-CA" sz="2400" dirty="0" smtClean="0">
                <a:solidFill>
                  <a:srgbClr val="FFFF00"/>
                </a:solidFill>
              </a:rPr>
              <a:t>that they may know that God rules over Jacob</a:t>
            </a:r>
            <a:br>
              <a:rPr lang="en-CA" sz="2400" dirty="0" smtClean="0">
                <a:solidFill>
                  <a:srgbClr val="FFFF00"/>
                </a:solidFill>
              </a:rPr>
            </a:br>
            <a:r>
              <a:rPr lang="en-CA" sz="2400" dirty="0" smtClean="0">
                <a:solidFill>
                  <a:srgbClr val="FFFF00"/>
                </a:solidFill>
              </a:rPr>
              <a:t>    to the ends of the earth. </a:t>
            </a:r>
            <a:r>
              <a:rPr lang="en-CA" sz="2400" i="1" dirty="0" smtClean="0">
                <a:solidFill>
                  <a:srgbClr val="FFFF00"/>
                </a:solidFill>
              </a:rPr>
              <a:t>Selah  </a:t>
            </a:r>
            <a:r>
              <a:rPr lang="en-CA" sz="2400" b="1" dirty="0" smtClean="0"/>
              <a:t>(Psalm 59, ESV)</a:t>
            </a:r>
            <a:endParaRPr kumimoji="0" lang="en-CA" sz="2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1 Samuel 20</a:t>
            </a:r>
            <a:endParaRPr lang="en-CA" dirty="0"/>
          </a:p>
        </p:txBody>
      </p:sp>
      <p:sp>
        <p:nvSpPr>
          <p:cNvPr id="3" name="Text Placeholder 2"/>
          <p:cNvSpPr>
            <a:spLocks noGrp="1"/>
          </p:cNvSpPr>
          <p:nvPr>
            <p:ph type="body" idx="1"/>
          </p:nvPr>
        </p:nvSpPr>
        <p:spPr/>
        <p:txBody>
          <a:bodyPr/>
          <a:lstStyle/>
          <a:p>
            <a:r>
              <a:rPr lang="en-CA" dirty="0" smtClean="0"/>
              <a:t>THE SECURITY OF A COVENANT OF THE LORD</a:t>
            </a:r>
            <a:endParaRPr lang="en-CA"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584" y="339538"/>
            <a:ext cx="7053542" cy="628650"/>
          </a:xfrm>
        </p:spPr>
        <p:txBody>
          <a:bodyPr/>
          <a:lstStyle/>
          <a:p>
            <a:r>
              <a:rPr lang="en-CA" dirty="0" smtClean="0"/>
              <a:t>1 Samuel 21</a:t>
            </a:r>
            <a:endParaRPr lang="en-CA" dirty="0"/>
          </a:p>
        </p:txBody>
      </p:sp>
      <p:sp>
        <p:nvSpPr>
          <p:cNvPr id="3" name="Content Placeholder 2"/>
          <p:cNvSpPr>
            <a:spLocks noGrp="1"/>
          </p:cNvSpPr>
          <p:nvPr>
            <p:ph idx="1"/>
          </p:nvPr>
        </p:nvSpPr>
        <p:spPr>
          <a:xfrm>
            <a:off x="602427" y="1011219"/>
            <a:ext cx="7906871" cy="3675081"/>
          </a:xfrm>
        </p:spPr>
        <p:txBody>
          <a:bodyPr/>
          <a:lstStyle/>
          <a:p>
            <a:r>
              <a:rPr lang="en-CA" dirty="0" smtClean="0"/>
              <a:t>V.1-3:  </a:t>
            </a:r>
            <a:r>
              <a:rPr lang="en-CA" i="1" dirty="0" smtClean="0"/>
              <a:t>Was this ok?</a:t>
            </a:r>
            <a:endParaRPr lang="en-CA" dirty="0" smtClean="0"/>
          </a:p>
          <a:p>
            <a:pPr lvl="1"/>
            <a:r>
              <a:rPr lang="en-CA" dirty="0" smtClean="0"/>
              <a:t>How about Abraham/Isaac? (Gen. 12, 20, 26).  How about Peter? (Matt. 26:69-75)</a:t>
            </a:r>
          </a:p>
          <a:p>
            <a:pPr lvl="1"/>
            <a:r>
              <a:rPr lang="en-CA" dirty="0" smtClean="0"/>
              <a:t>Leviticus 19:11</a:t>
            </a:r>
          </a:p>
          <a:p>
            <a:r>
              <a:rPr lang="en-CA" dirty="0" smtClean="0"/>
              <a:t>V.4-6: </a:t>
            </a:r>
            <a:r>
              <a:rPr lang="en-CA" i="1" dirty="0" smtClean="0"/>
              <a:t>Was this ok?</a:t>
            </a:r>
            <a:endParaRPr lang="en-CA" dirty="0" smtClean="0"/>
          </a:p>
          <a:p>
            <a:pPr lvl="1"/>
            <a:r>
              <a:rPr lang="en-CA" dirty="0" smtClean="0"/>
              <a:t>What was to be done with the showbread?</a:t>
            </a:r>
          </a:p>
          <a:p>
            <a:pPr lvl="1"/>
            <a:r>
              <a:rPr lang="en-CA" dirty="0" smtClean="0"/>
              <a:t>What did Jesus say? (Matt. 12:4)</a:t>
            </a:r>
          </a:p>
          <a:p>
            <a:r>
              <a:rPr lang="en-CA" dirty="0" smtClean="0"/>
              <a:t>V.8-9: </a:t>
            </a:r>
            <a:r>
              <a:rPr lang="en-CA" i="1" dirty="0" smtClean="0"/>
              <a:t>Was this ok?</a:t>
            </a:r>
            <a:endParaRPr lang="en-CA" dirty="0" smtClean="0"/>
          </a:p>
          <a:p>
            <a:r>
              <a:rPr lang="en-CA" dirty="0" smtClean="0"/>
              <a:t>V.10-15</a:t>
            </a:r>
          </a:p>
          <a:p>
            <a:pPr lvl="1"/>
            <a:r>
              <a:rPr lang="en-CA" dirty="0" smtClean="0"/>
              <a:t>What new state are we watching David in?  How is he responding?</a:t>
            </a:r>
          </a:p>
          <a:p>
            <a:pPr lvl="1"/>
            <a:r>
              <a:rPr lang="en-CA" dirty="0" smtClean="0"/>
              <a:t>If David is sinning, why isn’t God taking away the kingship from him?</a:t>
            </a:r>
          </a:p>
          <a:p>
            <a:pPr lvl="1"/>
            <a:r>
              <a:rPr lang="en-CA" dirty="0" smtClean="0"/>
              <a:t>See Psalm 34.</a:t>
            </a:r>
            <a:endParaRPr lang="en-CA"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000"/>
                                        <p:tgtEl>
                                          <p:spTgt spid="3">
                                            <p:txEl>
                                              <p:pRg st="6" end="6"/>
                                            </p:txEl>
                                          </p:spTgt>
                                        </p:tgtEl>
                                      </p:cBhvr>
                                    </p:animEffect>
                                    <p:anim calcmode="lin" valueType="num">
                                      <p:cBhvr>
                                        <p:cTn id="4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fade">
                                      <p:cBhvr>
                                        <p:cTn id="48" dur="1000"/>
                                        <p:tgtEl>
                                          <p:spTgt spid="3">
                                            <p:txEl>
                                              <p:pRg st="7" end="7"/>
                                            </p:txEl>
                                          </p:spTgt>
                                        </p:tgtEl>
                                      </p:cBhvr>
                                    </p:animEffect>
                                    <p:anim calcmode="lin" valueType="num">
                                      <p:cBhvr>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7" end="7"/>
                                            </p:txEl>
                                          </p:spTgt>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Effect transition="in" filter="fade">
                                      <p:cBhvr>
                                        <p:cTn id="53" dur="1000"/>
                                        <p:tgtEl>
                                          <p:spTgt spid="3">
                                            <p:txEl>
                                              <p:pRg st="8" end="8"/>
                                            </p:txEl>
                                          </p:spTgt>
                                        </p:tgtEl>
                                      </p:cBhvr>
                                    </p:animEffect>
                                    <p:anim calcmode="lin" valueType="num">
                                      <p:cBhvr>
                                        <p:cTn id="5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0"/>
                                  </p:stCondLst>
                                  <p:childTnLst>
                                    <p:set>
                                      <p:cBhvr>
                                        <p:cTn id="57" dur="1" fill="hold">
                                          <p:stCondLst>
                                            <p:cond delay="0"/>
                                          </p:stCondLst>
                                        </p:cTn>
                                        <p:tgtEl>
                                          <p:spTgt spid="3">
                                            <p:txEl>
                                              <p:pRg st="9" end="9"/>
                                            </p:txEl>
                                          </p:spTgt>
                                        </p:tgtEl>
                                        <p:attrNameLst>
                                          <p:attrName>style.visibility</p:attrName>
                                        </p:attrNameLst>
                                      </p:cBhvr>
                                      <p:to>
                                        <p:strVal val="visible"/>
                                      </p:to>
                                    </p:set>
                                    <p:animEffect transition="in" filter="fade">
                                      <p:cBhvr>
                                        <p:cTn id="58" dur="1000"/>
                                        <p:tgtEl>
                                          <p:spTgt spid="3">
                                            <p:txEl>
                                              <p:pRg st="9" end="9"/>
                                            </p:txEl>
                                          </p:spTgt>
                                        </p:tgtEl>
                                      </p:cBhvr>
                                    </p:animEffect>
                                    <p:anim calcmode="lin" valueType="num">
                                      <p:cBhvr>
                                        <p:cTn id="59"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0" dur="1000" fill="hold"/>
                                        <p:tgtEl>
                                          <p:spTgt spid="3">
                                            <p:txEl>
                                              <p:pRg st="9" end="9"/>
                                            </p:txEl>
                                          </p:spTgt>
                                        </p:tgtEl>
                                        <p:attrNameLst>
                                          <p:attrName>ppt_y</p:attrName>
                                        </p:attrNameLst>
                                      </p:cBhvr>
                                      <p:tavLst>
                                        <p:tav tm="0">
                                          <p:val>
                                            <p:strVal val="#ppt_y+.1"/>
                                          </p:val>
                                        </p:tav>
                                        <p:tav tm="100000">
                                          <p:val>
                                            <p:strVal val="#ppt_y"/>
                                          </p:val>
                                        </p:tav>
                                      </p:tavLst>
                                    </p:anim>
                                  </p:childTnLst>
                                </p:cTn>
                              </p:par>
                              <p:par>
                                <p:cTn id="61" presetID="42" presetClass="entr" presetSubtype="0" fill="hold" grpId="0" nodeType="withEffect">
                                  <p:stCondLst>
                                    <p:cond delay="0"/>
                                  </p:stCondLst>
                                  <p:childTnLst>
                                    <p:set>
                                      <p:cBhvr>
                                        <p:cTn id="62" dur="1" fill="hold">
                                          <p:stCondLst>
                                            <p:cond delay="0"/>
                                          </p:stCondLst>
                                        </p:cTn>
                                        <p:tgtEl>
                                          <p:spTgt spid="3">
                                            <p:txEl>
                                              <p:pRg st="10" end="10"/>
                                            </p:txEl>
                                          </p:spTgt>
                                        </p:tgtEl>
                                        <p:attrNameLst>
                                          <p:attrName>style.visibility</p:attrName>
                                        </p:attrNameLst>
                                      </p:cBhvr>
                                      <p:to>
                                        <p:strVal val="visible"/>
                                      </p:to>
                                    </p:set>
                                    <p:animEffect transition="in" filter="fade">
                                      <p:cBhvr>
                                        <p:cTn id="63" dur="1000"/>
                                        <p:tgtEl>
                                          <p:spTgt spid="3">
                                            <p:txEl>
                                              <p:pRg st="10" end="10"/>
                                            </p:txEl>
                                          </p:spTgt>
                                        </p:tgtEl>
                                      </p:cBhvr>
                                    </p:animEffect>
                                    <p:anim calcmode="lin" valueType="num">
                                      <p:cBhvr>
                                        <p:cTn id="64"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584" y="178168"/>
            <a:ext cx="7053542" cy="628650"/>
          </a:xfrm>
        </p:spPr>
        <p:txBody>
          <a:bodyPr/>
          <a:lstStyle/>
          <a:p>
            <a:r>
              <a:rPr lang="en-CA" dirty="0" smtClean="0"/>
              <a:t>1 Samuel 22:1-5</a:t>
            </a:r>
            <a:endParaRPr lang="en-CA" dirty="0"/>
          </a:p>
        </p:txBody>
      </p:sp>
      <p:sp>
        <p:nvSpPr>
          <p:cNvPr id="3" name="Content Placeholder 2"/>
          <p:cNvSpPr>
            <a:spLocks noGrp="1"/>
          </p:cNvSpPr>
          <p:nvPr>
            <p:ph idx="1"/>
          </p:nvPr>
        </p:nvSpPr>
        <p:spPr>
          <a:xfrm>
            <a:off x="805969" y="829679"/>
            <a:ext cx="6709906" cy="3146611"/>
          </a:xfrm>
        </p:spPr>
        <p:txBody>
          <a:bodyPr>
            <a:noAutofit/>
          </a:bodyPr>
          <a:lstStyle/>
          <a:p>
            <a:pPr>
              <a:buNone/>
            </a:pPr>
            <a:r>
              <a:rPr lang="en-CA" sz="1600" b="1" baseline="30000" dirty="0" smtClean="0"/>
              <a:t>1</a:t>
            </a:r>
            <a:r>
              <a:rPr lang="en-CA" sz="1600" b="1" dirty="0" smtClean="0"/>
              <a:t> </a:t>
            </a:r>
            <a:r>
              <a:rPr lang="en-CA" sz="1600" dirty="0" smtClean="0"/>
              <a:t>David therefore departed thence, and escaped to the cave </a:t>
            </a:r>
            <a:r>
              <a:rPr lang="en-CA" sz="1600" dirty="0" err="1" smtClean="0"/>
              <a:t>Adullam</a:t>
            </a:r>
            <a:r>
              <a:rPr lang="en-CA" sz="1600" dirty="0" smtClean="0"/>
              <a:t>: and when his brethren and all his father's house heard it, they went down thither to him.</a:t>
            </a:r>
          </a:p>
          <a:p>
            <a:pPr>
              <a:buNone/>
            </a:pPr>
            <a:r>
              <a:rPr lang="en-CA" sz="1600" b="1" baseline="30000" dirty="0" smtClean="0"/>
              <a:t>2 </a:t>
            </a:r>
            <a:r>
              <a:rPr lang="en-CA" sz="1600" dirty="0" smtClean="0"/>
              <a:t>And every one that was in distress, and every one that was in debt, and every one that was discontented, gathered themselves unto him; and he became a captain over them: and there were with him about four hundred men.</a:t>
            </a:r>
          </a:p>
          <a:p>
            <a:pPr>
              <a:buNone/>
            </a:pPr>
            <a:r>
              <a:rPr lang="en-CA" sz="1600" b="1" baseline="30000" dirty="0" smtClean="0"/>
              <a:t>3 </a:t>
            </a:r>
            <a:r>
              <a:rPr lang="en-CA" sz="1600" dirty="0" smtClean="0"/>
              <a:t>And David went thence to </a:t>
            </a:r>
            <a:r>
              <a:rPr lang="en-CA" sz="1600" dirty="0" err="1" smtClean="0"/>
              <a:t>Mizpeh</a:t>
            </a:r>
            <a:r>
              <a:rPr lang="en-CA" sz="1600" dirty="0" smtClean="0"/>
              <a:t> of Moab: and he said unto the king of Moab, Let my father and my mother, I pray thee, come forth, and be with you, </a:t>
            </a:r>
            <a:r>
              <a:rPr lang="en-CA" sz="1600" b="1" dirty="0" smtClean="0">
                <a:solidFill>
                  <a:srgbClr val="FFFF00"/>
                </a:solidFill>
              </a:rPr>
              <a:t>till I know what God will do for me</a:t>
            </a:r>
            <a:r>
              <a:rPr lang="en-CA" sz="1600" dirty="0" smtClean="0"/>
              <a:t>.</a:t>
            </a:r>
          </a:p>
          <a:p>
            <a:pPr>
              <a:buNone/>
            </a:pPr>
            <a:r>
              <a:rPr lang="en-CA" sz="1600" b="1" baseline="30000" dirty="0" smtClean="0"/>
              <a:t>4 </a:t>
            </a:r>
            <a:r>
              <a:rPr lang="en-CA" sz="1600" dirty="0" smtClean="0"/>
              <a:t>And he brought them before the king of Moab: and they dwelt with him all the while that David was in the hold.</a:t>
            </a:r>
          </a:p>
          <a:p>
            <a:pPr>
              <a:buNone/>
            </a:pPr>
            <a:r>
              <a:rPr lang="en-CA" sz="1600" b="1" baseline="30000" dirty="0" smtClean="0"/>
              <a:t>5 </a:t>
            </a:r>
            <a:r>
              <a:rPr lang="en-CA" sz="1600" dirty="0" smtClean="0">
                <a:solidFill>
                  <a:srgbClr val="FFFF00"/>
                </a:solidFill>
              </a:rPr>
              <a:t>And the prophet Gad said unto David, Abide not in the hold; depart, and get thee into the land of Judah. Then David departed, and came into the forest of </a:t>
            </a:r>
            <a:r>
              <a:rPr lang="en-CA" sz="1600" dirty="0" err="1" smtClean="0">
                <a:solidFill>
                  <a:srgbClr val="FFFF00"/>
                </a:solidFill>
              </a:rPr>
              <a:t>Hareth</a:t>
            </a:r>
            <a:r>
              <a:rPr lang="en-CA" sz="1600" dirty="0" smtClean="0">
                <a:solidFill>
                  <a:srgbClr val="FFFF00"/>
                </a:solidFill>
              </a:rPr>
              <a:t>.</a:t>
            </a:r>
          </a:p>
          <a:p>
            <a:pPr>
              <a:buNone/>
            </a:pPr>
            <a:endParaRPr lang="en-CA" sz="1600"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1 </a:t>
            </a:r>
            <a:r>
              <a:rPr lang="en-CA" dirty="0" smtClean="0"/>
              <a:t>Samuel </a:t>
            </a:r>
            <a:r>
              <a:rPr lang="en-CA" dirty="0" smtClean="0"/>
              <a:t>22:6-23</a:t>
            </a:r>
            <a:endParaRPr lang="en-CA" dirty="0"/>
          </a:p>
        </p:txBody>
      </p:sp>
      <p:sp>
        <p:nvSpPr>
          <p:cNvPr id="3" name="Text Placeholder 2"/>
          <p:cNvSpPr>
            <a:spLocks noGrp="1"/>
          </p:cNvSpPr>
          <p:nvPr>
            <p:ph type="body" idx="1"/>
          </p:nvPr>
        </p:nvSpPr>
        <p:spPr/>
        <p:txBody>
          <a:bodyPr/>
          <a:lstStyle/>
          <a:p>
            <a:r>
              <a:rPr lang="en-CA" dirty="0" smtClean="0"/>
              <a:t>Saul murders the priests of </a:t>
            </a:r>
            <a:r>
              <a:rPr lang="en-CA" dirty="0" err="1" smtClean="0"/>
              <a:t>nob</a:t>
            </a:r>
            <a:endParaRPr lang="en-CA" dirty="0"/>
          </a:p>
        </p:txBody>
      </p:sp>
    </p:spTree>
  </p:cSld>
  <p:clrMapOvr>
    <a:masterClrMapping/>
  </p:clrMapOvr>
  <p:transition>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 xmlns:thm15="http://schemas.microsoft.com/office/thememl/2012/main" name="Ion" id="{B8441ADB-2E43-4AF7-B97A-BD870242C6A8}" vid="{BACC050B-8757-4460-95D8-E37B46A6B4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8537</TotalTime>
  <Words>378</Words>
  <Application>Microsoft Office PowerPoint</Application>
  <PresentationFormat>On-screen Show (16:9)</PresentationFormat>
  <Paragraphs>39</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Ion</vt:lpstr>
      <vt:lpstr>1 Samuel</vt:lpstr>
      <vt:lpstr>1 Samuel 18</vt:lpstr>
      <vt:lpstr>1 Samuel 19</vt:lpstr>
      <vt:lpstr>1 Samuel 20</vt:lpstr>
      <vt:lpstr>1 Samuel 21</vt:lpstr>
      <vt:lpstr>1 Samuel 22:1-5</vt:lpstr>
      <vt:lpstr>1 Samuel 22:6-23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Dave</dc:creator>
  <cp:lastModifiedBy>Dave</cp:lastModifiedBy>
  <cp:revision>77</cp:revision>
  <dcterms:created xsi:type="dcterms:W3CDTF">2014-09-12T17:24:29Z</dcterms:created>
  <dcterms:modified xsi:type="dcterms:W3CDTF">2017-12-10T13:26:19Z</dcterms:modified>
</cp:coreProperties>
</file>