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8"/>
  </p:notesMasterIdLst>
  <p:sldIdLst>
    <p:sldId id="256" r:id="rId2"/>
    <p:sldId id="346" r:id="rId3"/>
    <p:sldId id="345" r:id="rId4"/>
    <p:sldId id="348" r:id="rId5"/>
    <p:sldId id="347" r:id="rId6"/>
    <p:sldId id="350" r:id="rId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Does 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78168"/>
            <a:ext cx="7053542" cy="628650"/>
          </a:xfrm>
        </p:spPr>
        <p:txBody>
          <a:bodyPr/>
          <a:lstStyle/>
          <a:p>
            <a:r>
              <a:rPr lang="en-CA" dirty="0" smtClean="0"/>
              <a:t>1 Samuel 22:1-5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969" y="829679"/>
            <a:ext cx="6709906" cy="31466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1600" b="1" baseline="30000" dirty="0" smtClean="0"/>
              <a:t>1</a:t>
            </a:r>
            <a:r>
              <a:rPr lang="en-CA" sz="1600" b="1" dirty="0" smtClean="0"/>
              <a:t> </a:t>
            </a:r>
            <a:r>
              <a:rPr lang="en-CA" sz="1600" dirty="0" smtClean="0"/>
              <a:t>David therefore departed thence, and escaped to the cave </a:t>
            </a:r>
            <a:r>
              <a:rPr lang="en-CA" sz="1600" dirty="0" err="1" smtClean="0"/>
              <a:t>Adullam</a:t>
            </a:r>
            <a:r>
              <a:rPr lang="en-CA" sz="1600" dirty="0" smtClean="0"/>
              <a:t>: and when his brethren and all his father's house heard it, they went down thither to him.</a:t>
            </a:r>
          </a:p>
          <a:p>
            <a:pPr>
              <a:buNone/>
            </a:pPr>
            <a:r>
              <a:rPr lang="en-CA" sz="1600" b="1" baseline="30000" dirty="0" smtClean="0"/>
              <a:t>2 </a:t>
            </a:r>
            <a:r>
              <a:rPr lang="en-CA" sz="1600" dirty="0" smtClean="0"/>
              <a:t>And every one that was in distress, and every one that was in debt, and every one that was discontented, gathered themselves unto him; and he became a captain over them: and there were with him about four hundred men.</a:t>
            </a:r>
          </a:p>
          <a:p>
            <a:pPr>
              <a:buNone/>
            </a:pPr>
            <a:r>
              <a:rPr lang="en-CA" sz="1600" b="1" baseline="30000" dirty="0" smtClean="0"/>
              <a:t>3 </a:t>
            </a:r>
            <a:r>
              <a:rPr lang="en-CA" sz="1600" dirty="0" smtClean="0"/>
              <a:t>And David went thence to </a:t>
            </a:r>
            <a:r>
              <a:rPr lang="en-CA" sz="1600" dirty="0" err="1" smtClean="0"/>
              <a:t>Mizpeh</a:t>
            </a:r>
            <a:r>
              <a:rPr lang="en-CA" sz="1600" dirty="0" smtClean="0"/>
              <a:t> of Moab: and he said unto the king of Moab, Let my father and my mother, I pray thee, come forth, and be with you, </a:t>
            </a:r>
            <a:r>
              <a:rPr lang="en-CA" sz="1600" b="1" dirty="0" smtClean="0">
                <a:solidFill>
                  <a:srgbClr val="FFFF00"/>
                </a:solidFill>
              </a:rPr>
              <a:t>till I know what God will do for me</a:t>
            </a:r>
            <a:r>
              <a:rPr lang="en-CA" sz="1600" dirty="0" smtClean="0"/>
              <a:t>.</a:t>
            </a:r>
          </a:p>
          <a:p>
            <a:pPr>
              <a:buNone/>
            </a:pPr>
            <a:r>
              <a:rPr lang="en-CA" sz="1600" b="1" baseline="30000" dirty="0" smtClean="0"/>
              <a:t>4 </a:t>
            </a:r>
            <a:r>
              <a:rPr lang="en-CA" sz="1600" dirty="0" smtClean="0"/>
              <a:t>And he brought them before the king of Moab: and they dwelt with him all the while that David was in the hold.</a:t>
            </a:r>
          </a:p>
          <a:p>
            <a:pPr>
              <a:buNone/>
            </a:pPr>
            <a:r>
              <a:rPr lang="en-CA" sz="1600" b="1" baseline="30000" dirty="0" smtClean="0"/>
              <a:t>5 </a:t>
            </a:r>
            <a:r>
              <a:rPr lang="en-CA" sz="1600" dirty="0" smtClean="0">
                <a:solidFill>
                  <a:srgbClr val="FFFF00"/>
                </a:solidFill>
              </a:rPr>
              <a:t>And the prophet Gad said unto David, Abide not in the hold; depart, and get thee into the land of Judah. Then David departed, and came into the forest of </a:t>
            </a:r>
            <a:r>
              <a:rPr lang="en-CA" sz="1600" dirty="0" err="1" smtClean="0">
                <a:solidFill>
                  <a:srgbClr val="FFFF00"/>
                </a:solidFill>
              </a:rPr>
              <a:t>Hareth</a:t>
            </a:r>
            <a:r>
              <a:rPr lang="en-CA" sz="16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CA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 Samuel 22:6-23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Saul murders the priests of </a:t>
            </a:r>
            <a:r>
              <a:rPr lang="en-CA" dirty="0" err="1" smtClean="0"/>
              <a:t>nob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84590"/>
          </a:xfrm>
        </p:spPr>
        <p:txBody>
          <a:bodyPr/>
          <a:lstStyle/>
          <a:p>
            <a:r>
              <a:rPr lang="en-CA" dirty="0" smtClean="0"/>
              <a:t>Who has God’s help?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David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Inquires of the LORD (twice!) about whether to attack the Philistines.  The LORD says to go. (v.1-6)</a:t>
            </a:r>
          </a:p>
          <a:p>
            <a:r>
              <a:rPr lang="en-CA" dirty="0" smtClean="0"/>
              <a:t>Inquires whether the men of </a:t>
            </a:r>
            <a:r>
              <a:rPr lang="en-CA" dirty="0" err="1" smtClean="0"/>
              <a:t>Keilah</a:t>
            </a:r>
            <a:r>
              <a:rPr lang="en-CA" dirty="0" smtClean="0"/>
              <a:t> would give him up to Saul.  The LORD says they would.  David leaves. (v.9-13)</a:t>
            </a:r>
          </a:p>
          <a:p>
            <a:r>
              <a:rPr lang="en-CA" dirty="0" smtClean="0"/>
              <a:t>Jonathan finds David and encourages him. (v.15-18)</a:t>
            </a:r>
          </a:p>
          <a:p>
            <a:r>
              <a:rPr lang="en-CA" dirty="0" smtClean="0"/>
              <a:t>David has gone out ahead (v.25)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Saul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Says, ‘God has delivered him (David) into my hand…” (v.7-8)</a:t>
            </a:r>
          </a:p>
          <a:p>
            <a:r>
              <a:rPr lang="en-CA" dirty="0" smtClean="0"/>
              <a:t>God did </a:t>
            </a:r>
            <a:r>
              <a:rPr lang="en-CA" i="1" dirty="0" smtClean="0"/>
              <a:t>not </a:t>
            </a:r>
            <a:r>
              <a:rPr lang="en-CA" dirty="0" smtClean="0"/>
              <a:t>deliver David into his hand; Saul cannot find David (v.14-15)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Ziphites</a:t>
            </a:r>
            <a:r>
              <a:rPr lang="en-CA" dirty="0" smtClean="0"/>
              <a:t> offer to deliver David to him.  Saul says, ‘Blessed are you of the LORD…’ (v.19-24)</a:t>
            </a:r>
          </a:p>
          <a:p>
            <a:r>
              <a:rPr lang="en-CA" dirty="0" smtClean="0"/>
              <a:t>A messenger comes to direct him elsewhere, right as Saul was about to capture David (v.26-29)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On The Run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Cave of </a:t>
            </a:r>
            <a:r>
              <a:rPr lang="en-CA" dirty="0" err="1" smtClean="0"/>
              <a:t>Adullam</a:t>
            </a:r>
            <a:endParaRPr lang="en-CA" dirty="0"/>
          </a:p>
        </p:txBody>
      </p:sp>
      <p:pic>
        <p:nvPicPr>
          <p:cNvPr id="12" name="Picture Placeholder 11" descr="Picture1.jpg"/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5535" b="15535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en-CA" dirty="0" smtClean="0"/>
              <a:t>22:1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err="1" smtClean="0"/>
              <a:t>Ziph</a:t>
            </a:r>
            <a:r>
              <a:rPr lang="en-CA" dirty="0" smtClean="0"/>
              <a:t>, </a:t>
            </a:r>
            <a:r>
              <a:rPr lang="en-CA" dirty="0" err="1" smtClean="0"/>
              <a:t>Maon</a:t>
            </a:r>
            <a:r>
              <a:rPr lang="en-CA" dirty="0" smtClean="0"/>
              <a:t>, etc.</a:t>
            </a:r>
            <a:endParaRPr lang="en-CA" dirty="0"/>
          </a:p>
        </p:txBody>
      </p:sp>
      <p:pic>
        <p:nvPicPr>
          <p:cNvPr id="13" name="Picture Placeholder 12" descr="Picture2.jpg"/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15366" b="15366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CA" dirty="0" smtClean="0"/>
              <a:t>23:14,24-25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En </a:t>
            </a:r>
            <a:r>
              <a:rPr lang="en-CA" dirty="0" err="1" smtClean="0"/>
              <a:t>Gedi</a:t>
            </a:r>
            <a:endParaRPr lang="en-CA" dirty="0"/>
          </a:p>
        </p:txBody>
      </p:sp>
      <p:pic>
        <p:nvPicPr>
          <p:cNvPr id="14" name="Picture Placeholder 13" descr="Picture3.jpg"/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15422" b="15422"/>
          <a:stretch>
            <a:fillRect/>
          </a:stretch>
        </p:blipFill>
        <p:spPr/>
      </p:pic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CA" dirty="0" smtClean="0"/>
              <a:t>23:29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07135"/>
          </a:xfrm>
        </p:spPr>
        <p:txBody>
          <a:bodyPr/>
          <a:lstStyle/>
          <a:p>
            <a:r>
              <a:rPr lang="en-CA" sz="2800" dirty="0" smtClean="0"/>
              <a:t>Wise/Fool</a:t>
            </a: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24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Saul seeks revenge.</a:t>
            </a:r>
          </a:p>
          <a:p>
            <a:r>
              <a:rPr lang="en-CA" sz="2400" dirty="0" smtClean="0"/>
              <a:t>David shows mercy.</a:t>
            </a:r>
          </a:p>
          <a:p>
            <a:r>
              <a:rPr lang="en-CA" sz="2400" dirty="0" smtClean="0"/>
              <a:t>Saul turns back.</a:t>
            </a:r>
            <a:endParaRPr lang="en-CA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25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David </a:t>
            </a:r>
            <a:r>
              <a:rPr lang="en-CA" sz="2400" dirty="0" smtClean="0"/>
              <a:t>seeks revenge.</a:t>
            </a:r>
          </a:p>
          <a:p>
            <a:r>
              <a:rPr lang="en-CA" sz="2400" dirty="0" smtClean="0"/>
              <a:t>Abigail sparks </a:t>
            </a:r>
            <a:r>
              <a:rPr lang="en-CA" sz="2400" dirty="0" smtClean="0"/>
              <a:t>mercy.</a:t>
            </a:r>
          </a:p>
          <a:p>
            <a:r>
              <a:rPr lang="en-CA" sz="2400" dirty="0" smtClean="0"/>
              <a:t>David </a:t>
            </a:r>
            <a:r>
              <a:rPr lang="en-CA" sz="2400" dirty="0" smtClean="0"/>
              <a:t>turns back.</a:t>
            </a:r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26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Saul seeks revenge.</a:t>
            </a:r>
          </a:p>
          <a:p>
            <a:r>
              <a:rPr lang="en-CA" sz="2400" dirty="0" smtClean="0"/>
              <a:t>David shows mercy.</a:t>
            </a:r>
          </a:p>
          <a:p>
            <a:r>
              <a:rPr lang="en-CA" sz="2400" dirty="0" smtClean="0"/>
              <a:t>Saul turns back?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  <p:bldP spid="7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8678</TotalTime>
  <Words>237</Words>
  <Application>Microsoft Office PowerPoint</Application>
  <PresentationFormat>On-screen Show (16:9)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1 Samuel</vt:lpstr>
      <vt:lpstr>1 Samuel 22:1-5</vt:lpstr>
      <vt:lpstr>1 Samuel 22:6-23</vt:lpstr>
      <vt:lpstr>Who has God’s help?</vt:lpstr>
      <vt:lpstr>On The Run</vt:lpstr>
      <vt:lpstr>Wise/Fool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80</cp:revision>
  <dcterms:created xsi:type="dcterms:W3CDTF">2014-09-12T17:24:29Z</dcterms:created>
  <dcterms:modified xsi:type="dcterms:W3CDTF">2017-12-13T23:51:46Z</dcterms:modified>
</cp:coreProperties>
</file>