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834" r:id="rId2"/>
    <p:sldMasterId id="2147483852" r:id="rId3"/>
    <p:sldMasterId id="2147483864" r:id="rId4"/>
  </p:sldMasterIdLst>
  <p:notesMasterIdLst>
    <p:notesMasterId r:id="rId63"/>
  </p:notesMasterIdLst>
  <p:handoutMasterIdLst>
    <p:handoutMasterId r:id="rId64"/>
  </p:handoutMasterIdLst>
  <p:sldIdLst>
    <p:sldId id="634" r:id="rId5"/>
    <p:sldId id="642" r:id="rId6"/>
    <p:sldId id="643" r:id="rId7"/>
    <p:sldId id="651" r:id="rId8"/>
    <p:sldId id="652" r:id="rId9"/>
    <p:sldId id="653" r:id="rId10"/>
    <p:sldId id="654" r:id="rId11"/>
    <p:sldId id="655" r:id="rId12"/>
    <p:sldId id="656" r:id="rId13"/>
    <p:sldId id="385" r:id="rId14"/>
    <p:sldId id="644" r:id="rId15"/>
    <p:sldId id="657" r:id="rId16"/>
    <p:sldId id="658" r:id="rId17"/>
    <p:sldId id="659" r:id="rId18"/>
    <p:sldId id="660" r:id="rId19"/>
    <p:sldId id="661" r:id="rId20"/>
    <p:sldId id="662" r:id="rId21"/>
    <p:sldId id="663" r:id="rId22"/>
    <p:sldId id="664" r:id="rId23"/>
    <p:sldId id="665" r:id="rId24"/>
    <p:sldId id="666" r:id="rId25"/>
    <p:sldId id="667" r:id="rId26"/>
    <p:sldId id="668" r:id="rId27"/>
    <p:sldId id="669" r:id="rId28"/>
    <p:sldId id="670" r:id="rId29"/>
    <p:sldId id="671" r:id="rId30"/>
    <p:sldId id="672" r:id="rId31"/>
    <p:sldId id="645" r:id="rId32"/>
    <p:sldId id="646" r:id="rId33"/>
    <p:sldId id="673" r:id="rId34"/>
    <p:sldId id="674" r:id="rId35"/>
    <p:sldId id="675" r:id="rId36"/>
    <p:sldId id="676" r:id="rId37"/>
    <p:sldId id="677" r:id="rId38"/>
    <p:sldId id="678" r:id="rId39"/>
    <p:sldId id="679" r:id="rId40"/>
    <p:sldId id="680" r:id="rId41"/>
    <p:sldId id="681" r:id="rId42"/>
    <p:sldId id="682" r:id="rId43"/>
    <p:sldId id="683" r:id="rId44"/>
    <p:sldId id="684" r:id="rId45"/>
    <p:sldId id="648" r:id="rId46"/>
    <p:sldId id="647" r:id="rId47"/>
    <p:sldId id="685" r:id="rId48"/>
    <p:sldId id="686" r:id="rId49"/>
    <p:sldId id="687" r:id="rId50"/>
    <p:sldId id="688" r:id="rId51"/>
    <p:sldId id="649" r:id="rId52"/>
    <p:sldId id="650" r:id="rId53"/>
    <p:sldId id="689" r:id="rId54"/>
    <p:sldId id="690" r:id="rId55"/>
    <p:sldId id="691" r:id="rId56"/>
    <p:sldId id="692" r:id="rId57"/>
    <p:sldId id="693" r:id="rId58"/>
    <p:sldId id="694" r:id="rId59"/>
    <p:sldId id="695" r:id="rId60"/>
    <p:sldId id="696" r:id="rId61"/>
    <p:sldId id="697" r:id="rId62"/>
  </p:sldIdLst>
  <p:sldSz cx="9144000" cy="5715000" type="screen16x10"/>
  <p:notesSz cx="6845300" cy="91963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6">
          <p15:clr>
            <a:srgbClr val="A4A3A4"/>
          </p15:clr>
        </p15:guide>
        <p15:guide id="2" pos="215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FFFF"/>
    <a:srgbClr val="FF0066"/>
    <a:srgbClr val="FFFFFF"/>
    <a:srgbClr val="FF66FF"/>
    <a:srgbClr val="00FF00"/>
    <a:srgbClr val="CC00CC"/>
    <a:srgbClr val="3399FF"/>
    <a:srgbClr val="B381D9"/>
    <a:srgbClr val="C8E8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22" autoAdjust="0"/>
    <p:restoredTop sz="95626" autoAdjust="0"/>
  </p:normalViewPr>
  <p:slideViewPr>
    <p:cSldViewPr>
      <p:cViewPr varScale="1">
        <p:scale>
          <a:sx n="108" d="100"/>
          <a:sy n="108" d="100"/>
        </p:scale>
        <p:origin x="588" y="7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722" y="-72"/>
      </p:cViewPr>
      <p:guideLst>
        <p:guide orient="horz" pos="2896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E95E83AF-44CC-4978-90D8-F8A3DEE72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06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897CE22E-31FE-40BA-86AE-90D2FCF09F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11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12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5613" algn="l" defTabSz="9112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2813" algn="l" defTabSz="9112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68425" algn="l" defTabSz="9112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5625" algn="l" defTabSz="911225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A67BCD-56D1-4930-86D2-9651C33A2F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3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73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cs typeface="Times New Roman" panose="02020603050405020304" pitchFamily="18" charset="0"/>
              </a:rPr>
              <a:t>12/31/2017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Cor. 16:1-24</a:t>
            </a: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776</a:t>
            </a:r>
            <a:endParaRPr lang="en-US" altLang="en-US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915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FA9E9A-FD54-4730-8CCB-3580530CC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18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FA9E9A-FD54-4730-8CCB-3580530CC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7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FA9E9A-FD54-4730-8CCB-3580530CC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29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FA9E9A-FD54-4730-8CCB-3580530CCF3A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10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FA9E9A-FD54-4730-8CCB-3580530CC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804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FA9E9A-FD54-4730-8CCB-3580530CC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42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FA9E9A-FD54-4730-8CCB-3580530CC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01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FA9E9A-FD54-4730-8CCB-3580530CC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85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FA9E9A-FD54-4730-8CCB-3580530CC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83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FA9E9A-FD54-4730-8CCB-3580530CCF3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35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F31B9EC-B001-4C6D-9C36-B8106873A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9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400969"/>
            <a:ext cx="3768912" cy="686593"/>
          </a:xfrm>
        </p:spPr>
        <p:txBody>
          <a:bodyPr anchor="b"/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087563"/>
            <a:ext cx="3768912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400969"/>
            <a:ext cx="3776661" cy="68659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087563"/>
            <a:ext cx="377666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C8AA0-D77C-408E-AE86-3A23C7411B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31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F708A-93B3-4746-9979-9CF8B619E4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318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86E6DE-8A92-46D9-ABA7-9E1AAFB546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43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714500"/>
            <a:ext cx="2739019" cy="3176323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61207D-CDEC-43D7-8919-C9EB29B777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33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1714500"/>
            <a:ext cx="2739019" cy="3176323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474780-2EF9-45D3-80EA-032BC8837F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0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39300"/>
            <a:ext cx="7886700" cy="68279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822855"/>
            <a:ext cx="7886700" cy="2816446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322097"/>
            <a:ext cx="7885509" cy="568727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28741-435C-423E-B16E-7443D7F0E0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382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2945287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741166"/>
            <a:ext cx="7885509" cy="1251522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28741-435C-423E-B16E-7443D7F0E0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38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04271"/>
            <a:ext cx="6977064" cy="2494087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804631"/>
            <a:ext cx="6564224" cy="457473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3751441"/>
            <a:ext cx="7884318" cy="1241247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28741-435C-423E-B16E-7443D7F0E0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655687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286000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131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939140"/>
            <a:ext cx="7886700" cy="209319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042151"/>
            <a:ext cx="7885509" cy="950537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28741-435C-423E-B16E-7443D7F0E0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34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571625"/>
            <a:ext cx="2210150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143125"/>
            <a:ext cx="2195513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571625"/>
            <a:ext cx="2202181" cy="48021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143125"/>
            <a:ext cx="2210096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571625"/>
            <a:ext cx="2199085" cy="48021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143125"/>
            <a:ext cx="2199085" cy="2991115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28741-435C-423E-B16E-7443D7F0E0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905000"/>
            <a:ext cx="3162300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914" y="1905000"/>
            <a:ext cx="3163887" cy="323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5B641D4-5FD5-42F1-87B5-1717AD4C6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88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3581253"/>
            <a:ext cx="2205038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1880295"/>
            <a:ext cx="2205038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061471"/>
            <a:ext cx="2205038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3581253"/>
            <a:ext cx="2197894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1880295"/>
            <a:ext cx="2197894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061471"/>
            <a:ext cx="2200805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3581253"/>
            <a:ext cx="2199085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1880295"/>
            <a:ext cx="2199085" cy="1270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061469"/>
            <a:ext cx="2201998" cy="54932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28741-435C-423E-B16E-7443D7F0E0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973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E6188-D733-4EBD-A730-2DB868DF79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377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C8502-1F03-4374-8C76-27616E330C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028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14A09E-214E-437F-A5C3-4B1D47BA7B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7771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A02AFF-4B01-42F8-80D8-31BB0370E2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2152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8213" y="1905000"/>
            <a:ext cx="3162300" cy="32385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914" y="1905000"/>
            <a:ext cx="3163887" cy="32385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2A9E14-0972-48FA-BE89-679C1478AD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99206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279263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78193-2375-4A53-9A4E-9CF809BE2D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5795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7E05B-608C-4C77-A80F-2A09EDF711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8989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B517D-0B1E-424A-9BF5-EB06787DAF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347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6BB6CF-92D2-425C-A99B-0758D9A8D2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79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AC88965-7A6A-47B1-BA50-7294A6B4F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36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FCE55-C3C1-4950-B867-AE2AB73DB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829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07B61-F2DD-49DA-BF8A-9623076CA8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0521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7100" y="317500"/>
            <a:ext cx="1790700" cy="482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317500"/>
            <a:ext cx="5219700" cy="482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074D2-E0DA-462C-931B-C3095FD649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6134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17500"/>
            <a:ext cx="71628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8213" y="1905000"/>
            <a:ext cx="3162300" cy="323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914" y="1905000"/>
            <a:ext cx="3163887" cy="323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0B11AD-79C3-4667-ABF0-D62DE739F1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72805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BFF8B-B377-4A56-9AAF-4DD78AC72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7FB6C9-A4D2-4246-ACA4-DBA4AC2BA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250FD-166A-4821-9E5E-7E5C5085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EFCAE-DDA3-44CD-A8E8-A0FB4A34F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F1A1F-1C2B-4E63-9890-7130484DB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6BF06-1A0D-43CE-8EC0-FA95E6902D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325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3B03D-053C-44EF-A81D-7C1E6B08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AAE30-A7EB-4B38-8FDC-B00B19439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E5131-DC26-4B1F-80A5-E7B9CA269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0B201-31A0-428E-949A-8BDCD6ACB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83D26-33FE-4C17-A676-F82E14B6A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842EE-094C-4F5E-B325-EAAAA7599A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45994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E61A0-CBD5-4908-BADC-92D07BC85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834DD2-74B7-4D8D-B5FD-DD6121035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1B92D-37A3-474F-9DBD-0F578785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D64AD-2829-447F-8B17-33991B9B3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C542F-2F1D-41BF-AE58-76AC1205F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0B9F6-A611-4716-87D3-C541271542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5699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6BE02-0E50-4B7D-96F4-9EB94ACAF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4CE327-BB9B-4692-AD54-F7C4A4257E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ADB7D6-CE46-4777-9E8D-1F4149B41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E32CCD-3CBE-468A-8D6C-A3F2B9407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F8562C-F201-4B55-8134-FD89541AB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F5083-98FD-4366-AFFD-E98D908E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0D39D-375A-4FBA-8A7F-4952086B3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65253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C930C-E15D-46D3-B019-CCBE2C7EB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FF228-FC69-4110-AA9C-944619480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9" y="1400969"/>
            <a:ext cx="3868737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8E762F-1490-40FA-B7CC-0B4BAD411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9" y="2087563"/>
            <a:ext cx="3868737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7DC221-8086-4D11-B531-AB6C5160F9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788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074478-298D-4C1E-8A6A-7108D408C3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2A5822-8585-4E59-ABA7-011A1C92F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D6925A-3628-483C-9D40-36686ED81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2A64C-8631-449C-BDC0-F1C792855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F0B72-D98A-43A6-987B-3573085F08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1108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FB483-5220-4A98-8E16-9AC6D92AE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098610-E123-4A61-8A43-D11E17D5C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DCF89-F8D9-4143-B8EE-6472AA006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4C175D-13E4-49A5-B5A2-D7E745B0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17C91-1B83-4222-AAF4-FA46A39B06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51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17C0171-4BBD-4D6B-B2F6-85ADAA779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888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4F416-B7FA-42CC-A2BA-AD7A84B4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931B1D-2329-4D06-8171-51F70875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ED5C5-62F7-45EE-BFD9-274105C2E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FBA20-4297-4204-ADFA-48E12B1E1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6225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C1D3F-7446-4847-BC56-CB5A65857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81000"/>
            <a:ext cx="2949575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8909E-9A64-464B-BAED-9D887164F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822855"/>
            <a:ext cx="462915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A0D84-43FD-4661-8567-C5EA3529D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714500"/>
            <a:ext cx="2949575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E6EC5F-578B-481B-9D3F-824E9B7B6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CC593-8EC1-4412-ABE4-0BA3DBDD4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4E8AE7-10D1-4FF1-B2AE-78EA98F78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8B729-626A-401E-AA45-1B09ABAB1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77927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FEB72-07FE-4AA5-9E42-C4DA58D22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9" y="381000"/>
            <a:ext cx="2949575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48C83B-5A34-4F48-84BF-37B0960C1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822855"/>
            <a:ext cx="4629150" cy="4061354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F08989-AA90-445B-918B-1C01A6DBA8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9" y="1714500"/>
            <a:ext cx="2949575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A09C2-7232-484E-87C8-C7EBDE85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0972D-735A-4F0B-AD62-B92A8FCEF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FA703-C214-4434-92B1-905C06FD2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DD3E0-B665-4E67-AF0C-2881E5E012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0985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AE566-3CBF-43E0-B9C0-3F88BB83B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2BA239-3244-4658-A1E9-592AFAEEB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326E17-1D7D-47C5-A43C-EC081BEE9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8A11-2D24-4F7E-9CD3-565A2423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AA4B6-BDAD-4554-8B33-AA835F31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E9EC3F-2664-444F-B135-76C59EDD64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83447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55E8A3-E8C3-4FE0-9852-BC9600B30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508000"/>
            <a:ext cx="19431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29FBE0-EC3F-46ED-82B6-DB4067CFA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508000"/>
            <a:ext cx="5676900" cy="4572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2D2DD-502A-4D8C-A529-0F9A9C06D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2D8A3-BF78-47A2-8606-6D831200F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F0810-3091-4066-9C81-558DAD43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BA6A0-6E0B-49B9-A525-F90B1EF8EE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142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17500"/>
            <a:ext cx="71628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8213" y="1905000"/>
            <a:ext cx="3162300" cy="323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914" y="1905000"/>
            <a:ext cx="3163887" cy="3238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145EE03-793D-4959-B8B2-EE5240EC97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15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3720024"/>
            <a:ext cx="6858000" cy="1367908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078646"/>
            <a:ext cx="6858000" cy="628354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59CF2-525B-4D72-B08D-4CC79A97DC0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30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CBB6C-1071-427C-B61C-676FF40994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584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3720024"/>
            <a:ext cx="6858000" cy="1367908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078062"/>
            <a:ext cx="6858000" cy="628354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9D3C22-B4FD-4120-B846-58C546C7E6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30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521354"/>
            <a:ext cx="3768912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521354"/>
            <a:ext cx="377547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6C4E60-C323-494B-9D44-D4023C46D7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839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17500"/>
            <a:ext cx="7162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5000" y="1652323"/>
            <a:ext cx="7010400" cy="4062677"/>
          </a:xfrm>
          <a:prstGeom prst="rect">
            <a:avLst/>
          </a:prstGeom>
          <a:solidFill>
            <a:srgbClr val="003231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kumimoji="1" lang="en-US">
              <a:solidFill>
                <a:srgbClr val="FFCC99"/>
              </a:solidFill>
            </a:endParaRPr>
          </a:p>
        </p:txBody>
      </p:sp>
      <p:sp>
        <p:nvSpPr>
          <p:cNvPr id="3078" name="Rectangle 3"/>
          <p:cNvSpPr>
            <a:spLocks noChangeArrowheads="1"/>
          </p:cNvSpPr>
          <p:nvPr/>
        </p:nvSpPr>
        <p:spPr bwMode="auto">
          <a:xfrm>
            <a:off x="152400" y="1079500"/>
            <a:ext cx="8763000" cy="127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kumimoji="1" lang="en-US" altLang="en-US">
              <a:solidFill>
                <a:srgbClr val="FFCC99"/>
              </a:solidFill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24" y="1905000"/>
            <a:ext cx="6478587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57200" y="381000"/>
            <a:ext cx="1066800" cy="1016000"/>
          </a:xfrm>
          <a:prstGeom prst="rect">
            <a:avLst/>
          </a:prstGeom>
          <a:gradFill flip="none" rotWithShape="0">
            <a:gsLst>
              <a:gs pos="0">
                <a:schemeClr val="bg1"/>
              </a:gs>
              <a:gs pos="50000">
                <a:schemeClr val="accent5"/>
              </a:gs>
              <a:gs pos="100000">
                <a:srgbClr val="C8E8E6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FFCC99"/>
              </a:solidFill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57200" y="1652323"/>
            <a:ext cx="1066800" cy="4062678"/>
          </a:xfrm>
          <a:prstGeom prst="rect">
            <a:avLst/>
          </a:prstGeom>
          <a:gradFill flip="none" rotWithShape="0">
            <a:gsLst>
              <a:gs pos="0">
                <a:schemeClr val="bg1"/>
              </a:gs>
              <a:gs pos="50000">
                <a:schemeClr val="accent5"/>
              </a:gs>
              <a:gs pos="100000">
                <a:srgbClr val="C8E8E6"/>
              </a:gs>
            </a:gsLst>
            <a:lin ang="0" scaled="0"/>
            <a:tileRect/>
          </a:gra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>
              <a:solidFill>
                <a:srgbClr val="FFCC99"/>
              </a:solidFill>
            </a:endParaRPr>
          </a:p>
        </p:txBody>
      </p:sp>
      <p:sp>
        <p:nvSpPr>
          <p:cNvPr id="3086" name="Rectangle 71"/>
          <p:cNvSpPr>
            <a:spLocks noChangeArrowheads="1"/>
          </p:cNvSpPr>
          <p:nvPr/>
        </p:nvSpPr>
        <p:spPr bwMode="auto">
          <a:xfrm>
            <a:off x="76200" y="317509"/>
            <a:ext cx="381000" cy="541602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solidFill>
                <a:srgbClr val="FFCC99"/>
              </a:solidFill>
            </a:endParaRPr>
          </a:p>
        </p:txBody>
      </p:sp>
      <p:sp>
        <p:nvSpPr>
          <p:cNvPr id="3087" name="Rectangle 73"/>
          <p:cNvSpPr>
            <a:spLocks noChangeArrowheads="1"/>
          </p:cNvSpPr>
          <p:nvPr/>
        </p:nvSpPr>
        <p:spPr bwMode="auto">
          <a:xfrm>
            <a:off x="304800" y="1397002"/>
            <a:ext cx="1295400" cy="24341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solidFill>
                <a:srgbClr val="FFCC99"/>
              </a:solidFill>
            </a:endParaRPr>
          </a:p>
        </p:txBody>
      </p:sp>
      <p:sp>
        <p:nvSpPr>
          <p:cNvPr id="3088" name="Rectangle 74"/>
          <p:cNvSpPr>
            <a:spLocks noChangeArrowheads="1"/>
          </p:cNvSpPr>
          <p:nvPr/>
        </p:nvSpPr>
        <p:spPr bwMode="auto">
          <a:xfrm>
            <a:off x="1524000" y="254000"/>
            <a:ext cx="381000" cy="54887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>
              <a:solidFill>
                <a:srgbClr val="FFCC99"/>
              </a:solidFill>
            </a:endParaRPr>
          </a:p>
        </p:txBody>
      </p:sp>
      <p:sp>
        <p:nvSpPr>
          <p:cNvPr id="1099" name="Rectangle 75"/>
          <p:cNvSpPr>
            <a:spLocks noChangeArrowheads="1"/>
          </p:cNvSpPr>
          <p:nvPr/>
        </p:nvSpPr>
        <p:spPr bwMode="auto">
          <a:xfrm>
            <a:off x="1524000" y="1079500"/>
            <a:ext cx="685800" cy="127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en-US">
              <a:solidFill>
                <a:srgbClr val="FFCC99"/>
              </a:solidFill>
            </a:endParaRPr>
          </a:p>
        </p:txBody>
      </p:sp>
      <p:sp>
        <p:nvSpPr>
          <p:cNvPr id="1102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050" y="5392208"/>
            <a:ext cx="1346200" cy="32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CC9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3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29" y="5397500"/>
            <a:ext cx="3540125" cy="31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CC99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04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5397500"/>
            <a:ext cx="1250950" cy="31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CC99"/>
                </a:solidFill>
              </a:defRPr>
            </a:lvl1pPr>
          </a:lstStyle>
          <a:p>
            <a:pPr>
              <a:defRPr/>
            </a:pPr>
            <a:fld id="{E9897570-F886-4775-8255-9AE0CA50D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361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70000"/>
        <a:buFont typeface="Wingdings" pitchFamily="2" charset="2"/>
        <a:buChar char="u"/>
        <a:defRPr sz="32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65000"/>
        <a:buFont typeface="Wingdings" pitchFamily="2" charset="2"/>
        <a:buChar char="t"/>
        <a:defRPr sz="24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0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•"/>
        <a:defRPr sz="20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521354"/>
            <a:ext cx="767535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E9897570-F886-4775-8255-9AE0CA50D5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324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  <p:sldLayoutId id="2147483847" r:id="rId13"/>
    <p:sldLayoutId id="2147483848" r:id="rId14"/>
    <p:sldLayoutId id="2147483849" r:id="rId15"/>
    <p:sldLayoutId id="2147483850" r:id="rId16"/>
    <p:sldLayoutId id="2147483851" r:id="rId1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5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905000" y="1652323"/>
            <a:ext cx="7010400" cy="4062677"/>
          </a:xfrm>
          <a:prstGeom prst="rect">
            <a:avLst/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kumimoji="1" lang="en-US" altLang="en-US" sz="2000">
              <a:solidFill>
                <a:srgbClr val="FFCC99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52400" y="1079500"/>
            <a:ext cx="8763000" cy="127000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kumimoji="1" lang="en-US" altLang="en-US" sz="2000">
              <a:solidFill>
                <a:srgbClr val="FFCC99"/>
              </a:solidFill>
              <a:latin typeface="Times New Roman" pitchFamily="18" charset="0"/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8224" y="1905000"/>
            <a:ext cx="6478587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905000" y="317500"/>
            <a:ext cx="71628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76200" y="190500"/>
            <a:ext cx="2133600" cy="5552282"/>
            <a:chOff x="48" y="144"/>
            <a:chExt cx="1344" cy="4197"/>
          </a:xfrm>
        </p:grpSpPr>
        <p:sp>
          <p:nvSpPr>
            <p:cNvPr id="2058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672" cy="76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59" name="Rectangle 8"/>
            <p:cNvSpPr>
              <a:spLocks noChangeArrowheads="1"/>
            </p:cNvSpPr>
            <p:nvPr/>
          </p:nvSpPr>
          <p:spPr bwMode="auto">
            <a:xfrm>
              <a:off x="288" y="1248"/>
              <a:ext cx="672" cy="307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60" name="Oval 9"/>
            <p:cNvSpPr>
              <a:spLocks noChangeArrowheads="1"/>
            </p:cNvSpPr>
            <p:nvPr/>
          </p:nvSpPr>
          <p:spPr bwMode="auto">
            <a:xfrm>
              <a:off x="192" y="12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61" name="Oval 10"/>
            <p:cNvSpPr>
              <a:spLocks noChangeArrowheads="1"/>
            </p:cNvSpPr>
            <p:nvPr/>
          </p:nvSpPr>
          <p:spPr bwMode="auto">
            <a:xfrm>
              <a:off x="528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62" name="Oval 11"/>
            <p:cNvSpPr>
              <a:spLocks noChangeArrowheads="1"/>
            </p:cNvSpPr>
            <p:nvPr/>
          </p:nvSpPr>
          <p:spPr bwMode="auto">
            <a:xfrm>
              <a:off x="33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63" name="Oval 12"/>
            <p:cNvSpPr>
              <a:spLocks noChangeArrowheads="1"/>
            </p:cNvSpPr>
            <p:nvPr/>
          </p:nvSpPr>
          <p:spPr bwMode="auto">
            <a:xfrm>
              <a:off x="624" y="11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64" name="Oval 13"/>
            <p:cNvSpPr>
              <a:spLocks noChangeArrowheads="1"/>
            </p:cNvSpPr>
            <p:nvPr/>
          </p:nvSpPr>
          <p:spPr bwMode="auto">
            <a:xfrm>
              <a:off x="288" y="12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65" name="Oval 14"/>
            <p:cNvSpPr>
              <a:spLocks noChangeArrowheads="1"/>
            </p:cNvSpPr>
            <p:nvPr/>
          </p:nvSpPr>
          <p:spPr bwMode="auto">
            <a:xfrm>
              <a:off x="240" y="28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66" name="Oval 15"/>
            <p:cNvSpPr>
              <a:spLocks noChangeArrowheads="1"/>
            </p:cNvSpPr>
            <p:nvPr/>
          </p:nvSpPr>
          <p:spPr bwMode="auto">
            <a:xfrm>
              <a:off x="768" y="15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67" name="Oval 16"/>
            <p:cNvSpPr>
              <a:spLocks noChangeArrowheads="1"/>
            </p:cNvSpPr>
            <p:nvPr/>
          </p:nvSpPr>
          <p:spPr bwMode="auto">
            <a:xfrm>
              <a:off x="528" y="17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68" name="Oval 17"/>
            <p:cNvSpPr>
              <a:spLocks noChangeArrowheads="1"/>
            </p:cNvSpPr>
            <p:nvPr/>
          </p:nvSpPr>
          <p:spPr bwMode="auto">
            <a:xfrm>
              <a:off x="576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69" name="Oval 18"/>
            <p:cNvSpPr>
              <a:spLocks noChangeArrowheads="1"/>
            </p:cNvSpPr>
            <p:nvPr/>
          </p:nvSpPr>
          <p:spPr bwMode="auto">
            <a:xfrm>
              <a:off x="38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70" name="Oval 19"/>
            <p:cNvSpPr>
              <a:spLocks noChangeArrowheads="1"/>
            </p:cNvSpPr>
            <p:nvPr/>
          </p:nvSpPr>
          <p:spPr bwMode="auto">
            <a:xfrm>
              <a:off x="192" y="177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71" name="Oval 20"/>
            <p:cNvSpPr>
              <a:spLocks noChangeArrowheads="1"/>
            </p:cNvSpPr>
            <p:nvPr/>
          </p:nvSpPr>
          <p:spPr bwMode="auto">
            <a:xfrm>
              <a:off x="240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72" name="Oval 21"/>
            <p:cNvSpPr>
              <a:spLocks noChangeArrowheads="1"/>
            </p:cNvSpPr>
            <p:nvPr/>
          </p:nvSpPr>
          <p:spPr bwMode="auto">
            <a:xfrm>
              <a:off x="576" y="230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73" name="Oval 22"/>
            <p:cNvSpPr>
              <a:spLocks noChangeArrowheads="1"/>
            </p:cNvSpPr>
            <p:nvPr/>
          </p:nvSpPr>
          <p:spPr bwMode="auto">
            <a:xfrm>
              <a:off x="432" y="225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74" name="Oval 23"/>
            <p:cNvSpPr>
              <a:spLocks noChangeArrowheads="1"/>
            </p:cNvSpPr>
            <p:nvPr/>
          </p:nvSpPr>
          <p:spPr bwMode="auto">
            <a:xfrm>
              <a:off x="336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75" name="Oval 24"/>
            <p:cNvSpPr>
              <a:spLocks noChangeArrowheads="1"/>
            </p:cNvSpPr>
            <p:nvPr/>
          </p:nvSpPr>
          <p:spPr bwMode="auto">
            <a:xfrm>
              <a:off x="816" y="22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76" name="Oval 25"/>
            <p:cNvSpPr>
              <a:spLocks noChangeArrowheads="1"/>
            </p:cNvSpPr>
            <p:nvPr/>
          </p:nvSpPr>
          <p:spPr bwMode="auto">
            <a:xfrm>
              <a:off x="672" y="268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77" name="Oval 26"/>
            <p:cNvSpPr>
              <a:spLocks noChangeArrowheads="1"/>
            </p:cNvSpPr>
            <p:nvPr/>
          </p:nvSpPr>
          <p:spPr bwMode="auto">
            <a:xfrm>
              <a:off x="528" y="292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78" name="Oval 27"/>
            <p:cNvSpPr>
              <a:spLocks noChangeArrowheads="1"/>
            </p:cNvSpPr>
            <p:nvPr/>
          </p:nvSpPr>
          <p:spPr bwMode="auto">
            <a:xfrm>
              <a:off x="720" y="235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79" name="Oval 28"/>
            <p:cNvSpPr>
              <a:spLocks noChangeArrowheads="1"/>
            </p:cNvSpPr>
            <p:nvPr/>
          </p:nvSpPr>
          <p:spPr bwMode="auto">
            <a:xfrm>
              <a:off x="192" y="25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80" name="Oval 29"/>
            <p:cNvSpPr>
              <a:spLocks noChangeArrowheads="1"/>
            </p:cNvSpPr>
            <p:nvPr/>
          </p:nvSpPr>
          <p:spPr bwMode="auto">
            <a:xfrm>
              <a:off x="768" y="18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81" name="Oval 30"/>
            <p:cNvSpPr>
              <a:spLocks noChangeArrowheads="1"/>
            </p:cNvSpPr>
            <p:nvPr/>
          </p:nvSpPr>
          <p:spPr bwMode="auto">
            <a:xfrm>
              <a:off x="144" y="19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82" name="Oval 31"/>
            <p:cNvSpPr>
              <a:spLocks noChangeArrowheads="1"/>
            </p:cNvSpPr>
            <p:nvPr/>
          </p:nvSpPr>
          <p:spPr bwMode="auto">
            <a:xfrm>
              <a:off x="624" y="307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83" name="Oval 32"/>
            <p:cNvSpPr>
              <a:spLocks noChangeArrowheads="1"/>
            </p:cNvSpPr>
            <p:nvPr/>
          </p:nvSpPr>
          <p:spPr bwMode="auto">
            <a:xfrm>
              <a:off x="240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84" name="Oval 33"/>
            <p:cNvSpPr>
              <a:spLocks noChangeArrowheads="1"/>
            </p:cNvSpPr>
            <p:nvPr/>
          </p:nvSpPr>
          <p:spPr bwMode="auto">
            <a:xfrm>
              <a:off x="384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85" name="Oval 34"/>
            <p:cNvSpPr>
              <a:spLocks noChangeArrowheads="1"/>
            </p:cNvSpPr>
            <p:nvPr/>
          </p:nvSpPr>
          <p:spPr bwMode="auto">
            <a:xfrm>
              <a:off x="336" y="312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86" name="Oval 35"/>
            <p:cNvSpPr>
              <a:spLocks noChangeArrowheads="1"/>
            </p:cNvSpPr>
            <p:nvPr/>
          </p:nvSpPr>
          <p:spPr bwMode="auto">
            <a:xfrm>
              <a:off x="768" y="326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87" name="Oval 36"/>
            <p:cNvSpPr>
              <a:spLocks noChangeArrowheads="1"/>
            </p:cNvSpPr>
            <p:nvPr/>
          </p:nvSpPr>
          <p:spPr bwMode="auto">
            <a:xfrm>
              <a:off x="240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88" name="Oval 37"/>
            <p:cNvSpPr>
              <a:spLocks noChangeArrowheads="1"/>
            </p:cNvSpPr>
            <p:nvPr/>
          </p:nvSpPr>
          <p:spPr bwMode="auto">
            <a:xfrm>
              <a:off x="288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89" name="Oval 38"/>
            <p:cNvSpPr>
              <a:spLocks noChangeArrowheads="1"/>
            </p:cNvSpPr>
            <p:nvPr/>
          </p:nvSpPr>
          <p:spPr bwMode="auto">
            <a:xfrm>
              <a:off x="576" y="340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90" name="Oval 39"/>
            <p:cNvSpPr>
              <a:spLocks noChangeArrowheads="1"/>
            </p:cNvSpPr>
            <p:nvPr/>
          </p:nvSpPr>
          <p:spPr bwMode="auto">
            <a:xfrm>
              <a:off x="528" y="364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91" name="Oval 40"/>
            <p:cNvSpPr>
              <a:spLocks noChangeArrowheads="1"/>
            </p:cNvSpPr>
            <p:nvPr/>
          </p:nvSpPr>
          <p:spPr bwMode="auto">
            <a:xfrm>
              <a:off x="672" y="360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92" name="Oval 41"/>
            <p:cNvSpPr>
              <a:spLocks noChangeArrowheads="1"/>
            </p:cNvSpPr>
            <p:nvPr/>
          </p:nvSpPr>
          <p:spPr bwMode="auto">
            <a:xfrm>
              <a:off x="384" y="393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93" name="Oval 42"/>
            <p:cNvSpPr>
              <a:spLocks noChangeArrowheads="1"/>
            </p:cNvSpPr>
            <p:nvPr/>
          </p:nvSpPr>
          <p:spPr bwMode="auto">
            <a:xfrm>
              <a:off x="576" y="3889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94" name="Oval 43"/>
            <p:cNvSpPr>
              <a:spLocks noChangeArrowheads="1"/>
            </p:cNvSpPr>
            <p:nvPr/>
          </p:nvSpPr>
          <p:spPr bwMode="auto">
            <a:xfrm>
              <a:off x="816" y="4031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95" name="Oval 44"/>
            <p:cNvSpPr>
              <a:spLocks noChangeArrowheads="1"/>
            </p:cNvSpPr>
            <p:nvPr/>
          </p:nvSpPr>
          <p:spPr bwMode="auto">
            <a:xfrm>
              <a:off x="480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96" name="Oval 45"/>
            <p:cNvSpPr>
              <a:spLocks noChangeArrowheads="1"/>
            </p:cNvSpPr>
            <p:nvPr/>
          </p:nvSpPr>
          <p:spPr bwMode="auto">
            <a:xfrm>
              <a:off x="144" y="40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97" name="Oval 46"/>
            <p:cNvSpPr>
              <a:spLocks noChangeArrowheads="1"/>
            </p:cNvSpPr>
            <p:nvPr/>
          </p:nvSpPr>
          <p:spPr bwMode="auto">
            <a:xfrm>
              <a:off x="528" y="259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98" name="Oval 47"/>
            <p:cNvSpPr>
              <a:spLocks noChangeArrowheads="1"/>
            </p:cNvSpPr>
            <p:nvPr/>
          </p:nvSpPr>
          <p:spPr bwMode="auto">
            <a:xfrm>
              <a:off x="720" y="134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099" name="Oval 48"/>
            <p:cNvSpPr>
              <a:spLocks noChangeArrowheads="1"/>
            </p:cNvSpPr>
            <p:nvPr/>
          </p:nvSpPr>
          <p:spPr bwMode="auto">
            <a:xfrm>
              <a:off x="96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100" name="Oval 49"/>
            <p:cNvSpPr>
              <a:spLocks noChangeArrowheads="1"/>
            </p:cNvSpPr>
            <p:nvPr/>
          </p:nvSpPr>
          <p:spPr bwMode="auto">
            <a:xfrm>
              <a:off x="864" y="2832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101" name="Oval 50"/>
            <p:cNvSpPr>
              <a:spLocks noChangeArrowheads="1"/>
            </p:cNvSpPr>
            <p:nvPr/>
          </p:nvSpPr>
          <p:spPr bwMode="auto">
            <a:xfrm>
              <a:off x="864" y="1680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102" name="Oval 51"/>
            <p:cNvSpPr>
              <a:spLocks noChangeArrowheads="1"/>
            </p:cNvSpPr>
            <p:nvPr/>
          </p:nvSpPr>
          <p:spPr bwMode="auto">
            <a:xfrm>
              <a:off x="864" y="3168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103" name="Oval 52"/>
            <p:cNvSpPr>
              <a:spLocks noChangeArrowheads="1"/>
            </p:cNvSpPr>
            <p:nvPr/>
          </p:nvSpPr>
          <p:spPr bwMode="auto">
            <a:xfrm>
              <a:off x="864" y="3696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grpSp>
          <p:nvGrpSpPr>
            <p:cNvPr id="16440" name="Group 53"/>
            <p:cNvGrpSpPr>
              <a:grpSpLocks/>
            </p:cNvGrpSpPr>
            <p:nvPr/>
          </p:nvGrpSpPr>
          <p:grpSpPr bwMode="auto">
            <a:xfrm>
              <a:off x="95" y="145"/>
              <a:ext cx="1008" cy="1007"/>
              <a:chOff x="95" y="145"/>
              <a:chExt cx="1008" cy="1007"/>
            </a:xfrm>
          </p:grpSpPr>
          <p:sp>
            <p:nvSpPr>
              <p:cNvPr id="2112" name="Oval 54"/>
              <p:cNvSpPr>
                <a:spLocks noChangeArrowheads="1"/>
              </p:cNvSpPr>
              <p:nvPr/>
            </p:nvSpPr>
            <p:spPr bwMode="auto">
              <a:xfrm>
                <a:off x="431" y="289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500">
                  <a:solidFill>
                    <a:srgbClr val="FFCC99"/>
                  </a:solidFill>
                </a:endParaRPr>
              </a:p>
            </p:txBody>
          </p:sp>
          <p:sp>
            <p:nvSpPr>
              <p:cNvPr id="2113" name="Oval 55"/>
              <p:cNvSpPr>
                <a:spLocks noChangeArrowheads="1"/>
              </p:cNvSpPr>
              <p:nvPr/>
            </p:nvSpPr>
            <p:spPr bwMode="auto">
              <a:xfrm>
                <a:off x="527" y="62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500">
                  <a:solidFill>
                    <a:srgbClr val="FFCC99"/>
                  </a:solidFill>
                </a:endParaRPr>
              </a:p>
            </p:txBody>
          </p:sp>
          <p:sp>
            <p:nvSpPr>
              <p:cNvPr id="2114" name="Oval 56"/>
              <p:cNvSpPr>
                <a:spLocks noChangeArrowheads="1"/>
              </p:cNvSpPr>
              <p:nvPr/>
            </p:nvSpPr>
            <p:spPr bwMode="auto">
              <a:xfrm>
                <a:off x="815" y="674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500">
                  <a:solidFill>
                    <a:srgbClr val="FFCC99"/>
                  </a:solidFill>
                </a:endParaRPr>
              </a:p>
            </p:txBody>
          </p:sp>
          <p:sp>
            <p:nvSpPr>
              <p:cNvPr id="2115" name="Oval 57"/>
              <p:cNvSpPr>
                <a:spLocks noChangeArrowheads="1"/>
              </p:cNvSpPr>
              <p:nvPr/>
            </p:nvSpPr>
            <p:spPr bwMode="auto">
              <a:xfrm>
                <a:off x="863" y="29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500">
                  <a:solidFill>
                    <a:srgbClr val="FFCC99"/>
                  </a:solidFill>
                </a:endParaRPr>
              </a:p>
            </p:txBody>
          </p:sp>
          <p:sp>
            <p:nvSpPr>
              <p:cNvPr id="2116" name="Oval 58"/>
              <p:cNvSpPr>
                <a:spLocks noChangeArrowheads="1"/>
              </p:cNvSpPr>
              <p:nvPr/>
            </p:nvSpPr>
            <p:spPr bwMode="auto">
              <a:xfrm>
                <a:off x="338" y="81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500">
                  <a:solidFill>
                    <a:srgbClr val="FFCC99"/>
                  </a:solidFill>
                </a:endParaRPr>
              </a:p>
            </p:txBody>
          </p:sp>
          <p:sp>
            <p:nvSpPr>
              <p:cNvPr id="2117" name="Oval 59"/>
              <p:cNvSpPr>
                <a:spLocks noChangeArrowheads="1"/>
              </p:cNvSpPr>
              <p:nvPr/>
            </p:nvSpPr>
            <p:spPr bwMode="auto">
              <a:xfrm>
                <a:off x="770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500">
                  <a:solidFill>
                    <a:srgbClr val="FFCC99"/>
                  </a:solidFill>
                </a:endParaRPr>
              </a:p>
            </p:txBody>
          </p:sp>
          <p:sp>
            <p:nvSpPr>
              <p:cNvPr id="2118" name="Oval 60"/>
              <p:cNvSpPr>
                <a:spLocks noChangeArrowheads="1"/>
              </p:cNvSpPr>
              <p:nvPr/>
            </p:nvSpPr>
            <p:spPr bwMode="auto">
              <a:xfrm>
                <a:off x="335" y="576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500">
                  <a:solidFill>
                    <a:srgbClr val="FFCC99"/>
                  </a:solidFill>
                </a:endParaRPr>
              </a:p>
            </p:txBody>
          </p:sp>
          <p:sp>
            <p:nvSpPr>
              <p:cNvPr id="2119" name="Oval 61"/>
              <p:cNvSpPr>
                <a:spLocks noChangeArrowheads="1"/>
              </p:cNvSpPr>
              <p:nvPr/>
            </p:nvSpPr>
            <p:spPr bwMode="auto">
              <a:xfrm>
                <a:off x="671" y="768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500">
                  <a:solidFill>
                    <a:srgbClr val="FFCC99"/>
                  </a:solidFill>
                </a:endParaRPr>
              </a:p>
            </p:txBody>
          </p:sp>
          <p:sp>
            <p:nvSpPr>
              <p:cNvPr id="2120" name="Oval 62"/>
              <p:cNvSpPr>
                <a:spLocks noChangeArrowheads="1"/>
              </p:cNvSpPr>
              <p:nvPr/>
            </p:nvSpPr>
            <p:spPr bwMode="auto">
              <a:xfrm>
                <a:off x="431" y="912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500">
                  <a:solidFill>
                    <a:srgbClr val="FFCC99"/>
                  </a:solidFill>
                </a:endParaRPr>
              </a:p>
            </p:txBody>
          </p:sp>
          <p:sp>
            <p:nvSpPr>
              <p:cNvPr id="2121" name="Oval 63"/>
              <p:cNvSpPr>
                <a:spLocks noChangeArrowheads="1"/>
              </p:cNvSpPr>
              <p:nvPr/>
            </p:nvSpPr>
            <p:spPr bwMode="auto">
              <a:xfrm>
                <a:off x="623" y="33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500">
                  <a:solidFill>
                    <a:srgbClr val="FFCC99"/>
                  </a:solidFill>
                </a:endParaRPr>
              </a:p>
            </p:txBody>
          </p:sp>
          <p:sp>
            <p:nvSpPr>
              <p:cNvPr id="2122" name="Oval 64"/>
              <p:cNvSpPr>
                <a:spLocks noChangeArrowheads="1"/>
              </p:cNvSpPr>
              <p:nvPr/>
            </p:nvSpPr>
            <p:spPr bwMode="auto">
              <a:xfrm>
                <a:off x="719" y="43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500">
                  <a:solidFill>
                    <a:srgbClr val="FFCC99"/>
                  </a:solidFill>
                </a:endParaRPr>
              </a:p>
            </p:txBody>
          </p:sp>
          <p:sp>
            <p:nvSpPr>
              <p:cNvPr id="2123" name="Oval 65"/>
              <p:cNvSpPr>
                <a:spLocks noChangeArrowheads="1"/>
              </p:cNvSpPr>
              <p:nvPr/>
            </p:nvSpPr>
            <p:spPr bwMode="auto">
              <a:xfrm>
                <a:off x="383" y="481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500">
                  <a:solidFill>
                    <a:srgbClr val="FFCC99"/>
                  </a:solidFill>
                </a:endParaRPr>
              </a:p>
            </p:txBody>
          </p:sp>
          <p:sp>
            <p:nvSpPr>
              <p:cNvPr id="2124" name="Oval 66"/>
              <p:cNvSpPr>
                <a:spLocks noChangeArrowheads="1"/>
              </p:cNvSpPr>
              <p:nvPr/>
            </p:nvSpPr>
            <p:spPr bwMode="auto">
              <a:xfrm>
                <a:off x="191" y="67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500">
                  <a:solidFill>
                    <a:srgbClr val="FFCC99"/>
                  </a:solidFill>
                </a:endParaRPr>
              </a:p>
            </p:txBody>
          </p:sp>
          <p:sp>
            <p:nvSpPr>
              <p:cNvPr id="2125" name="Oval 67"/>
              <p:cNvSpPr>
                <a:spLocks noChangeArrowheads="1"/>
              </p:cNvSpPr>
              <p:nvPr/>
            </p:nvSpPr>
            <p:spPr bwMode="auto">
              <a:xfrm>
                <a:off x="143" y="38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500">
                  <a:solidFill>
                    <a:srgbClr val="FFCC99"/>
                  </a:solidFill>
                </a:endParaRPr>
              </a:p>
            </p:txBody>
          </p:sp>
          <p:sp>
            <p:nvSpPr>
              <p:cNvPr id="2126" name="Oval 68"/>
              <p:cNvSpPr>
                <a:spLocks noChangeArrowheads="1"/>
              </p:cNvSpPr>
              <p:nvPr/>
            </p:nvSpPr>
            <p:spPr bwMode="auto">
              <a:xfrm>
                <a:off x="95" y="817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500">
                  <a:solidFill>
                    <a:srgbClr val="FFCC99"/>
                  </a:solidFill>
                </a:endParaRPr>
              </a:p>
            </p:txBody>
          </p:sp>
          <p:sp>
            <p:nvSpPr>
              <p:cNvPr id="2127" name="Oval 69"/>
              <p:cNvSpPr>
                <a:spLocks noChangeArrowheads="1"/>
              </p:cNvSpPr>
              <p:nvPr/>
            </p:nvSpPr>
            <p:spPr bwMode="auto">
              <a:xfrm>
                <a:off x="719" y="145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500">
                  <a:solidFill>
                    <a:srgbClr val="FFCC99"/>
                  </a:solidFill>
                </a:endParaRPr>
              </a:p>
            </p:txBody>
          </p:sp>
          <p:sp>
            <p:nvSpPr>
              <p:cNvPr id="2128" name="Oval 70"/>
              <p:cNvSpPr>
                <a:spLocks noChangeArrowheads="1"/>
              </p:cNvSpPr>
              <p:nvPr/>
            </p:nvSpPr>
            <p:spPr bwMode="auto">
              <a:xfrm>
                <a:off x="239" y="193"/>
                <a:ext cx="240" cy="240"/>
              </a:xfrm>
              <a:prstGeom prst="ellipse">
                <a:avLst/>
              </a:prstGeom>
              <a:noFill/>
              <a:ln w="12700" cap="sq">
                <a:solidFill>
                  <a:srgbClr val="00FF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500">
                  <a:solidFill>
                    <a:srgbClr val="FFCC99"/>
                  </a:solidFill>
                </a:endParaRPr>
              </a:p>
            </p:txBody>
          </p:sp>
        </p:grpSp>
        <p:sp>
          <p:nvSpPr>
            <p:cNvPr id="2105" name="Rectangle 71"/>
            <p:cNvSpPr>
              <a:spLocks noChangeArrowheads="1"/>
            </p:cNvSpPr>
            <p:nvPr/>
          </p:nvSpPr>
          <p:spPr bwMode="auto">
            <a:xfrm>
              <a:off x="192" y="144"/>
              <a:ext cx="816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106" name="Rectangle 72"/>
            <p:cNvSpPr>
              <a:spLocks noChangeArrowheads="1"/>
            </p:cNvSpPr>
            <p:nvPr/>
          </p:nvSpPr>
          <p:spPr bwMode="auto">
            <a:xfrm>
              <a:off x="48" y="240"/>
              <a:ext cx="240" cy="4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107" name="Rectangle 73"/>
            <p:cNvSpPr>
              <a:spLocks noChangeArrowheads="1"/>
            </p:cNvSpPr>
            <p:nvPr/>
          </p:nvSpPr>
          <p:spPr bwMode="auto">
            <a:xfrm>
              <a:off x="96" y="816"/>
              <a:ext cx="19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108" name="Rectangle 74"/>
            <p:cNvSpPr>
              <a:spLocks noChangeArrowheads="1"/>
            </p:cNvSpPr>
            <p:nvPr/>
          </p:nvSpPr>
          <p:spPr bwMode="auto">
            <a:xfrm>
              <a:off x="192" y="1056"/>
              <a:ext cx="816" cy="1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109" name="Rectangle 75"/>
            <p:cNvSpPr>
              <a:spLocks noChangeArrowheads="1"/>
            </p:cNvSpPr>
            <p:nvPr/>
          </p:nvSpPr>
          <p:spPr bwMode="auto">
            <a:xfrm>
              <a:off x="960" y="192"/>
              <a:ext cx="240" cy="41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110" name="Rectangle 76"/>
            <p:cNvSpPr>
              <a:spLocks noChangeArrowheads="1"/>
            </p:cNvSpPr>
            <p:nvPr/>
          </p:nvSpPr>
          <p:spPr bwMode="auto">
            <a:xfrm>
              <a:off x="960" y="816"/>
              <a:ext cx="43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  <p:sp>
          <p:nvSpPr>
            <p:cNvPr id="2111" name="Oval 77"/>
            <p:cNvSpPr>
              <a:spLocks noChangeArrowheads="1"/>
            </p:cNvSpPr>
            <p:nvPr/>
          </p:nvSpPr>
          <p:spPr bwMode="auto">
            <a:xfrm>
              <a:off x="528" y="1584"/>
              <a:ext cx="288" cy="288"/>
            </a:xfrm>
            <a:prstGeom prst="ellipse">
              <a:avLst/>
            </a:prstGeom>
            <a:noFill/>
            <a:ln w="12700" cap="sq">
              <a:solidFill>
                <a:srgbClr val="B2B2B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 sz="1500">
                <a:solidFill>
                  <a:srgbClr val="FFCC99"/>
                </a:solidFill>
              </a:endParaRPr>
            </a:p>
          </p:txBody>
        </p:sp>
      </p:grpSp>
      <p:sp>
        <p:nvSpPr>
          <p:cNvPr id="4174" name="Rectangle 7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59050" y="5392208"/>
            <a:ext cx="1346200" cy="32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67">
                <a:solidFill>
                  <a:srgbClr val="FFCC99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75" name="Rectangle 7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84629" y="5397500"/>
            <a:ext cx="3540125" cy="31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167">
                <a:solidFill>
                  <a:srgbClr val="FFCC99"/>
                </a:solidFill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76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72375" y="5397500"/>
            <a:ext cx="1250950" cy="31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67">
                <a:solidFill>
                  <a:srgbClr val="FFCC99"/>
                </a:solidFill>
                <a:latin typeface="Times New Roman" panose="02020603050405020304" pitchFamily="18" charset="0"/>
              </a:defRPr>
            </a:lvl1pPr>
          </a:lstStyle>
          <a:p>
            <a:fld id="{F77310E6-A2FD-4F08-8C98-2A84C35CA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15245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67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67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67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67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67">
          <a:solidFill>
            <a:schemeClr val="bg1"/>
          </a:solidFill>
          <a:latin typeface="Times New Roman" pitchFamily="18" charset="0"/>
        </a:defRPr>
      </a:lvl5pPr>
      <a:lvl6pPr marL="380985" algn="l" rtl="0" fontAlgn="base">
        <a:spcBef>
          <a:spcPct val="0"/>
        </a:spcBef>
        <a:spcAft>
          <a:spcPct val="0"/>
        </a:spcAft>
        <a:defRPr sz="3667">
          <a:solidFill>
            <a:schemeClr val="bg1"/>
          </a:solidFill>
          <a:latin typeface="Times New Roman" pitchFamily="18" charset="0"/>
        </a:defRPr>
      </a:lvl6pPr>
      <a:lvl7pPr marL="761970" algn="l" rtl="0" fontAlgn="base">
        <a:spcBef>
          <a:spcPct val="0"/>
        </a:spcBef>
        <a:spcAft>
          <a:spcPct val="0"/>
        </a:spcAft>
        <a:defRPr sz="3667">
          <a:solidFill>
            <a:schemeClr val="bg1"/>
          </a:solidFill>
          <a:latin typeface="Times New Roman" pitchFamily="18" charset="0"/>
        </a:defRPr>
      </a:lvl7pPr>
      <a:lvl8pPr marL="1142954" algn="l" rtl="0" fontAlgn="base">
        <a:spcBef>
          <a:spcPct val="0"/>
        </a:spcBef>
        <a:spcAft>
          <a:spcPct val="0"/>
        </a:spcAft>
        <a:defRPr sz="3667">
          <a:solidFill>
            <a:schemeClr val="bg1"/>
          </a:solidFill>
          <a:latin typeface="Times New Roman" pitchFamily="18" charset="0"/>
        </a:defRPr>
      </a:lvl8pPr>
      <a:lvl9pPr marL="1523939" algn="l" rtl="0" fontAlgn="base">
        <a:spcBef>
          <a:spcPct val="0"/>
        </a:spcBef>
        <a:spcAft>
          <a:spcPct val="0"/>
        </a:spcAft>
        <a:defRPr sz="3667">
          <a:solidFill>
            <a:schemeClr val="bg1"/>
          </a:solidFill>
          <a:latin typeface="Times New Roman" pitchFamily="18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70000"/>
        <a:buFont typeface="Wingdings" panose="05000000000000000000" pitchFamily="2" charset="2"/>
        <a:buChar char="u"/>
        <a:defRPr sz="2667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2333">
          <a:solidFill>
            <a:schemeClr val="tx1"/>
          </a:solidFill>
          <a:latin typeface="+mn-lt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SzPct val="65000"/>
        <a:buFont typeface="Wingdings" panose="05000000000000000000" pitchFamily="2" charset="2"/>
        <a:buChar char="t"/>
        <a:defRPr sz="2000">
          <a:solidFill>
            <a:schemeClr val="tx1"/>
          </a:solidFill>
          <a:latin typeface="+mn-lt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–"/>
        <a:defRPr sz="1667">
          <a:solidFill>
            <a:schemeClr val="tx1"/>
          </a:solidFill>
          <a:latin typeface="+mn-lt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lr>
          <a:srgbClr val="00FFCC"/>
        </a:buClr>
        <a:buChar char="•"/>
        <a:defRPr sz="1667">
          <a:solidFill>
            <a:schemeClr val="tx1"/>
          </a:solidFill>
          <a:latin typeface="+mn-lt"/>
        </a:defRPr>
      </a:lvl5pPr>
      <a:lvl6pPr marL="2095416" indent="-190492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1667">
          <a:solidFill>
            <a:schemeClr val="tx1"/>
          </a:solidFill>
          <a:latin typeface="+mn-lt"/>
        </a:defRPr>
      </a:lvl6pPr>
      <a:lvl7pPr marL="2476401" indent="-190492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1667">
          <a:solidFill>
            <a:schemeClr val="tx1"/>
          </a:solidFill>
          <a:latin typeface="+mn-lt"/>
        </a:defRPr>
      </a:lvl7pPr>
      <a:lvl8pPr marL="2857386" indent="-190492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1667">
          <a:solidFill>
            <a:schemeClr val="tx1"/>
          </a:solidFill>
          <a:latin typeface="+mn-lt"/>
        </a:defRPr>
      </a:lvl8pPr>
      <a:lvl9pPr marL="3238370" indent="-190492" algn="l" rtl="0" fontAlgn="base">
        <a:spcBef>
          <a:spcPct val="20000"/>
        </a:spcBef>
        <a:spcAft>
          <a:spcPct val="0"/>
        </a:spcAft>
        <a:buClr>
          <a:srgbClr val="00FFCC"/>
        </a:buClr>
        <a:buChar char="•"/>
        <a:defRPr sz="1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DD8B1F8-9F13-4B17-A5D2-7AA361BED8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08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00F33F1-B357-40ED-A204-7BC3910D04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7F36C11-97CA-459C-9D44-848F07A2A68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67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716831B-F848-4019-BAAE-929D4750EF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67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D984C2-A261-4CF7-9FC9-5BC77169B7C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67"/>
            </a:lvl1pPr>
          </a:lstStyle>
          <a:p>
            <a:fld id="{294CAD64-E549-43DE-B559-413969D3FD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69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67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5pPr>
      <a:lvl6pPr marL="380985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6pPr>
      <a:lvl7pPr marL="761970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7pPr>
      <a:lvl8pPr marL="1142954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8pPr>
      <a:lvl9pPr marL="1523939" algn="ctr" rtl="0" eaLnBrk="0" fontAlgn="base" hangingPunct="0">
        <a:spcBef>
          <a:spcPct val="0"/>
        </a:spcBef>
        <a:spcAft>
          <a:spcPct val="0"/>
        </a:spcAft>
        <a:defRPr sz="3667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285739" indent="-285739" algn="l" rtl="0" eaLnBrk="0" fontAlgn="base" hangingPunct="0">
        <a:spcBef>
          <a:spcPct val="20000"/>
        </a:spcBef>
        <a:spcAft>
          <a:spcPct val="0"/>
        </a:spcAft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0" fontAlgn="base" hangingPunct="0">
        <a:spcBef>
          <a:spcPct val="20000"/>
        </a:spcBef>
        <a:spcAft>
          <a:spcPct val="0"/>
        </a:spcAft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rtl="0" eaLnBrk="0" fontAlgn="base" hangingPunct="0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rtl="0" eaLnBrk="0" fontAlgn="base" hangingPunct="0">
        <a:spcBef>
          <a:spcPct val="20000"/>
        </a:spcBef>
        <a:spcAft>
          <a:spcPct val="0"/>
        </a:spcAft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rtl="0" eaLnBrk="0" fontAlgn="base" hangingPunct="0">
        <a:spcBef>
          <a:spcPct val="20000"/>
        </a:spcBef>
        <a:spcAft>
          <a:spcPct val="0"/>
        </a:spcAft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CC99"/>
              </a:solidFill>
            </a:endParaRPr>
          </a:p>
        </p:txBody>
      </p:sp>
      <p:sp>
        <p:nvSpPr>
          <p:cNvPr id="348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4820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27350" y="267229"/>
            <a:ext cx="6216650" cy="5447771"/>
          </a:xfrm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8575" y="38365"/>
            <a:ext cx="4267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FF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sz="4800" kern="0" dirty="0">
                <a:solidFill>
                  <a:srgbClr val="000000">
                    <a:lumMod val="50000"/>
                  </a:srgb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Please turn off or silence all cell phones and PDAs before the worship service begins</a:t>
            </a:r>
          </a:p>
        </p:txBody>
      </p:sp>
    </p:spTree>
    <p:extLst>
      <p:ext uri="{BB962C8B-B14F-4D97-AF65-F5344CB8AC3E}">
        <p14:creationId xmlns:p14="http://schemas.microsoft.com/office/powerpoint/2010/main" val="2497780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9525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5400" b="1" u="sng" dirty="0">
                <a:solidFill>
                  <a:srgbClr val="FFFFFF"/>
                </a:solidFill>
                <a:latin typeface="Baskerville Old Face" panose="02020602080505020303" pitchFamily="18" charset="0"/>
              </a:rPr>
              <a:t>Order of Service</a:t>
            </a:r>
          </a:p>
        </p:txBody>
      </p:sp>
      <p:sp>
        <p:nvSpPr>
          <p:cNvPr id="10243" name="Text Box 1027"/>
          <p:cNvSpPr txBox="1">
            <a:spLocks noChangeArrowheads="1"/>
          </p:cNvSpPr>
          <p:nvPr/>
        </p:nvSpPr>
        <p:spPr bwMode="auto">
          <a:xfrm>
            <a:off x="1592179" y="1143000"/>
            <a:ext cx="5959642" cy="452431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marL="688975" indent="-688975" eaLnBrk="0" hangingPunct="0">
              <a:buFont typeface="Wingdings" panose="05000000000000000000" pitchFamily="2" charset="2"/>
              <a:buChar char="q"/>
            </a:pPr>
            <a:r>
              <a:rPr lang="en-US" b="1" dirty="0">
                <a:latin typeface="Baskerville Old Face" panose="02020602080505020303" pitchFamily="18" charset="0"/>
              </a:rPr>
              <a:t>Song: ‘Higher Ground’</a:t>
            </a:r>
          </a:p>
          <a:p>
            <a:pPr marL="688975" indent="-688975" eaLnBrk="0" hangingPunct="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Pressing On to the Goal</a:t>
            </a:r>
          </a:p>
          <a:p>
            <a:pPr marL="688975" indent="-688975" eaLnBrk="0" hangingPunct="0">
              <a:buFont typeface="Wingdings" panose="05000000000000000000" pitchFamily="2" charset="2"/>
              <a:buChar char="q"/>
            </a:pPr>
            <a:r>
              <a:rPr lang="en-US" b="1" dirty="0">
                <a:latin typeface="Baskerville Old Face" panose="02020602080505020303" pitchFamily="18" charset="0"/>
              </a:rPr>
              <a:t>Prayer</a:t>
            </a:r>
          </a:p>
          <a:p>
            <a:pPr eaLnBrk="0" hangingPunct="0"/>
            <a:endParaRPr lang="en-US" b="1" dirty="0">
              <a:latin typeface="Baskerville Old Face" panose="02020602080505020303" pitchFamily="18" charset="0"/>
            </a:endParaRPr>
          </a:p>
          <a:p>
            <a:pPr marL="688975" indent="-688975" eaLnBrk="0" hangingPunct="0">
              <a:buFont typeface="Wingdings" panose="05000000000000000000" pitchFamily="2" charset="2"/>
              <a:buChar char="q"/>
            </a:pPr>
            <a:r>
              <a:rPr lang="en-US" b="1" dirty="0">
                <a:latin typeface="Baskerville Old Face" panose="02020602080505020303" pitchFamily="18" charset="0"/>
              </a:rPr>
              <a:t>Song: ‘We are Called to be God’s People’</a:t>
            </a:r>
          </a:p>
          <a:p>
            <a:pPr marL="688975" indent="-688975" eaLnBrk="0" hangingPunct="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New Creation</a:t>
            </a:r>
          </a:p>
          <a:p>
            <a:pPr marL="688975" indent="-688975" eaLnBrk="0" hangingPunct="0">
              <a:buFont typeface="Wingdings" panose="05000000000000000000" pitchFamily="2" charset="2"/>
              <a:buChar char="q"/>
            </a:pPr>
            <a:r>
              <a:rPr lang="en-US" b="1" dirty="0">
                <a:latin typeface="Baskerville Old Face" panose="02020602080505020303" pitchFamily="18" charset="0"/>
              </a:rPr>
              <a:t>Prayer</a:t>
            </a:r>
          </a:p>
          <a:p>
            <a:pPr eaLnBrk="0" hangingPunct="0"/>
            <a:endParaRPr lang="en-US" b="1" dirty="0">
              <a:latin typeface="Baskerville Old Face" panose="02020602080505020303" pitchFamily="18" charset="0"/>
            </a:endParaRPr>
          </a:p>
          <a:p>
            <a:pPr marL="688975" indent="-688975" eaLnBrk="0" hangingPunct="0">
              <a:buFont typeface="Wingdings" panose="05000000000000000000" pitchFamily="2" charset="2"/>
              <a:buChar char="q"/>
            </a:pPr>
            <a:r>
              <a:rPr lang="en-US" b="1" dirty="0">
                <a:latin typeface="Baskerville Old Face" panose="02020602080505020303" pitchFamily="18" charset="0"/>
              </a:rPr>
              <a:t>Song: ‘In His Time’</a:t>
            </a:r>
          </a:p>
          <a:p>
            <a:pPr marL="688975" indent="-688975" eaLnBrk="0" hangingPunct="0"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A Living Hope</a:t>
            </a:r>
          </a:p>
          <a:p>
            <a:pPr marL="688975" indent="-688975" eaLnBrk="0" hangingPunct="0">
              <a:buFont typeface="Wingdings" panose="05000000000000000000" pitchFamily="2" charset="2"/>
              <a:buChar char="q"/>
            </a:pPr>
            <a:r>
              <a:rPr lang="en-US" b="1" dirty="0">
                <a:latin typeface="Baskerville Old Face" panose="02020602080505020303" pitchFamily="18" charset="0"/>
              </a:rPr>
              <a:t>Prayer</a:t>
            </a:r>
          </a:p>
        </p:txBody>
      </p:sp>
      <p:sp>
        <p:nvSpPr>
          <p:cNvPr id="2" name="Equals 1">
            <a:extLst>
              <a:ext uri="{FF2B5EF4-FFF2-40B4-BE49-F238E27FC236}">
                <a16:creationId xmlns:a16="http://schemas.microsoft.com/office/drawing/2014/main" id="{1EBAB049-D935-4E5A-A951-538160D66819}"/>
              </a:ext>
            </a:extLst>
          </p:cNvPr>
          <p:cNvSpPr/>
          <p:nvPr/>
        </p:nvSpPr>
        <p:spPr>
          <a:xfrm>
            <a:off x="838200" y="2476500"/>
            <a:ext cx="7315200" cy="228599"/>
          </a:xfrm>
          <a:prstGeom prst="mathEqual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Equals 4">
            <a:extLst>
              <a:ext uri="{FF2B5EF4-FFF2-40B4-BE49-F238E27FC236}">
                <a16:creationId xmlns:a16="http://schemas.microsoft.com/office/drawing/2014/main" id="{D4230804-C5BB-41D6-A3BB-C4953CBD34BB}"/>
              </a:ext>
            </a:extLst>
          </p:cNvPr>
          <p:cNvSpPr/>
          <p:nvPr/>
        </p:nvSpPr>
        <p:spPr>
          <a:xfrm>
            <a:off x="838200" y="4071907"/>
            <a:ext cx="7315200" cy="228599"/>
          </a:xfrm>
          <a:prstGeom prst="mathEqual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66900"/>
            <a:ext cx="9144000" cy="889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Song #234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715000"/>
            <a:ext cx="8178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Sing Chorus at the end of verses 2 &amp; 4 Only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044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Higher Ground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197078"/>
      </p:ext>
    </p:extLst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Text Box 15">
            <a:extLst>
              <a:ext uri="{FF2B5EF4-FFF2-40B4-BE49-F238E27FC236}">
                <a16:creationId xmlns:a16="http://schemas.microsoft.com/office/drawing/2014/main" id="{AA50058D-7855-4273-A47D-9C7B420F2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271" y="1431396"/>
            <a:ext cx="4262705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1.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I'm pressing on the upward way,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New heights I'm gaining every day;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Still praying as I onward bound,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"Lord, plant my feet on higher ground."</a:t>
            </a:r>
          </a:p>
        </p:txBody>
      </p:sp>
      <p:pic>
        <p:nvPicPr>
          <p:cNvPr id="2067" name="Picture 19" descr="E:\ThePapHy\Songs\Volume1 Support Files\Higher Ground\Slides\Higher Ground001.tif">
            <a:extLst>
              <a:ext uri="{FF2B5EF4-FFF2-40B4-BE49-F238E27FC236}">
                <a16:creationId xmlns:a16="http://schemas.microsoft.com/office/drawing/2014/main" id="{A5A7F6A9-54F7-4BC9-B5DB-32B0201DD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>
            <a:extLst>
              <a:ext uri="{FF2B5EF4-FFF2-40B4-BE49-F238E27FC236}">
                <a16:creationId xmlns:a16="http://schemas.microsoft.com/office/drawing/2014/main" id="{4CF95D17-FA26-423D-B21E-49ECC0980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4771" y="352689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2060" name="Rectangle 12">
            <a:extLst>
              <a:ext uri="{FF2B5EF4-FFF2-40B4-BE49-F238E27FC236}">
                <a16:creationId xmlns:a16="http://schemas.microsoft.com/office/drawing/2014/main" id="{04FB219F-D8C1-432B-A231-8A8CF9D3B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1 - Higher Ground</a:t>
            </a:r>
          </a:p>
        </p:txBody>
      </p:sp>
      <p:sp>
        <p:nvSpPr>
          <p:cNvPr id="2061" name="Text Box 13">
            <a:extLst>
              <a:ext uri="{FF2B5EF4-FFF2-40B4-BE49-F238E27FC236}">
                <a16:creationId xmlns:a16="http://schemas.microsoft.com/office/drawing/2014/main" id="{416D8586-B9BE-4B1F-9AFA-53642D7A2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1" y="5270500"/>
            <a:ext cx="1701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 by: Johnson Oatman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Music by: Charles H. Gabriel</a:t>
            </a:r>
          </a:p>
        </p:txBody>
      </p:sp>
      <p:sp>
        <p:nvSpPr>
          <p:cNvPr id="2062" name="Text Box 14">
            <a:extLst>
              <a:ext uri="{FF2B5EF4-FFF2-40B4-BE49-F238E27FC236}">
                <a16:creationId xmlns:a16="http://schemas.microsoft.com/office/drawing/2014/main" id="{E1C5125E-8EDF-47C4-B0ED-4C0856C22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2066" name="Text Box 18">
            <a:extLst>
              <a:ext uri="{FF2B5EF4-FFF2-40B4-BE49-F238E27FC236}">
                <a16:creationId xmlns:a16="http://schemas.microsoft.com/office/drawing/2014/main" id="{8CAF3B8D-FAB9-4966-A166-154AB1439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234</a:t>
            </a:r>
          </a:p>
        </p:txBody>
      </p:sp>
    </p:spTree>
    <p:extLst>
      <p:ext uri="{BB962C8B-B14F-4D97-AF65-F5344CB8AC3E}">
        <p14:creationId xmlns:p14="http://schemas.microsoft.com/office/powerpoint/2010/main" val="2750685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E:\ThePapHy\Songs\Volume1 Support Files\Higher Ground\Slides\Higher Ground002.tif">
            <a:extLst>
              <a:ext uri="{FF2B5EF4-FFF2-40B4-BE49-F238E27FC236}">
                <a16:creationId xmlns:a16="http://schemas.microsoft.com/office/drawing/2014/main" id="{3EBC0D00-1FB5-42F7-9A4A-4744F5A7F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Text Box 8">
            <a:extLst>
              <a:ext uri="{FF2B5EF4-FFF2-40B4-BE49-F238E27FC236}">
                <a16:creationId xmlns:a16="http://schemas.microsoft.com/office/drawing/2014/main" id="{43262452-91C9-4C9E-94C4-EAA761A24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271" y="3526896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3082" name="Rectangle 10">
            <a:extLst>
              <a:ext uri="{FF2B5EF4-FFF2-40B4-BE49-F238E27FC236}">
                <a16:creationId xmlns:a16="http://schemas.microsoft.com/office/drawing/2014/main" id="{1618266F-C1DC-45B1-A2FF-C42CB46CCD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1 - Higher Ground</a:t>
            </a:r>
          </a:p>
        </p:txBody>
      </p:sp>
      <p:sp>
        <p:nvSpPr>
          <p:cNvPr id="3083" name="Text Box 11">
            <a:extLst>
              <a:ext uri="{FF2B5EF4-FFF2-40B4-BE49-F238E27FC236}">
                <a16:creationId xmlns:a16="http://schemas.microsoft.com/office/drawing/2014/main" id="{C577334B-1273-48DD-930D-53A81B26B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085" name="Text Box 13">
            <a:extLst>
              <a:ext uri="{FF2B5EF4-FFF2-40B4-BE49-F238E27FC236}">
                <a16:creationId xmlns:a16="http://schemas.microsoft.com/office/drawing/2014/main" id="{52C53862-2464-48A2-8856-C260085DA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234</a:t>
            </a:r>
          </a:p>
        </p:txBody>
      </p:sp>
    </p:spTree>
    <p:extLst>
      <p:ext uri="{BB962C8B-B14F-4D97-AF65-F5344CB8AC3E}">
        <p14:creationId xmlns:p14="http://schemas.microsoft.com/office/powerpoint/2010/main" val="1957482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7">
            <a:extLst>
              <a:ext uri="{FF2B5EF4-FFF2-40B4-BE49-F238E27FC236}">
                <a16:creationId xmlns:a16="http://schemas.microsoft.com/office/drawing/2014/main" id="{607CD334-4EB7-48B5-B8BB-DB0C36705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271" y="1304396"/>
            <a:ext cx="40543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Lord, lift me up and let me stand,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By faith, on heaven's tableland,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A higher plane than I have found;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Lord, plant my feet on higher ground.</a:t>
            </a:r>
          </a:p>
        </p:txBody>
      </p:sp>
      <p:pic>
        <p:nvPicPr>
          <p:cNvPr id="4106" name="Picture 10" descr="E:\ThePapHy\Songs\Volume1 Support Files\Higher Ground\Slides\Higher Ground003.tif">
            <a:extLst>
              <a:ext uri="{FF2B5EF4-FFF2-40B4-BE49-F238E27FC236}">
                <a16:creationId xmlns:a16="http://schemas.microsoft.com/office/drawing/2014/main" id="{58545C53-8282-45C1-B4A8-427C890CB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1" name="Rectangle 5">
            <a:extLst>
              <a:ext uri="{FF2B5EF4-FFF2-40B4-BE49-F238E27FC236}">
                <a16:creationId xmlns:a16="http://schemas.microsoft.com/office/drawing/2014/main" id="{B94ECC86-A550-49F1-98C6-ED4D5E6627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- Higher Ground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03934A95-B4A4-4395-B36E-931196218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1A8DB084-E6E2-4933-A0CC-86ADE73AE5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234</a:t>
            </a:r>
          </a:p>
        </p:txBody>
      </p:sp>
    </p:spTree>
    <p:extLst>
      <p:ext uri="{BB962C8B-B14F-4D97-AF65-F5344CB8AC3E}">
        <p14:creationId xmlns:p14="http://schemas.microsoft.com/office/powerpoint/2010/main" val="3258854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1" name="Picture 1031" descr="E:\ThePapHy\Songs\Volume1 Support Files\Higher Ground\Slides\Higher Ground004.tif">
            <a:extLst>
              <a:ext uri="{FF2B5EF4-FFF2-40B4-BE49-F238E27FC236}">
                <a16:creationId xmlns:a16="http://schemas.microsoft.com/office/drawing/2014/main" id="{F59753E7-0E16-47CB-9792-59F6B5F57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7" name="Rectangle 1027">
            <a:extLst>
              <a:ext uri="{FF2B5EF4-FFF2-40B4-BE49-F238E27FC236}">
                <a16:creationId xmlns:a16="http://schemas.microsoft.com/office/drawing/2014/main" id="{8A03BEB3-F011-45E8-8F42-32D8F1ADDB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- Higher Ground</a:t>
            </a:r>
          </a:p>
        </p:txBody>
      </p:sp>
      <p:sp>
        <p:nvSpPr>
          <p:cNvPr id="26628" name="Text Box 1028">
            <a:extLst>
              <a:ext uri="{FF2B5EF4-FFF2-40B4-BE49-F238E27FC236}">
                <a16:creationId xmlns:a16="http://schemas.microsoft.com/office/drawing/2014/main" id="{8D9D9A63-FBAA-4E77-A59F-6E55EC62D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26630" name="Text Box 1030">
            <a:extLst>
              <a:ext uri="{FF2B5EF4-FFF2-40B4-BE49-F238E27FC236}">
                <a16:creationId xmlns:a16="http://schemas.microsoft.com/office/drawing/2014/main" id="{8213E753-CCCC-43F7-BA8F-E828EBC67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234</a:t>
            </a:r>
          </a:p>
        </p:txBody>
      </p:sp>
    </p:spTree>
    <p:extLst>
      <p:ext uri="{BB962C8B-B14F-4D97-AF65-F5344CB8AC3E}">
        <p14:creationId xmlns:p14="http://schemas.microsoft.com/office/powerpoint/2010/main" val="50712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>
            <a:extLst>
              <a:ext uri="{FF2B5EF4-FFF2-40B4-BE49-F238E27FC236}">
                <a16:creationId xmlns:a16="http://schemas.microsoft.com/office/drawing/2014/main" id="{86F8D438-AEF5-4699-9940-FACECB005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771" y="1748896"/>
            <a:ext cx="488948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2.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My heart has no desire to stay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Where doubts arise and fears dismay;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Though some may dwell where these abound,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My prayer, my aim is higher ground.</a:t>
            </a:r>
          </a:p>
        </p:txBody>
      </p:sp>
      <p:pic>
        <p:nvPicPr>
          <p:cNvPr id="5135" name="Picture 15" descr="E:\ThePapHy\Songs\Volume1 Support Files\Higher Ground\Slides\Higher Ground005.tif">
            <a:extLst>
              <a:ext uri="{FF2B5EF4-FFF2-40B4-BE49-F238E27FC236}">
                <a16:creationId xmlns:a16="http://schemas.microsoft.com/office/drawing/2014/main" id="{FD69AB51-D6B4-4F61-A09E-97CC09CD1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Text Box 5">
            <a:extLst>
              <a:ext uri="{FF2B5EF4-FFF2-40B4-BE49-F238E27FC236}">
                <a16:creationId xmlns:a16="http://schemas.microsoft.com/office/drawing/2014/main" id="{FD71DF0B-DF5F-48ED-B64D-2F3D0A61D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00" y="374650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215A6F32-5201-45AE-BA2A-5A454D693A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2 - Higher Ground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E1E81F1A-0B47-4833-87EA-A79DACD08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5133" name="Text Box 13">
            <a:extLst>
              <a:ext uri="{FF2B5EF4-FFF2-40B4-BE49-F238E27FC236}">
                <a16:creationId xmlns:a16="http://schemas.microsoft.com/office/drawing/2014/main" id="{0FDC70DD-FA42-4CA8-96C4-A16EF21AD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234</a:t>
            </a:r>
          </a:p>
        </p:txBody>
      </p:sp>
      <p:sp>
        <p:nvSpPr>
          <p:cNvPr id="5134" name="Text Box 14">
            <a:extLst>
              <a:ext uri="{FF2B5EF4-FFF2-40B4-BE49-F238E27FC236}">
                <a16:creationId xmlns:a16="http://schemas.microsoft.com/office/drawing/2014/main" id="{CC36FF40-959C-4AA9-A30D-2EFBF375C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1" y="5270500"/>
            <a:ext cx="1701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 by: Johnson Oatman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Music by: Charles H. Gabriel</a:t>
            </a:r>
          </a:p>
        </p:txBody>
      </p:sp>
    </p:spTree>
    <p:extLst>
      <p:ext uri="{BB962C8B-B14F-4D97-AF65-F5344CB8AC3E}">
        <p14:creationId xmlns:p14="http://schemas.microsoft.com/office/powerpoint/2010/main" val="5346976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9" name="Picture 7" descr="E:\ThePapHy\Songs\Volume1 Support Files\Higher Ground\Slides\Higher Ground006.tif">
            <a:extLst>
              <a:ext uri="{FF2B5EF4-FFF2-40B4-BE49-F238E27FC236}">
                <a16:creationId xmlns:a16="http://schemas.microsoft.com/office/drawing/2014/main" id="{9F8E5A69-6982-4D91-90DF-C028D0364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4" name="Text Box 2">
            <a:extLst>
              <a:ext uri="{FF2B5EF4-FFF2-40B4-BE49-F238E27FC236}">
                <a16:creationId xmlns:a16="http://schemas.microsoft.com/office/drawing/2014/main" id="{D016D315-8757-4A0D-AC03-216B71835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374650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AE24B00-EC97-4D31-A094-F624E1AED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2 - Higher Ground</a:t>
            </a:r>
          </a:p>
        </p:txBody>
      </p:sp>
      <p:sp>
        <p:nvSpPr>
          <p:cNvPr id="33796" name="Text Box 4">
            <a:extLst>
              <a:ext uri="{FF2B5EF4-FFF2-40B4-BE49-F238E27FC236}">
                <a16:creationId xmlns:a16="http://schemas.microsoft.com/office/drawing/2014/main" id="{394CD58D-5274-48E4-8955-FCEF959CB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3797" name="Text Box 5">
            <a:extLst>
              <a:ext uri="{FF2B5EF4-FFF2-40B4-BE49-F238E27FC236}">
                <a16:creationId xmlns:a16="http://schemas.microsoft.com/office/drawing/2014/main" id="{E49C942A-5B03-4AF0-B82B-EAF245AB7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234</a:t>
            </a:r>
          </a:p>
        </p:txBody>
      </p:sp>
    </p:spTree>
    <p:extLst>
      <p:ext uri="{BB962C8B-B14F-4D97-AF65-F5344CB8AC3E}">
        <p14:creationId xmlns:p14="http://schemas.microsoft.com/office/powerpoint/2010/main" val="760268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id="{FD30BFAD-8A2A-4613-A208-F82E53118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271" y="1304396"/>
            <a:ext cx="40543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Lord, lift me up and let me stand,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By faith, on heaven's tableland,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A higher plane than I have found;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Lord, plant my feet on higher ground.</a:t>
            </a:r>
          </a:p>
        </p:txBody>
      </p:sp>
      <p:pic>
        <p:nvPicPr>
          <p:cNvPr id="34819" name="Picture 3" descr="E:\ThePapHy\Songs\Volume1 Support Files\Higher Ground\Slides\Higher Ground003.tif">
            <a:extLst>
              <a:ext uri="{FF2B5EF4-FFF2-40B4-BE49-F238E27FC236}">
                <a16:creationId xmlns:a16="http://schemas.microsoft.com/office/drawing/2014/main" id="{568ABF82-CD3B-46A8-8BEC-50BD0DFEA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Rectangle 4">
            <a:extLst>
              <a:ext uri="{FF2B5EF4-FFF2-40B4-BE49-F238E27FC236}">
                <a16:creationId xmlns:a16="http://schemas.microsoft.com/office/drawing/2014/main" id="{436FE6D2-575D-4456-BFDB-0F1879B43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- Higher Ground</a:t>
            </a:r>
          </a:p>
        </p:txBody>
      </p:sp>
      <p:sp>
        <p:nvSpPr>
          <p:cNvPr id="34821" name="Text Box 5">
            <a:extLst>
              <a:ext uri="{FF2B5EF4-FFF2-40B4-BE49-F238E27FC236}">
                <a16:creationId xmlns:a16="http://schemas.microsoft.com/office/drawing/2014/main" id="{C246F789-2D8E-447B-B52E-2D278A086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899044F2-2A57-4319-A5CE-1351731F3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234</a:t>
            </a:r>
          </a:p>
        </p:txBody>
      </p:sp>
    </p:spTree>
    <p:extLst>
      <p:ext uri="{BB962C8B-B14F-4D97-AF65-F5344CB8AC3E}">
        <p14:creationId xmlns:p14="http://schemas.microsoft.com/office/powerpoint/2010/main" val="2211969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E:\ThePapHy\Songs\Volume1 Support Files\Higher Ground\Slides\Higher Ground004.tif">
            <a:extLst>
              <a:ext uri="{FF2B5EF4-FFF2-40B4-BE49-F238E27FC236}">
                <a16:creationId xmlns:a16="http://schemas.microsoft.com/office/drawing/2014/main" id="{365B7E12-4869-4E9B-9555-AB64B9715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Rectangle 3">
            <a:extLst>
              <a:ext uri="{FF2B5EF4-FFF2-40B4-BE49-F238E27FC236}">
                <a16:creationId xmlns:a16="http://schemas.microsoft.com/office/drawing/2014/main" id="{0CEE9FCC-5AE2-4552-93CA-E213B314E3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- Higher Ground</a:t>
            </a:r>
          </a:p>
        </p:txBody>
      </p:sp>
      <p:sp>
        <p:nvSpPr>
          <p:cNvPr id="35844" name="Text Box 4">
            <a:extLst>
              <a:ext uri="{FF2B5EF4-FFF2-40B4-BE49-F238E27FC236}">
                <a16:creationId xmlns:a16="http://schemas.microsoft.com/office/drawing/2014/main" id="{65BDE72F-29D3-4A68-8AD3-10A231A20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5845" name="Text Box 5">
            <a:extLst>
              <a:ext uri="{FF2B5EF4-FFF2-40B4-BE49-F238E27FC236}">
                <a16:creationId xmlns:a16="http://schemas.microsoft.com/office/drawing/2014/main" id="{F320B094-FB92-49AB-8D01-CE2DD116B8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234</a:t>
            </a:r>
          </a:p>
        </p:txBody>
      </p:sp>
    </p:spTree>
    <p:extLst>
      <p:ext uri="{BB962C8B-B14F-4D97-AF65-F5344CB8AC3E}">
        <p14:creationId xmlns:p14="http://schemas.microsoft.com/office/powerpoint/2010/main" val="1827104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ChangeArrowheads="1"/>
          </p:cNvSpPr>
          <p:nvPr/>
        </p:nvSpPr>
        <p:spPr bwMode="auto">
          <a:xfrm>
            <a:off x="19" y="1492250"/>
            <a:ext cx="8364803" cy="4254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500" b="0" i="0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title"/>
          </p:nvPr>
        </p:nvSpPr>
        <p:spPr>
          <a:xfrm>
            <a:off x="2309892" y="177271"/>
            <a:ext cx="5969000" cy="952500"/>
          </a:xfrm>
        </p:spPr>
        <p:txBody>
          <a:bodyPr/>
          <a:lstStyle/>
          <a:p>
            <a:pPr eaLnBrk="1" hangingPunct="1"/>
            <a:r>
              <a:rPr lang="en-US" altLang="en-US" sz="4500" b="1">
                <a:solidFill>
                  <a:srgbClr val="00FFCC"/>
                </a:solidFill>
              </a:rPr>
              <a:t>Scripture Reading</a:t>
            </a:r>
          </a:p>
        </p:txBody>
      </p:sp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3683000" y="1320271"/>
            <a:ext cx="4445000" cy="348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142869" marR="0" lvl="0" indent="-142869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1667" b="0" i="0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4629" name="Rectangle 6"/>
          <p:cNvSpPr>
            <a:spLocks noChangeArrowheads="1"/>
          </p:cNvSpPr>
          <p:nvPr/>
        </p:nvSpPr>
        <p:spPr bwMode="auto">
          <a:xfrm>
            <a:off x="4953000" y="1333500"/>
            <a:ext cx="4191000" cy="43815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500" b="0" i="0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4630" name="Rectangle 7"/>
          <p:cNvSpPr>
            <a:spLocks noChangeArrowheads="1"/>
          </p:cNvSpPr>
          <p:nvPr/>
        </p:nvSpPr>
        <p:spPr bwMode="auto">
          <a:xfrm>
            <a:off x="228621" y="4227124"/>
            <a:ext cx="41525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729" tIns="38365" rIns="76729" bIns="38365"/>
          <a:lstStyle>
            <a:lvl1pPr marL="342900" indent="-342900"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285739" marR="0" lvl="0" indent="-285739" algn="ctr" defTabSz="7619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3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1 Corinthians 16:1-24</a:t>
            </a:r>
          </a:p>
          <a:p>
            <a:pPr marL="285739" marR="0" lvl="0" indent="-285739" algn="ctr" defTabSz="7619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Pew Bible – </a:t>
            </a:r>
            <a:r>
              <a:rPr kumimoji="0" lang="en-US" alt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pg</a:t>
            </a: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776</a:t>
            </a:r>
          </a:p>
        </p:txBody>
      </p:sp>
      <p:sp>
        <p:nvSpPr>
          <p:cNvPr id="154631" name="Text Box 8"/>
          <p:cNvSpPr txBox="1">
            <a:spLocks noChangeArrowheads="1"/>
          </p:cNvSpPr>
          <p:nvPr/>
        </p:nvSpPr>
        <p:spPr bwMode="auto">
          <a:xfrm>
            <a:off x="1064399" y="1914492"/>
            <a:ext cx="2618601" cy="1138809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76729" tIns="38365" rIns="76729" bIns="38365"/>
          <a:lstStyle>
            <a:lvl1pPr marL="342900" indent="-342900"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285739" marR="0" lvl="0" indent="-285739" algn="ctr" defTabSz="76197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3333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Final Instructions</a:t>
            </a:r>
          </a:p>
        </p:txBody>
      </p:sp>
      <p:sp>
        <p:nvSpPr>
          <p:cNvPr id="154632" name="Text Box 9"/>
          <p:cNvSpPr txBox="1">
            <a:spLocks noChangeArrowheads="1"/>
          </p:cNvSpPr>
          <p:nvPr/>
        </p:nvSpPr>
        <p:spPr bwMode="auto">
          <a:xfrm>
            <a:off x="-1092730" y="5046959"/>
            <a:ext cx="18473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00FFCC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FFCC"/>
              </a:buClr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FFCC"/>
              </a:buClr>
              <a:buSzPct val="65000"/>
              <a:buFont typeface="Wingdings" panose="05000000000000000000" pitchFamily="2" charset="2"/>
              <a:buChar char="t"/>
              <a:defRPr sz="2400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FFCC"/>
              </a:buClr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Char char="•"/>
              <a:defRPr sz="2000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altLang="en-US" sz="1500" b="0" i="0" u="none" strike="noStrike" kern="1200" cap="none" spc="0" normalizeH="0" baseline="0" noProof="0">
              <a:ln>
                <a:noFill/>
              </a:ln>
              <a:solidFill>
                <a:srgbClr val="FFCC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706" y="1718442"/>
            <a:ext cx="3328518" cy="332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6782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Text Box 10">
            <a:extLst>
              <a:ext uri="{FF2B5EF4-FFF2-40B4-BE49-F238E27FC236}">
                <a16:creationId xmlns:a16="http://schemas.microsoft.com/office/drawing/2014/main" id="{BAA82CC9-EE4E-4D12-8CF5-47B89613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271" y="1558396"/>
            <a:ext cx="411362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3.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I want to live above the world,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Though Satan's darts at me are hurled;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For faith has caught the joyful sound,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The song of saints on higher ground.</a:t>
            </a:r>
          </a:p>
        </p:txBody>
      </p:sp>
      <p:pic>
        <p:nvPicPr>
          <p:cNvPr id="8207" name="Picture 15" descr="E:\ThePapHy\Songs\Volume1 Support Files\Higher Ground\Slides\Higher Ground007.tif">
            <a:extLst>
              <a:ext uri="{FF2B5EF4-FFF2-40B4-BE49-F238E27FC236}">
                <a16:creationId xmlns:a16="http://schemas.microsoft.com/office/drawing/2014/main" id="{3DA95023-D5DB-4B57-B39E-FA0A100A2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Rectangle 7">
            <a:extLst>
              <a:ext uri="{FF2B5EF4-FFF2-40B4-BE49-F238E27FC236}">
                <a16:creationId xmlns:a16="http://schemas.microsoft.com/office/drawing/2014/main" id="{034ACAC2-C92E-4541-B928-E0E69A3BF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3 - Higher Ground</a:t>
            </a:r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40F44B02-9100-42F0-947A-4CC5F59D4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3F4C2EA7-2BBB-4235-8628-C56EB222B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234</a:t>
            </a:r>
          </a:p>
        </p:txBody>
      </p:sp>
      <p:sp>
        <p:nvSpPr>
          <p:cNvPr id="8206" name="Text Box 14">
            <a:extLst>
              <a:ext uri="{FF2B5EF4-FFF2-40B4-BE49-F238E27FC236}">
                <a16:creationId xmlns:a16="http://schemas.microsoft.com/office/drawing/2014/main" id="{5900524F-4591-4367-8134-FBF912448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1" y="5270500"/>
            <a:ext cx="1701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 by: Johnson Oatman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Music by: Charles H. Gabriel</a:t>
            </a:r>
          </a:p>
        </p:txBody>
      </p:sp>
    </p:spTree>
    <p:extLst>
      <p:ext uri="{BB962C8B-B14F-4D97-AF65-F5344CB8AC3E}">
        <p14:creationId xmlns:p14="http://schemas.microsoft.com/office/powerpoint/2010/main" val="916821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7" name="Picture 11" descr="E:\ThePapHy\Songs\Volume1 Support Files\Higher Ground\Slides\Higher Ground008.tif">
            <a:extLst>
              <a:ext uri="{FF2B5EF4-FFF2-40B4-BE49-F238E27FC236}">
                <a16:creationId xmlns:a16="http://schemas.microsoft.com/office/drawing/2014/main" id="{B78C7E62-4021-4A79-83BE-BB35E4B9A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Rectangle 7">
            <a:extLst>
              <a:ext uri="{FF2B5EF4-FFF2-40B4-BE49-F238E27FC236}">
                <a16:creationId xmlns:a16="http://schemas.microsoft.com/office/drawing/2014/main" id="{41B8B3C5-A2F5-40A7-8FE7-A962F1B593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3 - Higher Ground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A8783498-E91D-4F83-B19B-4AA924CC8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33EFF993-456B-4A29-9309-8CA36C4A6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234</a:t>
            </a:r>
          </a:p>
        </p:txBody>
      </p:sp>
    </p:spTree>
    <p:extLst>
      <p:ext uri="{BB962C8B-B14F-4D97-AF65-F5344CB8AC3E}">
        <p14:creationId xmlns:p14="http://schemas.microsoft.com/office/powerpoint/2010/main" val="38579791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id="{3841CF54-13BA-4CB7-8CE2-746FCAAEE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271" y="1304396"/>
            <a:ext cx="40543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Lord, lift me up and let me stand,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By faith, on heaven's tableland,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A higher plane than I have found;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Lord, plant my feet on higher ground.</a:t>
            </a:r>
          </a:p>
        </p:txBody>
      </p:sp>
      <p:pic>
        <p:nvPicPr>
          <p:cNvPr id="36867" name="Picture 3" descr="E:\ThePapHy\Songs\Volume1 Support Files\Higher Ground\Slides\Higher Ground003.tif">
            <a:extLst>
              <a:ext uri="{FF2B5EF4-FFF2-40B4-BE49-F238E27FC236}">
                <a16:creationId xmlns:a16="http://schemas.microsoft.com/office/drawing/2014/main" id="{F9793D9B-2918-472C-99F8-016E818FB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Rectangle 4">
            <a:extLst>
              <a:ext uri="{FF2B5EF4-FFF2-40B4-BE49-F238E27FC236}">
                <a16:creationId xmlns:a16="http://schemas.microsoft.com/office/drawing/2014/main" id="{589899D4-511C-4194-880B-42588AD74D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- Higher Ground</a:t>
            </a: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0373F4BA-75CA-4063-8ED1-0014CB193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A5C87BA7-B26F-46A4-AD58-2D2561EF0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234</a:t>
            </a:r>
          </a:p>
        </p:txBody>
      </p:sp>
    </p:spTree>
    <p:extLst>
      <p:ext uri="{BB962C8B-B14F-4D97-AF65-F5344CB8AC3E}">
        <p14:creationId xmlns:p14="http://schemas.microsoft.com/office/powerpoint/2010/main" val="1656712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ThePapHy\Songs\Volume1 Support Files\Higher Ground\Slides\Higher Ground004.tif">
            <a:extLst>
              <a:ext uri="{FF2B5EF4-FFF2-40B4-BE49-F238E27FC236}">
                <a16:creationId xmlns:a16="http://schemas.microsoft.com/office/drawing/2014/main" id="{B4C5DE2B-0FD8-4E6D-9CF6-3A917938E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1" name="Rectangle 3">
            <a:extLst>
              <a:ext uri="{FF2B5EF4-FFF2-40B4-BE49-F238E27FC236}">
                <a16:creationId xmlns:a16="http://schemas.microsoft.com/office/drawing/2014/main" id="{DD5AE74F-8FC2-4145-9A95-518FE8F5A0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- Higher Ground</a:t>
            </a:r>
          </a:p>
        </p:txBody>
      </p:sp>
      <p:sp>
        <p:nvSpPr>
          <p:cNvPr id="37892" name="Text Box 4">
            <a:extLst>
              <a:ext uri="{FF2B5EF4-FFF2-40B4-BE49-F238E27FC236}">
                <a16:creationId xmlns:a16="http://schemas.microsoft.com/office/drawing/2014/main" id="{FA86569B-DF50-4913-9E67-4539633E9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7893" name="Text Box 5">
            <a:extLst>
              <a:ext uri="{FF2B5EF4-FFF2-40B4-BE49-F238E27FC236}">
                <a16:creationId xmlns:a16="http://schemas.microsoft.com/office/drawing/2014/main" id="{C415E38B-3A21-4A9B-9F28-AC06B5997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234</a:t>
            </a:r>
          </a:p>
        </p:txBody>
      </p:sp>
    </p:spTree>
    <p:extLst>
      <p:ext uri="{BB962C8B-B14F-4D97-AF65-F5344CB8AC3E}">
        <p14:creationId xmlns:p14="http://schemas.microsoft.com/office/powerpoint/2010/main" val="509358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" name="Text Box 10">
            <a:extLst>
              <a:ext uri="{FF2B5EF4-FFF2-40B4-BE49-F238E27FC236}">
                <a16:creationId xmlns:a16="http://schemas.microsoft.com/office/drawing/2014/main" id="{62B4CB46-D8F6-4508-B4AE-EC7A5EB44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6771" y="1685396"/>
            <a:ext cx="415690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4.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I want to scale the utmost height,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And catch a gleam of glory bright;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But still I'll pray till heaven I've found,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"Lord, lead me on to higher ground."</a:t>
            </a:r>
          </a:p>
        </p:txBody>
      </p:sp>
      <p:pic>
        <p:nvPicPr>
          <p:cNvPr id="11279" name="Picture 15" descr="E:\ThePapHy\Songs\Volume1 Support Files\Higher Ground\Slides\Higher Ground009.tif">
            <a:extLst>
              <a:ext uri="{FF2B5EF4-FFF2-40B4-BE49-F238E27FC236}">
                <a16:creationId xmlns:a16="http://schemas.microsoft.com/office/drawing/2014/main" id="{DB7B3280-E18B-4AE6-8C5B-5B5A04F5E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Rectangle 7">
            <a:extLst>
              <a:ext uri="{FF2B5EF4-FFF2-40B4-BE49-F238E27FC236}">
                <a16:creationId xmlns:a16="http://schemas.microsoft.com/office/drawing/2014/main" id="{96C75EC6-C657-47D0-AB71-9CD9ABB497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4 - Higher Ground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C55192B4-D659-4887-8EBB-0C31AA39A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7FC86190-B5E1-4E25-904A-937802731B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234</a:t>
            </a:r>
          </a:p>
        </p:txBody>
      </p:sp>
      <p:sp>
        <p:nvSpPr>
          <p:cNvPr id="11278" name="Text Box 14">
            <a:extLst>
              <a:ext uri="{FF2B5EF4-FFF2-40B4-BE49-F238E27FC236}">
                <a16:creationId xmlns:a16="http://schemas.microsoft.com/office/drawing/2014/main" id="{4B40F10C-E673-4287-89C5-9FFFA0BDB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1" y="5270500"/>
            <a:ext cx="170110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 by: Johnson Oatman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Music by: Charles H. Gabriel</a:t>
            </a:r>
          </a:p>
        </p:txBody>
      </p:sp>
    </p:spTree>
    <p:extLst>
      <p:ext uri="{BB962C8B-B14F-4D97-AF65-F5344CB8AC3E}">
        <p14:creationId xmlns:p14="http://schemas.microsoft.com/office/powerpoint/2010/main" val="2741156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9" name="Picture 11" descr="E:\ThePapHy\Songs\Volume1 Support Files\Higher Ground\Slides\Higher Ground010.tif">
            <a:extLst>
              <a:ext uri="{FF2B5EF4-FFF2-40B4-BE49-F238E27FC236}">
                <a16:creationId xmlns:a16="http://schemas.microsoft.com/office/drawing/2014/main" id="{B586DF9B-3873-4419-A4B5-F7BA9C5F7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Rectangle 7">
            <a:extLst>
              <a:ext uri="{FF2B5EF4-FFF2-40B4-BE49-F238E27FC236}">
                <a16:creationId xmlns:a16="http://schemas.microsoft.com/office/drawing/2014/main" id="{AE59F048-EFC1-4B66-8664-E6939F6CF5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4 - Higher Ground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9B250CDC-EF10-4058-9B74-1C3215147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821D23FA-59D2-4DC2-9757-09DF55322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234</a:t>
            </a:r>
          </a:p>
        </p:txBody>
      </p:sp>
    </p:spTree>
    <p:extLst>
      <p:ext uri="{BB962C8B-B14F-4D97-AF65-F5344CB8AC3E}">
        <p14:creationId xmlns:p14="http://schemas.microsoft.com/office/powerpoint/2010/main" val="2816689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>
            <a:extLst>
              <a:ext uri="{FF2B5EF4-FFF2-40B4-BE49-F238E27FC236}">
                <a16:creationId xmlns:a16="http://schemas.microsoft.com/office/drawing/2014/main" id="{115F2B44-593C-4CAA-A3FD-51EDC1B4D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6271" y="1304396"/>
            <a:ext cx="405431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Lord, lift me up and let me stand,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By faith, on heaven's tableland,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A higher plane than I have found;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Lord, plant my feet on higher ground.</a:t>
            </a:r>
          </a:p>
        </p:txBody>
      </p:sp>
      <p:pic>
        <p:nvPicPr>
          <p:cNvPr id="38915" name="Picture 3" descr="E:\ThePapHy\Songs\Volume1 Support Files\Higher Ground\Slides\Higher Ground003.tif">
            <a:extLst>
              <a:ext uri="{FF2B5EF4-FFF2-40B4-BE49-F238E27FC236}">
                <a16:creationId xmlns:a16="http://schemas.microsoft.com/office/drawing/2014/main" id="{CE56EED4-A3A4-40ED-9AE4-BC16422C5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Rectangle 4">
            <a:extLst>
              <a:ext uri="{FF2B5EF4-FFF2-40B4-BE49-F238E27FC236}">
                <a16:creationId xmlns:a16="http://schemas.microsoft.com/office/drawing/2014/main" id="{AF202B9E-F020-4BDB-A27E-D56D96DA41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- Higher Ground</a:t>
            </a: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B4DE6E20-9013-49E3-A587-0638285B6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601E5FFA-5C02-4F5C-8BC7-FF7E52ABC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234</a:t>
            </a:r>
          </a:p>
        </p:txBody>
      </p:sp>
    </p:spTree>
    <p:extLst>
      <p:ext uri="{BB962C8B-B14F-4D97-AF65-F5344CB8AC3E}">
        <p14:creationId xmlns:p14="http://schemas.microsoft.com/office/powerpoint/2010/main" val="1287919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E:\ThePapHy\Songs\Volume1 Support Files\Higher Ground\Slides\Higher Ground004.tif">
            <a:extLst>
              <a:ext uri="{FF2B5EF4-FFF2-40B4-BE49-F238E27FC236}">
                <a16:creationId xmlns:a16="http://schemas.microsoft.com/office/drawing/2014/main" id="{C4FFD962-A9A5-46C7-B5DD-6D3E46582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Rectangle 3">
            <a:extLst>
              <a:ext uri="{FF2B5EF4-FFF2-40B4-BE49-F238E27FC236}">
                <a16:creationId xmlns:a16="http://schemas.microsoft.com/office/drawing/2014/main" id="{7049DC9E-0958-4754-899F-327DDF672F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89000" y="1270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- Higher Ground</a:t>
            </a:r>
          </a:p>
        </p:txBody>
      </p:sp>
      <p:sp>
        <p:nvSpPr>
          <p:cNvPr id="39940" name="Text Box 4">
            <a:extLst>
              <a:ext uri="{FF2B5EF4-FFF2-40B4-BE49-F238E27FC236}">
                <a16:creationId xmlns:a16="http://schemas.microsoft.com/office/drawing/2014/main" id="{DF834E97-8452-481B-BA01-7E576B9C7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9941" name="Text Box 5">
            <a:extLst>
              <a:ext uri="{FF2B5EF4-FFF2-40B4-BE49-F238E27FC236}">
                <a16:creationId xmlns:a16="http://schemas.microsoft.com/office/drawing/2014/main" id="{D3DE7AB3-1FF3-41C9-8143-EC435420B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234</a:t>
            </a:r>
          </a:p>
        </p:txBody>
      </p:sp>
    </p:spTree>
    <p:extLst>
      <p:ext uri="{BB962C8B-B14F-4D97-AF65-F5344CB8AC3E}">
        <p14:creationId xmlns:p14="http://schemas.microsoft.com/office/powerpoint/2010/main" val="3661942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66900"/>
            <a:ext cx="9144000" cy="889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Pressing On </a:t>
            </a:r>
            <a:br>
              <a:rPr lang="en-US" sz="8000" b="1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</a:br>
            <a:r>
              <a:rPr lang="en-US" sz="8000" b="1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to the Goal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715000"/>
            <a:ext cx="8178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Sing Chorus at the end of verses 2 &amp; 4 Only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484712"/>
      </p:ext>
    </p:extLst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66900"/>
            <a:ext cx="9144000" cy="889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Song #706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715000"/>
            <a:ext cx="8178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Sing Chorus at the end of verses 2 &amp; 4 Only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044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We Are Called to be God’s People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74180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66900"/>
            <a:ext cx="9144000" cy="889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Song #500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715000"/>
            <a:ext cx="8178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Sing Chorus at the end of verses 2 &amp; 4 Only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044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O Thou Fount of Every Blessing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593525"/>
      </p:ext>
    </p:extLst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7" name="Text Box 19">
            <a:extLst>
              <a:ext uri="{FF2B5EF4-FFF2-40B4-BE49-F238E27FC236}">
                <a16:creationId xmlns:a16="http://schemas.microsoft.com/office/drawing/2014/main" id="{5D19D56A-AA3C-49C1-9DB8-8F1E3B38C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771" y="1177396"/>
            <a:ext cx="3974165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1.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We are called to be God's people,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Showing by our lives His grace.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One in heart and one in spirit,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Sign of hope for all the race.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Let us show how He has changed us,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And remade us as His own,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Let us share our life together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As we shall around His throne. </a:t>
            </a:r>
          </a:p>
        </p:txBody>
      </p:sp>
      <p:pic>
        <p:nvPicPr>
          <p:cNvPr id="58388" name="Picture 20" descr="E:\ThePapHy\Songs\FinaleFilesForPP\W\WeAreCalledToBeGod'sPeople001.TIF">
            <a:extLst>
              <a:ext uri="{FF2B5EF4-FFF2-40B4-BE49-F238E27FC236}">
                <a16:creationId xmlns:a16="http://schemas.microsoft.com/office/drawing/2014/main" id="{F5D62DD9-FBAC-4EBE-BE1B-4BC522EC2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1" name="Text Box 3">
            <a:extLst>
              <a:ext uri="{FF2B5EF4-FFF2-40B4-BE49-F238E27FC236}">
                <a16:creationId xmlns:a16="http://schemas.microsoft.com/office/drawing/2014/main" id="{30F53483-65CD-412E-ACEB-92292CC37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5143500"/>
            <a:ext cx="513313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Words: Thomas A. Jackson / Music: Franz J. Haydn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 Copyright © 1973, Ren. 2001 by Broadman Press (SESAC) (adm. by LifeWay Worship)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All rights reserved. Used by permission.</a:t>
            </a: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F2AE09C1-5288-47AC-91BB-A2534A58D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58384" name="Rectangle 16">
            <a:extLst>
              <a:ext uri="{FF2B5EF4-FFF2-40B4-BE49-F238E27FC236}">
                <a16:creationId xmlns:a16="http://schemas.microsoft.com/office/drawing/2014/main" id="{E9755869-F866-41C2-830C-1F652A4ACB6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1 - We Are Called to Be God’s People</a:t>
            </a:r>
            <a:endParaRPr lang="en-US" altLang="en-US"/>
          </a:p>
        </p:txBody>
      </p:sp>
      <p:sp>
        <p:nvSpPr>
          <p:cNvPr id="58389" name="Text Box 21">
            <a:extLst>
              <a:ext uri="{FF2B5EF4-FFF2-40B4-BE49-F238E27FC236}">
                <a16:creationId xmlns:a16="http://schemas.microsoft.com/office/drawing/2014/main" id="{75F16EAE-0D38-41AA-A6C9-F786D5D6B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706</a:t>
            </a:r>
          </a:p>
        </p:txBody>
      </p:sp>
    </p:spTree>
    <p:extLst>
      <p:ext uri="{BB962C8B-B14F-4D97-AF65-F5344CB8AC3E}">
        <p14:creationId xmlns:p14="http://schemas.microsoft.com/office/powerpoint/2010/main" val="2876373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7" name="Picture 5" descr="E:\ThePapHy\Songs\FinaleFilesForPP\W\WeAreCalledToBeGod'sPeople002.TIF">
            <a:extLst>
              <a:ext uri="{FF2B5EF4-FFF2-40B4-BE49-F238E27FC236}">
                <a16:creationId xmlns:a16="http://schemas.microsoft.com/office/drawing/2014/main" id="{B432FEF8-E08E-4254-9C01-E709D69A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6" name="Rectangle 4">
            <a:extLst>
              <a:ext uri="{FF2B5EF4-FFF2-40B4-BE49-F238E27FC236}">
                <a16:creationId xmlns:a16="http://schemas.microsoft.com/office/drawing/2014/main" id="{3A0DAF09-381D-405D-A495-2EABC12BE17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1 - We Are Called to Be God’s People</a:t>
            </a:r>
            <a:endParaRPr lang="en-US" altLang="en-US"/>
          </a:p>
        </p:txBody>
      </p:sp>
      <p:sp>
        <p:nvSpPr>
          <p:cNvPr id="187398" name="Text Box 6">
            <a:extLst>
              <a:ext uri="{FF2B5EF4-FFF2-40B4-BE49-F238E27FC236}">
                <a16:creationId xmlns:a16="http://schemas.microsoft.com/office/drawing/2014/main" id="{C34BFA5E-787F-40AC-8F77-80F098ABE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187399" name="Text Box 7">
            <a:extLst>
              <a:ext uri="{FF2B5EF4-FFF2-40B4-BE49-F238E27FC236}">
                <a16:creationId xmlns:a16="http://schemas.microsoft.com/office/drawing/2014/main" id="{5D702D05-AB80-4B91-9200-02E70958B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706</a:t>
            </a:r>
          </a:p>
        </p:txBody>
      </p:sp>
    </p:spTree>
    <p:extLst>
      <p:ext uri="{BB962C8B-B14F-4D97-AF65-F5344CB8AC3E}">
        <p14:creationId xmlns:p14="http://schemas.microsoft.com/office/powerpoint/2010/main" val="13995828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 descr="E:\ThePapHy\Songs\FinaleFilesForPP\W\WeAreCalledToBeGod'sPeople003.TIF">
            <a:extLst>
              <a:ext uri="{FF2B5EF4-FFF2-40B4-BE49-F238E27FC236}">
                <a16:creationId xmlns:a16="http://schemas.microsoft.com/office/drawing/2014/main" id="{4BC9D8C8-836B-4F1A-AE6A-4AC8B93CD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8419" name="Rectangle 3">
            <a:extLst>
              <a:ext uri="{FF2B5EF4-FFF2-40B4-BE49-F238E27FC236}">
                <a16:creationId xmlns:a16="http://schemas.microsoft.com/office/drawing/2014/main" id="{42B3544A-E243-4CA5-A983-177C481A1F0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1 - We Are Called to Be God’s People</a:t>
            </a:r>
            <a:endParaRPr lang="en-US" altLang="en-US"/>
          </a:p>
        </p:txBody>
      </p:sp>
      <p:sp>
        <p:nvSpPr>
          <p:cNvPr id="188421" name="Text Box 5">
            <a:extLst>
              <a:ext uri="{FF2B5EF4-FFF2-40B4-BE49-F238E27FC236}">
                <a16:creationId xmlns:a16="http://schemas.microsoft.com/office/drawing/2014/main" id="{5BBA557A-6CBE-4242-AA4B-D5469302D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188422" name="Text Box 6">
            <a:extLst>
              <a:ext uri="{FF2B5EF4-FFF2-40B4-BE49-F238E27FC236}">
                <a16:creationId xmlns:a16="http://schemas.microsoft.com/office/drawing/2014/main" id="{BDF05ABC-620C-4B9E-83C3-01828F290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706</a:t>
            </a:r>
          </a:p>
        </p:txBody>
      </p:sp>
    </p:spTree>
    <p:extLst>
      <p:ext uri="{BB962C8B-B14F-4D97-AF65-F5344CB8AC3E}">
        <p14:creationId xmlns:p14="http://schemas.microsoft.com/office/powerpoint/2010/main" val="2830873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4" name="Picture 4" descr="E:\ThePapHy\Songs\FinaleFilesForPP\W\WeAreCalledToBeGod'sPeople004.TIF">
            <a:extLst>
              <a:ext uri="{FF2B5EF4-FFF2-40B4-BE49-F238E27FC236}">
                <a16:creationId xmlns:a16="http://schemas.microsoft.com/office/drawing/2014/main" id="{185B94C3-FA1E-4212-9C52-047367C6E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443" name="Rectangle 3">
            <a:extLst>
              <a:ext uri="{FF2B5EF4-FFF2-40B4-BE49-F238E27FC236}">
                <a16:creationId xmlns:a16="http://schemas.microsoft.com/office/drawing/2014/main" id="{9DA15A71-47F2-4407-B6C4-461A0FD0A76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1 - We Are Called to Be God’s People</a:t>
            </a:r>
            <a:endParaRPr lang="en-US" altLang="en-US"/>
          </a:p>
        </p:txBody>
      </p:sp>
      <p:sp>
        <p:nvSpPr>
          <p:cNvPr id="189445" name="Text Box 5">
            <a:extLst>
              <a:ext uri="{FF2B5EF4-FFF2-40B4-BE49-F238E27FC236}">
                <a16:creationId xmlns:a16="http://schemas.microsoft.com/office/drawing/2014/main" id="{999B5D71-C15A-464D-A37E-D879FD64F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189446" name="Text Box 6">
            <a:extLst>
              <a:ext uri="{FF2B5EF4-FFF2-40B4-BE49-F238E27FC236}">
                <a16:creationId xmlns:a16="http://schemas.microsoft.com/office/drawing/2014/main" id="{E2B987AB-DD3C-4B65-8AF6-A424D015D7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706</a:t>
            </a:r>
          </a:p>
        </p:txBody>
      </p:sp>
    </p:spTree>
    <p:extLst>
      <p:ext uri="{BB962C8B-B14F-4D97-AF65-F5344CB8AC3E}">
        <p14:creationId xmlns:p14="http://schemas.microsoft.com/office/powerpoint/2010/main" val="40096879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9" name="Text Box 5">
            <a:extLst>
              <a:ext uri="{FF2B5EF4-FFF2-40B4-BE49-F238E27FC236}">
                <a16:creationId xmlns:a16="http://schemas.microsoft.com/office/drawing/2014/main" id="{C643EFF0-F050-4972-B8A1-A761A9561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771" y="1431396"/>
            <a:ext cx="375968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2.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We are called to be God's servants,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Working in His world today;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Taking His own task upon us,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All His sacred words obey.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Let us rise, then, to His summons,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Dedicate to Him our all,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That we may be faithful servants,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Quick to answer now His call.</a:t>
            </a:r>
          </a:p>
        </p:txBody>
      </p:sp>
      <p:pic>
        <p:nvPicPr>
          <p:cNvPr id="190470" name="Picture 6" descr="E:\ThePapHy\Songs\FinaleFilesForPP\W\WeAreCalledToBeGod'sPeople005.TIF">
            <a:extLst>
              <a:ext uri="{FF2B5EF4-FFF2-40B4-BE49-F238E27FC236}">
                <a16:creationId xmlns:a16="http://schemas.microsoft.com/office/drawing/2014/main" id="{70F653AB-B9D0-4709-86AB-912825BBE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0466" name="Text Box 2">
            <a:extLst>
              <a:ext uri="{FF2B5EF4-FFF2-40B4-BE49-F238E27FC236}">
                <a16:creationId xmlns:a16="http://schemas.microsoft.com/office/drawing/2014/main" id="{10E45C96-6183-4DDD-8916-B1B91367A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1" y="5207000"/>
            <a:ext cx="4299575" cy="4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833">
                <a:solidFill>
                  <a:srgbClr val="000000"/>
                </a:solidFill>
              </a:rPr>
              <a:t>Words: Thomas A. Jackson / Music: Franz J. Haydn</a:t>
            </a:r>
          </a:p>
          <a:p>
            <a:pPr defTabSz="761970" eaLnBrk="0" hangingPunct="0"/>
            <a:r>
              <a:rPr lang="en-US" altLang="en-US" sz="833">
                <a:solidFill>
                  <a:srgbClr val="000000"/>
                </a:solidFill>
              </a:rPr>
              <a:t>Words Copyright © 1973, Ren. 2001 by Broadman Press (SESAC) (adm. by LifeWay Worship)</a:t>
            </a:r>
          </a:p>
          <a:p>
            <a:pPr defTabSz="761970" eaLnBrk="0" hangingPunct="0"/>
            <a:r>
              <a:rPr lang="en-US" altLang="en-US" sz="833">
                <a:solidFill>
                  <a:srgbClr val="000000"/>
                </a:solidFill>
              </a:rPr>
              <a:t>All rights reserved. Used by permission.</a:t>
            </a:r>
          </a:p>
        </p:txBody>
      </p:sp>
      <p:sp>
        <p:nvSpPr>
          <p:cNvPr id="190468" name="Rectangle 4">
            <a:extLst>
              <a:ext uri="{FF2B5EF4-FFF2-40B4-BE49-F238E27FC236}">
                <a16:creationId xmlns:a16="http://schemas.microsoft.com/office/drawing/2014/main" id="{E64C5E17-DC19-4D1F-AA26-AC2761021E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2 - We Are Called to Be God’s People</a:t>
            </a:r>
            <a:endParaRPr lang="en-US" altLang="en-US"/>
          </a:p>
        </p:txBody>
      </p:sp>
      <p:sp>
        <p:nvSpPr>
          <p:cNvPr id="190471" name="Text Box 7">
            <a:extLst>
              <a:ext uri="{FF2B5EF4-FFF2-40B4-BE49-F238E27FC236}">
                <a16:creationId xmlns:a16="http://schemas.microsoft.com/office/drawing/2014/main" id="{171B4392-57C2-41F5-B5FD-35D0CAB81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190472" name="Text Box 8">
            <a:extLst>
              <a:ext uri="{FF2B5EF4-FFF2-40B4-BE49-F238E27FC236}">
                <a16:creationId xmlns:a16="http://schemas.microsoft.com/office/drawing/2014/main" id="{DD7C6AB7-378A-418D-BDBF-BE1D8B659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706</a:t>
            </a:r>
          </a:p>
        </p:txBody>
      </p:sp>
    </p:spTree>
    <p:extLst>
      <p:ext uri="{BB962C8B-B14F-4D97-AF65-F5344CB8AC3E}">
        <p14:creationId xmlns:p14="http://schemas.microsoft.com/office/powerpoint/2010/main" val="3645508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2" name="Picture 4" descr="E:\ThePapHy\Songs\FinaleFilesForPP\W\WeAreCalledToBeGod'sPeople006.TIF">
            <a:extLst>
              <a:ext uri="{FF2B5EF4-FFF2-40B4-BE49-F238E27FC236}">
                <a16:creationId xmlns:a16="http://schemas.microsoft.com/office/drawing/2014/main" id="{4ECEF33D-7C1F-425E-A047-FD3B9D7A1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1491" name="Rectangle 3">
            <a:extLst>
              <a:ext uri="{FF2B5EF4-FFF2-40B4-BE49-F238E27FC236}">
                <a16:creationId xmlns:a16="http://schemas.microsoft.com/office/drawing/2014/main" id="{B203EC92-A885-445A-8136-13FF0B9C0A4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2 - We Are Called to Be God’s People</a:t>
            </a:r>
            <a:endParaRPr lang="en-US" altLang="en-US"/>
          </a:p>
        </p:txBody>
      </p:sp>
      <p:sp>
        <p:nvSpPr>
          <p:cNvPr id="191493" name="Text Box 5">
            <a:extLst>
              <a:ext uri="{FF2B5EF4-FFF2-40B4-BE49-F238E27FC236}">
                <a16:creationId xmlns:a16="http://schemas.microsoft.com/office/drawing/2014/main" id="{28BA7EEE-D00C-4023-95BE-78A78CC52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191494" name="Text Box 6">
            <a:extLst>
              <a:ext uri="{FF2B5EF4-FFF2-40B4-BE49-F238E27FC236}">
                <a16:creationId xmlns:a16="http://schemas.microsoft.com/office/drawing/2014/main" id="{0B6B5889-EBBF-4DBF-9D92-7AF5E91D5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706</a:t>
            </a:r>
          </a:p>
        </p:txBody>
      </p:sp>
    </p:spTree>
    <p:extLst>
      <p:ext uri="{BB962C8B-B14F-4D97-AF65-F5344CB8AC3E}">
        <p14:creationId xmlns:p14="http://schemas.microsoft.com/office/powerpoint/2010/main" val="2127089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6" name="Picture 4" descr="E:\ThePapHy\Songs\FinaleFilesForPP\W\WeAreCalledToBeGod'sPeople007.TIF">
            <a:extLst>
              <a:ext uri="{FF2B5EF4-FFF2-40B4-BE49-F238E27FC236}">
                <a16:creationId xmlns:a16="http://schemas.microsoft.com/office/drawing/2014/main" id="{DD13CB3D-536C-475D-9641-B054F2B04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15" name="Rectangle 3">
            <a:extLst>
              <a:ext uri="{FF2B5EF4-FFF2-40B4-BE49-F238E27FC236}">
                <a16:creationId xmlns:a16="http://schemas.microsoft.com/office/drawing/2014/main" id="{D111434E-9964-49CA-870E-49729EE60E8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2 - We Are Called to Be God’s People</a:t>
            </a:r>
            <a:endParaRPr lang="en-US" altLang="en-US"/>
          </a:p>
        </p:txBody>
      </p:sp>
      <p:sp>
        <p:nvSpPr>
          <p:cNvPr id="192517" name="Text Box 5">
            <a:extLst>
              <a:ext uri="{FF2B5EF4-FFF2-40B4-BE49-F238E27FC236}">
                <a16:creationId xmlns:a16="http://schemas.microsoft.com/office/drawing/2014/main" id="{599B72F4-9E24-425B-ADCA-F93CB0A1F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192518" name="Text Box 6">
            <a:extLst>
              <a:ext uri="{FF2B5EF4-FFF2-40B4-BE49-F238E27FC236}">
                <a16:creationId xmlns:a16="http://schemas.microsoft.com/office/drawing/2014/main" id="{9AF5C2CB-031B-4113-BC7D-ED6B972AB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706</a:t>
            </a:r>
          </a:p>
        </p:txBody>
      </p:sp>
    </p:spTree>
    <p:extLst>
      <p:ext uri="{BB962C8B-B14F-4D97-AF65-F5344CB8AC3E}">
        <p14:creationId xmlns:p14="http://schemas.microsoft.com/office/powerpoint/2010/main" val="41097025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40" name="Picture 4" descr="E:\ThePapHy\Songs\FinaleFilesForPP\W\WeAreCalledToBeGod'sPeople008.TIF">
            <a:extLst>
              <a:ext uri="{FF2B5EF4-FFF2-40B4-BE49-F238E27FC236}">
                <a16:creationId xmlns:a16="http://schemas.microsoft.com/office/drawing/2014/main" id="{F1EBBE69-B195-4EAB-9482-8286678E4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39" name="Rectangle 3">
            <a:extLst>
              <a:ext uri="{FF2B5EF4-FFF2-40B4-BE49-F238E27FC236}">
                <a16:creationId xmlns:a16="http://schemas.microsoft.com/office/drawing/2014/main" id="{31531575-6525-4EE6-B8E4-0E595B4B8E1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2 - We Are Called to Be God’s People</a:t>
            </a:r>
            <a:endParaRPr lang="en-US" altLang="en-US"/>
          </a:p>
        </p:txBody>
      </p:sp>
      <p:sp>
        <p:nvSpPr>
          <p:cNvPr id="193541" name="Text Box 5">
            <a:extLst>
              <a:ext uri="{FF2B5EF4-FFF2-40B4-BE49-F238E27FC236}">
                <a16:creationId xmlns:a16="http://schemas.microsoft.com/office/drawing/2014/main" id="{C661EBCD-B4C0-43B0-B9B2-EF1C7B367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193542" name="Text Box 6">
            <a:extLst>
              <a:ext uri="{FF2B5EF4-FFF2-40B4-BE49-F238E27FC236}">
                <a16:creationId xmlns:a16="http://schemas.microsoft.com/office/drawing/2014/main" id="{8BA671F1-0FC0-489B-A035-EE8D4A055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706</a:t>
            </a:r>
          </a:p>
        </p:txBody>
      </p:sp>
    </p:spTree>
    <p:extLst>
      <p:ext uri="{BB962C8B-B14F-4D97-AF65-F5344CB8AC3E}">
        <p14:creationId xmlns:p14="http://schemas.microsoft.com/office/powerpoint/2010/main" val="20398103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5" name="Text Box 5">
            <a:extLst>
              <a:ext uri="{FF2B5EF4-FFF2-40B4-BE49-F238E27FC236}">
                <a16:creationId xmlns:a16="http://schemas.microsoft.com/office/drawing/2014/main" id="{5C5E0D3E-F966-41A6-B7DA-DE191301F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271" y="1304396"/>
            <a:ext cx="409759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3.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We are called to be God's prophets,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Spokesmen for the truth and right;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Standing firm for godly justice,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Bringing evil into light.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Let us seek the courage needed,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Our high calling to fulfill,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That mankind may know the blessing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Of the doing of God's will.</a:t>
            </a:r>
          </a:p>
        </p:txBody>
      </p:sp>
      <p:pic>
        <p:nvPicPr>
          <p:cNvPr id="194566" name="Picture 6" descr="E:\ThePapHy\Songs\FinaleFilesForPP\W\WeAreCalledToBeGod'sPeople009.TIF">
            <a:extLst>
              <a:ext uri="{FF2B5EF4-FFF2-40B4-BE49-F238E27FC236}">
                <a16:creationId xmlns:a16="http://schemas.microsoft.com/office/drawing/2014/main" id="{0BA356EC-FE08-49F6-B495-30447FDB3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2" name="Text Box 2">
            <a:extLst>
              <a:ext uri="{FF2B5EF4-FFF2-40B4-BE49-F238E27FC236}">
                <a16:creationId xmlns:a16="http://schemas.microsoft.com/office/drawing/2014/main" id="{118433DE-623D-4EEA-92B1-E0D26E0879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1" y="5207000"/>
            <a:ext cx="4299575" cy="47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833">
                <a:solidFill>
                  <a:srgbClr val="000000"/>
                </a:solidFill>
              </a:rPr>
              <a:t>Words: Thomas A. Jackson / Music: Franz J. Haydn</a:t>
            </a:r>
          </a:p>
          <a:p>
            <a:pPr defTabSz="761970" eaLnBrk="0" hangingPunct="0"/>
            <a:r>
              <a:rPr lang="en-US" altLang="en-US" sz="833">
                <a:solidFill>
                  <a:srgbClr val="000000"/>
                </a:solidFill>
              </a:rPr>
              <a:t>Words Copyright © 1973, Ren. 2001 by Broadman Press (SESAC) (adm. by LifeWay Worship)</a:t>
            </a:r>
          </a:p>
          <a:p>
            <a:pPr defTabSz="761970" eaLnBrk="0" hangingPunct="0"/>
            <a:r>
              <a:rPr lang="en-US" altLang="en-US" sz="833">
                <a:solidFill>
                  <a:srgbClr val="000000"/>
                </a:solidFill>
              </a:rPr>
              <a:t>All rights reserved. Used by permission.</a:t>
            </a:r>
          </a:p>
        </p:txBody>
      </p:sp>
      <p:sp>
        <p:nvSpPr>
          <p:cNvPr id="194564" name="Rectangle 4">
            <a:extLst>
              <a:ext uri="{FF2B5EF4-FFF2-40B4-BE49-F238E27FC236}">
                <a16:creationId xmlns:a16="http://schemas.microsoft.com/office/drawing/2014/main" id="{337A6579-35E0-4507-A186-D4392A664A2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3 - We Are Called to Be God’s People</a:t>
            </a:r>
            <a:endParaRPr lang="en-US" altLang="en-US"/>
          </a:p>
        </p:txBody>
      </p:sp>
      <p:sp>
        <p:nvSpPr>
          <p:cNvPr id="194567" name="Text Box 7">
            <a:extLst>
              <a:ext uri="{FF2B5EF4-FFF2-40B4-BE49-F238E27FC236}">
                <a16:creationId xmlns:a16="http://schemas.microsoft.com/office/drawing/2014/main" id="{64692174-A53E-4859-8ED6-4053404CB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194568" name="Text Box 8">
            <a:extLst>
              <a:ext uri="{FF2B5EF4-FFF2-40B4-BE49-F238E27FC236}">
                <a16:creationId xmlns:a16="http://schemas.microsoft.com/office/drawing/2014/main" id="{663F34DB-5C74-409E-93E4-5E672AB0A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706</a:t>
            </a:r>
          </a:p>
        </p:txBody>
      </p:sp>
    </p:spTree>
    <p:extLst>
      <p:ext uri="{BB962C8B-B14F-4D97-AF65-F5344CB8AC3E}">
        <p14:creationId xmlns:p14="http://schemas.microsoft.com/office/powerpoint/2010/main" val="4261125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8" name="Picture 4" descr="E:\ThePapHy\Songs\FinaleFilesForPP\W\WeAreCalledToBeGod'sPeople010.TIF">
            <a:extLst>
              <a:ext uri="{FF2B5EF4-FFF2-40B4-BE49-F238E27FC236}">
                <a16:creationId xmlns:a16="http://schemas.microsoft.com/office/drawing/2014/main" id="{16302DFD-AF05-4CF7-A7E7-D2AE9528F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87" name="Rectangle 3">
            <a:extLst>
              <a:ext uri="{FF2B5EF4-FFF2-40B4-BE49-F238E27FC236}">
                <a16:creationId xmlns:a16="http://schemas.microsoft.com/office/drawing/2014/main" id="{13028066-CDDF-4421-8066-2291967DA57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3 - We Are Called to Be God’s People</a:t>
            </a:r>
            <a:endParaRPr lang="en-US" altLang="en-US"/>
          </a:p>
        </p:txBody>
      </p:sp>
      <p:sp>
        <p:nvSpPr>
          <p:cNvPr id="195589" name="Text Box 5">
            <a:extLst>
              <a:ext uri="{FF2B5EF4-FFF2-40B4-BE49-F238E27FC236}">
                <a16:creationId xmlns:a16="http://schemas.microsoft.com/office/drawing/2014/main" id="{BA9CF860-72F7-4922-9DE3-50A070763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195590" name="Text Box 6">
            <a:extLst>
              <a:ext uri="{FF2B5EF4-FFF2-40B4-BE49-F238E27FC236}">
                <a16:creationId xmlns:a16="http://schemas.microsoft.com/office/drawing/2014/main" id="{1C7E6D45-8937-4F4F-A619-6D4EDCE8F7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706</a:t>
            </a:r>
          </a:p>
        </p:txBody>
      </p:sp>
    </p:spTree>
    <p:extLst>
      <p:ext uri="{BB962C8B-B14F-4D97-AF65-F5344CB8AC3E}">
        <p14:creationId xmlns:p14="http://schemas.microsoft.com/office/powerpoint/2010/main" val="226666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Text Box 8">
            <a:extLst>
              <a:ext uri="{FF2B5EF4-FFF2-40B4-BE49-F238E27FC236}">
                <a16:creationId xmlns:a16="http://schemas.microsoft.com/office/drawing/2014/main" id="{9EDD63EB-04EB-4DC9-BA70-7DAE9643F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9771" y="1558396"/>
            <a:ext cx="3630481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1.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O Thou Fount of every blessing,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Tune my heart to sing Thy grace;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Streams of mercy, never ceasing,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Call for songs of loudest praise;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Teach me ever to adore Thee;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May I still Thy goodness prove,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While the hope of endless glory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Fills my heart with joy and love.</a:t>
            </a:r>
          </a:p>
        </p:txBody>
      </p:sp>
      <p:pic>
        <p:nvPicPr>
          <p:cNvPr id="2057" name="Picture 9" descr="E:\The Paperless Hymnal\SONGS\PPTiffFiles\Single Stanza\O\OThouFountOfEveryBlessing1.TIF">
            <a:extLst>
              <a:ext uri="{FF2B5EF4-FFF2-40B4-BE49-F238E27FC236}">
                <a16:creationId xmlns:a16="http://schemas.microsoft.com/office/drawing/2014/main" id="{E00B45FF-33B4-4A3F-87DA-9DE8EC5D2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1F1B62BB-C31D-4CFD-9A55-BEECF249C8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1905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latin typeface="Arial" panose="020B0604020202020204" pitchFamily="34" charset="0"/>
              </a:rPr>
              <a:t>1 - O Thou Fount of Every Blessing</a:t>
            </a:r>
            <a:endParaRPr lang="en-US" altLang="en-US" sz="4500"/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EE296096-A67A-450C-88C0-36983169E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271" y="349250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C9F355CB-3B35-4757-83A1-14AF0DBB4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5270500"/>
            <a:ext cx="24641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Words: Robert Robinson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Music: Wyeth’s </a:t>
            </a:r>
            <a:r>
              <a:rPr lang="en-US" altLang="en-US" sz="1000" i="1">
                <a:solidFill>
                  <a:srgbClr val="000000"/>
                </a:solidFill>
              </a:rPr>
              <a:t>Repository of Sacred Music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8976FB28-9603-430B-B8DE-6CF29FB94E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2058" name="Text Box 10">
            <a:extLst>
              <a:ext uri="{FF2B5EF4-FFF2-40B4-BE49-F238E27FC236}">
                <a16:creationId xmlns:a16="http://schemas.microsoft.com/office/drawing/2014/main" id="{A3E02E40-0B8F-4FEC-B11A-DB297F3DF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1648449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2" name="Picture 4" descr="E:\ThePapHy\Songs\FinaleFilesForPP\W\WeAreCalledToBeGod'sPeople011.TIF">
            <a:extLst>
              <a:ext uri="{FF2B5EF4-FFF2-40B4-BE49-F238E27FC236}">
                <a16:creationId xmlns:a16="http://schemas.microsoft.com/office/drawing/2014/main" id="{A02876B3-CAD5-43EA-9612-ED417D5DC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611" name="Rectangle 3">
            <a:extLst>
              <a:ext uri="{FF2B5EF4-FFF2-40B4-BE49-F238E27FC236}">
                <a16:creationId xmlns:a16="http://schemas.microsoft.com/office/drawing/2014/main" id="{4E940577-7884-431C-B46C-E3869488642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3 - We Are Called to Be God’s People</a:t>
            </a:r>
            <a:endParaRPr lang="en-US" altLang="en-US"/>
          </a:p>
        </p:txBody>
      </p:sp>
      <p:sp>
        <p:nvSpPr>
          <p:cNvPr id="196613" name="Text Box 5">
            <a:extLst>
              <a:ext uri="{FF2B5EF4-FFF2-40B4-BE49-F238E27FC236}">
                <a16:creationId xmlns:a16="http://schemas.microsoft.com/office/drawing/2014/main" id="{ABD96E22-E0D1-4D40-A22F-AAF313B69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196614" name="Text Box 6">
            <a:extLst>
              <a:ext uri="{FF2B5EF4-FFF2-40B4-BE49-F238E27FC236}">
                <a16:creationId xmlns:a16="http://schemas.microsoft.com/office/drawing/2014/main" id="{8D4FE916-9185-4798-BBAE-EB1C6EEAC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706</a:t>
            </a:r>
          </a:p>
        </p:txBody>
      </p:sp>
    </p:spTree>
    <p:extLst>
      <p:ext uri="{BB962C8B-B14F-4D97-AF65-F5344CB8AC3E}">
        <p14:creationId xmlns:p14="http://schemas.microsoft.com/office/powerpoint/2010/main" val="34732652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7" name="Picture 5" descr="E:\ThePapHy\Songs\FinaleFilesForPP\W\WeAreCalledToBeGod'sPeople012.TIF">
            <a:extLst>
              <a:ext uri="{FF2B5EF4-FFF2-40B4-BE49-F238E27FC236}">
                <a16:creationId xmlns:a16="http://schemas.microsoft.com/office/drawing/2014/main" id="{94069D48-5375-4BD5-BAAA-3BA7C3B2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5" name="Rectangle 3">
            <a:extLst>
              <a:ext uri="{FF2B5EF4-FFF2-40B4-BE49-F238E27FC236}">
                <a16:creationId xmlns:a16="http://schemas.microsoft.com/office/drawing/2014/main" id="{58D5728D-3F56-4457-B6DF-0F0EFE55FAC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63500"/>
            <a:ext cx="5842000" cy="381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3 - We Are Called to Be God’s People</a:t>
            </a:r>
            <a:endParaRPr lang="en-US" altLang="en-US"/>
          </a:p>
        </p:txBody>
      </p:sp>
      <p:sp>
        <p:nvSpPr>
          <p:cNvPr id="197638" name="Text Box 6">
            <a:extLst>
              <a:ext uri="{FF2B5EF4-FFF2-40B4-BE49-F238E27FC236}">
                <a16:creationId xmlns:a16="http://schemas.microsoft.com/office/drawing/2014/main" id="{FC87B8B1-7A36-4772-97FD-15BFB89FD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3872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2010 The Paperless Hymnal®</a:t>
            </a:r>
          </a:p>
        </p:txBody>
      </p:sp>
      <p:sp>
        <p:nvSpPr>
          <p:cNvPr id="197639" name="Text Box 7">
            <a:extLst>
              <a:ext uri="{FF2B5EF4-FFF2-40B4-BE49-F238E27FC236}">
                <a16:creationId xmlns:a16="http://schemas.microsoft.com/office/drawing/2014/main" id="{ACC21BED-A1F3-49C6-8893-1273A5C94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706</a:t>
            </a:r>
          </a:p>
        </p:txBody>
      </p:sp>
    </p:spTree>
    <p:extLst>
      <p:ext uri="{BB962C8B-B14F-4D97-AF65-F5344CB8AC3E}">
        <p14:creationId xmlns:p14="http://schemas.microsoft.com/office/powerpoint/2010/main" val="385658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66900"/>
            <a:ext cx="9144000" cy="889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New Creation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715000"/>
            <a:ext cx="8178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Sing Chorus at the end of verses 2 &amp; 4 Only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7887041"/>
      </p:ext>
    </p:extLst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66900"/>
            <a:ext cx="9144000" cy="889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Song #871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715000"/>
            <a:ext cx="8178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Sing Chorus at the end of verses 2 &amp; 4 Only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044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In His Time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220719"/>
      </p:ext>
    </p:extLst>
  </p:cSld>
  <p:clrMapOvr>
    <a:masterClrMapping/>
  </p:clrMapOvr>
  <p:transition>
    <p:wipe dir="r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Text Box 28">
            <a:extLst>
              <a:ext uri="{FF2B5EF4-FFF2-40B4-BE49-F238E27FC236}">
                <a16:creationId xmlns:a16="http://schemas.microsoft.com/office/drawing/2014/main" id="{2F93DDA6-FCDB-4161-95EB-DD736EDE5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1771" y="1240896"/>
            <a:ext cx="476739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1.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In His time, in His time,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He makes all things beautiful, in His time.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Lord, please show me every day,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as You're teaching me Your way,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That You do just what You say, in Your time.</a:t>
            </a:r>
          </a:p>
        </p:txBody>
      </p:sp>
      <p:pic>
        <p:nvPicPr>
          <p:cNvPr id="2075" name="Picture 27" descr="E:\The Paperless Hymnal\SONGS\PPTiffFiles\Single Stanza\I\InHisTime1.TIF">
            <a:extLst>
              <a:ext uri="{FF2B5EF4-FFF2-40B4-BE49-F238E27FC236}">
                <a16:creationId xmlns:a16="http://schemas.microsoft.com/office/drawing/2014/main" id="{32C8E5D8-2791-4F0C-8C37-368580BCD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Rectangle 5">
            <a:extLst>
              <a:ext uri="{FF2B5EF4-FFF2-40B4-BE49-F238E27FC236}">
                <a16:creationId xmlns:a16="http://schemas.microsoft.com/office/drawing/2014/main" id="{77B26539-3E71-45CD-8430-D97234FDE85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1 – In His Time</a:t>
            </a:r>
            <a:endParaRPr lang="en-US" altLang="en-US" sz="2333"/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CBBDCE59-6BE2-430E-8FB3-D5B44C509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2002 The Paperless Hymnal™</a:t>
            </a:r>
          </a:p>
        </p:txBody>
      </p:sp>
      <p:sp>
        <p:nvSpPr>
          <p:cNvPr id="2077" name="Text Box 29">
            <a:extLst>
              <a:ext uri="{FF2B5EF4-FFF2-40B4-BE49-F238E27FC236}">
                <a16:creationId xmlns:a16="http://schemas.microsoft.com/office/drawing/2014/main" id="{10F506C7-60DC-4554-AE15-591B318E0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1" y="4966229"/>
            <a:ext cx="50866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 &amp; Music: Dianne Ball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Copyright © 1978 by CCCM Music (Adm. by Maranatha! Music c/o The Copyright Company)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Maranatha! Music (Adm. by The Copyright Company, Nashville, TN)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All Rights Reserved.  International Copyright Secured. Used By Permission.</a:t>
            </a:r>
          </a:p>
        </p:txBody>
      </p:sp>
      <p:sp>
        <p:nvSpPr>
          <p:cNvPr id="2078" name="Text Box 30">
            <a:extLst>
              <a:ext uri="{FF2B5EF4-FFF2-40B4-BE49-F238E27FC236}">
                <a16:creationId xmlns:a16="http://schemas.microsoft.com/office/drawing/2014/main" id="{222CA32B-DF2B-43CE-B94B-F92294779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871</a:t>
            </a:r>
          </a:p>
        </p:txBody>
      </p:sp>
    </p:spTree>
    <p:extLst>
      <p:ext uri="{BB962C8B-B14F-4D97-AF65-F5344CB8AC3E}">
        <p14:creationId xmlns:p14="http://schemas.microsoft.com/office/powerpoint/2010/main" val="40002554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6" name="Picture 14" descr="E:\The Paperless Hymnal\SONGS\PPTiffFiles\Single Stanza\I\InHisTime2.TIF">
            <a:extLst>
              <a:ext uri="{FF2B5EF4-FFF2-40B4-BE49-F238E27FC236}">
                <a16:creationId xmlns:a16="http://schemas.microsoft.com/office/drawing/2014/main" id="{5C255FB2-26CC-4C79-BA38-6F4DD33BD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>
            <a:extLst>
              <a:ext uri="{FF2B5EF4-FFF2-40B4-BE49-F238E27FC236}">
                <a16:creationId xmlns:a16="http://schemas.microsoft.com/office/drawing/2014/main" id="{6A4606D1-DC50-41A7-ADAA-68FBD26C371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1 – In His Time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ED98DA6F-ACE0-4E3A-861D-788EAEC7E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2002 The Paperless Hymnal™</a:t>
            </a:r>
          </a:p>
        </p:txBody>
      </p:sp>
      <p:sp>
        <p:nvSpPr>
          <p:cNvPr id="23567" name="Text Box 15">
            <a:extLst>
              <a:ext uri="{FF2B5EF4-FFF2-40B4-BE49-F238E27FC236}">
                <a16:creationId xmlns:a16="http://schemas.microsoft.com/office/drawing/2014/main" id="{3D79534A-28E5-4CEE-9090-155A5D2D0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871</a:t>
            </a:r>
          </a:p>
        </p:txBody>
      </p:sp>
    </p:spTree>
    <p:extLst>
      <p:ext uri="{BB962C8B-B14F-4D97-AF65-F5344CB8AC3E}">
        <p14:creationId xmlns:p14="http://schemas.microsoft.com/office/powerpoint/2010/main" val="35164422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Text Box 5">
            <a:extLst>
              <a:ext uri="{FF2B5EF4-FFF2-40B4-BE49-F238E27FC236}">
                <a16:creationId xmlns:a16="http://schemas.microsoft.com/office/drawing/2014/main" id="{2263D472-DA22-49BE-BE08-D5546AD8D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0271" y="1812396"/>
            <a:ext cx="466679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2.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In Your time, in Your time,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You make all things beautiful, in Your time.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Lord my life to You I bring,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may each song I have to sing,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be to You a lovely thing, in Your time.</a:t>
            </a:r>
          </a:p>
        </p:txBody>
      </p:sp>
      <p:pic>
        <p:nvPicPr>
          <p:cNvPr id="51206" name="Picture 6" descr="E:\The Paperless Hymnal\SONGS\PPTiffFiles\Single Stanza\I\InHisTime3.TIF">
            <a:extLst>
              <a:ext uri="{FF2B5EF4-FFF2-40B4-BE49-F238E27FC236}">
                <a16:creationId xmlns:a16="http://schemas.microsoft.com/office/drawing/2014/main" id="{FE31BB1B-0055-46AA-978B-4E82226BE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2" name="Rectangle 2">
            <a:extLst>
              <a:ext uri="{FF2B5EF4-FFF2-40B4-BE49-F238E27FC236}">
                <a16:creationId xmlns:a16="http://schemas.microsoft.com/office/drawing/2014/main" id="{2C641FC0-A121-494B-A541-972FD38D4FC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2 – In His Time</a:t>
            </a:r>
            <a:endParaRPr lang="en-US" altLang="en-US" sz="2333"/>
          </a:p>
        </p:txBody>
      </p:sp>
      <p:sp>
        <p:nvSpPr>
          <p:cNvPr id="51204" name="Text Box 4">
            <a:extLst>
              <a:ext uri="{FF2B5EF4-FFF2-40B4-BE49-F238E27FC236}">
                <a16:creationId xmlns:a16="http://schemas.microsoft.com/office/drawing/2014/main" id="{10189DD2-18DA-4B29-A7E0-B49452804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2002 The Paperless Hymnal™</a:t>
            </a:r>
          </a:p>
        </p:txBody>
      </p:sp>
      <p:sp>
        <p:nvSpPr>
          <p:cNvPr id="51209" name="Text Box 9">
            <a:extLst>
              <a:ext uri="{FF2B5EF4-FFF2-40B4-BE49-F238E27FC236}">
                <a16:creationId xmlns:a16="http://schemas.microsoft.com/office/drawing/2014/main" id="{C3F2454C-4431-40AE-A13D-29D2B478EA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871</a:t>
            </a:r>
          </a:p>
        </p:txBody>
      </p:sp>
      <p:sp>
        <p:nvSpPr>
          <p:cNvPr id="51210" name="Text Box 10">
            <a:extLst>
              <a:ext uri="{FF2B5EF4-FFF2-40B4-BE49-F238E27FC236}">
                <a16:creationId xmlns:a16="http://schemas.microsoft.com/office/drawing/2014/main" id="{C3D9538E-89A2-4B88-A403-A32EE7372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1" y="4966229"/>
            <a:ext cx="50866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 &amp; Music: Dianne Ball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Copyright © 1978 by CCCM Music (Adm. by Maranatha! Music c/o The Copyright Company)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Maranatha! Music (Adm. by The Copyright Company, Nashville, TN)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All Rights Reserved.  International Copyright Secured. Used By Permission.</a:t>
            </a:r>
          </a:p>
        </p:txBody>
      </p:sp>
    </p:spTree>
    <p:extLst>
      <p:ext uri="{BB962C8B-B14F-4D97-AF65-F5344CB8AC3E}">
        <p14:creationId xmlns:p14="http://schemas.microsoft.com/office/powerpoint/2010/main" val="37505988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E:\The Paperless Hymnal\SONGS\PPTiffFiles\Single Stanza\I\InHisTime4.TIF">
            <a:extLst>
              <a:ext uri="{FF2B5EF4-FFF2-40B4-BE49-F238E27FC236}">
                <a16:creationId xmlns:a16="http://schemas.microsoft.com/office/drawing/2014/main" id="{D29C7545-5E05-41A8-98EE-87EA1A96E4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0C52A9A0-9770-4D26-B1A4-43B83BC8544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2 – In His Time</a:t>
            </a:r>
          </a:p>
        </p:txBody>
      </p:sp>
      <p:sp>
        <p:nvSpPr>
          <p:cNvPr id="52227" name="Text Box 3">
            <a:extLst>
              <a:ext uri="{FF2B5EF4-FFF2-40B4-BE49-F238E27FC236}">
                <a16:creationId xmlns:a16="http://schemas.microsoft.com/office/drawing/2014/main" id="{286775A9-DE5F-4C1D-AA86-729319651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2002 The Paperless Hymnal™</a:t>
            </a:r>
          </a:p>
        </p:txBody>
      </p:sp>
      <p:sp>
        <p:nvSpPr>
          <p:cNvPr id="52229" name="Text Box 5">
            <a:extLst>
              <a:ext uri="{FF2B5EF4-FFF2-40B4-BE49-F238E27FC236}">
                <a16:creationId xmlns:a16="http://schemas.microsoft.com/office/drawing/2014/main" id="{3FDA13BA-996B-48D5-A9F9-BC567ABBF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871</a:t>
            </a:r>
          </a:p>
        </p:txBody>
      </p:sp>
    </p:spTree>
    <p:extLst>
      <p:ext uri="{BB962C8B-B14F-4D97-AF65-F5344CB8AC3E}">
        <p14:creationId xmlns:p14="http://schemas.microsoft.com/office/powerpoint/2010/main" val="40309668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66900"/>
            <a:ext cx="9144000" cy="889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A Living Hope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715000"/>
            <a:ext cx="8178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Sing Chorus at the end of verses 2 &amp; 4 Only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52672"/>
      </p:ext>
    </p:extLst>
  </p:cSld>
  <p:clrMapOvr>
    <a:masterClrMapping/>
  </p:clrMapOvr>
  <p:transition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866900"/>
            <a:ext cx="9144000" cy="889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8000" b="1" dirty="0">
                <a:solidFill>
                  <a:schemeClr val="accent5">
                    <a:lumMod val="75000"/>
                  </a:schemeClr>
                </a:solidFill>
                <a:latin typeface="Baskerville Old Face" panose="02020602080505020303" pitchFamily="18" charset="0"/>
              </a:rPr>
              <a:t>Invitation Song #634</a:t>
            </a:r>
            <a:endParaRPr lang="en-US" sz="2800" i="1" dirty="0">
              <a:solidFill>
                <a:schemeClr val="accent5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5715000"/>
            <a:ext cx="8178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Sing Chorus at the end of verses 2 &amp; 4 Only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40445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Baskerville Old Face" panose="02020602080505020303" pitchFamily="18" charset="0"/>
              </a:rPr>
              <a:t>The Great Physician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31563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 descr="E:\The Paperless Hymnal\SONGS\PPTiffFiles\Single Stanza\O\OThouFountOfEveryBlessing2.TIF">
            <a:extLst>
              <a:ext uri="{FF2B5EF4-FFF2-40B4-BE49-F238E27FC236}">
                <a16:creationId xmlns:a16="http://schemas.microsoft.com/office/drawing/2014/main" id="{53BC18A5-6985-4C01-BCAB-CF90BE0D3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>
            <a:extLst>
              <a:ext uri="{FF2B5EF4-FFF2-40B4-BE49-F238E27FC236}">
                <a16:creationId xmlns:a16="http://schemas.microsoft.com/office/drawing/2014/main" id="{D2B125A2-3B78-4EDE-84C4-71D71913A9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1905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latin typeface="Arial" panose="020B0604020202020204" pitchFamily="34" charset="0"/>
              </a:rPr>
              <a:t>1 - O Thou Fount of Every Blessing</a:t>
            </a:r>
            <a:endParaRPr lang="en-US" altLang="en-US" sz="4500"/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2A894340-F54C-48BF-8C8A-4869FC658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0" y="3492500"/>
            <a:ext cx="18473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3078" name="Text Box 6">
            <a:extLst>
              <a:ext uri="{FF2B5EF4-FFF2-40B4-BE49-F238E27FC236}">
                <a16:creationId xmlns:a16="http://schemas.microsoft.com/office/drawing/2014/main" id="{6D419171-AD03-458D-9CC7-42A0AB14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3080" name="Text Box 8">
            <a:extLst>
              <a:ext uri="{FF2B5EF4-FFF2-40B4-BE49-F238E27FC236}">
                <a16:creationId xmlns:a16="http://schemas.microsoft.com/office/drawing/2014/main" id="{ECA2B638-7186-4BBD-BD63-8405FB93C9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23384520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7" name="Text Box 9">
            <a:extLst>
              <a:ext uri="{FF2B5EF4-FFF2-40B4-BE49-F238E27FC236}">
                <a16:creationId xmlns:a16="http://schemas.microsoft.com/office/drawing/2014/main" id="{2D828274-41BC-495E-A257-EEB6EAB4F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771" y="1558396"/>
            <a:ext cx="4124847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1.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The great Physician now is near,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The sympathizing Jesus;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He speaks the drooping heart to cheer: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O hear the voice of Jesus.</a:t>
            </a:r>
          </a:p>
        </p:txBody>
      </p:sp>
      <p:pic>
        <p:nvPicPr>
          <p:cNvPr id="58378" name="Picture 10" descr="E:\ThePapHy\Songs\FinaleFilesForPP\T\TheGreat Physician001.TIF">
            <a:extLst>
              <a:ext uri="{FF2B5EF4-FFF2-40B4-BE49-F238E27FC236}">
                <a16:creationId xmlns:a16="http://schemas.microsoft.com/office/drawing/2014/main" id="{5264D08A-94C9-47CA-801D-F8F1DED2D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Rectangle 2">
            <a:extLst>
              <a:ext uri="{FF2B5EF4-FFF2-40B4-BE49-F238E27FC236}">
                <a16:creationId xmlns:a16="http://schemas.microsoft.com/office/drawing/2014/main" id="{88432607-EFA8-4133-8933-EDC458A78F9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1 – The Great Physician</a:t>
            </a:r>
          </a:p>
        </p:txBody>
      </p:sp>
      <p:sp>
        <p:nvSpPr>
          <p:cNvPr id="58371" name="Text Box 3">
            <a:extLst>
              <a:ext uri="{FF2B5EF4-FFF2-40B4-BE49-F238E27FC236}">
                <a16:creationId xmlns:a16="http://schemas.microsoft.com/office/drawing/2014/main" id="{ABE8114F-3F99-4920-80B6-6C2EEBF232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5270500"/>
            <a:ext cx="14590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Words: William Hunter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Music: John H. Stockton</a:t>
            </a:r>
            <a:endParaRPr lang="en-US" altLang="en-US" sz="1000" i="1">
              <a:solidFill>
                <a:srgbClr val="000000"/>
              </a:solidFill>
            </a:endParaRPr>
          </a:p>
        </p:txBody>
      </p:sp>
      <p:sp>
        <p:nvSpPr>
          <p:cNvPr id="58372" name="Text Box 4">
            <a:extLst>
              <a:ext uri="{FF2B5EF4-FFF2-40B4-BE49-F238E27FC236}">
                <a16:creationId xmlns:a16="http://schemas.microsoft.com/office/drawing/2014/main" id="{F203128A-D976-4FC0-A9E2-D8C4751873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58379" name="Text Box 11">
            <a:extLst>
              <a:ext uri="{FF2B5EF4-FFF2-40B4-BE49-F238E27FC236}">
                <a16:creationId xmlns:a16="http://schemas.microsoft.com/office/drawing/2014/main" id="{C83F1A7F-996C-43E4-AAAF-C5DCC81DF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634</a:t>
            </a:r>
          </a:p>
        </p:txBody>
      </p:sp>
    </p:spTree>
    <p:extLst>
      <p:ext uri="{BB962C8B-B14F-4D97-AF65-F5344CB8AC3E}">
        <p14:creationId xmlns:p14="http://schemas.microsoft.com/office/powerpoint/2010/main" val="33155551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3" name="Text Box 5">
            <a:extLst>
              <a:ext uri="{FF2B5EF4-FFF2-40B4-BE49-F238E27FC236}">
                <a16:creationId xmlns:a16="http://schemas.microsoft.com/office/drawing/2014/main" id="{CB76E7A7-8E41-40FC-97C8-73DD25040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771" y="1621896"/>
            <a:ext cx="359104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Sweetest note in seraph song,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Sweetest name on mortal tongue,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Sweetest carol ever sung,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Jesus, blessed Jesus.</a:t>
            </a:r>
          </a:p>
        </p:txBody>
      </p:sp>
      <p:pic>
        <p:nvPicPr>
          <p:cNvPr id="130054" name="Picture 6" descr="E:\ThePapHy\Songs\FinaleFilesForPP\T\TheGreat Physician002.TIF">
            <a:extLst>
              <a:ext uri="{FF2B5EF4-FFF2-40B4-BE49-F238E27FC236}">
                <a16:creationId xmlns:a16="http://schemas.microsoft.com/office/drawing/2014/main" id="{56B0173D-58DB-497F-8CB7-876CF9BD8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050" name="Rectangle 2">
            <a:extLst>
              <a:ext uri="{FF2B5EF4-FFF2-40B4-BE49-F238E27FC236}">
                <a16:creationId xmlns:a16="http://schemas.microsoft.com/office/drawing/2014/main" id="{BE7DE853-4946-41E9-AD58-045CDECFAF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– The Great Physician</a:t>
            </a:r>
          </a:p>
        </p:txBody>
      </p:sp>
      <p:sp>
        <p:nvSpPr>
          <p:cNvPr id="130052" name="Text Box 4">
            <a:extLst>
              <a:ext uri="{FF2B5EF4-FFF2-40B4-BE49-F238E27FC236}">
                <a16:creationId xmlns:a16="http://schemas.microsoft.com/office/drawing/2014/main" id="{1B74DB8B-6BF6-424D-937B-F6CC92C8C6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0055" name="Text Box 7">
            <a:extLst>
              <a:ext uri="{FF2B5EF4-FFF2-40B4-BE49-F238E27FC236}">
                <a16:creationId xmlns:a16="http://schemas.microsoft.com/office/drawing/2014/main" id="{DEE81E30-6552-4664-9AA9-D74E129A3C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634</a:t>
            </a:r>
          </a:p>
        </p:txBody>
      </p:sp>
    </p:spTree>
    <p:extLst>
      <p:ext uri="{BB962C8B-B14F-4D97-AF65-F5344CB8AC3E}">
        <p14:creationId xmlns:p14="http://schemas.microsoft.com/office/powerpoint/2010/main" val="17947871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7" name="Text Box 5">
            <a:extLst>
              <a:ext uri="{FF2B5EF4-FFF2-40B4-BE49-F238E27FC236}">
                <a16:creationId xmlns:a16="http://schemas.microsoft.com/office/drawing/2014/main" id="{CF23A23F-081C-4780-9AE3-F7C209242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6771" y="1431396"/>
            <a:ext cx="353013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2.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All glory to the dying Lamb! 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I now believe in Jesus;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I love the blessed Savior's name,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I love the name of Jesus.</a:t>
            </a:r>
          </a:p>
        </p:txBody>
      </p:sp>
      <p:pic>
        <p:nvPicPr>
          <p:cNvPr id="131078" name="Picture 6" descr="E:\ThePapHy\Songs\FinaleFilesForPP\T\TheGreat Physician003.TIF">
            <a:extLst>
              <a:ext uri="{FF2B5EF4-FFF2-40B4-BE49-F238E27FC236}">
                <a16:creationId xmlns:a16="http://schemas.microsoft.com/office/drawing/2014/main" id="{FE19D106-08A6-4666-9190-802D16010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4" name="Rectangle 2">
            <a:extLst>
              <a:ext uri="{FF2B5EF4-FFF2-40B4-BE49-F238E27FC236}">
                <a16:creationId xmlns:a16="http://schemas.microsoft.com/office/drawing/2014/main" id="{7A2E4AAA-FA30-4594-9DCB-53F12A58BA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2 – The Great Physician</a:t>
            </a:r>
          </a:p>
        </p:txBody>
      </p:sp>
      <p:sp>
        <p:nvSpPr>
          <p:cNvPr id="131075" name="Text Box 3">
            <a:extLst>
              <a:ext uri="{FF2B5EF4-FFF2-40B4-BE49-F238E27FC236}">
                <a16:creationId xmlns:a16="http://schemas.microsoft.com/office/drawing/2014/main" id="{C6C5A7C8-06EA-4225-836E-68A181551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5270500"/>
            <a:ext cx="14590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Words: William Hunter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Music: John H. Stockton</a:t>
            </a:r>
            <a:endParaRPr lang="en-US" altLang="en-US" sz="1000" i="1">
              <a:solidFill>
                <a:srgbClr val="000000"/>
              </a:solidFill>
            </a:endParaRPr>
          </a:p>
        </p:txBody>
      </p:sp>
      <p:sp>
        <p:nvSpPr>
          <p:cNvPr id="131076" name="Text Box 4">
            <a:extLst>
              <a:ext uri="{FF2B5EF4-FFF2-40B4-BE49-F238E27FC236}">
                <a16:creationId xmlns:a16="http://schemas.microsoft.com/office/drawing/2014/main" id="{9A439161-F00D-483D-AEA3-8E932BBD81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1079" name="Text Box 7">
            <a:extLst>
              <a:ext uri="{FF2B5EF4-FFF2-40B4-BE49-F238E27FC236}">
                <a16:creationId xmlns:a16="http://schemas.microsoft.com/office/drawing/2014/main" id="{0331B344-20D1-470D-BDC3-DA2E93150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634</a:t>
            </a:r>
          </a:p>
        </p:txBody>
      </p:sp>
    </p:spTree>
    <p:extLst>
      <p:ext uri="{BB962C8B-B14F-4D97-AF65-F5344CB8AC3E}">
        <p14:creationId xmlns:p14="http://schemas.microsoft.com/office/powerpoint/2010/main" val="6397123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 Box 2">
            <a:extLst>
              <a:ext uri="{FF2B5EF4-FFF2-40B4-BE49-F238E27FC236}">
                <a16:creationId xmlns:a16="http://schemas.microsoft.com/office/drawing/2014/main" id="{DFCF4DD1-0084-48EC-99E7-94C9078B2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771" y="1621896"/>
            <a:ext cx="359104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Sweetest note in seraph song,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Sweetest name on mortal tongue,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Sweetest carol ever sung,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Jesus, blessed Jesus.</a:t>
            </a:r>
          </a:p>
        </p:txBody>
      </p:sp>
      <p:pic>
        <p:nvPicPr>
          <p:cNvPr id="134147" name="Picture 3" descr="E:\ThePapHy\Songs\FinaleFilesForPP\T\TheGreat Physician002.TIF">
            <a:extLst>
              <a:ext uri="{FF2B5EF4-FFF2-40B4-BE49-F238E27FC236}">
                <a16:creationId xmlns:a16="http://schemas.microsoft.com/office/drawing/2014/main" id="{FE4A25B0-54AE-4583-81BE-9D13D4EE6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8" name="Rectangle 4">
            <a:extLst>
              <a:ext uri="{FF2B5EF4-FFF2-40B4-BE49-F238E27FC236}">
                <a16:creationId xmlns:a16="http://schemas.microsoft.com/office/drawing/2014/main" id="{C51116F9-4770-43EC-A4CB-0160A7D3ECA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– The Great Physician</a:t>
            </a:r>
          </a:p>
        </p:txBody>
      </p:sp>
      <p:sp>
        <p:nvSpPr>
          <p:cNvPr id="134149" name="Text Box 5">
            <a:extLst>
              <a:ext uri="{FF2B5EF4-FFF2-40B4-BE49-F238E27FC236}">
                <a16:creationId xmlns:a16="http://schemas.microsoft.com/office/drawing/2014/main" id="{DCFD9982-3C9D-4647-9076-4DCB8B5AF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4150" name="Text Box 6">
            <a:extLst>
              <a:ext uri="{FF2B5EF4-FFF2-40B4-BE49-F238E27FC236}">
                <a16:creationId xmlns:a16="http://schemas.microsoft.com/office/drawing/2014/main" id="{BE96239E-8FFF-456C-9A13-86A866069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634</a:t>
            </a:r>
          </a:p>
        </p:txBody>
      </p:sp>
    </p:spTree>
    <p:extLst>
      <p:ext uri="{BB962C8B-B14F-4D97-AF65-F5344CB8AC3E}">
        <p14:creationId xmlns:p14="http://schemas.microsoft.com/office/powerpoint/2010/main" val="6677883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1" name="Text Box 5">
            <a:extLst>
              <a:ext uri="{FF2B5EF4-FFF2-40B4-BE49-F238E27FC236}">
                <a16:creationId xmlns:a16="http://schemas.microsoft.com/office/drawing/2014/main" id="{08786C67-127C-4374-9B40-FD9C8BFE8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9771" y="1621896"/>
            <a:ext cx="380681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3.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His name dispels my guilt and fear,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No other name but Jesus;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O how my soul delights to hear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The charming name of Jesus.</a:t>
            </a:r>
          </a:p>
        </p:txBody>
      </p:sp>
      <p:pic>
        <p:nvPicPr>
          <p:cNvPr id="132102" name="Picture 6" descr="E:\ThePapHy\Songs\FinaleFilesForPP\T\TheGreat Physician004.TIF">
            <a:extLst>
              <a:ext uri="{FF2B5EF4-FFF2-40B4-BE49-F238E27FC236}">
                <a16:creationId xmlns:a16="http://schemas.microsoft.com/office/drawing/2014/main" id="{44B9E2B1-4AD9-43C8-93F9-593B2B302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098" name="Rectangle 2">
            <a:extLst>
              <a:ext uri="{FF2B5EF4-FFF2-40B4-BE49-F238E27FC236}">
                <a16:creationId xmlns:a16="http://schemas.microsoft.com/office/drawing/2014/main" id="{F426439B-2BA1-4FE0-B3AB-180B66D19AF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3 – The Great Physician</a:t>
            </a:r>
          </a:p>
        </p:txBody>
      </p:sp>
      <p:sp>
        <p:nvSpPr>
          <p:cNvPr id="132099" name="Text Box 3">
            <a:extLst>
              <a:ext uri="{FF2B5EF4-FFF2-40B4-BE49-F238E27FC236}">
                <a16:creationId xmlns:a16="http://schemas.microsoft.com/office/drawing/2014/main" id="{53959873-DEEB-443B-802C-37FFF2D5C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5270500"/>
            <a:ext cx="14590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Words: William Hunter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Music: John H. Stockton</a:t>
            </a:r>
            <a:endParaRPr lang="en-US" altLang="en-US" sz="1000" i="1">
              <a:solidFill>
                <a:srgbClr val="000000"/>
              </a:solidFill>
            </a:endParaRPr>
          </a:p>
        </p:txBody>
      </p:sp>
      <p:sp>
        <p:nvSpPr>
          <p:cNvPr id="132100" name="Text Box 4">
            <a:extLst>
              <a:ext uri="{FF2B5EF4-FFF2-40B4-BE49-F238E27FC236}">
                <a16:creationId xmlns:a16="http://schemas.microsoft.com/office/drawing/2014/main" id="{1029AD75-8C9A-4361-B7BB-8DF5F06459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2103" name="Text Box 7">
            <a:extLst>
              <a:ext uri="{FF2B5EF4-FFF2-40B4-BE49-F238E27FC236}">
                <a16:creationId xmlns:a16="http://schemas.microsoft.com/office/drawing/2014/main" id="{2FB09C48-71DF-487A-9E75-7E7416C95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634</a:t>
            </a:r>
          </a:p>
        </p:txBody>
      </p:sp>
    </p:spTree>
    <p:extLst>
      <p:ext uri="{BB962C8B-B14F-4D97-AF65-F5344CB8AC3E}">
        <p14:creationId xmlns:p14="http://schemas.microsoft.com/office/powerpoint/2010/main" val="21981317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>
            <a:extLst>
              <a:ext uri="{FF2B5EF4-FFF2-40B4-BE49-F238E27FC236}">
                <a16:creationId xmlns:a16="http://schemas.microsoft.com/office/drawing/2014/main" id="{25B445EA-4FBD-458A-B45B-208EEFC80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771" y="1621896"/>
            <a:ext cx="359104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Sweetest note in seraph song,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Sweetest name on mortal tongue,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Sweetest carol ever sung,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Jesus, blessed Jesus.</a:t>
            </a:r>
          </a:p>
        </p:txBody>
      </p:sp>
      <p:pic>
        <p:nvPicPr>
          <p:cNvPr id="135171" name="Picture 3" descr="E:\ThePapHy\Songs\FinaleFilesForPP\T\TheGreat Physician002.TIF">
            <a:extLst>
              <a:ext uri="{FF2B5EF4-FFF2-40B4-BE49-F238E27FC236}">
                <a16:creationId xmlns:a16="http://schemas.microsoft.com/office/drawing/2014/main" id="{32A19C89-04AE-40EE-BAD2-C7448E80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72" name="Rectangle 4">
            <a:extLst>
              <a:ext uri="{FF2B5EF4-FFF2-40B4-BE49-F238E27FC236}">
                <a16:creationId xmlns:a16="http://schemas.microsoft.com/office/drawing/2014/main" id="{8BAFE3C2-3D59-4AF2-B04B-9D74317312B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– The Great Physician</a:t>
            </a:r>
          </a:p>
        </p:txBody>
      </p:sp>
      <p:sp>
        <p:nvSpPr>
          <p:cNvPr id="135173" name="Text Box 5">
            <a:extLst>
              <a:ext uri="{FF2B5EF4-FFF2-40B4-BE49-F238E27FC236}">
                <a16:creationId xmlns:a16="http://schemas.microsoft.com/office/drawing/2014/main" id="{0B442F80-C1EA-4F14-A429-8F2E31611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5174" name="Text Box 6">
            <a:extLst>
              <a:ext uri="{FF2B5EF4-FFF2-40B4-BE49-F238E27FC236}">
                <a16:creationId xmlns:a16="http://schemas.microsoft.com/office/drawing/2014/main" id="{3F1CBD05-CA1C-48FF-9BB9-8A3A63F61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634</a:t>
            </a:r>
          </a:p>
        </p:txBody>
      </p:sp>
    </p:spTree>
    <p:extLst>
      <p:ext uri="{BB962C8B-B14F-4D97-AF65-F5344CB8AC3E}">
        <p14:creationId xmlns:p14="http://schemas.microsoft.com/office/powerpoint/2010/main" val="13549865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Text Box 5">
            <a:extLst>
              <a:ext uri="{FF2B5EF4-FFF2-40B4-BE49-F238E27FC236}">
                <a16:creationId xmlns:a16="http://schemas.microsoft.com/office/drawing/2014/main" id="{476F1AAD-5A01-4744-BAFF-08FB7056AF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3271" y="1431396"/>
            <a:ext cx="4035079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4.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And when to that bright world above,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We rise to see our Jesus,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We'll sing around the throne of love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His name, the name of Jesus.</a:t>
            </a:r>
          </a:p>
        </p:txBody>
      </p:sp>
      <p:pic>
        <p:nvPicPr>
          <p:cNvPr id="133126" name="Picture 6" descr="E:\ThePapHy\Songs\FinaleFilesForPP\T\TheGreat Physician005.TIF">
            <a:extLst>
              <a:ext uri="{FF2B5EF4-FFF2-40B4-BE49-F238E27FC236}">
                <a16:creationId xmlns:a16="http://schemas.microsoft.com/office/drawing/2014/main" id="{1DCDDC0A-CEB2-41C7-B0DF-0CFFD9DBB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2" name="Rectangle 2">
            <a:extLst>
              <a:ext uri="{FF2B5EF4-FFF2-40B4-BE49-F238E27FC236}">
                <a16:creationId xmlns:a16="http://schemas.microsoft.com/office/drawing/2014/main" id="{8DB65243-5441-4D54-A743-9D92BDC85B4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4 – The Great Physician</a:t>
            </a:r>
          </a:p>
        </p:txBody>
      </p:sp>
      <p:sp>
        <p:nvSpPr>
          <p:cNvPr id="133123" name="Text Box 3">
            <a:extLst>
              <a:ext uri="{FF2B5EF4-FFF2-40B4-BE49-F238E27FC236}">
                <a16:creationId xmlns:a16="http://schemas.microsoft.com/office/drawing/2014/main" id="{A664E962-50C0-4D4A-9FA8-E01BE9D01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5270500"/>
            <a:ext cx="14590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Words: William Hunter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Music: John H. Stockton</a:t>
            </a:r>
            <a:endParaRPr lang="en-US" altLang="en-US" sz="1000" i="1">
              <a:solidFill>
                <a:srgbClr val="000000"/>
              </a:solidFill>
            </a:endParaRPr>
          </a:p>
        </p:txBody>
      </p:sp>
      <p:sp>
        <p:nvSpPr>
          <p:cNvPr id="133124" name="Text Box 4">
            <a:extLst>
              <a:ext uri="{FF2B5EF4-FFF2-40B4-BE49-F238E27FC236}">
                <a16:creationId xmlns:a16="http://schemas.microsoft.com/office/drawing/2014/main" id="{2A9C1CE5-2135-419C-8ECC-F4329DC4A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3127" name="Text Box 7">
            <a:extLst>
              <a:ext uri="{FF2B5EF4-FFF2-40B4-BE49-F238E27FC236}">
                <a16:creationId xmlns:a16="http://schemas.microsoft.com/office/drawing/2014/main" id="{C64397EF-E83F-4707-A0AE-1A2EE7D9D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634</a:t>
            </a:r>
          </a:p>
        </p:txBody>
      </p:sp>
    </p:spTree>
    <p:extLst>
      <p:ext uri="{BB962C8B-B14F-4D97-AF65-F5344CB8AC3E}">
        <p14:creationId xmlns:p14="http://schemas.microsoft.com/office/powerpoint/2010/main" val="24515381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>
            <a:extLst>
              <a:ext uri="{FF2B5EF4-FFF2-40B4-BE49-F238E27FC236}">
                <a16:creationId xmlns:a16="http://schemas.microsoft.com/office/drawing/2014/main" id="{6C89B809-EBA9-44EF-B237-1A0E91B73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3771" y="1621896"/>
            <a:ext cx="3591048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Sweetest note in seraph song,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Sweetest name on mortal tongue,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Sweetest carol ever sung,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Jesus, blessed Jesus.</a:t>
            </a:r>
          </a:p>
        </p:txBody>
      </p:sp>
      <p:pic>
        <p:nvPicPr>
          <p:cNvPr id="136195" name="Picture 3" descr="E:\ThePapHy\Songs\FinaleFilesForPP\T\TheGreat Physician002.TIF">
            <a:extLst>
              <a:ext uri="{FF2B5EF4-FFF2-40B4-BE49-F238E27FC236}">
                <a16:creationId xmlns:a16="http://schemas.microsoft.com/office/drawing/2014/main" id="{A19A4666-7149-462E-B160-FF6F14842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196" name="Rectangle 4">
            <a:extLst>
              <a:ext uri="{FF2B5EF4-FFF2-40B4-BE49-F238E27FC236}">
                <a16:creationId xmlns:a16="http://schemas.microsoft.com/office/drawing/2014/main" id="{9F82565E-12F8-437E-8FD9-913CAEE4D12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5500" y="127000"/>
            <a:ext cx="6477000" cy="254000"/>
          </a:xfrm>
        </p:spPr>
        <p:txBody>
          <a:bodyPr/>
          <a:lstStyle/>
          <a:p>
            <a:pPr algn="l"/>
            <a:r>
              <a:rPr lang="en-US" altLang="en-US" sz="2333">
                <a:solidFill>
                  <a:schemeClr val="tx1"/>
                </a:solidFill>
                <a:latin typeface="Arial" panose="020B0604020202020204" pitchFamily="34" charset="0"/>
              </a:rPr>
              <a:t>c – The Great Physician</a:t>
            </a:r>
          </a:p>
        </p:txBody>
      </p:sp>
      <p:sp>
        <p:nvSpPr>
          <p:cNvPr id="136197" name="Text Box 5">
            <a:extLst>
              <a:ext uri="{FF2B5EF4-FFF2-40B4-BE49-F238E27FC236}">
                <a16:creationId xmlns:a16="http://schemas.microsoft.com/office/drawing/2014/main" id="{BC552B18-5B4A-4281-9CF8-BB369C637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2005 The Paperless Hymnal™</a:t>
            </a:r>
          </a:p>
        </p:txBody>
      </p:sp>
      <p:sp>
        <p:nvSpPr>
          <p:cNvPr id="136198" name="Text Box 6">
            <a:extLst>
              <a:ext uri="{FF2B5EF4-FFF2-40B4-BE49-F238E27FC236}">
                <a16:creationId xmlns:a16="http://schemas.microsoft.com/office/drawing/2014/main" id="{1B43D678-4A62-4F86-9A9D-5E99AB692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634</a:t>
            </a:r>
          </a:p>
        </p:txBody>
      </p:sp>
    </p:spTree>
    <p:extLst>
      <p:ext uri="{BB962C8B-B14F-4D97-AF65-F5344CB8AC3E}">
        <p14:creationId xmlns:p14="http://schemas.microsoft.com/office/powerpoint/2010/main" val="20256698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5715000"/>
            <a:ext cx="8178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Sing Chorus at the end of verses 2 &amp; 4 Only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07819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8">
            <a:extLst>
              <a:ext uri="{FF2B5EF4-FFF2-40B4-BE49-F238E27FC236}">
                <a16:creationId xmlns:a16="http://schemas.microsoft.com/office/drawing/2014/main" id="{F1023502-02E8-486F-A997-6081D09944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271" y="1494896"/>
            <a:ext cx="3626506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2.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Here I raise my Ebenezer: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Hither by Thy help I've come;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And I hope by Thy good pleasure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Safely to arrive at home;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Jesus sought me when a stranger,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Wandering from the fold of God;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He to rescue me from danger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Interposed His precious blood.</a:t>
            </a:r>
          </a:p>
        </p:txBody>
      </p:sp>
      <p:pic>
        <p:nvPicPr>
          <p:cNvPr id="4105" name="Picture 9" descr="E:\The Paperless Hymnal\SONGS\PPTiffFiles\Single Stanza\O\OThouFountOfEveryBlessing3.TIF">
            <a:extLst>
              <a:ext uri="{FF2B5EF4-FFF2-40B4-BE49-F238E27FC236}">
                <a16:creationId xmlns:a16="http://schemas.microsoft.com/office/drawing/2014/main" id="{621C38D9-4DE3-479D-AA60-FBF7B3EB1A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249F641D-935D-4DD1-ABE3-080786AE77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1905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latin typeface="Arial" panose="020B0604020202020204" pitchFamily="34" charset="0"/>
              </a:rPr>
              <a:t>2 - O Thou Fount of Every Blessing</a:t>
            </a:r>
            <a:endParaRPr lang="en-US" altLang="en-US" sz="4500"/>
          </a:p>
        </p:txBody>
      </p:sp>
      <p:sp>
        <p:nvSpPr>
          <p:cNvPr id="4103" name="Text Box 7">
            <a:extLst>
              <a:ext uri="{FF2B5EF4-FFF2-40B4-BE49-F238E27FC236}">
                <a16:creationId xmlns:a16="http://schemas.microsoft.com/office/drawing/2014/main" id="{FDFF67C7-208C-4509-A360-7D65D81035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B6A273C7-78B6-4D3E-B248-71539133F4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</a:p>
        </p:txBody>
      </p:sp>
      <p:sp>
        <p:nvSpPr>
          <p:cNvPr id="4107" name="Text Box 11">
            <a:extLst>
              <a:ext uri="{FF2B5EF4-FFF2-40B4-BE49-F238E27FC236}">
                <a16:creationId xmlns:a16="http://schemas.microsoft.com/office/drawing/2014/main" id="{1E06EE7E-4D83-49F6-8009-87C33509AD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5270500"/>
            <a:ext cx="24641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Words: Robert Robinson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Music: Wyeth’s </a:t>
            </a:r>
            <a:r>
              <a:rPr lang="en-US" altLang="en-US" sz="1000" i="1">
                <a:solidFill>
                  <a:srgbClr val="000000"/>
                </a:solidFill>
              </a:rPr>
              <a:t>Repository of Sacred Music</a:t>
            </a:r>
          </a:p>
        </p:txBody>
      </p:sp>
    </p:spTree>
    <p:extLst>
      <p:ext uri="{BB962C8B-B14F-4D97-AF65-F5344CB8AC3E}">
        <p14:creationId xmlns:p14="http://schemas.microsoft.com/office/powerpoint/2010/main" val="247537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E:\The Paperless Hymnal\SONGS\PPTiffFiles\Single Stanza\O\OThouFountOfEveryBlessing4.TIF">
            <a:extLst>
              <a:ext uri="{FF2B5EF4-FFF2-40B4-BE49-F238E27FC236}">
                <a16:creationId xmlns:a16="http://schemas.microsoft.com/office/drawing/2014/main" id="{239A9F1F-6667-4FB2-A6EA-DECB3AE8D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>
            <a:extLst>
              <a:ext uri="{FF2B5EF4-FFF2-40B4-BE49-F238E27FC236}">
                <a16:creationId xmlns:a16="http://schemas.microsoft.com/office/drawing/2014/main" id="{407ED8F5-C742-4A8F-A4C5-61BDE26DAD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1905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latin typeface="Arial" panose="020B0604020202020204" pitchFamily="34" charset="0"/>
              </a:rPr>
              <a:t>2 - O Thou Fount of Every Blessing</a:t>
            </a:r>
            <a:endParaRPr lang="en-US" altLang="en-US" sz="4500"/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AE80F0FD-016E-4691-BCFC-7C54A8B8D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5129" name="Text Box 9">
            <a:extLst>
              <a:ext uri="{FF2B5EF4-FFF2-40B4-BE49-F238E27FC236}">
                <a16:creationId xmlns:a16="http://schemas.microsoft.com/office/drawing/2014/main" id="{FB0D356E-B41D-4DC2-932C-76FF3C4C7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2665064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Text Box 8">
            <a:extLst>
              <a:ext uri="{FF2B5EF4-FFF2-40B4-BE49-F238E27FC236}">
                <a16:creationId xmlns:a16="http://schemas.microsoft.com/office/drawing/2014/main" id="{9F86760E-F3F8-4363-AC44-5DBB1CD33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2771" y="1494896"/>
            <a:ext cx="376577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3.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O to grace how great a debtor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Daily I'm constrained to be!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Let Thy good-ness like a fetter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Bind my wandering heart to Thee;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Never let me wander from Thee,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Never leave the God I love;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Here's my heart, O take and seal it,</a:t>
            </a:r>
          </a:p>
          <a:p>
            <a:pPr defTabSz="761970" eaLnBrk="0" hangingPunct="0"/>
            <a:r>
              <a:rPr lang="en-US" altLang="en-US" sz="2000">
                <a:solidFill>
                  <a:srgbClr val="000000"/>
                </a:solidFill>
              </a:rPr>
              <a:t>Seal it for Thy courts above.</a:t>
            </a:r>
          </a:p>
        </p:txBody>
      </p:sp>
      <p:pic>
        <p:nvPicPr>
          <p:cNvPr id="6153" name="Picture 9" descr="E:\The Paperless Hymnal\SONGS\PPTiffFiles\Single Stanza\O\OThouFountOfEveryBlessing5.TIF">
            <a:extLst>
              <a:ext uri="{FF2B5EF4-FFF2-40B4-BE49-F238E27FC236}">
                <a16:creationId xmlns:a16="http://schemas.microsoft.com/office/drawing/2014/main" id="{9CF7E14E-E5E2-4B37-8AEF-5E2827DB3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>
            <a:extLst>
              <a:ext uri="{FF2B5EF4-FFF2-40B4-BE49-F238E27FC236}">
                <a16:creationId xmlns:a16="http://schemas.microsoft.com/office/drawing/2014/main" id="{A548D679-FE5E-46E5-9789-F6617C532A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1905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latin typeface="Arial" panose="020B0604020202020204" pitchFamily="34" charset="0"/>
              </a:rPr>
              <a:t>3 - O Thou Fount of Every Blessing</a:t>
            </a:r>
            <a:endParaRPr lang="en-US" altLang="en-US" sz="4500"/>
          </a:p>
        </p:txBody>
      </p:sp>
      <p:sp>
        <p:nvSpPr>
          <p:cNvPr id="6151" name="Text Box 7">
            <a:extLst>
              <a:ext uri="{FF2B5EF4-FFF2-40B4-BE49-F238E27FC236}">
                <a16:creationId xmlns:a16="http://schemas.microsoft.com/office/drawing/2014/main" id="{2FD68BF1-A0BC-4588-81A6-D21A6FCDA4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1C5784A3-53ED-4C8F-AC40-8DA494FFA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</a:p>
        </p:txBody>
      </p:sp>
      <p:sp>
        <p:nvSpPr>
          <p:cNvPr id="6155" name="Text Box 11">
            <a:extLst>
              <a:ext uri="{FF2B5EF4-FFF2-40B4-BE49-F238E27FC236}">
                <a16:creationId xmlns:a16="http://schemas.microsoft.com/office/drawing/2014/main" id="{A83EE924-6600-4599-A962-9288C6045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" y="5270500"/>
            <a:ext cx="24641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Words: Robert Robinson</a:t>
            </a:r>
          </a:p>
          <a:p>
            <a:pPr defTabSz="761970" eaLnBrk="0" hangingPunct="0"/>
            <a:r>
              <a:rPr lang="en-US" altLang="en-US" sz="1000">
                <a:solidFill>
                  <a:srgbClr val="000000"/>
                </a:solidFill>
              </a:rPr>
              <a:t>Music: Wyeth’s </a:t>
            </a:r>
            <a:r>
              <a:rPr lang="en-US" altLang="en-US" sz="1000" i="1">
                <a:solidFill>
                  <a:srgbClr val="000000"/>
                </a:solidFill>
              </a:rPr>
              <a:t>Repository of Sacred Music</a:t>
            </a:r>
          </a:p>
        </p:txBody>
      </p:sp>
    </p:spTree>
    <p:extLst>
      <p:ext uri="{BB962C8B-B14F-4D97-AF65-F5344CB8AC3E}">
        <p14:creationId xmlns:p14="http://schemas.microsoft.com/office/powerpoint/2010/main" val="29489087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 descr="E:\The Paperless Hymnal\SONGS\PPTiffFiles\Single Stanza\O\OThouFountOfEveryBlessing6.TIF">
            <a:extLst>
              <a:ext uri="{FF2B5EF4-FFF2-40B4-BE49-F238E27FC236}">
                <a16:creationId xmlns:a16="http://schemas.microsoft.com/office/drawing/2014/main" id="{560ADD6B-2879-40EE-893F-8797B9CB2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B83CAD90-D1C4-4DC5-8C49-2838C50048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2500" y="190500"/>
            <a:ext cx="6477000" cy="317500"/>
          </a:xfrm>
        </p:spPr>
        <p:txBody>
          <a:bodyPr/>
          <a:lstStyle/>
          <a:p>
            <a:pPr algn="l"/>
            <a:r>
              <a:rPr lang="en-US" altLang="en-US" sz="2333">
                <a:latin typeface="Arial" panose="020B0604020202020204" pitchFamily="34" charset="0"/>
              </a:rPr>
              <a:t>3 - O Thou Fount of Every Blessing</a:t>
            </a:r>
            <a:endParaRPr lang="en-US" altLang="en-US" sz="4500"/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9CBAD9E2-8D4D-4EF3-8C54-687B6AD32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57396" y="5461000"/>
            <a:ext cx="2170787" cy="271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1167">
                <a:solidFill>
                  <a:srgbClr val="000000"/>
                </a:solidFill>
              </a:rPr>
              <a:t>© 2001 The Paperless Hymnal™</a:t>
            </a: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2AC8D2BE-A006-47E9-AD86-BD2E16253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0" y="63500"/>
            <a:ext cx="756938" cy="50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761970" eaLnBrk="0" hangingPunct="0"/>
            <a:r>
              <a:rPr lang="en-US" altLang="en-US" sz="2667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</a:p>
        </p:txBody>
      </p:sp>
    </p:spTree>
    <p:extLst>
      <p:ext uri="{BB962C8B-B14F-4D97-AF65-F5344CB8AC3E}">
        <p14:creationId xmlns:p14="http://schemas.microsoft.com/office/powerpoint/2010/main" val="2069904685"/>
      </p:ext>
    </p:extLst>
  </p:cSld>
  <p:clrMapOvr>
    <a:masterClrMapping/>
  </p:clrMapOvr>
</p:sld>
</file>

<file path=ppt/theme/theme1.xml><?xml version="1.0" encoding="utf-8"?>
<a:theme xmlns:a="http://schemas.openxmlformats.org/drawingml/2006/main" name="2_Communicating Bad News">
  <a:themeElements>
    <a:clrScheme name="Communicating Bad News 1">
      <a:dk1>
        <a:srgbClr val="868686"/>
      </a:dk1>
      <a:lt1>
        <a:srgbClr val="FFCC99"/>
      </a:lt1>
      <a:dk2>
        <a:srgbClr val="000000"/>
      </a:dk2>
      <a:lt2>
        <a:srgbClr val="FF9966"/>
      </a:lt2>
      <a:accent1>
        <a:srgbClr val="009999"/>
      </a:accent1>
      <a:accent2>
        <a:srgbClr val="99CCFF"/>
      </a:accent2>
      <a:accent3>
        <a:srgbClr val="AAAAAA"/>
      </a:accent3>
      <a:accent4>
        <a:srgbClr val="DAAE82"/>
      </a:accent4>
      <a:accent5>
        <a:srgbClr val="AACACA"/>
      </a:accent5>
      <a:accent6>
        <a:srgbClr val="8AB9E7"/>
      </a:accent6>
      <a:hlink>
        <a:srgbClr val="FF6633"/>
      </a:hlink>
      <a:folHlink>
        <a:srgbClr val="CC3300"/>
      </a:folHlink>
    </a:clrScheme>
    <a:fontScheme name="Communicating Bad News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municating Bad New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6C49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BAB1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3_Communicating Bad News">
  <a:themeElements>
    <a:clrScheme name="Communicating Bad News 1">
      <a:dk1>
        <a:srgbClr val="868686"/>
      </a:dk1>
      <a:lt1>
        <a:srgbClr val="FFCC99"/>
      </a:lt1>
      <a:dk2>
        <a:srgbClr val="000000"/>
      </a:dk2>
      <a:lt2>
        <a:srgbClr val="FF9966"/>
      </a:lt2>
      <a:accent1>
        <a:srgbClr val="009999"/>
      </a:accent1>
      <a:accent2>
        <a:srgbClr val="99CCFF"/>
      </a:accent2>
      <a:accent3>
        <a:srgbClr val="AAAAAA"/>
      </a:accent3>
      <a:accent4>
        <a:srgbClr val="DAAE82"/>
      </a:accent4>
      <a:accent5>
        <a:srgbClr val="AACACA"/>
      </a:accent5>
      <a:accent6>
        <a:srgbClr val="8AB9E7"/>
      </a:accent6>
      <a:hlink>
        <a:srgbClr val="FF6633"/>
      </a:hlink>
      <a:folHlink>
        <a:srgbClr val="CC3300"/>
      </a:folHlink>
    </a:clrScheme>
    <a:fontScheme name="Communicating Bad News">
      <a:majorFont>
        <a:latin typeface="Times New Roman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municating Bad News 1">
        <a:dk1>
          <a:srgbClr val="868686"/>
        </a:dk1>
        <a:lt1>
          <a:srgbClr val="FFCC99"/>
        </a:lt1>
        <a:dk2>
          <a:srgbClr val="000000"/>
        </a:dk2>
        <a:lt2>
          <a:srgbClr val="FF9966"/>
        </a:lt2>
        <a:accent1>
          <a:srgbClr val="009999"/>
        </a:accent1>
        <a:accent2>
          <a:srgbClr val="99CCFF"/>
        </a:accent2>
        <a:accent3>
          <a:srgbClr val="AAAAAA"/>
        </a:accent3>
        <a:accent4>
          <a:srgbClr val="DAAE82"/>
        </a:accent4>
        <a:accent5>
          <a:srgbClr val="AACACA"/>
        </a:accent5>
        <a:accent6>
          <a:srgbClr val="8AB9E7"/>
        </a:accent6>
        <a:hlink>
          <a:srgbClr val="FF66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municating Bad News 2">
        <a:dk1>
          <a:srgbClr val="000000"/>
        </a:dk1>
        <a:lt1>
          <a:srgbClr val="FDE3BA"/>
        </a:lt1>
        <a:dk2>
          <a:srgbClr val="000000"/>
        </a:dk2>
        <a:lt2>
          <a:srgbClr val="FF9933"/>
        </a:lt2>
        <a:accent1>
          <a:srgbClr val="FF6C49"/>
        </a:accent1>
        <a:accent2>
          <a:srgbClr val="99CCFF"/>
        </a:accent2>
        <a:accent3>
          <a:srgbClr val="FEEFD9"/>
        </a:accent3>
        <a:accent4>
          <a:srgbClr val="000000"/>
        </a:accent4>
        <a:accent5>
          <a:srgbClr val="FFBAB1"/>
        </a:accent5>
        <a:accent6>
          <a:srgbClr val="8AB9E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municating Bad News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9354</TotalTime>
  <Words>2101</Words>
  <Application>Microsoft Office PowerPoint</Application>
  <PresentationFormat>On-screen Show (16:10)</PresentationFormat>
  <Paragraphs>368</Paragraphs>
  <Slides>58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58</vt:i4>
      </vt:variant>
    </vt:vector>
  </HeadingPairs>
  <TitlesOfParts>
    <vt:vector size="70" baseType="lpstr">
      <vt:lpstr>Arial</vt:lpstr>
      <vt:lpstr>Arial Narrow</vt:lpstr>
      <vt:lpstr>Baskerville Old Face</vt:lpstr>
      <vt:lpstr>Calibri</vt:lpstr>
      <vt:lpstr>Corbel</vt:lpstr>
      <vt:lpstr>Times New Roman</vt:lpstr>
      <vt:lpstr>Verdana</vt:lpstr>
      <vt:lpstr>Wingdings</vt:lpstr>
      <vt:lpstr>2_Communicating Bad News</vt:lpstr>
      <vt:lpstr>Depth</vt:lpstr>
      <vt:lpstr>3_Communicating Bad News</vt:lpstr>
      <vt:lpstr>Default Design</vt:lpstr>
      <vt:lpstr>PowerPoint Presentation</vt:lpstr>
      <vt:lpstr>Scripture Reading</vt:lpstr>
      <vt:lpstr>Song #500</vt:lpstr>
      <vt:lpstr>1 - O Thou Fount of Every Blessing</vt:lpstr>
      <vt:lpstr>1 - O Thou Fount of Every Blessing</vt:lpstr>
      <vt:lpstr>2 - O Thou Fount of Every Blessing</vt:lpstr>
      <vt:lpstr>2 - O Thou Fount of Every Blessing</vt:lpstr>
      <vt:lpstr>3 - O Thou Fount of Every Blessing</vt:lpstr>
      <vt:lpstr>3 - O Thou Fount of Every Blessing</vt:lpstr>
      <vt:lpstr>Order of Service</vt:lpstr>
      <vt:lpstr>Song #234</vt:lpstr>
      <vt:lpstr>1 - Higher Ground</vt:lpstr>
      <vt:lpstr>1 - Higher Ground</vt:lpstr>
      <vt:lpstr>c - Higher Ground</vt:lpstr>
      <vt:lpstr>c - Higher Ground</vt:lpstr>
      <vt:lpstr>2 - Higher Ground</vt:lpstr>
      <vt:lpstr>2 - Higher Ground</vt:lpstr>
      <vt:lpstr>c - Higher Ground</vt:lpstr>
      <vt:lpstr>c - Higher Ground</vt:lpstr>
      <vt:lpstr>3 - Higher Ground</vt:lpstr>
      <vt:lpstr>3 - Higher Ground</vt:lpstr>
      <vt:lpstr>c - Higher Ground</vt:lpstr>
      <vt:lpstr>c - Higher Ground</vt:lpstr>
      <vt:lpstr>4 - Higher Ground</vt:lpstr>
      <vt:lpstr>4 - Higher Ground</vt:lpstr>
      <vt:lpstr>c - Higher Ground</vt:lpstr>
      <vt:lpstr>c - Higher Ground</vt:lpstr>
      <vt:lpstr>Pressing On  to the Goal</vt:lpstr>
      <vt:lpstr>Song #706</vt:lpstr>
      <vt:lpstr>1 - We Are Called to Be God’s People</vt:lpstr>
      <vt:lpstr>1 - We Are Called to Be God’s People</vt:lpstr>
      <vt:lpstr>1 - We Are Called to Be God’s People</vt:lpstr>
      <vt:lpstr>1 - We Are Called to Be God’s People</vt:lpstr>
      <vt:lpstr>2 - We Are Called to Be God’s People</vt:lpstr>
      <vt:lpstr>2 - We Are Called to Be God’s People</vt:lpstr>
      <vt:lpstr>2 - We Are Called to Be God’s People</vt:lpstr>
      <vt:lpstr>2 - We Are Called to Be God’s People</vt:lpstr>
      <vt:lpstr>3 - We Are Called to Be God’s People</vt:lpstr>
      <vt:lpstr>3 - We Are Called to Be God’s People</vt:lpstr>
      <vt:lpstr>3 - We Are Called to Be God’s People</vt:lpstr>
      <vt:lpstr>3 - We Are Called to Be God’s People</vt:lpstr>
      <vt:lpstr>New Creation</vt:lpstr>
      <vt:lpstr>Song #871</vt:lpstr>
      <vt:lpstr>1 – In His Time</vt:lpstr>
      <vt:lpstr>1 – In His Time</vt:lpstr>
      <vt:lpstr>2 – In His Time</vt:lpstr>
      <vt:lpstr>2 – In His Time</vt:lpstr>
      <vt:lpstr>A Living Hope</vt:lpstr>
      <vt:lpstr>Invitation Song #634</vt:lpstr>
      <vt:lpstr>1 – The Great Physician</vt:lpstr>
      <vt:lpstr>c – The Great Physician</vt:lpstr>
      <vt:lpstr>2 – The Great Physician</vt:lpstr>
      <vt:lpstr>c – The Great Physician</vt:lpstr>
      <vt:lpstr>3 – The Great Physician</vt:lpstr>
      <vt:lpstr>c – The Great Physician</vt:lpstr>
      <vt:lpstr>4 – The Great Physician</vt:lpstr>
      <vt:lpstr>c – The Great Physician</vt:lpstr>
      <vt:lpstr>PowerPoint Presentation</vt:lpstr>
    </vt:vector>
  </TitlesOfParts>
  <Company>HP/Dazel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Songs</dc:title>
  <dc:creator>Brad Beutjer</dc:creator>
  <cp:lastModifiedBy>Brad Beutjer</cp:lastModifiedBy>
  <cp:revision>710</cp:revision>
  <cp:lastPrinted>1601-01-01T00:00:00Z</cp:lastPrinted>
  <dcterms:created xsi:type="dcterms:W3CDTF">2001-07-08T03:31:19Z</dcterms:created>
  <dcterms:modified xsi:type="dcterms:W3CDTF">2017-12-31T22:50:38Z</dcterms:modified>
</cp:coreProperties>
</file>