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695" r:id="rId4"/>
    <p:sldMasterId id="2147483707" r:id="rId5"/>
  </p:sldMasterIdLst>
  <p:notesMasterIdLst>
    <p:notesMasterId r:id="rId57"/>
  </p:notesMasterIdLst>
  <p:handoutMasterIdLst>
    <p:handoutMasterId r:id="rId58"/>
  </p:handoutMasterIdLst>
  <p:sldIdLst>
    <p:sldId id="490" r:id="rId6"/>
    <p:sldId id="442" r:id="rId7"/>
    <p:sldId id="429" r:id="rId8"/>
    <p:sldId id="430" r:id="rId9"/>
    <p:sldId id="431" r:id="rId10"/>
    <p:sldId id="443" r:id="rId11"/>
    <p:sldId id="446" r:id="rId12"/>
    <p:sldId id="447" r:id="rId13"/>
    <p:sldId id="448" r:id="rId14"/>
    <p:sldId id="469" r:id="rId15"/>
    <p:sldId id="470" r:id="rId16"/>
    <p:sldId id="471" r:id="rId17"/>
    <p:sldId id="472" r:id="rId18"/>
    <p:sldId id="491" r:id="rId19"/>
    <p:sldId id="444" r:id="rId20"/>
    <p:sldId id="478" r:id="rId21"/>
    <p:sldId id="479" r:id="rId22"/>
    <p:sldId id="492" r:id="rId23"/>
    <p:sldId id="451" r:id="rId24"/>
    <p:sldId id="449" r:id="rId25"/>
    <p:sldId id="450" r:id="rId26"/>
    <p:sldId id="434" r:id="rId27"/>
    <p:sldId id="454" r:id="rId28"/>
    <p:sldId id="455" r:id="rId29"/>
    <p:sldId id="435" r:id="rId30"/>
    <p:sldId id="456" r:id="rId31"/>
    <p:sldId id="457" r:id="rId32"/>
    <p:sldId id="436" r:id="rId33"/>
    <p:sldId id="458" r:id="rId34"/>
    <p:sldId id="459" r:id="rId35"/>
    <p:sldId id="460" r:id="rId36"/>
    <p:sldId id="437" r:id="rId37"/>
    <p:sldId id="465" r:id="rId38"/>
    <p:sldId id="466" r:id="rId39"/>
    <p:sldId id="467" r:id="rId40"/>
    <p:sldId id="438" r:id="rId41"/>
    <p:sldId id="464" r:id="rId42"/>
    <p:sldId id="496" r:id="rId43"/>
    <p:sldId id="452" r:id="rId44"/>
    <p:sldId id="439" r:id="rId45"/>
    <p:sldId id="493" r:id="rId46"/>
    <p:sldId id="453" r:id="rId47"/>
    <p:sldId id="440" r:id="rId48"/>
    <p:sldId id="462" r:id="rId49"/>
    <p:sldId id="463" r:id="rId50"/>
    <p:sldId id="441" r:id="rId51"/>
    <p:sldId id="461" r:id="rId52"/>
    <p:sldId id="494" r:id="rId53"/>
    <p:sldId id="495" r:id="rId54"/>
    <p:sldId id="497" r:id="rId55"/>
    <p:sldId id="498"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33"/>
    <a:srgbClr val="000066"/>
    <a:srgbClr val="00FFFF"/>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79698" autoAdjust="0"/>
  </p:normalViewPr>
  <p:slideViewPr>
    <p:cSldViewPr snapToGrid="0" showGuides="1">
      <p:cViewPr>
        <p:scale>
          <a:sx n="70" d="100"/>
          <a:sy n="70" d="100"/>
        </p:scale>
        <p:origin x="-2940" y="-786"/>
      </p:cViewPr>
      <p:guideLst>
        <p:guide orient="horz" pos="2160"/>
        <p:guide pos="2900"/>
      </p:guideLst>
    </p:cSldViewPr>
  </p:slideViewPr>
  <p:outlineViewPr>
    <p:cViewPr>
      <p:scale>
        <a:sx n="50" d="100"/>
        <a:sy n="50"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CA2FB6-E6EB-432A-B645-91D04BD4818E}" type="slidenum">
              <a:rPr lang="en-US"/>
              <a:pPr>
                <a:defRPr/>
              </a:pPr>
              <a:t>‹#›</a:t>
            </a:fld>
            <a:endParaRPr lang="en-US"/>
          </a:p>
        </p:txBody>
      </p:sp>
    </p:spTree>
    <p:extLst>
      <p:ext uri="{BB962C8B-B14F-4D97-AF65-F5344CB8AC3E}">
        <p14:creationId xmlns:p14="http://schemas.microsoft.com/office/powerpoint/2010/main" val="1248054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34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2F42C5D-6D42-4B2F-A0FE-549E0CB9D657}" type="slidenum">
              <a:rPr lang="en-US"/>
              <a:pPr>
                <a:defRPr/>
              </a:pPr>
              <a:t>‹#›</a:t>
            </a:fld>
            <a:endParaRPr lang="en-US"/>
          </a:p>
        </p:txBody>
      </p:sp>
    </p:spTree>
    <p:extLst>
      <p:ext uri="{BB962C8B-B14F-4D97-AF65-F5344CB8AC3E}">
        <p14:creationId xmlns:p14="http://schemas.microsoft.com/office/powerpoint/2010/main" val="2276241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apyrology.ox.ac.uk/POxy/VExhibition/the_site/view1798.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papyrology.ox.ac.uk/POxy/VExhibition/finds/papyrus_manu.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4B3536-15F3-4C2F-A302-8797157CF7AB}" type="slidenum">
              <a:rPr lang="en-US" altLang="en-US" smtClean="0"/>
              <a:pPr eaLnBrk="1" hangingPunct="1"/>
              <a:t>29</a:t>
            </a:fld>
            <a:endParaRPr lang="en-US" altLang="en-US" smtClean="0"/>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Jeremiah 36:18 (NIV) “‘Yes,’ Baruch replied, ‘he dictated all these words to me, and I wrote them in ink on the scroll.’”</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1ADF02-3A16-4ECC-A531-E7DBBD73F1DD}" type="slidenum">
              <a:rPr lang="en-US" altLang="en-US" smtClean="0"/>
              <a:pPr eaLnBrk="1" hangingPunct="1"/>
              <a:t>30</a:t>
            </a:fld>
            <a:endParaRPr lang="en-US" altLang="en-US" smtClean="0"/>
          </a:p>
        </p:txBody>
      </p:sp>
      <p:sp>
        <p:nvSpPr>
          <p:cNvPr id="65539" name="Rectangle 2"/>
          <p:cNvSpPr>
            <a:spLocks noChangeArrowheads="1" noTextEdit="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The Essene’s choice of ink was also fortunate. Most of the scrolls are written in a carbon ink made from soot or lampblack. Gum arable, a liquid adhesive, was added to stabilize the carbon ink. Lampblack is an inert and very durable substance. Unlike most modern inks which fade and even disappear after a few decades, the ink on the Dead Sea Scrolls has remained dark and legible for more than twenty centuries. Editor, H. S. (2004; 2004). </a:t>
            </a:r>
            <a:r>
              <a:rPr lang="en-US" altLang="en-US" i="1" smtClean="0"/>
              <a:t>BAR 07:04 (July/Aug 1981)</a:t>
            </a:r>
            <a:r>
              <a:rPr lang="en-US" altLang="en-US" smtClean="0"/>
              <a:t>. Biblical Archaeology Society.</a:t>
            </a:r>
          </a:p>
          <a:p>
            <a:pPr eaLnBrk="1" hangingPunct="1"/>
            <a:endParaRPr lang="en-US" altLang="en-US" smtClean="0"/>
          </a:p>
          <a:p>
            <a:pPr eaLnBrk="1" hangingPunct="1"/>
            <a:r>
              <a:rPr lang="en-US" altLang="en-US" smtClean="0"/>
              <a:t>Not all of the Dead Sea Scrolls were written with this ink, however. For example, the scroll known as the Genesis Apocryphon was written in an iron gall ink which includes gallotannic acid. Over the ages the acidity of this ink ate away the parchment. As a result, this scroll came to us in a much more deteriorated condition than the scrolls written in carbon ink, and the task of deciphering the Genesis Apocryphon was correspondingly more formidable.Aside from the parchment and the ink, the single most important factor accounting for the extraordinary preservation of the scrolls is the climatic condition of the caves in which they were stored. The air there is extremely dry, the temperature is stable within very narrow limits, and there is almost no air flow within the caves. When the scrolls were placed in the caves, they dehydrated gradually and soon reached a state of almost perfect equilibrium with the environment which surrounded and protected them. Moreover, the same climatic conditions which favored the preservation of the scrolls prevented the growth of harmful bacteria which might otherwise have caused them to decompose.Editor, H. S. (2004; 2004). </a:t>
            </a:r>
            <a:r>
              <a:rPr lang="en-US" altLang="en-US" i="1" smtClean="0"/>
              <a:t>BAR 07:04 (July/Aug 1981)</a:t>
            </a:r>
            <a:r>
              <a:rPr lang="en-US" altLang="en-US" smtClean="0"/>
              <a:t>. Biblical Archaeology Society.</a:t>
            </a:r>
          </a:p>
          <a:p>
            <a:pPr eaLnBrk="1" hangingPunct="1"/>
            <a:endParaRPr lang="en-US" altLang="en-US" smtClean="0"/>
          </a:p>
          <a:p>
            <a:pPr eaLnBrk="1" hangingPunct="1"/>
            <a:r>
              <a:rPr lang="en-US" altLang="en-US" i="1" smtClean="0">
                <a:solidFill>
                  <a:srgbClr val="000000"/>
                </a:solidFill>
              </a:rPr>
              <a:t>Reuven and Edith Hecht Museum</a:t>
            </a:r>
            <a:r>
              <a:rPr lang="en-US" altLang="en-US" smtClean="0">
                <a:solidFill>
                  <a:srgbClr val="000000"/>
                </a:solidFill>
              </a:rPr>
              <a:t>Dried ink discovered inside this Qumran inkwell may prove important for future research, especially if the ink matches that on any Dead Sea Scrolls. Solomon H. Steckoll, working on behalf of the Antiquities Department of Jordan, discovered this unbroken inkwell at Qumran in the 1960s. The inkwell measures about 2 inches (5.5 cm) tall and 1.5 inches (3.9 cm) in diameter.</a:t>
            </a:r>
            <a:r>
              <a:rPr lang="en-US" altLang="en-US" smtClean="0"/>
              <a:t>Editor, H. S. (2004; 2004). </a:t>
            </a:r>
            <a:r>
              <a:rPr lang="en-US" altLang="en-US" i="1" smtClean="0"/>
              <a:t>BAR 20:05 (Sep/Oct 1994)</a:t>
            </a:r>
            <a:r>
              <a:rPr lang="en-US" altLang="en-US" smtClean="0"/>
              <a:t>. Biblical Archaeology Society.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85C93B-D1BE-4795-AE73-DB2E0AC01F70}" type="slidenum">
              <a:rPr lang="en-US" altLang="en-US" smtClean="0"/>
              <a:pPr eaLnBrk="1" hangingPunct="1"/>
              <a:t>34</a:t>
            </a:fld>
            <a:endParaRPr lang="en-US" alt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altLang="en-US" smtClean="0"/>
              <a:t>The town dumps of ancient Oxyrhynchus remained intact right up to the late nineteenth century. They didn’t look exciting, just a series of </a:t>
            </a:r>
            <a:r>
              <a:rPr lang="en-US" altLang="en-US" smtClean="0">
                <a:hlinkClick r:id="rId3"/>
              </a:rPr>
              <a:t>mounds</a:t>
            </a:r>
            <a:r>
              <a:rPr lang="en-US" altLang="en-US" smtClean="0"/>
              <a:t> covered with drifting sand. But they offered ideal conditions for preservation. In this part of Egypt it never rains; perishables which are above the reach of ground water will survive. In the dumps was something which the famous sites of classical Greece and Italy could not preserve: </a:t>
            </a:r>
            <a:r>
              <a:rPr lang="en-US" altLang="en-US" smtClean="0">
                <a:hlinkClick r:id="rId4"/>
              </a:rPr>
              <a:t>papyrus</a:t>
            </a:r>
            <a:r>
              <a:rPr lang="en-US" altLang="en-US" smtClean="0"/>
              <a:t>, the ancient equivalent of paper.</a:t>
            </a:r>
          </a:p>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7453E2-8129-4B4E-87ED-1E703445BC10}" type="slidenum">
              <a:rPr lang="en-US" altLang="en-US" smtClean="0"/>
              <a:pPr eaLnBrk="1" hangingPunct="1"/>
              <a:t>35</a:t>
            </a:fld>
            <a:endParaRPr lang="en-US" altLang="en-US"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altLang="en-US" smtClean="0"/>
              <a:t>One of the ancient scribes of Oxyrhynchus in the process of demonstrating his talents. The same line is written in various styles. A fictitious pseudo-epic line is used for copying practice because it contains every letter of the alphabet. (Similar lines are discussed by Clement of Alexandria, </a:t>
            </a:r>
            <a:r>
              <a:rPr lang="en-US" altLang="en-US" i="1" smtClean="0"/>
              <a:t>Strom.</a:t>
            </a:r>
            <a:r>
              <a:rPr lang="en-US" altLang="en-US" smtClean="0"/>
              <a:t> v 8.46-9; see also D. Hagedorn, </a:t>
            </a:r>
            <a:r>
              <a:rPr lang="en-US" altLang="en-US" i="1" smtClean="0"/>
              <a:t>ZPE</a:t>
            </a:r>
            <a:r>
              <a:rPr lang="en-US" altLang="en-US" smtClean="0"/>
              <a:t> 2 (1968) 65-9, to whose examples may be added </a:t>
            </a:r>
            <a:r>
              <a:rPr lang="en-US" altLang="en-US" i="1" smtClean="0"/>
              <a:t>P.Köln</a:t>
            </a:r>
            <a:r>
              <a:rPr lang="en-US" altLang="en-US" smtClean="0"/>
              <a:t> IV no. 175). The first line is written in cramped, tall upright letters of the ‘chancery’ type. The second line is in a similar style, but larger. The third attempt is the same pseudo-epic line in large, round uncial letters, decorated with serifs, of a much more archaic type.</a:t>
            </a:r>
          </a:p>
          <a:p>
            <a:pPr eaLnBrk="1" hangingPunct="1">
              <a:spcBef>
                <a:spcPct val="0"/>
              </a:spcBef>
            </a:pPr>
            <a:r>
              <a:rPr lang="en-US" altLang="en-US" i="1" smtClean="0"/>
              <a:t>The Oxyrhynchus Papyri</a:t>
            </a:r>
            <a:r>
              <a:rPr lang="en-US" altLang="en-US" smtClean="0"/>
              <a:t> vol. XXXI no. 2604</a:t>
            </a:r>
          </a:p>
          <a:p>
            <a:pPr eaLnBrk="1" hangingPunct="1">
              <a:spcBef>
                <a:spcPct val="0"/>
              </a:spcBef>
            </a:pPr>
            <a:r>
              <a:rPr lang="en-US" altLang="en-US" smtClean="0"/>
              <a:t>© E.E.S. In preparation for publication</a:t>
            </a:r>
          </a:p>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explain a variant found in two verses of Matthew and Luke. The King James Version of Matthew 11: 19 reads, “But wisdom is justified of her children,” an exact parallel of Luke 7: 25. However, the more recent translations of Matthew have “works” instead of “children” in agreement with our earliest manuscript authorities. We surmise that at some early date “works” was changed to “children” by a copyist to bring the phrase in harmony with Luke’s Gospel. Thus we are practically certain that originally the two records of Jesus’ sayings were not the same. This, to be sure, is what one frequently finds in the Gospels, for in quoting Jesus, the Gospel writers often do not give his words verbatim.</a:t>
            </a:r>
          </a:p>
          <a:p>
            <a:endParaRPr lang="en-US" dirty="0" smtClean="0"/>
          </a:p>
          <a:p>
            <a:r>
              <a:rPr lang="en-US" dirty="0" smtClean="0"/>
              <a:t>Lightfoot, Neil R.. How We Got the Bible (pp. 90-91). Baker Publishing Group. Kindle Edition. </a:t>
            </a:r>
            <a:endParaRPr lang="en-US" dirty="0"/>
          </a:p>
        </p:txBody>
      </p:sp>
      <p:sp>
        <p:nvSpPr>
          <p:cNvPr id="4" name="Slide Number Placeholder 3"/>
          <p:cNvSpPr>
            <a:spLocks noGrp="1"/>
          </p:cNvSpPr>
          <p:nvPr>
            <p:ph type="sldNum" sz="quarter" idx="10"/>
          </p:nvPr>
        </p:nvSpPr>
        <p:spPr/>
        <p:txBody>
          <a:bodyPr/>
          <a:lstStyle/>
          <a:p>
            <a:pPr>
              <a:defRPr/>
            </a:pPr>
            <a:fld id="{E2F42C5D-6D42-4B2F-A0FE-549E0CB9D657}" type="slidenum">
              <a:rPr lang="en-US" smtClean="0"/>
              <a:pPr>
                <a:defRPr/>
              </a:pPr>
              <a:t>50</a:t>
            </a:fld>
            <a:endParaRPr lang="en-US"/>
          </a:p>
        </p:txBody>
      </p:sp>
    </p:spTree>
    <p:extLst>
      <p:ext uri="{BB962C8B-B14F-4D97-AF65-F5344CB8AC3E}">
        <p14:creationId xmlns:p14="http://schemas.microsoft.com/office/powerpoint/2010/main" val="422801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explain a variant found in two verses of Matthew and Luke. The King James Version of Matthew 11: 19 reads, “But wisdom is justified of her children,” an exact parallel of Luke 7: 25. However, the more recent translations of Matthew have “works” instead of “children” in agreement with our earliest manuscript authorities. We surmise that at some early date “works” was changed to “children” by a copyist to bring the phrase in harmony with Luke’s Gospel. Thus we are practically certain that originally the two records of Jesus’ sayings were not the same. This, to be sure, is what one frequently finds in the Gospels, for in quoting Jesus, the Gospel writers often do not give his words verbatim.</a:t>
            </a:r>
          </a:p>
          <a:p>
            <a:endParaRPr lang="en-US" dirty="0" smtClean="0"/>
          </a:p>
          <a:p>
            <a:r>
              <a:rPr lang="en-US" dirty="0" smtClean="0"/>
              <a:t>Lightfoot, Neil R.. How We Got the Bible (pp. 90-91). Baker Publishing Group. Kindle Edition. </a:t>
            </a:r>
            <a:endParaRPr lang="en-US" dirty="0"/>
          </a:p>
        </p:txBody>
      </p:sp>
      <p:sp>
        <p:nvSpPr>
          <p:cNvPr id="4" name="Slide Number Placeholder 3"/>
          <p:cNvSpPr>
            <a:spLocks noGrp="1"/>
          </p:cNvSpPr>
          <p:nvPr>
            <p:ph type="sldNum" sz="quarter" idx="10"/>
          </p:nvPr>
        </p:nvSpPr>
        <p:spPr/>
        <p:txBody>
          <a:bodyPr/>
          <a:lstStyle/>
          <a:p>
            <a:pPr>
              <a:defRPr/>
            </a:pPr>
            <a:fld id="{E2F42C5D-6D42-4B2F-A0FE-549E0CB9D657}" type="slidenum">
              <a:rPr lang="en-US">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422801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350B4-AE36-4BFF-BE1A-46C821F392DB}" type="slidenum">
              <a:rPr lang="en-US"/>
              <a:pPr>
                <a:defRPr/>
              </a:pPr>
              <a:t>‹#›</a:t>
            </a:fld>
            <a:endParaRPr lang="en-US"/>
          </a:p>
        </p:txBody>
      </p:sp>
    </p:spTree>
    <p:extLst>
      <p:ext uri="{BB962C8B-B14F-4D97-AF65-F5344CB8AC3E}">
        <p14:creationId xmlns:p14="http://schemas.microsoft.com/office/powerpoint/2010/main" val="207860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456445-F45A-41CA-ABCE-F9977F9F997A}" type="slidenum">
              <a:rPr lang="en-US"/>
              <a:pPr>
                <a:defRPr/>
              </a:pPr>
              <a:t>‹#›</a:t>
            </a:fld>
            <a:endParaRPr lang="en-US"/>
          </a:p>
        </p:txBody>
      </p:sp>
    </p:spTree>
    <p:extLst>
      <p:ext uri="{BB962C8B-B14F-4D97-AF65-F5344CB8AC3E}">
        <p14:creationId xmlns:p14="http://schemas.microsoft.com/office/powerpoint/2010/main" val="248923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3A3861-27E8-4E0D-AFE2-883191FC4938}" type="slidenum">
              <a:rPr lang="en-US"/>
              <a:pPr>
                <a:defRPr/>
              </a:pPr>
              <a:t>‹#›</a:t>
            </a:fld>
            <a:endParaRPr lang="en-US"/>
          </a:p>
        </p:txBody>
      </p:sp>
    </p:spTree>
    <p:extLst>
      <p:ext uri="{BB962C8B-B14F-4D97-AF65-F5344CB8AC3E}">
        <p14:creationId xmlns:p14="http://schemas.microsoft.com/office/powerpoint/2010/main" val="1793907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6AE06D-D1EF-4D33-A46D-A198FC998A74}" type="slidenum">
              <a:rPr lang="en-US"/>
              <a:pPr>
                <a:defRPr/>
              </a:pPr>
              <a:t>‹#›</a:t>
            </a:fld>
            <a:endParaRPr lang="en-US"/>
          </a:p>
        </p:txBody>
      </p:sp>
    </p:spTree>
    <p:extLst>
      <p:ext uri="{BB962C8B-B14F-4D97-AF65-F5344CB8AC3E}">
        <p14:creationId xmlns:p14="http://schemas.microsoft.com/office/powerpoint/2010/main" val="79423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6545E8-425E-455C-B464-5C970DD9791C}" type="slidenum">
              <a:rPr lang="en-US"/>
              <a:pPr>
                <a:defRPr/>
              </a:pPr>
              <a:t>‹#›</a:t>
            </a:fld>
            <a:endParaRPr lang="en-US"/>
          </a:p>
        </p:txBody>
      </p:sp>
    </p:spTree>
    <p:extLst>
      <p:ext uri="{BB962C8B-B14F-4D97-AF65-F5344CB8AC3E}">
        <p14:creationId xmlns:p14="http://schemas.microsoft.com/office/powerpoint/2010/main" val="200034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CF76B2-0EAA-43DC-81ED-F9F518E9DE29}" type="slidenum">
              <a:rPr lang="en-US"/>
              <a:pPr>
                <a:defRPr/>
              </a:pPr>
              <a:t>‹#›</a:t>
            </a:fld>
            <a:endParaRPr lang="en-US"/>
          </a:p>
        </p:txBody>
      </p:sp>
    </p:spTree>
    <p:extLst>
      <p:ext uri="{BB962C8B-B14F-4D97-AF65-F5344CB8AC3E}">
        <p14:creationId xmlns:p14="http://schemas.microsoft.com/office/powerpoint/2010/main" val="45024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39478A-0F9B-4760-9F59-B79BD83F8BC5}" type="slidenum">
              <a:rPr lang="en-US"/>
              <a:pPr>
                <a:defRPr/>
              </a:pPr>
              <a:t>‹#›</a:t>
            </a:fld>
            <a:endParaRPr lang="en-US"/>
          </a:p>
        </p:txBody>
      </p:sp>
    </p:spTree>
    <p:extLst>
      <p:ext uri="{BB962C8B-B14F-4D97-AF65-F5344CB8AC3E}">
        <p14:creationId xmlns:p14="http://schemas.microsoft.com/office/powerpoint/2010/main" val="3999853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EC9D0B-4C30-4519-95CF-3F5F167F9F41}" type="slidenum">
              <a:rPr lang="en-US"/>
              <a:pPr>
                <a:defRPr/>
              </a:pPr>
              <a:t>‹#›</a:t>
            </a:fld>
            <a:endParaRPr lang="en-US"/>
          </a:p>
        </p:txBody>
      </p:sp>
    </p:spTree>
    <p:extLst>
      <p:ext uri="{BB962C8B-B14F-4D97-AF65-F5344CB8AC3E}">
        <p14:creationId xmlns:p14="http://schemas.microsoft.com/office/powerpoint/2010/main" val="38216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70E756-F85D-4D7F-A796-9F4835E34CBF}" type="slidenum">
              <a:rPr lang="en-US"/>
              <a:pPr>
                <a:defRPr/>
              </a:pPr>
              <a:t>‹#›</a:t>
            </a:fld>
            <a:endParaRPr lang="en-US"/>
          </a:p>
        </p:txBody>
      </p:sp>
    </p:spTree>
    <p:extLst>
      <p:ext uri="{BB962C8B-B14F-4D97-AF65-F5344CB8AC3E}">
        <p14:creationId xmlns:p14="http://schemas.microsoft.com/office/powerpoint/2010/main" val="655957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BC2084-781A-4519-9B49-CC4C5FB241F6}" type="slidenum">
              <a:rPr lang="en-US"/>
              <a:pPr>
                <a:defRPr/>
              </a:pPr>
              <a:t>‹#›</a:t>
            </a:fld>
            <a:endParaRPr lang="en-US"/>
          </a:p>
        </p:txBody>
      </p:sp>
    </p:spTree>
    <p:extLst>
      <p:ext uri="{BB962C8B-B14F-4D97-AF65-F5344CB8AC3E}">
        <p14:creationId xmlns:p14="http://schemas.microsoft.com/office/powerpoint/2010/main" val="334902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2B7813-8B14-42E1-8008-23D5A10B30ED}" type="slidenum">
              <a:rPr lang="en-US"/>
              <a:pPr>
                <a:defRPr/>
              </a:pPr>
              <a:t>‹#›</a:t>
            </a:fld>
            <a:endParaRPr lang="en-US"/>
          </a:p>
        </p:txBody>
      </p:sp>
    </p:spTree>
    <p:extLst>
      <p:ext uri="{BB962C8B-B14F-4D97-AF65-F5344CB8AC3E}">
        <p14:creationId xmlns:p14="http://schemas.microsoft.com/office/powerpoint/2010/main" val="155304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D9C046-E72A-4D34-BE67-DEB19B9D9E98}" type="slidenum">
              <a:rPr lang="en-US"/>
              <a:pPr>
                <a:defRPr/>
              </a:pPr>
              <a:t>‹#›</a:t>
            </a:fld>
            <a:endParaRPr lang="en-US"/>
          </a:p>
        </p:txBody>
      </p:sp>
    </p:spTree>
    <p:extLst>
      <p:ext uri="{BB962C8B-B14F-4D97-AF65-F5344CB8AC3E}">
        <p14:creationId xmlns:p14="http://schemas.microsoft.com/office/powerpoint/2010/main" val="467749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81698B-1131-4520-A6F5-54399EECAFC8}" type="slidenum">
              <a:rPr lang="en-US"/>
              <a:pPr>
                <a:defRPr/>
              </a:pPr>
              <a:t>‹#›</a:t>
            </a:fld>
            <a:endParaRPr lang="en-US"/>
          </a:p>
        </p:txBody>
      </p:sp>
    </p:spTree>
    <p:extLst>
      <p:ext uri="{BB962C8B-B14F-4D97-AF65-F5344CB8AC3E}">
        <p14:creationId xmlns:p14="http://schemas.microsoft.com/office/powerpoint/2010/main" val="4107232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58B3F-4DE3-48CF-B575-27817924CBB9}" type="slidenum">
              <a:rPr lang="en-US"/>
              <a:pPr>
                <a:defRPr/>
              </a:pPr>
              <a:t>‹#›</a:t>
            </a:fld>
            <a:endParaRPr lang="en-US"/>
          </a:p>
        </p:txBody>
      </p:sp>
    </p:spTree>
    <p:extLst>
      <p:ext uri="{BB962C8B-B14F-4D97-AF65-F5344CB8AC3E}">
        <p14:creationId xmlns:p14="http://schemas.microsoft.com/office/powerpoint/2010/main" val="68451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7142D2-BBCE-4760-9685-50D3427BD238}" type="slidenum">
              <a:rPr lang="en-US"/>
              <a:pPr>
                <a:defRPr/>
              </a:pPr>
              <a:t>‹#›</a:t>
            </a:fld>
            <a:endParaRPr lang="en-US"/>
          </a:p>
        </p:txBody>
      </p:sp>
    </p:spTree>
    <p:extLst>
      <p:ext uri="{BB962C8B-B14F-4D97-AF65-F5344CB8AC3E}">
        <p14:creationId xmlns:p14="http://schemas.microsoft.com/office/powerpoint/2010/main" val="270474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8"/>
            <a:ext cx="7391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76200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Arial" panose="020B0604020202020204" pitchFamily="34" charset="0"/>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Arial" panose="020B0604020202020204" pitchFamily="34" charset="0"/>
            </a:endParaRPr>
          </a:p>
        </p:txBody>
      </p:sp>
    </p:spTree>
    <p:extLst>
      <p:ext uri="{BB962C8B-B14F-4D97-AF65-F5344CB8AC3E}">
        <p14:creationId xmlns:p14="http://schemas.microsoft.com/office/powerpoint/2010/main" val="1150698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82464" cy="1143000"/>
          </a:xfrm>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371600" y="1600200"/>
            <a:ext cx="79248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98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4406902"/>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37160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0934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5866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2885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5866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5"/>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57800" y="1535115"/>
            <a:ext cx="38100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8100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6077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82464"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240975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71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AEC8E-8C62-4D0F-8111-FC9C8244B5BC}" type="slidenum">
              <a:rPr lang="en-US"/>
              <a:pPr>
                <a:defRPr/>
              </a:pPr>
              <a:t>‹#›</a:t>
            </a:fld>
            <a:endParaRPr lang="en-US"/>
          </a:p>
        </p:txBody>
      </p:sp>
    </p:spTree>
    <p:extLst>
      <p:ext uri="{BB962C8B-B14F-4D97-AF65-F5344CB8AC3E}">
        <p14:creationId xmlns:p14="http://schemas.microsoft.com/office/powerpoint/2010/main" val="2895246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487"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24400" y="273050"/>
            <a:ext cx="4419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87487"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6587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12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81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5666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82464"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600200"/>
            <a:ext cx="76962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3913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40"/>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303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30723"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dirty="0">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dirty="0">
              <a:solidFill>
                <a:srgbClr val="482400"/>
              </a:solidFill>
            </a:endParaRPr>
          </a:p>
        </p:txBody>
      </p:sp>
      <p:sp>
        <p:nvSpPr>
          <p:cNvPr id="10" name="Rectangle 6"/>
          <p:cNvSpPr>
            <a:spLocks noGrp="1" noChangeArrowheads="1"/>
          </p:cNvSpPr>
          <p:nvPr>
            <p:ph type="sldNum" sz="quarter" idx="12"/>
          </p:nvPr>
        </p:nvSpPr>
        <p:spPr/>
        <p:txBody>
          <a:bodyPr anchorCtr="0"/>
          <a:lstStyle>
            <a:lvl1pPr>
              <a:defRPr/>
            </a:lvl1pPr>
          </a:lstStyle>
          <a:p>
            <a:pPr>
              <a:defRPr/>
            </a:pPr>
            <a:fld id="{8F1E4364-71E0-4860-B911-6FD8C66F9799}"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1178142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EE515E-4394-48BD-8F62-0310F11171CF}"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3008090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4AABD1-CB71-42BA-A6AC-2616825EEFA4}"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1239943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9"/>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8" y="1766889"/>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FB9578-94CD-43DE-96BE-DD464DFF5E1D}"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934660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9C3FA2-3205-4722-8F58-0180978E9166}"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2769921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D5E7F9-CAF8-428E-8435-49B4AB6E03D5}"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296831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21A996-0396-4150-ABF5-F2016D61AAC8}" type="slidenum">
              <a:rPr lang="en-US"/>
              <a:pPr>
                <a:defRPr/>
              </a:pPr>
              <a:t>‹#›</a:t>
            </a:fld>
            <a:endParaRPr lang="en-US"/>
          </a:p>
        </p:txBody>
      </p:sp>
    </p:spTree>
    <p:extLst>
      <p:ext uri="{BB962C8B-B14F-4D97-AF65-F5344CB8AC3E}">
        <p14:creationId xmlns:p14="http://schemas.microsoft.com/office/powerpoint/2010/main" val="5803072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0B4DD8-C6E2-4F30-95EC-EF80EFA25051}"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1557183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3C035E-478A-408C-A835-DB341D103FE5}"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3885523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BC809E-8398-4934-BA28-B1E64F8BF76D}"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282706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95FF72-2BC6-4693-A572-1758EC5227C3}"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3135753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287E8-B733-4879-9BCE-069E8D9A97DE}" type="slidenum">
              <a:rPr lang="en-US" altLang="en-US">
                <a:solidFill>
                  <a:srgbClr val="482400"/>
                </a:solidFill>
              </a:rPr>
              <a:pPr>
                <a:defRPr/>
              </a:pPr>
              <a:t>‹#›</a:t>
            </a:fld>
            <a:endParaRPr lang="en-US" altLang="en-US" dirty="0">
              <a:solidFill>
                <a:srgbClr val="482400"/>
              </a:solidFill>
            </a:endParaRPr>
          </a:p>
        </p:txBody>
      </p:sp>
    </p:spTree>
    <p:extLst>
      <p:ext uri="{BB962C8B-B14F-4D97-AF65-F5344CB8AC3E}">
        <p14:creationId xmlns:p14="http://schemas.microsoft.com/office/powerpoint/2010/main" val="1412990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01FEA-9519-4A99-A243-44147570C59F}" type="datetimeFigureOut">
              <a:rPr lang="en-US"/>
              <a:pPr>
                <a:defRPr/>
              </a:pPr>
              <a:t>2/12/2018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8D5447-E29F-47A6-B374-28D1855BBEB3}" type="slidenum">
              <a:rPr lang="en-US"/>
              <a:pPr>
                <a:defRPr/>
              </a:pPr>
              <a:t>‹#›</a:t>
            </a:fld>
            <a:endParaRPr lang="en-US"/>
          </a:p>
        </p:txBody>
      </p:sp>
    </p:spTree>
    <p:extLst>
      <p:ext uri="{BB962C8B-B14F-4D97-AF65-F5344CB8AC3E}">
        <p14:creationId xmlns:p14="http://schemas.microsoft.com/office/powerpoint/2010/main" val="2366629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44C985D-E6C8-4CD7-89D3-92E9C669B2A4}" type="datetimeFigureOut">
              <a:rPr lang="en-US"/>
              <a:pPr>
                <a:defRPr/>
              </a:pPr>
              <a:t>2/12/2018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B043FB8-04A4-45EF-9CC9-77AE40F06913}" type="slidenum">
              <a:rPr lang="en-US"/>
              <a:pPr>
                <a:defRPr/>
              </a:pPr>
              <a:t>‹#›</a:t>
            </a:fld>
            <a:endParaRPr lang="en-US"/>
          </a:p>
        </p:txBody>
      </p:sp>
    </p:spTree>
    <p:extLst>
      <p:ext uri="{BB962C8B-B14F-4D97-AF65-F5344CB8AC3E}">
        <p14:creationId xmlns:p14="http://schemas.microsoft.com/office/powerpoint/2010/main" val="2844465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A2CB49C-DFF9-482F-8E2E-3A55553D1427}" type="datetimeFigureOut">
              <a:rPr lang="en-US"/>
              <a:pPr>
                <a:defRPr/>
              </a:pPr>
              <a:t>2/12/2018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4FAAE0D-0213-4F2B-A71F-96D2DC9F6A62}" type="slidenum">
              <a:rPr lang="en-US"/>
              <a:pPr>
                <a:defRPr/>
              </a:pPr>
              <a:t>‹#›</a:t>
            </a:fld>
            <a:endParaRPr lang="en-US"/>
          </a:p>
        </p:txBody>
      </p:sp>
    </p:spTree>
    <p:extLst>
      <p:ext uri="{BB962C8B-B14F-4D97-AF65-F5344CB8AC3E}">
        <p14:creationId xmlns:p14="http://schemas.microsoft.com/office/powerpoint/2010/main" val="1440810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069A60D-7F2E-4386-A9D4-EADA9C3A70BA}" type="datetimeFigureOut">
              <a:rPr lang="en-US"/>
              <a:pPr>
                <a:defRPr/>
              </a:pPr>
              <a:t>2/12/2018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68BB1C2-06C7-4455-AE20-B14EC1DDF42D}" type="slidenum">
              <a:rPr lang="en-US"/>
              <a:pPr>
                <a:defRPr/>
              </a:pPr>
              <a:t>‹#›</a:t>
            </a:fld>
            <a:endParaRPr lang="en-US"/>
          </a:p>
        </p:txBody>
      </p:sp>
    </p:spTree>
    <p:extLst>
      <p:ext uri="{BB962C8B-B14F-4D97-AF65-F5344CB8AC3E}">
        <p14:creationId xmlns:p14="http://schemas.microsoft.com/office/powerpoint/2010/main" val="913929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9E1CE13-AF68-4B46-B1C4-046F5AF572CC}" type="datetimeFigureOut">
              <a:rPr lang="en-US"/>
              <a:pPr>
                <a:defRPr/>
              </a:pPr>
              <a:t>2/12/2018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48AB441-E8D0-4E2E-B954-AF6CD83B75D4}" type="slidenum">
              <a:rPr lang="en-US"/>
              <a:pPr>
                <a:defRPr/>
              </a:pPr>
              <a:t>‹#›</a:t>
            </a:fld>
            <a:endParaRPr lang="en-US"/>
          </a:p>
        </p:txBody>
      </p:sp>
    </p:spTree>
    <p:extLst>
      <p:ext uri="{BB962C8B-B14F-4D97-AF65-F5344CB8AC3E}">
        <p14:creationId xmlns:p14="http://schemas.microsoft.com/office/powerpoint/2010/main" val="110572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183538-223E-4B16-8EEC-85A5FC2E8256}" type="slidenum">
              <a:rPr lang="en-US"/>
              <a:pPr>
                <a:defRPr/>
              </a:pPr>
              <a:t>‹#›</a:t>
            </a:fld>
            <a:endParaRPr lang="en-US"/>
          </a:p>
        </p:txBody>
      </p:sp>
    </p:spTree>
    <p:extLst>
      <p:ext uri="{BB962C8B-B14F-4D97-AF65-F5344CB8AC3E}">
        <p14:creationId xmlns:p14="http://schemas.microsoft.com/office/powerpoint/2010/main" val="31870277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9C4EA82-1113-4D42-8912-5F8AAD8B6938}" type="datetimeFigureOut">
              <a:rPr lang="en-US"/>
              <a:pPr>
                <a:defRPr/>
              </a:pPr>
              <a:t>2/12/2018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DC79CAF-E08E-4973-8BFB-AB84562E560B}" type="slidenum">
              <a:rPr lang="en-US"/>
              <a:pPr>
                <a:defRPr/>
              </a:pPr>
              <a:t>‹#›</a:t>
            </a:fld>
            <a:endParaRPr lang="en-US"/>
          </a:p>
        </p:txBody>
      </p:sp>
    </p:spTree>
    <p:extLst>
      <p:ext uri="{BB962C8B-B14F-4D97-AF65-F5344CB8AC3E}">
        <p14:creationId xmlns:p14="http://schemas.microsoft.com/office/powerpoint/2010/main" val="1707606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8F47A2D-8301-4B00-AE9F-1195C1528649}" type="datetimeFigureOut">
              <a:rPr lang="en-US"/>
              <a:pPr>
                <a:defRPr/>
              </a:pPr>
              <a:t>2/12/2018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75ECEF6-BC31-43EC-A47C-81837D353064}" type="slidenum">
              <a:rPr lang="en-US"/>
              <a:pPr>
                <a:defRPr/>
              </a:pPr>
              <a:t>‹#›</a:t>
            </a:fld>
            <a:endParaRPr lang="en-US"/>
          </a:p>
        </p:txBody>
      </p:sp>
    </p:spTree>
    <p:extLst>
      <p:ext uri="{BB962C8B-B14F-4D97-AF65-F5344CB8AC3E}">
        <p14:creationId xmlns:p14="http://schemas.microsoft.com/office/powerpoint/2010/main" val="2937971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68CC5A1-9021-460A-AF34-5F87E0D6FEEF}" type="datetimeFigureOut">
              <a:rPr lang="en-US"/>
              <a:pPr>
                <a:defRPr/>
              </a:pPr>
              <a:t>2/12/2018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084B184-BD0A-49B7-99D2-85AC3957310B}" type="slidenum">
              <a:rPr lang="en-US"/>
              <a:pPr>
                <a:defRPr/>
              </a:pPr>
              <a:t>‹#›</a:t>
            </a:fld>
            <a:endParaRPr lang="en-US"/>
          </a:p>
        </p:txBody>
      </p:sp>
    </p:spTree>
    <p:extLst>
      <p:ext uri="{BB962C8B-B14F-4D97-AF65-F5344CB8AC3E}">
        <p14:creationId xmlns:p14="http://schemas.microsoft.com/office/powerpoint/2010/main" val="313011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555E446-5785-4749-AD53-197838056EC7}" type="datetimeFigureOut">
              <a:rPr lang="en-US"/>
              <a:pPr>
                <a:defRPr/>
              </a:pPr>
              <a:t>2/12/2018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15D4552-78F6-40E0-BFBA-2FF936DB1A38}" type="slidenum">
              <a:rPr lang="en-US"/>
              <a:pPr>
                <a:defRPr/>
              </a:pPr>
              <a:t>‹#›</a:t>
            </a:fld>
            <a:endParaRPr lang="en-US"/>
          </a:p>
        </p:txBody>
      </p:sp>
    </p:spTree>
    <p:extLst>
      <p:ext uri="{BB962C8B-B14F-4D97-AF65-F5344CB8AC3E}">
        <p14:creationId xmlns:p14="http://schemas.microsoft.com/office/powerpoint/2010/main" val="474960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D9277B8-1415-4E6E-82C7-E65318242385}" type="datetimeFigureOut">
              <a:rPr lang="en-US"/>
              <a:pPr>
                <a:defRPr/>
              </a:pPr>
              <a:t>2/12/2018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21DB099-44D1-4730-9836-75E6FD5CF31A}" type="slidenum">
              <a:rPr lang="en-US"/>
              <a:pPr>
                <a:defRPr/>
              </a:pPr>
              <a:t>‹#›</a:t>
            </a:fld>
            <a:endParaRPr lang="en-US"/>
          </a:p>
        </p:txBody>
      </p:sp>
    </p:spTree>
    <p:extLst>
      <p:ext uri="{BB962C8B-B14F-4D97-AF65-F5344CB8AC3E}">
        <p14:creationId xmlns:p14="http://schemas.microsoft.com/office/powerpoint/2010/main" val="117730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7AEBD1B-4B6A-4FEF-B1DB-5BCF7EBB49DD}" type="datetimeFigureOut">
              <a:rPr lang="en-US"/>
              <a:pPr>
                <a:defRPr/>
              </a:pPr>
              <a:t>2/12/2018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3635472-C464-4EA5-9FCF-AD1D1C8D1142}" type="slidenum">
              <a:rPr lang="en-US"/>
              <a:pPr>
                <a:defRPr/>
              </a:pPr>
              <a:t>‹#›</a:t>
            </a:fld>
            <a:endParaRPr lang="en-US"/>
          </a:p>
        </p:txBody>
      </p:sp>
    </p:spTree>
    <p:extLst>
      <p:ext uri="{BB962C8B-B14F-4D97-AF65-F5344CB8AC3E}">
        <p14:creationId xmlns:p14="http://schemas.microsoft.com/office/powerpoint/2010/main" val="196281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6B75B2-FC3B-4035-BCFB-5DC8DA43A80E}" type="slidenum">
              <a:rPr lang="en-US"/>
              <a:pPr>
                <a:defRPr/>
              </a:pPr>
              <a:t>‹#›</a:t>
            </a:fld>
            <a:endParaRPr lang="en-US"/>
          </a:p>
        </p:txBody>
      </p:sp>
    </p:spTree>
    <p:extLst>
      <p:ext uri="{BB962C8B-B14F-4D97-AF65-F5344CB8AC3E}">
        <p14:creationId xmlns:p14="http://schemas.microsoft.com/office/powerpoint/2010/main" val="122572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EF812E-E7BC-4386-8D4B-000044EAEAD4}" type="slidenum">
              <a:rPr lang="en-US"/>
              <a:pPr>
                <a:defRPr/>
              </a:pPr>
              <a:t>‹#›</a:t>
            </a:fld>
            <a:endParaRPr lang="en-US"/>
          </a:p>
        </p:txBody>
      </p:sp>
    </p:spTree>
    <p:extLst>
      <p:ext uri="{BB962C8B-B14F-4D97-AF65-F5344CB8AC3E}">
        <p14:creationId xmlns:p14="http://schemas.microsoft.com/office/powerpoint/2010/main" val="242396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DD1B14-D8BC-423D-B4B6-47EF7A2D1767}" type="slidenum">
              <a:rPr lang="en-US"/>
              <a:pPr>
                <a:defRPr/>
              </a:pPr>
              <a:t>‹#›</a:t>
            </a:fld>
            <a:endParaRPr lang="en-US"/>
          </a:p>
        </p:txBody>
      </p:sp>
    </p:spTree>
    <p:extLst>
      <p:ext uri="{BB962C8B-B14F-4D97-AF65-F5344CB8AC3E}">
        <p14:creationId xmlns:p14="http://schemas.microsoft.com/office/powerpoint/2010/main" val="368982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3029CA-0CD9-4C92-81E2-1BE136389A00}" type="slidenum">
              <a:rPr lang="en-US"/>
              <a:pPr>
                <a:defRPr/>
              </a:pPr>
              <a:t>‹#›</a:t>
            </a:fld>
            <a:endParaRPr lang="en-US"/>
          </a:p>
        </p:txBody>
      </p:sp>
    </p:spTree>
    <p:extLst>
      <p:ext uri="{BB962C8B-B14F-4D97-AF65-F5344CB8AC3E}">
        <p14:creationId xmlns:p14="http://schemas.microsoft.com/office/powerpoint/2010/main" val="282780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8.png"/><Relationship Id="rId2" Type="http://schemas.openxmlformats.org/officeDocument/2006/relationships/slideLayout" Target="../slideLayouts/slideLayout35.xml"/><Relationship Id="rId16"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0.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F32E421E-E056-41E3-B8BB-E9EAA3182E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a:defRPr/>
            </a:pPr>
            <a:fld id="{6CE09052-9994-48F6-9F7C-F781EB87B5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5000" r="-15000"/>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FFF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026" name="Rectangle 2"/>
          <p:cNvSpPr>
            <a:spLocks noGrp="1" noChangeArrowheads="1"/>
          </p:cNvSpPr>
          <p:nvPr>
            <p:ph type="title"/>
          </p:nvPr>
        </p:nvSpPr>
        <p:spPr bwMode="auto">
          <a:xfrm>
            <a:off x="924464"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192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02" y="-76200"/>
            <a:ext cx="1969697"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05364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9700"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eaLnBrk="1" hangingPunct="1">
              <a:spcBef>
                <a:spcPct val="0"/>
              </a:spcBef>
              <a:defRPr sz="1400">
                <a:solidFill>
                  <a:schemeClr val="tx2"/>
                </a:solidFill>
                <a:latin typeface="Arial" pitchFamily="34" charset="0"/>
                <a:cs typeface="+mn-cs"/>
              </a:defRPr>
            </a:lvl1pPr>
          </a:lstStyle>
          <a:p>
            <a:pPr>
              <a:defRPr/>
            </a:pPr>
            <a:endParaRPr lang="en-US" dirty="0">
              <a:solidFill>
                <a:srgbClr val="482400"/>
              </a:solidFill>
            </a:endParaRPr>
          </a:p>
        </p:txBody>
      </p:sp>
      <p:sp>
        <p:nvSpPr>
          <p:cNvPr id="29701"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spcBef>
                <a:spcPct val="0"/>
              </a:spcBef>
              <a:defRPr sz="1400">
                <a:solidFill>
                  <a:schemeClr val="tx2"/>
                </a:solidFill>
                <a:latin typeface="Arial" pitchFamily="34" charset="0"/>
                <a:cs typeface="+mn-cs"/>
              </a:defRPr>
            </a:lvl1pPr>
          </a:lstStyle>
          <a:p>
            <a:pPr>
              <a:defRPr/>
            </a:pPr>
            <a:endParaRPr lang="en-US" dirty="0">
              <a:solidFill>
                <a:srgbClr val="482400"/>
              </a:solidFill>
            </a:endParaRPr>
          </a:p>
        </p:txBody>
      </p:sp>
      <p:sp>
        <p:nvSpPr>
          <p:cNvPr id="29702"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panose="020B0604020202020204" pitchFamily="34" charset="0"/>
              </a:defRPr>
            </a:lvl1pPr>
          </a:lstStyle>
          <a:p>
            <a:pPr>
              <a:defRPr/>
            </a:pPr>
            <a:fld id="{DB073D73-05A8-4B44-9B6B-02007FFAC815}" type="slidenum">
              <a:rPr lang="en-US" altLang="en-US">
                <a:solidFill>
                  <a:srgbClr val="482400"/>
                </a:solidFill>
                <a:cs typeface="Arial" panose="020B0604020202020204" pitchFamily="34" charset="0"/>
              </a:rPr>
              <a:pPr>
                <a:defRPr/>
              </a:pPr>
              <a:t>‹#›</a:t>
            </a:fld>
            <a:endParaRPr lang="en-US" altLang="en-US" dirty="0">
              <a:solidFill>
                <a:srgbClr val="482400"/>
              </a:solidFill>
              <a:cs typeface="Arial" panose="020B0604020202020204" pitchFamily="34" charset="0"/>
            </a:endParaRPr>
          </a:p>
        </p:txBody>
      </p:sp>
      <p:pic>
        <p:nvPicPr>
          <p:cNvPr id="1031"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865219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24C523F-0D97-429F-8AC4-321960D63108}" type="datetimeFigureOut">
              <a:rPr lang="en-US"/>
              <a:pPr>
                <a:defRPr/>
              </a:pPr>
              <a:t>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2B65A9A-5F9F-4A3C-A0BA-27B1BCACA55A}" type="slidenum">
              <a:rPr lang="en-US"/>
              <a:pPr>
                <a:defRPr/>
              </a:pPr>
              <a:t>‹#›</a:t>
            </a:fld>
            <a:endParaRPr lang="en-US"/>
          </a:p>
        </p:txBody>
      </p:sp>
    </p:spTree>
    <p:extLst>
      <p:ext uri="{BB962C8B-B14F-4D97-AF65-F5344CB8AC3E}">
        <p14:creationId xmlns:p14="http://schemas.microsoft.com/office/powerpoint/2010/main" val="77982506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6.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39.jpeg"/><Relationship Id="rId11" Type="http://schemas.openxmlformats.org/officeDocument/2006/relationships/image" Target="../media/image40.jpeg"/><Relationship Id="rId5" Type="http://schemas.openxmlformats.org/officeDocument/2006/relationships/image" Target="../media/image38.jpeg"/><Relationship Id="rId10" Type="http://schemas.openxmlformats.org/officeDocument/2006/relationships/image" Target="../media/image31.jpeg"/><Relationship Id="rId4" Type="http://schemas.openxmlformats.org/officeDocument/2006/relationships/image" Target="../media/image37.jpeg"/><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51.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google.com/url?sa=i&amp;rct=j&amp;q=&amp;esrc=s&amp;source=images&amp;cd=&amp;cad=rja&amp;uact=8&amp;ved=2ahUKEwip3oq496HZAhWi6IMKHauFCJMQjRx6BAgAEAY&amp;url=https%3A%2F%2Fen.wikipedia.org%2Fwiki%2FSynoptic_Gospels&amp;psig=AOvVaw0PeLV3sW_wZyko-tMny09I&amp;ust=1518578350730688"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solidFill>
            <a:schemeClr val="accent1"/>
          </a:solidFill>
        </p:spPr>
        <p:txBody>
          <a:bodyPr/>
          <a:lstStyle/>
          <a:p>
            <a:pPr eaLnBrk="1" hangingPunct="1"/>
            <a:r>
              <a:rPr lang="en-US" altLang="en-US" sz="3600" dirty="0" smtClean="0">
                <a:solidFill>
                  <a:schemeClr val="tx1"/>
                </a:solidFill>
                <a:latin typeface="Algerian" panose="04020705040A02060702" pitchFamily="82" charset="0"/>
              </a:rPr>
              <a:t>HOW WE GOT the Bible</a:t>
            </a:r>
          </a:p>
        </p:txBody>
      </p:sp>
      <p:sp>
        <p:nvSpPr>
          <p:cNvPr id="52227" name="Rectangle 3"/>
          <p:cNvSpPr>
            <a:spLocks noGrp="1" noChangeArrowheads="1"/>
          </p:cNvSpPr>
          <p:nvPr>
            <p:ph type="subTitle" idx="1"/>
          </p:nvPr>
        </p:nvSpPr>
        <p:spPr>
          <a:solidFill>
            <a:schemeClr val="accent1"/>
          </a:solidFill>
          <a:ln w="76200" cmpd="tri">
            <a:solidFill>
              <a:schemeClr val="tx1"/>
            </a:solidFill>
            <a:miter lim="800000"/>
            <a:headEnd/>
            <a:tailEnd/>
          </a:ln>
        </p:spPr>
        <p:txBody>
          <a:bodyPr/>
          <a:lstStyle/>
          <a:p>
            <a:pPr eaLnBrk="1" hangingPunct="1">
              <a:lnSpc>
                <a:spcPct val="80000"/>
              </a:lnSpc>
            </a:pPr>
            <a:endParaRPr lang="en-US" altLang="en-US" sz="2000" dirty="0" smtClean="0">
              <a:solidFill>
                <a:schemeClr val="tx1"/>
              </a:solidFill>
            </a:endParaRPr>
          </a:p>
          <a:p>
            <a:pPr eaLnBrk="1" hangingPunct="1">
              <a:lnSpc>
                <a:spcPct val="80000"/>
              </a:lnSpc>
            </a:pPr>
            <a:r>
              <a:rPr lang="en-US" altLang="en-US" sz="2000" dirty="0" smtClean="0">
                <a:solidFill>
                  <a:schemeClr val="tx1"/>
                </a:solidFill>
              </a:rPr>
              <a:t>A class on Bible origin, transmission and reliability</a:t>
            </a:r>
          </a:p>
          <a:p>
            <a:pPr eaLnBrk="1" hangingPunct="1">
              <a:lnSpc>
                <a:spcPct val="80000"/>
              </a:lnSpc>
            </a:pPr>
            <a:r>
              <a:rPr lang="en-US" altLang="en-US" sz="2000" dirty="0" smtClean="0">
                <a:solidFill>
                  <a:schemeClr val="tx1"/>
                </a:solidFill>
              </a:rPr>
              <a:t>January 2018</a:t>
            </a:r>
          </a:p>
        </p:txBody>
      </p:sp>
      <p:grpSp>
        <p:nvGrpSpPr>
          <p:cNvPr id="52228" name="Group 44"/>
          <p:cNvGrpSpPr>
            <a:grpSpLocks/>
          </p:cNvGrpSpPr>
          <p:nvPr/>
        </p:nvGrpSpPr>
        <p:grpSpPr bwMode="auto">
          <a:xfrm>
            <a:off x="0" y="-169514838"/>
            <a:ext cx="7418388" cy="369888"/>
            <a:chOff x="0" y="50640"/>
            <a:chExt cx="3505" cy="310"/>
          </a:xfrm>
        </p:grpSpPr>
        <p:sp>
          <p:nvSpPr>
            <p:cNvPr id="52253" name="Rectangle 34"/>
            <p:cNvSpPr>
              <a:spLocks noChangeArrowheads="1"/>
            </p:cNvSpPr>
            <p:nvPr/>
          </p:nvSpPr>
          <p:spPr bwMode="auto">
            <a:xfrm>
              <a:off x="0" y="5064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grpSp>
          <p:nvGrpSpPr>
            <p:cNvPr id="52254" name="Group 43"/>
            <p:cNvGrpSpPr>
              <a:grpSpLocks/>
            </p:cNvGrpSpPr>
            <p:nvPr/>
          </p:nvGrpSpPr>
          <p:grpSpPr bwMode="auto">
            <a:xfrm>
              <a:off x="0" y="50640"/>
              <a:ext cx="3505" cy="310"/>
              <a:chOff x="0" y="175190"/>
              <a:chExt cx="3505" cy="310"/>
            </a:xfrm>
          </p:grpSpPr>
          <p:sp>
            <p:nvSpPr>
              <p:cNvPr id="52255" name="Rectangle 35"/>
              <p:cNvSpPr>
                <a:spLocks noChangeArrowheads="1"/>
              </p:cNvSpPr>
              <p:nvPr/>
            </p:nvSpPr>
            <p:spPr bwMode="auto">
              <a:xfrm>
                <a:off x="0" y="17519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sp>
            <p:nvSpPr>
              <p:cNvPr id="52256" name="Rectangle 36"/>
              <p:cNvSpPr>
                <a:spLocks noChangeArrowheads="1"/>
              </p:cNvSpPr>
              <p:nvPr/>
            </p:nvSpPr>
            <p:spPr bwMode="auto">
              <a:xfrm>
                <a:off x="0" y="175190"/>
                <a:ext cx="31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grpSp>
      </p:grpSp>
      <p:grpSp>
        <p:nvGrpSpPr>
          <p:cNvPr id="52229" name="Group 42"/>
          <p:cNvGrpSpPr>
            <a:grpSpLocks/>
          </p:cNvGrpSpPr>
          <p:nvPr/>
        </p:nvGrpSpPr>
        <p:grpSpPr bwMode="auto">
          <a:xfrm>
            <a:off x="-11113" y="173424850"/>
            <a:ext cx="9166226" cy="2870200"/>
            <a:chOff x="-5" y="288033"/>
            <a:chExt cx="4330" cy="2410"/>
          </a:xfrm>
        </p:grpSpPr>
        <p:grpSp>
          <p:nvGrpSpPr>
            <p:cNvPr id="52249" name="Group 40"/>
            <p:cNvGrpSpPr>
              <a:grpSpLocks/>
            </p:cNvGrpSpPr>
            <p:nvPr/>
          </p:nvGrpSpPr>
          <p:grpSpPr bwMode="auto">
            <a:xfrm>
              <a:off x="0" y="288038"/>
              <a:ext cx="4320" cy="2400"/>
              <a:chOff x="0" y="288038"/>
              <a:chExt cx="4320" cy="2400"/>
            </a:xfrm>
          </p:grpSpPr>
          <p:sp>
            <p:nvSpPr>
              <p:cNvPr id="52251" name="Rectangle 37"/>
              <p:cNvSpPr>
                <a:spLocks noChangeArrowheads="1"/>
              </p:cNvSpPr>
              <p:nvPr/>
            </p:nvSpPr>
            <p:spPr bwMode="auto">
              <a:xfrm>
                <a:off x="0" y="288038"/>
                <a:ext cx="432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dirty="0">
                    <a:solidFill>
                      <a:srgbClr val="000000"/>
                    </a:solidFill>
                    <a:cs typeface="Arial" panose="020B0604020202020204" pitchFamily="34" charset="0"/>
                  </a:rPr>
                  <a:t>  </a:t>
                </a:r>
                <a:r>
                  <a:rPr lang="en-US" altLang="en-US" sz="24400" dirty="0">
                    <a:solidFill>
                      <a:srgbClr val="000000"/>
                    </a:solidFill>
                    <a:cs typeface="Arial" panose="020B0604020202020204" pitchFamily="34" charset="0"/>
                  </a:rPr>
                  <a:t> </a:t>
                </a:r>
                <a:r>
                  <a:rPr lang="en-US" altLang="en-US" sz="1800" dirty="0">
                    <a:solidFill>
                      <a:srgbClr val="000000"/>
                    </a:solidFill>
                    <a:cs typeface="Arial" panose="020B0604020202020204" pitchFamily="34" charset="0"/>
                  </a:rPr>
                  <a:t>                                                     </a:t>
                </a:r>
              </a:p>
            </p:txBody>
          </p:sp>
          <p:sp>
            <p:nvSpPr>
              <p:cNvPr id="52252" name="Rectangle 39"/>
              <p:cNvSpPr>
                <a:spLocks noChangeArrowheads="1"/>
              </p:cNvSpPr>
              <p:nvPr/>
            </p:nvSpPr>
            <p:spPr bwMode="auto">
              <a:xfrm>
                <a:off x="0" y="288038"/>
                <a:ext cx="4320" cy="240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grpSp>
        <p:sp>
          <p:nvSpPr>
            <p:cNvPr id="52250" name="Rectangle 41"/>
            <p:cNvSpPr>
              <a:spLocks noChangeArrowheads="1"/>
            </p:cNvSpPr>
            <p:nvPr/>
          </p:nvSpPr>
          <p:spPr bwMode="auto">
            <a:xfrm>
              <a:off x="-5" y="288033"/>
              <a:ext cx="4330" cy="2410"/>
            </a:xfrm>
            <a:prstGeom prst="rect">
              <a:avLst/>
            </a:prstGeom>
            <a:noFill/>
            <a:ln w="1587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grpSp>
      <p:pic>
        <p:nvPicPr>
          <p:cNvPr id="52230" name="Picture 38" descr="CODEX SINATICUS (340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73466125"/>
            <a:ext cx="45720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oup 55"/>
          <p:cNvGrpSpPr>
            <a:grpSpLocks/>
          </p:cNvGrpSpPr>
          <p:nvPr/>
        </p:nvGrpSpPr>
        <p:grpSpPr bwMode="auto">
          <a:xfrm>
            <a:off x="0" y="-169179875"/>
            <a:ext cx="7418388" cy="369887"/>
            <a:chOff x="0" y="50640"/>
            <a:chExt cx="3505" cy="310"/>
          </a:xfrm>
        </p:grpSpPr>
        <p:sp>
          <p:nvSpPr>
            <p:cNvPr id="52245" name="Rectangle 45"/>
            <p:cNvSpPr>
              <a:spLocks noChangeArrowheads="1"/>
            </p:cNvSpPr>
            <p:nvPr/>
          </p:nvSpPr>
          <p:spPr bwMode="auto">
            <a:xfrm>
              <a:off x="0" y="5064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grpSp>
          <p:nvGrpSpPr>
            <p:cNvPr id="52246" name="Group 54"/>
            <p:cNvGrpSpPr>
              <a:grpSpLocks/>
            </p:cNvGrpSpPr>
            <p:nvPr/>
          </p:nvGrpSpPr>
          <p:grpSpPr bwMode="auto">
            <a:xfrm>
              <a:off x="0" y="50640"/>
              <a:ext cx="3505" cy="310"/>
              <a:chOff x="0" y="175190"/>
              <a:chExt cx="3505" cy="310"/>
            </a:xfrm>
          </p:grpSpPr>
          <p:sp>
            <p:nvSpPr>
              <p:cNvPr id="52247" name="Rectangle 46"/>
              <p:cNvSpPr>
                <a:spLocks noChangeArrowheads="1"/>
              </p:cNvSpPr>
              <p:nvPr/>
            </p:nvSpPr>
            <p:spPr bwMode="auto">
              <a:xfrm>
                <a:off x="0" y="17519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sp>
            <p:nvSpPr>
              <p:cNvPr id="52248" name="Rectangle 47"/>
              <p:cNvSpPr>
                <a:spLocks noChangeArrowheads="1"/>
              </p:cNvSpPr>
              <p:nvPr/>
            </p:nvSpPr>
            <p:spPr bwMode="auto">
              <a:xfrm>
                <a:off x="0" y="175190"/>
                <a:ext cx="31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grpSp>
      </p:grpSp>
      <p:grpSp>
        <p:nvGrpSpPr>
          <p:cNvPr id="52232" name="Group 53"/>
          <p:cNvGrpSpPr>
            <a:grpSpLocks/>
          </p:cNvGrpSpPr>
          <p:nvPr/>
        </p:nvGrpSpPr>
        <p:grpSpPr bwMode="auto">
          <a:xfrm>
            <a:off x="-11113" y="173759813"/>
            <a:ext cx="9166226" cy="2217737"/>
            <a:chOff x="-5" y="288033"/>
            <a:chExt cx="4330" cy="1863"/>
          </a:xfrm>
        </p:grpSpPr>
        <p:grpSp>
          <p:nvGrpSpPr>
            <p:cNvPr id="52241" name="Group 51"/>
            <p:cNvGrpSpPr>
              <a:grpSpLocks/>
            </p:cNvGrpSpPr>
            <p:nvPr/>
          </p:nvGrpSpPr>
          <p:grpSpPr bwMode="auto">
            <a:xfrm>
              <a:off x="0" y="288038"/>
              <a:ext cx="4320" cy="1853"/>
              <a:chOff x="0" y="288038"/>
              <a:chExt cx="4320" cy="1853"/>
            </a:xfrm>
          </p:grpSpPr>
          <p:sp>
            <p:nvSpPr>
              <p:cNvPr id="52243" name="Rectangle 48"/>
              <p:cNvSpPr>
                <a:spLocks noChangeArrowheads="1"/>
              </p:cNvSpPr>
              <p:nvPr/>
            </p:nvSpPr>
            <p:spPr bwMode="auto">
              <a:xfrm>
                <a:off x="0" y="288038"/>
                <a:ext cx="4320" cy="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dirty="0">
                    <a:solidFill>
                      <a:srgbClr val="000000"/>
                    </a:solidFill>
                    <a:cs typeface="Arial" panose="020B0604020202020204" pitchFamily="34" charset="0"/>
                  </a:rPr>
                  <a:t>  </a:t>
                </a:r>
                <a:r>
                  <a:rPr lang="en-US" altLang="en-US" sz="18700" dirty="0">
                    <a:solidFill>
                      <a:srgbClr val="000000"/>
                    </a:solidFill>
                    <a:cs typeface="Arial" panose="020B0604020202020204" pitchFamily="34" charset="0"/>
                  </a:rPr>
                  <a:t> </a:t>
                </a:r>
                <a:r>
                  <a:rPr lang="en-US" altLang="en-US" sz="1800" dirty="0">
                    <a:solidFill>
                      <a:srgbClr val="000000"/>
                    </a:solidFill>
                    <a:cs typeface="Arial" panose="020B0604020202020204" pitchFamily="34" charset="0"/>
                  </a:rPr>
                  <a:t>                                                     </a:t>
                </a:r>
              </a:p>
            </p:txBody>
          </p:sp>
          <p:sp>
            <p:nvSpPr>
              <p:cNvPr id="52244" name="Rectangle 50"/>
              <p:cNvSpPr>
                <a:spLocks noChangeArrowheads="1"/>
              </p:cNvSpPr>
              <p:nvPr/>
            </p:nvSpPr>
            <p:spPr bwMode="auto">
              <a:xfrm>
                <a:off x="0" y="288038"/>
                <a:ext cx="4320" cy="185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grpSp>
        <p:sp>
          <p:nvSpPr>
            <p:cNvPr id="52242" name="Rectangle 52"/>
            <p:cNvSpPr>
              <a:spLocks noChangeArrowheads="1"/>
            </p:cNvSpPr>
            <p:nvPr/>
          </p:nvSpPr>
          <p:spPr bwMode="auto">
            <a:xfrm>
              <a:off x="-5" y="288033"/>
              <a:ext cx="4330" cy="1863"/>
            </a:xfrm>
            <a:prstGeom prst="rect">
              <a:avLst/>
            </a:prstGeom>
            <a:noFill/>
            <a:ln w="1587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n-US" sz="1800" dirty="0">
                <a:solidFill>
                  <a:srgbClr val="000000"/>
                </a:solidFill>
                <a:cs typeface="Arial" panose="020B0604020202020204" pitchFamily="34" charset="0"/>
              </a:endParaRPr>
            </a:p>
          </p:txBody>
        </p:sp>
      </p:grpSp>
      <p:pic>
        <p:nvPicPr>
          <p:cNvPr id="52233" name="Picture 49" descr="Codex Vaticanus (325-350 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73801088"/>
            <a:ext cx="457200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66"/>
          <p:cNvSpPr txBox="1">
            <a:spLocks noChangeArrowheads="1"/>
          </p:cNvSpPr>
          <p:nvPr/>
        </p:nvSpPr>
        <p:spPr bwMode="auto">
          <a:xfrm>
            <a:off x="3345318" y="4797071"/>
            <a:ext cx="3977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US" altLang="en-US" sz="2400" b="1" dirty="0">
                <a:solidFill>
                  <a:srgbClr val="000000"/>
                </a:solidFill>
                <a:cs typeface="Arial" panose="020B0604020202020204" pitchFamily="34" charset="0"/>
              </a:rPr>
              <a:t>Lesson </a:t>
            </a:r>
            <a:r>
              <a:rPr lang="en-US" altLang="en-US" sz="2400" b="1" dirty="0" smtClean="0">
                <a:solidFill>
                  <a:srgbClr val="000000"/>
                </a:solidFill>
                <a:cs typeface="Arial" panose="020B0604020202020204" pitchFamily="34" charset="0"/>
              </a:rPr>
              <a:t>13</a:t>
            </a:r>
            <a:endParaRPr lang="en-US" altLang="en-US" sz="2400" b="1" dirty="0">
              <a:solidFill>
                <a:srgbClr val="000000"/>
              </a:solidFill>
              <a:cs typeface="Arial" panose="020B0604020202020204" pitchFamily="34" charset="0"/>
            </a:endParaRPr>
          </a:p>
          <a:p>
            <a:pPr>
              <a:lnSpc>
                <a:spcPct val="80000"/>
              </a:lnSpc>
              <a:buFontTx/>
              <a:buNone/>
            </a:pPr>
            <a:r>
              <a:rPr lang="en-US" altLang="en-US" sz="2400" b="1" dirty="0" smtClean="0">
                <a:solidFill>
                  <a:srgbClr val="000000"/>
                </a:solidFill>
                <a:cs typeface="Arial" panose="020B0604020202020204" pitchFamily="34" charset="0"/>
              </a:rPr>
              <a:t>Answering </a:t>
            </a:r>
            <a:r>
              <a:rPr lang="en-US" altLang="en-US" sz="2400" b="1" dirty="0">
                <a:solidFill>
                  <a:srgbClr val="000000"/>
                </a:solidFill>
                <a:cs typeface="Arial" panose="020B0604020202020204" pitchFamily="34" charset="0"/>
              </a:rPr>
              <a:t>the Questions </a:t>
            </a:r>
          </a:p>
        </p:txBody>
      </p:sp>
    </p:spTree>
    <p:extLst>
      <p:ext uri="{BB962C8B-B14F-4D97-AF65-F5344CB8AC3E}">
        <p14:creationId xmlns:p14="http://schemas.microsoft.com/office/powerpoint/2010/main" val="93216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990600"/>
          </a:xfrm>
        </p:spPr>
        <p:txBody>
          <a:bodyPr/>
          <a:lstStyle/>
          <a:p>
            <a:pPr eaLnBrk="1" hangingPunct="1"/>
            <a:r>
              <a:rPr lang="en-US" altLang="en-US" dirty="0" smtClean="0"/>
              <a:t>Do we have the Original Books?</a:t>
            </a:r>
          </a:p>
        </p:txBody>
      </p:sp>
      <p:pic>
        <p:nvPicPr>
          <p:cNvPr id="23555" name="Content Placeholder 3" descr="1969168447_fe6c944e70-pau;l wroti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938213"/>
            <a:ext cx="8915400" cy="5919787"/>
          </a:xfrm>
        </p:spPr>
      </p:pic>
      <p:sp>
        <p:nvSpPr>
          <p:cNvPr id="23556" name="Rectangle 4"/>
          <p:cNvSpPr>
            <a:spLocks noChangeArrowheads="1"/>
          </p:cNvSpPr>
          <p:nvPr/>
        </p:nvSpPr>
        <p:spPr bwMode="auto">
          <a:xfrm>
            <a:off x="7010400" y="5943600"/>
            <a:ext cx="1731963"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chemeClr val="bg1"/>
                </a:solidFill>
              </a:rPr>
              <a:t>Autograph Text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0" y="457200"/>
            <a:ext cx="4267200" cy="5181600"/>
          </a:xfrm>
          <a:solidFill>
            <a:schemeClr val="tx2"/>
          </a:solidFill>
        </p:spPr>
        <p:txBody>
          <a:bodyPr/>
          <a:lstStyle/>
          <a:p>
            <a:pPr eaLnBrk="1" hangingPunct="1"/>
            <a:r>
              <a:rPr lang="en-US" altLang="en-US" smtClean="0"/>
              <a:t>No, we have copies – </a:t>
            </a:r>
            <a:br>
              <a:rPr lang="en-US" altLang="en-US" smtClean="0"/>
            </a:br>
            <a:r>
              <a:rPr lang="en-US" altLang="en-US" smtClean="0"/>
              <a:t>so does God use miraculous powers to keep copiers from making errors</a:t>
            </a:r>
          </a:p>
        </p:txBody>
      </p:sp>
      <p:pic>
        <p:nvPicPr>
          <p:cNvPr id="25603" name="Picture 2" descr="Right-Click to copy  (or Control-click on a M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31051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76200"/>
            <a:ext cx="9144000" cy="1143000"/>
          </a:xfrm>
          <a:solidFill>
            <a:schemeClr val="tx2"/>
          </a:solidFill>
        </p:spPr>
        <p:txBody>
          <a:bodyPr/>
          <a:lstStyle/>
          <a:p>
            <a:pPr eaLnBrk="1" hangingPunct="1">
              <a:defRPr/>
            </a:pPr>
            <a:r>
              <a:rPr lang="en-US" dirty="0" smtClean="0">
                <a:effectLst>
                  <a:outerShdw blurRad="38100" dist="38100" dir="2700000" algn="tl">
                    <a:srgbClr val="808080"/>
                  </a:outerShdw>
                </a:effectLst>
              </a:rPr>
              <a:t>From Autograph to Manuscripts</a:t>
            </a:r>
          </a:p>
        </p:txBody>
      </p:sp>
      <p:pic>
        <p:nvPicPr>
          <p:cNvPr id="26627" name="Picture 3" descr="John Writing-p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1333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381000" y="1143000"/>
            <a:ext cx="1447800" cy="1803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Original Gospel, Epistles and Revelation written on Papyrus &amp; Lost</a:t>
            </a:r>
          </a:p>
        </p:txBody>
      </p:sp>
      <p:pic>
        <p:nvPicPr>
          <p:cNvPr id="26629" name="Picture 5"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716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622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7150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AutoShape 10"/>
          <p:cNvSpPr>
            <a:spLocks/>
          </p:cNvSpPr>
          <p:nvPr/>
        </p:nvSpPr>
        <p:spPr bwMode="auto">
          <a:xfrm>
            <a:off x="1981200" y="1524000"/>
            <a:ext cx="609600" cy="4953000"/>
          </a:xfrm>
          <a:prstGeom prst="leftBrace">
            <a:avLst>
              <a:gd name="adj1" fmla="val 67708"/>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26635" name="Picture 11"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192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6002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descr="scrol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05000"/>
            <a:ext cx="609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8674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4384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16"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8194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7"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052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8"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862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9" descr="scrol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191000"/>
            <a:ext cx="609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0"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720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21"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9530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22" descr="scrol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257800"/>
            <a:ext cx="609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7" name="AutoShape 23"/>
          <p:cNvSpPr>
            <a:spLocks/>
          </p:cNvSpPr>
          <p:nvPr/>
        </p:nvSpPr>
        <p:spPr bwMode="auto">
          <a:xfrm>
            <a:off x="3886200" y="1295400"/>
            <a:ext cx="381000" cy="990600"/>
          </a:xfrm>
          <a:prstGeom prst="leftBrace">
            <a:avLst>
              <a:gd name="adj1" fmla="val 21667"/>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6648" name="AutoShape 24"/>
          <p:cNvSpPr>
            <a:spLocks/>
          </p:cNvSpPr>
          <p:nvPr/>
        </p:nvSpPr>
        <p:spPr bwMode="auto">
          <a:xfrm>
            <a:off x="3886200" y="2514600"/>
            <a:ext cx="381000" cy="838200"/>
          </a:xfrm>
          <a:prstGeom prst="leftBrace">
            <a:avLst>
              <a:gd name="adj1" fmla="val 18333"/>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6649" name="AutoShape 25"/>
          <p:cNvSpPr>
            <a:spLocks/>
          </p:cNvSpPr>
          <p:nvPr/>
        </p:nvSpPr>
        <p:spPr bwMode="auto">
          <a:xfrm>
            <a:off x="3733800" y="3657600"/>
            <a:ext cx="381000" cy="838200"/>
          </a:xfrm>
          <a:prstGeom prst="leftBrace">
            <a:avLst>
              <a:gd name="adj1" fmla="val 18333"/>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6650" name="AutoShape 26"/>
          <p:cNvSpPr>
            <a:spLocks/>
          </p:cNvSpPr>
          <p:nvPr/>
        </p:nvSpPr>
        <p:spPr bwMode="auto">
          <a:xfrm>
            <a:off x="3733800" y="4724400"/>
            <a:ext cx="381000" cy="838200"/>
          </a:xfrm>
          <a:prstGeom prst="leftBrace">
            <a:avLst>
              <a:gd name="adj1" fmla="val 18333"/>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6651" name="AutoShape 27"/>
          <p:cNvSpPr>
            <a:spLocks/>
          </p:cNvSpPr>
          <p:nvPr/>
        </p:nvSpPr>
        <p:spPr bwMode="auto">
          <a:xfrm>
            <a:off x="3733800" y="5791200"/>
            <a:ext cx="381000" cy="838200"/>
          </a:xfrm>
          <a:prstGeom prst="leftBrace">
            <a:avLst>
              <a:gd name="adj1" fmla="val 18333"/>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6652" name="Text Box 28"/>
          <p:cNvSpPr txBox="1">
            <a:spLocks noChangeArrowheads="1"/>
          </p:cNvSpPr>
          <p:nvPr/>
        </p:nvSpPr>
        <p:spPr bwMode="auto">
          <a:xfrm>
            <a:off x="838200" y="6019800"/>
            <a:ext cx="1447800" cy="5810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Copies made &amp; circulated</a:t>
            </a:r>
          </a:p>
        </p:txBody>
      </p:sp>
      <p:pic>
        <p:nvPicPr>
          <p:cNvPr id="26653" name="Picture 29" descr="Bible Cent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667000"/>
            <a:ext cx="41148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4" name="Text Box 30"/>
          <p:cNvSpPr txBox="1">
            <a:spLocks noChangeArrowheads="1"/>
          </p:cNvSpPr>
          <p:nvPr/>
        </p:nvSpPr>
        <p:spPr bwMode="auto">
          <a:xfrm>
            <a:off x="5257800" y="4876800"/>
            <a:ext cx="2133600" cy="8255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Copies collected at Bible Centers and Copied</a:t>
            </a:r>
          </a:p>
        </p:txBody>
      </p:sp>
      <p:pic>
        <p:nvPicPr>
          <p:cNvPr id="26655" name="Picture 31" descr="CODEX Vacatic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2209800"/>
            <a:ext cx="13716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32" descr="Codex Sinaiticus-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5713" y="2895600"/>
            <a:ext cx="15382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Picture 33" descr="Jerome Translat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724400"/>
            <a:ext cx="14478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Text Box 34"/>
          <p:cNvSpPr txBox="1">
            <a:spLocks noChangeArrowheads="1"/>
          </p:cNvSpPr>
          <p:nvPr/>
        </p:nvSpPr>
        <p:spPr bwMode="auto">
          <a:xfrm>
            <a:off x="5638800" y="2057400"/>
            <a:ext cx="1752600" cy="3365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Codex Vaticanus</a:t>
            </a:r>
          </a:p>
        </p:txBody>
      </p:sp>
      <p:pic>
        <p:nvPicPr>
          <p:cNvPr id="26659" name="Picture 35" descr="GA02_132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5257800"/>
            <a:ext cx="1063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0" name="Text Box 36"/>
          <p:cNvSpPr txBox="1">
            <a:spLocks noChangeArrowheads="1"/>
          </p:cNvSpPr>
          <p:nvPr/>
        </p:nvSpPr>
        <p:spPr bwMode="auto">
          <a:xfrm>
            <a:off x="5562600" y="6019800"/>
            <a:ext cx="1752600" cy="5810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Codex Alexandrinus</a:t>
            </a:r>
          </a:p>
        </p:txBody>
      </p:sp>
      <p:pic>
        <p:nvPicPr>
          <p:cNvPr id="26661" name="Picture 37" descr="John Ryland-Front and back"/>
          <p:cNvPicPr>
            <a:picLocks noChangeAspect="1" noChangeArrowheads="1"/>
          </p:cNvPicPr>
          <p:nvPr/>
        </p:nvPicPr>
        <p:blipFill>
          <a:blip r:embed="rId12">
            <a:extLst>
              <a:ext uri="{28A0092B-C50C-407E-A947-70E740481C1C}">
                <a14:useLocalDpi xmlns:a14="http://schemas.microsoft.com/office/drawing/2010/main" val="0"/>
              </a:ext>
            </a:extLst>
          </a:blip>
          <a:srcRect l="1787" t="2518" r="1787" b="2518"/>
          <a:stretch>
            <a:fillRect/>
          </a:stretch>
        </p:blipFill>
        <p:spPr bwMode="auto">
          <a:xfrm>
            <a:off x="7467600" y="1219200"/>
            <a:ext cx="1295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2" name="Text Box 38"/>
          <p:cNvSpPr txBox="1">
            <a:spLocks noChangeArrowheads="1"/>
          </p:cNvSpPr>
          <p:nvPr/>
        </p:nvSpPr>
        <p:spPr bwMode="auto">
          <a:xfrm>
            <a:off x="5791200" y="1143000"/>
            <a:ext cx="1752600" cy="703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Fragments of</a:t>
            </a:r>
          </a:p>
          <a:p>
            <a:pPr algn="ctr" eaLnBrk="1" hangingPunct="1">
              <a:spcBef>
                <a:spcPct val="50000"/>
              </a:spcBef>
            </a:pPr>
            <a:r>
              <a:rPr lang="en-US" altLang="en-US" sz="1600">
                <a:solidFill>
                  <a:schemeClr val="bg1"/>
                </a:solidFill>
              </a:rPr>
              <a:t>Papyri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274638"/>
            <a:ext cx="9144000" cy="914400"/>
          </a:xfrm>
          <a:solidFill>
            <a:schemeClr val="tx2"/>
          </a:solidFill>
        </p:spPr>
        <p:txBody>
          <a:bodyPr/>
          <a:lstStyle/>
          <a:p>
            <a:pPr eaLnBrk="1" hangingPunct="1">
              <a:defRPr/>
            </a:pPr>
            <a:r>
              <a:rPr lang="en-US" sz="3600" b="1" smtClean="0">
                <a:solidFill>
                  <a:srgbClr val="FFFF00"/>
                </a:solidFill>
                <a:effectLst>
                  <a:outerShdw blurRad="38100" dist="38100" dir="2700000" algn="tl">
                    <a:srgbClr val="FFFFFF"/>
                  </a:outerShdw>
                </a:effectLst>
                <a:latin typeface="Comic Sans MS" pitchFamily="66" charset="0"/>
              </a:rPr>
              <a:t>Five Important Greek Codex Bibles</a:t>
            </a:r>
            <a:endParaRPr lang="en-US" b="1" smtClean="0">
              <a:solidFill>
                <a:srgbClr val="FFFF00"/>
              </a:solidFill>
            </a:endParaRPr>
          </a:p>
        </p:txBody>
      </p:sp>
      <p:sp>
        <p:nvSpPr>
          <p:cNvPr id="75779" name="Rectangle 3"/>
          <p:cNvSpPr>
            <a:spLocks noGrp="1" noChangeArrowheads="1"/>
          </p:cNvSpPr>
          <p:nvPr>
            <p:ph type="body" idx="1"/>
          </p:nvPr>
        </p:nvSpPr>
        <p:spPr>
          <a:xfrm>
            <a:off x="685800" y="1600200"/>
            <a:ext cx="8077200" cy="1219200"/>
          </a:xfrm>
          <a:solidFill>
            <a:schemeClr val="tx2"/>
          </a:solidFill>
        </p:spPr>
        <p:txBody>
          <a:bodyPr/>
          <a:lstStyle/>
          <a:p>
            <a:pPr marL="0" indent="0" eaLnBrk="1" hangingPunct="1">
              <a:lnSpc>
                <a:spcPct val="90000"/>
              </a:lnSpc>
              <a:spcBef>
                <a:spcPts val="2400"/>
              </a:spcBef>
              <a:spcAft>
                <a:spcPts val="1200"/>
              </a:spcAft>
              <a:buFont typeface="Symbol" pitchFamily="18" charset="2"/>
              <a:buNone/>
            </a:pPr>
            <a:r>
              <a:rPr lang="en-US" altLang="en-US" sz="2600" b="1" smtClean="0">
                <a:latin typeface="Comic Sans MS" pitchFamily="66" charset="0"/>
              </a:rPr>
              <a:t>The </a:t>
            </a:r>
            <a:r>
              <a:rPr lang="en-US" altLang="en-US" sz="2600" b="1" u="sng" smtClean="0">
                <a:latin typeface="Comic Sans MS" pitchFamily="66" charset="0"/>
              </a:rPr>
              <a:t>form of writing</a:t>
            </a:r>
            <a:r>
              <a:rPr lang="en-US" altLang="en-US" sz="2600" b="1" smtClean="0">
                <a:latin typeface="Comic Sans MS" pitchFamily="66" charset="0"/>
              </a:rPr>
              <a:t> is used to </a:t>
            </a:r>
            <a:r>
              <a:rPr lang="en-US" altLang="en-US" sz="2600" b="1" i="1" smtClean="0">
                <a:solidFill>
                  <a:srgbClr val="FFFF00"/>
                </a:solidFill>
                <a:latin typeface="Comic Sans MS" pitchFamily="66" charset="0"/>
              </a:rPr>
              <a:t>date</a:t>
            </a:r>
            <a:r>
              <a:rPr lang="en-US" altLang="en-US" sz="2600" b="1" smtClean="0">
                <a:latin typeface="Comic Sans MS" pitchFamily="66" charset="0"/>
              </a:rPr>
              <a:t> ancient documents - for example, the following MSS are all </a:t>
            </a:r>
            <a:r>
              <a:rPr lang="en-US" altLang="en-US" sz="2600" b="1" smtClean="0">
                <a:solidFill>
                  <a:srgbClr val="FFFF00"/>
                </a:solidFill>
                <a:latin typeface="Comic Sans MS" pitchFamily="66" charset="0"/>
              </a:rPr>
              <a:t>uncials</a:t>
            </a:r>
            <a:r>
              <a:rPr lang="en-US" altLang="en-US" sz="2600" b="1" smtClean="0">
                <a:latin typeface="Comic Sans MS" pitchFamily="66" charset="0"/>
              </a:rPr>
              <a:t>:</a:t>
            </a:r>
            <a:endParaRPr lang="en-US" altLang="en-US" sz="2800" b="1" smtClean="0">
              <a:latin typeface="Arial Narrow" pitchFamily="34" charset="0"/>
            </a:endParaRPr>
          </a:p>
        </p:txBody>
      </p:sp>
      <p:sp>
        <p:nvSpPr>
          <p:cNvPr id="75780" name="Text Box 4"/>
          <p:cNvSpPr txBox="1">
            <a:spLocks noChangeArrowheads="1"/>
          </p:cNvSpPr>
          <p:nvPr/>
        </p:nvSpPr>
        <p:spPr bwMode="auto">
          <a:xfrm>
            <a:off x="1600200" y="2971800"/>
            <a:ext cx="5791200" cy="3632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1200"/>
              </a:spcAft>
            </a:pPr>
            <a:r>
              <a:rPr lang="en-US" altLang="en-US" sz="2600" b="1" i="1">
                <a:solidFill>
                  <a:srgbClr val="FFFF00"/>
                </a:solidFill>
                <a:latin typeface="Times New Roman" pitchFamily="18" charset="0"/>
              </a:rPr>
              <a:t>Codex (A) Alexandrinus - 5th century</a:t>
            </a:r>
          </a:p>
          <a:p>
            <a:pPr>
              <a:spcAft>
                <a:spcPts val="1200"/>
              </a:spcAft>
            </a:pPr>
            <a:r>
              <a:rPr lang="en-US" altLang="en-US" sz="2600" b="1" i="1">
                <a:solidFill>
                  <a:srgbClr val="FFFF00"/>
                </a:solidFill>
                <a:latin typeface="Times New Roman" pitchFamily="18" charset="0"/>
              </a:rPr>
              <a:t>Codex (B) Vaticanus - 4th century</a:t>
            </a:r>
            <a:endParaRPr lang="en-US" altLang="en-US" sz="2600">
              <a:solidFill>
                <a:srgbClr val="FFFF00"/>
              </a:solidFill>
              <a:latin typeface="Times New Roman" pitchFamily="18" charset="0"/>
            </a:endParaRPr>
          </a:p>
          <a:p>
            <a:pPr>
              <a:spcAft>
                <a:spcPts val="1200"/>
              </a:spcAft>
            </a:pPr>
            <a:r>
              <a:rPr lang="en-US" altLang="en-US" sz="2600" b="1" i="1">
                <a:solidFill>
                  <a:srgbClr val="FFFF00"/>
                </a:solidFill>
                <a:latin typeface="Times New Roman" pitchFamily="18" charset="0"/>
              </a:rPr>
              <a:t>Codex (C) of Ephraem - 5th century</a:t>
            </a:r>
          </a:p>
          <a:p>
            <a:pPr>
              <a:spcAft>
                <a:spcPts val="1200"/>
              </a:spcAft>
            </a:pPr>
            <a:r>
              <a:rPr lang="en-US" altLang="en-US" sz="2600" b="1" i="1">
                <a:solidFill>
                  <a:srgbClr val="FFFF00"/>
                </a:solidFill>
                <a:latin typeface="Times New Roman" pitchFamily="18" charset="0"/>
              </a:rPr>
              <a:t>	a palimpsest </a:t>
            </a:r>
          </a:p>
          <a:p>
            <a:pPr>
              <a:spcAft>
                <a:spcPts val="1200"/>
              </a:spcAft>
            </a:pPr>
            <a:r>
              <a:rPr lang="en-US" altLang="en-US" sz="2600" b="1" i="1">
                <a:solidFill>
                  <a:srgbClr val="FFFF00"/>
                </a:solidFill>
                <a:latin typeface="Times New Roman" pitchFamily="18" charset="0"/>
              </a:rPr>
              <a:t>Codex (D) Bezae - 5th or 6th century  (most questionable)</a:t>
            </a:r>
          </a:p>
          <a:p>
            <a:pPr>
              <a:spcAft>
                <a:spcPts val="1000"/>
              </a:spcAft>
            </a:pPr>
            <a:r>
              <a:rPr lang="en-US" altLang="en-US" sz="2600" b="1" i="1">
                <a:solidFill>
                  <a:srgbClr val="FFFF00"/>
                </a:solidFill>
                <a:latin typeface="Times New Roman" pitchFamily="18" charset="0"/>
              </a:rPr>
              <a:t>Codex (</a:t>
            </a:r>
            <a:r>
              <a:rPr lang="en-US" altLang="en-US" sz="2600" b="1" i="1">
                <a:solidFill>
                  <a:srgbClr val="FFFF00"/>
                </a:solidFill>
                <a:latin typeface="Hebrew" pitchFamily="34" charset="0"/>
              </a:rPr>
              <a:t>a</a:t>
            </a:r>
            <a:r>
              <a:rPr lang="en-US" altLang="en-US" sz="2600" b="1" i="1">
                <a:solidFill>
                  <a:srgbClr val="FFFF00"/>
                </a:solidFill>
                <a:latin typeface="Times New Roman" pitchFamily="18" charset="0"/>
              </a:rPr>
              <a:t>) Sinaiticus - 4th century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5778"/>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2" fill="hold" grpId="0" nodeType="afterEffect">
                                  <p:stCondLst>
                                    <p:cond delay="0"/>
                                  </p:stCondLst>
                                  <p:childTnLst>
                                    <p:set>
                                      <p:cBhvr>
                                        <p:cTn id="9" dur="1" fill="hold">
                                          <p:stCondLst>
                                            <p:cond delay="0"/>
                                          </p:stCondLst>
                                        </p:cTn>
                                        <p:tgtEl>
                                          <p:spTgt spid="75779">
                                            <p:txEl>
                                              <p:charRg st="4294967295" end="4294967295"/>
                                            </p:txEl>
                                          </p:spTgt>
                                        </p:tgtEl>
                                        <p:attrNameLst>
                                          <p:attrName>style.visibility</p:attrName>
                                        </p:attrNameLst>
                                      </p:cBhvr>
                                      <p:to>
                                        <p:strVal val="visible"/>
                                      </p:to>
                                    </p:set>
                                    <p:anim calcmode="lin" valueType="num">
                                      <p:cBhvr additive="base">
                                        <p:cTn id="10" dur="500" fill="hold"/>
                                        <p:tgtEl>
                                          <p:spTgt spid="75779">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75779">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75780"/>
                                        </p:tgtEl>
                                        <p:attrNameLst>
                                          <p:attrName>style.visibility</p:attrName>
                                        </p:attrNameLst>
                                      </p:cBhvr>
                                      <p:to>
                                        <p:strVal val="visible"/>
                                      </p:to>
                                    </p:set>
                                    <p:anim calcmode="lin" valueType="num">
                                      <p:cBhvr>
                                        <p:cTn id="16" dur="500" fill="hold"/>
                                        <p:tgtEl>
                                          <p:spTgt spid="75780"/>
                                        </p:tgtEl>
                                        <p:attrNameLst>
                                          <p:attrName>ppt_w</p:attrName>
                                        </p:attrNameLst>
                                      </p:cBhvr>
                                      <p:tavLst>
                                        <p:tav tm="0">
                                          <p:val>
                                            <p:fltVal val="0"/>
                                          </p:val>
                                        </p:tav>
                                        <p:tav tm="100000">
                                          <p:val>
                                            <p:strVal val="#ppt_w"/>
                                          </p:val>
                                        </p:tav>
                                      </p:tavLst>
                                    </p:anim>
                                    <p:anim calcmode="lin" valueType="num">
                                      <p:cBhvr>
                                        <p:cTn id="17" dur="500" fill="hold"/>
                                        <p:tgtEl>
                                          <p:spTgt spid="75780"/>
                                        </p:tgtEl>
                                        <p:attrNameLst>
                                          <p:attrName>ppt_h</p:attrName>
                                        </p:attrNameLst>
                                      </p:cBhvr>
                                      <p:tavLst>
                                        <p:tav tm="0">
                                          <p:val>
                                            <p:fltVal val="0"/>
                                          </p:val>
                                        </p:tav>
                                        <p:tav tm="100000">
                                          <p:val>
                                            <p:strVal val="#ppt_h"/>
                                          </p:val>
                                        </p:tav>
                                      </p:tavLst>
                                    </p:anim>
                                    <p:anim calcmode="lin" valueType="num">
                                      <p:cBhvr>
                                        <p:cTn id="18" dur="500" fill="hold"/>
                                        <p:tgtEl>
                                          <p:spTgt spid="75780"/>
                                        </p:tgtEl>
                                        <p:attrNameLst>
                                          <p:attrName>ppt_x</p:attrName>
                                        </p:attrNameLst>
                                      </p:cBhvr>
                                      <p:tavLst>
                                        <p:tav tm="0">
                                          <p:val>
                                            <p:fltVal val="0.5"/>
                                          </p:val>
                                        </p:tav>
                                        <p:tav tm="100000">
                                          <p:val>
                                            <p:strVal val="#ppt_x"/>
                                          </p:val>
                                        </p:tav>
                                      </p:tavLst>
                                    </p:anim>
                                    <p:anim calcmode="lin" valueType="num">
                                      <p:cBhvr>
                                        <p:cTn id="19" dur="500" fill="hold"/>
                                        <p:tgtEl>
                                          <p:spTgt spid="757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autoUpdateAnimBg="0"/>
      <p:bldP spid="75779" grpId="0" autoUpdateAnimBg="0"/>
      <p:bldP spid="7578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00000-Photo Shop\All-Purpose Textures and Patterns Collection\Art Deco Patterns\PNG\art-deco-3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99997"/>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0" y="195594"/>
            <a:ext cx="9144000" cy="1851568"/>
          </a:xfrm>
          <a:solidFill>
            <a:schemeClr val="tx1"/>
          </a:solidFill>
        </p:spPr>
        <p:txBody>
          <a:bodyPr/>
          <a:lstStyle/>
          <a:p>
            <a:pPr marL="838200" indent="-838200" eaLnBrk="1" hangingPunct="1"/>
            <a:r>
              <a:rPr lang="en-US" altLang="en-US" sz="4000" dirty="0" smtClean="0"/>
              <a:t>What Bible version should I use? </a:t>
            </a:r>
            <a:br>
              <a:rPr lang="en-US" altLang="en-US" sz="4000" dirty="0" smtClean="0"/>
            </a:br>
            <a:r>
              <a:rPr lang="en-US" altLang="en-US" sz="4000" dirty="0" smtClean="0"/>
              <a:t>I'm confused about </a:t>
            </a:r>
            <a:br>
              <a:rPr lang="en-US" altLang="en-US" sz="4000" dirty="0" smtClean="0"/>
            </a:br>
            <a:r>
              <a:rPr lang="en-US" altLang="en-US" sz="4000" dirty="0" smtClean="0"/>
              <a:t>all the different versions.</a:t>
            </a:r>
            <a:endParaRPr lang="en-US" altLang="en-US" sz="4000" dirty="0" smtClean="0"/>
          </a:p>
        </p:txBody>
      </p:sp>
      <p:pic>
        <p:nvPicPr>
          <p:cNvPr id="5" name="Picture 19" descr="http://razorland55.free.fr/friend01/Question_Mar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445" y="2088106"/>
            <a:ext cx="3325812" cy="47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41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ible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91440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3"/>
          <p:cNvGrpSpPr>
            <a:grpSpLocks/>
          </p:cNvGrpSpPr>
          <p:nvPr/>
        </p:nvGrpSpPr>
        <p:grpSpPr bwMode="auto">
          <a:xfrm>
            <a:off x="3587750" y="2759075"/>
            <a:ext cx="42863" cy="517525"/>
            <a:chOff x="2056" y="1534"/>
            <a:chExt cx="8" cy="578"/>
          </a:xfrm>
        </p:grpSpPr>
        <p:sp>
          <p:nvSpPr>
            <p:cNvPr id="29708" name="Line 4"/>
            <p:cNvSpPr>
              <a:spLocks noChangeShapeType="1"/>
            </p:cNvSpPr>
            <p:nvPr/>
          </p:nvSpPr>
          <p:spPr bwMode="auto">
            <a:xfrm>
              <a:off x="2064" y="1536"/>
              <a:ext cx="0" cy="5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5"/>
            <p:cNvSpPr>
              <a:spLocks noChangeShapeType="1"/>
            </p:cNvSpPr>
            <p:nvPr/>
          </p:nvSpPr>
          <p:spPr bwMode="auto">
            <a:xfrm>
              <a:off x="2056" y="1534"/>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7926" name="Text Box 6"/>
          <p:cNvSpPr txBox="1">
            <a:spLocks noChangeArrowheads="1"/>
          </p:cNvSpPr>
          <p:nvPr/>
        </p:nvSpPr>
        <p:spPr bwMode="auto">
          <a:xfrm rot="-5400000">
            <a:off x="3280569" y="3394869"/>
            <a:ext cx="665163" cy="396875"/>
          </a:xfrm>
          <a:prstGeom prst="rect">
            <a:avLst/>
          </a:prstGeom>
          <a:noFill/>
          <a:ln w="9525">
            <a:noFill/>
            <a:miter lim="800000"/>
            <a:headEnd/>
            <a:tailEnd/>
          </a:ln>
          <a:effectLst/>
        </p:spPr>
        <p:txBody>
          <a:bodyPr wrap="none">
            <a:spAutoFit/>
          </a:bodyPr>
          <a:lstStyle/>
          <a:p>
            <a:pPr>
              <a:defRPr/>
            </a:pPr>
            <a:r>
              <a:rPr lang="en-US" sz="2000">
                <a:solidFill>
                  <a:srgbClr val="CC9900"/>
                </a:solidFill>
                <a:effectLst>
                  <a:outerShdw blurRad="38100" dist="38100" dir="2700000" algn="tl">
                    <a:srgbClr val="C0C0C0"/>
                  </a:outerShdw>
                </a:effectLst>
                <a:latin typeface="Times New Roman" pitchFamily="18" charset="0"/>
              </a:rPr>
              <a:t>ESV</a:t>
            </a:r>
          </a:p>
        </p:txBody>
      </p:sp>
      <p:sp>
        <p:nvSpPr>
          <p:cNvPr id="29701" name="AutoShape 7"/>
          <p:cNvSpPr>
            <a:spLocks/>
          </p:cNvSpPr>
          <p:nvPr/>
        </p:nvSpPr>
        <p:spPr bwMode="auto">
          <a:xfrm rot="5400000" flipV="1">
            <a:off x="2765425" y="1370013"/>
            <a:ext cx="261937" cy="2408238"/>
          </a:xfrm>
          <a:prstGeom prst="leftBrace">
            <a:avLst>
              <a:gd name="adj1" fmla="val 76616"/>
              <a:gd name="adj2" fmla="val 50000"/>
            </a:avLst>
          </a:prstGeom>
          <a:noFill/>
          <a:ln w="38100">
            <a:solidFill>
              <a:srgbClr val="003399"/>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2400">
              <a:solidFill>
                <a:srgbClr val="003399"/>
              </a:solidFill>
              <a:latin typeface="Times New Roman" pitchFamily="18" charset="0"/>
            </a:endParaRPr>
          </a:p>
        </p:txBody>
      </p:sp>
      <p:sp>
        <p:nvSpPr>
          <p:cNvPr id="337928" name="Text Box 8"/>
          <p:cNvSpPr txBox="1">
            <a:spLocks noChangeArrowheads="1"/>
          </p:cNvSpPr>
          <p:nvPr/>
        </p:nvSpPr>
        <p:spPr bwMode="auto">
          <a:xfrm>
            <a:off x="2590800" y="1762125"/>
            <a:ext cx="1501775" cy="701675"/>
          </a:xfrm>
          <a:prstGeom prst="rect">
            <a:avLst/>
          </a:prstGeom>
          <a:noFill/>
          <a:ln w="9525">
            <a:noFill/>
            <a:miter lim="800000"/>
            <a:headEnd/>
            <a:tailEnd/>
          </a:ln>
          <a:effectLst/>
        </p:spPr>
        <p:txBody>
          <a:bodyPr wrap="none">
            <a:spAutoFit/>
          </a:bodyPr>
          <a:lstStyle/>
          <a:p>
            <a:pPr algn="ctr">
              <a:defRPr/>
            </a:pPr>
            <a:r>
              <a:rPr lang="en-US" sz="2000">
                <a:solidFill>
                  <a:srgbClr val="CC9900"/>
                </a:solidFill>
                <a:effectLst>
                  <a:outerShdw blurRad="38100" dist="38100" dir="2700000" algn="tl">
                    <a:srgbClr val="C0C0C0"/>
                  </a:outerShdw>
                </a:effectLst>
                <a:latin typeface="Times New Roman" pitchFamily="18" charset="0"/>
              </a:rPr>
              <a:t>Form Driven</a:t>
            </a:r>
          </a:p>
          <a:p>
            <a:pPr algn="ctr">
              <a:defRPr/>
            </a:pPr>
            <a:r>
              <a:rPr lang="en-US" sz="2000">
                <a:solidFill>
                  <a:srgbClr val="CC9900"/>
                </a:solidFill>
                <a:effectLst>
                  <a:outerShdw blurRad="38100" dist="38100" dir="2700000" algn="tl">
                    <a:srgbClr val="C0C0C0"/>
                  </a:outerShdw>
                </a:effectLst>
                <a:latin typeface="Times New Roman" pitchFamily="18" charset="0"/>
              </a:rPr>
              <a:t>versions</a:t>
            </a:r>
          </a:p>
        </p:txBody>
      </p:sp>
      <p:sp>
        <p:nvSpPr>
          <p:cNvPr id="337929" name="Text Box 9"/>
          <p:cNvSpPr txBox="1">
            <a:spLocks noChangeArrowheads="1"/>
          </p:cNvSpPr>
          <p:nvPr/>
        </p:nvSpPr>
        <p:spPr bwMode="auto">
          <a:xfrm>
            <a:off x="4694238" y="5556250"/>
            <a:ext cx="3240087" cy="366713"/>
          </a:xfrm>
          <a:prstGeom prst="rect">
            <a:avLst/>
          </a:prstGeom>
          <a:noFill/>
          <a:ln w="9525">
            <a:noFill/>
            <a:miter lim="800000"/>
            <a:headEnd/>
            <a:tailEnd/>
          </a:ln>
          <a:effectLst/>
        </p:spPr>
        <p:txBody>
          <a:bodyPr wrap="none">
            <a:spAutoFit/>
          </a:bodyPr>
          <a:lstStyle/>
          <a:p>
            <a:pPr>
              <a:defRPr/>
            </a:pPr>
            <a:r>
              <a:rPr lang="en-US">
                <a:solidFill>
                  <a:srgbClr val="CC9900"/>
                </a:solidFill>
                <a:effectLst>
                  <a:outerShdw blurRad="38100" dist="38100" dir="2700000" algn="tl">
                    <a:srgbClr val="C0C0C0"/>
                  </a:outerShdw>
                </a:effectLst>
                <a:latin typeface="Tahoma" pitchFamily="34" charset="0"/>
              </a:rPr>
              <a:t>ESV: English Standard Version</a:t>
            </a:r>
          </a:p>
        </p:txBody>
      </p:sp>
      <p:sp>
        <p:nvSpPr>
          <p:cNvPr id="29704" name="AutoShape 10"/>
          <p:cNvSpPr>
            <a:spLocks/>
          </p:cNvSpPr>
          <p:nvPr/>
        </p:nvSpPr>
        <p:spPr bwMode="auto">
          <a:xfrm rot="-5400000">
            <a:off x="5400675" y="2928938"/>
            <a:ext cx="261937" cy="2408238"/>
          </a:xfrm>
          <a:prstGeom prst="leftBrace">
            <a:avLst>
              <a:gd name="adj1" fmla="val 76616"/>
              <a:gd name="adj2" fmla="val 50000"/>
            </a:avLst>
          </a:prstGeom>
          <a:noFill/>
          <a:ln w="38100">
            <a:solidFill>
              <a:srgbClr val="003399"/>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2400">
              <a:solidFill>
                <a:srgbClr val="003399"/>
              </a:solidFill>
              <a:latin typeface="Times New Roman" pitchFamily="18" charset="0"/>
            </a:endParaRPr>
          </a:p>
        </p:txBody>
      </p:sp>
      <p:sp>
        <p:nvSpPr>
          <p:cNvPr id="337931" name="Text Box 11"/>
          <p:cNvSpPr txBox="1">
            <a:spLocks noChangeArrowheads="1"/>
          </p:cNvSpPr>
          <p:nvPr/>
        </p:nvSpPr>
        <p:spPr bwMode="auto">
          <a:xfrm>
            <a:off x="4224338" y="4237038"/>
            <a:ext cx="2768600" cy="396875"/>
          </a:xfrm>
          <a:prstGeom prst="rect">
            <a:avLst/>
          </a:prstGeom>
          <a:noFill/>
          <a:ln w="9525">
            <a:noFill/>
            <a:miter lim="800000"/>
            <a:headEnd/>
            <a:tailEnd/>
          </a:ln>
          <a:effectLst/>
        </p:spPr>
        <p:txBody>
          <a:bodyPr>
            <a:spAutoFit/>
          </a:bodyPr>
          <a:lstStyle/>
          <a:p>
            <a:pPr algn="ctr">
              <a:defRPr/>
            </a:pPr>
            <a:r>
              <a:rPr lang="en-US" sz="2000">
                <a:solidFill>
                  <a:srgbClr val="CC9900"/>
                </a:solidFill>
                <a:effectLst>
                  <a:outerShdw blurRad="38100" dist="38100" dir="2700000" algn="tl">
                    <a:srgbClr val="C0C0C0"/>
                  </a:outerShdw>
                </a:effectLst>
                <a:latin typeface="Times New Roman" pitchFamily="18" charset="0"/>
              </a:rPr>
              <a:t>Meaning Driven versions</a:t>
            </a:r>
          </a:p>
        </p:txBody>
      </p:sp>
      <p:sp>
        <p:nvSpPr>
          <p:cNvPr id="29707" name="Oval 13"/>
          <p:cNvSpPr>
            <a:spLocks noChangeArrowheads="1"/>
          </p:cNvSpPr>
          <p:nvPr/>
        </p:nvSpPr>
        <p:spPr bwMode="auto">
          <a:xfrm>
            <a:off x="479425" y="1160463"/>
            <a:ext cx="4019550" cy="1611312"/>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314450"/>
          </a:xfrm>
          <a:solidFill>
            <a:schemeClr val="tx1"/>
          </a:solidFill>
        </p:spPr>
        <p:txBody>
          <a:bodyPr/>
          <a:lstStyle/>
          <a:p>
            <a:pPr eaLnBrk="1" hangingPunct="1"/>
            <a:r>
              <a:rPr lang="en-US" altLang="en-US" smtClean="0"/>
              <a:t>Comparing Translations</a:t>
            </a:r>
            <a:br>
              <a:rPr lang="en-US" altLang="en-US" smtClean="0"/>
            </a:br>
            <a:r>
              <a:rPr lang="en-US" altLang="en-US" smtClean="0"/>
              <a:t>Scoring System</a:t>
            </a:r>
          </a:p>
        </p:txBody>
      </p:sp>
      <p:sp>
        <p:nvSpPr>
          <p:cNvPr id="30723" name="Rectangle 90"/>
          <p:cNvSpPr>
            <a:spLocks noChangeArrowheads="1"/>
          </p:cNvSpPr>
          <p:nvPr/>
        </p:nvSpPr>
        <p:spPr bwMode="auto">
          <a:xfrm>
            <a:off x="0" y="1352550"/>
            <a:ext cx="9144000" cy="53721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solidFill>
                <a:srgbClr val="000000"/>
              </a:solidFill>
            </a:endParaRPr>
          </a:p>
        </p:txBody>
      </p:sp>
      <p:graphicFrame>
        <p:nvGraphicFramePr>
          <p:cNvPr id="30724" name="Object 179"/>
          <p:cNvGraphicFramePr>
            <a:graphicFrameLocks noChangeAspect="1"/>
          </p:cNvGraphicFramePr>
          <p:nvPr/>
        </p:nvGraphicFramePr>
        <p:xfrm>
          <a:off x="354013" y="1554163"/>
          <a:ext cx="8543925" cy="2281237"/>
        </p:xfrm>
        <a:graphic>
          <a:graphicData uri="http://schemas.openxmlformats.org/presentationml/2006/ole">
            <mc:AlternateContent xmlns:mc="http://schemas.openxmlformats.org/markup-compatibility/2006">
              <mc:Choice xmlns:v="urn:schemas-microsoft-com:vml" Requires="v">
                <p:oleObj spid="_x0000_s30732" name="Document" r:id="rId3" imgW="6190488" imgH="1652016" progId="Word.Document.8">
                  <p:embed/>
                </p:oleObj>
              </mc:Choice>
              <mc:Fallback>
                <p:oleObj name="Document" r:id="rId3" imgW="6190488" imgH="1652016" progId="Word.Document.8">
                  <p:embed/>
                  <p:pic>
                    <p:nvPicPr>
                      <p:cNvPr id="0" name="Object 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3" y="1554163"/>
                        <a:ext cx="8543925" cy="228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181"/>
          <p:cNvSpPr txBox="1">
            <a:spLocks noChangeArrowheads="1"/>
          </p:cNvSpPr>
          <p:nvPr/>
        </p:nvSpPr>
        <p:spPr bwMode="auto">
          <a:xfrm>
            <a:off x="361950" y="3810000"/>
            <a:ext cx="878205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628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000000"/>
                </a:solidFill>
              </a:rPr>
              <a:t>Best to Pick Verses you know or verses that represent three different type of verses</a:t>
            </a:r>
          </a:p>
          <a:p>
            <a:pPr eaLnBrk="1" hangingPunct="1">
              <a:spcBef>
                <a:spcPct val="50000"/>
              </a:spcBef>
            </a:pPr>
            <a:r>
              <a:rPr lang="en-US" altLang="en-US" b="1">
                <a:solidFill>
                  <a:srgbClr val="000000"/>
                </a:solidFill>
                <a:cs typeface="Times New Roman" pitchFamily="18" charset="0"/>
              </a:rPr>
              <a:t>Luke 20:22</a:t>
            </a:r>
            <a:r>
              <a:rPr lang="en-US" altLang="en-US">
                <a:solidFill>
                  <a:srgbClr val="000000"/>
                </a:solidFill>
              </a:rPr>
              <a:t>  - </a:t>
            </a:r>
            <a:r>
              <a:rPr lang="en-US" altLang="en-US" b="1">
                <a:solidFill>
                  <a:srgbClr val="000000"/>
                </a:solidFill>
              </a:rPr>
              <a:t>Literal</a:t>
            </a:r>
            <a:r>
              <a:rPr lang="en-US" altLang="en-US">
                <a:solidFill>
                  <a:srgbClr val="000000"/>
                </a:solidFill>
              </a:rPr>
              <a:t> - </a:t>
            </a:r>
            <a:r>
              <a:rPr lang="en-US" altLang="en-US">
                <a:solidFill>
                  <a:srgbClr val="000000"/>
                </a:solidFill>
                <a:cs typeface="Times New Roman" pitchFamily="18" charset="0"/>
              </a:rPr>
              <a:t>This verse was chosen because it demands an almost word-for-word translation with little room for experimentation or imagination</a:t>
            </a:r>
            <a:r>
              <a:rPr lang="en-US" altLang="en-US">
                <a:solidFill>
                  <a:srgbClr val="000000"/>
                </a:solidFill>
              </a:rPr>
              <a:t> </a:t>
            </a:r>
          </a:p>
          <a:p>
            <a:pPr eaLnBrk="1" hangingPunct="1">
              <a:spcBef>
                <a:spcPct val="50000"/>
              </a:spcBef>
            </a:pPr>
            <a:r>
              <a:rPr lang="en-US" altLang="en-US" b="1">
                <a:solidFill>
                  <a:srgbClr val="000000"/>
                </a:solidFill>
                <a:cs typeface="Times New Roman" pitchFamily="18" charset="0"/>
              </a:rPr>
              <a:t>Acts 27:14</a:t>
            </a:r>
            <a:r>
              <a:rPr lang="en-US" altLang="en-US">
                <a:solidFill>
                  <a:srgbClr val="000000"/>
                </a:solidFill>
              </a:rPr>
              <a:t>  - </a:t>
            </a:r>
            <a:r>
              <a:rPr lang="en-US" altLang="en-US" b="1">
                <a:solidFill>
                  <a:srgbClr val="000000"/>
                </a:solidFill>
              </a:rPr>
              <a:t>Expressive</a:t>
            </a:r>
            <a:r>
              <a:rPr lang="en-US" altLang="en-US">
                <a:solidFill>
                  <a:srgbClr val="000000"/>
                </a:solidFill>
              </a:rPr>
              <a:t> - </a:t>
            </a:r>
            <a:r>
              <a:rPr lang="en-US" altLang="en-US">
                <a:solidFill>
                  <a:srgbClr val="000000"/>
                </a:solidFill>
                <a:cs typeface="Times New Roman" pitchFamily="18" charset="0"/>
              </a:rPr>
              <a:t>Paul uses language at this point which is very flexible, permitting the translator to be inventive with vocabulary and creative with interpretation.</a:t>
            </a:r>
            <a:r>
              <a:rPr lang="en-US" altLang="en-US" b="1">
                <a:solidFill>
                  <a:srgbClr val="000000"/>
                </a:solidFill>
                <a:cs typeface="Times New Roman" pitchFamily="18" charset="0"/>
              </a:rPr>
              <a:t> </a:t>
            </a:r>
            <a:r>
              <a:rPr lang="en-US" altLang="en-US">
                <a:solidFill>
                  <a:srgbClr val="000000"/>
                </a:solidFill>
              </a:rPr>
              <a:t> </a:t>
            </a:r>
          </a:p>
          <a:p>
            <a:pPr eaLnBrk="1" hangingPunct="1">
              <a:spcBef>
                <a:spcPct val="50000"/>
              </a:spcBef>
            </a:pPr>
            <a:r>
              <a:rPr lang="en-US" altLang="en-US" b="1">
                <a:solidFill>
                  <a:srgbClr val="000000"/>
                </a:solidFill>
                <a:cs typeface="Times New Roman" pitchFamily="18" charset="0"/>
              </a:rPr>
              <a:t>Mark 11:16</a:t>
            </a:r>
            <a:r>
              <a:rPr lang="en-US" altLang="en-US">
                <a:solidFill>
                  <a:srgbClr val="000000"/>
                </a:solidFill>
                <a:cs typeface="Times New Roman" pitchFamily="18" charset="0"/>
              </a:rPr>
              <a:t>  - </a:t>
            </a:r>
            <a:r>
              <a:rPr lang="en-US" altLang="en-US" b="1">
                <a:solidFill>
                  <a:srgbClr val="000000"/>
                </a:solidFill>
                <a:cs typeface="Times New Roman" pitchFamily="18" charset="0"/>
              </a:rPr>
              <a:t>Interpretative</a:t>
            </a:r>
            <a:r>
              <a:rPr lang="en-US" altLang="en-US">
                <a:solidFill>
                  <a:srgbClr val="000000"/>
                </a:solidFill>
                <a:cs typeface="Times New Roman" pitchFamily="18" charset="0"/>
              </a:rPr>
              <a:t> - contains an irresistible enticement to be interpretatively and theologically adventurous.</a:t>
            </a:r>
            <a:r>
              <a:rPr lang="en-US" altLang="en-US">
                <a:solidFill>
                  <a:srgbClr val="000000"/>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1295400"/>
            <a:ext cx="9144000" cy="556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endParaRPr>
          </a:p>
        </p:txBody>
      </p:sp>
      <p:sp>
        <p:nvSpPr>
          <p:cNvPr id="31747" name="Rectangle 2"/>
          <p:cNvSpPr>
            <a:spLocks noGrp="1" noChangeArrowheads="1"/>
          </p:cNvSpPr>
          <p:nvPr>
            <p:ph type="title"/>
          </p:nvPr>
        </p:nvSpPr>
        <p:spPr>
          <a:xfrm>
            <a:off x="0" y="0"/>
            <a:ext cx="9144000" cy="1466850"/>
          </a:xfrm>
          <a:solidFill>
            <a:schemeClr val="tx1"/>
          </a:solidFill>
        </p:spPr>
        <p:txBody>
          <a:bodyPr/>
          <a:lstStyle/>
          <a:p>
            <a:pPr indent="400050" eaLnBrk="1" hangingPunct="1"/>
            <a:r>
              <a:rPr lang="en-US" altLang="en-US" sz="4000" smtClean="0">
                <a:cs typeface="Times New Roman" pitchFamily="18" charset="0"/>
              </a:rPr>
              <a:t>Word count according </a:t>
            </a:r>
            <a:br>
              <a:rPr lang="en-US" altLang="en-US" sz="4000" smtClean="0">
                <a:cs typeface="Times New Roman" pitchFamily="18" charset="0"/>
              </a:rPr>
            </a:br>
            <a:r>
              <a:rPr lang="en-US" altLang="en-US" sz="4000" smtClean="0">
                <a:cs typeface="Times New Roman" pitchFamily="18" charset="0"/>
              </a:rPr>
              <a:t>to Translation Discipline</a:t>
            </a:r>
          </a:p>
        </p:txBody>
      </p:sp>
      <p:sp>
        <p:nvSpPr>
          <p:cNvPr id="31748" name="Rectangle 3"/>
          <p:cNvSpPr>
            <a:spLocks noChangeArrowheads="1"/>
          </p:cNvSpPr>
          <p:nvPr/>
        </p:nvSpPr>
        <p:spPr bwMode="auto">
          <a:xfrm>
            <a:off x="247650" y="1482725"/>
            <a:ext cx="8534400" cy="520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a:solidFill>
                  <a:srgbClr val="000000"/>
                </a:solidFill>
                <a:cs typeface="Times New Roman" pitchFamily="18" charset="0"/>
              </a:rPr>
              <a:t>Test Passages</a:t>
            </a:r>
          </a:p>
          <a:p>
            <a:pPr eaLnBrk="1" hangingPunct="1">
              <a:buFontTx/>
              <a:buChar char="•"/>
            </a:pPr>
            <a:r>
              <a:rPr lang="en-US" altLang="en-US" sz="2400" b="1">
                <a:solidFill>
                  <a:srgbClr val="000000"/>
                </a:solidFill>
                <a:cs typeface="Times New Roman" pitchFamily="18" charset="0"/>
              </a:rPr>
              <a:t>1 Matthew - </a:t>
            </a:r>
            <a:r>
              <a:rPr lang="en-US" altLang="en-US" sz="2400">
                <a:solidFill>
                  <a:srgbClr val="000000"/>
                </a:solidFill>
                <a:cs typeface="Times New Roman" pitchFamily="18" charset="0"/>
              </a:rPr>
              <a:t>Style is rigid and diminishes imaginative interpretation</a:t>
            </a:r>
            <a:r>
              <a:rPr lang="en-US" altLang="en-US" sz="2400" b="1">
                <a:solidFill>
                  <a:srgbClr val="000000"/>
                </a:solidFill>
                <a:cs typeface="Times New Roman" pitchFamily="18" charset="0"/>
              </a:rPr>
              <a:t> </a:t>
            </a:r>
          </a:p>
          <a:p>
            <a:pPr eaLnBrk="1" hangingPunct="1">
              <a:buFontTx/>
              <a:buChar char="•"/>
            </a:pPr>
            <a:r>
              <a:rPr lang="en-US" altLang="en-US" sz="2400" b="1">
                <a:solidFill>
                  <a:srgbClr val="000000"/>
                </a:solidFill>
                <a:cs typeface="Times New Roman" pitchFamily="18" charset="0"/>
              </a:rPr>
              <a:t>Philippians 1    </a:t>
            </a:r>
            <a:r>
              <a:rPr lang="en-US" altLang="en-US" sz="2400">
                <a:solidFill>
                  <a:srgbClr val="000000"/>
                </a:solidFill>
                <a:cs typeface="Times New Roman" pitchFamily="18" charset="0"/>
              </a:rPr>
              <a:t>- Style is expressive and encourages imaginative interpretation</a:t>
            </a:r>
            <a:r>
              <a:rPr lang="en-US" altLang="en-US" sz="2400" b="1">
                <a:solidFill>
                  <a:srgbClr val="000000"/>
                </a:solidFill>
                <a:cs typeface="Times New Roman" pitchFamily="18" charset="0"/>
              </a:rPr>
              <a:t> </a:t>
            </a:r>
          </a:p>
          <a:p>
            <a:pPr eaLnBrk="1" hangingPunct="1">
              <a:buFontTx/>
              <a:buChar char="•"/>
            </a:pPr>
            <a:r>
              <a:rPr lang="en-US" altLang="en-US" sz="2400" b="1">
                <a:solidFill>
                  <a:srgbClr val="000000"/>
                </a:solidFill>
                <a:cs typeface="Times New Roman" pitchFamily="18" charset="0"/>
              </a:rPr>
              <a:t>3 John 1    - </a:t>
            </a:r>
            <a:r>
              <a:rPr lang="en-US" altLang="en-US" sz="2400">
                <a:solidFill>
                  <a:srgbClr val="000000"/>
                </a:solidFill>
                <a:cs typeface="Times New Roman" pitchFamily="18" charset="0"/>
              </a:rPr>
              <a:t>Style is compressed and forces imaginative interpretation</a:t>
            </a:r>
            <a:r>
              <a:rPr lang="en-US" altLang="en-US" sz="2400" b="1">
                <a:solidFill>
                  <a:srgbClr val="000000"/>
                </a:solidFill>
                <a:cs typeface="Times New Roman" pitchFamily="18" charset="0"/>
              </a:rPr>
              <a:t> </a:t>
            </a:r>
          </a:p>
          <a:p>
            <a:pPr eaLnBrk="1" hangingPunct="1"/>
            <a:r>
              <a:rPr lang="en-US" altLang="en-US" sz="2400" b="1">
                <a:solidFill>
                  <a:srgbClr val="000000"/>
                </a:solidFill>
                <a:cs typeface="Times New Roman" pitchFamily="18" charset="0"/>
              </a:rPr>
              <a:t>The literal King James experienced</a:t>
            </a:r>
            <a:r>
              <a:rPr lang="en-US" altLang="en-US" sz="2400">
                <a:solidFill>
                  <a:srgbClr val="000000"/>
                </a:solidFill>
                <a:cs typeface="Times New Roman" pitchFamily="18" charset="0"/>
              </a:rPr>
              <a:t> </a:t>
            </a:r>
          </a:p>
          <a:p>
            <a:pPr eaLnBrk="1" hangingPunct="1">
              <a:buFontTx/>
              <a:buChar char="•"/>
            </a:pPr>
            <a:r>
              <a:rPr lang="en-US" altLang="en-US" sz="2400">
                <a:solidFill>
                  <a:srgbClr val="000000"/>
                </a:solidFill>
                <a:cs typeface="Times New Roman" pitchFamily="18" charset="0"/>
              </a:rPr>
              <a:t>20.6% increase in English words to render its underlying Greek text</a:t>
            </a:r>
          </a:p>
          <a:p>
            <a:pPr eaLnBrk="1" hangingPunct="1">
              <a:buFontTx/>
              <a:buChar char="•"/>
            </a:pPr>
            <a:r>
              <a:rPr lang="en-US" altLang="en-US" sz="2400">
                <a:solidFill>
                  <a:srgbClr val="000000"/>
                </a:solidFill>
                <a:cs typeface="Times New Roman" pitchFamily="18" charset="0"/>
              </a:rPr>
              <a:t>Allowed 88.9% of its Greek text to pass through translation </a:t>
            </a:r>
          </a:p>
          <a:p>
            <a:pPr eaLnBrk="1" hangingPunct="1"/>
            <a:r>
              <a:rPr lang="en-US" altLang="en-US" sz="2400" b="1">
                <a:solidFill>
                  <a:srgbClr val="000000"/>
                </a:solidFill>
                <a:cs typeface="Times New Roman" pitchFamily="18" charset="0"/>
              </a:rPr>
              <a:t>Paraphrased Living Bible</a:t>
            </a:r>
            <a:r>
              <a:rPr lang="en-US" altLang="en-US" sz="2400">
                <a:solidFill>
                  <a:srgbClr val="000000"/>
                </a:solidFill>
                <a:cs typeface="Times New Roman" pitchFamily="18" charset="0"/>
              </a:rPr>
              <a:t> incurred </a:t>
            </a:r>
          </a:p>
          <a:p>
            <a:pPr eaLnBrk="1" hangingPunct="1">
              <a:buFontTx/>
              <a:buChar char="•"/>
            </a:pPr>
            <a:r>
              <a:rPr lang="en-US" altLang="en-US" sz="2400">
                <a:solidFill>
                  <a:srgbClr val="000000"/>
                </a:solidFill>
                <a:cs typeface="Times New Roman" pitchFamily="18" charset="0"/>
              </a:rPr>
              <a:t>54.3% increase in the number of words. </a:t>
            </a:r>
          </a:p>
          <a:p>
            <a:pPr eaLnBrk="1" hangingPunct="1">
              <a:buFontTx/>
              <a:buChar char="•"/>
            </a:pPr>
            <a:r>
              <a:rPr lang="en-US" altLang="en-US" sz="2400">
                <a:solidFill>
                  <a:srgbClr val="000000"/>
                </a:solidFill>
                <a:cs typeface="Times New Roman" pitchFamily="18" charset="0"/>
              </a:rPr>
              <a:t>Greek text permitted was only 35.1%.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00000-Photo Shop\All-Purpose Textures and Patterns Collection\Art Deco Patterns\PNG\art-deco-3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99997"/>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0" y="195594"/>
            <a:ext cx="9144000" cy="1851568"/>
          </a:xfrm>
          <a:solidFill>
            <a:schemeClr val="tx1"/>
          </a:solidFill>
        </p:spPr>
        <p:txBody>
          <a:bodyPr/>
          <a:lstStyle/>
          <a:p>
            <a:pPr marL="838200" indent="-838200" eaLnBrk="1" hangingPunct="1"/>
            <a:r>
              <a:rPr lang="en-US" altLang="en-US" sz="4000" dirty="0" smtClean="0"/>
              <a:t>Is the Bible really relevant to my life?</a:t>
            </a:r>
            <a:endParaRPr lang="en-US" altLang="en-US" sz="4000" dirty="0" smtClean="0"/>
          </a:p>
        </p:txBody>
      </p:sp>
      <p:pic>
        <p:nvPicPr>
          <p:cNvPr id="6" name="Picture 3" descr="http://sivinkit.net/archives/ques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1" y="2129666"/>
            <a:ext cx="42576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875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45091" name="Line 3"/>
          <p:cNvSpPr>
            <a:spLocks noChangeShapeType="1"/>
          </p:cNvSpPr>
          <p:nvPr/>
        </p:nvSpPr>
        <p:spPr bwMode="auto">
          <a:xfrm>
            <a:off x="4114800" y="304800"/>
            <a:ext cx="0" cy="2209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4" name="Rectangle 4"/>
          <p:cNvSpPr>
            <a:spLocks noChangeArrowheads="1"/>
          </p:cNvSpPr>
          <p:nvPr/>
        </p:nvSpPr>
        <p:spPr bwMode="auto">
          <a:xfrm>
            <a:off x="1381125" y="304800"/>
            <a:ext cx="6076950" cy="533400"/>
          </a:xfrm>
          <a:prstGeom prst="rect">
            <a:avLst/>
          </a:prstGeom>
          <a:solidFill>
            <a:schemeClr val="tx1"/>
          </a:solidFill>
          <a:ln w="76200" cmpd="tri">
            <a:solidFill>
              <a:srgbClr val="FFFF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400" b="1">
                <a:solidFill>
                  <a:srgbClr val="FFFF00"/>
                </a:solidFill>
                <a:latin typeface="BookAntiqua" charset="0"/>
              </a:rPr>
              <a:t>It is Possible that there is Supernatural </a:t>
            </a:r>
            <a:endParaRPr lang="en-US" altLang="en-US" sz="2400">
              <a:solidFill>
                <a:srgbClr val="FFFF00"/>
              </a:solidFill>
              <a:latin typeface="BookAntiqua" charset="0"/>
            </a:endParaRPr>
          </a:p>
        </p:txBody>
      </p:sp>
      <p:sp>
        <p:nvSpPr>
          <p:cNvPr id="345093" name="Rectangle 5"/>
          <p:cNvSpPr>
            <a:spLocks noChangeArrowheads="1"/>
          </p:cNvSpPr>
          <p:nvPr/>
        </p:nvSpPr>
        <p:spPr bwMode="auto">
          <a:xfrm>
            <a:off x="1381125" y="1057275"/>
            <a:ext cx="6076950" cy="434975"/>
          </a:xfrm>
          <a:prstGeom prst="rect">
            <a:avLst/>
          </a:prstGeom>
          <a:solidFill>
            <a:schemeClr val="tx1"/>
          </a:solidFill>
          <a:ln w="38100" cmpd="dbl">
            <a:solidFill>
              <a:srgbClr val="FFFF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000">
                <a:solidFill>
                  <a:srgbClr val="FFFF00"/>
                </a:solidFill>
                <a:latin typeface="Tahoma" pitchFamily="34" charset="0"/>
              </a:rPr>
              <a:t>The Universe had Supernatural Origins</a:t>
            </a:r>
          </a:p>
        </p:txBody>
      </p:sp>
      <p:sp>
        <p:nvSpPr>
          <p:cNvPr id="345094" name="Rectangle 6"/>
          <p:cNvSpPr>
            <a:spLocks noChangeArrowheads="1"/>
          </p:cNvSpPr>
          <p:nvPr/>
        </p:nvSpPr>
        <p:spPr bwMode="auto">
          <a:xfrm>
            <a:off x="1371600" y="1666875"/>
            <a:ext cx="6096000" cy="434975"/>
          </a:xfrm>
          <a:prstGeom prst="rect">
            <a:avLst/>
          </a:prstGeom>
          <a:solidFill>
            <a:schemeClr val="tx1"/>
          </a:solidFill>
          <a:ln w="38100" cmpd="dbl">
            <a:solidFill>
              <a:srgbClr val="FFFF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000">
                <a:solidFill>
                  <a:srgbClr val="FFFF00"/>
                </a:solidFill>
                <a:latin typeface="Tahoma" pitchFamily="34" charset="0"/>
              </a:rPr>
              <a:t>The Universe had a Intelligent, Personal Origin</a:t>
            </a:r>
          </a:p>
        </p:txBody>
      </p:sp>
      <p:sp>
        <p:nvSpPr>
          <p:cNvPr id="345095" name="Line 7"/>
          <p:cNvSpPr>
            <a:spLocks noChangeShapeType="1"/>
          </p:cNvSpPr>
          <p:nvPr/>
        </p:nvSpPr>
        <p:spPr bwMode="auto">
          <a:xfrm flipH="1">
            <a:off x="1219200" y="2514600"/>
            <a:ext cx="2819400" cy="30480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96" name="Line 8"/>
          <p:cNvSpPr>
            <a:spLocks noChangeShapeType="1"/>
          </p:cNvSpPr>
          <p:nvPr/>
        </p:nvSpPr>
        <p:spPr bwMode="auto">
          <a:xfrm flipH="1" flipV="1">
            <a:off x="4191000" y="2514600"/>
            <a:ext cx="3276600" cy="22860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97" name="Text Box 9"/>
          <p:cNvSpPr txBox="1">
            <a:spLocks noChangeArrowheads="1"/>
          </p:cNvSpPr>
          <p:nvPr/>
        </p:nvSpPr>
        <p:spPr bwMode="auto">
          <a:xfrm>
            <a:off x="3468688" y="2895600"/>
            <a:ext cx="1600200" cy="835025"/>
          </a:xfrm>
          <a:prstGeom prst="rect">
            <a:avLst/>
          </a:prstGeom>
          <a:solidFill>
            <a:schemeClr val="tx1"/>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It is Likely There is a Moral Law</a:t>
            </a:r>
          </a:p>
        </p:txBody>
      </p:sp>
      <p:sp>
        <p:nvSpPr>
          <p:cNvPr id="345098" name="Text Box 10"/>
          <p:cNvSpPr txBox="1">
            <a:spLocks noChangeArrowheads="1"/>
          </p:cNvSpPr>
          <p:nvPr/>
        </p:nvSpPr>
        <p:spPr bwMode="auto">
          <a:xfrm>
            <a:off x="609600" y="2895600"/>
            <a:ext cx="1600200" cy="835025"/>
          </a:xfrm>
          <a:prstGeom prst="rect">
            <a:avLst/>
          </a:prstGeom>
          <a:solidFill>
            <a:schemeClr val="tx1"/>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There is a Purpose for the Creation</a:t>
            </a:r>
          </a:p>
        </p:txBody>
      </p:sp>
      <p:sp>
        <p:nvSpPr>
          <p:cNvPr id="345099" name="Text Box 11"/>
          <p:cNvSpPr txBox="1">
            <a:spLocks noChangeArrowheads="1"/>
          </p:cNvSpPr>
          <p:nvPr/>
        </p:nvSpPr>
        <p:spPr bwMode="auto">
          <a:xfrm>
            <a:off x="6858000" y="2895600"/>
            <a:ext cx="1600200" cy="835025"/>
          </a:xfrm>
          <a:prstGeom prst="rect">
            <a:avLst/>
          </a:prstGeom>
          <a:solidFill>
            <a:schemeClr val="tx1"/>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Miracles &amp; Revelation are Possible </a:t>
            </a:r>
          </a:p>
        </p:txBody>
      </p:sp>
      <p:sp>
        <p:nvSpPr>
          <p:cNvPr id="345100" name="Text Box 12"/>
          <p:cNvSpPr txBox="1">
            <a:spLocks noChangeArrowheads="1"/>
          </p:cNvSpPr>
          <p:nvPr/>
        </p:nvSpPr>
        <p:spPr bwMode="auto">
          <a:xfrm>
            <a:off x="3468688" y="3886200"/>
            <a:ext cx="1600200" cy="835025"/>
          </a:xfrm>
          <a:prstGeom prst="rect">
            <a:avLst/>
          </a:prstGeom>
          <a:solidFill>
            <a:schemeClr val="tx1"/>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Divine Revelation is Possible</a:t>
            </a:r>
          </a:p>
        </p:txBody>
      </p:sp>
      <p:sp>
        <p:nvSpPr>
          <p:cNvPr id="345101" name="Text Box 13"/>
          <p:cNvSpPr txBox="1">
            <a:spLocks noChangeArrowheads="1"/>
          </p:cNvSpPr>
          <p:nvPr/>
        </p:nvSpPr>
        <p:spPr bwMode="auto">
          <a:xfrm>
            <a:off x="3505200" y="4953000"/>
            <a:ext cx="1600200" cy="590550"/>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Bible is Inspired</a:t>
            </a:r>
          </a:p>
        </p:txBody>
      </p:sp>
      <p:sp>
        <p:nvSpPr>
          <p:cNvPr id="345102" name="Text Box 14"/>
          <p:cNvSpPr txBox="1">
            <a:spLocks noChangeArrowheads="1"/>
          </p:cNvSpPr>
          <p:nvPr/>
        </p:nvSpPr>
        <p:spPr bwMode="auto">
          <a:xfrm>
            <a:off x="3352800" y="5791200"/>
            <a:ext cx="1833563" cy="835025"/>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Teachings of the Bible are Truth</a:t>
            </a:r>
          </a:p>
        </p:txBody>
      </p:sp>
      <p:sp>
        <p:nvSpPr>
          <p:cNvPr id="345103" name="Text Box 15"/>
          <p:cNvSpPr txBox="1">
            <a:spLocks noChangeArrowheads="1"/>
          </p:cNvSpPr>
          <p:nvPr/>
        </p:nvSpPr>
        <p:spPr bwMode="auto">
          <a:xfrm>
            <a:off x="6477000" y="6019800"/>
            <a:ext cx="1752600" cy="590550"/>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Tempus Sans ITC" pitchFamily="82" charset="0"/>
              </a:rPr>
              <a:t>Teachings of Jesus are Truth</a:t>
            </a:r>
          </a:p>
        </p:txBody>
      </p:sp>
      <p:sp>
        <p:nvSpPr>
          <p:cNvPr id="345104" name="Text Box 16"/>
          <p:cNvSpPr txBox="1">
            <a:spLocks noChangeArrowheads="1"/>
          </p:cNvSpPr>
          <p:nvPr/>
        </p:nvSpPr>
        <p:spPr bwMode="auto">
          <a:xfrm>
            <a:off x="7450138" y="3886200"/>
            <a:ext cx="1693862" cy="590550"/>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Tempus Sans ITC" pitchFamily="82" charset="0"/>
              </a:rPr>
              <a:t>Accurate Account of Jesus’ Life</a:t>
            </a:r>
          </a:p>
        </p:txBody>
      </p:sp>
      <p:sp>
        <p:nvSpPr>
          <p:cNvPr id="345105" name="Text Box 17"/>
          <p:cNvSpPr txBox="1">
            <a:spLocks noChangeArrowheads="1"/>
          </p:cNvSpPr>
          <p:nvPr/>
        </p:nvSpPr>
        <p:spPr bwMode="auto">
          <a:xfrm>
            <a:off x="6477000" y="4972050"/>
            <a:ext cx="1724025" cy="835025"/>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Tempus Sans ITC" pitchFamily="82" charset="0"/>
              </a:rPr>
              <a:t>Based on Bible Testimony Jesus is the Son of God</a:t>
            </a:r>
          </a:p>
        </p:txBody>
      </p:sp>
      <p:sp>
        <p:nvSpPr>
          <p:cNvPr id="345106" name="Text Box 18"/>
          <p:cNvSpPr txBox="1">
            <a:spLocks noChangeArrowheads="1"/>
          </p:cNvSpPr>
          <p:nvPr/>
        </p:nvSpPr>
        <p:spPr bwMode="auto">
          <a:xfrm>
            <a:off x="5638800" y="3886200"/>
            <a:ext cx="1673225" cy="835025"/>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Tempus Sans ITC" pitchFamily="82" charset="0"/>
              </a:rPr>
              <a:t>Divine Revelation  or Bible would be Accurate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body" idx="4294967295"/>
          </p:nvPr>
        </p:nvSpPr>
        <p:spPr>
          <a:xfrm>
            <a:off x="1487606" y="971550"/>
            <a:ext cx="7656394" cy="3810000"/>
          </a:xfrm>
        </p:spPr>
        <p:txBody>
          <a:bodyPr/>
          <a:lstStyle/>
          <a:p>
            <a:pPr marL="0" indent="0" eaLnBrk="1" hangingPunct="1">
              <a:lnSpc>
                <a:spcPct val="90000"/>
              </a:lnSpc>
              <a:buFontTx/>
              <a:buNone/>
              <a:defRPr/>
            </a:pPr>
            <a:r>
              <a:rPr lang="en-US" sz="2800" b="1" dirty="0" smtClean="0">
                <a:effectLst>
                  <a:outerShdw blurRad="38100" dist="38100" dir="2700000" algn="tl">
                    <a:srgbClr val="C0C0C0"/>
                  </a:outerShdw>
                </a:effectLst>
                <a:latin typeface="Comic Sans MS" pitchFamily="66" charset="0"/>
              </a:rPr>
              <a:t>1 Peter 3:15 - 16</a:t>
            </a:r>
          </a:p>
          <a:p>
            <a:pPr marL="0" indent="0" eaLnBrk="1" hangingPunct="1">
              <a:lnSpc>
                <a:spcPct val="90000"/>
              </a:lnSpc>
              <a:buFontTx/>
              <a:buNone/>
              <a:defRPr/>
            </a:pPr>
            <a:endParaRPr lang="en-US" sz="2800" b="1" dirty="0" smtClean="0">
              <a:effectLst>
                <a:outerShdw blurRad="38100" dist="38100" dir="2700000" algn="tl">
                  <a:srgbClr val="C0C0C0"/>
                </a:outerShdw>
              </a:effectLst>
              <a:latin typeface="Comic Sans MS" pitchFamily="66" charset="0"/>
            </a:endParaRPr>
          </a:p>
          <a:p>
            <a:pPr marL="0" indent="0" eaLnBrk="1" hangingPunct="1">
              <a:lnSpc>
                <a:spcPct val="90000"/>
              </a:lnSpc>
              <a:buFontTx/>
              <a:buNone/>
              <a:defRPr/>
            </a:pPr>
            <a:r>
              <a:rPr lang="en-US" sz="2800" b="1" dirty="0" smtClean="0">
                <a:effectLst>
                  <a:outerShdw blurRad="38100" dist="38100" dir="2700000" algn="tl">
                    <a:srgbClr val="C0C0C0"/>
                  </a:outerShdw>
                </a:effectLst>
                <a:latin typeface="Comic Sans MS" pitchFamily="66" charset="0"/>
              </a:rPr>
              <a:t>15 But sanctify the Lord God in your hearts, and always be ready to give a defense to everyone who asks you a reason for the hope that is in you, with meekness and fear;  </a:t>
            </a:r>
          </a:p>
          <a:p>
            <a:pPr marL="0" indent="0" eaLnBrk="1" hangingPunct="1">
              <a:lnSpc>
                <a:spcPct val="90000"/>
              </a:lnSpc>
              <a:buFontTx/>
              <a:buNone/>
              <a:defRPr/>
            </a:pPr>
            <a:r>
              <a:rPr lang="en-US" sz="2800" b="1" dirty="0" smtClean="0">
                <a:effectLst>
                  <a:outerShdw blurRad="38100" dist="38100" dir="2700000" algn="tl">
                    <a:srgbClr val="C0C0C0"/>
                  </a:outerShdw>
                </a:effectLst>
                <a:latin typeface="Comic Sans MS" pitchFamily="66" charset="0"/>
              </a:rPr>
              <a:t>16 having a good conscience, that when they defame you as evildoers, those who revile your good conduct in Christ may be ashamed.  </a:t>
            </a:r>
            <a:br>
              <a:rPr lang="en-US" sz="2800" b="1" dirty="0" smtClean="0">
                <a:effectLst>
                  <a:outerShdw blurRad="38100" dist="38100" dir="2700000" algn="tl">
                    <a:srgbClr val="C0C0C0"/>
                  </a:outerShdw>
                </a:effectLst>
                <a:latin typeface="Comic Sans MS" pitchFamily="66" charset="0"/>
              </a:rPr>
            </a:br>
            <a:r>
              <a:rPr lang="en-US" sz="2800" b="1" dirty="0" smtClean="0">
                <a:effectLst>
                  <a:outerShdw blurRad="38100" dist="38100" dir="2700000" algn="tl">
                    <a:srgbClr val="C0C0C0"/>
                  </a:outerShdw>
                </a:effectLst>
                <a:latin typeface="Comic Sans MS" pitchFamily="66" charset="0"/>
              </a:rPr>
              <a:t/>
            </a:r>
            <a:br>
              <a:rPr lang="en-US" sz="2800" b="1" dirty="0" smtClean="0">
                <a:effectLst>
                  <a:outerShdw blurRad="38100" dist="38100" dir="2700000" algn="tl">
                    <a:srgbClr val="C0C0C0"/>
                  </a:outerShdw>
                </a:effectLst>
                <a:latin typeface="Comic Sans MS" pitchFamily="66" charset="0"/>
              </a:rPr>
            </a:br>
            <a:endParaRPr lang="en-US" sz="2800" b="1" dirty="0" smtClean="0">
              <a:effectLst>
                <a:outerShdw blurRad="38100" dist="38100" dir="2700000" algn="tl">
                  <a:srgbClr val="C0C0C0"/>
                </a:outerShdw>
              </a:effectLst>
              <a:latin typeface="Comic Sans MS" pitchFamily="66" charset="0"/>
            </a:endParaRPr>
          </a:p>
          <a:p>
            <a:pPr marL="0" indent="0" eaLnBrk="1" hangingPunct="1">
              <a:lnSpc>
                <a:spcPct val="90000"/>
              </a:lnSpc>
              <a:buFontTx/>
              <a:buNone/>
              <a:defRPr/>
            </a:pPr>
            <a:r>
              <a:rPr lang="en-US" sz="2800" b="1" dirty="0" smtClean="0">
                <a:effectLst>
                  <a:outerShdw blurRad="38100" dist="38100" dir="2700000" algn="tl">
                    <a:srgbClr val="C0C0C0"/>
                  </a:outerShdw>
                </a:effectLst>
                <a:latin typeface="Comic Sans MS" pitchFamily="66" charset="0"/>
              </a:rPr>
              <a:t>(NKJV)</a:t>
            </a:r>
          </a:p>
          <a:p>
            <a:pPr marL="0" indent="0" algn="just" eaLnBrk="1" hangingPunct="1">
              <a:lnSpc>
                <a:spcPct val="90000"/>
              </a:lnSpc>
              <a:spcBef>
                <a:spcPts val="1200"/>
              </a:spcBef>
              <a:buFontTx/>
              <a:buNone/>
              <a:defRPr/>
            </a:pPr>
            <a:endParaRPr lang="en-US" sz="2800" b="1" dirty="0"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1524000"/>
            <a:ext cx="7924800" cy="1196975"/>
          </a:xfrm>
          <a:prstGeom prst="rect">
            <a:avLst/>
          </a:prstGeom>
          <a:solidFill>
            <a:schemeClr val="tx1"/>
          </a:solidFill>
          <a:ln w="9525">
            <a:solidFill>
              <a:schemeClr val="bg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solidFill>
                  <a:srgbClr val="FFFF00"/>
                </a:solidFill>
                <a:latin typeface="Tahoma" pitchFamily="34" charset="0"/>
              </a:rPr>
              <a:t>Job 32:8 (ESV) </a:t>
            </a:r>
            <a:r>
              <a:rPr lang="en-US" altLang="en-US" sz="2400" baseline="30000">
                <a:solidFill>
                  <a:srgbClr val="FFFF00"/>
                </a:solidFill>
                <a:latin typeface="Tahoma" pitchFamily="34" charset="0"/>
              </a:rPr>
              <a:t>8</a:t>
            </a:r>
            <a:r>
              <a:rPr lang="en-US" altLang="en-US" sz="2400">
                <a:solidFill>
                  <a:srgbClr val="FFFF00"/>
                </a:solidFill>
                <a:latin typeface="Tahoma" pitchFamily="34" charset="0"/>
              </a:rPr>
              <a:t>    But it is the spirit in man,     the breath of the Almighty, that makes him understand. </a:t>
            </a:r>
            <a:br>
              <a:rPr lang="en-US" altLang="en-US" sz="2400">
                <a:solidFill>
                  <a:srgbClr val="FFFF00"/>
                </a:solidFill>
                <a:latin typeface="Tahoma" pitchFamily="34" charset="0"/>
              </a:rPr>
            </a:br>
            <a:endParaRPr lang="en-US" altLang="en-US" sz="2400">
              <a:solidFill>
                <a:srgbClr val="FFFF00"/>
              </a:solidFill>
              <a:latin typeface="Tahoma" pitchFamily="34" charset="0"/>
            </a:endParaRPr>
          </a:p>
        </p:txBody>
      </p:sp>
      <p:sp>
        <p:nvSpPr>
          <p:cNvPr id="36867" name="Text Box 3"/>
          <p:cNvSpPr txBox="1">
            <a:spLocks noChangeArrowheads="1"/>
          </p:cNvSpPr>
          <p:nvPr/>
        </p:nvSpPr>
        <p:spPr bwMode="auto">
          <a:xfrm>
            <a:off x="533400" y="2971800"/>
            <a:ext cx="7924800" cy="2292350"/>
          </a:xfrm>
          <a:prstGeom prst="rect">
            <a:avLst/>
          </a:prstGeom>
          <a:solidFill>
            <a:schemeClr val="tx1"/>
          </a:solidFill>
          <a:ln w="9525">
            <a:solidFill>
              <a:schemeClr val="bg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solidFill>
                  <a:srgbClr val="FFFF00"/>
                </a:solidFill>
                <a:latin typeface="Tahoma" pitchFamily="34" charset="0"/>
              </a:rPr>
              <a:t>2 Timothy 3:16 - 17 (ESV) 16All Scripture is breathed out by God and profitable for teaching, for reproof, for correction, and for training in righteousness,  17that the man of God£ may be competent, equipped for every good work. </a:t>
            </a:r>
            <a:br>
              <a:rPr lang="en-US" altLang="en-US" sz="2400">
                <a:solidFill>
                  <a:srgbClr val="FFFF00"/>
                </a:solidFill>
                <a:latin typeface="Tahoma" pitchFamily="34" charset="0"/>
              </a:rPr>
            </a:br>
            <a:endParaRPr lang="en-US" altLang="en-US" sz="2400">
              <a:solidFill>
                <a:srgbClr val="FFFF00"/>
              </a:solidFill>
              <a:latin typeface="Tahoma" pitchFamily="34" charset="0"/>
            </a:endParaRPr>
          </a:p>
        </p:txBody>
      </p:sp>
      <p:sp>
        <p:nvSpPr>
          <p:cNvPr id="36868" name="Rectangle 4"/>
          <p:cNvSpPr>
            <a:spLocks noGrp="1" noChangeArrowheads="1"/>
          </p:cNvSpPr>
          <p:nvPr>
            <p:ph type="title"/>
          </p:nvPr>
        </p:nvSpPr>
        <p:spPr/>
        <p:txBody>
          <a:bodyPr/>
          <a:lstStyle/>
          <a:p>
            <a:pPr eaLnBrk="1" hangingPunct="1"/>
            <a:r>
              <a:rPr lang="en-US" altLang="en-US" smtClean="0"/>
              <a:t>Mind of God is Revealed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8600" y="381000"/>
            <a:ext cx="8686800" cy="6219825"/>
          </a:xfrm>
          <a:prstGeom prst="rect">
            <a:avLst/>
          </a:prstGeom>
          <a:solidFill>
            <a:schemeClr val="tx1"/>
          </a:solidFill>
          <a:ln w="9525">
            <a:solidFill>
              <a:schemeClr val="bg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solidFill>
                  <a:srgbClr val="FFFF00"/>
                </a:solidFill>
                <a:latin typeface="Tahoma" pitchFamily="34" charset="0"/>
              </a:rPr>
              <a:t>1 Corinthians 2:9 - 13 (ESV) </a:t>
            </a:r>
            <a:r>
              <a:rPr lang="en-US" altLang="en-US" sz="2400" baseline="30000">
                <a:solidFill>
                  <a:srgbClr val="FFFF00"/>
                </a:solidFill>
                <a:latin typeface="Tahoma" pitchFamily="34" charset="0"/>
              </a:rPr>
              <a:t>9</a:t>
            </a:r>
            <a:r>
              <a:rPr lang="en-US" altLang="en-US" sz="2400">
                <a:solidFill>
                  <a:srgbClr val="FFFF00"/>
                </a:solidFill>
                <a:latin typeface="Tahoma" pitchFamily="34" charset="0"/>
              </a:rPr>
              <a:t>But, as it is written,    </a:t>
            </a:r>
          </a:p>
          <a:p>
            <a:pPr eaLnBrk="1" hangingPunct="1">
              <a:spcBef>
                <a:spcPct val="25000"/>
              </a:spcBef>
            </a:pPr>
            <a:r>
              <a:rPr lang="en-US" altLang="en-US" sz="2400">
                <a:solidFill>
                  <a:srgbClr val="FFFF00"/>
                </a:solidFill>
                <a:latin typeface="Tahoma" pitchFamily="34" charset="0"/>
              </a:rPr>
              <a:t>    “What no eye has seen, nor ear heard,     </a:t>
            </a:r>
          </a:p>
          <a:p>
            <a:pPr eaLnBrk="1" hangingPunct="1">
              <a:spcBef>
                <a:spcPct val="25000"/>
              </a:spcBef>
            </a:pPr>
            <a:r>
              <a:rPr lang="en-US" altLang="en-US" sz="2400">
                <a:solidFill>
                  <a:srgbClr val="FFFF00"/>
                </a:solidFill>
                <a:latin typeface="Tahoma" pitchFamily="34" charset="0"/>
              </a:rPr>
              <a:t>      nor the heart of man imagined,     </a:t>
            </a:r>
          </a:p>
          <a:p>
            <a:pPr eaLnBrk="1" hangingPunct="1">
              <a:spcBef>
                <a:spcPct val="25000"/>
              </a:spcBef>
            </a:pPr>
            <a:r>
              <a:rPr lang="en-US" altLang="en-US" sz="2400">
                <a:solidFill>
                  <a:srgbClr val="FFFF00"/>
                </a:solidFill>
                <a:latin typeface="Tahoma" pitchFamily="34" charset="0"/>
              </a:rPr>
              <a:t>      what God has prepared for those who love him”— </a:t>
            </a:r>
          </a:p>
          <a:p>
            <a:pPr eaLnBrk="1" hangingPunct="1">
              <a:spcBef>
                <a:spcPct val="50000"/>
              </a:spcBef>
            </a:pPr>
            <a:r>
              <a:rPr lang="en-US" altLang="en-US" sz="2400" baseline="30000">
                <a:solidFill>
                  <a:srgbClr val="FFFF00"/>
                </a:solidFill>
                <a:latin typeface="Tahoma" pitchFamily="34" charset="0"/>
              </a:rPr>
              <a:t>10</a:t>
            </a:r>
            <a:r>
              <a:rPr lang="en-US" altLang="en-US" sz="2400">
                <a:solidFill>
                  <a:srgbClr val="FFFF00"/>
                </a:solidFill>
                <a:latin typeface="Tahoma" pitchFamily="34" charset="0"/>
              </a:rPr>
              <a:t>these things God has revealed to us through the Spirit. For the Spirit searches everything, even the depths of God.  </a:t>
            </a:r>
          </a:p>
          <a:p>
            <a:pPr eaLnBrk="1" hangingPunct="1">
              <a:spcBef>
                <a:spcPct val="50000"/>
              </a:spcBef>
            </a:pPr>
            <a:r>
              <a:rPr lang="en-US" altLang="en-US" sz="2400" baseline="30000">
                <a:solidFill>
                  <a:srgbClr val="FFFF00"/>
                </a:solidFill>
                <a:latin typeface="Tahoma" pitchFamily="34" charset="0"/>
              </a:rPr>
              <a:t>11</a:t>
            </a:r>
            <a:r>
              <a:rPr lang="en-US" altLang="en-US" sz="2400">
                <a:solidFill>
                  <a:srgbClr val="FFFF00"/>
                </a:solidFill>
                <a:latin typeface="Tahoma" pitchFamily="34" charset="0"/>
              </a:rPr>
              <a:t>For who knows a person’s thoughts except the spirit of that person, which is in him? So also no one comprehends the thoughts of God except the Spirit of God.  </a:t>
            </a:r>
            <a:r>
              <a:rPr lang="en-US" altLang="en-US" sz="2400" baseline="30000">
                <a:solidFill>
                  <a:srgbClr val="FFFF00"/>
                </a:solidFill>
                <a:latin typeface="Tahoma" pitchFamily="34" charset="0"/>
              </a:rPr>
              <a:t>12</a:t>
            </a:r>
            <a:r>
              <a:rPr lang="en-US" altLang="en-US" sz="2400">
                <a:solidFill>
                  <a:srgbClr val="FFFF00"/>
                </a:solidFill>
                <a:latin typeface="Tahoma" pitchFamily="34" charset="0"/>
              </a:rPr>
              <a:t>Now we have received not the spirit of the world, but the Spirit who is from God, </a:t>
            </a:r>
            <a:r>
              <a:rPr lang="en-US" altLang="en-US" sz="2400" u="sng">
                <a:solidFill>
                  <a:srgbClr val="00FFFF"/>
                </a:solidFill>
                <a:latin typeface="Tahoma" pitchFamily="34" charset="0"/>
              </a:rPr>
              <a:t>that we might understand the things freely given us by God.</a:t>
            </a:r>
            <a:r>
              <a:rPr lang="en-US" altLang="en-US" sz="2400">
                <a:solidFill>
                  <a:srgbClr val="FFFF00"/>
                </a:solidFill>
                <a:latin typeface="Tahoma" pitchFamily="34" charset="0"/>
              </a:rPr>
              <a:t>  </a:t>
            </a:r>
            <a:r>
              <a:rPr lang="en-US" altLang="en-US" sz="2400" baseline="30000">
                <a:solidFill>
                  <a:srgbClr val="FFFF00"/>
                </a:solidFill>
                <a:latin typeface="Tahoma" pitchFamily="34" charset="0"/>
              </a:rPr>
              <a:t>13</a:t>
            </a:r>
            <a:r>
              <a:rPr lang="en-US" altLang="en-US" sz="2400">
                <a:solidFill>
                  <a:srgbClr val="FFFF00"/>
                </a:solidFill>
                <a:latin typeface="Tahoma" pitchFamily="34" charset="0"/>
              </a:rPr>
              <a:t>And we impart this in words not taught by human wisdom but taught by the Spirit, </a:t>
            </a:r>
            <a:r>
              <a:rPr lang="en-US" altLang="en-US" sz="2400" u="sng">
                <a:solidFill>
                  <a:srgbClr val="00FFFF"/>
                </a:solidFill>
                <a:latin typeface="Tahoma" pitchFamily="34" charset="0"/>
              </a:rPr>
              <a:t>interpreting spiritual truths to those who are spiritual.</a:t>
            </a:r>
            <a:br>
              <a:rPr lang="en-US" altLang="en-US" sz="2400" u="sng">
                <a:solidFill>
                  <a:srgbClr val="00FFFF"/>
                </a:solidFill>
                <a:latin typeface="Tahoma" pitchFamily="34" charset="0"/>
              </a:rPr>
            </a:br>
            <a:endParaRPr lang="en-US" altLang="en-US" sz="2400" u="sng">
              <a:solidFill>
                <a:srgbClr val="00FFFF"/>
              </a:solidFill>
              <a:latin typeface="Tahoma" pitchFamily="34" charset="0"/>
            </a:endParaRPr>
          </a:p>
        </p:txBody>
      </p:sp>
      <p:sp>
        <p:nvSpPr>
          <p:cNvPr id="37891" name="Text Box 3"/>
          <p:cNvSpPr txBox="1">
            <a:spLocks noChangeArrowheads="1"/>
          </p:cNvSpPr>
          <p:nvPr/>
        </p:nvSpPr>
        <p:spPr bwMode="auto">
          <a:xfrm>
            <a:off x="4724400" y="6278563"/>
            <a:ext cx="4419600" cy="5794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a:solidFill>
                  <a:srgbClr val="FFFF00"/>
                </a:solidFill>
                <a:latin typeface="Tempus Sans ITC" pitchFamily="82" charset="0"/>
              </a:rPr>
              <a:t>Lesson 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31788"/>
            <a:ext cx="9144000" cy="1676400"/>
          </a:xfrm>
          <a:solidFill>
            <a:schemeClr val="tx1"/>
          </a:solidFill>
        </p:spPr>
        <p:txBody>
          <a:bodyPr/>
          <a:lstStyle/>
          <a:p>
            <a:pPr marL="838200" indent="-838200" eaLnBrk="1" hangingPunct="1"/>
            <a:r>
              <a:rPr lang="en-US" altLang="en-US" sz="4000" smtClean="0"/>
              <a:t>What about the Lost Books of the Bible?</a:t>
            </a:r>
            <a:br>
              <a:rPr lang="en-US" altLang="en-US" sz="4000" smtClean="0"/>
            </a:br>
            <a:endParaRPr lang="en-US" altLang="en-US" sz="4000" smtClean="0"/>
          </a:p>
        </p:txBody>
      </p:sp>
      <p:pic>
        <p:nvPicPr>
          <p:cNvPr id="38915" name="Picture 3" descr="I:\How We Got the Bible - Fall 2007\Class Work Material\Writing-Clipart\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92288"/>
            <a:ext cx="5165725"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48163" name="Rectangle 3"/>
          <p:cNvSpPr>
            <a:spLocks noGrp="1" noChangeArrowheads="1"/>
          </p:cNvSpPr>
          <p:nvPr>
            <p:ph type="title"/>
          </p:nvPr>
        </p:nvSpPr>
        <p:spPr>
          <a:xfrm>
            <a:off x="685800" y="228600"/>
            <a:ext cx="7772400" cy="838200"/>
          </a:xfrm>
        </p:spPr>
        <p:txBody>
          <a:bodyPr/>
          <a:lstStyle/>
          <a:p>
            <a:pPr eaLnBrk="1" hangingPunct="1">
              <a:defRPr/>
            </a:pPr>
            <a:r>
              <a:rPr lang="en-US" sz="3200" b="1" smtClean="0">
                <a:solidFill>
                  <a:schemeClr val="tx1"/>
                </a:solidFill>
                <a:effectLst>
                  <a:outerShdw blurRad="38100" dist="38100" dir="2700000" algn="tl">
                    <a:srgbClr val="C0C0C0"/>
                  </a:outerShdw>
                </a:effectLst>
                <a:latin typeface="Comic Sans MS" pitchFamily="66" charset="0"/>
              </a:rPr>
              <a:t>Old Testament Apocrypha</a:t>
            </a:r>
            <a:br>
              <a:rPr lang="en-US" sz="3200" b="1" smtClean="0">
                <a:solidFill>
                  <a:schemeClr val="tx1"/>
                </a:solidFill>
                <a:effectLst>
                  <a:outerShdw blurRad="38100" dist="38100" dir="2700000" algn="tl">
                    <a:srgbClr val="C0C0C0"/>
                  </a:outerShdw>
                </a:effectLst>
                <a:latin typeface="Comic Sans MS" pitchFamily="66" charset="0"/>
              </a:rPr>
            </a:br>
            <a:r>
              <a:rPr lang="en-US" sz="2000" b="1" smtClean="0">
                <a:solidFill>
                  <a:schemeClr val="tx1"/>
                </a:solidFill>
                <a:effectLst>
                  <a:outerShdw blurRad="38100" dist="38100" dir="2700000" algn="tl">
                    <a:srgbClr val="C0C0C0"/>
                  </a:outerShdw>
                </a:effectLst>
                <a:latin typeface="Comic Sans MS" pitchFamily="66" charset="0"/>
              </a:rPr>
              <a:t>(or simply: Apocrypha)</a:t>
            </a:r>
            <a:endParaRPr lang="en-US" b="1" smtClean="0">
              <a:solidFill>
                <a:schemeClr val="tx1"/>
              </a:solidFill>
            </a:endParaRPr>
          </a:p>
        </p:txBody>
      </p:sp>
      <p:sp>
        <p:nvSpPr>
          <p:cNvPr id="348164" name="Rectangle 4"/>
          <p:cNvSpPr>
            <a:spLocks noGrp="1" noChangeArrowheads="1"/>
          </p:cNvSpPr>
          <p:nvPr>
            <p:ph type="body" idx="1"/>
          </p:nvPr>
        </p:nvSpPr>
        <p:spPr>
          <a:xfrm>
            <a:off x="228600" y="1371600"/>
            <a:ext cx="8610600" cy="4800600"/>
          </a:xfrm>
        </p:spPr>
        <p:txBody>
          <a:bodyPr/>
          <a:lstStyle/>
          <a:p>
            <a:pPr marL="565150" indent="-565150" eaLnBrk="1" hangingPunct="1">
              <a:lnSpc>
                <a:spcPct val="90000"/>
              </a:lnSpc>
              <a:spcBef>
                <a:spcPct val="0"/>
              </a:spcBef>
              <a:spcAft>
                <a:spcPts val="1200"/>
              </a:spcAft>
              <a:buClr>
                <a:srgbClr val="5F5F5F"/>
              </a:buClr>
              <a:buFont typeface="Wingdings" pitchFamily="2" charset="2"/>
              <a:buChar char="&amp;"/>
              <a:defRPr/>
            </a:pPr>
            <a:r>
              <a:rPr lang="en-US" sz="2800" b="1" u="sng" smtClean="0">
                <a:solidFill>
                  <a:schemeClr val="tx1"/>
                </a:solidFill>
                <a:effectLst>
                  <a:outerShdw blurRad="38100" dist="38100" dir="2700000" algn="tl">
                    <a:srgbClr val="C0C0C0"/>
                  </a:outerShdw>
                </a:effectLst>
                <a:latin typeface="QuickType Condensed" pitchFamily="34" charset="0"/>
              </a:rPr>
              <a:t>Apocrypha</a:t>
            </a:r>
            <a:r>
              <a:rPr lang="en-US" sz="2800" b="1" smtClean="0">
                <a:solidFill>
                  <a:schemeClr val="tx1"/>
                </a:solidFill>
                <a:effectLst>
                  <a:outerShdw blurRad="38100" dist="38100" dir="2700000" algn="tl">
                    <a:srgbClr val="C0C0C0"/>
                  </a:outerShdw>
                </a:effectLst>
                <a:latin typeface="QuickType Condensed" pitchFamily="34" charset="0"/>
              </a:rPr>
              <a:t>: means </a:t>
            </a:r>
            <a:r>
              <a:rPr lang="en-US" sz="2800" i="1" smtClean="0">
                <a:solidFill>
                  <a:schemeClr val="tx1"/>
                </a:solidFill>
                <a:effectLst>
                  <a:outerShdw blurRad="38100" dist="38100" dir="2700000" algn="tl">
                    <a:srgbClr val="C0C0C0"/>
                  </a:outerShdw>
                </a:effectLst>
              </a:rPr>
              <a:t>hidden</a:t>
            </a:r>
            <a:r>
              <a:rPr lang="en-US" sz="2800" b="1" smtClean="0">
                <a:solidFill>
                  <a:schemeClr val="tx1"/>
                </a:solidFill>
                <a:effectLst>
                  <a:outerShdw blurRad="38100" dist="38100" dir="2700000" algn="tl">
                    <a:srgbClr val="C0C0C0"/>
                  </a:outerShdw>
                </a:effectLst>
              </a:rPr>
              <a:t>,</a:t>
            </a:r>
            <a:r>
              <a:rPr lang="en-US" sz="2800" smtClean="0">
                <a:solidFill>
                  <a:schemeClr val="tx1"/>
                </a:solidFill>
                <a:effectLst>
                  <a:outerShdw blurRad="38100" dist="38100" dir="2700000" algn="tl">
                    <a:srgbClr val="C0C0C0"/>
                  </a:outerShdw>
                </a:effectLst>
              </a:rPr>
              <a:t> </a:t>
            </a:r>
            <a:r>
              <a:rPr lang="en-US" sz="2800" b="1" smtClean="0">
                <a:solidFill>
                  <a:schemeClr val="tx1"/>
                </a:solidFill>
                <a:effectLst>
                  <a:outerShdw blurRad="38100" dist="38100" dir="2700000" algn="tl">
                    <a:srgbClr val="C0C0C0"/>
                  </a:outerShdw>
                </a:effectLst>
                <a:latin typeface="QuickType Condensed" pitchFamily="34" charset="0"/>
              </a:rPr>
              <a:t>or at times, </a:t>
            </a:r>
            <a:r>
              <a:rPr lang="en-US" sz="2800" i="1" smtClean="0">
                <a:solidFill>
                  <a:schemeClr val="tx1"/>
                </a:solidFill>
                <a:effectLst>
                  <a:outerShdw blurRad="38100" dist="38100" dir="2700000" algn="tl">
                    <a:srgbClr val="C0C0C0"/>
                  </a:outerShdw>
                </a:effectLst>
              </a:rPr>
              <a:t>non-canonical</a:t>
            </a:r>
            <a:endParaRPr lang="en-US" sz="2800" smtClean="0">
              <a:solidFill>
                <a:schemeClr val="tx1"/>
              </a:solidFill>
              <a:effectLst>
                <a:outerShdw blurRad="38100" dist="38100" dir="2700000" algn="tl">
                  <a:srgbClr val="C0C0C0"/>
                </a:outerShdw>
              </a:effectLst>
            </a:endParaRPr>
          </a:p>
          <a:p>
            <a:pPr marL="565150" indent="-565150" eaLnBrk="1" hangingPunct="1">
              <a:lnSpc>
                <a:spcPct val="90000"/>
              </a:lnSpc>
              <a:spcBef>
                <a:spcPct val="0"/>
              </a:spcBef>
              <a:spcAft>
                <a:spcPts val="1200"/>
              </a:spcAft>
              <a:buClr>
                <a:srgbClr val="5F5F5F"/>
              </a:buClr>
              <a:buFont typeface="Wingdings" pitchFamily="2" charset="2"/>
              <a:buChar char="&amp;"/>
              <a:defRPr/>
            </a:pPr>
            <a:r>
              <a:rPr lang="en-US" sz="2800" b="1" u="sng" smtClean="0">
                <a:solidFill>
                  <a:schemeClr val="tx1"/>
                </a:solidFill>
                <a:effectLst>
                  <a:outerShdw blurRad="38100" dist="38100" dir="2700000" algn="tl">
                    <a:srgbClr val="C0C0C0"/>
                  </a:outerShdw>
                </a:effectLst>
                <a:latin typeface="QuickType Condensed" pitchFamily="34" charset="0"/>
              </a:rPr>
              <a:t>Catholic Bible</a:t>
            </a:r>
            <a:r>
              <a:rPr lang="en-US" sz="2800" b="1" smtClean="0">
                <a:solidFill>
                  <a:schemeClr val="tx1"/>
                </a:solidFill>
                <a:effectLst>
                  <a:outerShdw blurRad="38100" dist="38100" dir="2700000" algn="tl">
                    <a:srgbClr val="C0C0C0"/>
                  </a:outerShdw>
                </a:effectLst>
                <a:latin typeface="QuickType Condensed" pitchFamily="34" charset="0"/>
              </a:rPr>
              <a:t> includes </a:t>
            </a:r>
            <a:r>
              <a:rPr lang="en-US" sz="2800" b="1" u="sng" smtClean="0">
                <a:solidFill>
                  <a:schemeClr val="tx1"/>
                </a:solidFill>
                <a:effectLst>
                  <a:outerShdw blurRad="38100" dist="38100" dir="2700000" algn="tl">
                    <a:srgbClr val="C0C0C0"/>
                  </a:outerShdw>
                </a:effectLst>
                <a:latin typeface="QuickType Condensed" pitchFamily="34" charset="0"/>
              </a:rPr>
              <a:t>all but</a:t>
            </a:r>
            <a:r>
              <a:rPr lang="en-US" sz="2800" b="1" smtClean="0">
                <a:solidFill>
                  <a:schemeClr val="tx1"/>
                </a:solidFill>
                <a:effectLst>
                  <a:outerShdw blurRad="38100" dist="38100" dir="2700000" algn="tl">
                    <a:srgbClr val="C0C0C0"/>
                  </a:outerShdw>
                </a:effectLst>
                <a:latin typeface="QuickType Condensed" pitchFamily="34" charset="0"/>
              </a:rPr>
              <a:t> </a:t>
            </a:r>
            <a:r>
              <a:rPr lang="en-US" sz="2800" i="1" smtClean="0">
                <a:solidFill>
                  <a:schemeClr val="tx1"/>
                </a:solidFill>
                <a:effectLst>
                  <a:outerShdw blurRad="38100" dist="38100" dir="2700000" algn="tl">
                    <a:srgbClr val="C0C0C0"/>
                  </a:outerShdw>
                </a:effectLst>
              </a:rPr>
              <a:t>I &amp; II Esdras</a:t>
            </a:r>
            <a:r>
              <a:rPr lang="en-US" sz="2800" b="1" smtClean="0">
                <a:solidFill>
                  <a:schemeClr val="tx1"/>
                </a:solidFill>
                <a:effectLst>
                  <a:outerShdw blurRad="38100" dist="38100" dir="2700000" algn="tl">
                    <a:srgbClr val="C0C0C0"/>
                  </a:outerShdw>
                </a:effectLst>
                <a:latin typeface="QuickType Condensed" pitchFamily="34" charset="0"/>
              </a:rPr>
              <a:t> and </a:t>
            </a:r>
            <a:r>
              <a:rPr lang="en-US" sz="2800" i="1" smtClean="0">
                <a:solidFill>
                  <a:schemeClr val="tx1"/>
                </a:solidFill>
                <a:effectLst>
                  <a:outerShdw blurRad="38100" dist="38100" dir="2700000" algn="tl">
                    <a:srgbClr val="C0C0C0"/>
                  </a:outerShdw>
                </a:effectLst>
              </a:rPr>
              <a:t>Tobit</a:t>
            </a:r>
            <a:endParaRPr lang="en-US" sz="2800" smtClean="0">
              <a:solidFill>
                <a:schemeClr val="tx1"/>
              </a:solidFill>
              <a:effectLst>
                <a:outerShdw blurRad="38100" dist="38100" dir="2700000" algn="tl">
                  <a:srgbClr val="C0C0C0"/>
                </a:outerShdw>
              </a:effectLst>
            </a:endParaRPr>
          </a:p>
          <a:p>
            <a:pPr marL="565150" indent="-565150" eaLnBrk="1" hangingPunct="1">
              <a:lnSpc>
                <a:spcPct val="90000"/>
              </a:lnSpc>
              <a:spcBef>
                <a:spcPct val="0"/>
              </a:spcBef>
              <a:spcAft>
                <a:spcPts val="1200"/>
              </a:spcAft>
              <a:buClr>
                <a:srgbClr val="5F5F5F"/>
              </a:buClr>
              <a:buFont typeface="Wingdings" pitchFamily="2" charset="2"/>
              <a:buChar char="&amp;"/>
              <a:defRPr/>
            </a:pPr>
            <a:r>
              <a:rPr lang="en-US" sz="2800" b="1" smtClean="0">
                <a:solidFill>
                  <a:schemeClr val="tx1"/>
                </a:solidFill>
                <a:effectLst>
                  <a:outerShdw blurRad="38100" dist="38100" dir="2700000" algn="tl">
                    <a:srgbClr val="C0C0C0"/>
                  </a:outerShdw>
                </a:effectLst>
                <a:latin typeface="QuickType Condensed" pitchFamily="34" charset="0"/>
              </a:rPr>
              <a:t>LXX includes all but </a:t>
            </a:r>
            <a:r>
              <a:rPr lang="en-US" sz="2800" i="1" smtClean="0">
                <a:solidFill>
                  <a:schemeClr val="tx1"/>
                </a:solidFill>
                <a:effectLst>
                  <a:outerShdw blurRad="38100" dist="38100" dir="2700000" algn="tl">
                    <a:srgbClr val="C0C0C0"/>
                  </a:outerShdw>
                </a:effectLst>
              </a:rPr>
              <a:t>II Esdras</a:t>
            </a:r>
            <a:endParaRPr lang="en-US" sz="2800" smtClean="0">
              <a:solidFill>
                <a:schemeClr val="tx1"/>
              </a:solidFill>
              <a:effectLst>
                <a:outerShdw blurRad="38100" dist="38100" dir="2700000" algn="tl">
                  <a:srgbClr val="C0C0C0"/>
                </a:outerShdw>
              </a:effectLst>
            </a:endParaRPr>
          </a:p>
          <a:p>
            <a:pPr marL="565150" indent="-565150" eaLnBrk="1" hangingPunct="1">
              <a:lnSpc>
                <a:spcPct val="90000"/>
              </a:lnSpc>
              <a:spcBef>
                <a:spcPct val="0"/>
              </a:spcBef>
              <a:spcAft>
                <a:spcPts val="1200"/>
              </a:spcAft>
              <a:buClr>
                <a:srgbClr val="5F5F5F"/>
              </a:buClr>
              <a:buFont typeface="Wingdings" pitchFamily="2" charset="2"/>
              <a:buChar char="&amp;"/>
              <a:defRPr/>
            </a:pPr>
            <a:r>
              <a:rPr lang="en-US" sz="2800" b="1" smtClean="0">
                <a:solidFill>
                  <a:schemeClr val="tx1"/>
                </a:solidFill>
                <a:effectLst>
                  <a:outerShdw blurRad="38100" dist="38100" dir="2700000" algn="tl">
                    <a:srgbClr val="C0C0C0"/>
                  </a:outerShdw>
                </a:effectLst>
                <a:latin typeface="QuickType Condensed" pitchFamily="34" charset="0"/>
              </a:rPr>
              <a:t>The Apocrypha fall into the following four general categories:</a:t>
            </a:r>
          </a:p>
          <a:p>
            <a:pPr marL="965200" lvl="1" eaLnBrk="1" hangingPunct="1">
              <a:lnSpc>
                <a:spcPct val="90000"/>
              </a:lnSpc>
              <a:spcBef>
                <a:spcPct val="0"/>
              </a:spcBef>
              <a:spcAft>
                <a:spcPts val="300"/>
              </a:spcAft>
              <a:buFont typeface="Wingdings" pitchFamily="2" charset="2"/>
              <a:buChar char=""/>
              <a:defRPr/>
            </a:pPr>
            <a:r>
              <a:rPr lang="en-US" b="1" smtClean="0">
                <a:solidFill>
                  <a:schemeClr val="tx1"/>
                </a:solidFill>
                <a:effectLst>
                  <a:outerShdw blurRad="38100" dist="38100" dir="2700000" algn="tl">
                    <a:srgbClr val="C0C0C0"/>
                  </a:outerShdw>
                </a:effectLst>
                <a:latin typeface="QuickType Condensed" pitchFamily="34" charset="0"/>
              </a:rPr>
              <a:t>Historic</a:t>
            </a:r>
          </a:p>
          <a:p>
            <a:pPr marL="965200" lvl="1" eaLnBrk="1" hangingPunct="1">
              <a:lnSpc>
                <a:spcPct val="90000"/>
              </a:lnSpc>
              <a:spcBef>
                <a:spcPct val="0"/>
              </a:spcBef>
              <a:spcAft>
                <a:spcPts val="300"/>
              </a:spcAft>
              <a:buFont typeface="Wingdings" pitchFamily="2" charset="2"/>
              <a:buChar char=""/>
              <a:defRPr/>
            </a:pPr>
            <a:r>
              <a:rPr lang="en-US" b="1" smtClean="0">
                <a:solidFill>
                  <a:schemeClr val="tx1"/>
                </a:solidFill>
                <a:effectLst>
                  <a:outerShdw blurRad="38100" dist="38100" dir="2700000" algn="tl">
                    <a:srgbClr val="C0C0C0"/>
                  </a:outerShdw>
                </a:effectLst>
                <a:latin typeface="QuickType Condensed" pitchFamily="34" charset="0"/>
              </a:rPr>
              <a:t>Prophetic</a:t>
            </a:r>
          </a:p>
          <a:p>
            <a:pPr marL="965200" lvl="1" eaLnBrk="1" hangingPunct="1">
              <a:lnSpc>
                <a:spcPct val="90000"/>
              </a:lnSpc>
              <a:spcBef>
                <a:spcPct val="0"/>
              </a:spcBef>
              <a:spcAft>
                <a:spcPts val="300"/>
              </a:spcAft>
              <a:buFont typeface="Wingdings" pitchFamily="2" charset="2"/>
              <a:buChar char=""/>
              <a:defRPr/>
            </a:pPr>
            <a:r>
              <a:rPr lang="en-US" b="1" smtClean="0">
                <a:solidFill>
                  <a:schemeClr val="tx1"/>
                </a:solidFill>
                <a:effectLst>
                  <a:outerShdw blurRad="38100" dist="38100" dir="2700000" algn="tl">
                    <a:srgbClr val="C0C0C0"/>
                  </a:outerShdw>
                </a:effectLst>
                <a:latin typeface="QuickType Condensed" pitchFamily="34" charset="0"/>
              </a:rPr>
              <a:t>Ethical</a:t>
            </a:r>
          </a:p>
          <a:p>
            <a:pPr marL="965200" lvl="1" eaLnBrk="1" hangingPunct="1">
              <a:lnSpc>
                <a:spcPct val="90000"/>
              </a:lnSpc>
              <a:spcBef>
                <a:spcPct val="0"/>
              </a:spcBef>
              <a:spcAft>
                <a:spcPts val="300"/>
              </a:spcAft>
              <a:buFont typeface="Wingdings" pitchFamily="2" charset="2"/>
              <a:buChar char=""/>
              <a:defRPr/>
            </a:pPr>
            <a:r>
              <a:rPr lang="en-US" b="1" smtClean="0">
                <a:solidFill>
                  <a:schemeClr val="tx1"/>
                </a:solidFill>
                <a:effectLst>
                  <a:outerShdw blurRad="38100" dist="38100" dir="2700000" algn="tl">
                    <a:srgbClr val="C0C0C0"/>
                  </a:outerShdw>
                </a:effectLst>
                <a:latin typeface="QuickType Condensed" pitchFamily="34" charset="0"/>
              </a:rPr>
              <a:t>Legendary</a:t>
            </a:r>
            <a:endParaRPr lang="en-US" b="1"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49187" name="Rectangle 3"/>
          <p:cNvSpPr>
            <a:spLocks noGrp="1" noChangeArrowheads="1"/>
          </p:cNvSpPr>
          <p:nvPr>
            <p:ph type="title"/>
          </p:nvPr>
        </p:nvSpPr>
        <p:spPr>
          <a:xfrm>
            <a:off x="685800" y="76200"/>
            <a:ext cx="7848600" cy="990600"/>
          </a:xfrm>
        </p:spPr>
        <p:txBody>
          <a:bodyPr/>
          <a:lstStyle/>
          <a:p>
            <a:pPr eaLnBrk="1" hangingPunct="1">
              <a:defRPr/>
            </a:pPr>
            <a:r>
              <a:rPr lang="en-US" sz="3600" b="1" smtClean="0">
                <a:solidFill>
                  <a:srgbClr val="1C1C1C"/>
                </a:solidFill>
                <a:effectLst>
                  <a:outerShdw blurRad="38100" dist="38100" dir="2700000" algn="tl">
                    <a:srgbClr val="C0C0C0"/>
                  </a:outerShdw>
                </a:effectLst>
                <a:latin typeface="Comic Sans MS" pitchFamily="66" charset="0"/>
              </a:rPr>
              <a:t>Pseudepigrapha</a:t>
            </a:r>
            <a:br>
              <a:rPr lang="en-US" sz="3600" b="1" smtClean="0">
                <a:solidFill>
                  <a:srgbClr val="1C1C1C"/>
                </a:solidFill>
                <a:effectLst>
                  <a:outerShdw blurRad="38100" dist="38100" dir="2700000" algn="tl">
                    <a:srgbClr val="C0C0C0"/>
                  </a:outerShdw>
                </a:effectLst>
                <a:latin typeface="Comic Sans MS" pitchFamily="66" charset="0"/>
              </a:rPr>
            </a:br>
            <a:r>
              <a:rPr lang="en-US" sz="2800" b="1" smtClean="0">
                <a:solidFill>
                  <a:srgbClr val="1C1C1C"/>
                </a:solidFill>
                <a:effectLst>
                  <a:outerShdw blurRad="38100" dist="38100" dir="2700000" algn="tl">
                    <a:srgbClr val="C0C0C0"/>
                  </a:outerShdw>
                </a:effectLst>
                <a:latin typeface="Comic Sans MS" pitchFamily="66" charset="0"/>
              </a:rPr>
              <a:t> </a:t>
            </a:r>
            <a:r>
              <a:rPr lang="en-US" sz="2800" smtClean="0">
                <a:solidFill>
                  <a:srgbClr val="1C1C1C"/>
                </a:solidFill>
                <a:effectLst>
                  <a:outerShdw blurRad="38100" dist="38100" dir="2700000" algn="tl">
                    <a:srgbClr val="C0C0C0"/>
                  </a:outerShdw>
                </a:effectLst>
                <a:latin typeface="Comic Sans MS" pitchFamily="66" charset="0"/>
              </a:rPr>
              <a:t>(soo’ d</a:t>
            </a:r>
            <a:r>
              <a:rPr lang="en-US" sz="2800" smtClean="0">
                <a:solidFill>
                  <a:srgbClr val="1C1C1C"/>
                </a:solidFill>
                <a:effectLst>
                  <a:outerShdw blurRad="38100" dist="38100" dir="2700000" algn="tl">
                    <a:srgbClr val="C0C0C0"/>
                  </a:outerShdw>
                </a:effectLst>
                <a:latin typeface="Bookshelf Symbol 1" pitchFamily="34" charset="0"/>
              </a:rPr>
              <a:t>e</a:t>
            </a:r>
            <a:r>
              <a:rPr lang="en-US" sz="2800" smtClean="0">
                <a:solidFill>
                  <a:srgbClr val="1C1C1C"/>
                </a:solidFill>
                <a:effectLst>
                  <a:outerShdw blurRad="38100" dist="38100" dir="2700000" algn="tl">
                    <a:srgbClr val="C0C0C0"/>
                  </a:outerShdw>
                </a:effectLst>
                <a:latin typeface="Comic Sans MS" pitchFamily="66" charset="0"/>
              </a:rPr>
              <a:t>-pig’ r</a:t>
            </a:r>
            <a:r>
              <a:rPr lang="en-US" sz="2800" smtClean="0">
                <a:solidFill>
                  <a:srgbClr val="1C1C1C"/>
                </a:solidFill>
                <a:effectLst>
                  <a:outerShdw blurRad="38100" dist="38100" dir="2700000" algn="tl">
                    <a:srgbClr val="C0C0C0"/>
                  </a:outerShdw>
                </a:effectLst>
                <a:latin typeface="Bookshelf Symbol 1" pitchFamily="34" charset="0"/>
              </a:rPr>
              <a:t>e</a:t>
            </a:r>
            <a:r>
              <a:rPr lang="en-US" sz="2800" smtClean="0">
                <a:solidFill>
                  <a:srgbClr val="1C1C1C"/>
                </a:solidFill>
                <a:effectLst>
                  <a:outerShdw blurRad="38100" dist="38100" dir="2700000" algn="tl">
                    <a:srgbClr val="C0C0C0"/>
                  </a:outerShdw>
                </a:effectLst>
                <a:latin typeface="Comic Sans MS" pitchFamily="66" charset="0"/>
              </a:rPr>
              <a:t>-f</a:t>
            </a:r>
            <a:r>
              <a:rPr lang="en-US" sz="2800" smtClean="0">
                <a:solidFill>
                  <a:srgbClr val="1C1C1C"/>
                </a:solidFill>
                <a:effectLst>
                  <a:outerShdw blurRad="38100" dist="38100" dir="2700000" algn="tl">
                    <a:srgbClr val="C0C0C0"/>
                  </a:outerShdw>
                </a:effectLst>
                <a:latin typeface="Bookshelf Symbol 1" pitchFamily="34" charset="0"/>
              </a:rPr>
              <a:t>e</a:t>
            </a:r>
            <a:r>
              <a:rPr lang="en-US" sz="2800" smtClean="0">
                <a:solidFill>
                  <a:srgbClr val="1C1C1C"/>
                </a:solidFill>
                <a:effectLst>
                  <a:outerShdw blurRad="38100" dist="38100" dir="2700000" algn="tl">
                    <a:srgbClr val="C0C0C0"/>
                  </a:outerShdw>
                </a:effectLst>
                <a:latin typeface="Comic Sans MS" pitchFamily="66" charset="0"/>
              </a:rPr>
              <a:t>)</a:t>
            </a:r>
            <a:endParaRPr lang="en-US" sz="3600" b="1" smtClean="0">
              <a:solidFill>
                <a:schemeClr val="tx1"/>
              </a:solidFill>
              <a:effectLst>
                <a:outerShdw blurRad="38100" dist="38100" dir="2700000" algn="tl">
                  <a:srgbClr val="C0C0C0"/>
                </a:outerShdw>
              </a:effectLst>
              <a:latin typeface="Comic Sans MS" pitchFamily="66" charset="0"/>
            </a:endParaRPr>
          </a:p>
        </p:txBody>
      </p:sp>
      <p:sp>
        <p:nvSpPr>
          <p:cNvPr id="349188" name="Text Box 4"/>
          <p:cNvSpPr txBox="1">
            <a:spLocks noChangeArrowheads="1"/>
          </p:cNvSpPr>
          <p:nvPr/>
        </p:nvSpPr>
        <p:spPr bwMode="auto">
          <a:xfrm>
            <a:off x="228600" y="1352550"/>
            <a:ext cx="8610600" cy="4514850"/>
          </a:xfrm>
          <a:prstGeom prst="rect">
            <a:avLst/>
          </a:prstGeom>
          <a:noFill/>
          <a:ln w="9525">
            <a:noFill/>
            <a:miter lim="800000"/>
            <a:headEnd/>
            <a:tailEnd/>
          </a:ln>
          <a:effectLst/>
        </p:spPr>
        <p:txBody>
          <a:bodyPr>
            <a:spAutoFit/>
          </a:bodyPr>
          <a:lstStyle/>
          <a:p>
            <a:pPr marL="461963" indent="-461963" algn="just" eaLnBrk="0" hangingPunct="0">
              <a:spcBef>
                <a:spcPct val="50000"/>
              </a:spcBef>
              <a:defRPr/>
            </a:pPr>
            <a:r>
              <a:rPr lang="en-US" sz="2800" b="1">
                <a:solidFill>
                  <a:srgbClr val="1C1C1C"/>
                </a:solidFill>
                <a:effectLst>
                  <a:outerShdw blurRad="38100" dist="38100" dir="2700000" algn="tl">
                    <a:srgbClr val="C0C0C0"/>
                  </a:outerShdw>
                </a:effectLst>
                <a:latin typeface="Comic Sans MS" pitchFamily="66" charset="0"/>
              </a:rPr>
              <a:t>1.	Certain writings other than the canonical books and the Apocrypha </a:t>
            </a:r>
            <a:r>
              <a:rPr lang="en-US" sz="2800" b="1">
                <a:solidFill>
                  <a:srgbClr val="008000"/>
                </a:solidFill>
                <a:effectLst>
                  <a:outerShdw blurRad="38100" dist="38100" dir="2700000" algn="tl">
                    <a:srgbClr val="C0C0C0"/>
                  </a:outerShdw>
                </a:effectLst>
                <a:latin typeface="Comic Sans MS" pitchFamily="66" charset="0"/>
              </a:rPr>
              <a:t>professing</a:t>
            </a:r>
            <a:r>
              <a:rPr lang="en-US" sz="2800" b="1">
                <a:solidFill>
                  <a:srgbClr val="1C1C1C"/>
                </a:solidFill>
                <a:effectLst>
                  <a:outerShdw blurRad="38100" dist="38100" dir="2700000" algn="tl">
                    <a:srgbClr val="C0C0C0"/>
                  </a:outerShdw>
                </a:effectLst>
                <a:latin typeface="Comic Sans MS" pitchFamily="66" charset="0"/>
              </a:rPr>
              <a:t> to be Biblical in character.</a:t>
            </a:r>
          </a:p>
          <a:p>
            <a:pPr marL="461963" indent="-461963" algn="just" eaLnBrk="0" hangingPunct="0">
              <a:spcBef>
                <a:spcPct val="50000"/>
              </a:spcBef>
              <a:defRPr/>
            </a:pPr>
            <a:r>
              <a:rPr lang="en-US" sz="2800" b="1">
                <a:solidFill>
                  <a:srgbClr val="1C1C1C"/>
                </a:solidFill>
                <a:effectLst>
                  <a:outerShdw blurRad="38100" dist="38100" dir="2700000" algn="tl">
                    <a:srgbClr val="C0C0C0"/>
                  </a:outerShdw>
                </a:effectLst>
                <a:latin typeface="Comic Sans MS" pitchFamily="66" charset="0"/>
              </a:rPr>
              <a:t>2.	Gk, of </a:t>
            </a:r>
            <a:r>
              <a:rPr lang="en-US" sz="2800" b="1" i="1">
                <a:solidFill>
                  <a:srgbClr val="1C1C1C"/>
                </a:solidFill>
                <a:effectLst>
                  <a:outerShdw blurRad="38100" dist="38100" dir="2700000" algn="tl">
                    <a:srgbClr val="C0C0C0"/>
                  </a:outerShdw>
                </a:effectLst>
                <a:latin typeface="Comic Sans MS" pitchFamily="66" charset="0"/>
              </a:rPr>
              <a:t>pseudepígraphos</a:t>
            </a:r>
            <a:r>
              <a:rPr lang="en-US" sz="2800" b="1">
                <a:solidFill>
                  <a:srgbClr val="1C1C1C"/>
                </a:solidFill>
                <a:effectLst>
                  <a:outerShdw blurRad="38100" dist="38100" dir="2700000" algn="tl">
                    <a:srgbClr val="C0C0C0"/>
                  </a:outerShdw>
                </a:effectLst>
                <a:latin typeface="Comic Sans MS" pitchFamily="66" charset="0"/>
              </a:rPr>
              <a:t> </a:t>
            </a:r>
            <a:r>
              <a:rPr lang="en-US" sz="2800" b="1">
                <a:solidFill>
                  <a:srgbClr val="008000"/>
                </a:solidFill>
                <a:effectLst>
                  <a:outerShdw blurRad="38100" dist="38100" dir="2700000" algn="tl">
                    <a:srgbClr val="C0C0C0"/>
                  </a:outerShdw>
                </a:effectLst>
                <a:latin typeface="Comic Sans MS" pitchFamily="66" charset="0"/>
              </a:rPr>
              <a:t>falsely inscribed</a:t>
            </a:r>
            <a:r>
              <a:rPr lang="en-US" sz="2800" b="1">
                <a:solidFill>
                  <a:srgbClr val="1C1C1C"/>
                </a:solidFill>
                <a:effectLst>
                  <a:outerShdw blurRad="38100" dist="38100" dir="2700000" algn="tl">
                    <a:srgbClr val="C0C0C0"/>
                  </a:outerShdw>
                </a:effectLst>
                <a:latin typeface="Comic Sans MS" pitchFamily="66" charset="0"/>
              </a:rPr>
              <a:t>, bearing a false title.  From </a:t>
            </a:r>
            <a:r>
              <a:rPr lang="en-US" sz="2400" b="1">
                <a:solidFill>
                  <a:srgbClr val="1C1C1C"/>
                </a:solidFill>
                <a:effectLst>
                  <a:outerShdw blurRad="38100" dist="38100" dir="2700000" algn="tl">
                    <a:srgbClr val="C0C0C0"/>
                  </a:outerShdw>
                </a:effectLst>
                <a:latin typeface="Comic Sans MS" pitchFamily="66" charset="0"/>
              </a:rPr>
              <a:t>PSEUD</a:t>
            </a:r>
            <a:r>
              <a:rPr lang="en-US" sz="2800" b="1">
                <a:solidFill>
                  <a:srgbClr val="1C1C1C"/>
                </a:solidFill>
                <a:effectLst>
                  <a:outerShdw blurRad="38100" dist="38100" dir="2700000" algn="tl">
                    <a:srgbClr val="C0C0C0"/>
                  </a:outerShdw>
                </a:effectLst>
                <a:latin typeface="Comic Sans MS" pitchFamily="66" charset="0"/>
              </a:rPr>
              <a:t> (a person of fatuously intellectual, artistic or social pretentions) </a:t>
            </a:r>
            <a:r>
              <a:rPr lang="en-US" sz="3200" b="1">
                <a:solidFill>
                  <a:srgbClr val="1C1C1C"/>
                </a:solidFill>
                <a:effectLst>
                  <a:outerShdw blurRad="38100" dist="38100" dir="2700000" algn="tl">
                    <a:srgbClr val="C0C0C0"/>
                  </a:outerShdw>
                </a:effectLst>
                <a:latin typeface="Comic Sans MS" pitchFamily="66" charset="0"/>
              </a:rPr>
              <a:t>+</a:t>
            </a:r>
            <a:r>
              <a:rPr lang="en-US" sz="2800" b="1">
                <a:solidFill>
                  <a:srgbClr val="1C1C1C"/>
                </a:solidFill>
                <a:effectLst>
                  <a:outerShdw blurRad="38100" dist="38100" dir="2700000" algn="tl">
                    <a:srgbClr val="C0C0C0"/>
                  </a:outerShdw>
                </a:effectLst>
                <a:latin typeface="Comic Sans MS" pitchFamily="66" charset="0"/>
              </a:rPr>
              <a:t> </a:t>
            </a:r>
            <a:r>
              <a:rPr lang="en-US" sz="2400" b="1">
                <a:solidFill>
                  <a:srgbClr val="1C1C1C"/>
                </a:solidFill>
                <a:effectLst>
                  <a:outerShdw blurRad="38100" dist="38100" dir="2700000" algn="tl">
                    <a:srgbClr val="C0C0C0"/>
                  </a:outerShdw>
                </a:effectLst>
                <a:latin typeface="Comic Sans MS" pitchFamily="66" charset="0"/>
              </a:rPr>
              <a:t>EPIGRAPH</a:t>
            </a:r>
            <a:r>
              <a:rPr lang="en-US" sz="2800" b="1">
                <a:solidFill>
                  <a:srgbClr val="1C1C1C"/>
                </a:solidFill>
                <a:effectLst>
                  <a:outerShdw blurRad="38100" dist="38100" dir="2700000" algn="tl">
                    <a:srgbClr val="C0C0C0"/>
                  </a:outerShdw>
                </a:effectLst>
                <a:latin typeface="Comic Sans MS" pitchFamily="66" charset="0"/>
              </a:rPr>
              <a:t> (an inscription, esp. on a building, statue or the like).</a:t>
            </a:r>
          </a:p>
          <a:p>
            <a:pPr marL="461963" indent="-461963" algn="just" eaLnBrk="0" hangingPunct="0">
              <a:spcBef>
                <a:spcPct val="50000"/>
              </a:spcBef>
              <a:defRPr/>
            </a:pPr>
            <a:r>
              <a:rPr lang="en-US" sz="3200" b="1">
                <a:solidFill>
                  <a:srgbClr val="008000"/>
                </a:solidFill>
                <a:effectLst>
                  <a:outerShdw blurRad="38100" dist="38100" dir="2700000" algn="tl">
                    <a:srgbClr val="C0C0C0"/>
                  </a:outerShdw>
                </a:effectLst>
                <a:latin typeface="Monotype Sorts" pitchFamily="2" charset="2"/>
              </a:rPr>
              <a:t>í</a:t>
            </a:r>
            <a:r>
              <a:rPr lang="en-US" sz="3200">
                <a:solidFill>
                  <a:srgbClr val="008000"/>
                </a:solidFill>
                <a:latin typeface="Comic Sans MS" pitchFamily="66" charset="0"/>
              </a:rPr>
              <a:t>  </a:t>
            </a:r>
            <a:r>
              <a:rPr lang="en-US" sz="2800" b="1">
                <a:solidFill>
                  <a:srgbClr val="1C1C1C"/>
                </a:solidFill>
                <a:effectLst>
                  <a:outerShdw blurRad="38100" dist="38100" dir="2700000" algn="tl">
                    <a:srgbClr val="C0C0C0"/>
                  </a:outerShdw>
                </a:effectLst>
                <a:latin typeface="Comic Sans MS" pitchFamily="66" charset="0"/>
              </a:rPr>
              <a:t>Pretentious inscriptions..</a:t>
            </a:r>
            <a:endParaRPr lang="en-US" sz="2800">
              <a:latin typeface="Monotype Sorts" pitchFamily="2" charset="2"/>
            </a:endParaRPr>
          </a:p>
        </p:txBody>
      </p:sp>
      <p:sp>
        <p:nvSpPr>
          <p:cNvPr id="40965" name="Text Box 5"/>
          <p:cNvSpPr txBox="1">
            <a:spLocks noChangeArrowheads="1"/>
          </p:cNvSpPr>
          <p:nvPr/>
        </p:nvSpPr>
        <p:spPr bwMode="auto">
          <a:xfrm>
            <a:off x="2743200" y="63246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altLang="en-US" sz="1400" b="1"/>
              <a:t>Random House Webster’s College Dictionary - ISBN 0-679-41420-7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a:solidFill>
            <a:schemeClr val="tx1"/>
          </a:solidFill>
        </p:spPr>
        <p:txBody>
          <a:bodyPr/>
          <a:lstStyle/>
          <a:p>
            <a:pPr marL="838200" indent="-838200" eaLnBrk="1" hangingPunct="1"/>
            <a:r>
              <a:rPr lang="en-US" altLang="en-US" sz="4000" smtClean="0"/>
              <a:t>How did the Bible come into being?</a:t>
            </a:r>
            <a:br>
              <a:rPr lang="en-US" altLang="en-US" sz="4000" smtClean="0"/>
            </a:br>
            <a:endParaRPr lang="en-US" altLang="en-US" sz="4000" smtClean="0"/>
          </a:p>
        </p:txBody>
      </p:sp>
      <p:pic>
        <p:nvPicPr>
          <p:cNvPr id="41987" name="Picture 3" descr="http://razorland55.free.fr/friend01/Question_Mar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1385888"/>
            <a:ext cx="4652962"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76200"/>
            <a:ext cx="9144000" cy="1143000"/>
          </a:xfrm>
          <a:solidFill>
            <a:schemeClr val="tx2"/>
          </a:solidFill>
        </p:spPr>
        <p:txBody>
          <a:bodyPr/>
          <a:lstStyle/>
          <a:p>
            <a:pPr eaLnBrk="1" hangingPunct="1">
              <a:defRPr/>
            </a:pPr>
            <a:r>
              <a:rPr lang="en-US" smtClean="0">
                <a:effectLst>
                  <a:outerShdw blurRad="38100" dist="38100" dir="2700000" algn="tl">
                    <a:srgbClr val="808080"/>
                  </a:outerShdw>
                </a:effectLst>
              </a:rPr>
              <a:t>From Autograph to Manuscripts</a:t>
            </a:r>
          </a:p>
        </p:txBody>
      </p:sp>
      <p:pic>
        <p:nvPicPr>
          <p:cNvPr id="43011" name="Picture 3" descr="John Writing-p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1333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381000" y="1143000"/>
            <a:ext cx="1447800" cy="1803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Original Gospel, Epistles and Revelation written on Papyrus &amp; Lost</a:t>
            </a:r>
          </a:p>
        </p:txBody>
      </p:sp>
      <p:pic>
        <p:nvPicPr>
          <p:cNvPr id="43013" name="Picture 5"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716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622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descr="sc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715000"/>
            <a:ext cx="1066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AutoShape 10"/>
          <p:cNvSpPr>
            <a:spLocks/>
          </p:cNvSpPr>
          <p:nvPr/>
        </p:nvSpPr>
        <p:spPr bwMode="auto">
          <a:xfrm>
            <a:off x="1981200" y="1524000"/>
            <a:ext cx="609600" cy="4953000"/>
          </a:xfrm>
          <a:prstGeom prst="leftBrace">
            <a:avLst>
              <a:gd name="adj1" fmla="val 67708"/>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43019" name="Picture 11"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192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2"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6002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3" descr="scrol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05000"/>
            <a:ext cx="609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8674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15"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4384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6"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8194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7"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052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8"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862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9" descr="scrol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191000"/>
            <a:ext cx="609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20" descr="scro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72000"/>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21"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9530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22" descr="scrol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257800"/>
            <a:ext cx="609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1" name="AutoShape 23"/>
          <p:cNvSpPr>
            <a:spLocks/>
          </p:cNvSpPr>
          <p:nvPr/>
        </p:nvSpPr>
        <p:spPr bwMode="auto">
          <a:xfrm>
            <a:off x="3886200" y="1295400"/>
            <a:ext cx="381000" cy="990600"/>
          </a:xfrm>
          <a:prstGeom prst="leftBrace">
            <a:avLst>
              <a:gd name="adj1" fmla="val 21667"/>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3032" name="AutoShape 24"/>
          <p:cNvSpPr>
            <a:spLocks/>
          </p:cNvSpPr>
          <p:nvPr/>
        </p:nvSpPr>
        <p:spPr bwMode="auto">
          <a:xfrm>
            <a:off x="3886200" y="2514600"/>
            <a:ext cx="381000" cy="838200"/>
          </a:xfrm>
          <a:prstGeom prst="leftBrace">
            <a:avLst>
              <a:gd name="adj1" fmla="val 18333"/>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3033" name="AutoShape 25"/>
          <p:cNvSpPr>
            <a:spLocks/>
          </p:cNvSpPr>
          <p:nvPr/>
        </p:nvSpPr>
        <p:spPr bwMode="auto">
          <a:xfrm>
            <a:off x="3733800" y="3657600"/>
            <a:ext cx="381000" cy="838200"/>
          </a:xfrm>
          <a:prstGeom prst="leftBrace">
            <a:avLst>
              <a:gd name="adj1" fmla="val 18333"/>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3034" name="AutoShape 26"/>
          <p:cNvSpPr>
            <a:spLocks/>
          </p:cNvSpPr>
          <p:nvPr/>
        </p:nvSpPr>
        <p:spPr bwMode="auto">
          <a:xfrm>
            <a:off x="3733800" y="4724400"/>
            <a:ext cx="381000" cy="838200"/>
          </a:xfrm>
          <a:prstGeom prst="leftBrace">
            <a:avLst>
              <a:gd name="adj1" fmla="val 18333"/>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3035" name="AutoShape 27"/>
          <p:cNvSpPr>
            <a:spLocks/>
          </p:cNvSpPr>
          <p:nvPr/>
        </p:nvSpPr>
        <p:spPr bwMode="auto">
          <a:xfrm>
            <a:off x="3733800" y="5791200"/>
            <a:ext cx="381000" cy="838200"/>
          </a:xfrm>
          <a:prstGeom prst="leftBrace">
            <a:avLst>
              <a:gd name="adj1" fmla="val 18333"/>
              <a:gd name="adj2" fmla="val 50000"/>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3036" name="Text Box 28"/>
          <p:cNvSpPr txBox="1">
            <a:spLocks noChangeArrowheads="1"/>
          </p:cNvSpPr>
          <p:nvPr/>
        </p:nvSpPr>
        <p:spPr bwMode="auto">
          <a:xfrm>
            <a:off x="838200" y="6019800"/>
            <a:ext cx="1447800" cy="5810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Copies made &amp; circulated</a:t>
            </a:r>
          </a:p>
        </p:txBody>
      </p:sp>
      <p:pic>
        <p:nvPicPr>
          <p:cNvPr id="43037" name="Picture 29" descr="Bible Cent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667000"/>
            <a:ext cx="41148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8" name="Text Box 30"/>
          <p:cNvSpPr txBox="1">
            <a:spLocks noChangeArrowheads="1"/>
          </p:cNvSpPr>
          <p:nvPr/>
        </p:nvSpPr>
        <p:spPr bwMode="auto">
          <a:xfrm>
            <a:off x="5257800" y="4876800"/>
            <a:ext cx="2133600" cy="8255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Copies collected at Bible Centers and Copied</a:t>
            </a:r>
          </a:p>
        </p:txBody>
      </p:sp>
      <p:pic>
        <p:nvPicPr>
          <p:cNvPr id="43039" name="Picture 31" descr="CODEX Vacatic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2209800"/>
            <a:ext cx="13716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Picture 32" descr="Codex Sinaiticus-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5713" y="2895600"/>
            <a:ext cx="15382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1" name="Picture 33" descr="Jerome Translat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724400"/>
            <a:ext cx="14478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2" name="Text Box 34"/>
          <p:cNvSpPr txBox="1">
            <a:spLocks noChangeArrowheads="1"/>
          </p:cNvSpPr>
          <p:nvPr/>
        </p:nvSpPr>
        <p:spPr bwMode="auto">
          <a:xfrm>
            <a:off x="5638800" y="2057400"/>
            <a:ext cx="1752600" cy="3365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Codex Vaticanus</a:t>
            </a:r>
          </a:p>
        </p:txBody>
      </p:sp>
      <p:pic>
        <p:nvPicPr>
          <p:cNvPr id="43043" name="Picture 35" descr="GA02_132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5257800"/>
            <a:ext cx="1063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4" name="Text Box 36"/>
          <p:cNvSpPr txBox="1">
            <a:spLocks noChangeArrowheads="1"/>
          </p:cNvSpPr>
          <p:nvPr/>
        </p:nvSpPr>
        <p:spPr bwMode="auto">
          <a:xfrm>
            <a:off x="5562600" y="6019800"/>
            <a:ext cx="1752600" cy="5810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Codex Alexandrinus</a:t>
            </a:r>
          </a:p>
        </p:txBody>
      </p:sp>
      <p:pic>
        <p:nvPicPr>
          <p:cNvPr id="43045" name="Picture 37" descr="John Ryland-Front and back"/>
          <p:cNvPicPr>
            <a:picLocks noChangeAspect="1" noChangeArrowheads="1"/>
          </p:cNvPicPr>
          <p:nvPr/>
        </p:nvPicPr>
        <p:blipFill>
          <a:blip r:embed="rId12">
            <a:extLst>
              <a:ext uri="{28A0092B-C50C-407E-A947-70E740481C1C}">
                <a14:useLocalDpi xmlns:a14="http://schemas.microsoft.com/office/drawing/2010/main" val="0"/>
              </a:ext>
            </a:extLst>
          </a:blip>
          <a:srcRect l="1787" t="2518" r="1787" b="2518"/>
          <a:stretch>
            <a:fillRect/>
          </a:stretch>
        </p:blipFill>
        <p:spPr bwMode="auto">
          <a:xfrm>
            <a:off x="7467600" y="1219200"/>
            <a:ext cx="1295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6" name="Text Box 38"/>
          <p:cNvSpPr txBox="1">
            <a:spLocks noChangeArrowheads="1"/>
          </p:cNvSpPr>
          <p:nvPr/>
        </p:nvSpPr>
        <p:spPr bwMode="auto">
          <a:xfrm>
            <a:off x="5791200" y="1143000"/>
            <a:ext cx="1752600" cy="703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chemeClr val="bg1"/>
                </a:solidFill>
              </a:rPr>
              <a:t>Fragments of</a:t>
            </a:r>
          </a:p>
          <a:p>
            <a:pPr algn="ctr" eaLnBrk="1" hangingPunct="1">
              <a:spcBef>
                <a:spcPct val="50000"/>
              </a:spcBef>
            </a:pPr>
            <a:r>
              <a:rPr lang="en-US" altLang="en-US" sz="1600">
                <a:solidFill>
                  <a:schemeClr val="bg1"/>
                </a:solidFill>
              </a:rPr>
              <a:t>Papyri</a:t>
            </a:r>
          </a:p>
        </p:txBody>
      </p:sp>
      <p:sp>
        <p:nvSpPr>
          <p:cNvPr id="43047" name="Text Box 39"/>
          <p:cNvSpPr txBox="1">
            <a:spLocks noChangeArrowheads="1"/>
          </p:cNvSpPr>
          <p:nvPr/>
        </p:nvSpPr>
        <p:spPr bwMode="auto">
          <a:xfrm rot="-5400000">
            <a:off x="-1162844" y="5115719"/>
            <a:ext cx="2905125" cy="579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a:solidFill>
                  <a:srgbClr val="FFFF00"/>
                </a:solidFill>
                <a:latin typeface="Tempus Sans ITC" pitchFamily="82" charset="0"/>
              </a:rPr>
              <a:t>Lesson 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74638"/>
            <a:ext cx="9144000" cy="1143000"/>
          </a:xfrm>
          <a:solidFill>
            <a:schemeClr val="tx1"/>
          </a:solidFill>
        </p:spPr>
        <p:txBody>
          <a:bodyPr/>
          <a:lstStyle/>
          <a:p>
            <a:pPr eaLnBrk="1" hangingPunct="1"/>
            <a:r>
              <a:rPr lang="en-US" altLang="en-US" b="1" smtClean="0">
                <a:cs typeface="Arial" pitchFamily="34" charset="0"/>
              </a:rPr>
              <a:t>History of Old Testament Manuscript Transmission.</a:t>
            </a:r>
          </a:p>
        </p:txBody>
      </p:sp>
      <p:sp>
        <p:nvSpPr>
          <p:cNvPr id="44035" name="Rectangle 3"/>
          <p:cNvSpPr>
            <a:spLocks noGrp="1" noChangeArrowheads="1"/>
          </p:cNvSpPr>
          <p:nvPr>
            <p:ph type="body" idx="1"/>
          </p:nvPr>
        </p:nvSpPr>
        <p:spPr>
          <a:xfrm>
            <a:off x="381000" y="1600200"/>
            <a:ext cx="8534400" cy="4953000"/>
          </a:xfrm>
          <a:solidFill>
            <a:schemeClr val="tx1"/>
          </a:solidFill>
        </p:spPr>
        <p:txBody>
          <a:bodyPr/>
          <a:lstStyle/>
          <a:p>
            <a:pPr eaLnBrk="1" hangingPunct="1"/>
            <a:r>
              <a:rPr lang="en-US" altLang="en-US" sz="2400" smtClean="0">
                <a:cs typeface="Arial" pitchFamily="34" charset="0"/>
              </a:rPr>
              <a:t>The Old Testament or Hebrew Bible was produced from 1450 BC to 425 BC</a:t>
            </a:r>
          </a:p>
          <a:p>
            <a:pPr eaLnBrk="1" hangingPunct="1"/>
            <a:r>
              <a:rPr lang="en-US" altLang="en-US" sz="2400" smtClean="0">
                <a:cs typeface="Arial" pitchFamily="34" charset="0"/>
              </a:rPr>
              <a:t>After the conquest of Persia, by Alexander the Great 330 BC, Alexandria Egypt, became a major center for Biblical manuscript transmission.  From Alexandria, the Septuagint would be created for Greek speaking Jews.  </a:t>
            </a:r>
          </a:p>
          <a:p>
            <a:pPr eaLnBrk="1" hangingPunct="1"/>
            <a:r>
              <a:rPr lang="en-US" altLang="en-US" sz="2400" smtClean="0">
                <a:cs typeface="Arial" pitchFamily="34" charset="0"/>
              </a:rPr>
              <a:t>The inter-testamental transmission involved individual scrolls. They were made of leather or papyrus. The standard size was 10 inches by 30 feet. Long enough to accommodate the text of Isaiah</a:t>
            </a:r>
          </a:p>
          <a:p>
            <a:pPr eaLnBrk="1" hangingPunct="1"/>
            <a:endParaRPr lang="en-US" altLang="en-US" sz="2400" smtClean="0">
              <a:cs typeface="Arial" pitchFamily="34" charset="0"/>
            </a:endParaRPr>
          </a:p>
          <a:p>
            <a:pPr eaLnBrk="1" hangingPunct="1"/>
            <a:endParaRPr lang="en-US" altLang="en-US" sz="2400" smtClean="0">
              <a:cs typeface="Arial" pitchFamily="34" charset="0"/>
            </a:endParaRPr>
          </a:p>
          <a:p>
            <a:pPr eaLnBrk="1" hangingPunct="1"/>
            <a:endParaRPr lang="en-US" altLang="en-US" sz="2400" smtClean="0"/>
          </a:p>
          <a:p>
            <a:pPr eaLnBrk="1" hangingPunct="1"/>
            <a:endParaRPr lang="en-US" altLang="en-US"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31788"/>
            <a:ext cx="9144000" cy="1676400"/>
          </a:xfrm>
          <a:solidFill>
            <a:schemeClr val="tx1"/>
          </a:solidFill>
        </p:spPr>
        <p:txBody>
          <a:bodyPr/>
          <a:lstStyle/>
          <a:p>
            <a:pPr marL="838200" indent="-838200" eaLnBrk="1" hangingPunct="1"/>
            <a:r>
              <a:rPr lang="en-US" altLang="en-US" sz="4000" smtClean="0"/>
              <a:t>How is the Bible different today from when it was written? </a:t>
            </a:r>
            <a:br>
              <a:rPr lang="en-US" altLang="en-US" sz="4000" smtClean="0"/>
            </a:br>
            <a:endParaRPr lang="en-US" altLang="en-US" sz="4000" smtClean="0"/>
          </a:p>
        </p:txBody>
      </p:sp>
      <p:pic>
        <p:nvPicPr>
          <p:cNvPr id="45059" name="Picture 3" descr="http://sivinkit.net/archives/ques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1827213"/>
            <a:ext cx="42576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2800" smtClean="0"/>
              <a:t>Quill and ink well</a:t>
            </a:r>
            <a:endParaRPr lang="en-US" altLang="en-US" smtClean="0"/>
          </a:p>
        </p:txBody>
      </p:sp>
      <p:pic>
        <p:nvPicPr>
          <p:cNvPr id="46083" name="Picture 3" descr="E:\Todd Sites\0 Adds\3 Judah\031401 Neot Ked\sr\Quill and ink well.jpg"/>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cmpd="thinThick">
                <a:solidFill>
                  <a:srgbClr val="000000"/>
                </a:solidFill>
                <a:miter lim="800000"/>
                <a:headEnd/>
                <a:tailEnd/>
              </a14:hiddenLine>
            </a:ext>
          </a:extLst>
        </p:spPr>
      </p:pic>
      <p:sp>
        <p:nvSpPr>
          <p:cNvPr id="46084" name="Text Box 4"/>
          <p:cNvSpPr txBox="1">
            <a:spLocks noChangeArrowheads="1"/>
          </p:cNvSpPr>
          <p:nvPr/>
        </p:nvSpPr>
        <p:spPr bwMode="auto">
          <a:xfrm>
            <a:off x="0" y="6172200"/>
            <a:ext cx="9144000" cy="495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chemeClr val="bg1"/>
                </a:solidFill>
              </a:rPr>
              <a:t>Quill and ink well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rot="5400000">
            <a:off x="5010150" y="2857500"/>
            <a:ext cx="6858000" cy="1143000"/>
          </a:xfrm>
          <a:solidFill>
            <a:schemeClr val="tx1"/>
          </a:solidFill>
        </p:spPr>
        <p:txBody>
          <a:bodyPr/>
          <a:lstStyle/>
          <a:p>
            <a:pPr eaLnBrk="1" hangingPunct="1"/>
            <a:r>
              <a:rPr lang="en-US" altLang="en-US" sz="3600" smtClean="0"/>
              <a:t>Origin &amp; Growth of English Bible</a:t>
            </a:r>
          </a:p>
        </p:txBody>
      </p:sp>
      <p:pic>
        <p:nvPicPr>
          <p:cNvPr id="16387" name="Picture 5" descr="English Bible History"/>
          <p:cNvPicPr>
            <a:picLocks noChangeAspect="1" noChangeArrowheads="1"/>
          </p:cNvPicPr>
          <p:nvPr/>
        </p:nvPicPr>
        <p:blipFill>
          <a:blip r:embed="rId2">
            <a:extLst>
              <a:ext uri="{28A0092B-C50C-407E-A947-70E740481C1C}">
                <a14:useLocalDpi xmlns:a14="http://schemas.microsoft.com/office/drawing/2010/main" val="0"/>
              </a:ext>
            </a:extLst>
          </a:blip>
          <a:srcRect t="5859"/>
          <a:stretch>
            <a:fillRect/>
          </a:stretch>
        </p:blipFill>
        <p:spPr bwMode="auto">
          <a:xfrm>
            <a:off x="0" y="0"/>
            <a:ext cx="6399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70" name="Rectangle 6"/>
          <p:cNvSpPr>
            <a:spLocks noChangeArrowheads="1"/>
          </p:cNvSpPr>
          <p:nvPr/>
        </p:nvSpPr>
        <p:spPr bwMode="auto">
          <a:xfrm>
            <a:off x="0" y="4318000"/>
            <a:ext cx="6273800" cy="2006600"/>
          </a:xfrm>
          <a:prstGeom prst="rect">
            <a:avLst/>
          </a:prstGeom>
          <a:solidFill>
            <a:schemeClr val="accent1">
              <a:alpha val="47842"/>
            </a:scheme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4000"/>
          </a:p>
        </p:txBody>
      </p:sp>
      <p:sp>
        <p:nvSpPr>
          <p:cNvPr id="292872" name="Text Box 8"/>
          <p:cNvSpPr txBox="1">
            <a:spLocks noChangeArrowheads="1"/>
          </p:cNvSpPr>
          <p:nvPr/>
        </p:nvSpPr>
        <p:spPr bwMode="auto">
          <a:xfrm>
            <a:off x="1063625" y="4681538"/>
            <a:ext cx="4289425" cy="7620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400"/>
              <a:t>Lessons  1 to 10</a:t>
            </a:r>
          </a:p>
        </p:txBody>
      </p:sp>
      <p:sp>
        <p:nvSpPr>
          <p:cNvPr id="292873" name="Text Box 9"/>
          <p:cNvSpPr txBox="1">
            <a:spLocks noChangeArrowheads="1"/>
          </p:cNvSpPr>
          <p:nvPr/>
        </p:nvSpPr>
        <p:spPr bwMode="auto">
          <a:xfrm>
            <a:off x="4391025" y="2667000"/>
            <a:ext cx="3200400" cy="7620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400"/>
              <a:t>Lessons  11</a:t>
            </a:r>
          </a:p>
        </p:txBody>
      </p:sp>
      <p:sp>
        <p:nvSpPr>
          <p:cNvPr id="292874" name="AutoShape 10"/>
          <p:cNvSpPr>
            <a:spLocks/>
          </p:cNvSpPr>
          <p:nvPr/>
        </p:nvSpPr>
        <p:spPr bwMode="auto">
          <a:xfrm>
            <a:off x="3340100" y="1943100"/>
            <a:ext cx="1016000" cy="2273300"/>
          </a:xfrm>
          <a:prstGeom prst="rightBrace">
            <a:avLst>
              <a:gd name="adj1" fmla="val 18646"/>
              <a:gd name="adj2" fmla="val 50000"/>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92876" name="Rectangle 12"/>
          <p:cNvSpPr>
            <a:spLocks noChangeArrowheads="1"/>
          </p:cNvSpPr>
          <p:nvPr/>
        </p:nvSpPr>
        <p:spPr bwMode="auto">
          <a:xfrm>
            <a:off x="0" y="0"/>
            <a:ext cx="6273800" cy="1879600"/>
          </a:xfrm>
          <a:prstGeom prst="rect">
            <a:avLst/>
          </a:prstGeom>
          <a:solidFill>
            <a:schemeClr val="accent1">
              <a:alpha val="47842"/>
            </a:scheme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4000"/>
          </a:p>
        </p:txBody>
      </p:sp>
      <p:sp>
        <p:nvSpPr>
          <p:cNvPr id="292875" name="Text Box 11"/>
          <p:cNvSpPr txBox="1">
            <a:spLocks noChangeArrowheads="1"/>
          </p:cNvSpPr>
          <p:nvPr/>
        </p:nvSpPr>
        <p:spPr bwMode="auto">
          <a:xfrm>
            <a:off x="4356100" y="1129352"/>
            <a:ext cx="3200400" cy="7620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400" dirty="0"/>
              <a:t>Lessons  12</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2870"/>
                                        </p:tgtEl>
                                        <p:attrNameLst>
                                          <p:attrName>style.visibility</p:attrName>
                                        </p:attrNameLst>
                                      </p:cBhvr>
                                      <p:to>
                                        <p:strVal val="visible"/>
                                      </p:to>
                                    </p:set>
                                    <p:animEffect transition="in" filter="checkerboard(across)">
                                      <p:cBhvr>
                                        <p:cTn id="7" dur="500"/>
                                        <p:tgtEl>
                                          <p:spTgt spid="2928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2872"/>
                                        </p:tgtEl>
                                        <p:attrNameLst>
                                          <p:attrName>style.visibility</p:attrName>
                                        </p:attrNameLst>
                                      </p:cBhvr>
                                      <p:to>
                                        <p:strVal val="visible"/>
                                      </p:to>
                                    </p:set>
                                    <p:animEffect transition="in" filter="checkerboard(across)">
                                      <p:cBhvr>
                                        <p:cTn id="10" dur="500"/>
                                        <p:tgtEl>
                                          <p:spTgt spid="2928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92874"/>
                                        </p:tgtEl>
                                        <p:attrNameLst>
                                          <p:attrName>style.visibility</p:attrName>
                                        </p:attrNameLst>
                                      </p:cBhvr>
                                      <p:to>
                                        <p:strVal val="visible"/>
                                      </p:to>
                                    </p:set>
                                    <p:animEffect transition="in" filter="checkerboard(across)">
                                      <p:cBhvr>
                                        <p:cTn id="15" dur="500"/>
                                        <p:tgtEl>
                                          <p:spTgt spid="29287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92873"/>
                                        </p:tgtEl>
                                        <p:attrNameLst>
                                          <p:attrName>style.visibility</p:attrName>
                                        </p:attrNameLst>
                                      </p:cBhvr>
                                      <p:to>
                                        <p:strVal val="visible"/>
                                      </p:to>
                                    </p:set>
                                    <p:animEffect transition="in" filter="checkerboard(across)">
                                      <p:cBhvr>
                                        <p:cTn id="18" dur="500"/>
                                        <p:tgtEl>
                                          <p:spTgt spid="2928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92875"/>
                                        </p:tgtEl>
                                        <p:attrNameLst>
                                          <p:attrName>style.visibility</p:attrName>
                                        </p:attrNameLst>
                                      </p:cBhvr>
                                      <p:to>
                                        <p:strVal val="visible"/>
                                      </p:to>
                                    </p:set>
                                    <p:animEffect transition="in" filter="checkerboard(across)">
                                      <p:cBhvr>
                                        <p:cTn id="23" dur="500"/>
                                        <p:tgtEl>
                                          <p:spTgt spid="29287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92876"/>
                                        </p:tgtEl>
                                        <p:attrNameLst>
                                          <p:attrName>style.visibility</p:attrName>
                                        </p:attrNameLst>
                                      </p:cBhvr>
                                      <p:to>
                                        <p:strVal val="visible"/>
                                      </p:to>
                                    </p:set>
                                    <p:animEffect transition="in" filter="checkerboard(across)">
                                      <p:cBhvr>
                                        <p:cTn id="26" dur="500"/>
                                        <p:tgtEl>
                                          <p:spTgt spid="292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0" grpId="0" animBg="1"/>
      <p:bldP spid="292872" grpId="0" animBg="1"/>
      <p:bldP spid="292873" grpId="0" animBg="1"/>
      <p:bldP spid="292874" grpId="0" animBg="1"/>
      <p:bldP spid="292876" grpId="0" animBg="1"/>
      <p:bldP spid="2928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How We Got the Bible - Fall 2007\Class Work Material\Writing-Clipart\Dead Sea Scrolls\Scroll Assembly-2-pg 55-600 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3225"/>
            <a:ext cx="54102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p:nvPr>
        </p:nvSpPr>
        <p:spPr/>
        <p:txBody>
          <a:bodyPr/>
          <a:lstStyle/>
          <a:p>
            <a:pPr eaLnBrk="1" hangingPunct="1"/>
            <a:r>
              <a:rPr lang="en-US" altLang="en-US" smtClean="0"/>
              <a:t>Dead Sea Scroll Ink Wells</a:t>
            </a:r>
          </a:p>
        </p:txBody>
      </p:sp>
      <p:pic>
        <p:nvPicPr>
          <p:cNvPr id="471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86200"/>
            <a:ext cx="27432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352800" y="2133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2400">
              <a:latin typeface="Times New Roman" pitchFamily="18" charset="0"/>
            </a:endParaRPr>
          </a:p>
        </p:txBody>
      </p:sp>
      <p:pic>
        <p:nvPicPr>
          <p:cNvPr id="471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00200"/>
            <a:ext cx="27098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Oval 7"/>
          <p:cNvSpPr>
            <a:spLocks noChangeArrowheads="1"/>
          </p:cNvSpPr>
          <p:nvPr/>
        </p:nvSpPr>
        <p:spPr bwMode="auto">
          <a:xfrm>
            <a:off x="5562600" y="2057400"/>
            <a:ext cx="990600" cy="914400"/>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7112" name="Line 8"/>
          <p:cNvSpPr>
            <a:spLocks noChangeShapeType="1"/>
          </p:cNvSpPr>
          <p:nvPr/>
        </p:nvSpPr>
        <p:spPr bwMode="auto">
          <a:xfrm flipH="1" flipV="1">
            <a:off x="3200400" y="1828800"/>
            <a:ext cx="2362200" cy="685800"/>
          </a:xfrm>
          <a:prstGeom prst="line">
            <a:avLst/>
          </a:prstGeom>
          <a:noFill/>
          <a:ln w="9525">
            <a:solidFill>
              <a:srgbClr val="FF66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113" name="Line 9"/>
          <p:cNvSpPr>
            <a:spLocks noChangeShapeType="1"/>
          </p:cNvSpPr>
          <p:nvPr/>
        </p:nvSpPr>
        <p:spPr bwMode="auto">
          <a:xfrm>
            <a:off x="6248400" y="2743200"/>
            <a:ext cx="1905000" cy="1143000"/>
          </a:xfrm>
          <a:prstGeom prst="line">
            <a:avLst/>
          </a:prstGeom>
          <a:noFill/>
          <a:ln w="9525">
            <a:solidFill>
              <a:srgbClr val="FF66FF"/>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3711575" cy="1143000"/>
          </a:xfrm>
        </p:spPr>
        <p:txBody>
          <a:bodyPr/>
          <a:lstStyle/>
          <a:p>
            <a:pPr eaLnBrk="1" hangingPunct="1"/>
            <a:r>
              <a:rPr lang="en-US" altLang="en-US" sz="4000" smtClean="0"/>
              <a:t>From Scroll to Printed Bible</a:t>
            </a:r>
          </a:p>
        </p:txBody>
      </p:sp>
      <p:pic>
        <p:nvPicPr>
          <p:cNvPr id="48131" name="Picture 3" descr="Codex Sinaiticus-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94000"/>
            <a:ext cx="43434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Hebrew Sc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3657600"/>
            <a:ext cx="2628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tyndale 1536 NT b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93688"/>
            <a:ext cx="9144000" cy="2343150"/>
          </a:xfrm>
          <a:solidFill>
            <a:schemeClr val="tx1"/>
          </a:solidFill>
        </p:spPr>
        <p:txBody>
          <a:bodyPr/>
          <a:lstStyle/>
          <a:p>
            <a:pPr marL="838200" indent="-838200" eaLnBrk="1" hangingPunct="1"/>
            <a:r>
              <a:rPr lang="en-US" altLang="en-US" sz="4000" smtClean="0"/>
              <a:t>I thought common people could not read and write in the time of Jesus and the Apostles?</a:t>
            </a:r>
            <a:br>
              <a:rPr lang="en-US" altLang="en-US" sz="4000" smtClean="0"/>
            </a:br>
            <a:endParaRPr lang="en-US" altLang="en-US" sz="4000" smtClean="0"/>
          </a:p>
        </p:txBody>
      </p:sp>
      <p:pic>
        <p:nvPicPr>
          <p:cNvPr id="49155" name="Picture 3" descr="I:\How We Got the Bible - Fall 2007\Class Work Material\Writing-Clipart\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20913"/>
            <a:ext cx="4714875"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74638"/>
            <a:ext cx="9144000" cy="1143000"/>
          </a:xfrm>
          <a:solidFill>
            <a:schemeClr val="tx2"/>
          </a:solidFill>
        </p:spPr>
        <p:txBody>
          <a:bodyPr/>
          <a:lstStyle/>
          <a:p>
            <a:pPr eaLnBrk="1" hangingPunct="1"/>
            <a:r>
              <a:rPr lang="en-US" altLang="en-US" smtClean="0"/>
              <a:t>Over 5000 Greek Manuscripts </a:t>
            </a:r>
          </a:p>
        </p:txBody>
      </p:sp>
      <p:sp>
        <p:nvSpPr>
          <p:cNvPr id="50179" name="Rectangle 3"/>
          <p:cNvSpPr>
            <a:spLocks noGrp="1" noChangeArrowheads="1"/>
          </p:cNvSpPr>
          <p:nvPr>
            <p:ph type="body" idx="1"/>
          </p:nvPr>
        </p:nvSpPr>
        <p:spPr>
          <a:xfrm>
            <a:off x="304800" y="1676400"/>
            <a:ext cx="8534400" cy="4525963"/>
          </a:xfrm>
          <a:solidFill>
            <a:schemeClr val="tx2"/>
          </a:solidFill>
        </p:spPr>
        <p:txBody>
          <a:bodyPr/>
          <a:lstStyle/>
          <a:p>
            <a:pPr algn="just" eaLnBrk="1" hangingPunct="1"/>
            <a:r>
              <a:rPr lang="en-US" altLang="en-US" sz="2000" b="1" u="sng" smtClean="0">
                <a:cs typeface="Times New Roman" pitchFamily="18" charset="0"/>
              </a:rPr>
              <a:t>Codex</a:t>
            </a:r>
            <a:r>
              <a:rPr lang="en-US" altLang="en-US" sz="2000" smtClean="0">
                <a:cs typeface="Times New Roman" pitchFamily="18" charset="0"/>
              </a:rPr>
              <a:t> –Manuscripts are almost complete bibles bound as books and will contain most of the Old and New Testament.</a:t>
            </a:r>
          </a:p>
          <a:p>
            <a:pPr algn="just" eaLnBrk="1" hangingPunct="1"/>
            <a:r>
              <a:rPr lang="en-US" altLang="en-US" sz="2000" b="1" u="sng" smtClean="0">
                <a:cs typeface="Times New Roman" pitchFamily="18" charset="0"/>
              </a:rPr>
              <a:t>Palimpsest</a:t>
            </a:r>
            <a:r>
              <a:rPr lang="en-US" altLang="en-US" sz="2000" smtClean="0">
                <a:cs typeface="Times New Roman" pitchFamily="18" charset="0"/>
              </a:rPr>
              <a:t> – manuscripts that have been scraped again or the ink washed off in order to reuse the parchment.</a:t>
            </a:r>
          </a:p>
          <a:p>
            <a:pPr algn="just" eaLnBrk="1" hangingPunct="1"/>
            <a:r>
              <a:rPr lang="en-US" altLang="en-US" sz="2000" b="1" u="sng" smtClean="0">
                <a:cs typeface="Times New Roman" pitchFamily="18" charset="0"/>
              </a:rPr>
              <a:t>Papyri </a:t>
            </a:r>
            <a:r>
              <a:rPr lang="en-US" altLang="en-US" sz="2000" smtClean="0">
                <a:cs typeface="Times New Roman" pitchFamily="18" charset="0"/>
              </a:rPr>
              <a:t>- usually incomplete portions of the New Testament written on papyrus that have been unearthed from the sands of Egypt </a:t>
            </a:r>
          </a:p>
          <a:p>
            <a:pPr algn="just" eaLnBrk="1" hangingPunct="1"/>
            <a:r>
              <a:rPr lang="en-US" altLang="en-US" sz="2000" b="1" u="sng" smtClean="0">
                <a:cs typeface="Times New Roman" pitchFamily="18" charset="0"/>
              </a:rPr>
              <a:t>Early Church Fathers </a:t>
            </a:r>
            <a:r>
              <a:rPr lang="en-US" altLang="en-US" sz="2000" smtClean="0">
                <a:cs typeface="Times New Roman" pitchFamily="18" charset="0"/>
              </a:rPr>
              <a:t>– It has been estimated that the whole New Testament can be reconstructed from references from the Early Church Fathers in the second and third centuries. </a:t>
            </a:r>
          </a:p>
          <a:p>
            <a:pPr eaLnBrk="1" hangingPunct="1"/>
            <a:r>
              <a:rPr lang="en-US" altLang="en-US" sz="2000" b="1" u="sng" smtClean="0">
                <a:cs typeface="Times New Roman" pitchFamily="18" charset="0"/>
              </a:rPr>
              <a:t>Lectionary</a:t>
            </a:r>
            <a:r>
              <a:rPr lang="en-US" altLang="en-US" sz="2000" smtClean="0">
                <a:cs typeface="Times New Roman" pitchFamily="18" charset="0"/>
              </a:rPr>
              <a:t>  - eastern churches used the same passage of scripture or liturgy on a certain Sunday or ecclesiastical holiday each year, these repeatedly used scriptures or lections were housed in a specially constructed book called a Lectionary.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b="1" smtClean="0"/>
              <a:t>Priceless rubbish</a:t>
            </a:r>
            <a:br>
              <a:rPr lang="en-US" altLang="en-US" b="1" smtClean="0"/>
            </a:br>
            <a:endParaRPr lang="en-US" altLang="en-US" b="1" smtClean="0"/>
          </a:p>
        </p:txBody>
      </p:sp>
      <p:pic>
        <p:nvPicPr>
          <p:cNvPr id="51203" name="Picture 3" descr="[outlying rubbish t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914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898525" y="5908675"/>
            <a:ext cx="4019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i="1">
                <a:solidFill>
                  <a:schemeClr val="bg1"/>
                </a:solidFill>
              </a:rPr>
              <a:t>The rubbish mounds of Oxyrhynchus</a:t>
            </a:r>
            <a:r>
              <a:rPr lang="en-US" altLang="en-US">
                <a:solidFill>
                  <a:schemeClr val="bg1"/>
                </a:solidFill>
              </a:rPr>
              <a:t> </a:t>
            </a:r>
          </a:p>
          <a:p>
            <a:pPr eaLnBrk="1" hangingPunct="1"/>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609600"/>
            <a:ext cx="8305800" cy="1143000"/>
          </a:xfrm>
        </p:spPr>
        <p:txBody>
          <a:bodyPr/>
          <a:lstStyle/>
          <a:p>
            <a:pPr eaLnBrk="1" hangingPunct="1"/>
            <a:r>
              <a:rPr lang="en-US" altLang="en-US" b="1" smtClean="0"/>
              <a:t>Scribes Practicing Various Styles: Late second or third century AD</a:t>
            </a:r>
          </a:p>
        </p:txBody>
      </p:sp>
      <p:pic>
        <p:nvPicPr>
          <p:cNvPr id="52227" name="Picture 3" descr="stylesplus"/>
          <p:cNvPicPr>
            <a:picLocks noChangeAspect="1" noChangeArrowheads="1"/>
          </p:cNvPicPr>
          <p:nvPr/>
        </p:nvPicPr>
        <p:blipFill>
          <a:blip r:embed="rId3">
            <a:extLst>
              <a:ext uri="{28A0092B-C50C-407E-A947-70E740481C1C}">
                <a14:useLocalDpi xmlns:a14="http://schemas.microsoft.com/office/drawing/2010/main" val="0"/>
              </a:ext>
            </a:extLst>
          </a:blip>
          <a:srcRect t="44965" r="50710" b="25180"/>
          <a:stretch>
            <a:fillRect/>
          </a:stretch>
        </p:blipFill>
        <p:spPr bwMode="auto">
          <a:xfrm>
            <a:off x="0" y="2255837"/>
            <a:ext cx="121158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304800" y="19050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a:latin typeface="Tahoma" pitchFamily="34" charset="0"/>
              </a:rPr>
              <a:t>The second line is in a similar style, but larger.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2906713"/>
          </a:xfrm>
          <a:solidFill>
            <a:schemeClr val="tx1"/>
          </a:solidFill>
        </p:spPr>
        <p:txBody>
          <a:bodyPr/>
          <a:lstStyle/>
          <a:p>
            <a:pPr marL="838200" indent="-838200" eaLnBrk="1" hangingPunct="1"/>
            <a:r>
              <a:rPr lang="en-US" altLang="en-US" smtClean="0"/>
              <a:t>How can you prove that the Bible is inspired and what we have today is truly God’s word?</a:t>
            </a:r>
            <a:br>
              <a:rPr lang="en-US" altLang="en-US" smtClean="0"/>
            </a:br>
            <a:endParaRPr lang="en-US" altLang="en-US" smtClean="0"/>
          </a:p>
        </p:txBody>
      </p:sp>
      <p:pic>
        <p:nvPicPr>
          <p:cNvPr id="53251" name="Picture 4" descr="http://sivinkit.net/archives/ques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2460625"/>
            <a:ext cx="42576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7813"/>
            <a:ext cx="8229600" cy="1703387"/>
          </a:xfrm>
        </p:spPr>
        <p:txBody>
          <a:bodyPr/>
          <a:lstStyle/>
          <a:p>
            <a:pPr algn="l" eaLnBrk="1" hangingPunct="1"/>
            <a:r>
              <a:rPr lang="en-US" altLang="en-US" smtClean="0">
                <a:latin typeface="Times New Roman" pitchFamily="18" charset="0"/>
              </a:rPr>
              <a:t>These fulfilled prophecies established three important truths</a:t>
            </a:r>
          </a:p>
        </p:txBody>
      </p:sp>
      <p:sp>
        <p:nvSpPr>
          <p:cNvPr id="365571" name="Rectangle 3"/>
          <p:cNvSpPr>
            <a:spLocks noGrp="1" noChangeArrowheads="1"/>
          </p:cNvSpPr>
          <p:nvPr>
            <p:ph type="body" idx="1"/>
          </p:nvPr>
        </p:nvSpPr>
        <p:spPr>
          <a:xfrm>
            <a:off x="1600200" y="2665413"/>
            <a:ext cx="6096000" cy="3460750"/>
          </a:xfrm>
        </p:spPr>
        <p:txBody>
          <a:bodyPr/>
          <a:lstStyle/>
          <a:p>
            <a:pPr eaLnBrk="1" hangingPunct="1"/>
            <a:r>
              <a:rPr lang="en-US" altLang="en-US" sz="3600" i="1" smtClean="0">
                <a:latin typeface="Times New Roman" pitchFamily="18" charset="0"/>
              </a:rPr>
              <a:t>The existence of God</a:t>
            </a:r>
          </a:p>
          <a:p>
            <a:pPr eaLnBrk="1" hangingPunct="1"/>
            <a:r>
              <a:rPr lang="en-US" altLang="en-US" sz="3600" i="1" smtClean="0">
                <a:latin typeface="Times New Roman" pitchFamily="18" charset="0"/>
              </a:rPr>
              <a:t>The deity of Jesus Christ</a:t>
            </a:r>
          </a:p>
          <a:p>
            <a:pPr eaLnBrk="1" hangingPunct="1"/>
            <a:r>
              <a:rPr lang="en-US" altLang="en-US" sz="3600" i="1" smtClean="0">
                <a:latin typeface="Times New Roman" pitchFamily="18" charset="0"/>
              </a:rPr>
              <a:t>The inspiration of the OT Scriptures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1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5299" name="Picture 4"/>
          <p:cNvPicPr>
            <a:picLocks noChangeAspect="1"/>
          </p:cNvPicPr>
          <p:nvPr/>
        </p:nvPicPr>
        <p:blipFill>
          <a:blip r:embed="rId2">
            <a:extLst>
              <a:ext uri="{28A0092B-C50C-407E-A947-70E740481C1C}">
                <a14:useLocalDpi xmlns:a14="http://schemas.microsoft.com/office/drawing/2010/main" val="0"/>
              </a:ext>
            </a:extLst>
          </a:blip>
          <a:srcRect l="4854" r="-4854" b="7864"/>
          <a:stretch>
            <a:fillRect/>
          </a:stretch>
        </p:blipFill>
        <p:spPr bwMode="auto">
          <a:xfrm>
            <a:off x="0" y="1606550"/>
            <a:ext cx="5656263"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522788" y="2890838"/>
            <a:ext cx="2697162" cy="69850"/>
          </a:xfrm>
          <a:custGeom>
            <a:avLst/>
            <a:gdLst>
              <a:gd name="connsiteX0" fmla="*/ 0 w 2696705"/>
              <a:gd name="connsiteY0" fmla="*/ 0 h 69742"/>
              <a:gd name="connsiteX1" fmla="*/ 54244 w 2696705"/>
              <a:gd name="connsiteY1" fmla="*/ 7749 h 69742"/>
              <a:gd name="connsiteX2" fmla="*/ 85241 w 2696705"/>
              <a:gd name="connsiteY2" fmla="*/ 23247 h 69742"/>
              <a:gd name="connsiteX3" fmla="*/ 232475 w 2696705"/>
              <a:gd name="connsiteY3" fmla="*/ 30996 h 69742"/>
              <a:gd name="connsiteX4" fmla="*/ 813661 w 2696705"/>
              <a:gd name="connsiteY4" fmla="*/ 46495 h 69742"/>
              <a:gd name="connsiteX5" fmla="*/ 1131376 w 2696705"/>
              <a:gd name="connsiteY5" fmla="*/ 61993 h 69742"/>
              <a:gd name="connsiteX6" fmla="*/ 2696705 w 2696705"/>
              <a:gd name="connsiteY6" fmla="*/ 69742 h 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6705" h="69742">
                <a:moveTo>
                  <a:pt x="0" y="0"/>
                </a:moveTo>
                <a:cubicBezTo>
                  <a:pt x="18081" y="2583"/>
                  <a:pt x="36623" y="2943"/>
                  <a:pt x="54244" y="7749"/>
                </a:cubicBezTo>
                <a:cubicBezTo>
                  <a:pt x="65389" y="10788"/>
                  <a:pt x="73786" y="21753"/>
                  <a:pt x="85241" y="23247"/>
                </a:cubicBezTo>
                <a:cubicBezTo>
                  <a:pt x="133974" y="29603"/>
                  <a:pt x="183382" y="28713"/>
                  <a:pt x="232475" y="30996"/>
                </a:cubicBezTo>
                <a:cubicBezTo>
                  <a:pt x="492897" y="43108"/>
                  <a:pt x="477896" y="39911"/>
                  <a:pt x="813661" y="46495"/>
                </a:cubicBezTo>
                <a:lnTo>
                  <a:pt x="1131376" y="61993"/>
                </a:lnTo>
                <a:lnTo>
                  <a:pt x="2696705" y="69742"/>
                </a:lnTo>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Freeform 8"/>
          <p:cNvSpPr/>
          <p:nvPr/>
        </p:nvSpPr>
        <p:spPr>
          <a:xfrm>
            <a:off x="4484688" y="2974975"/>
            <a:ext cx="2719387" cy="3898900"/>
          </a:xfrm>
          <a:custGeom>
            <a:avLst/>
            <a:gdLst>
              <a:gd name="connsiteX0" fmla="*/ 2938018 w 2938018"/>
              <a:gd name="connsiteY0" fmla="*/ 0 h 4308529"/>
              <a:gd name="connsiteX1" fmla="*/ 2930269 w 2938018"/>
              <a:gd name="connsiteY1" fmla="*/ 309966 h 4308529"/>
              <a:gd name="connsiteX2" fmla="*/ 2922519 w 2938018"/>
              <a:gd name="connsiteY2" fmla="*/ 379708 h 4308529"/>
              <a:gd name="connsiteX3" fmla="*/ 2899272 w 2938018"/>
              <a:gd name="connsiteY3" fmla="*/ 472698 h 4308529"/>
              <a:gd name="connsiteX4" fmla="*/ 2868275 w 2938018"/>
              <a:gd name="connsiteY4" fmla="*/ 511444 h 4308529"/>
              <a:gd name="connsiteX5" fmla="*/ 2845028 w 2938018"/>
              <a:gd name="connsiteY5" fmla="*/ 542441 h 4308529"/>
              <a:gd name="connsiteX6" fmla="*/ 2829530 w 2938018"/>
              <a:gd name="connsiteY6" fmla="*/ 565688 h 4308529"/>
              <a:gd name="connsiteX7" fmla="*/ 2806282 w 2938018"/>
              <a:gd name="connsiteY7" fmla="*/ 573437 h 4308529"/>
              <a:gd name="connsiteX8" fmla="*/ 2759787 w 2938018"/>
              <a:gd name="connsiteY8" fmla="*/ 658678 h 4308529"/>
              <a:gd name="connsiteX9" fmla="*/ 2736540 w 2938018"/>
              <a:gd name="connsiteY9" fmla="*/ 712922 h 4308529"/>
              <a:gd name="connsiteX10" fmla="*/ 2728791 w 2938018"/>
              <a:gd name="connsiteY10" fmla="*/ 736169 h 4308529"/>
              <a:gd name="connsiteX11" fmla="*/ 2705543 w 2938018"/>
              <a:gd name="connsiteY11" fmla="*/ 759417 h 4308529"/>
              <a:gd name="connsiteX12" fmla="*/ 2697794 w 2938018"/>
              <a:gd name="connsiteY12" fmla="*/ 782664 h 4308529"/>
              <a:gd name="connsiteX13" fmla="*/ 2690045 w 2938018"/>
              <a:gd name="connsiteY13" fmla="*/ 813661 h 4308529"/>
              <a:gd name="connsiteX14" fmla="*/ 2674547 w 2938018"/>
              <a:gd name="connsiteY14" fmla="*/ 860156 h 4308529"/>
              <a:gd name="connsiteX15" fmla="*/ 2659048 w 2938018"/>
              <a:gd name="connsiteY15" fmla="*/ 875654 h 4308529"/>
              <a:gd name="connsiteX16" fmla="*/ 2643550 w 2938018"/>
              <a:gd name="connsiteY16" fmla="*/ 906651 h 4308529"/>
              <a:gd name="connsiteX17" fmla="*/ 2589306 w 2938018"/>
              <a:gd name="connsiteY17" fmla="*/ 945396 h 4308529"/>
              <a:gd name="connsiteX18" fmla="*/ 2558309 w 2938018"/>
              <a:gd name="connsiteY18" fmla="*/ 991891 h 4308529"/>
              <a:gd name="connsiteX19" fmla="*/ 2496316 w 2938018"/>
              <a:gd name="connsiteY19" fmla="*/ 1053885 h 4308529"/>
              <a:gd name="connsiteX20" fmla="*/ 2449821 w 2938018"/>
              <a:gd name="connsiteY20" fmla="*/ 1131376 h 4308529"/>
              <a:gd name="connsiteX21" fmla="*/ 2403326 w 2938018"/>
              <a:gd name="connsiteY21" fmla="*/ 1170122 h 4308529"/>
              <a:gd name="connsiteX22" fmla="*/ 2387828 w 2938018"/>
              <a:gd name="connsiteY22" fmla="*/ 1232115 h 4308529"/>
              <a:gd name="connsiteX23" fmla="*/ 2372330 w 2938018"/>
              <a:gd name="connsiteY23" fmla="*/ 1255363 h 4308529"/>
              <a:gd name="connsiteX24" fmla="*/ 2364580 w 2938018"/>
              <a:gd name="connsiteY24" fmla="*/ 1278610 h 4308529"/>
              <a:gd name="connsiteX25" fmla="*/ 2341333 w 2938018"/>
              <a:gd name="connsiteY25" fmla="*/ 1294108 h 4308529"/>
              <a:gd name="connsiteX26" fmla="*/ 2310336 w 2938018"/>
              <a:gd name="connsiteY26" fmla="*/ 1371600 h 4308529"/>
              <a:gd name="connsiteX27" fmla="*/ 2287089 w 2938018"/>
              <a:gd name="connsiteY27" fmla="*/ 1410346 h 4308529"/>
              <a:gd name="connsiteX28" fmla="*/ 2263841 w 2938018"/>
              <a:gd name="connsiteY28" fmla="*/ 1480088 h 4308529"/>
              <a:gd name="connsiteX29" fmla="*/ 2256092 w 2938018"/>
              <a:gd name="connsiteY29" fmla="*/ 1503335 h 4308529"/>
              <a:gd name="connsiteX30" fmla="*/ 2232845 w 2938018"/>
              <a:gd name="connsiteY30" fmla="*/ 1549830 h 4308529"/>
              <a:gd name="connsiteX31" fmla="*/ 2178601 w 2938018"/>
              <a:gd name="connsiteY31" fmla="*/ 1642820 h 4308529"/>
              <a:gd name="connsiteX32" fmla="*/ 2163102 w 2938018"/>
              <a:gd name="connsiteY32" fmla="*/ 1673817 h 4308529"/>
              <a:gd name="connsiteX33" fmla="*/ 2139855 w 2938018"/>
              <a:gd name="connsiteY33" fmla="*/ 1759057 h 4308529"/>
              <a:gd name="connsiteX34" fmla="*/ 2132106 w 2938018"/>
              <a:gd name="connsiteY34" fmla="*/ 1782305 h 4308529"/>
              <a:gd name="connsiteX35" fmla="*/ 2124357 w 2938018"/>
              <a:gd name="connsiteY35" fmla="*/ 1898542 h 4308529"/>
              <a:gd name="connsiteX36" fmla="*/ 2116608 w 2938018"/>
              <a:gd name="connsiteY36" fmla="*/ 1929539 h 4308529"/>
              <a:gd name="connsiteX37" fmla="*/ 2101109 w 2938018"/>
              <a:gd name="connsiteY37" fmla="*/ 2014780 h 4308529"/>
              <a:gd name="connsiteX38" fmla="*/ 2085611 w 2938018"/>
              <a:gd name="connsiteY38" fmla="*/ 2038027 h 4308529"/>
              <a:gd name="connsiteX39" fmla="*/ 2070113 w 2938018"/>
              <a:gd name="connsiteY39" fmla="*/ 2084522 h 4308529"/>
              <a:gd name="connsiteX40" fmla="*/ 2054614 w 2938018"/>
              <a:gd name="connsiteY40" fmla="*/ 2107769 h 4308529"/>
              <a:gd name="connsiteX41" fmla="*/ 2000370 w 2938018"/>
              <a:gd name="connsiteY41" fmla="*/ 2200759 h 4308529"/>
              <a:gd name="connsiteX42" fmla="*/ 1969374 w 2938018"/>
              <a:gd name="connsiteY42" fmla="*/ 2255003 h 4308529"/>
              <a:gd name="connsiteX43" fmla="*/ 1946126 w 2938018"/>
              <a:gd name="connsiteY43" fmla="*/ 2270502 h 4308529"/>
              <a:gd name="connsiteX44" fmla="*/ 1922879 w 2938018"/>
              <a:gd name="connsiteY44" fmla="*/ 2301498 h 4308529"/>
              <a:gd name="connsiteX45" fmla="*/ 1884133 w 2938018"/>
              <a:gd name="connsiteY45" fmla="*/ 2347993 h 4308529"/>
              <a:gd name="connsiteX46" fmla="*/ 1860886 w 2938018"/>
              <a:gd name="connsiteY46" fmla="*/ 2394488 h 4308529"/>
              <a:gd name="connsiteX47" fmla="*/ 1853136 w 2938018"/>
              <a:gd name="connsiteY47" fmla="*/ 2417735 h 4308529"/>
              <a:gd name="connsiteX48" fmla="*/ 1837638 w 2938018"/>
              <a:gd name="connsiteY48" fmla="*/ 2433234 h 4308529"/>
              <a:gd name="connsiteX49" fmla="*/ 1806641 w 2938018"/>
              <a:gd name="connsiteY49" fmla="*/ 2471980 h 4308529"/>
              <a:gd name="connsiteX50" fmla="*/ 1798892 w 2938018"/>
              <a:gd name="connsiteY50" fmla="*/ 2495227 h 4308529"/>
              <a:gd name="connsiteX51" fmla="*/ 1791143 w 2938018"/>
              <a:gd name="connsiteY51" fmla="*/ 2533973 h 4308529"/>
              <a:gd name="connsiteX52" fmla="*/ 1775645 w 2938018"/>
              <a:gd name="connsiteY52" fmla="*/ 2557220 h 4308529"/>
              <a:gd name="connsiteX53" fmla="*/ 1767896 w 2938018"/>
              <a:gd name="connsiteY53" fmla="*/ 2580468 h 4308529"/>
              <a:gd name="connsiteX54" fmla="*/ 1752397 w 2938018"/>
              <a:gd name="connsiteY54" fmla="*/ 2595966 h 4308529"/>
              <a:gd name="connsiteX55" fmla="*/ 1698153 w 2938018"/>
              <a:gd name="connsiteY55" fmla="*/ 2657959 h 4308529"/>
              <a:gd name="connsiteX56" fmla="*/ 1636160 w 2938018"/>
              <a:gd name="connsiteY56" fmla="*/ 2696705 h 4308529"/>
              <a:gd name="connsiteX57" fmla="*/ 1543170 w 2938018"/>
              <a:gd name="connsiteY57" fmla="*/ 2774196 h 4308529"/>
              <a:gd name="connsiteX58" fmla="*/ 1512174 w 2938018"/>
              <a:gd name="connsiteY58" fmla="*/ 2812942 h 4308529"/>
              <a:gd name="connsiteX59" fmla="*/ 1481177 w 2938018"/>
              <a:gd name="connsiteY59" fmla="*/ 2828441 h 4308529"/>
              <a:gd name="connsiteX60" fmla="*/ 1442431 w 2938018"/>
              <a:gd name="connsiteY60" fmla="*/ 2867186 h 4308529"/>
              <a:gd name="connsiteX61" fmla="*/ 1395936 w 2938018"/>
              <a:gd name="connsiteY61" fmla="*/ 2890434 h 4308529"/>
              <a:gd name="connsiteX62" fmla="*/ 1333943 w 2938018"/>
              <a:gd name="connsiteY62" fmla="*/ 2944678 h 4308529"/>
              <a:gd name="connsiteX63" fmla="*/ 1271950 w 2938018"/>
              <a:gd name="connsiteY63" fmla="*/ 2991173 h 4308529"/>
              <a:gd name="connsiteX64" fmla="*/ 1248702 w 2938018"/>
              <a:gd name="connsiteY64" fmla="*/ 3006671 h 4308529"/>
              <a:gd name="connsiteX65" fmla="*/ 1194458 w 2938018"/>
              <a:gd name="connsiteY65" fmla="*/ 3037668 h 4308529"/>
              <a:gd name="connsiteX66" fmla="*/ 1132465 w 2938018"/>
              <a:gd name="connsiteY66" fmla="*/ 3076413 h 4308529"/>
              <a:gd name="connsiteX67" fmla="*/ 1101469 w 2938018"/>
              <a:gd name="connsiteY67" fmla="*/ 3084163 h 4308529"/>
              <a:gd name="connsiteX68" fmla="*/ 1078221 w 2938018"/>
              <a:gd name="connsiteY68" fmla="*/ 3115159 h 4308529"/>
              <a:gd name="connsiteX69" fmla="*/ 1047225 w 2938018"/>
              <a:gd name="connsiteY69" fmla="*/ 3130657 h 4308529"/>
              <a:gd name="connsiteX70" fmla="*/ 961984 w 2938018"/>
              <a:gd name="connsiteY70" fmla="*/ 3192651 h 4308529"/>
              <a:gd name="connsiteX71" fmla="*/ 899991 w 2938018"/>
              <a:gd name="connsiteY71" fmla="*/ 3223647 h 4308529"/>
              <a:gd name="connsiteX72" fmla="*/ 868994 w 2938018"/>
              <a:gd name="connsiteY72" fmla="*/ 3246895 h 4308529"/>
              <a:gd name="connsiteX73" fmla="*/ 822499 w 2938018"/>
              <a:gd name="connsiteY73" fmla="*/ 3262393 h 4308529"/>
              <a:gd name="connsiteX74" fmla="*/ 799252 w 2938018"/>
              <a:gd name="connsiteY74" fmla="*/ 3270142 h 4308529"/>
              <a:gd name="connsiteX75" fmla="*/ 776004 w 2938018"/>
              <a:gd name="connsiteY75" fmla="*/ 3277891 h 4308529"/>
              <a:gd name="connsiteX76" fmla="*/ 729509 w 2938018"/>
              <a:gd name="connsiteY76" fmla="*/ 3308888 h 4308529"/>
              <a:gd name="connsiteX77" fmla="*/ 683014 w 2938018"/>
              <a:gd name="connsiteY77" fmla="*/ 3332135 h 4308529"/>
              <a:gd name="connsiteX78" fmla="*/ 659767 w 2938018"/>
              <a:gd name="connsiteY78" fmla="*/ 3347634 h 4308529"/>
              <a:gd name="connsiteX79" fmla="*/ 636519 w 2938018"/>
              <a:gd name="connsiteY79" fmla="*/ 3355383 h 4308529"/>
              <a:gd name="connsiteX80" fmla="*/ 613272 w 2938018"/>
              <a:gd name="connsiteY80" fmla="*/ 3378630 h 4308529"/>
              <a:gd name="connsiteX81" fmla="*/ 566777 w 2938018"/>
              <a:gd name="connsiteY81" fmla="*/ 3394129 h 4308529"/>
              <a:gd name="connsiteX82" fmla="*/ 528031 w 2938018"/>
              <a:gd name="connsiteY82" fmla="*/ 3425125 h 4308529"/>
              <a:gd name="connsiteX83" fmla="*/ 466038 w 2938018"/>
              <a:gd name="connsiteY83" fmla="*/ 3479369 h 4308529"/>
              <a:gd name="connsiteX84" fmla="*/ 442791 w 2938018"/>
              <a:gd name="connsiteY84" fmla="*/ 3487119 h 4308529"/>
              <a:gd name="connsiteX85" fmla="*/ 419543 w 2938018"/>
              <a:gd name="connsiteY85" fmla="*/ 3518115 h 4308529"/>
              <a:gd name="connsiteX86" fmla="*/ 388547 w 2938018"/>
              <a:gd name="connsiteY86" fmla="*/ 3541363 h 4308529"/>
              <a:gd name="connsiteX87" fmla="*/ 357550 w 2938018"/>
              <a:gd name="connsiteY87" fmla="*/ 3572359 h 4308529"/>
              <a:gd name="connsiteX88" fmla="*/ 334302 w 2938018"/>
              <a:gd name="connsiteY88" fmla="*/ 3595607 h 4308529"/>
              <a:gd name="connsiteX89" fmla="*/ 318804 w 2938018"/>
              <a:gd name="connsiteY89" fmla="*/ 3626603 h 4308529"/>
              <a:gd name="connsiteX90" fmla="*/ 303306 w 2938018"/>
              <a:gd name="connsiteY90" fmla="*/ 3649851 h 4308529"/>
              <a:gd name="connsiteX91" fmla="*/ 280058 w 2938018"/>
              <a:gd name="connsiteY91" fmla="*/ 3735091 h 4308529"/>
              <a:gd name="connsiteX92" fmla="*/ 272309 w 2938018"/>
              <a:gd name="connsiteY92" fmla="*/ 3766088 h 4308529"/>
              <a:gd name="connsiteX93" fmla="*/ 256811 w 2938018"/>
              <a:gd name="connsiteY93" fmla="*/ 3812583 h 4308529"/>
              <a:gd name="connsiteX94" fmla="*/ 218065 w 2938018"/>
              <a:gd name="connsiteY94" fmla="*/ 3897824 h 4308529"/>
              <a:gd name="connsiteX95" fmla="*/ 218065 w 2938018"/>
              <a:gd name="connsiteY95" fmla="*/ 3897824 h 4308529"/>
              <a:gd name="connsiteX96" fmla="*/ 179319 w 2938018"/>
              <a:gd name="connsiteY96" fmla="*/ 3975315 h 4308529"/>
              <a:gd name="connsiteX97" fmla="*/ 156072 w 2938018"/>
              <a:gd name="connsiteY97" fmla="*/ 4029559 h 4308529"/>
              <a:gd name="connsiteX98" fmla="*/ 148323 w 2938018"/>
              <a:gd name="connsiteY98" fmla="*/ 4052807 h 4308529"/>
              <a:gd name="connsiteX99" fmla="*/ 125075 w 2938018"/>
              <a:gd name="connsiteY99" fmla="*/ 4068305 h 4308529"/>
              <a:gd name="connsiteX100" fmla="*/ 101828 w 2938018"/>
              <a:gd name="connsiteY100" fmla="*/ 4107051 h 4308529"/>
              <a:gd name="connsiteX101" fmla="*/ 78580 w 2938018"/>
              <a:gd name="connsiteY101" fmla="*/ 4161295 h 4308529"/>
              <a:gd name="connsiteX102" fmla="*/ 55333 w 2938018"/>
              <a:gd name="connsiteY102" fmla="*/ 4184542 h 4308529"/>
              <a:gd name="connsiteX103" fmla="*/ 47584 w 2938018"/>
              <a:gd name="connsiteY103" fmla="*/ 4223288 h 4308529"/>
              <a:gd name="connsiteX104" fmla="*/ 16587 w 2938018"/>
              <a:gd name="connsiteY104" fmla="*/ 4262034 h 4308529"/>
              <a:gd name="connsiteX105" fmla="*/ 1089 w 2938018"/>
              <a:gd name="connsiteY105" fmla="*/ 4285281 h 4308529"/>
              <a:gd name="connsiteX106" fmla="*/ 1089 w 2938018"/>
              <a:gd name="connsiteY106" fmla="*/ 4308529 h 4308529"/>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47234 w 2936929"/>
              <a:gd name="connsiteY98" fmla="*/ 4052807 h 4285281"/>
              <a:gd name="connsiteX99" fmla="*/ 123986 w 2936929"/>
              <a:gd name="connsiteY99" fmla="*/ 4068305 h 4285281"/>
              <a:gd name="connsiteX100" fmla="*/ 100739 w 2936929"/>
              <a:gd name="connsiteY100" fmla="*/ 4107051 h 4285281"/>
              <a:gd name="connsiteX101" fmla="*/ 77491 w 2936929"/>
              <a:gd name="connsiteY101" fmla="*/ 4161295 h 4285281"/>
              <a:gd name="connsiteX102" fmla="*/ 54244 w 2936929"/>
              <a:gd name="connsiteY102" fmla="*/ 4184542 h 4285281"/>
              <a:gd name="connsiteX103" fmla="*/ 46495 w 2936929"/>
              <a:gd name="connsiteY103" fmla="*/ 4223288 h 4285281"/>
              <a:gd name="connsiteX104" fmla="*/ 15498 w 2936929"/>
              <a:gd name="connsiteY104" fmla="*/ 4262034 h 4285281"/>
              <a:gd name="connsiteX105" fmla="*/ 0 w 2936929"/>
              <a:gd name="connsiteY105"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100739 w 2936929"/>
              <a:gd name="connsiteY99" fmla="*/ 4107051 h 4285281"/>
              <a:gd name="connsiteX100" fmla="*/ 77491 w 2936929"/>
              <a:gd name="connsiteY100" fmla="*/ 4161295 h 4285281"/>
              <a:gd name="connsiteX101" fmla="*/ 54244 w 2936929"/>
              <a:gd name="connsiteY101" fmla="*/ 4184542 h 4285281"/>
              <a:gd name="connsiteX102" fmla="*/ 46495 w 2936929"/>
              <a:gd name="connsiteY102" fmla="*/ 4223288 h 4285281"/>
              <a:gd name="connsiteX103" fmla="*/ 15498 w 2936929"/>
              <a:gd name="connsiteY103" fmla="*/ 4262034 h 4285281"/>
              <a:gd name="connsiteX104" fmla="*/ 0 w 2936929"/>
              <a:gd name="connsiteY104"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54244 w 2936929"/>
              <a:gd name="connsiteY100" fmla="*/ 4184542 h 4285281"/>
              <a:gd name="connsiteX101" fmla="*/ 46495 w 2936929"/>
              <a:gd name="connsiteY101" fmla="*/ 4223288 h 4285281"/>
              <a:gd name="connsiteX102" fmla="*/ 15498 w 2936929"/>
              <a:gd name="connsiteY102" fmla="*/ 4262034 h 4285281"/>
              <a:gd name="connsiteX103" fmla="*/ 0 w 2936929"/>
              <a:gd name="connsiteY103" fmla="*/ 4285281 h 4285281"/>
              <a:gd name="connsiteX0" fmla="*/ 2936929 w 2936929"/>
              <a:gd name="connsiteY0" fmla="*/ 0 h 4285281"/>
              <a:gd name="connsiteX1" fmla="*/ 2929180 w 2936929"/>
              <a:gd name="connsiteY1" fmla="*/ 309966 h 4285281"/>
              <a:gd name="connsiteX2" fmla="*/ 2921430 w 2936929"/>
              <a:gd name="connsiteY2" fmla="*/ 379708 h 4285281"/>
              <a:gd name="connsiteX3" fmla="*/ 2898183 w 2936929"/>
              <a:gd name="connsiteY3" fmla="*/ 472698 h 4285281"/>
              <a:gd name="connsiteX4" fmla="*/ 2867186 w 2936929"/>
              <a:gd name="connsiteY4" fmla="*/ 511444 h 4285281"/>
              <a:gd name="connsiteX5" fmla="*/ 2843939 w 2936929"/>
              <a:gd name="connsiteY5" fmla="*/ 542441 h 4285281"/>
              <a:gd name="connsiteX6" fmla="*/ 2828441 w 2936929"/>
              <a:gd name="connsiteY6" fmla="*/ 565688 h 4285281"/>
              <a:gd name="connsiteX7" fmla="*/ 2805193 w 2936929"/>
              <a:gd name="connsiteY7" fmla="*/ 573437 h 4285281"/>
              <a:gd name="connsiteX8" fmla="*/ 2758698 w 2936929"/>
              <a:gd name="connsiteY8" fmla="*/ 658678 h 4285281"/>
              <a:gd name="connsiteX9" fmla="*/ 2735451 w 2936929"/>
              <a:gd name="connsiteY9" fmla="*/ 712922 h 4285281"/>
              <a:gd name="connsiteX10" fmla="*/ 2727702 w 2936929"/>
              <a:gd name="connsiteY10" fmla="*/ 736169 h 4285281"/>
              <a:gd name="connsiteX11" fmla="*/ 2704454 w 2936929"/>
              <a:gd name="connsiteY11" fmla="*/ 759417 h 4285281"/>
              <a:gd name="connsiteX12" fmla="*/ 2696705 w 2936929"/>
              <a:gd name="connsiteY12" fmla="*/ 782664 h 4285281"/>
              <a:gd name="connsiteX13" fmla="*/ 2688956 w 2936929"/>
              <a:gd name="connsiteY13" fmla="*/ 813661 h 4285281"/>
              <a:gd name="connsiteX14" fmla="*/ 2673458 w 2936929"/>
              <a:gd name="connsiteY14" fmla="*/ 860156 h 4285281"/>
              <a:gd name="connsiteX15" fmla="*/ 2657959 w 2936929"/>
              <a:gd name="connsiteY15" fmla="*/ 875654 h 4285281"/>
              <a:gd name="connsiteX16" fmla="*/ 2642461 w 2936929"/>
              <a:gd name="connsiteY16" fmla="*/ 906651 h 4285281"/>
              <a:gd name="connsiteX17" fmla="*/ 2588217 w 2936929"/>
              <a:gd name="connsiteY17" fmla="*/ 945396 h 4285281"/>
              <a:gd name="connsiteX18" fmla="*/ 2557220 w 2936929"/>
              <a:gd name="connsiteY18" fmla="*/ 991891 h 4285281"/>
              <a:gd name="connsiteX19" fmla="*/ 2495227 w 2936929"/>
              <a:gd name="connsiteY19" fmla="*/ 1053885 h 4285281"/>
              <a:gd name="connsiteX20" fmla="*/ 2448732 w 2936929"/>
              <a:gd name="connsiteY20" fmla="*/ 1131376 h 4285281"/>
              <a:gd name="connsiteX21" fmla="*/ 2402237 w 2936929"/>
              <a:gd name="connsiteY21" fmla="*/ 1170122 h 4285281"/>
              <a:gd name="connsiteX22" fmla="*/ 2386739 w 2936929"/>
              <a:gd name="connsiteY22" fmla="*/ 1232115 h 4285281"/>
              <a:gd name="connsiteX23" fmla="*/ 2371241 w 2936929"/>
              <a:gd name="connsiteY23" fmla="*/ 1255363 h 4285281"/>
              <a:gd name="connsiteX24" fmla="*/ 2363491 w 2936929"/>
              <a:gd name="connsiteY24" fmla="*/ 1278610 h 4285281"/>
              <a:gd name="connsiteX25" fmla="*/ 2340244 w 2936929"/>
              <a:gd name="connsiteY25" fmla="*/ 1294108 h 4285281"/>
              <a:gd name="connsiteX26" fmla="*/ 2309247 w 2936929"/>
              <a:gd name="connsiteY26" fmla="*/ 1371600 h 4285281"/>
              <a:gd name="connsiteX27" fmla="*/ 2286000 w 2936929"/>
              <a:gd name="connsiteY27" fmla="*/ 1410346 h 4285281"/>
              <a:gd name="connsiteX28" fmla="*/ 2262752 w 2936929"/>
              <a:gd name="connsiteY28" fmla="*/ 1480088 h 4285281"/>
              <a:gd name="connsiteX29" fmla="*/ 2255003 w 2936929"/>
              <a:gd name="connsiteY29" fmla="*/ 1503335 h 4285281"/>
              <a:gd name="connsiteX30" fmla="*/ 2231756 w 2936929"/>
              <a:gd name="connsiteY30" fmla="*/ 1549830 h 4285281"/>
              <a:gd name="connsiteX31" fmla="*/ 2177512 w 2936929"/>
              <a:gd name="connsiteY31" fmla="*/ 1642820 h 4285281"/>
              <a:gd name="connsiteX32" fmla="*/ 2162013 w 2936929"/>
              <a:gd name="connsiteY32" fmla="*/ 1673817 h 4285281"/>
              <a:gd name="connsiteX33" fmla="*/ 2138766 w 2936929"/>
              <a:gd name="connsiteY33" fmla="*/ 1759057 h 4285281"/>
              <a:gd name="connsiteX34" fmla="*/ 2131017 w 2936929"/>
              <a:gd name="connsiteY34" fmla="*/ 1782305 h 4285281"/>
              <a:gd name="connsiteX35" fmla="*/ 2123268 w 2936929"/>
              <a:gd name="connsiteY35" fmla="*/ 1898542 h 4285281"/>
              <a:gd name="connsiteX36" fmla="*/ 2115519 w 2936929"/>
              <a:gd name="connsiteY36" fmla="*/ 1929539 h 4285281"/>
              <a:gd name="connsiteX37" fmla="*/ 2100020 w 2936929"/>
              <a:gd name="connsiteY37" fmla="*/ 2014780 h 4285281"/>
              <a:gd name="connsiteX38" fmla="*/ 2084522 w 2936929"/>
              <a:gd name="connsiteY38" fmla="*/ 2038027 h 4285281"/>
              <a:gd name="connsiteX39" fmla="*/ 2069024 w 2936929"/>
              <a:gd name="connsiteY39" fmla="*/ 2084522 h 4285281"/>
              <a:gd name="connsiteX40" fmla="*/ 2053525 w 2936929"/>
              <a:gd name="connsiteY40" fmla="*/ 2107769 h 4285281"/>
              <a:gd name="connsiteX41" fmla="*/ 1999281 w 2936929"/>
              <a:gd name="connsiteY41" fmla="*/ 2200759 h 4285281"/>
              <a:gd name="connsiteX42" fmla="*/ 1968285 w 2936929"/>
              <a:gd name="connsiteY42" fmla="*/ 2255003 h 4285281"/>
              <a:gd name="connsiteX43" fmla="*/ 1945037 w 2936929"/>
              <a:gd name="connsiteY43" fmla="*/ 2270502 h 4285281"/>
              <a:gd name="connsiteX44" fmla="*/ 1921790 w 2936929"/>
              <a:gd name="connsiteY44" fmla="*/ 2301498 h 4285281"/>
              <a:gd name="connsiteX45" fmla="*/ 1883044 w 2936929"/>
              <a:gd name="connsiteY45" fmla="*/ 2347993 h 4285281"/>
              <a:gd name="connsiteX46" fmla="*/ 1859797 w 2936929"/>
              <a:gd name="connsiteY46" fmla="*/ 2394488 h 4285281"/>
              <a:gd name="connsiteX47" fmla="*/ 1852047 w 2936929"/>
              <a:gd name="connsiteY47" fmla="*/ 2417735 h 4285281"/>
              <a:gd name="connsiteX48" fmla="*/ 1836549 w 2936929"/>
              <a:gd name="connsiteY48" fmla="*/ 2433234 h 4285281"/>
              <a:gd name="connsiteX49" fmla="*/ 1805552 w 2936929"/>
              <a:gd name="connsiteY49" fmla="*/ 2471980 h 4285281"/>
              <a:gd name="connsiteX50" fmla="*/ 1797803 w 2936929"/>
              <a:gd name="connsiteY50" fmla="*/ 2495227 h 4285281"/>
              <a:gd name="connsiteX51" fmla="*/ 1790054 w 2936929"/>
              <a:gd name="connsiteY51" fmla="*/ 2533973 h 4285281"/>
              <a:gd name="connsiteX52" fmla="*/ 1774556 w 2936929"/>
              <a:gd name="connsiteY52" fmla="*/ 2557220 h 4285281"/>
              <a:gd name="connsiteX53" fmla="*/ 1766807 w 2936929"/>
              <a:gd name="connsiteY53" fmla="*/ 2580468 h 4285281"/>
              <a:gd name="connsiteX54" fmla="*/ 1751308 w 2936929"/>
              <a:gd name="connsiteY54" fmla="*/ 2595966 h 4285281"/>
              <a:gd name="connsiteX55" fmla="*/ 1697064 w 2936929"/>
              <a:gd name="connsiteY55" fmla="*/ 2657959 h 4285281"/>
              <a:gd name="connsiteX56" fmla="*/ 1635071 w 2936929"/>
              <a:gd name="connsiteY56" fmla="*/ 2696705 h 4285281"/>
              <a:gd name="connsiteX57" fmla="*/ 1542081 w 2936929"/>
              <a:gd name="connsiteY57" fmla="*/ 2774196 h 4285281"/>
              <a:gd name="connsiteX58" fmla="*/ 1511085 w 2936929"/>
              <a:gd name="connsiteY58" fmla="*/ 2812942 h 4285281"/>
              <a:gd name="connsiteX59" fmla="*/ 1480088 w 2936929"/>
              <a:gd name="connsiteY59" fmla="*/ 2828441 h 4285281"/>
              <a:gd name="connsiteX60" fmla="*/ 1441342 w 2936929"/>
              <a:gd name="connsiteY60" fmla="*/ 2867186 h 4285281"/>
              <a:gd name="connsiteX61" fmla="*/ 1394847 w 2936929"/>
              <a:gd name="connsiteY61" fmla="*/ 2890434 h 4285281"/>
              <a:gd name="connsiteX62" fmla="*/ 1332854 w 2936929"/>
              <a:gd name="connsiteY62" fmla="*/ 2944678 h 4285281"/>
              <a:gd name="connsiteX63" fmla="*/ 1270861 w 2936929"/>
              <a:gd name="connsiteY63" fmla="*/ 2991173 h 4285281"/>
              <a:gd name="connsiteX64" fmla="*/ 1247613 w 2936929"/>
              <a:gd name="connsiteY64" fmla="*/ 3006671 h 4285281"/>
              <a:gd name="connsiteX65" fmla="*/ 1193369 w 2936929"/>
              <a:gd name="connsiteY65" fmla="*/ 3037668 h 4285281"/>
              <a:gd name="connsiteX66" fmla="*/ 1131376 w 2936929"/>
              <a:gd name="connsiteY66" fmla="*/ 3076413 h 4285281"/>
              <a:gd name="connsiteX67" fmla="*/ 1100380 w 2936929"/>
              <a:gd name="connsiteY67" fmla="*/ 3084163 h 4285281"/>
              <a:gd name="connsiteX68" fmla="*/ 1077132 w 2936929"/>
              <a:gd name="connsiteY68" fmla="*/ 3115159 h 4285281"/>
              <a:gd name="connsiteX69" fmla="*/ 1046136 w 2936929"/>
              <a:gd name="connsiteY69" fmla="*/ 3130657 h 4285281"/>
              <a:gd name="connsiteX70" fmla="*/ 960895 w 2936929"/>
              <a:gd name="connsiteY70" fmla="*/ 3192651 h 4285281"/>
              <a:gd name="connsiteX71" fmla="*/ 898902 w 2936929"/>
              <a:gd name="connsiteY71" fmla="*/ 3223647 h 4285281"/>
              <a:gd name="connsiteX72" fmla="*/ 867905 w 2936929"/>
              <a:gd name="connsiteY72" fmla="*/ 3246895 h 4285281"/>
              <a:gd name="connsiteX73" fmla="*/ 821410 w 2936929"/>
              <a:gd name="connsiteY73" fmla="*/ 3262393 h 4285281"/>
              <a:gd name="connsiteX74" fmla="*/ 798163 w 2936929"/>
              <a:gd name="connsiteY74" fmla="*/ 3270142 h 4285281"/>
              <a:gd name="connsiteX75" fmla="*/ 774915 w 2936929"/>
              <a:gd name="connsiteY75" fmla="*/ 3277891 h 4285281"/>
              <a:gd name="connsiteX76" fmla="*/ 728420 w 2936929"/>
              <a:gd name="connsiteY76" fmla="*/ 3308888 h 4285281"/>
              <a:gd name="connsiteX77" fmla="*/ 681925 w 2936929"/>
              <a:gd name="connsiteY77" fmla="*/ 3332135 h 4285281"/>
              <a:gd name="connsiteX78" fmla="*/ 658678 w 2936929"/>
              <a:gd name="connsiteY78" fmla="*/ 3347634 h 4285281"/>
              <a:gd name="connsiteX79" fmla="*/ 635430 w 2936929"/>
              <a:gd name="connsiteY79" fmla="*/ 3355383 h 4285281"/>
              <a:gd name="connsiteX80" fmla="*/ 612183 w 2936929"/>
              <a:gd name="connsiteY80" fmla="*/ 3378630 h 4285281"/>
              <a:gd name="connsiteX81" fmla="*/ 565688 w 2936929"/>
              <a:gd name="connsiteY81" fmla="*/ 3394129 h 4285281"/>
              <a:gd name="connsiteX82" fmla="*/ 526942 w 2936929"/>
              <a:gd name="connsiteY82" fmla="*/ 3425125 h 4285281"/>
              <a:gd name="connsiteX83" fmla="*/ 464949 w 2936929"/>
              <a:gd name="connsiteY83" fmla="*/ 3479369 h 4285281"/>
              <a:gd name="connsiteX84" fmla="*/ 441702 w 2936929"/>
              <a:gd name="connsiteY84" fmla="*/ 3487119 h 4285281"/>
              <a:gd name="connsiteX85" fmla="*/ 418454 w 2936929"/>
              <a:gd name="connsiteY85" fmla="*/ 3518115 h 4285281"/>
              <a:gd name="connsiteX86" fmla="*/ 387458 w 2936929"/>
              <a:gd name="connsiteY86" fmla="*/ 3541363 h 4285281"/>
              <a:gd name="connsiteX87" fmla="*/ 356461 w 2936929"/>
              <a:gd name="connsiteY87" fmla="*/ 3572359 h 4285281"/>
              <a:gd name="connsiteX88" fmla="*/ 333213 w 2936929"/>
              <a:gd name="connsiteY88" fmla="*/ 3595607 h 4285281"/>
              <a:gd name="connsiteX89" fmla="*/ 317715 w 2936929"/>
              <a:gd name="connsiteY89" fmla="*/ 3626603 h 4285281"/>
              <a:gd name="connsiteX90" fmla="*/ 302217 w 2936929"/>
              <a:gd name="connsiteY90" fmla="*/ 3649851 h 4285281"/>
              <a:gd name="connsiteX91" fmla="*/ 278969 w 2936929"/>
              <a:gd name="connsiteY91" fmla="*/ 3735091 h 4285281"/>
              <a:gd name="connsiteX92" fmla="*/ 271220 w 2936929"/>
              <a:gd name="connsiteY92" fmla="*/ 3766088 h 4285281"/>
              <a:gd name="connsiteX93" fmla="*/ 255722 w 2936929"/>
              <a:gd name="connsiteY93" fmla="*/ 3812583 h 4285281"/>
              <a:gd name="connsiteX94" fmla="*/ 216976 w 2936929"/>
              <a:gd name="connsiteY94" fmla="*/ 3897824 h 4285281"/>
              <a:gd name="connsiteX95" fmla="*/ 216976 w 2936929"/>
              <a:gd name="connsiteY95" fmla="*/ 3897824 h 4285281"/>
              <a:gd name="connsiteX96" fmla="*/ 178230 w 2936929"/>
              <a:gd name="connsiteY96" fmla="*/ 3975315 h 4285281"/>
              <a:gd name="connsiteX97" fmla="*/ 154983 w 2936929"/>
              <a:gd name="connsiteY97" fmla="*/ 4029559 h 4285281"/>
              <a:gd name="connsiteX98" fmla="*/ 123986 w 2936929"/>
              <a:gd name="connsiteY98" fmla="*/ 4068305 h 4285281"/>
              <a:gd name="connsiteX99" fmla="*/ 77491 w 2936929"/>
              <a:gd name="connsiteY99" fmla="*/ 4161295 h 4285281"/>
              <a:gd name="connsiteX100" fmla="*/ 46495 w 2936929"/>
              <a:gd name="connsiteY100" fmla="*/ 4223288 h 4285281"/>
              <a:gd name="connsiteX101" fmla="*/ 15498 w 2936929"/>
              <a:gd name="connsiteY101" fmla="*/ 4262034 h 4285281"/>
              <a:gd name="connsiteX102" fmla="*/ 0 w 2936929"/>
              <a:gd name="connsiteY102" fmla="*/ 4285281 h 4285281"/>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61993 w 2921431"/>
              <a:gd name="connsiteY99" fmla="*/ 4161295 h 4262034"/>
              <a:gd name="connsiteX100" fmla="*/ 30997 w 2921431"/>
              <a:gd name="connsiteY100" fmla="*/ 4223288 h 4262034"/>
              <a:gd name="connsiteX101" fmla="*/ 0 w 2921431"/>
              <a:gd name="connsiteY101" fmla="*/ 4262034 h 4262034"/>
              <a:gd name="connsiteX0" fmla="*/ 2921431 w 2921431"/>
              <a:gd name="connsiteY0" fmla="*/ 0 h 4262034"/>
              <a:gd name="connsiteX1" fmla="*/ 2913682 w 2921431"/>
              <a:gd name="connsiteY1" fmla="*/ 309966 h 4262034"/>
              <a:gd name="connsiteX2" fmla="*/ 2905932 w 2921431"/>
              <a:gd name="connsiteY2" fmla="*/ 379708 h 4262034"/>
              <a:gd name="connsiteX3" fmla="*/ 2882685 w 2921431"/>
              <a:gd name="connsiteY3" fmla="*/ 472698 h 4262034"/>
              <a:gd name="connsiteX4" fmla="*/ 2851688 w 2921431"/>
              <a:gd name="connsiteY4" fmla="*/ 511444 h 4262034"/>
              <a:gd name="connsiteX5" fmla="*/ 2828441 w 2921431"/>
              <a:gd name="connsiteY5" fmla="*/ 542441 h 4262034"/>
              <a:gd name="connsiteX6" fmla="*/ 2812943 w 2921431"/>
              <a:gd name="connsiteY6" fmla="*/ 565688 h 4262034"/>
              <a:gd name="connsiteX7" fmla="*/ 2789695 w 2921431"/>
              <a:gd name="connsiteY7" fmla="*/ 573437 h 4262034"/>
              <a:gd name="connsiteX8" fmla="*/ 2743200 w 2921431"/>
              <a:gd name="connsiteY8" fmla="*/ 658678 h 4262034"/>
              <a:gd name="connsiteX9" fmla="*/ 2719953 w 2921431"/>
              <a:gd name="connsiteY9" fmla="*/ 712922 h 4262034"/>
              <a:gd name="connsiteX10" fmla="*/ 2712204 w 2921431"/>
              <a:gd name="connsiteY10" fmla="*/ 736169 h 4262034"/>
              <a:gd name="connsiteX11" fmla="*/ 2688956 w 2921431"/>
              <a:gd name="connsiteY11" fmla="*/ 759417 h 4262034"/>
              <a:gd name="connsiteX12" fmla="*/ 2681207 w 2921431"/>
              <a:gd name="connsiteY12" fmla="*/ 782664 h 4262034"/>
              <a:gd name="connsiteX13" fmla="*/ 2673458 w 2921431"/>
              <a:gd name="connsiteY13" fmla="*/ 813661 h 4262034"/>
              <a:gd name="connsiteX14" fmla="*/ 2657960 w 2921431"/>
              <a:gd name="connsiteY14" fmla="*/ 860156 h 4262034"/>
              <a:gd name="connsiteX15" fmla="*/ 2642461 w 2921431"/>
              <a:gd name="connsiteY15" fmla="*/ 875654 h 4262034"/>
              <a:gd name="connsiteX16" fmla="*/ 2626963 w 2921431"/>
              <a:gd name="connsiteY16" fmla="*/ 906651 h 4262034"/>
              <a:gd name="connsiteX17" fmla="*/ 2572719 w 2921431"/>
              <a:gd name="connsiteY17" fmla="*/ 945396 h 4262034"/>
              <a:gd name="connsiteX18" fmla="*/ 2541722 w 2921431"/>
              <a:gd name="connsiteY18" fmla="*/ 991891 h 4262034"/>
              <a:gd name="connsiteX19" fmla="*/ 2479729 w 2921431"/>
              <a:gd name="connsiteY19" fmla="*/ 1053885 h 4262034"/>
              <a:gd name="connsiteX20" fmla="*/ 2433234 w 2921431"/>
              <a:gd name="connsiteY20" fmla="*/ 1131376 h 4262034"/>
              <a:gd name="connsiteX21" fmla="*/ 2386739 w 2921431"/>
              <a:gd name="connsiteY21" fmla="*/ 1170122 h 4262034"/>
              <a:gd name="connsiteX22" fmla="*/ 2371241 w 2921431"/>
              <a:gd name="connsiteY22" fmla="*/ 1232115 h 4262034"/>
              <a:gd name="connsiteX23" fmla="*/ 2355743 w 2921431"/>
              <a:gd name="connsiteY23" fmla="*/ 1255363 h 4262034"/>
              <a:gd name="connsiteX24" fmla="*/ 2347993 w 2921431"/>
              <a:gd name="connsiteY24" fmla="*/ 1278610 h 4262034"/>
              <a:gd name="connsiteX25" fmla="*/ 2324746 w 2921431"/>
              <a:gd name="connsiteY25" fmla="*/ 1294108 h 4262034"/>
              <a:gd name="connsiteX26" fmla="*/ 2293749 w 2921431"/>
              <a:gd name="connsiteY26" fmla="*/ 1371600 h 4262034"/>
              <a:gd name="connsiteX27" fmla="*/ 2270502 w 2921431"/>
              <a:gd name="connsiteY27" fmla="*/ 1410346 h 4262034"/>
              <a:gd name="connsiteX28" fmla="*/ 2247254 w 2921431"/>
              <a:gd name="connsiteY28" fmla="*/ 1480088 h 4262034"/>
              <a:gd name="connsiteX29" fmla="*/ 2239505 w 2921431"/>
              <a:gd name="connsiteY29" fmla="*/ 1503335 h 4262034"/>
              <a:gd name="connsiteX30" fmla="*/ 2216258 w 2921431"/>
              <a:gd name="connsiteY30" fmla="*/ 1549830 h 4262034"/>
              <a:gd name="connsiteX31" fmla="*/ 2162014 w 2921431"/>
              <a:gd name="connsiteY31" fmla="*/ 1642820 h 4262034"/>
              <a:gd name="connsiteX32" fmla="*/ 2146515 w 2921431"/>
              <a:gd name="connsiteY32" fmla="*/ 1673817 h 4262034"/>
              <a:gd name="connsiteX33" fmla="*/ 2123268 w 2921431"/>
              <a:gd name="connsiteY33" fmla="*/ 1759057 h 4262034"/>
              <a:gd name="connsiteX34" fmla="*/ 2115519 w 2921431"/>
              <a:gd name="connsiteY34" fmla="*/ 1782305 h 4262034"/>
              <a:gd name="connsiteX35" fmla="*/ 2107770 w 2921431"/>
              <a:gd name="connsiteY35" fmla="*/ 1898542 h 4262034"/>
              <a:gd name="connsiteX36" fmla="*/ 2100021 w 2921431"/>
              <a:gd name="connsiteY36" fmla="*/ 1929539 h 4262034"/>
              <a:gd name="connsiteX37" fmla="*/ 2084522 w 2921431"/>
              <a:gd name="connsiteY37" fmla="*/ 2014780 h 4262034"/>
              <a:gd name="connsiteX38" fmla="*/ 2069024 w 2921431"/>
              <a:gd name="connsiteY38" fmla="*/ 2038027 h 4262034"/>
              <a:gd name="connsiteX39" fmla="*/ 2053526 w 2921431"/>
              <a:gd name="connsiteY39" fmla="*/ 2084522 h 4262034"/>
              <a:gd name="connsiteX40" fmla="*/ 2038027 w 2921431"/>
              <a:gd name="connsiteY40" fmla="*/ 2107769 h 4262034"/>
              <a:gd name="connsiteX41" fmla="*/ 1983783 w 2921431"/>
              <a:gd name="connsiteY41" fmla="*/ 2200759 h 4262034"/>
              <a:gd name="connsiteX42" fmla="*/ 1952787 w 2921431"/>
              <a:gd name="connsiteY42" fmla="*/ 2255003 h 4262034"/>
              <a:gd name="connsiteX43" fmla="*/ 1929539 w 2921431"/>
              <a:gd name="connsiteY43" fmla="*/ 2270502 h 4262034"/>
              <a:gd name="connsiteX44" fmla="*/ 1906292 w 2921431"/>
              <a:gd name="connsiteY44" fmla="*/ 2301498 h 4262034"/>
              <a:gd name="connsiteX45" fmla="*/ 1867546 w 2921431"/>
              <a:gd name="connsiteY45" fmla="*/ 2347993 h 4262034"/>
              <a:gd name="connsiteX46" fmla="*/ 1844299 w 2921431"/>
              <a:gd name="connsiteY46" fmla="*/ 2394488 h 4262034"/>
              <a:gd name="connsiteX47" fmla="*/ 1836549 w 2921431"/>
              <a:gd name="connsiteY47" fmla="*/ 2417735 h 4262034"/>
              <a:gd name="connsiteX48" fmla="*/ 1821051 w 2921431"/>
              <a:gd name="connsiteY48" fmla="*/ 2433234 h 4262034"/>
              <a:gd name="connsiteX49" fmla="*/ 1790054 w 2921431"/>
              <a:gd name="connsiteY49" fmla="*/ 2471980 h 4262034"/>
              <a:gd name="connsiteX50" fmla="*/ 1782305 w 2921431"/>
              <a:gd name="connsiteY50" fmla="*/ 2495227 h 4262034"/>
              <a:gd name="connsiteX51" fmla="*/ 1774556 w 2921431"/>
              <a:gd name="connsiteY51" fmla="*/ 2533973 h 4262034"/>
              <a:gd name="connsiteX52" fmla="*/ 1759058 w 2921431"/>
              <a:gd name="connsiteY52" fmla="*/ 2557220 h 4262034"/>
              <a:gd name="connsiteX53" fmla="*/ 1751309 w 2921431"/>
              <a:gd name="connsiteY53" fmla="*/ 2580468 h 4262034"/>
              <a:gd name="connsiteX54" fmla="*/ 1735810 w 2921431"/>
              <a:gd name="connsiteY54" fmla="*/ 2595966 h 4262034"/>
              <a:gd name="connsiteX55" fmla="*/ 1681566 w 2921431"/>
              <a:gd name="connsiteY55" fmla="*/ 2657959 h 4262034"/>
              <a:gd name="connsiteX56" fmla="*/ 1619573 w 2921431"/>
              <a:gd name="connsiteY56" fmla="*/ 2696705 h 4262034"/>
              <a:gd name="connsiteX57" fmla="*/ 1526583 w 2921431"/>
              <a:gd name="connsiteY57" fmla="*/ 2774196 h 4262034"/>
              <a:gd name="connsiteX58" fmla="*/ 1495587 w 2921431"/>
              <a:gd name="connsiteY58" fmla="*/ 2812942 h 4262034"/>
              <a:gd name="connsiteX59" fmla="*/ 1464590 w 2921431"/>
              <a:gd name="connsiteY59" fmla="*/ 2828441 h 4262034"/>
              <a:gd name="connsiteX60" fmla="*/ 1425844 w 2921431"/>
              <a:gd name="connsiteY60" fmla="*/ 2867186 h 4262034"/>
              <a:gd name="connsiteX61" fmla="*/ 1379349 w 2921431"/>
              <a:gd name="connsiteY61" fmla="*/ 2890434 h 4262034"/>
              <a:gd name="connsiteX62" fmla="*/ 1317356 w 2921431"/>
              <a:gd name="connsiteY62" fmla="*/ 2944678 h 4262034"/>
              <a:gd name="connsiteX63" fmla="*/ 1255363 w 2921431"/>
              <a:gd name="connsiteY63" fmla="*/ 2991173 h 4262034"/>
              <a:gd name="connsiteX64" fmla="*/ 1232115 w 2921431"/>
              <a:gd name="connsiteY64" fmla="*/ 3006671 h 4262034"/>
              <a:gd name="connsiteX65" fmla="*/ 1177871 w 2921431"/>
              <a:gd name="connsiteY65" fmla="*/ 3037668 h 4262034"/>
              <a:gd name="connsiteX66" fmla="*/ 1115878 w 2921431"/>
              <a:gd name="connsiteY66" fmla="*/ 3076413 h 4262034"/>
              <a:gd name="connsiteX67" fmla="*/ 1084882 w 2921431"/>
              <a:gd name="connsiteY67" fmla="*/ 3084163 h 4262034"/>
              <a:gd name="connsiteX68" fmla="*/ 1061634 w 2921431"/>
              <a:gd name="connsiteY68" fmla="*/ 3115159 h 4262034"/>
              <a:gd name="connsiteX69" fmla="*/ 1030638 w 2921431"/>
              <a:gd name="connsiteY69" fmla="*/ 3130657 h 4262034"/>
              <a:gd name="connsiteX70" fmla="*/ 945397 w 2921431"/>
              <a:gd name="connsiteY70" fmla="*/ 3192651 h 4262034"/>
              <a:gd name="connsiteX71" fmla="*/ 883404 w 2921431"/>
              <a:gd name="connsiteY71" fmla="*/ 3223647 h 4262034"/>
              <a:gd name="connsiteX72" fmla="*/ 852407 w 2921431"/>
              <a:gd name="connsiteY72" fmla="*/ 3246895 h 4262034"/>
              <a:gd name="connsiteX73" fmla="*/ 805912 w 2921431"/>
              <a:gd name="connsiteY73" fmla="*/ 3262393 h 4262034"/>
              <a:gd name="connsiteX74" fmla="*/ 782665 w 2921431"/>
              <a:gd name="connsiteY74" fmla="*/ 3270142 h 4262034"/>
              <a:gd name="connsiteX75" fmla="*/ 759417 w 2921431"/>
              <a:gd name="connsiteY75" fmla="*/ 3277891 h 4262034"/>
              <a:gd name="connsiteX76" fmla="*/ 712922 w 2921431"/>
              <a:gd name="connsiteY76" fmla="*/ 3308888 h 4262034"/>
              <a:gd name="connsiteX77" fmla="*/ 666427 w 2921431"/>
              <a:gd name="connsiteY77" fmla="*/ 3332135 h 4262034"/>
              <a:gd name="connsiteX78" fmla="*/ 643180 w 2921431"/>
              <a:gd name="connsiteY78" fmla="*/ 3347634 h 4262034"/>
              <a:gd name="connsiteX79" fmla="*/ 619932 w 2921431"/>
              <a:gd name="connsiteY79" fmla="*/ 3355383 h 4262034"/>
              <a:gd name="connsiteX80" fmla="*/ 596685 w 2921431"/>
              <a:gd name="connsiteY80" fmla="*/ 3378630 h 4262034"/>
              <a:gd name="connsiteX81" fmla="*/ 550190 w 2921431"/>
              <a:gd name="connsiteY81" fmla="*/ 3394129 h 4262034"/>
              <a:gd name="connsiteX82" fmla="*/ 511444 w 2921431"/>
              <a:gd name="connsiteY82" fmla="*/ 3425125 h 4262034"/>
              <a:gd name="connsiteX83" fmla="*/ 449451 w 2921431"/>
              <a:gd name="connsiteY83" fmla="*/ 3479369 h 4262034"/>
              <a:gd name="connsiteX84" fmla="*/ 426204 w 2921431"/>
              <a:gd name="connsiteY84" fmla="*/ 3487119 h 4262034"/>
              <a:gd name="connsiteX85" fmla="*/ 402956 w 2921431"/>
              <a:gd name="connsiteY85" fmla="*/ 3518115 h 4262034"/>
              <a:gd name="connsiteX86" fmla="*/ 371960 w 2921431"/>
              <a:gd name="connsiteY86" fmla="*/ 3541363 h 4262034"/>
              <a:gd name="connsiteX87" fmla="*/ 340963 w 2921431"/>
              <a:gd name="connsiteY87" fmla="*/ 3572359 h 4262034"/>
              <a:gd name="connsiteX88" fmla="*/ 317715 w 2921431"/>
              <a:gd name="connsiteY88" fmla="*/ 3595607 h 4262034"/>
              <a:gd name="connsiteX89" fmla="*/ 302217 w 2921431"/>
              <a:gd name="connsiteY89" fmla="*/ 3626603 h 4262034"/>
              <a:gd name="connsiteX90" fmla="*/ 286719 w 2921431"/>
              <a:gd name="connsiteY90" fmla="*/ 3649851 h 4262034"/>
              <a:gd name="connsiteX91" fmla="*/ 263471 w 2921431"/>
              <a:gd name="connsiteY91" fmla="*/ 3735091 h 4262034"/>
              <a:gd name="connsiteX92" fmla="*/ 255722 w 2921431"/>
              <a:gd name="connsiteY92" fmla="*/ 3766088 h 4262034"/>
              <a:gd name="connsiteX93" fmla="*/ 240224 w 2921431"/>
              <a:gd name="connsiteY93" fmla="*/ 3812583 h 4262034"/>
              <a:gd name="connsiteX94" fmla="*/ 201478 w 2921431"/>
              <a:gd name="connsiteY94" fmla="*/ 3897824 h 4262034"/>
              <a:gd name="connsiteX95" fmla="*/ 201478 w 2921431"/>
              <a:gd name="connsiteY95" fmla="*/ 3897824 h 4262034"/>
              <a:gd name="connsiteX96" fmla="*/ 162732 w 2921431"/>
              <a:gd name="connsiteY96" fmla="*/ 3975315 h 4262034"/>
              <a:gd name="connsiteX97" fmla="*/ 139485 w 2921431"/>
              <a:gd name="connsiteY97" fmla="*/ 4029559 h 4262034"/>
              <a:gd name="connsiteX98" fmla="*/ 108488 w 2921431"/>
              <a:gd name="connsiteY98" fmla="*/ 4068305 h 4262034"/>
              <a:gd name="connsiteX99" fmla="*/ 30997 w 2921431"/>
              <a:gd name="connsiteY99" fmla="*/ 4223288 h 4262034"/>
              <a:gd name="connsiteX100" fmla="*/ 0 w 2921431"/>
              <a:gd name="connsiteY100" fmla="*/ 4262034 h 4262034"/>
              <a:gd name="connsiteX0" fmla="*/ 2890434 w 2890434"/>
              <a:gd name="connsiteY0" fmla="*/ 0 h 4223288"/>
              <a:gd name="connsiteX1" fmla="*/ 2882685 w 2890434"/>
              <a:gd name="connsiteY1" fmla="*/ 309966 h 4223288"/>
              <a:gd name="connsiteX2" fmla="*/ 2874935 w 2890434"/>
              <a:gd name="connsiteY2" fmla="*/ 379708 h 4223288"/>
              <a:gd name="connsiteX3" fmla="*/ 2851688 w 2890434"/>
              <a:gd name="connsiteY3" fmla="*/ 472698 h 4223288"/>
              <a:gd name="connsiteX4" fmla="*/ 2820691 w 2890434"/>
              <a:gd name="connsiteY4" fmla="*/ 511444 h 4223288"/>
              <a:gd name="connsiteX5" fmla="*/ 2797444 w 2890434"/>
              <a:gd name="connsiteY5" fmla="*/ 542441 h 4223288"/>
              <a:gd name="connsiteX6" fmla="*/ 2781946 w 2890434"/>
              <a:gd name="connsiteY6" fmla="*/ 565688 h 4223288"/>
              <a:gd name="connsiteX7" fmla="*/ 2758698 w 2890434"/>
              <a:gd name="connsiteY7" fmla="*/ 573437 h 4223288"/>
              <a:gd name="connsiteX8" fmla="*/ 2712203 w 2890434"/>
              <a:gd name="connsiteY8" fmla="*/ 658678 h 4223288"/>
              <a:gd name="connsiteX9" fmla="*/ 2688956 w 2890434"/>
              <a:gd name="connsiteY9" fmla="*/ 712922 h 4223288"/>
              <a:gd name="connsiteX10" fmla="*/ 2681207 w 2890434"/>
              <a:gd name="connsiteY10" fmla="*/ 736169 h 4223288"/>
              <a:gd name="connsiteX11" fmla="*/ 2657959 w 2890434"/>
              <a:gd name="connsiteY11" fmla="*/ 759417 h 4223288"/>
              <a:gd name="connsiteX12" fmla="*/ 2650210 w 2890434"/>
              <a:gd name="connsiteY12" fmla="*/ 782664 h 4223288"/>
              <a:gd name="connsiteX13" fmla="*/ 2642461 w 2890434"/>
              <a:gd name="connsiteY13" fmla="*/ 813661 h 4223288"/>
              <a:gd name="connsiteX14" fmla="*/ 2626963 w 2890434"/>
              <a:gd name="connsiteY14" fmla="*/ 860156 h 4223288"/>
              <a:gd name="connsiteX15" fmla="*/ 2611464 w 2890434"/>
              <a:gd name="connsiteY15" fmla="*/ 875654 h 4223288"/>
              <a:gd name="connsiteX16" fmla="*/ 2595966 w 2890434"/>
              <a:gd name="connsiteY16" fmla="*/ 906651 h 4223288"/>
              <a:gd name="connsiteX17" fmla="*/ 2541722 w 2890434"/>
              <a:gd name="connsiteY17" fmla="*/ 945396 h 4223288"/>
              <a:gd name="connsiteX18" fmla="*/ 2510725 w 2890434"/>
              <a:gd name="connsiteY18" fmla="*/ 991891 h 4223288"/>
              <a:gd name="connsiteX19" fmla="*/ 2448732 w 2890434"/>
              <a:gd name="connsiteY19" fmla="*/ 1053885 h 4223288"/>
              <a:gd name="connsiteX20" fmla="*/ 2402237 w 2890434"/>
              <a:gd name="connsiteY20" fmla="*/ 1131376 h 4223288"/>
              <a:gd name="connsiteX21" fmla="*/ 2355742 w 2890434"/>
              <a:gd name="connsiteY21" fmla="*/ 1170122 h 4223288"/>
              <a:gd name="connsiteX22" fmla="*/ 2340244 w 2890434"/>
              <a:gd name="connsiteY22" fmla="*/ 1232115 h 4223288"/>
              <a:gd name="connsiteX23" fmla="*/ 2324746 w 2890434"/>
              <a:gd name="connsiteY23" fmla="*/ 1255363 h 4223288"/>
              <a:gd name="connsiteX24" fmla="*/ 2316996 w 2890434"/>
              <a:gd name="connsiteY24" fmla="*/ 1278610 h 4223288"/>
              <a:gd name="connsiteX25" fmla="*/ 2293749 w 2890434"/>
              <a:gd name="connsiteY25" fmla="*/ 1294108 h 4223288"/>
              <a:gd name="connsiteX26" fmla="*/ 2262752 w 2890434"/>
              <a:gd name="connsiteY26" fmla="*/ 1371600 h 4223288"/>
              <a:gd name="connsiteX27" fmla="*/ 2239505 w 2890434"/>
              <a:gd name="connsiteY27" fmla="*/ 1410346 h 4223288"/>
              <a:gd name="connsiteX28" fmla="*/ 2216257 w 2890434"/>
              <a:gd name="connsiteY28" fmla="*/ 1480088 h 4223288"/>
              <a:gd name="connsiteX29" fmla="*/ 2208508 w 2890434"/>
              <a:gd name="connsiteY29" fmla="*/ 1503335 h 4223288"/>
              <a:gd name="connsiteX30" fmla="*/ 2185261 w 2890434"/>
              <a:gd name="connsiteY30" fmla="*/ 1549830 h 4223288"/>
              <a:gd name="connsiteX31" fmla="*/ 2131017 w 2890434"/>
              <a:gd name="connsiteY31" fmla="*/ 1642820 h 4223288"/>
              <a:gd name="connsiteX32" fmla="*/ 2115518 w 2890434"/>
              <a:gd name="connsiteY32" fmla="*/ 1673817 h 4223288"/>
              <a:gd name="connsiteX33" fmla="*/ 2092271 w 2890434"/>
              <a:gd name="connsiteY33" fmla="*/ 1759057 h 4223288"/>
              <a:gd name="connsiteX34" fmla="*/ 2084522 w 2890434"/>
              <a:gd name="connsiteY34" fmla="*/ 1782305 h 4223288"/>
              <a:gd name="connsiteX35" fmla="*/ 2076773 w 2890434"/>
              <a:gd name="connsiteY35" fmla="*/ 1898542 h 4223288"/>
              <a:gd name="connsiteX36" fmla="*/ 2069024 w 2890434"/>
              <a:gd name="connsiteY36" fmla="*/ 1929539 h 4223288"/>
              <a:gd name="connsiteX37" fmla="*/ 2053525 w 2890434"/>
              <a:gd name="connsiteY37" fmla="*/ 2014780 h 4223288"/>
              <a:gd name="connsiteX38" fmla="*/ 2038027 w 2890434"/>
              <a:gd name="connsiteY38" fmla="*/ 2038027 h 4223288"/>
              <a:gd name="connsiteX39" fmla="*/ 2022529 w 2890434"/>
              <a:gd name="connsiteY39" fmla="*/ 2084522 h 4223288"/>
              <a:gd name="connsiteX40" fmla="*/ 2007030 w 2890434"/>
              <a:gd name="connsiteY40" fmla="*/ 2107769 h 4223288"/>
              <a:gd name="connsiteX41" fmla="*/ 1952786 w 2890434"/>
              <a:gd name="connsiteY41" fmla="*/ 2200759 h 4223288"/>
              <a:gd name="connsiteX42" fmla="*/ 1921790 w 2890434"/>
              <a:gd name="connsiteY42" fmla="*/ 2255003 h 4223288"/>
              <a:gd name="connsiteX43" fmla="*/ 1898542 w 2890434"/>
              <a:gd name="connsiteY43" fmla="*/ 2270502 h 4223288"/>
              <a:gd name="connsiteX44" fmla="*/ 1875295 w 2890434"/>
              <a:gd name="connsiteY44" fmla="*/ 2301498 h 4223288"/>
              <a:gd name="connsiteX45" fmla="*/ 1836549 w 2890434"/>
              <a:gd name="connsiteY45" fmla="*/ 2347993 h 4223288"/>
              <a:gd name="connsiteX46" fmla="*/ 1813302 w 2890434"/>
              <a:gd name="connsiteY46" fmla="*/ 2394488 h 4223288"/>
              <a:gd name="connsiteX47" fmla="*/ 1805552 w 2890434"/>
              <a:gd name="connsiteY47" fmla="*/ 2417735 h 4223288"/>
              <a:gd name="connsiteX48" fmla="*/ 1790054 w 2890434"/>
              <a:gd name="connsiteY48" fmla="*/ 2433234 h 4223288"/>
              <a:gd name="connsiteX49" fmla="*/ 1759057 w 2890434"/>
              <a:gd name="connsiteY49" fmla="*/ 2471980 h 4223288"/>
              <a:gd name="connsiteX50" fmla="*/ 1751308 w 2890434"/>
              <a:gd name="connsiteY50" fmla="*/ 2495227 h 4223288"/>
              <a:gd name="connsiteX51" fmla="*/ 1743559 w 2890434"/>
              <a:gd name="connsiteY51" fmla="*/ 2533973 h 4223288"/>
              <a:gd name="connsiteX52" fmla="*/ 1728061 w 2890434"/>
              <a:gd name="connsiteY52" fmla="*/ 2557220 h 4223288"/>
              <a:gd name="connsiteX53" fmla="*/ 1720312 w 2890434"/>
              <a:gd name="connsiteY53" fmla="*/ 2580468 h 4223288"/>
              <a:gd name="connsiteX54" fmla="*/ 1704813 w 2890434"/>
              <a:gd name="connsiteY54" fmla="*/ 2595966 h 4223288"/>
              <a:gd name="connsiteX55" fmla="*/ 1650569 w 2890434"/>
              <a:gd name="connsiteY55" fmla="*/ 2657959 h 4223288"/>
              <a:gd name="connsiteX56" fmla="*/ 1588576 w 2890434"/>
              <a:gd name="connsiteY56" fmla="*/ 2696705 h 4223288"/>
              <a:gd name="connsiteX57" fmla="*/ 1495586 w 2890434"/>
              <a:gd name="connsiteY57" fmla="*/ 2774196 h 4223288"/>
              <a:gd name="connsiteX58" fmla="*/ 1464590 w 2890434"/>
              <a:gd name="connsiteY58" fmla="*/ 2812942 h 4223288"/>
              <a:gd name="connsiteX59" fmla="*/ 1433593 w 2890434"/>
              <a:gd name="connsiteY59" fmla="*/ 2828441 h 4223288"/>
              <a:gd name="connsiteX60" fmla="*/ 1394847 w 2890434"/>
              <a:gd name="connsiteY60" fmla="*/ 2867186 h 4223288"/>
              <a:gd name="connsiteX61" fmla="*/ 1348352 w 2890434"/>
              <a:gd name="connsiteY61" fmla="*/ 2890434 h 4223288"/>
              <a:gd name="connsiteX62" fmla="*/ 1286359 w 2890434"/>
              <a:gd name="connsiteY62" fmla="*/ 2944678 h 4223288"/>
              <a:gd name="connsiteX63" fmla="*/ 1224366 w 2890434"/>
              <a:gd name="connsiteY63" fmla="*/ 2991173 h 4223288"/>
              <a:gd name="connsiteX64" fmla="*/ 1201118 w 2890434"/>
              <a:gd name="connsiteY64" fmla="*/ 3006671 h 4223288"/>
              <a:gd name="connsiteX65" fmla="*/ 1146874 w 2890434"/>
              <a:gd name="connsiteY65" fmla="*/ 3037668 h 4223288"/>
              <a:gd name="connsiteX66" fmla="*/ 1084881 w 2890434"/>
              <a:gd name="connsiteY66" fmla="*/ 3076413 h 4223288"/>
              <a:gd name="connsiteX67" fmla="*/ 1053885 w 2890434"/>
              <a:gd name="connsiteY67" fmla="*/ 3084163 h 4223288"/>
              <a:gd name="connsiteX68" fmla="*/ 1030637 w 2890434"/>
              <a:gd name="connsiteY68" fmla="*/ 3115159 h 4223288"/>
              <a:gd name="connsiteX69" fmla="*/ 999641 w 2890434"/>
              <a:gd name="connsiteY69" fmla="*/ 3130657 h 4223288"/>
              <a:gd name="connsiteX70" fmla="*/ 914400 w 2890434"/>
              <a:gd name="connsiteY70" fmla="*/ 3192651 h 4223288"/>
              <a:gd name="connsiteX71" fmla="*/ 852407 w 2890434"/>
              <a:gd name="connsiteY71" fmla="*/ 3223647 h 4223288"/>
              <a:gd name="connsiteX72" fmla="*/ 821410 w 2890434"/>
              <a:gd name="connsiteY72" fmla="*/ 3246895 h 4223288"/>
              <a:gd name="connsiteX73" fmla="*/ 774915 w 2890434"/>
              <a:gd name="connsiteY73" fmla="*/ 3262393 h 4223288"/>
              <a:gd name="connsiteX74" fmla="*/ 751668 w 2890434"/>
              <a:gd name="connsiteY74" fmla="*/ 3270142 h 4223288"/>
              <a:gd name="connsiteX75" fmla="*/ 728420 w 2890434"/>
              <a:gd name="connsiteY75" fmla="*/ 3277891 h 4223288"/>
              <a:gd name="connsiteX76" fmla="*/ 681925 w 2890434"/>
              <a:gd name="connsiteY76" fmla="*/ 3308888 h 4223288"/>
              <a:gd name="connsiteX77" fmla="*/ 635430 w 2890434"/>
              <a:gd name="connsiteY77" fmla="*/ 3332135 h 4223288"/>
              <a:gd name="connsiteX78" fmla="*/ 612183 w 2890434"/>
              <a:gd name="connsiteY78" fmla="*/ 3347634 h 4223288"/>
              <a:gd name="connsiteX79" fmla="*/ 588935 w 2890434"/>
              <a:gd name="connsiteY79" fmla="*/ 3355383 h 4223288"/>
              <a:gd name="connsiteX80" fmla="*/ 565688 w 2890434"/>
              <a:gd name="connsiteY80" fmla="*/ 3378630 h 4223288"/>
              <a:gd name="connsiteX81" fmla="*/ 519193 w 2890434"/>
              <a:gd name="connsiteY81" fmla="*/ 3394129 h 4223288"/>
              <a:gd name="connsiteX82" fmla="*/ 480447 w 2890434"/>
              <a:gd name="connsiteY82" fmla="*/ 3425125 h 4223288"/>
              <a:gd name="connsiteX83" fmla="*/ 418454 w 2890434"/>
              <a:gd name="connsiteY83" fmla="*/ 3479369 h 4223288"/>
              <a:gd name="connsiteX84" fmla="*/ 395207 w 2890434"/>
              <a:gd name="connsiteY84" fmla="*/ 3487119 h 4223288"/>
              <a:gd name="connsiteX85" fmla="*/ 371959 w 2890434"/>
              <a:gd name="connsiteY85" fmla="*/ 3518115 h 4223288"/>
              <a:gd name="connsiteX86" fmla="*/ 340963 w 2890434"/>
              <a:gd name="connsiteY86" fmla="*/ 3541363 h 4223288"/>
              <a:gd name="connsiteX87" fmla="*/ 309966 w 2890434"/>
              <a:gd name="connsiteY87" fmla="*/ 3572359 h 4223288"/>
              <a:gd name="connsiteX88" fmla="*/ 286718 w 2890434"/>
              <a:gd name="connsiteY88" fmla="*/ 3595607 h 4223288"/>
              <a:gd name="connsiteX89" fmla="*/ 271220 w 2890434"/>
              <a:gd name="connsiteY89" fmla="*/ 3626603 h 4223288"/>
              <a:gd name="connsiteX90" fmla="*/ 255722 w 2890434"/>
              <a:gd name="connsiteY90" fmla="*/ 3649851 h 4223288"/>
              <a:gd name="connsiteX91" fmla="*/ 232474 w 2890434"/>
              <a:gd name="connsiteY91" fmla="*/ 3735091 h 4223288"/>
              <a:gd name="connsiteX92" fmla="*/ 224725 w 2890434"/>
              <a:gd name="connsiteY92" fmla="*/ 3766088 h 4223288"/>
              <a:gd name="connsiteX93" fmla="*/ 209227 w 2890434"/>
              <a:gd name="connsiteY93" fmla="*/ 3812583 h 4223288"/>
              <a:gd name="connsiteX94" fmla="*/ 170481 w 2890434"/>
              <a:gd name="connsiteY94" fmla="*/ 3897824 h 4223288"/>
              <a:gd name="connsiteX95" fmla="*/ 170481 w 2890434"/>
              <a:gd name="connsiteY95" fmla="*/ 3897824 h 4223288"/>
              <a:gd name="connsiteX96" fmla="*/ 131735 w 2890434"/>
              <a:gd name="connsiteY96" fmla="*/ 3975315 h 4223288"/>
              <a:gd name="connsiteX97" fmla="*/ 108488 w 2890434"/>
              <a:gd name="connsiteY97" fmla="*/ 4029559 h 4223288"/>
              <a:gd name="connsiteX98" fmla="*/ 77491 w 2890434"/>
              <a:gd name="connsiteY98" fmla="*/ 4068305 h 4223288"/>
              <a:gd name="connsiteX99" fmla="*/ 0 w 2890434"/>
              <a:gd name="connsiteY99" fmla="*/ 4223288 h 4223288"/>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54244 w 2812943"/>
              <a:gd name="connsiteY96" fmla="*/ 3975315 h 4068305"/>
              <a:gd name="connsiteX97" fmla="*/ 30997 w 2812943"/>
              <a:gd name="connsiteY97" fmla="*/ 4029559 h 4068305"/>
              <a:gd name="connsiteX98" fmla="*/ 0 w 2812943"/>
              <a:gd name="connsiteY98"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30997 w 2812943"/>
              <a:gd name="connsiteY96" fmla="*/ 4029559 h 4068305"/>
              <a:gd name="connsiteX97" fmla="*/ 0 w 2812943"/>
              <a:gd name="connsiteY97" fmla="*/ 4068305 h 4068305"/>
              <a:gd name="connsiteX0" fmla="*/ 2812943 w 2812943"/>
              <a:gd name="connsiteY0" fmla="*/ 0 h 4068305"/>
              <a:gd name="connsiteX1" fmla="*/ 2805194 w 2812943"/>
              <a:gd name="connsiteY1" fmla="*/ 309966 h 4068305"/>
              <a:gd name="connsiteX2" fmla="*/ 2797444 w 2812943"/>
              <a:gd name="connsiteY2" fmla="*/ 379708 h 4068305"/>
              <a:gd name="connsiteX3" fmla="*/ 2774197 w 2812943"/>
              <a:gd name="connsiteY3" fmla="*/ 472698 h 4068305"/>
              <a:gd name="connsiteX4" fmla="*/ 2743200 w 2812943"/>
              <a:gd name="connsiteY4" fmla="*/ 511444 h 4068305"/>
              <a:gd name="connsiteX5" fmla="*/ 2719953 w 2812943"/>
              <a:gd name="connsiteY5" fmla="*/ 542441 h 4068305"/>
              <a:gd name="connsiteX6" fmla="*/ 2704455 w 2812943"/>
              <a:gd name="connsiteY6" fmla="*/ 565688 h 4068305"/>
              <a:gd name="connsiteX7" fmla="*/ 2681207 w 2812943"/>
              <a:gd name="connsiteY7" fmla="*/ 573437 h 4068305"/>
              <a:gd name="connsiteX8" fmla="*/ 2634712 w 2812943"/>
              <a:gd name="connsiteY8" fmla="*/ 658678 h 4068305"/>
              <a:gd name="connsiteX9" fmla="*/ 2611465 w 2812943"/>
              <a:gd name="connsiteY9" fmla="*/ 712922 h 4068305"/>
              <a:gd name="connsiteX10" fmla="*/ 2603716 w 2812943"/>
              <a:gd name="connsiteY10" fmla="*/ 736169 h 4068305"/>
              <a:gd name="connsiteX11" fmla="*/ 2580468 w 2812943"/>
              <a:gd name="connsiteY11" fmla="*/ 759417 h 4068305"/>
              <a:gd name="connsiteX12" fmla="*/ 2572719 w 2812943"/>
              <a:gd name="connsiteY12" fmla="*/ 782664 h 4068305"/>
              <a:gd name="connsiteX13" fmla="*/ 2564970 w 2812943"/>
              <a:gd name="connsiteY13" fmla="*/ 813661 h 4068305"/>
              <a:gd name="connsiteX14" fmla="*/ 2549472 w 2812943"/>
              <a:gd name="connsiteY14" fmla="*/ 860156 h 4068305"/>
              <a:gd name="connsiteX15" fmla="*/ 2533973 w 2812943"/>
              <a:gd name="connsiteY15" fmla="*/ 875654 h 4068305"/>
              <a:gd name="connsiteX16" fmla="*/ 2518475 w 2812943"/>
              <a:gd name="connsiteY16" fmla="*/ 906651 h 4068305"/>
              <a:gd name="connsiteX17" fmla="*/ 2464231 w 2812943"/>
              <a:gd name="connsiteY17" fmla="*/ 945396 h 4068305"/>
              <a:gd name="connsiteX18" fmla="*/ 2433234 w 2812943"/>
              <a:gd name="connsiteY18" fmla="*/ 991891 h 4068305"/>
              <a:gd name="connsiteX19" fmla="*/ 2371241 w 2812943"/>
              <a:gd name="connsiteY19" fmla="*/ 1053885 h 4068305"/>
              <a:gd name="connsiteX20" fmla="*/ 2324746 w 2812943"/>
              <a:gd name="connsiteY20" fmla="*/ 1131376 h 4068305"/>
              <a:gd name="connsiteX21" fmla="*/ 2278251 w 2812943"/>
              <a:gd name="connsiteY21" fmla="*/ 1170122 h 4068305"/>
              <a:gd name="connsiteX22" fmla="*/ 2262753 w 2812943"/>
              <a:gd name="connsiteY22" fmla="*/ 1232115 h 4068305"/>
              <a:gd name="connsiteX23" fmla="*/ 2247255 w 2812943"/>
              <a:gd name="connsiteY23" fmla="*/ 1255363 h 4068305"/>
              <a:gd name="connsiteX24" fmla="*/ 2239505 w 2812943"/>
              <a:gd name="connsiteY24" fmla="*/ 1278610 h 4068305"/>
              <a:gd name="connsiteX25" fmla="*/ 2216258 w 2812943"/>
              <a:gd name="connsiteY25" fmla="*/ 1294108 h 4068305"/>
              <a:gd name="connsiteX26" fmla="*/ 2185261 w 2812943"/>
              <a:gd name="connsiteY26" fmla="*/ 1371600 h 4068305"/>
              <a:gd name="connsiteX27" fmla="*/ 2162014 w 2812943"/>
              <a:gd name="connsiteY27" fmla="*/ 1410346 h 4068305"/>
              <a:gd name="connsiteX28" fmla="*/ 2138766 w 2812943"/>
              <a:gd name="connsiteY28" fmla="*/ 1480088 h 4068305"/>
              <a:gd name="connsiteX29" fmla="*/ 2131017 w 2812943"/>
              <a:gd name="connsiteY29" fmla="*/ 1503335 h 4068305"/>
              <a:gd name="connsiteX30" fmla="*/ 2107770 w 2812943"/>
              <a:gd name="connsiteY30" fmla="*/ 1549830 h 4068305"/>
              <a:gd name="connsiteX31" fmla="*/ 2053526 w 2812943"/>
              <a:gd name="connsiteY31" fmla="*/ 1642820 h 4068305"/>
              <a:gd name="connsiteX32" fmla="*/ 2038027 w 2812943"/>
              <a:gd name="connsiteY32" fmla="*/ 1673817 h 4068305"/>
              <a:gd name="connsiteX33" fmla="*/ 2014780 w 2812943"/>
              <a:gd name="connsiteY33" fmla="*/ 1759057 h 4068305"/>
              <a:gd name="connsiteX34" fmla="*/ 2007031 w 2812943"/>
              <a:gd name="connsiteY34" fmla="*/ 1782305 h 4068305"/>
              <a:gd name="connsiteX35" fmla="*/ 1999282 w 2812943"/>
              <a:gd name="connsiteY35" fmla="*/ 1898542 h 4068305"/>
              <a:gd name="connsiteX36" fmla="*/ 1991533 w 2812943"/>
              <a:gd name="connsiteY36" fmla="*/ 1929539 h 4068305"/>
              <a:gd name="connsiteX37" fmla="*/ 1976034 w 2812943"/>
              <a:gd name="connsiteY37" fmla="*/ 2014780 h 4068305"/>
              <a:gd name="connsiteX38" fmla="*/ 1960536 w 2812943"/>
              <a:gd name="connsiteY38" fmla="*/ 2038027 h 4068305"/>
              <a:gd name="connsiteX39" fmla="*/ 1945038 w 2812943"/>
              <a:gd name="connsiteY39" fmla="*/ 2084522 h 4068305"/>
              <a:gd name="connsiteX40" fmla="*/ 1929539 w 2812943"/>
              <a:gd name="connsiteY40" fmla="*/ 2107769 h 4068305"/>
              <a:gd name="connsiteX41" fmla="*/ 1875295 w 2812943"/>
              <a:gd name="connsiteY41" fmla="*/ 2200759 h 4068305"/>
              <a:gd name="connsiteX42" fmla="*/ 1844299 w 2812943"/>
              <a:gd name="connsiteY42" fmla="*/ 2255003 h 4068305"/>
              <a:gd name="connsiteX43" fmla="*/ 1821051 w 2812943"/>
              <a:gd name="connsiteY43" fmla="*/ 2270502 h 4068305"/>
              <a:gd name="connsiteX44" fmla="*/ 1797804 w 2812943"/>
              <a:gd name="connsiteY44" fmla="*/ 2301498 h 4068305"/>
              <a:gd name="connsiteX45" fmla="*/ 1759058 w 2812943"/>
              <a:gd name="connsiteY45" fmla="*/ 2347993 h 4068305"/>
              <a:gd name="connsiteX46" fmla="*/ 1735811 w 2812943"/>
              <a:gd name="connsiteY46" fmla="*/ 2394488 h 4068305"/>
              <a:gd name="connsiteX47" fmla="*/ 1728061 w 2812943"/>
              <a:gd name="connsiteY47" fmla="*/ 2417735 h 4068305"/>
              <a:gd name="connsiteX48" fmla="*/ 1712563 w 2812943"/>
              <a:gd name="connsiteY48" fmla="*/ 2433234 h 4068305"/>
              <a:gd name="connsiteX49" fmla="*/ 1681566 w 2812943"/>
              <a:gd name="connsiteY49" fmla="*/ 2471980 h 4068305"/>
              <a:gd name="connsiteX50" fmla="*/ 1673817 w 2812943"/>
              <a:gd name="connsiteY50" fmla="*/ 2495227 h 4068305"/>
              <a:gd name="connsiteX51" fmla="*/ 1666068 w 2812943"/>
              <a:gd name="connsiteY51" fmla="*/ 2533973 h 4068305"/>
              <a:gd name="connsiteX52" fmla="*/ 1650570 w 2812943"/>
              <a:gd name="connsiteY52" fmla="*/ 2557220 h 4068305"/>
              <a:gd name="connsiteX53" fmla="*/ 1642821 w 2812943"/>
              <a:gd name="connsiteY53" fmla="*/ 2580468 h 4068305"/>
              <a:gd name="connsiteX54" fmla="*/ 1627322 w 2812943"/>
              <a:gd name="connsiteY54" fmla="*/ 2595966 h 4068305"/>
              <a:gd name="connsiteX55" fmla="*/ 1573078 w 2812943"/>
              <a:gd name="connsiteY55" fmla="*/ 2657959 h 4068305"/>
              <a:gd name="connsiteX56" fmla="*/ 1511085 w 2812943"/>
              <a:gd name="connsiteY56" fmla="*/ 2696705 h 4068305"/>
              <a:gd name="connsiteX57" fmla="*/ 1418095 w 2812943"/>
              <a:gd name="connsiteY57" fmla="*/ 2774196 h 4068305"/>
              <a:gd name="connsiteX58" fmla="*/ 1387099 w 2812943"/>
              <a:gd name="connsiteY58" fmla="*/ 2812942 h 4068305"/>
              <a:gd name="connsiteX59" fmla="*/ 1356102 w 2812943"/>
              <a:gd name="connsiteY59" fmla="*/ 2828441 h 4068305"/>
              <a:gd name="connsiteX60" fmla="*/ 1317356 w 2812943"/>
              <a:gd name="connsiteY60" fmla="*/ 2867186 h 4068305"/>
              <a:gd name="connsiteX61" fmla="*/ 1270861 w 2812943"/>
              <a:gd name="connsiteY61" fmla="*/ 2890434 h 4068305"/>
              <a:gd name="connsiteX62" fmla="*/ 1208868 w 2812943"/>
              <a:gd name="connsiteY62" fmla="*/ 2944678 h 4068305"/>
              <a:gd name="connsiteX63" fmla="*/ 1146875 w 2812943"/>
              <a:gd name="connsiteY63" fmla="*/ 2991173 h 4068305"/>
              <a:gd name="connsiteX64" fmla="*/ 1123627 w 2812943"/>
              <a:gd name="connsiteY64" fmla="*/ 3006671 h 4068305"/>
              <a:gd name="connsiteX65" fmla="*/ 1069383 w 2812943"/>
              <a:gd name="connsiteY65" fmla="*/ 3037668 h 4068305"/>
              <a:gd name="connsiteX66" fmla="*/ 1007390 w 2812943"/>
              <a:gd name="connsiteY66" fmla="*/ 3076413 h 4068305"/>
              <a:gd name="connsiteX67" fmla="*/ 976394 w 2812943"/>
              <a:gd name="connsiteY67" fmla="*/ 3084163 h 4068305"/>
              <a:gd name="connsiteX68" fmla="*/ 953146 w 2812943"/>
              <a:gd name="connsiteY68" fmla="*/ 3115159 h 4068305"/>
              <a:gd name="connsiteX69" fmla="*/ 922150 w 2812943"/>
              <a:gd name="connsiteY69" fmla="*/ 3130657 h 4068305"/>
              <a:gd name="connsiteX70" fmla="*/ 836909 w 2812943"/>
              <a:gd name="connsiteY70" fmla="*/ 3192651 h 4068305"/>
              <a:gd name="connsiteX71" fmla="*/ 774916 w 2812943"/>
              <a:gd name="connsiteY71" fmla="*/ 3223647 h 4068305"/>
              <a:gd name="connsiteX72" fmla="*/ 743919 w 2812943"/>
              <a:gd name="connsiteY72" fmla="*/ 3246895 h 4068305"/>
              <a:gd name="connsiteX73" fmla="*/ 697424 w 2812943"/>
              <a:gd name="connsiteY73" fmla="*/ 3262393 h 4068305"/>
              <a:gd name="connsiteX74" fmla="*/ 674177 w 2812943"/>
              <a:gd name="connsiteY74" fmla="*/ 3270142 h 4068305"/>
              <a:gd name="connsiteX75" fmla="*/ 650929 w 2812943"/>
              <a:gd name="connsiteY75" fmla="*/ 3277891 h 4068305"/>
              <a:gd name="connsiteX76" fmla="*/ 604434 w 2812943"/>
              <a:gd name="connsiteY76" fmla="*/ 3308888 h 4068305"/>
              <a:gd name="connsiteX77" fmla="*/ 557939 w 2812943"/>
              <a:gd name="connsiteY77" fmla="*/ 3332135 h 4068305"/>
              <a:gd name="connsiteX78" fmla="*/ 534692 w 2812943"/>
              <a:gd name="connsiteY78" fmla="*/ 3347634 h 4068305"/>
              <a:gd name="connsiteX79" fmla="*/ 511444 w 2812943"/>
              <a:gd name="connsiteY79" fmla="*/ 3355383 h 4068305"/>
              <a:gd name="connsiteX80" fmla="*/ 488197 w 2812943"/>
              <a:gd name="connsiteY80" fmla="*/ 3378630 h 4068305"/>
              <a:gd name="connsiteX81" fmla="*/ 441702 w 2812943"/>
              <a:gd name="connsiteY81" fmla="*/ 3394129 h 4068305"/>
              <a:gd name="connsiteX82" fmla="*/ 402956 w 2812943"/>
              <a:gd name="connsiteY82" fmla="*/ 3425125 h 4068305"/>
              <a:gd name="connsiteX83" fmla="*/ 340963 w 2812943"/>
              <a:gd name="connsiteY83" fmla="*/ 3479369 h 4068305"/>
              <a:gd name="connsiteX84" fmla="*/ 317716 w 2812943"/>
              <a:gd name="connsiteY84" fmla="*/ 3487119 h 4068305"/>
              <a:gd name="connsiteX85" fmla="*/ 294468 w 2812943"/>
              <a:gd name="connsiteY85" fmla="*/ 3518115 h 4068305"/>
              <a:gd name="connsiteX86" fmla="*/ 263472 w 2812943"/>
              <a:gd name="connsiteY86" fmla="*/ 3541363 h 4068305"/>
              <a:gd name="connsiteX87" fmla="*/ 232475 w 2812943"/>
              <a:gd name="connsiteY87" fmla="*/ 3572359 h 4068305"/>
              <a:gd name="connsiteX88" fmla="*/ 209227 w 2812943"/>
              <a:gd name="connsiteY88" fmla="*/ 3595607 h 4068305"/>
              <a:gd name="connsiteX89" fmla="*/ 193729 w 2812943"/>
              <a:gd name="connsiteY89" fmla="*/ 3626603 h 4068305"/>
              <a:gd name="connsiteX90" fmla="*/ 178231 w 2812943"/>
              <a:gd name="connsiteY90" fmla="*/ 3649851 h 4068305"/>
              <a:gd name="connsiteX91" fmla="*/ 154983 w 2812943"/>
              <a:gd name="connsiteY91" fmla="*/ 3735091 h 4068305"/>
              <a:gd name="connsiteX92" fmla="*/ 147234 w 2812943"/>
              <a:gd name="connsiteY92" fmla="*/ 3766088 h 4068305"/>
              <a:gd name="connsiteX93" fmla="*/ 131736 w 2812943"/>
              <a:gd name="connsiteY93" fmla="*/ 3812583 h 4068305"/>
              <a:gd name="connsiteX94" fmla="*/ 92990 w 2812943"/>
              <a:gd name="connsiteY94" fmla="*/ 3897824 h 4068305"/>
              <a:gd name="connsiteX95" fmla="*/ 92990 w 2812943"/>
              <a:gd name="connsiteY95" fmla="*/ 3897824 h 4068305"/>
              <a:gd name="connsiteX96" fmla="*/ 0 w 2812943"/>
              <a:gd name="connsiteY96" fmla="*/ 4068305 h 4068305"/>
              <a:gd name="connsiteX0" fmla="*/ 2719953 w 2719953"/>
              <a:gd name="connsiteY0" fmla="*/ 0 h 3897824"/>
              <a:gd name="connsiteX1" fmla="*/ 2712204 w 2719953"/>
              <a:gd name="connsiteY1" fmla="*/ 309966 h 3897824"/>
              <a:gd name="connsiteX2" fmla="*/ 2704454 w 2719953"/>
              <a:gd name="connsiteY2" fmla="*/ 379708 h 3897824"/>
              <a:gd name="connsiteX3" fmla="*/ 2681207 w 2719953"/>
              <a:gd name="connsiteY3" fmla="*/ 472698 h 3897824"/>
              <a:gd name="connsiteX4" fmla="*/ 2650210 w 2719953"/>
              <a:gd name="connsiteY4" fmla="*/ 511444 h 3897824"/>
              <a:gd name="connsiteX5" fmla="*/ 2626963 w 2719953"/>
              <a:gd name="connsiteY5" fmla="*/ 542441 h 3897824"/>
              <a:gd name="connsiteX6" fmla="*/ 2611465 w 2719953"/>
              <a:gd name="connsiteY6" fmla="*/ 565688 h 3897824"/>
              <a:gd name="connsiteX7" fmla="*/ 2588217 w 2719953"/>
              <a:gd name="connsiteY7" fmla="*/ 573437 h 3897824"/>
              <a:gd name="connsiteX8" fmla="*/ 2541722 w 2719953"/>
              <a:gd name="connsiteY8" fmla="*/ 658678 h 3897824"/>
              <a:gd name="connsiteX9" fmla="*/ 2518475 w 2719953"/>
              <a:gd name="connsiteY9" fmla="*/ 712922 h 3897824"/>
              <a:gd name="connsiteX10" fmla="*/ 2510726 w 2719953"/>
              <a:gd name="connsiteY10" fmla="*/ 736169 h 3897824"/>
              <a:gd name="connsiteX11" fmla="*/ 2487478 w 2719953"/>
              <a:gd name="connsiteY11" fmla="*/ 759417 h 3897824"/>
              <a:gd name="connsiteX12" fmla="*/ 2479729 w 2719953"/>
              <a:gd name="connsiteY12" fmla="*/ 782664 h 3897824"/>
              <a:gd name="connsiteX13" fmla="*/ 2471980 w 2719953"/>
              <a:gd name="connsiteY13" fmla="*/ 813661 h 3897824"/>
              <a:gd name="connsiteX14" fmla="*/ 2456482 w 2719953"/>
              <a:gd name="connsiteY14" fmla="*/ 860156 h 3897824"/>
              <a:gd name="connsiteX15" fmla="*/ 2440983 w 2719953"/>
              <a:gd name="connsiteY15" fmla="*/ 875654 h 3897824"/>
              <a:gd name="connsiteX16" fmla="*/ 2425485 w 2719953"/>
              <a:gd name="connsiteY16" fmla="*/ 906651 h 3897824"/>
              <a:gd name="connsiteX17" fmla="*/ 2371241 w 2719953"/>
              <a:gd name="connsiteY17" fmla="*/ 945396 h 3897824"/>
              <a:gd name="connsiteX18" fmla="*/ 2340244 w 2719953"/>
              <a:gd name="connsiteY18" fmla="*/ 991891 h 3897824"/>
              <a:gd name="connsiteX19" fmla="*/ 2278251 w 2719953"/>
              <a:gd name="connsiteY19" fmla="*/ 1053885 h 3897824"/>
              <a:gd name="connsiteX20" fmla="*/ 2231756 w 2719953"/>
              <a:gd name="connsiteY20" fmla="*/ 1131376 h 3897824"/>
              <a:gd name="connsiteX21" fmla="*/ 2185261 w 2719953"/>
              <a:gd name="connsiteY21" fmla="*/ 1170122 h 3897824"/>
              <a:gd name="connsiteX22" fmla="*/ 2169763 w 2719953"/>
              <a:gd name="connsiteY22" fmla="*/ 1232115 h 3897824"/>
              <a:gd name="connsiteX23" fmla="*/ 2154265 w 2719953"/>
              <a:gd name="connsiteY23" fmla="*/ 1255363 h 3897824"/>
              <a:gd name="connsiteX24" fmla="*/ 2146515 w 2719953"/>
              <a:gd name="connsiteY24" fmla="*/ 1278610 h 3897824"/>
              <a:gd name="connsiteX25" fmla="*/ 2123268 w 2719953"/>
              <a:gd name="connsiteY25" fmla="*/ 1294108 h 3897824"/>
              <a:gd name="connsiteX26" fmla="*/ 2092271 w 2719953"/>
              <a:gd name="connsiteY26" fmla="*/ 1371600 h 3897824"/>
              <a:gd name="connsiteX27" fmla="*/ 2069024 w 2719953"/>
              <a:gd name="connsiteY27" fmla="*/ 1410346 h 3897824"/>
              <a:gd name="connsiteX28" fmla="*/ 2045776 w 2719953"/>
              <a:gd name="connsiteY28" fmla="*/ 1480088 h 3897824"/>
              <a:gd name="connsiteX29" fmla="*/ 2038027 w 2719953"/>
              <a:gd name="connsiteY29" fmla="*/ 1503335 h 3897824"/>
              <a:gd name="connsiteX30" fmla="*/ 2014780 w 2719953"/>
              <a:gd name="connsiteY30" fmla="*/ 1549830 h 3897824"/>
              <a:gd name="connsiteX31" fmla="*/ 1960536 w 2719953"/>
              <a:gd name="connsiteY31" fmla="*/ 1642820 h 3897824"/>
              <a:gd name="connsiteX32" fmla="*/ 1945037 w 2719953"/>
              <a:gd name="connsiteY32" fmla="*/ 1673817 h 3897824"/>
              <a:gd name="connsiteX33" fmla="*/ 1921790 w 2719953"/>
              <a:gd name="connsiteY33" fmla="*/ 1759057 h 3897824"/>
              <a:gd name="connsiteX34" fmla="*/ 1914041 w 2719953"/>
              <a:gd name="connsiteY34" fmla="*/ 1782305 h 3897824"/>
              <a:gd name="connsiteX35" fmla="*/ 1906292 w 2719953"/>
              <a:gd name="connsiteY35" fmla="*/ 1898542 h 3897824"/>
              <a:gd name="connsiteX36" fmla="*/ 1898543 w 2719953"/>
              <a:gd name="connsiteY36" fmla="*/ 1929539 h 3897824"/>
              <a:gd name="connsiteX37" fmla="*/ 1883044 w 2719953"/>
              <a:gd name="connsiteY37" fmla="*/ 2014780 h 3897824"/>
              <a:gd name="connsiteX38" fmla="*/ 1867546 w 2719953"/>
              <a:gd name="connsiteY38" fmla="*/ 2038027 h 3897824"/>
              <a:gd name="connsiteX39" fmla="*/ 1852048 w 2719953"/>
              <a:gd name="connsiteY39" fmla="*/ 2084522 h 3897824"/>
              <a:gd name="connsiteX40" fmla="*/ 1836549 w 2719953"/>
              <a:gd name="connsiteY40" fmla="*/ 2107769 h 3897824"/>
              <a:gd name="connsiteX41" fmla="*/ 1782305 w 2719953"/>
              <a:gd name="connsiteY41" fmla="*/ 2200759 h 3897824"/>
              <a:gd name="connsiteX42" fmla="*/ 1751309 w 2719953"/>
              <a:gd name="connsiteY42" fmla="*/ 2255003 h 3897824"/>
              <a:gd name="connsiteX43" fmla="*/ 1728061 w 2719953"/>
              <a:gd name="connsiteY43" fmla="*/ 2270502 h 3897824"/>
              <a:gd name="connsiteX44" fmla="*/ 1704814 w 2719953"/>
              <a:gd name="connsiteY44" fmla="*/ 2301498 h 3897824"/>
              <a:gd name="connsiteX45" fmla="*/ 1666068 w 2719953"/>
              <a:gd name="connsiteY45" fmla="*/ 2347993 h 3897824"/>
              <a:gd name="connsiteX46" fmla="*/ 1642821 w 2719953"/>
              <a:gd name="connsiteY46" fmla="*/ 2394488 h 3897824"/>
              <a:gd name="connsiteX47" fmla="*/ 1635071 w 2719953"/>
              <a:gd name="connsiteY47" fmla="*/ 2417735 h 3897824"/>
              <a:gd name="connsiteX48" fmla="*/ 1619573 w 2719953"/>
              <a:gd name="connsiteY48" fmla="*/ 2433234 h 3897824"/>
              <a:gd name="connsiteX49" fmla="*/ 1588576 w 2719953"/>
              <a:gd name="connsiteY49" fmla="*/ 2471980 h 3897824"/>
              <a:gd name="connsiteX50" fmla="*/ 1580827 w 2719953"/>
              <a:gd name="connsiteY50" fmla="*/ 2495227 h 3897824"/>
              <a:gd name="connsiteX51" fmla="*/ 1573078 w 2719953"/>
              <a:gd name="connsiteY51" fmla="*/ 2533973 h 3897824"/>
              <a:gd name="connsiteX52" fmla="*/ 1557580 w 2719953"/>
              <a:gd name="connsiteY52" fmla="*/ 2557220 h 3897824"/>
              <a:gd name="connsiteX53" fmla="*/ 1549831 w 2719953"/>
              <a:gd name="connsiteY53" fmla="*/ 2580468 h 3897824"/>
              <a:gd name="connsiteX54" fmla="*/ 1534332 w 2719953"/>
              <a:gd name="connsiteY54" fmla="*/ 2595966 h 3897824"/>
              <a:gd name="connsiteX55" fmla="*/ 1480088 w 2719953"/>
              <a:gd name="connsiteY55" fmla="*/ 2657959 h 3897824"/>
              <a:gd name="connsiteX56" fmla="*/ 1418095 w 2719953"/>
              <a:gd name="connsiteY56" fmla="*/ 2696705 h 3897824"/>
              <a:gd name="connsiteX57" fmla="*/ 1325105 w 2719953"/>
              <a:gd name="connsiteY57" fmla="*/ 2774196 h 3897824"/>
              <a:gd name="connsiteX58" fmla="*/ 1294109 w 2719953"/>
              <a:gd name="connsiteY58" fmla="*/ 2812942 h 3897824"/>
              <a:gd name="connsiteX59" fmla="*/ 1263112 w 2719953"/>
              <a:gd name="connsiteY59" fmla="*/ 2828441 h 3897824"/>
              <a:gd name="connsiteX60" fmla="*/ 1224366 w 2719953"/>
              <a:gd name="connsiteY60" fmla="*/ 2867186 h 3897824"/>
              <a:gd name="connsiteX61" fmla="*/ 1177871 w 2719953"/>
              <a:gd name="connsiteY61" fmla="*/ 2890434 h 3897824"/>
              <a:gd name="connsiteX62" fmla="*/ 1115878 w 2719953"/>
              <a:gd name="connsiteY62" fmla="*/ 2944678 h 3897824"/>
              <a:gd name="connsiteX63" fmla="*/ 1053885 w 2719953"/>
              <a:gd name="connsiteY63" fmla="*/ 2991173 h 3897824"/>
              <a:gd name="connsiteX64" fmla="*/ 1030637 w 2719953"/>
              <a:gd name="connsiteY64" fmla="*/ 3006671 h 3897824"/>
              <a:gd name="connsiteX65" fmla="*/ 976393 w 2719953"/>
              <a:gd name="connsiteY65" fmla="*/ 3037668 h 3897824"/>
              <a:gd name="connsiteX66" fmla="*/ 914400 w 2719953"/>
              <a:gd name="connsiteY66" fmla="*/ 3076413 h 3897824"/>
              <a:gd name="connsiteX67" fmla="*/ 883404 w 2719953"/>
              <a:gd name="connsiteY67" fmla="*/ 3084163 h 3897824"/>
              <a:gd name="connsiteX68" fmla="*/ 860156 w 2719953"/>
              <a:gd name="connsiteY68" fmla="*/ 3115159 h 3897824"/>
              <a:gd name="connsiteX69" fmla="*/ 829160 w 2719953"/>
              <a:gd name="connsiteY69" fmla="*/ 3130657 h 3897824"/>
              <a:gd name="connsiteX70" fmla="*/ 743919 w 2719953"/>
              <a:gd name="connsiteY70" fmla="*/ 3192651 h 3897824"/>
              <a:gd name="connsiteX71" fmla="*/ 681926 w 2719953"/>
              <a:gd name="connsiteY71" fmla="*/ 3223647 h 3897824"/>
              <a:gd name="connsiteX72" fmla="*/ 650929 w 2719953"/>
              <a:gd name="connsiteY72" fmla="*/ 3246895 h 3897824"/>
              <a:gd name="connsiteX73" fmla="*/ 604434 w 2719953"/>
              <a:gd name="connsiteY73" fmla="*/ 3262393 h 3897824"/>
              <a:gd name="connsiteX74" fmla="*/ 581187 w 2719953"/>
              <a:gd name="connsiteY74" fmla="*/ 3270142 h 3897824"/>
              <a:gd name="connsiteX75" fmla="*/ 557939 w 2719953"/>
              <a:gd name="connsiteY75" fmla="*/ 3277891 h 3897824"/>
              <a:gd name="connsiteX76" fmla="*/ 511444 w 2719953"/>
              <a:gd name="connsiteY76" fmla="*/ 3308888 h 3897824"/>
              <a:gd name="connsiteX77" fmla="*/ 464949 w 2719953"/>
              <a:gd name="connsiteY77" fmla="*/ 3332135 h 3897824"/>
              <a:gd name="connsiteX78" fmla="*/ 441702 w 2719953"/>
              <a:gd name="connsiteY78" fmla="*/ 3347634 h 3897824"/>
              <a:gd name="connsiteX79" fmla="*/ 418454 w 2719953"/>
              <a:gd name="connsiteY79" fmla="*/ 3355383 h 3897824"/>
              <a:gd name="connsiteX80" fmla="*/ 395207 w 2719953"/>
              <a:gd name="connsiteY80" fmla="*/ 3378630 h 3897824"/>
              <a:gd name="connsiteX81" fmla="*/ 348712 w 2719953"/>
              <a:gd name="connsiteY81" fmla="*/ 3394129 h 3897824"/>
              <a:gd name="connsiteX82" fmla="*/ 309966 w 2719953"/>
              <a:gd name="connsiteY82" fmla="*/ 3425125 h 3897824"/>
              <a:gd name="connsiteX83" fmla="*/ 247973 w 2719953"/>
              <a:gd name="connsiteY83" fmla="*/ 3479369 h 3897824"/>
              <a:gd name="connsiteX84" fmla="*/ 224726 w 2719953"/>
              <a:gd name="connsiteY84" fmla="*/ 3487119 h 3897824"/>
              <a:gd name="connsiteX85" fmla="*/ 201478 w 2719953"/>
              <a:gd name="connsiteY85" fmla="*/ 3518115 h 3897824"/>
              <a:gd name="connsiteX86" fmla="*/ 170482 w 2719953"/>
              <a:gd name="connsiteY86" fmla="*/ 3541363 h 3897824"/>
              <a:gd name="connsiteX87" fmla="*/ 139485 w 2719953"/>
              <a:gd name="connsiteY87" fmla="*/ 3572359 h 3897824"/>
              <a:gd name="connsiteX88" fmla="*/ 116237 w 2719953"/>
              <a:gd name="connsiteY88" fmla="*/ 3595607 h 3897824"/>
              <a:gd name="connsiteX89" fmla="*/ 100739 w 2719953"/>
              <a:gd name="connsiteY89" fmla="*/ 3626603 h 3897824"/>
              <a:gd name="connsiteX90" fmla="*/ 85241 w 2719953"/>
              <a:gd name="connsiteY90" fmla="*/ 3649851 h 3897824"/>
              <a:gd name="connsiteX91" fmla="*/ 61993 w 2719953"/>
              <a:gd name="connsiteY91" fmla="*/ 3735091 h 3897824"/>
              <a:gd name="connsiteX92" fmla="*/ 54244 w 2719953"/>
              <a:gd name="connsiteY92" fmla="*/ 3766088 h 3897824"/>
              <a:gd name="connsiteX93" fmla="*/ 38746 w 2719953"/>
              <a:gd name="connsiteY93" fmla="*/ 3812583 h 3897824"/>
              <a:gd name="connsiteX94" fmla="*/ 0 w 2719953"/>
              <a:gd name="connsiteY94" fmla="*/ 3897824 h 3897824"/>
              <a:gd name="connsiteX95" fmla="*/ 0 w 2719953"/>
              <a:gd name="connsiteY95" fmla="*/ 3897824 h 389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19953" h="3897824">
                <a:moveTo>
                  <a:pt x="2719953" y="0"/>
                </a:moveTo>
                <a:cubicBezTo>
                  <a:pt x="2717370" y="103322"/>
                  <a:pt x="2716419" y="206698"/>
                  <a:pt x="2712204" y="309966"/>
                </a:cubicBezTo>
                <a:cubicBezTo>
                  <a:pt x="2711250" y="333337"/>
                  <a:pt x="2707546" y="356523"/>
                  <a:pt x="2704454" y="379708"/>
                </a:cubicBezTo>
                <a:cubicBezTo>
                  <a:pt x="2699812" y="414520"/>
                  <a:pt x="2695650" y="440199"/>
                  <a:pt x="2681207" y="472698"/>
                </a:cubicBezTo>
                <a:cubicBezTo>
                  <a:pt x="2670257" y="497337"/>
                  <a:pt x="2665548" y="493038"/>
                  <a:pt x="2650210" y="511444"/>
                </a:cubicBezTo>
                <a:cubicBezTo>
                  <a:pt x="2641942" y="521366"/>
                  <a:pt x="2634470" y="531931"/>
                  <a:pt x="2626963" y="542441"/>
                </a:cubicBezTo>
                <a:cubicBezTo>
                  <a:pt x="2621550" y="550019"/>
                  <a:pt x="2618737" y="559870"/>
                  <a:pt x="2611465" y="565688"/>
                </a:cubicBezTo>
                <a:cubicBezTo>
                  <a:pt x="2605086" y="570791"/>
                  <a:pt x="2595966" y="570854"/>
                  <a:pt x="2588217" y="573437"/>
                </a:cubicBezTo>
                <a:cubicBezTo>
                  <a:pt x="2552793" y="679711"/>
                  <a:pt x="2597803" y="562539"/>
                  <a:pt x="2541722" y="658678"/>
                </a:cubicBezTo>
                <a:cubicBezTo>
                  <a:pt x="2531810" y="675670"/>
                  <a:pt x="2525781" y="694657"/>
                  <a:pt x="2518475" y="712922"/>
                </a:cubicBezTo>
                <a:cubicBezTo>
                  <a:pt x="2515441" y="720506"/>
                  <a:pt x="2515257" y="729373"/>
                  <a:pt x="2510726" y="736169"/>
                </a:cubicBezTo>
                <a:cubicBezTo>
                  <a:pt x="2504647" y="745288"/>
                  <a:pt x="2495227" y="751668"/>
                  <a:pt x="2487478" y="759417"/>
                </a:cubicBezTo>
                <a:cubicBezTo>
                  <a:pt x="2484895" y="767166"/>
                  <a:pt x="2481973" y="774810"/>
                  <a:pt x="2479729" y="782664"/>
                </a:cubicBezTo>
                <a:cubicBezTo>
                  <a:pt x="2476803" y="792905"/>
                  <a:pt x="2475040" y="803460"/>
                  <a:pt x="2471980" y="813661"/>
                </a:cubicBezTo>
                <a:cubicBezTo>
                  <a:pt x="2467286" y="829309"/>
                  <a:pt x="2461648" y="844658"/>
                  <a:pt x="2456482" y="860156"/>
                </a:cubicBezTo>
                <a:cubicBezTo>
                  <a:pt x="2454172" y="867087"/>
                  <a:pt x="2446149" y="870488"/>
                  <a:pt x="2440983" y="875654"/>
                </a:cubicBezTo>
                <a:cubicBezTo>
                  <a:pt x="2435817" y="885986"/>
                  <a:pt x="2433003" y="897880"/>
                  <a:pt x="2425485" y="906651"/>
                </a:cubicBezTo>
                <a:cubicBezTo>
                  <a:pt x="2419079" y="914125"/>
                  <a:pt x="2382129" y="938137"/>
                  <a:pt x="2371241" y="945396"/>
                </a:cubicBezTo>
                <a:lnTo>
                  <a:pt x="2340244" y="991891"/>
                </a:lnTo>
                <a:cubicBezTo>
                  <a:pt x="2324033" y="1016207"/>
                  <a:pt x="2278251" y="1053885"/>
                  <a:pt x="2278251" y="1053885"/>
                </a:cubicBezTo>
                <a:cubicBezTo>
                  <a:pt x="2254472" y="1125222"/>
                  <a:pt x="2277578" y="1079008"/>
                  <a:pt x="2231756" y="1131376"/>
                </a:cubicBezTo>
                <a:cubicBezTo>
                  <a:pt x="2196983" y="1171116"/>
                  <a:pt x="2224951" y="1156892"/>
                  <a:pt x="2185261" y="1170122"/>
                </a:cubicBezTo>
                <a:cubicBezTo>
                  <a:pt x="2180095" y="1190786"/>
                  <a:pt x="2181578" y="1214392"/>
                  <a:pt x="2169763" y="1232115"/>
                </a:cubicBezTo>
                <a:cubicBezTo>
                  <a:pt x="2164597" y="1239864"/>
                  <a:pt x="2158430" y="1247033"/>
                  <a:pt x="2154265" y="1255363"/>
                </a:cubicBezTo>
                <a:cubicBezTo>
                  <a:pt x="2150612" y="1262669"/>
                  <a:pt x="2151618" y="1272232"/>
                  <a:pt x="2146515" y="1278610"/>
                </a:cubicBezTo>
                <a:cubicBezTo>
                  <a:pt x="2140697" y="1285882"/>
                  <a:pt x="2131017" y="1288942"/>
                  <a:pt x="2123268" y="1294108"/>
                </a:cubicBezTo>
                <a:cubicBezTo>
                  <a:pt x="2087994" y="1399932"/>
                  <a:pt x="2126477" y="1291788"/>
                  <a:pt x="2092271" y="1371600"/>
                </a:cubicBezTo>
                <a:cubicBezTo>
                  <a:pt x="2077181" y="1406809"/>
                  <a:pt x="2094797" y="1384571"/>
                  <a:pt x="2069024" y="1410346"/>
                </a:cubicBezTo>
                <a:lnTo>
                  <a:pt x="2045776" y="1480088"/>
                </a:lnTo>
                <a:cubicBezTo>
                  <a:pt x="2043193" y="1487837"/>
                  <a:pt x="2042558" y="1496539"/>
                  <a:pt x="2038027" y="1503335"/>
                </a:cubicBezTo>
                <a:cubicBezTo>
                  <a:pt x="1981411" y="1588262"/>
                  <a:pt x="2057562" y="1469614"/>
                  <a:pt x="2014780" y="1549830"/>
                </a:cubicBezTo>
                <a:cubicBezTo>
                  <a:pt x="1997893" y="1581493"/>
                  <a:pt x="1976585" y="1610724"/>
                  <a:pt x="1960536" y="1642820"/>
                </a:cubicBezTo>
                <a:lnTo>
                  <a:pt x="1945037" y="1673817"/>
                </a:lnTo>
                <a:cubicBezTo>
                  <a:pt x="1934084" y="1728584"/>
                  <a:pt x="1941453" y="1700066"/>
                  <a:pt x="1921790" y="1759057"/>
                </a:cubicBezTo>
                <a:lnTo>
                  <a:pt x="1914041" y="1782305"/>
                </a:lnTo>
                <a:cubicBezTo>
                  <a:pt x="1911458" y="1821051"/>
                  <a:pt x="1910357" y="1859924"/>
                  <a:pt x="1906292" y="1898542"/>
                </a:cubicBezTo>
                <a:cubicBezTo>
                  <a:pt x="1905177" y="1909134"/>
                  <a:pt x="1900448" y="1919060"/>
                  <a:pt x="1898543" y="1929539"/>
                </a:cubicBezTo>
                <a:cubicBezTo>
                  <a:pt x="1895898" y="1944088"/>
                  <a:pt x="1891368" y="1995357"/>
                  <a:pt x="1883044" y="2014780"/>
                </a:cubicBezTo>
                <a:cubicBezTo>
                  <a:pt x="1879375" y="2023340"/>
                  <a:pt x="1871328" y="2029517"/>
                  <a:pt x="1867546" y="2038027"/>
                </a:cubicBezTo>
                <a:cubicBezTo>
                  <a:pt x="1860911" y="2052956"/>
                  <a:pt x="1861110" y="2070929"/>
                  <a:pt x="1852048" y="2084522"/>
                </a:cubicBezTo>
                <a:cubicBezTo>
                  <a:pt x="1846882" y="2092271"/>
                  <a:pt x="1840964" y="2099569"/>
                  <a:pt x="1836549" y="2107769"/>
                </a:cubicBezTo>
                <a:cubicBezTo>
                  <a:pt x="1787533" y="2198799"/>
                  <a:pt x="1819997" y="2163069"/>
                  <a:pt x="1782305" y="2200759"/>
                </a:cubicBezTo>
                <a:cubicBezTo>
                  <a:pt x="1776227" y="2212915"/>
                  <a:pt x="1762263" y="2244049"/>
                  <a:pt x="1751309" y="2255003"/>
                </a:cubicBezTo>
                <a:cubicBezTo>
                  <a:pt x="1744723" y="2261589"/>
                  <a:pt x="1734647" y="2263916"/>
                  <a:pt x="1728061" y="2270502"/>
                </a:cubicBezTo>
                <a:cubicBezTo>
                  <a:pt x="1718929" y="2279634"/>
                  <a:pt x="1712882" y="2291413"/>
                  <a:pt x="1704814" y="2301498"/>
                </a:cubicBezTo>
                <a:cubicBezTo>
                  <a:pt x="1692211" y="2317251"/>
                  <a:pt x="1678983" y="2332495"/>
                  <a:pt x="1666068" y="2347993"/>
                </a:cubicBezTo>
                <a:cubicBezTo>
                  <a:pt x="1646594" y="2406418"/>
                  <a:pt x="1672861" y="2334411"/>
                  <a:pt x="1642821" y="2394488"/>
                </a:cubicBezTo>
                <a:cubicBezTo>
                  <a:pt x="1639168" y="2401794"/>
                  <a:pt x="1639274" y="2410731"/>
                  <a:pt x="1635071" y="2417735"/>
                </a:cubicBezTo>
                <a:cubicBezTo>
                  <a:pt x="1631312" y="2424000"/>
                  <a:pt x="1624328" y="2427687"/>
                  <a:pt x="1619573" y="2433234"/>
                </a:cubicBezTo>
                <a:cubicBezTo>
                  <a:pt x="1608809" y="2445792"/>
                  <a:pt x="1598908" y="2459065"/>
                  <a:pt x="1588576" y="2471980"/>
                </a:cubicBezTo>
                <a:cubicBezTo>
                  <a:pt x="1585993" y="2479729"/>
                  <a:pt x="1582808" y="2487303"/>
                  <a:pt x="1580827" y="2495227"/>
                </a:cubicBezTo>
                <a:cubicBezTo>
                  <a:pt x="1577633" y="2508005"/>
                  <a:pt x="1577703" y="2521640"/>
                  <a:pt x="1573078" y="2533973"/>
                </a:cubicBezTo>
                <a:cubicBezTo>
                  <a:pt x="1569808" y="2542693"/>
                  <a:pt x="1562746" y="2549471"/>
                  <a:pt x="1557580" y="2557220"/>
                </a:cubicBezTo>
                <a:cubicBezTo>
                  <a:pt x="1554997" y="2564969"/>
                  <a:pt x="1554034" y="2573464"/>
                  <a:pt x="1549831" y="2580468"/>
                </a:cubicBezTo>
                <a:cubicBezTo>
                  <a:pt x="1546072" y="2586733"/>
                  <a:pt x="1538896" y="2590261"/>
                  <a:pt x="1534332" y="2595966"/>
                </a:cubicBezTo>
                <a:cubicBezTo>
                  <a:pt x="1515567" y="2619421"/>
                  <a:pt x="1511955" y="2642025"/>
                  <a:pt x="1480088" y="2657959"/>
                </a:cubicBezTo>
                <a:cubicBezTo>
                  <a:pt x="1451035" y="2672485"/>
                  <a:pt x="1443245" y="2674070"/>
                  <a:pt x="1418095" y="2696705"/>
                </a:cubicBezTo>
                <a:cubicBezTo>
                  <a:pt x="1332860" y="2773416"/>
                  <a:pt x="1411566" y="2716557"/>
                  <a:pt x="1325105" y="2774196"/>
                </a:cubicBezTo>
                <a:cubicBezTo>
                  <a:pt x="1285852" y="2800364"/>
                  <a:pt x="1335547" y="2778410"/>
                  <a:pt x="1294109" y="2812942"/>
                </a:cubicBezTo>
                <a:cubicBezTo>
                  <a:pt x="1285235" y="2820337"/>
                  <a:pt x="1272231" y="2821349"/>
                  <a:pt x="1263112" y="2828441"/>
                </a:cubicBezTo>
                <a:cubicBezTo>
                  <a:pt x="1248695" y="2839654"/>
                  <a:pt x="1238112" y="2855159"/>
                  <a:pt x="1224366" y="2867186"/>
                </a:cubicBezTo>
                <a:cubicBezTo>
                  <a:pt x="1205875" y="2883366"/>
                  <a:pt x="1199822" y="2883117"/>
                  <a:pt x="1177871" y="2890434"/>
                </a:cubicBezTo>
                <a:cubicBezTo>
                  <a:pt x="1064253" y="2975648"/>
                  <a:pt x="1236261" y="2844359"/>
                  <a:pt x="1115878" y="2944678"/>
                </a:cubicBezTo>
                <a:cubicBezTo>
                  <a:pt x="1096035" y="2961214"/>
                  <a:pt x="1075378" y="2976845"/>
                  <a:pt x="1053885" y="2991173"/>
                </a:cubicBezTo>
                <a:cubicBezTo>
                  <a:pt x="1046136" y="2996339"/>
                  <a:pt x="1037792" y="3000709"/>
                  <a:pt x="1030637" y="3006671"/>
                </a:cubicBezTo>
                <a:cubicBezTo>
                  <a:pt x="991064" y="3039649"/>
                  <a:pt x="1026570" y="3025124"/>
                  <a:pt x="976393" y="3037668"/>
                </a:cubicBezTo>
                <a:cubicBezTo>
                  <a:pt x="955729" y="3050583"/>
                  <a:pt x="936196" y="3065515"/>
                  <a:pt x="914400" y="3076413"/>
                </a:cubicBezTo>
                <a:cubicBezTo>
                  <a:pt x="904874" y="3081176"/>
                  <a:pt x="892070" y="3077973"/>
                  <a:pt x="883404" y="3084163"/>
                </a:cubicBezTo>
                <a:cubicBezTo>
                  <a:pt x="872894" y="3091670"/>
                  <a:pt x="869962" y="3106754"/>
                  <a:pt x="860156" y="3115159"/>
                </a:cubicBezTo>
                <a:cubicBezTo>
                  <a:pt x="851385" y="3122677"/>
                  <a:pt x="838100" y="3123342"/>
                  <a:pt x="829160" y="3130657"/>
                </a:cubicBezTo>
                <a:cubicBezTo>
                  <a:pt x="747617" y="3197375"/>
                  <a:pt x="807956" y="3176642"/>
                  <a:pt x="743919" y="3192651"/>
                </a:cubicBezTo>
                <a:cubicBezTo>
                  <a:pt x="651610" y="3261881"/>
                  <a:pt x="768984" y="3180117"/>
                  <a:pt x="681926" y="3223647"/>
                </a:cubicBezTo>
                <a:cubicBezTo>
                  <a:pt x="670374" y="3229423"/>
                  <a:pt x="662481" y="3241119"/>
                  <a:pt x="650929" y="3246895"/>
                </a:cubicBezTo>
                <a:cubicBezTo>
                  <a:pt x="636317" y="3254201"/>
                  <a:pt x="619932" y="3257227"/>
                  <a:pt x="604434" y="3262393"/>
                </a:cubicBezTo>
                <a:lnTo>
                  <a:pt x="581187" y="3270142"/>
                </a:lnTo>
                <a:lnTo>
                  <a:pt x="557939" y="3277891"/>
                </a:lnTo>
                <a:cubicBezTo>
                  <a:pt x="513871" y="3321961"/>
                  <a:pt x="556303" y="3286459"/>
                  <a:pt x="511444" y="3308888"/>
                </a:cubicBezTo>
                <a:cubicBezTo>
                  <a:pt x="451356" y="3338932"/>
                  <a:pt x="523384" y="3312657"/>
                  <a:pt x="464949" y="3332135"/>
                </a:cubicBezTo>
                <a:cubicBezTo>
                  <a:pt x="457200" y="3337301"/>
                  <a:pt x="450032" y="3343469"/>
                  <a:pt x="441702" y="3347634"/>
                </a:cubicBezTo>
                <a:cubicBezTo>
                  <a:pt x="434396" y="3351287"/>
                  <a:pt x="425251" y="3350852"/>
                  <a:pt x="418454" y="3355383"/>
                </a:cubicBezTo>
                <a:cubicBezTo>
                  <a:pt x="409336" y="3361462"/>
                  <a:pt x="404787" y="3373308"/>
                  <a:pt x="395207" y="3378630"/>
                </a:cubicBezTo>
                <a:cubicBezTo>
                  <a:pt x="380926" y="3386564"/>
                  <a:pt x="348712" y="3394129"/>
                  <a:pt x="348712" y="3394129"/>
                </a:cubicBezTo>
                <a:cubicBezTo>
                  <a:pt x="308360" y="3454657"/>
                  <a:pt x="359874" y="3387694"/>
                  <a:pt x="309966" y="3425125"/>
                </a:cubicBezTo>
                <a:cubicBezTo>
                  <a:pt x="269554" y="3455434"/>
                  <a:pt x="283911" y="3461400"/>
                  <a:pt x="247973" y="3479369"/>
                </a:cubicBezTo>
                <a:cubicBezTo>
                  <a:pt x="240667" y="3483022"/>
                  <a:pt x="232475" y="3484536"/>
                  <a:pt x="224726" y="3487119"/>
                </a:cubicBezTo>
                <a:cubicBezTo>
                  <a:pt x="216977" y="3497451"/>
                  <a:pt x="210610" y="3508983"/>
                  <a:pt x="201478" y="3518115"/>
                </a:cubicBezTo>
                <a:cubicBezTo>
                  <a:pt x="192346" y="3527247"/>
                  <a:pt x="178750" y="3531441"/>
                  <a:pt x="170482" y="3541363"/>
                </a:cubicBezTo>
                <a:cubicBezTo>
                  <a:pt x="138692" y="3579511"/>
                  <a:pt x="191938" y="3554875"/>
                  <a:pt x="139485" y="3572359"/>
                </a:cubicBezTo>
                <a:cubicBezTo>
                  <a:pt x="131736" y="3580108"/>
                  <a:pt x="122607" y="3586689"/>
                  <a:pt x="116237" y="3595607"/>
                </a:cubicBezTo>
                <a:cubicBezTo>
                  <a:pt x="109523" y="3605007"/>
                  <a:pt x="106470" y="3616573"/>
                  <a:pt x="100739" y="3626603"/>
                </a:cubicBezTo>
                <a:cubicBezTo>
                  <a:pt x="96118" y="3634689"/>
                  <a:pt x="90407" y="3642102"/>
                  <a:pt x="85241" y="3649851"/>
                </a:cubicBezTo>
                <a:cubicBezTo>
                  <a:pt x="74288" y="3704615"/>
                  <a:pt x="81657" y="3676101"/>
                  <a:pt x="61993" y="3735091"/>
                </a:cubicBezTo>
                <a:cubicBezTo>
                  <a:pt x="58625" y="3745195"/>
                  <a:pt x="57304" y="3755887"/>
                  <a:pt x="54244" y="3766088"/>
                </a:cubicBezTo>
                <a:cubicBezTo>
                  <a:pt x="49550" y="3781736"/>
                  <a:pt x="47151" y="3798575"/>
                  <a:pt x="38746" y="3812583"/>
                </a:cubicBezTo>
                <a:cubicBezTo>
                  <a:pt x="7093" y="3865337"/>
                  <a:pt x="20261" y="3837040"/>
                  <a:pt x="0" y="3897824"/>
                </a:cubicBezTo>
                <a:lnTo>
                  <a:pt x="0" y="3897824"/>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085" name="TextBox 9"/>
          <p:cNvSpPr txBox="1">
            <a:spLocks noChangeArrowheads="1"/>
          </p:cNvSpPr>
          <p:nvPr/>
        </p:nvSpPr>
        <p:spPr bwMode="auto">
          <a:xfrm>
            <a:off x="82550" y="6388100"/>
            <a:ext cx="425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600" smtClean="0">
                <a:solidFill>
                  <a:srgbClr val="000000"/>
                </a:solidFill>
                <a:latin typeface="Berlin Sans FB" pitchFamily="34" charset="0"/>
                <a:cs typeface="Arial" pitchFamily="34" charset="0"/>
              </a:rPr>
              <a:t>It is Possible that there is Supernatural Force</a:t>
            </a:r>
          </a:p>
        </p:txBody>
      </p:sp>
      <p:sp>
        <p:nvSpPr>
          <p:cNvPr id="46086" name="TextBox 10"/>
          <p:cNvSpPr txBox="1">
            <a:spLocks noChangeArrowheads="1"/>
          </p:cNvSpPr>
          <p:nvPr/>
        </p:nvSpPr>
        <p:spPr bwMode="auto">
          <a:xfrm>
            <a:off x="762000" y="5989638"/>
            <a:ext cx="425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600" smtClean="0">
                <a:solidFill>
                  <a:srgbClr val="000000"/>
                </a:solidFill>
                <a:latin typeface="Berlin Sans FB" pitchFamily="34" charset="0"/>
                <a:cs typeface="Arial" pitchFamily="34" charset="0"/>
              </a:rPr>
              <a:t>Possible that Universe had Supernatural Origin</a:t>
            </a:r>
          </a:p>
        </p:txBody>
      </p:sp>
      <p:sp>
        <p:nvSpPr>
          <p:cNvPr id="46087" name="TextBox 11"/>
          <p:cNvSpPr txBox="1">
            <a:spLocks noChangeArrowheads="1"/>
          </p:cNvSpPr>
          <p:nvPr/>
        </p:nvSpPr>
        <p:spPr bwMode="auto">
          <a:xfrm>
            <a:off x="1419225" y="5530850"/>
            <a:ext cx="425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600" smtClean="0">
                <a:solidFill>
                  <a:srgbClr val="000000"/>
                </a:solidFill>
                <a:latin typeface="Berlin Sans FB" pitchFamily="34" charset="0"/>
                <a:cs typeface="Arial" pitchFamily="34" charset="0"/>
              </a:rPr>
              <a:t>Universe had an Intelligent, Personal Origin</a:t>
            </a:r>
          </a:p>
        </p:txBody>
      </p:sp>
      <p:sp>
        <p:nvSpPr>
          <p:cNvPr id="46088" name="TextBox 13"/>
          <p:cNvSpPr txBox="1">
            <a:spLocks noChangeArrowheads="1"/>
          </p:cNvSpPr>
          <p:nvPr/>
        </p:nvSpPr>
        <p:spPr bwMode="auto">
          <a:xfrm>
            <a:off x="2014538" y="4954588"/>
            <a:ext cx="14239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Creation </a:t>
            </a:r>
          </a:p>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has a purpose</a:t>
            </a:r>
          </a:p>
        </p:txBody>
      </p:sp>
      <p:sp>
        <p:nvSpPr>
          <p:cNvPr id="46089" name="TextBox 15"/>
          <p:cNvSpPr txBox="1">
            <a:spLocks noChangeArrowheads="1"/>
          </p:cNvSpPr>
          <p:nvPr/>
        </p:nvSpPr>
        <p:spPr bwMode="auto">
          <a:xfrm>
            <a:off x="3475038"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Likely a Moral Law</a:t>
            </a:r>
          </a:p>
        </p:txBody>
      </p:sp>
      <p:sp>
        <p:nvSpPr>
          <p:cNvPr id="46090" name="TextBox 16"/>
          <p:cNvSpPr txBox="1">
            <a:spLocks noChangeArrowheads="1"/>
          </p:cNvSpPr>
          <p:nvPr/>
        </p:nvSpPr>
        <p:spPr bwMode="auto">
          <a:xfrm>
            <a:off x="4970463" y="4962525"/>
            <a:ext cx="146208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600" smtClean="0">
                <a:solidFill>
                  <a:srgbClr val="000000"/>
                </a:solidFill>
                <a:latin typeface="Berlin Sans FB" pitchFamily="34" charset="0"/>
                <a:cs typeface="Arial" pitchFamily="34" charset="0"/>
              </a:rPr>
              <a:t>Miracles &amp;</a:t>
            </a:r>
          </a:p>
          <a:p>
            <a:pPr eaLnBrk="1" hangingPunct="1">
              <a:spcBef>
                <a:spcPct val="0"/>
              </a:spcBef>
              <a:buFontTx/>
              <a:buNone/>
              <a:defRPr/>
            </a:pPr>
            <a:r>
              <a:rPr lang="en-US" altLang="en-US" sz="1600" smtClean="0">
                <a:solidFill>
                  <a:srgbClr val="000000"/>
                </a:solidFill>
                <a:latin typeface="Berlin Sans FB" pitchFamily="34" charset="0"/>
                <a:cs typeface="Arial" pitchFamily="34" charset="0"/>
              </a:rPr>
              <a:t>Revelations</a:t>
            </a:r>
          </a:p>
        </p:txBody>
      </p:sp>
      <p:sp>
        <p:nvSpPr>
          <p:cNvPr id="18" name="Freeform 17"/>
          <p:cNvSpPr/>
          <p:nvPr/>
        </p:nvSpPr>
        <p:spPr>
          <a:xfrm>
            <a:off x="6080125" y="4921250"/>
            <a:ext cx="542925" cy="681038"/>
          </a:xfrm>
          <a:custGeom>
            <a:avLst/>
            <a:gdLst>
              <a:gd name="connsiteX0" fmla="*/ 371959 w 542440"/>
              <a:gd name="connsiteY0" fmla="*/ 0 h 681926"/>
              <a:gd name="connsiteX1" fmla="*/ 302217 w 542440"/>
              <a:gd name="connsiteY1" fmla="*/ 170482 h 681926"/>
              <a:gd name="connsiteX2" fmla="*/ 108488 w 542440"/>
              <a:gd name="connsiteY2" fmla="*/ 464949 h 681926"/>
              <a:gd name="connsiteX3" fmla="*/ 0 w 542440"/>
              <a:gd name="connsiteY3" fmla="*/ 681926 h 681926"/>
              <a:gd name="connsiteX4" fmla="*/ 542440 w 542440"/>
              <a:gd name="connsiteY4" fmla="*/ 674177 h 681926"/>
              <a:gd name="connsiteX5" fmla="*/ 511444 w 542440"/>
              <a:gd name="connsiteY5" fmla="*/ 108488 h 681926"/>
              <a:gd name="connsiteX6" fmla="*/ 371959 w 542440"/>
              <a:gd name="connsiteY6" fmla="*/ 0 h 6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440" h="681926">
                <a:moveTo>
                  <a:pt x="371959" y="0"/>
                </a:moveTo>
                <a:lnTo>
                  <a:pt x="302217" y="170482"/>
                </a:lnTo>
                <a:lnTo>
                  <a:pt x="108488" y="464949"/>
                </a:lnTo>
                <a:lnTo>
                  <a:pt x="0" y="681926"/>
                </a:lnTo>
                <a:lnTo>
                  <a:pt x="542440" y="674177"/>
                </a:lnTo>
                <a:lnTo>
                  <a:pt x="511444" y="108488"/>
                </a:lnTo>
                <a:lnTo>
                  <a:pt x="37195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092" name="TextBox 18"/>
          <p:cNvSpPr txBox="1">
            <a:spLocks noChangeArrowheads="1"/>
          </p:cNvSpPr>
          <p:nvPr/>
        </p:nvSpPr>
        <p:spPr bwMode="auto">
          <a:xfrm>
            <a:off x="3322638" y="4368800"/>
            <a:ext cx="30289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Divine Revelation Possible</a:t>
            </a:r>
          </a:p>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&amp; Accurate So Purpose is Known</a:t>
            </a:r>
          </a:p>
        </p:txBody>
      </p:sp>
      <p:pic>
        <p:nvPicPr>
          <p:cNvPr id="55310"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50" y="2960688"/>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Box 20"/>
          <p:cNvSpPr txBox="1">
            <a:spLocks noChangeArrowheads="1"/>
          </p:cNvSpPr>
          <p:nvPr/>
        </p:nvSpPr>
        <p:spPr bwMode="auto">
          <a:xfrm>
            <a:off x="3314700" y="4003675"/>
            <a:ext cx="32385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If Bible Revelation of Creator then</a:t>
            </a:r>
          </a:p>
        </p:txBody>
      </p:sp>
      <p:sp>
        <p:nvSpPr>
          <p:cNvPr id="46095" name="TextBox 21"/>
          <p:cNvSpPr txBox="1">
            <a:spLocks noChangeArrowheads="1"/>
          </p:cNvSpPr>
          <p:nvPr/>
        </p:nvSpPr>
        <p:spPr bwMode="auto">
          <a:xfrm>
            <a:off x="3879850"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Bible is Inspired</a:t>
            </a:r>
          </a:p>
        </p:txBody>
      </p:sp>
      <p:sp>
        <p:nvSpPr>
          <p:cNvPr id="46096" name="TextBox 22"/>
          <p:cNvSpPr txBox="1">
            <a:spLocks noChangeArrowheads="1"/>
          </p:cNvSpPr>
          <p:nvPr/>
        </p:nvSpPr>
        <p:spPr bwMode="auto">
          <a:xfrm>
            <a:off x="4856163" y="3419475"/>
            <a:ext cx="9763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Bible is Accurate</a:t>
            </a:r>
          </a:p>
        </p:txBody>
      </p:sp>
      <p:sp>
        <p:nvSpPr>
          <p:cNvPr id="46097" name="TextBox 23"/>
          <p:cNvSpPr txBox="1">
            <a:spLocks noChangeArrowheads="1"/>
          </p:cNvSpPr>
          <p:nvPr/>
        </p:nvSpPr>
        <p:spPr bwMode="auto">
          <a:xfrm>
            <a:off x="5832475" y="3419475"/>
            <a:ext cx="976313"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Bible is Reliable</a:t>
            </a:r>
          </a:p>
        </p:txBody>
      </p:sp>
      <p:sp>
        <p:nvSpPr>
          <p:cNvPr id="46098" name="TextBox 24"/>
          <p:cNvSpPr txBox="1">
            <a:spLocks noChangeArrowheads="1"/>
          </p:cNvSpPr>
          <p:nvPr/>
        </p:nvSpPr>
        <p:spPr bwMode="auto">
          <a:xfrm>
            <a:off x="4546600" y="3025775"/>
            <a:ext cx="2611438"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Bible can be Understood</a:t>
            </a:r>
          </a:p>
        </p:txBody>
      </p:sp>
      <p:pic>
        <p:nvPicPr>
          <p:cNvPr id="55316" name="Picture 25"/>
          <p:cNvPicPr>
            <a:picLocks noChangeAspect="1"/>
          </p:cNvPicPr>
          <p:nvPr/>
        </p:nvPicPr>
        <p:blipFill>
          <a:blip r:embed="rId4">
            <a:extLst>
              <a:ext uri="{28A0092B-C50C-407E-A947-70E740481C1C}">
                <a14:useLocalDpi xmlns:a14="http://schemas.microsoft.com/office/drawing/2010/main" val="0"/>
              </a:ext>
            </a:extLst>
          </a:blip>
          <a:srcRect t="6122" b="2211"/>
          <a:stretch>
            <a:fillRect/>
          </a:stretch>
        </p:blipFill>
        <p:spPr bwMode="auto">
          <a:xfrm>
            <a:off x="6351588" y="0"/>
            <a:ext cx="20955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5" name="TextBox 26"/>
          <p:cNvSpPr txBox="1">
            <a:spLocks noChangeArrowheads="1"/>
          </p:cNvSpPr>
          <p:nvPr/>
        </p:nvSpPr>
        <p:spPr bwMode="auto">
          <a:xfrm>
            <a:off x="7399338" y="2565400"/>
            <a:ext cx="1700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smtClean="0">
                <a:solidFill>
                  <a:srgbClr val="000000"/>
                </a:solidFill>
                <a:cs typeface="Arial" pitchFamily="34" charset="0"/>
              </a:rPr>
              <a:t>A Step of Faith not </a:t>
            </a:r>
          </a:p>
          <a:p>
            <a:pPr algn="ctr" eaLnBrk="1" hangingPunct="1">
              <a:spcBef>
                <a:spcPct val="0"/>
              </a:spcBef>
              <a:buFontTx/>
              <a:buNone/>
              <a:defRPr/>
            </a:pPr>
            <a:r>
              <a:rPr lang="en-US" altLang="en-US" sz="1800" smtClean="0">
                <a:solidFill>
                  <a:srgbClr val="000000"/>
                </a:solidFill>
                <a:cs typeface="Arial" pitchFamily="34" charset="0"/>
              </a:rPr>
              <a:t>A Leap of Faith</a:t>
            </a:r>
          </a:p>
        </p:txBody>
      </p:sp>
      <p:sp>
        <p:nvSpPr>
          <p:cNvPr id="46101" name="TextBox 27"/>
          <p:cNvSpPr txBox="1">
            <a:spLocks noChangeArrowheads="1"/>
          </p:cNvSpPr>
          <p:nvPr/>
        </p:nvSpPr>
        <p:spPr bwMode="auto">
          <a:xfrm>
            <a:off x="2278063" y="2463800"/>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Accurate Account of Jesus’ Life</a:t>
            </a:r>
          </a:p>
        </p:txBody>
      </p:sp>
      <p:pic>
        <p:nvPicPr>
          <p:cNvPr id="55319"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7252">
            <a:off x="7391400" y="635000"/>
            <a:ext cx="12287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3" name="TextBox 29"/>
          <p:cNvSpPr txBox="1">
            <a:spLocks noChangeArrowheads="1"/>
          </p:cNvSpPr>
          <p:nvPr/>
        </p:nvSpPr>
        <p:spPr bwMode="auto">
          <a:xfrm>
            <a:off x="2114550" y="1298575"/>
            <a:ext cx="24320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Based on Bible Testimony Jesus is Son of God</a:t>
            </a:r>
          </a:p>
        </p:txBody>
      </p:sp>
      <p:sp>
        <p:nvSpPr>
          <p:cNvPr id="46104" name="TextBox 30"/>
          <p:cNvSpPr txBox="1">
            <a:spLocks noChangeArrowheads="1"/>
          </p:cNvSpPr>
          <p:nvPr/>
        </p:nvSpPr>
        <p:spPr bwMode="auto">
          <a:xfrm>
            <a:off x="2046288" y="958850"/>
            <a:ext cx="232251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Bible would be Accurate</a:t>
            </a:r>
          </a:p>
        </p:txBody>
      </p:sp>
      <p:sp>
        <p:nvSpPr>
          <p:cNvPr id="46105" name="TextBox 31"/>
          <p:cNvSpPr txBox="1">
            <a:spLocks noChangeArrowheads="1"/>
          </p:cNvSpPr>
          <p:nvPr/>
        </p:nvSpPr>
        <p:spPr bwMode="auto">
          <a:xfrm>
            <a:off x="2176463" y="1882775"/>
            <a:ext cx="2090737"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Teachings of </a:t>
            </a:r>
          </a:p>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Jesus are True</a:t>
            </a:r>
          </a:p>
        </p:txBody>
      </p:sp>
      <p:sp>
        <p:nvSpPr>
          <p:cNvPr id="46106" name="TextBox 32"/>
          <p:cNvSpPr txBox="1">
            <a:spLocks noChangeArrowheads="1"/>
          </p:cNvSpPr>
          <p:nvPr/>
        </p:nvSpPr>
        <p:spPr bwMode="auto">
          <a:xfrm>
            <a:off x="1944688" y="374650"/>
            <a:ext cx="2322512"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600" smtClean="0">
                <a:solidFill>
                  <a:srgbClr val="000000"/>
                </a:solidFill>
                <a:latin typeface="Berlin Sans FB" pitchFamily="34" charset="0"/>
                <a:cs typeface="Arial" pitchFamily="34" charset="0"/>
              </a:rPr>
              <a:t>Bible Authority Established</a:t>
            </a:r>
          </a:p>
        </p:txBody>
      </p:sp>
      <p:sp>
        <p:nvSpPr>
          <p:cNvPr id="34" name="Right Arrow 33"/>
          <p:cNvSpPr/>
          <p:nvPr/>
        </p:nvSpPr>
        <p:spPr>
          <a:xfrm rot="12450871">
            <a:off x="6940550" y="3811588"/>
            <a:ext cx="742950" cy="550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7853" name="TextBox 34"/>
          <p:cNvSpPr txBox="1">
            <a:spLocks noChangeArrowheads="1"/>
          </p:cNvSpPr>
          <p:nvPr/>
        </p:nvSpPr>
        <p:spPr bwMode="auto">
          <a:xfrm>
            <a:off x="6711950" y="4354513"/>
            <a:ext cx="228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800" smtClean="0">
                <a:solidFill>
                  <a:srgbClr val="000000"/>
                </a:solidFill>
                <a:cs typeface="Arial" pitchFamily="34" charset="0"/>
              </a:rPr>
              <a:t>Starting Point for</a:t>
            </a:r>
          </a:p>
          <a:p>
            <a:pPr eaLnBrk="1" hangingPunct="1">
              <a:spcBef>
                <a:spcPct val="0"/>
              </a:spcBef>
              <a:buFontTx/>
              <a:buNone/>
              <a:defRPr/>
            </a:pPr>
            <a:r>
              <a:rPr lang="en-US" altLang="en-US" sz="1800" smtClean="0">
                <a:solidFill>
                  <a:srgbClr val="000000"/>
                </a:solidFill>
                <a:cs typeface="Arial" pitchFamily="34" charset="0"/>
              </a:rPr>
              <a:t>How We Got the Bible</a:t>
            </a:r>
          </a:p>
          <a:p>
            <a:pPr eaLnBrk="1" hangingPunct="1">
              <a:spcBef>
                <a:spcPct val="0"/>
              </a:spcBef>
              <a:buFontTx/>
              <a:buNone/>
              <a:defRPr/>
            </a:pPr>
            <a:r>
              <a:rPr lang="en-US" altLang="en-US" sz="1800" smtClean="0">
                <a:solidFill>
                  <a:srgbClr val="000000"/>
                </a:solidFill>
                <a:cs typeface="Arial" pitchFamily="34" charset="0"/>
              </a:rPr>
              <a:t>class</a:t>
            </a:r>
          </a:p>
        </p:txBody>
      </p:sp>
      <p:sp>
        <p:nvSpPr>
          <p:cNvPr id="77854" name="Rectangle 36"/>
          <p:cNvSpPr>
            <a:spLocks noChangeArrowheads="1"/>
          </p:cNvSpPr>
          <p:nvPr/>
        </p:nvSpPr>
        <p:spPr bwMode="auto">
          <a:xfrm>
            <a:off x="4749800" y="6577013"/>
            <a:ext cx="3922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900" smtClean="0">
                <a:solidFill>
                  <a:srgbClr val="000000"/>
                </a:solidFill>
                <a:latin typeface="Times New Roman" pitchFamily="18" charset="0"/>
                <a:cs typeface="Arial" pitchFamily="34" charset="0"/>
              </a:rPr>
              <a:t>Based on material from mmb, jr Establishing Bible Authority Class - 10/30/2002</a:t>
            </a:r>
          </a:p>
        </p:txBody>
      </p:sp>
      <p:sp>
        <p:nvSpPr>
          <p:cNvPr id="46110" name="Text Box 37"/>
          <p:cNvSpPr txBox="1">
            <a:spLocks noChangeArrowheads="1"/>
          </p:cNvSpPr>
          <p:nvPr/>
        </p:nvSpPr>
        <p:spPr bwMode="auto">
          <a:xfrm>
            <a:off x="0" y="582613"/>
            <a:ext cx="180498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defRPr/>
            </a:pPr>
            <a:r>
              <a:rPr lang="en-US" altLang="en-US" sz="1200" smtClean="0">
                <a:solidFill>
                  <a:srgbClr val="000000"/>
                </a:solidFill>
                <a:latin typeface="Tahoma" pitchFamily="34" charset="0"/>
                <a:cs typeface="Arial" pitchFamily="34" charset="0"/>
              </a:rPr>
              <a:t>Creation, Flood, Redemption Story, Moses, Moral Laws, Miracles, Nature of Man, Purpose of Man, Nature of God, Christ &amp; Holy Spirit, Requirements for Worship, Personality of Jesus, Coming Judgment, Heaven, Hell, Angels, Demons, &amp; Satan</a:t>
            </a:r>
          </a:p>
        </p:txBody>
      </p:sp>
      <p:sp>
        <p:nvSpPr>
          <p:cNvPr id="40" name="Right Brace 39"/>
          <p:cNvSpPr/>
          <p:nvPr/>
        </p:nvSpPr>
        <p:spPr>
          <a:xfrm>
            <a:off x="1643063" y="636588"/>
            <a:ext cx="355600" cy="1617662"/>
          </a:xfrm>
          <a:prstGeom prst="rightBrace">
            <a:avLst>
              <a:gd name="adj1" fmla="val 8333"/>
              <a:gd name="adj2" fmla="val 330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cxnSp>
        <p:nvCxnSpPr>
          <p:cNvPr id="42" name="Straight Connector 41"/>
          <p:cNvCxnSpPr/>
          <p:nvPr/>
        </p:nvCxnSpPr>
        <p:spPr>
          <a:xfrm flipH="1">
            <a:off x="3879850" y="4003675"/>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657600" y="3195638"/>
            <a:ext cx="1312863" cy="892175"/>
          </a:xfrm>
          <a:prstGeom prst="ellipse">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Tree>
    <p:extLst>
      <p:ext uri="{BB962C8B-B14F-4D97-AF65-F5344CB8AC3E}">
        <p14:creationId xmlns:p14="http://schemas.microsoft.com/office/powerpoint/2010/main" val="4289567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46115" name="Rectangle 3"/>
          <p:cNvSpPr>
            <a:spLocks noGrp="1" noChangeArrowheads="1"/>
          </p:cNvSpPr>
          <p:nvPr>
            <p:ph type="body" idx="1"/>
          </p:nvPr>
        </p:nvSpPr>
        <p:spPr>
          <a:xfrm>
            <a:off x="457200" y="1447800"/>
            <a:ext cx="8229600" cy="3810000"/>
          </a:xfrm>
        </p:spPr>
        <p:txBody>
          <a:bodyPr/>
          <a:lstStyle/>
          <a:p>
            <a:pPr marL="0" indent="0" eaLnBrk="1" hangingPunct="1">
              <a:buFontTx/>
              <a:buNone/>
              <a:defRPr/>
            </a:pPr>
            <a:r>
              <a:rPr lang="en-US" sz="2800" b="1" smtClean="0">
                <a:effectLst>
                  <a:outerShdw blurRad="38100" dist="38100" dir="2700000" algn="tl">
                    <a:srgbClr val="C0C0C0"/>
                  </a:outerShdw>
                </a:effectLst>
                <a:latin typeface="Comic Sans MS" pitchFamily="66" charset="0"/>
              </a:rPr>
              <a:t>“But the word of the LORD endures forever." Now this is the word which by the gospel was preached to you.</a:t>
            </a:r>
          </a:p>
          <a:p>
            <a:pPr marL="0" indent="0" eaLnBrk="1" hangingPunct="1">
              <a:buFontTx/>
              <a:buNone/>
              <a:defRPr/>
            </a:pPr>
            <a:endParaRPr lang="en-US" sz="2800" b="1" smtClean="0">
              <a:effectLst>
                <a:outerShdw blurRad="38100" dist="38100" dir="2700000" algn="tl">
                  <a:srgbClr val="C0C0C0"/>
                </a:outerShdw>
              </a:effectLst>
              <a:latin typeface="Comic Sans MS" pitchFamily="66" charset="0"/>
            </a:endParaRPr>
          </a:p>
          <a:p>
            <a:pPr marL="0" indent="0" eaLnBrk="1" hangingPunct="1">
              <a:buFontTx/>
              <a:buNone/>
              <a:defRPr/>
            </a:pPr>
            <a:r>
              <a:rPr lang="en-US" sz="2800" b="1" smtClean="0">
                <a:effectLst>
                  <a:outerShdw blurRad="38100" dist="38100" dir="2700000" algn="tl">
                    <a:srgbClr val="C0C0C0"/>
                  </a:outerShdw>
                </a:effectLst>
                <a:latin typeface="Comic Sans MS" pitchFamily="66" charset="0"/>
              </a:rPr>
              <a:t>(NKJV)</a:t>
            </a:r>
          </a:p>
          <a:p>
            <a:pPr marL="0" indent="0" algn="just" eaLnBrk="1" hangingPunct="1">
              <a:spcBef>
                <a:spcPts val="1200"/>
              </a:spcBef>
              <a:buFontTx/>
              <a:buNone/>
              <a:defRPr/>
            </a:pPr>
            <a:endParaRPr lang="en-US" sz="2800" b="1" smtClean="0">
              <a:effectLst>
                <a:outerShdw blurRad="38100" dist="38100" dir="2700000" algn="tl">
                  <a:srgbClr val="C0C0C0"/>
                </a:outerShdw>
              </a:effectLst>
              <a:latin typeface="Comic Sans MS" pitchFamily="66" charset="0"/>
            </a:endParaRPr>
          </a:p>
          <a:p>
            <a:pPr marL="0" indent="0" algn="r" eaLnBrk="1" hangingPunct="1">
              <a:spcBef>
                <a:spcPts val="3000"/>
              </a:spcBef>
              <a:buFontTx/>
              <a:buNone/>
              <a:defRPr/>
            </a:pPr>
            <a:r>
              <a:rPr lang="en-US" sz="2800" b="1" smtClean="0">
                <a:effectLst>
                  <a:outerShdw blurRad="38100" dist="38100" dir="2700000" algn="tl">
                    <a:srgbClr val="C0C0C0"/>
                  </a:outerShdw>
                </a:effectLst>
                <a:latin typeface="Comic Sans MS" pitchFamily="66" charset="0"/>
              </a:rPr>
              <a:t>I Peter 1:25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a:xfrm>
            <a:off x="1385094" y="274638"/>
            <a:ext cx="7758906" cy="1143000"/>
          </a:xfrm>
          <a:noFill/>
        </p:spPr>
        <p:txBody>
          <a:bodyPr/>
          <a:lstStyle/>
          <a:p>
            <a:pPr eaLnBrk="1" hangingPunct="1"/>
            <a:r>
              <a:rPr lang="en-US" altLang="en-US" sz="4000" dirty="0" smtClean="0"/>
              <a:t>Lesson 13 Answering Questions about the Bible</a:t>
            </a:r>
          </a:p>
        </p:txBody>
      </p:sp>
      <p:pic>
        <p:nvPicPr>
          <p:cNvPr id="17411" name="Picture 14" descr="http://sivinkit.net/archives/ques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013" y="1570038"/>
            <a:ext cx="3328987"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5" descr="I:\How We Got the Bible - Fall 2007\Class Work Material\Writing-Clipart\question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4950"/>
            <a:ext cx="2770188"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9" descr="http://razorland55.free.fr/friend01/Question_Mark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113" y="1512888"/>
            <a:ext cx="33258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31788"/>
            <a:ext cx="9144000" cy="1676400"/>
          </a:xfrm>
          <a:solidFill>
            <a:schemeClr val="tx1"/>
          </a:solidFill>
        </p:spPr>
        <p:txBody>
          <a:bodyPr/>
          <a:lstStyle/>
          <a:p>
            <a:pPr marL="838200" indent="-838200" eaLnBrk="1" hangingPunct="1"/>
            <a:r>
              <a:rPr lang="en-US" altLang="en-US" sz="4000" smtClean="0"/>
              <a:t>Did God speak in English?</a:t>
            </a:r>
            <a:br>
              <a:rPr lang="en-US" altLang="en-US" sz="4000" smtClean="0"/>
            </a:br>
            <a:r>
              <a:rPr lang="en-US" altLang="en-US" sz="4000" smtClean="0"/>
              <a:t/>
            </a:r>
            <a:br>
              <a:rPr lang="en-US" altLang="en-US" sz="4000" smtClean="0"/>
            </a:br>
            <a:endParaRPr lang="en-US" altLang="en-US" sz="4000" smtClean="0"/>
          </a:p>
        </p:txBody>
      </p:sp>
      <p:pic>
        <p:nvPicPr>
          <p:cNvPr id="56323" name="Picture 3" descr="http://razorland55.free.fr/friend01/Question_Mar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730375"/>
            <a:ext cx="3995737"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Uniqueness of God’s Word</a:t>
            </a:r>
            <a:endParaRPr lang="en-US" dirty="0"/>
          </a:p>
        </p:txBody>
      </p:sp>
      <p:sp>
        <p:nvSpPr>
          <p:cNvPr id="3" name="Content Placeholder 2"/>
          <p:cNvSpPr>
            <a:spLocks noGrp="1"/>
          </p:cNvSpPr>
          <p:nvPr>
            <p:ph idx="1"/>
          </p:nvPr>
        </p:nvSpPr>
        <p:spPr>
          <a:xfrm>
            <a:off x="1062039" y="1766888"/>
            <a:ext cx="4576762" cy="4113212"/>
          </a:xfrm>
        </p:spPr>
        <p:txBody>
          <a:bodyPr/>
          <a:lstStyle/>
          <a:p>
            <a:r>
              <a:rPr lang="en-US" sz="2400" dirty="0" smtClean="0"/>
              <a:t>Unique</a:t>
            </a:r>
          </a:p>
          <a:p>
            <a:pPr lvl="1"/>
            <a:r>
              <a:rPr lang="en-US" sz="1800" dirty="0"/>
              <a:t>b</a:t>
            </a:r>
            <a:r>
              <a:rPr lang="en-US" sz="1800" dirty="0" smtClean="0"/>
              <a:t>eing the only one</a:t>
            </a:r>
          </a:p>
          <a:p>
            <a:pPr lvl="1"/>
            <a:r>
              <a:rPr lang="en-US" sz="1800" dirty="0" smtClean="0"/>
              <a:t>being without a like or equal</a:t>
            </a:r>
          </a:p>
          <a:p>
            <a:pPr lvl="1"/>
            <a:r>
              <a:rPr lang="en-US" sz="1800" dirty="0"/>
              <a:t>u</a:t>
            </a:r>
            <a:r>
              <a:rPr lang="en-US" sz="1800" dirty="0" smtClean="0"/>
              <a:t>nusual</a:t>
            </a:r>
          </a:p>
          <a:p>
            <a:pPr lvl="1"/>
            <a:endParaRPr lang="en-US" sz="1800" dirty="0" smtClean="0"/>
          </a:p>
          <a:p>
            <a:r>
              <a:rPr lang="en-US" sz="2400" dirty="0" smtClean="0"/>
              <a:t>Consistent</a:t>
            </a:r>
          </a:p>
          <a:p>
            <a:pPr lvl="1"/>
            <a:r>
              <a:rPr lang="en-US" sz="1800" dirty="0" smtClean="0"/>
              <a:t>marked </a:t>
            </a:r>
            <a:r>
              <a:rPr lang="en-US" sz="1800" dirty="0"/>
              <a:t>by harmony, regularity, or steady continuity : free from variation or </a:t>
            </a:r>
            <a:r>
              <a:rPr lang="en-US" sz="1800" dirty="0" smtClean="0"/>
              <a:t>contradiction</a:t>
            </a:r>
          </a:p>
          <a:p>
            <a:pPr lvl="1"/>
            <a:r>
              <a:rPr lang="en-US" sz="1800" dirty="0" smtClean="0"/>
              <a:t>marked </a:t>
            </a:r>
            <a:r>
              <a:rPr lang="en-US" sz="1800" dirty="0"/>
              <a:t>by agreement : </a:t>
            </a:r>
            <a:r>
              <a:rPr lang="en-US" sz="1800" dirty="0" smtClean="0"/>
              <a:t>compatible</a:t>
            </a:r>
          </a:p>
          <a:p>
            <a:pPr lvl="1"/>
            <a:r>
              <a:rPr lang="en-US" sz="1800" dirty="0" smtClean="0"/>
              <a:t>showing </a:t>
            </a:r>
            <a:r>
              <a:rPr lang="en-US" sz="1800" dirty="0"/>
              <a:t>steady conformity to character, profession, belief, or custom</a:t>
            </a:r>
          </a:p>
          <a:p>
            <a:endParaRPr lang="en-US" sz="2400" dirty="0"/>
          </a:p>
        </p:txBody>
      </p:sp>
      <p:pic>
        <p:nvPicPr>
          <p:cNvPr id="4" name="Picture 3"/>
          <p:cNvPicPr>
            <a:picLocks noChangeAspect="1"/>
          </p:cNvPicPr>
          <p:nvPr/>
        </p:nvPicPr>
        <p:blipFill>
          <a:blip r:embed="rId2"/>
          <a:stretch>
            <a:fillRect/>
          </a:stretch>
        </p:blipFill>
        <p:spPr>
          <a:xfrm>
            <a:off x="5638800" y="1750559"/>
            <a:ext cx="3352800" cy="5029200"/>
          </a:xfrm>
          <a:prstGeom prst="rect">
            <a:avLst/>
          </a:prstGeom>
        </p:spPr>
      </p:pic>
    </p:spTree>
    <p:extLst>
      <p:ext uri="{BB962C8B-B14F-4D97-AF65-F5344CB8AC3E}">
        <p14:creationId xmlns:p14="http://schemas.microsoft.com/office/powerpoint/2010/main" val="4135948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rot="5400000">
            <a:off x="5010150" y="2857500"/>
            <a:ext cx="6858000" cy="1143000"/>
          </a:xfrm>
          <a:solidFill>
            <a:schemeClr val="tx1"/>
          </a:solidFill>
        </p:spPr>
        <p:txBody>
          <a:bodyPr/>
          <a:lstStyle/>
          <a:p>
            <a:pPr eaLnBrk="1" hangingPunct="1"/>
            <a:r>
              <a:rPr lang="en-US" altLang="en-US" sz="3600" smtClean="0"/>
              <a:t>Origin &amp; Growth of English Bible</a:t>
            </a:r>
          </a:p>
        </p:txBody>
      </p:sp>
      <p:pic>
        <p:nvPicPr>
          <p:cNvPr id="57347" name="Picture 3" descr="English Bible History"/>
          <p:cNvPicPr>
            <a:picLocks noChangeAspect="1" noChangeArrowheads="1"/>
          </p:cNvPicPr>
          <p:nvPr/>
        </p:nvPicPr>
        <p:blipFill>
          <a:blip r:embed="rId2">
            <a:extLst>
              <a:ext uri="{28A0092B-C50C-407E-A947-70E740481C1C}">
                <a14:useLocalDpi xmlns:a14="http://schemas.microsoft.com/office/drawing/2010/main" val="0"/>
              </a:ext>
            </a:extLst>
          </a:blip>
          <a:srcRect t="5859"/>
          <a:stretch>
            <a:fillRect/>
          </a:stretch>
        </p:blipFill>
        <p:spPr bwMode="auto">
          <a:xfrm>
            <a:off x="0" y="0"/>
            <a:ext cx="6399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3" name="AutoShape 7"/>
          <p:cNvSpPr>
            <a:spLocks/>
          </p:cNvSpPr>
          <p:nvPr/>
        </p:nvSpPr>
        <p:spPr bwMode="auto">
          <a:xfrm>
            <a:off x="3340100" y="1943100"/>
            <a:ext cx="1016000" cy="2273300"/>
          </a:xfrm>
          <a:prstGeom prst="rightBrace">
            <a:avLst>
              <a:gd name="adj1" fmla="val 18646"/>
              <a:gd name="adj2" fmla="val 50000"/>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 name="TextBox 1"/>
          <p:cNvSpPr txBox="1"/>
          <p:nvPr/>
        </p:nvSpPr>
        <p:spPr>
          <a:xfrm>
            <a:off x="327881" y="6114197"/>
            <a:ext cx="2685479" cy="369332"/>
          </a:xfrm>
          <a:prstGeom prst="rect">
            <a:avLst/>
          </a:prstGeom>
          <a:noFill/>
        </p:spPr>
        <p:txBody>
          <a:bodyPr wrap="none" rtlCol="0">
            <a:spAutoFit/>
          </a:bodyPr>
          <a:lstStyle/>
          <a:p>
            <a:r>
              <a:rPr lang="en-US" dirty="0" smtClean="0"/>
              <a:t>Greek, Hebrew, Aramaic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7143"/>
                                        </p:tgtEl>
                                        <p:attrNameLst>
                                          <p:attrName>style.visibility</p:attrName>
                                        </p:attrNameLst>
                                      </p:cBhvr>
                                      <p:to>
                                        <p:strVal val="visible"/>
                                      </p:to>
                                    </p:set>
                                    <p:animEffect transition="in" filter="checkerboard(across)">
                                      <p:cBhvr>
                                        <p:cTn id="7" dur="500"/>
                                        <p:tgtEl>
                                          <p:spTgt spid="347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2693988"/>
          </a:xfrm>
          <a:solidFill>
            <a:schemeClr val="tx1"/>
          </a:solidFill>
        </p:spPr>
        <p:txBody>
          <a:bodyPr/>
          <a:lstStyle/>
          <a:p>
            <a:pPr marL="838200" indent="-838200" eaLnBrk="1" hangingPunct="1"/>
            <a:r>
              <a:rPr lang="en-US" altLang="en-US" sz="4000" smtClean="0"/>
              <a:t>Since we can not understand the Bible, don’t you think I can believe it my way and you believe it your way?</a:t>
            </a:r>
            <a:br>
              <a:rPr lang="en-US" altLang="en-US" sz="4000" smtClean="0"/>
            </a:br>
            <a:endParaRPr lang="en-US" altLang="en-US" sz="4000" smtClean="0"/>
          </a:p>
        </p:txBody>
      </p:sp>
      <p:pic>
        <p:nvPicPr>
          <p:cNvPr id="58371" name="Picture 3" descr="I:\How We Got the Bible - Fall 2007\Class Work Material\Writing-Clipart\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20913"/>
            <a:ext cx="4714875"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28600" y="381000"/>
            <a:ext cx="8686800" cy="6219825"/>
          </a:xfrm>
          <a:prstGeom prst="rect">
            <a:avLst/>
          </a:prstGeom>
          <a:solidFill>
            <a:schemeClr val="tx1"/>
          </a:solidFill>
          <a:ln w="9525">
            <a:solidFill>
              <a:schemeClr val="bg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solidFill>
                  <a:srgbClr val="FFFF00"/>
                </a:solidFill>
                <a:latin typeface="Tahoma" pitchFamily="34" charset="0"/>
              </a:rPr>
              <a:t>1 Corinthians 2:9 - 13 (ESV) </a:t>
            </a:r>
            <a:r>
              <a:rPr lang="en-US" altLang="en-US" sz="2400" baseline="30000">
                <a:solidFill>
                  <a:srgbClr val="FFFF00"/>
                </a:solidFill>
                <a:latin typeface="Tahoma" pitchFamily="34" charset="0"/>
              </a:rPr>
              <a:t>9</a:t>
            </a:r>
            <a:r>
              <a:rPr lang="en-US" altLang="en-US" sz="2400">
                <a:solidFill>
                  <a:srgbClr val="FFFF00"/>
                </a:solidFill>
                <a:latin typeface="Tahoma" pitchFamily="34" charset="0"/>
              </a:rPr>
              <a:t>But, as it is written,    </a:t>
            </a:r>
          </a:p>
          <a:p>
            <a:pPr eaLnBrk="1" hangingPunct="1">
              <a:spcBef>
                <a:spcPct val="25000"/>
              </a:spcBef>
            </a:pPr>
            <a:r>
              <a:rPr lang="en-US" altLang="en-US" sz="2400">
                <a:solidFill>
                  <a:srgbClr val="FFFF00"/>
                </a:solidFill>
                <a:latin typeface="Tahoma" pitchFamily="34" charset="0"/>
              </a:rPr>
              <a:t>    “What no eye has seen, nor ear heard,     </a:t>
            </a:r>
          </a:p>
          <a:p>
            <a:pPr eaLnBrk="1" hangingPunct="1">
              <a:spcBef>
                <a:spcPct val="25000"/>
              </a:spcBef>
            </a:pPr>
            <a:r>
              <a:rPr lang="en-US" altLang="en-US" sz="2400">
                <a:solidFill>
                  <a:srgbClr val="FFFF00"/>
                </a:solidFill>
                <a:latin typeface="Tahoma" pitchFamily="34" charset="0"/>
              </a:rPr>
              <a:t>      nor the heart of man imagined,     </a:t>
            </a:r>
          </a:p>
          <a:p>
            <a:pPr eaLnBrk="1" hangingPunct="1">
              <a:spcBef>
                <a:spcPct val="25000"/>
              </a:spcBef>
            </a:pPr>
            <a:r>
              <a:rPr lang="en-US" altLang="en-US" sz="2400">
                <a:solidFill>
                  <a:srgbClr val="FFFF00"/>
                </a:solidFill>
                <a:latin typeface="Tahoma" pitchFamily="34" charset="0"/>
              </a:rPr>
              <a:t>      what God has prepared for those who love him”— </a:t>
            </a:r>
          </a:p>
          <a:p>
            <a:pPr eaLnBrk="1" hangingPunct="1">
              <a:spcBef>
                <a:spcPct val="50000"/>
              </a:spcBef>
            </a:pPr>
            <a:r>
              <a:rPr lang="en-US" altLang="en-US" sz="2400" baseline="30000">
                <a:solidFill>
                  <a:srgbClr val="FFFF00"/>
                </a:solidFill>
                <a:latin typeface="Tahoma" pitchFamily="34" charset="0"/>
              </a:rPr>
              <a:t>10</a:t>
            </a:r>
            <a:r>
              <a:rPr lang="en-US" altLang="en-US" sz="2400">
                <a:solidFill>
                  <a:srgbClr val="FFFF00"/>
                </a:solidFill>
                <a:latin typeface="Tahoma" pitchFamily="34" charset="0"/>
              </a:rPr>
              <a:t>these things God has revealed to us through the Spirit. For the Spirit searches everything, even the depths of God.  </a:t>
            </a:r>
          </a:p>
          <a:p>
            <a:pPr eaLnBrk="1" hangingPunct="1">
              <a:spcBef>
                <a:spcPct val="50000"/>
              </a:spcBef>
            </a:pPr>
            <a:r>
              <a:rPr lang="en-US" altLang="en-US" sz="2400" baseline="30000">
                <a:solidFill>
                  <a:srgbClr val="FFFF00"/>
                </a:solidFill>
                <a:latin typeface="Tahoma" pitchFamily="34" charset="0"/>
              </a:rPr>
              <a:t>11</a:t>
            </a:r>
            <a:r>
              <a:rPr lang="en-US" altLang="en-US" sz="2400">
                <a:solidFill>
                  <a:srgbClr val="FFFF00"/>
                </a:solidFill>
                <a:latin typeface="Tahoma" pitchFamily="34" charset="0"/>
              </a:rPr>
              <a:t>For who knows a person’s thoughts except the spirit of that person, which is in him? So also no one comprehends the thoughts of God except the Spirit of God.  </a:t>
            </a:r>
            <a:r>
              <a:rPr lang="en-US" altLang="en-US" sz="2400" baseline="30000">
                <a:solidFill>
                  <a:srgbClr val="FFFF00"/>
                </a:solidFill>
                <a:latin typeface="Tahoma" pitchFamily="34" charset="0"/>
              </a:rPr>
              <a:t>12</a:t>
            </a:r>
            <a:r>
              <a:rPr lang="en-US" altLang="en-US" sz="2400">
                <a:solidFill>
                  <a:srgbClr val="FFFF00"/>
                </a:solidFill>
                <a:latin typeface="Tahoma" pitchFamily="34" charset="0"/>
              </a:rPr>
              <a:t>Now we have received not the spirit of the world, but the Spirit who is from God, </a:t>
            </a:r>
            <a:r>
              <a:rPr lang="en-US" altLang="en-US" sz="2400" u="sng">
                <a:solidFill>
                  <a:srgbClr val="00FFFF"/>
                </a:solidFill>
                <a:latin typeface="Tahoma" pitchFamily="34" charset="0"/>
              </a:rPr>
              <a:t>that we might understand the things freely given us by God.</a:t>
            </a:r>
            <a:r>
              <a:rPr lang="en-US" altLang="en-US" sz="2400">
                <a:solidFill>
                  <a:srgbClr val="FFFF00"/>
                </a:solidFill>
                <a:latin typeface="Tahoma" pitchFamily="34" charset="0"/>
              </a:rPr>
              <a:t>  </a:t>
            </a:r>
            <a:r>
              <a:rPr lang="en-US" altLang="en-US" sz="2400" baseline="30000">
                <a:solidFill>
                  <a:srgbClr val="FFFF00"/>
                </a:solidFill>
                <a:latin typeface="Tahoma" pitchFamily="34" charset="0"/>
              </a:rPr>
              <a:t>13</a:t>
            </a:r>
            <a:r>
              <a:rPr lang="en-US" altLang="en-US" sz="2400">
                <a:solidFill>
                  <a:srgbClr val="FFFF00"/>
                </a:solidFill>
                <a:latin typeface="Tahoma" pitchFamily="34" charset="0"/>
              </a:rPr>
              <a:t>And we impart this in words not taught by human wisdom but taught by the Spirit, </a:t>
            </a:r>
            <a:r>
              <a:rPr lang="en-US" altLang="en-US" sz="2400" u="sng">
                <a:solidFill>
                  <a:srgbClr val="00FFFF"/>
                </a:solidFill>
                <a:latin typeface="Tahoma" pitchFamily="34" charset="0"/>
              </a:rPr>
              <a:t>interpreting spiritual truths to those who are spiritual.</a:t>
            </a:r>
            <a:br>
              <a:rPr lang="en-US" altLang="en-US" sz="2400" u="sng">
                <a:solidFill>
                  <a:srgbClr val="00FFFF"/>
                </a:solidFill>
                <a:latin typeface="Tahoma" pitchFamily="34" charset="0"/>
              </a:rPr>
            </a:br>
            <a:endParaRPr lang="en-US" altLang="en-US" sz="2400" u="sng">
              <a:solidFill>
                <a:srgbClr val="00FFFF"/>
              </a:solidFill>
              <a:latin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3400" y="1524000"/>
            <a:ext cx="7924800" cy="1196975"/>
          </a:xfrm>
          <a:prstGeom prst="rect">
            <a:avLst/>
          </a:prstGeom>
          <a:solidFill>
            <a:schemeClr val="tx1"/>
          </a:solidFill>
          <a:ln w="9525">
            <a:solidFill>
              <a:schemeClr val="bg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solidFill>
                  <a:srgbClr val="FFFF00"/>
                </a:solidFill>
                <a:latin typeface="Tahoma" pitchFamily="34" charset="0"/>
              </a:rPr>
              <a:t>Job 32:8 (ESV) </a:t>
            </a:r>
            <a:r>
              <a:rPr lang="en-US" altLang="en-US" sz="2400" baseline="30000">
                <a:solidFill>
                  <a:srgbClr val="FFFF00"/>
                </a:solidFill>
                <a:latin typeface="Tahoma" pitchFamily="34" charset="0"/>
              </a:rPr>
              <a:t>8</a:t>
            </a:r>
            <a:r>
              <a:rPr lang="en-US" altLang="en-US" sz="2400">
                <a:solidFill>
                  <a:srgbClr val="FFFF00"/>
                </a:solidFill>
                <a:latin typeface="Tahoma" pitchFamily="34" charset="0"/>
              </a:rPr>
              <a:t>    But it is the spirit in man,     the breath of the Almighty, that makes him understand. </a:t>
            </a:r>
            <a:br>
              <a:rPr lang="en-US" altLang="en-US" sz="2400">
                <a:solidFill>
                  <a:srgbClr val="FFFF00"/>
                </a:solidFill>
                <a:latin typeface="Tahoma" pitchFamily="34" charset="0"/>
              </a:rPr>
            </a:br>
            <a:endParaRPr lang="en-US" altLang="en-US" sz="2400">
              <a:solidFill>
                <a:srgbClr val="FFFF00"/>
              </a:solidFill>
              <a:latin typeface="Tahoma" pitchFamily="34" charset="0"/>
            </a:endParaRPr>
          </a:p>
        </p:txBody>
      </p:sp>
      <p:sp>
        <p:nvSpPr>
          <p:cNvPr id="60419" name="Text Box 3"/>
          <p:cNvSpPr txBox="1">
            <a:spLocks noChangeArrowheads="1"/>
          </p:cNvSpPr>
          <p:nvPr/>
        </p:nvSpPr>
        <p:spPr bwMode="auto">
          <a:xfrm>
            <a:off x="533400" y="2971800"/>
            <a:ext cx="7924800" cy="2292350"/>
          </a:xfrm>
          <a:prstGeom prst="rect">
            <a:avLst/>
          </a:prstGeom>
          <a:solidFill>
            <a:schemeClr val="tx1"/>
          </a:solidFill>
          <a:ln w="9525">
            <a:solidFill>
              <a:schemeClr val="bg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solidFill>
                  <a:srgbClr val="FFFF00"/>
                </a:solidFill>
                <a:latin typeface="Tahoma" pitchFamily="34" charset="0"/>
              </a:rPr>
              <a:t>2 Timothy 3:16 - 17 (ESV) 16All Scripture is breathed out by God and profitable for teaching, for reproof, for correction, and for training in righteousness,  17that the man of God£ may be competent, equipped for every good work. </a:t>
            </a:r>
            <a:br>
              <a:rPr lang="en-US" altLang="en-US" sz="2400">
                <a:solidFill>
                  <a:srgbClr val="FFFF00"/>
                </a:solidFill>
                <a:latin typeface="Tahoma" pitchFamily="34" charset="0"/>
              </a:rPr>
            </a:br>
            <a:endParaRPr lang="en-US" altLang="en-US" sz="2400">
              <a:solidFill>
                <a:srgbClr val="FFFF00"/>
              </a:solidFill>
              <a:latin typeface="Tahoma" pitchFamily="34" charset="0"/>
            </a:endParaRPr>
          </a:p>
        </p:txBody>
      </p:sp>
      <p:sp>
        <p:nvSpPr>
          <p:cNvPr id="60420" name="Rectangle 4"/>
          <p:cNvSpPr>
            <a:spLocks noGrp="1" noChangeArrowheads="1"/>
          </p:cNvSpPr>
          <p:nvPr>
            <p:ph type="title"/>
          </p:nvPr>
        </p:nvSpPr>
        <p:spPr/>
        <p:txBody>
          <a:bodyPr/>
          <a:lstStyle/>
          <a:p>
            <a:pPr eaLnBrk="1" hangingPunct="1"/>
            <a:r>
              <a:rPr lang="en-US" altLang="en-US" smtClean="0"/>
              <a:t>Mind of God is Revealed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66700" y="228600"/>
            <a:ext cx="8629650" cy="5132388"/>
          </a:xfrm>
          <a:solidFill>
            <a:schemeClr val="tx1"/>
          </a:solidFill>
        </p:spPr>
        <p:txBody>
          <a:bodyPr/>
          <a:lstStyle/>
          <a:p>
            <a:pPr marL="228600" indent="-228600" eaLnBrk="1" hangingPunct="1"/>
            <a:r>
              <a:rPr lang="en-US" altLang="en-US" sz="4000" smtClean="0"/>
              <a:t>How do you respond to someone who believed that the Bible was written by men who were very religious, but wrote what they remembered hearing taught by the prophets, Christ, and the apostles without inspiration?</a:t>
            </a:r>
            <a:br>
              <a:rPr lang="en-US" altLang="en-US" sz="4000" smtClean="0"/>
            </a:br>
            <a:endParaRPr lang="en-US" altLang="en-US" sz="4000" smtClean="0"/>
          </a:p>
        </p:txBody>
      </p:sp>
      <p:pic>
        <p:nvPicPr>
          <p:cNvPr id="614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8925" y="4840288"/>
            <a:ext cx="3446463"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62499" name="Line 3"/>
          <p:cNvSpPr>
            <a:spLocks noChangeShapeType="1"/>
          </p:cNvSpPr>
          <p:nvPr/>
        </p:nvSpPr>
        <p:spPr bwMode="auto">
          <a:xfrm>
            <a:off x="4114800" y="304800"/>
            <a:ext cx="0" cy="2209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68" name="Rectangle 4"/>
          <p:cNvSpPr>
            <a:spLocks noChangeArrowheads="1"/>
          </p:cNvSpPr>
          <p:nvPr/>
        </p:nvSpPr>
        <p:spPr bwMode="auto">
          <a:xfrm>
            <a:off x="1381125" y="304800"/>
            <a:ext cx="6076950" cy="533400"/>
          </a:xfrm>
          <a:prstGeom prst="rect">
            <a:avLst/>
          </a:prstGeom>
          <a:solidFill>
            <a:schemeClr val="tx1"/>
          </a:solidFill>
          <a:ln w="76200" cmpd="tri">
            <a:solidFill>
              <a:srgbClr val="FFFF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400" b="1">
                <a:solidFill>
                  <a:srgbClr val="FFFF00"/>
                </a:solidFill>
                <a:latin typeface="BookAntiqua" charset="0"/>
              </a:rPr>
              <a:t>It is Possible that there is Supernatural </a:t>
            </a:r>
            <a:endParaRPr lang="en-US" altLang="en-US" sz="2400">
              <a:solidFill>
                <a:srgbClr val="FFFF00"/>
              </a:solidFill>
              <a:latin typeface="BookAntiqua" charset="0"/>
            </a:endParaRPr>
          </a:p>
        </p:txBody>
      </p:sp>
      <p:sp>
        <p:nvSpPr>
          <p:cNvPr id="362501" name="Rectangle 5"/>
          <p:cNvSpPr>
            <a:spLocks noChangeArrowheads="1"/>
          </p:cNvSpPr>
          <p:nvPr/>
        </p:nvSpPr>
        <p:spPr bwMode="auto">
          <a:xfrm>
            <a:off x="1381125" y="1057275"/>
            <a:ext cx="6076950" cy="434975"/>
          </a:xfrm>
          <a:prstGeom prst="rect">
            <a:avLst/>
          </a:prstGeom>
          <a:solidFill>
            <a:schemeClr val="tx1"/>
          </a:solidFill>
          <a:ln w="38100" cmpd="dbl">
            <a:solidFill>
              <a:srgbClr val="FFFF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000" dirty="0">
                <a:solidFill>
                  <a:srgbClr val="FFFF00"/>
                </a:solidFill>
                <a:latin typeface="Tahoma" pitchFamily="34" charset="0"/>
              </a:rPr>
              <a:t>The Universe had Supernatural Origins</a:t>
            </a:r>
          </a:p>
        </p:txBody>
      </p:sp>
      <p:sp>
        <p:nvSpPr>
          <p:cNvPr id="362502" name="Rectangle 6"/>
          <p:cNvSpPr>
            <a:spLocks noChangeArrowheads="1"/>
          </p:cNvSpPr>
          <p:nvPr/>
        </p:nvSpPr>
        <p:spPr bwMode="auto">
          <a:xfrm>
            <a:off x="1371600" y="1666875"/>
            <a:ext cx="6096000" cy="434975"/>
          </a:xfrm>
          <a:prstGeom prst="rect">
            <a:avLst/>
          </a:prstGeom>
          <a:solidFill>
            <a:schemeClr val="tx1"/>
          </a:solidFill>
          <a:ln w="38100" cmpd="dbl">
            <a:solidFill>
              <a:srgbClr val="FFFF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000">
                <a:solidFill>
                  <a:srgbClr val="FFFF00"/>
                </a:solidFill>
                <a:latin typeface="Tahoma" pitchFamily="34" charset="0"/>
              </a:rPr>
              <a:t>The Universe had a Intelligent, Personal Origin</a:t>
            </a:r>
          </a:p>
        </p:txBody>
      </p:sp>
      <p:sp>
        <p:nvSpPr>
          <p:cNvPr id="362503" name="Line 7"/>
          <p:cNvSpPr>
            <a:spLocks noChangeShapeType="1"/>
          </p:cNvSpPr>
          <p:nvPr/>
        </p:nvSpPr>
        <p:spPr bwMode="auto">
          <a:xfrm flipH="1">
            <a:off x="1219200" y="2514600"/>
            <a:ext cx="2819400" cy="30480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04" name="Line 8"/>
          <p:cNvSpPr>
            <a:spLocks noChangeShapeType="1"/>
          </p:cNvSpPr>
          <p:nvPr/>
        </p:nvSpPr>
        <p:spPr bwMode="auto">
          <a:xfrm flipH="1" flipV="1">
            <a:off x="4191000" y="2514600"/>
            <a:ext cx="3276600" cy="22860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05" name="Text Box 9"/>
          <p:cNvSpPr txBox="1">
            <a:spLocks noChangeArrowheads="1"/>
          </p:cNvSpPr>
          <p:nvPr/>
        </p:nvSpPr>
        <p:spPr bwMode="auto">
          <a:xfrm>
            <a:off x="3468688" y="2895600"/>
            <a:ext cx="1600200" cy="835025"/>
          </a:xfrm>
          <a:prstGeom prst="rect">
            <a:avLst/>
          </a:prstGeom>
          <a:solidFill>
            <a:schemeClr val="tx1"/>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It is Likely There is a Moral Law</a:t>
            </a:r>
          </a:p>
        </p:txBody>
      </p:sp>
      <p:sp>
        <p:nvSpPr>
          <p:cNvPr id="362506" name="Text Box 10"/>
          <p:cNvSpPr txBox="1">
            <a:spLocks noChangeArrowheads="1"/>
          </p:cNvSpPr>
          <p:nvPr/>
        </p:nvSpPr>
        <p:spPr bwMode="auto">
          <a:xfrm>
            <a:off x="609600" y="2895600"/>
            <a:ext cx="1600200" cy="835025"/>
          </a:xfrm>
          <a:prstGeom prst="rect">
            <a:avLst/>
          </a:prstGeom>
          <a:solidFill>
            <a:schemeClr val="tx1"/>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There is a Purpose for the Creation</a:t>
            </a:r>
          </a:p>
        </p:txBody>
      </p:sp>
      <p:sp>
        <p:nvSpPr>
          <p:cNvPr id="362507" name="Text Box 11"/>
          <p:cNvSpPr txBox="1">
            <a:spLocks noChangeArrowheads="1"/>
          </p:cNvSpPr>
          <p:nvPr/>
        </p:nvSpPr>
        <p:spPr bwMode="auto">
          <a:xfrm>
            <a:off x="6858000" y="2895600"/>
            <a:ext cx="1600200" cy="835025"/>
          </a:xfrm>
          <a:prstGeom prst="rect">
            <a:avLst/>
          </a:prstGeom>
          <a:solidFill>
            <a:schemeClr val="tx1"/>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Miracles &amp; Revelation are Possible </a:t>
            </a:r>
          </a:p>
        </p:txBody>
      </p:sp>
      <p:sp>
        <p:nvSpPr>
          <p:cNvPr id="362508" name="Text Box 12"/>
          <p:cNvSpPr txBox="1">
            <a:spLocks noChangeArrowheads="1"/>
          </p:cNvSpPr>
          <p:nvPr/>
        </p:nvSpPr>
        <p:spPr bwMode="auto">
          <a:xfrm>
            <a:off x="3468688" y="3886200"/>
            <a:ext cx="1600200" cy="835025"/>
          </a:xfrm>
          <a:prstGeom prst="rect">
            <a:avLst/>
          </a:prstGeom>
          <a:solidFill>
            <a:schemeClr val="tx1"/>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Divine Revelation is Possible</a:t>
            </a:r>
          </a:p>
        </p:txBody>
      </p:sp>
      <p:sp>
        <p:nvSpPr>
          <p:cNvPr id="362509" name="Text Box 13"/>
          <p:cNvSpPr txBox="1">
            <a:spLocks noChangeArrowheads="1"/>
          </p:cNvSpPr>
          <p:nvPr/>
        </p:nvSpPr>
        <p:spPr bwMode="auto">
          <a:xfrm>
            <a:off x="3505200" y="4953000"/>
            <a:ext cx="1600200" cy="590550"/>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Bible is Inspired</a:t>
            </a:r>
          </a:p>
        </p:txBody>
      </p:sp>
      <p:sp>
        <p:nvSpPr>
          <p:cNvPr id="362510" name="Text Box 14"/>
          <p:cNvSpPr txBox="1">
            <a:spLocks noChangeArrowheads="1"/>
          </p:cNvSpPr>
          <p:nvPr/>
        </p:nvSpPr>
        <p:spPr bwMode="auto">
          <a:xfrm>
            <a:off x="3352800" y="5791200"/>
            <a:ext cx="1833563" cy="835025"/>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Zurich BlkEx BT" pitchFamily="34" charset="0"/>
              </a:rPr>
              <a:t>Teachings of the Bible are Truth</a:t>
            </a:r>
          </a:p>
        </p:txBody>
      </p:sp>
      <p:sp>
        <p:nvSpPr>
          <p:cNvPr id="362511" name="Text Box 15"/>
          <p:cNvSpPr txBox="1">
            <a:spLocks noChangeArrowheads="1"/>
          </p:cNvSpPr>
          <p:nvPr/>
        </p:nvSpPr>
        <p:spPr bwMode="auto">
          <a:xfrm>
            <a:off x="6477000" y="6019800"/>
            <a:ext cx="1752600" cy="590550"/>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Tempus Sans ITC" pitchFamily="82" charset="0"/>
              </a:rPr>
              <a:t>Teachings of Jesus are Truth</a:t>
            </a:r>
          </a:p>
        </p:txBody>
      </p:sp>
      <p:sp>
        <p:nvSpPr>
          <p:cNvPr id="362512" name="Text Box 16"/>
          <p:cNvSpPr txBox="1">
            <a:spLocks noChangeArrowheads="1"/>
          </p:cNvSpPr>
          <p:nvPr/>
        </p:nvSpPr>
        <p:spPr bwMode="auto">
          <a:xfrm>
            <a:off x="7450138" y="3886200"/>
            <a:ext cx="1693862" cy="590550"/>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Tempus Sans ITC" pitchFamily="82" charset="0"/>
              </a:rPr>
              <a:t>Accurate Account of Jesus’ Life</a:t>
            </a:r>
          </a:p>
        </p:txBody>
      </p:sp>
      <p:sp>
        <p:nvSpPr>
          <p:cNvPr id="362513" name="Text Box 17"/>
          <p:cNvSpPr txBox="1">
            <a:spLocks noChangeArrowheads="1"/>
          </p:cNvSpPr>
          <p:nvPr/>
        </p:nvSpPr>
        <p:spPr bwMode="auto">
          <a:xfrm>
            <a:off x="6477000" y="4972050"/>
            <a:ext cx="1724025" cy="835025"/>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Tempus Sans ITC" pitchFamily="82" charset="0"/>
              </a:rPr>
              <a:t>Based on Bible Testimony Jesus is the Son of God</a:t>
            </a:r>
          </a:p>
        </p:txBody>
      </p:sp>
      <p:sp>
        <p:nvSpPr>
          <p:cNvPr id="362514" name="Text Box 18"/>
          <p:cNvSpPr txBox="1">
            <a:spLocks noChangeArrowheads="1"/>
          </p:cNvSpPr>
          <p:nvPr/>
        </p:nvSpPr>
        <p:spPr bwMode="auto">
          <a:xfrm>
            <a:off x="5638800" y="3886200"/>
            <a:ext cx="1673225" cy="835025"/>
          </a:xfrm>
          <a:prstGeom prst="rect">
            <a:avLst/>
          </a:prstGeom>
          <a:solidFill>
            <a:schemeClr val="accent2"/>
          </a:solidFill>
          <a:ln w="9525">
            <a:solidFill>
              <a:srgbClr val="FFFF00"/>
            </a:solidFill>
            <a:miter lim="800000"/>
            <a:headEnd/>
            <a:tailEnd/>
          </a:ln>
        </p:spPr>
        <p:txBody>
          <a:bodyPr lIns="0"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600">
                <a:solidFill>
                  <a:srgbClr val="FFFF00"/>
                </a:solidFill>
                <a:latin typeface="Tempus Sans ITC" pitchFamily="82" charset="0"/>
              </a:rPr>
              <a:t>Divine Revelation  or Bible would be Accurate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00000-Photo Shop\All-Purpose Textures and Patterns Collection\Art Deco Patterns\PNG\art-deco-3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99997"/>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0" y="236538"/>
            <a:ext cx="9144000" cy="1332955"/>
          </a:xfrm>
          <a:solidFill>
            <a:schemeClr val="tx1"/>
          </a:solidFill>
        </p:spPr>
        <p:txBody>
          <a:bodyPr/>
          <a:lstStyle/>
          <a:p>
            <a:pPr marL="838200" indent="-838200" eaLnBrk="1" hangingPunct="1"/>
            <a:r>
              <a:rPr lang="en-US" altLang="en-US" sz="4000" dirty="0" smtClean="0"/>
              <a:t>Why are so many of the passages in the Gospel the same?</a:t>
            </a:r>
            <a:endParaRPr lang="en-US" altLang="en-US" sz="4000" dirty="0" smtClean="0"/>
          </a:p>
        </p:txBody>
      </p:sp>
      <p:pic>
        <p:nvPicPr>
          <p:cNvPr id="5" name="Picture 19" descr="http://razorland55.free.fr/friend01/Question_Mar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445" y="1512888"/>
            <a:ext cx="33258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6191" y="2338141"/>
            <a:ext cx="2558955" cy="1143000"/>
          </a:xfrm>
        </p:spPr>
        <p:txBody>
          <a:bodyPr/>
          <a:lstStyle/>
          <a:p>
            <a:r>
              <a:rPr lang="en-US" dirty="0" smtClean="0"/>
              <a:t>Synoptic</a:t>
            </a:r>
            <a:br>
              <a:rPr lang="en-US" dirty="0" smtClean="0"/>
            </a:br>
            <a:r>
              <a:rPr lang="en-US" dirty="0" smtClean="0"/>
              <a:t>Gospels</a:t>
            </a:r>
            <a:br>
              <a:rPr lang="en-US" dirty="0" smtClean="0"/>
            </a:br>
            <a:r>
              <a:rPr lang="en-US" dirty="0" smtClean="0"/>
              <a:t>share</a:t>
            </a:r>
            <a:br>
              <a:rPr lang="en-US" dirty="0" smtClean="0"/>
            </a:br>
            <a:r>
              <a:rPr lang="en-US" dirty="0" smtClean="0"/>
              <a:t>because</a:t>
            </a:r>
            <a:br>
              <a:rPr lang="en-US" dirty="0" smtClean="0"/>
            </a:br>
            <a:r>
              <a:rPr lang="en-US" dirty="0" smtClean="0"/>
              <a:t>speaking of same events</a:t>
            </a:r>
            <a:endParaRPr lang="en-US" dirty="0"/>
          </a:p>
        </p:txBody>
      </p:sp>
      <p:pic>
        <p:nvPicPr>
          <p:cNvPr id="92162"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047" y="106860"/>
            <a:ext cx="5235953" cy="674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22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00000-Photo Shop\All-Purpose Textures and Patterns Collection\Art Deco Patterns\PNG\art-deco-3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99997"/>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0" y="236538"/>
            <a:ext cx="9144000" cy="1332955"/>
          </a:xfrm>
          <a:solidFill>
            <a:schemeClr val="tx1"/>
          </a:solidFill>
        </p:spPr>
        <p:txBody>
          <a:bodyPr/>
          <a:lstStyle/>
          <a:p>
            <a:pPr marL="838200" indent="-838200" eaLnBrk="1" hangingPunct="1"/>
            <a:r>
              <a:rPr lang="en-US" altLang="en-US" sz="4000" dirty="0" smtClean="0"/>
              <a:t>Doesn't the Bible have a lot of mistakes</a:t>
            </a:r>
            <a:r>
              <a:rPr lang="en-US" altLang="en-US" sz="4000" dirty="0" smtClean="0"/>
              <a:t>?</a:t>
            </a:r>
            <a:endParaRPr lang="en-US" altLang="en-US" sz="4000" dirty="0" smtClean="0"/>
          </a:p>
        </p:txBody>
      </p:sp>
      <p:pic>
        <p:nvPicPr>
          <p:cNvPr id="5" name="Picture 19" descr="http://razorland55.free.fr/friend01/Question_Mar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445" y="1512888"/>
            <a:ext cx="33258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9839" y="168147"/>
            <a:ext cx="7608627" cy="1143000"/>
          </a:xfrm>
        </p:spPr>
        <p:txBody>
          <a:bodyPr/>
          <a:lstStyle/>
          <a:p>
            <a:r>
              <a:rPr lang="en-US" dirty="0"/>
              <a:t>Intentional </a:t>
            </a:r>
            <a:r>
              <a:rPr lang="en-US" dirty="0" smtClean="0"/>
              <a:t>Scribal errors.</a:t>
            </a:r>
            <a:endParaRPr lang="en-US" dirty="0"/>
          </a:p>
        </p:txBody>
      </p:sp>
      <p:sp>
        <p:nvSpPr>
          <p:cNvPr id="2" name="TextBox 1"/>
          <p:cNvSpPr txBox="1"/>
          <p:nvPr/>
        </p:nvSpPr>
        <p:spPr>
          <a:xfrm>
            <a:off x="1487606" y="6407203"/>
            <a:ext cx="3450625" cy="369332"/>
          </a:xfrm>
          <a:prstGeom prst="rect">
            <a:avLst/>
          </a:prstGeom>
          <a:noFill/>
        </p:spPr>
        <p:txBody>
          <a:bodyPr wrap="none" rtlCol="0">
            <a:spAutoFit/>
          </a:bodyPr>
          <a:lstStyle/>
          <a:p>
            <a:r>
              <a:rPr lang="en-US" dirty="0" smtClean="0"/>
              <a:t>Chap 8 – How We Got the Bible</a:t>
            </a:r>
            <a:endParaRPr lang="en-US" dirty="0"/>
          </a:p>
        </p:txBody>
      </p:sp>
      <p:sp>
        <p:nvSpPr>
          <p:cNvPr id="4" name="TextBox 3"/>
          <p:cNvSpPr txBox="1"/>
          <p:nvPr/>
        </p:nvSpPr>
        <p:spPr>
          <a:xfrm>
            <a:off x="1487606" y="1419367"/>
            <a:ext cx="7656394"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V</a:t>
            </a:r>
            <a:r>
              <a:rPr lang="en-US" sz="2000" dirty="0" smtClean="0"/>
              <a:t>ariant readings purposefully inserted by the scribe.</a:t>
            </a:r>
          </a:p>
          <a:p>
            <a:pPr marL="342900" indent="-342900">
              <a:buFont typeface="Arial" panose="020B0604020202020204" pitchFamily="34" charset="0"/>
              <a:buChar char="•"/>
            </a:pPr>
            <a:r>
              <a:rPr lang="en-US" sz="2000" dirty="0" smtClean="0"/>
              <a:t>Scribe wants only to “correct” what appears to be an error in the text.</a:t>
            </a:r>
          </a:p>
          <a:p>
            <a:pPr marL="342900" indent="-342900">
              <a:buFont typeface="Arial" panose="020B0604020202020204" pitchFamily="34" charset="0"/>
              <a:buChar char="•"/>
            </a:pPr>
            <a:r>
              <a:rPr lang="en-US" sz="2000" dirty="0" smtClean="0"/>
              <a:t>If scribe found a statement of Jesus in one Gospel similar to a statement in another, he might modify one to make it in perfect agreement with the other.</a:t>
            </a:r>
          </a:p>
          <a:p>
            <a:pPr marL="342900" indent="-342900">
              <a:buFont typeface="Arial" panose="020B0604020202020204" pitchFamily="34" charset="0"/>
              <a:buChar char="•"/>
            </a:pPr>
            <a:endParaRPr lang="en-US" sz="2000" dirty="0" smtClean="0"/>
          </a:p>
        </p:txBody>
      </p:sp>
      <p:sp>
        <p:nvSpPr>
          <p:cNvPr id="5" name="Rectangle 4"/>
          <p:cNvSpPr/>
          <p:nvPr/>
        </p:nvSpPr>
        <p:spPr>
          <a:xfrm>
            <a:off x="8331959" y="2350155"/>
            <a:ext cx="4572000" cy="5078313"/>
          </a:xfrm>
          <a:prstGeom prst="rect">
            <a:avLst/>
          </a:prstGeom>
        </p:spPr>
        <p:txBody>
          <a:bodyPr>
            <a:spAutoFit/>
          </a:bodyPr>
          <a:lstStyle/>
          <a:p>
            <a:r>
              <a:rPr lang="en-US" b="1" dirty="0" smtClean="0"/>
              <a:t>Matthew 11:19 (ESV) </a:t>
            </a:r>
            <a:r>
              <a:rPr lang="en-US" baseline="30000" dirty="0" smtClean="0"/>
              <a:t>19 </a:t>
            </a:r>
            <a:r>
              <a:rPr lang="en-US" dirty="0" smtClean="0"/>
              <a:t> The Son of Man came eating and drinking, and they say, ‘Look at him! A glutton and a drunkard, a friend of tax collectors and sinners!’ Yet wisdom is justified by her deeds.” </a:t>
            </a:r>
            <a:br>
              <a:rPr lang="en-US" dirty="0" smtClean="0"/>
            </a:br>
            <a:endParaRPr lang="en-US" dirty="0" smtClean="0"/>
          </a:p>
          <a:p>
            <a:r>
              <a:rPr lang="en-US" b="1" dirty="0" smtClean="0"/>
              <a:t>Matthew 11:19 (NIV) </a:t>
            </a:r>
            <a:r>
              <a:rPr lang="en-US" baseline="30000" dirty="0" smtClean="0"/>
              <a:t>19 </a:t>
            </a:r>
            <a:r>
              <a:rPr lang="en-US" dirty="0" smtClean="0"/>
              <a:t> The Son of Man came eating and drinking, and they say, 'Here is a glutton and a drunkard, a friend of tax collectors and "sinners."' But wisdom is proved right by her actions." </a:t>
            </a:r>
            <a:br>
              <a:rPr lang="en-US" dirty="0" smtClean="0"/>
            </a:br>
            <a:endParaRPr lang="en-US" dirty="0" smtClean="0"/>
          </a:p>
          <a:p>
            <a:r>
              <a:rPr lang="en-US" b="1" dirty="0" smtClean="0"/>
              <a:t>Matthew 11:19 (NKJV) </a:t>
            </a:r>
            <a:r>
              <a:rPr lang="en-US" baseline="30000" dirty="0" smtClean="0"/>
              <a:t>19 </a:t>
            </a:r>
            <a:r>
              <a:rPr lang="en-US" dirty="0" smtClean="0"/>
              <a:t> The Son of Man came eating and drinking, and they say, 'Look, a glutton and a winebibber, a friend of tax collectors and sinners!' But wisdom is justified by her children." </a:t>
            </a:r>
            <a:br>
              <a:rPr lang="en-US" dirty="0" smtClean="0"/>
            </a:br>
            <a:endParaRPr lang="en-US" dirty="0"/>
          </a:p>
        </p:txBody>
      </p:sp>
    </p:spTree>
    <p:extLst>
      <p:ext uri="{BB962C8B-B14F-4D97-AF65-F5344CB8AC3E}">
        <p14:creationId xmlns:p14="http://schemas.microsoft.com/office/powerpoint/2010/main" val="4058016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7606" y="0"/>
            <a:ext cx="7608627" cy="1143000"/>
          </a:xfrm>
        </p:spPr>
        <p:txBody>
          <a:bodyPr/>
          <a:lstStyle/>
          <a:p>
            <a:r>
              <a:rPr lang="en-US" dirty="0"/>
              <a:t>Intentional </a:t>
            </a:r>
            <a:r>
              <a:rPr lang="en-US" dirty="0" smtClean="0"/>
              <a:t>Scribal errors.</a:t>
            </a:r>
            <a:endParaRPr lang="en-US" dirty="0"/>
          </a:p>
        </p:txBody>
      </p:sp>
      <p:sp>
        <p:nvSpPr>
          <p:cNvPr id="2" name="TextBox 1"/>
          <p:cNvSpPr txBox="1"/>
          <p:nvPr/>
        </p:nvSpPr>
        <p:spPr>
          <a:xfrm>
            <a:off x="1487606" y="6407203"/>
            <a:ext cx="3450625" cy="369332"/>
          </a:xfrm>
          <a:prstGeom prst="rect">
            <a:avLst/>
          </a:prstGeom>
          <a:noFill/>
        </p:spPr>
        <p:txBody>
          <a:bodyPr wrap="none" rtlCol="0">
            <a:spAutoFit/>
          </a:bodyPr>
          <a:lstStyle/>
          <a:p>
            <a:r>
              <a:rPr lang="en-US" dirty="0">
                <a:solidFill>
                  <a:srgbClr val="000000"/>
                </a:solidFill>
              </a:rPr>
              <a:t>Chap 8 – How We Got the Bible</a:t>
            </a:r>
          </a:p>
        </p:txBody>
      </p:sp>
      <p:sp>
        <p:nvSpPr>
          <p:cNvPr id="4" name="TextBox 3"/>
          <p:cNvSpPr txBox="1"/>
          <p:nvPr/>
        </p:nvSpPr>
        <p:spPr>
          <a:xfrm>
            <a:off x="1487606" y="1026716"/>
            <a:ext cx="3116144"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If </a:t>
            </a:r>
            <a:r>
              <a:rPr lang="en-US" sz="2000" dirty="0">
                <a:solidFill>
                  <a:srgbClr val="000000"/>
                </a:solidFill>
              </a:rPr>
              <a:t>scribe found a statement of Jesus in one Gospel similar to a statement in another, he might modify one to make it in perfect agreement with the other.</a:t>
            </a:r>
          </a:p>
          <a:p>
            <a:pPr marL="342900" indent="-342900">
              <a:buFont typeface="Arial" panose="020B0604020202020204" pitchFamily="34" charset="0"/>
              <a:buChar char="•"/>
            </a:pPr>
            <a:endParaRPr lang="en-US" sz="2000" dirty="0">
              <a:solidFill>
                <a:srgbClr val="000000"/>
              </a:solidFill>
            </a:endParaRPr>
          </a:p>
        </p:txBody>
      </p:sp>
      <p:sp>
        <p:nvSpPr>
          <p:cNvPr id="6" name="Rectangle 5"/>
          <p:cNvSpPr/>
          <p:nvPr/>
        </p:nvSpPr>
        <p:spPr>
          <a:xfrm>
            <a:off x="4603750" y="1051891"/>
            <a:ext cx="4572000" cy="5355312"/>
          </a:xfrm>
          <a:prstGeom prst="rect">
            <a:avLst/>
          </a:prstGeom>
        </p:spPr>
        <p:txBody>
          <a:bodyPr>
            <a:spAutoFit/>
          </a:bodyPr>
          <a:lstStyle/>
          <a:p>
            <a:r>
              <a:rPr lang="en-US" b="1" dirty="0" smtClean="0"/>
              <a:t>Matthew 11:19 (ESV) </a:t>
            </a:r>
            <a:r>
              <a:rPr lang="en-US" baseline="30000" dirty="0" smtClean="0"/>
              <a:t>19 </a:t>
            </a:r>
            <a:r>
              <a:rPr lang="en-US" dirty="0" smtClean="0"/>
              <a:t> The Son of Man came eating and drinking, and they say, ‘Look at him! A glutton and a drunkard, a friend of tax collectors and sinners!’ </a:t>
            </a:r>
            <a:r>
              <a:rPr lang="en-US" b="1" u="sng" dirty="0" smtClean="0"/>
              <a:t>Yet wisdom is justified by her deeds.” </a:t>
            </a:r>
            <a:r>
              <a:rPr lang="en-US" dirty="0" smtClean="0"/>
              <a:t/>
            </a:r>
            <a:br>
              <a:rPr lang="en-US" dirty="0" smtClean="0"/>
            </a:br>
            <a:endParaRPr lang="en-US" dirty="0" smtClean="0"/>
          </a:p>
          <a:p>
            <a:r>
              <a:rPr lang="en-US" b="1" dirty="0" smtClean="0"/>
              <a:t>Matthew 11:19 (NIV) </a:t>
            </a:r>
            <a:r>
              <a:rPr lang="en-US" baseline="30000" dirty="0" smtClean="0"/>
              <a:t>19 </a:t>
            </a:r>
            <a:r>
              <a:rPr lang="en-US" dirty="0" smtClean="0"/>
              <a:t> The Son of Man came eating and drinking, and they say, 'Here is a glutton and a drunkard, a friend of tax collectors and "sinners."' </a:t>
            </a:r>
            <a:r>
              <a:rPr lang="en-US" b="1" u="sng" dirty="0" smtClean="0"/>
              <a:t>But wisdom is proved right by her actions." </a:t>
            </a:r>
            <a:r>
              <a:rPr lang="en-US" dirty="0" smtClean="0"/>
              <a:t/>
            </a:r>
            <a:br>
              <a:rPr lang="en-US" dirty="0" smtClean="0"/>
            </a:br>
            <a:endParaRPr lang="en-US" dirty="0" smtClean="0"/>
          </a:p>
          <a:p>
            <a:r>
              <a:rPr lang="en-US" b="1" dirty="0" smtClean="0"/>
              <a:t>Matthew 11:19 (KJV) </a:t>
            </a:r>
            <a:r>
              <a:rPr lang="en-US" baseline="30000" dirty="0" smtClean="0"/>
              <a:t>19 </a:t>
            </a:r>
            <a:r>
              <a:rPr lang="en-US" dirty="0" smtClean="0"/>
              <a:t> The Son of man came eating and drinking, and they say, Behold a man gluttonous, and a winebibber, a friend of publicans and sinners. </a:t>
            </a:r>
            <a:r>
              <a:rPr lang="en-US" b="1" u="sng" dirty="0" smtClean="0"/>
              <a:t>But wisdom is justified of her children. </a:t>
            </a:r>
            <a:r>
              <a:rPr lang="en-US" dirty="0" smtClean="0"/>
              <a:t/>
            </a:r>
            <a:br>
              <a:rPr lang="en-US" dirty="0" smtClean="0"/>
            </a:br>
            <a:endParaRPr lang="en-US" dirty="0"/>
          </a:p>
        </p:txBody>
      </p:sp>
      <p:sp>
        <p:nvSpPr>
          <p:cNvPr id="7" name="TextBox 6"/>
          <p:cNvSpPr txBox="1"/>
          <p:nvPr/>
        </p:nvSpPr>
        <p:spPr>
          <a:xfrm>
            <a:off x="1487606" y="3743195"/>
            <a:ext cx="2893325" cy="2308324"/>
          </a:xfrm>
          <a:prstGeom prst="rect">
            <a:avLst/>
          </a:prstGeom>
          <a:noFill/>
        </p:spPr>
        <p:txBody>
          <a:bodyPr wrap="square" rtlCol="0">
            <a:spAutoFit/>
          </a:bodyPr>
          <a:lstStyle/>
          <a:p>
            <a:r>
              <a:rPr lang="en-US" b="1" dirty="0" smtClean="0"/>
              <a:t>Luke 7:35 (NIV) </a:t>
            </a:r>
            <a:r>
              <a:rPr lang="en-US" baseline="30000" dirty="0" smtClean="0"/>
              <a:t>35 </a:t>
            </a:r>
            <a:r>
              <a:rPr lang="en-US" dirty="0" smtClean="0"/>
              <a:t> But wisdom is proved right by all her children." </a:t>
            </a:r>
            <a:br>
              <a:rPr lang="en-US" dirty="0" smtClean="0"/>
            </a:br>
            <a:endParaRPr lang="en-US" dirty="0" smtClean="0"/>
          </a:p>
          <a:p>
            <a:r>
              <a:rPr lang="en-US" b="1" dirty="0" smtClean="0"/>
              <a:t>Luke 7:35 (KJV) </a:t>
            </a:r>
            <a:r>
              <a:rPr lang="en-US" baseline="30000" dirty="0" smtClean="0"/>
              <a:t>35 </a:t>
            </a:r>
            <a:r>
              <a:rPr lang="en-US" dirty="0" smtClean="0"/>
              <a:t> But wisdom is justified of all her children. </a:t>
            </a:r>
            <a:br>
              <a:rPr lang="en-US" dirty="0" smtClean="0"/>
            </a:br>
            <a:endParaRPr lang="en-US" dirty="0"/>
          </a:p>
        </p:txBody>
      </p:sp>
    </p:spTree>
    <p:extLst>
      <p:ext uri="{BB962C8B-B14F-4D97-AF65-F5344CB8AC3E}">
        <p14:creationId xmlns:p14="http://schemas.microsoft.com/office/powerpoint/2010/main" val="347158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en-US" sz="4000" dirty="0" smtClean="0"/>
              <a:t>How can 200000 errors be reliable?</a:t>
            </a:r>
          </a:p>
        </p:txBody>
      </p:sp>
      <p:sp>
        <p:nvSpPr>
          <p:cNvPr id="19459" name="Rectangle 3"/>
          <p:cNvSpPr>
            <a:spLocks noGrp="1" noChangeArrowheads="1"/>
          </p:cNvSpPr>
          <p:nvPr>
            <p:ph type="body" idx="4294967295"/>
          </p:nvPr>
        </p:nvSpPr>
        <p:spPr>
          <a:xfrm>
            <a:off x="1282889" y="1554956"/>
            <a:ext cx="7451678" cy="4525963"/>
          </a:xfrm>
          <a:noFill/>
        </p:spPr>
        <p:txBody>
          <a:bodyPr/>
          <a:lstStyle/>
          <a:p>
            <a:pPr eaLnBrk="1" hangingPunct="1">
              <a:lnSpc>
                <a:spcPct val="90000"/>
              </a:lnSpc>
            </a:pPr>
            <a:r>
              <a:rPr lang="en-US" altLang="en-US" sz="2800" dirty="0" smtClean="0"/>
              <a:t>You may hear of thousands of variants or errors, this is based on counting the same error in each of the 5,000 manuscripts</a:t>
            </a:r>
          </a:p>
          <a:p>
            <a:pPr eaLnBrk="1" hangingPunct="1">
              <a:lnSpc>
                <a:spcPct val="90000"/>
              </a:lnSpc>
            </a:pPr>
            <a:r>
              <a:rPr lang="en-US" altLang="en-US" sz="2800" dirty="0" smtClean="0"/>
              <a:t>Only 40 lines (400 words) of the 20,000 lines are in question. We can be sure that the New Testament is 99.5% pure.  </a:t>
            </a:r>
          </a:p>
          <a:p>
            <a:pPr eaLnBrk="1" hangingPunct="1">
              <a:lnSpc>
                <a:spcPct val="90000"/>
              </a:lnSpc>
            </a:pPr>
            <a:r>
              <a:rPr lang="en-US" altLang="en-US" sz="2800" dirty="0" smtClean="0"/>
              <a:t>The Iliad (oldest and highest number of manuscripts) by contrast has 5% corrupted text.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20483" name="Picture 3" descr="sc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76500" cy="18510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4" descr="GMOSNGC6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4850"/>
            <a:ext cx="2438400" cy="22923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5" descr="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43400"/>
            <a:ext cx="2452688" cy="25146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9974" name="Text Box 6"/>
          <p:cNvSpPr txBox="1">
            <a:spLocks noChangeArrowheads="1"/>
          </p:cNvSpPr>
          <p:nvPr/>
        </p:nvSpPr>
        <p:spPr bwMode="auto">
          <a:xfrm>
            <a:off x="2743200" y="1066800"/>
            <a:ext cx="61722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i="1">
                <a:solidFill>
                  <a:schemeClr val="bg1"/>
                </a:solidFill>
                <a:latin typeface="Times New Roman" pitchFamily="18" charset="0"/>
              </a:rPr>
              <a:t>1) The Bible:  A Collection of Books Written …</a:t>
            </a:r>
            <a:r>
              <a:rPr lang="en-US" altLang="en-US" sz="2400" b="1">
                <a:solidFill>
                  <a:schemeClr val="bg1"/>
                </a:solidFill>
                <a:latin typeface="Times New Roman" pitchFamily="18" charset="0"/>
                <a:cs typeface="Times New Roman" pitchFamily="18" charset="0"/>
              </a:rPr>
              <a:t> </a:t>
            </a:r>
          </a:p>
          <a:p>
            <a:pPr eaLnBrk="1" hangingPunct="1">
              <a:spcBef>
                <a:spcPct val="50000"/>
              </a:spcBef>
            </a:pPr>
            <a:r>
              <a:rPr lang="en-US" altLang="en-US" sz="2400" b="1">
                <a:solidFill>
                  <a:schemeClr val="bg1"/>
                </a:solidFill>
                <a:latin typeface="Times New Roman" pitchFamily="18" charset="0"/>
                <a:cs typeface="Times New Roman" pitchFamily="18" charset="0"/>
              </a:rPr>
              <a:t>Over a 1,500 year span</a:t>
            </a:r>
          </a:p>
          <a:p>
            <a:pPr eaLnBrk="1" hangingPunct="1">
              <a:spcBef>
                <a:spcPct val="50000"/>
              </a:spcBef>
            </a:pPr>
            <a:r>
              <a:rPr lang="en-US" altLang="en-US" sz="2400" b="1">
                <a:solidFill>
                  <a:schemeClr val="bg1"/>
                </a:solidFill>
                <a:latin typeface="Times New Roman" pitchFamily="18" charset="0"/>
                <a:cs typeface="Times New Roman" pitchFamily="18" charset="0"/>
              </a:rPr>
              <a:t>Over 40 generations</a:t>
            </a:r>
          </a:p>
          <a:p>
            <a:pPr eaLnBrk="1" hangingPunct="1">
              <a:spcBef>
                <a:spcPct val="50000"/>
              </a:spcBef>
            </a:pPr>
            <a:r>
              <a:rPr lang="en-US" altLang="en-US" sz="2400" b="1">
                <a:solidFill>
                  <a:schemeClr val="bg1"/>
                </a:solidFill>
                <a:latin typeface="Times New Roman" pitchFamily="18" charset="0"/>
                <a:cs typeface="Times New Roman" pitchFamily="18" charset="0"/>
              </a:rPr>
              <a:t>By more than 40 authors, from every walk of life - including kings, peasants, philosophers, fishermen, poets, statesmen, scholars, etc.</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Moses, a political leader, trained in the universities of Egypt.</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Peter, a fisherman</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Amos, a herdsman</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Joshua, a military general</a:t>
            </a:r>
          </a:p>
          <a:p>
            <a:pPr eaLnBrk="1" hangingPunct="1">
              <a:spcBef>
                <a:spcPct val="50000"/>
              </a:spcBef>
            </a:pPr>
            <a:endParaRPr lang="en-US" altLang="en-US" sz="2400">
              <a:solidFill>
                <a:schemeClr val="bg1"/>
              </a:solidFill>
              <a:latin typeface="Times New Roman" pitchFamily="18" charset="0"/>
            </a:endParaRPr>
          </a:p>
        </p:txBody>
      </p:sp>
      <p:sp>
        <p:nvSpPr>
          <p:cNvPr id="339975" name="Text Box 7"/>
          <p:cNvSpPr txBox="1">
            <a:spLocks noChangeArrowheads="1"/>
          </p:cNvSpPr>
          <p:nvPr/>
        </p:nvSpPr>
        <p:spPr bwMode="auto">
          <a:xfrm>
            <a:off x="2590800" y="2286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i="1">
                <a:solidFill>
                  <a:schemeClr val="bg1"/>
                </a:solidFill>
                <a:latin typeface="Times New Roman" pitchFamily="18" charset="0"/>
              </a:rPr>
              <a:t>Some Brief Considerations of Evidence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39975"/>
                                        </p:tgtEl>
                                        <p:attrNameLst>
                                          <p:attrName>style.visibility</p:attrName>
                                        </p:attrNameLst>
                                      </p:cBhvr>
                                      <p:to>
                                        <p:strVal val="visible"/>
                                      </p:to>
                                    </p:set>
                                    <p:animEffect transition="in" filter="slide(fromLeft)">
                                      <p:cBhvr>
                                        <p:cTn id="7" dur="500"/>
                                        <p:tgtEl>
                                          <p:spTgt spid="339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9974"/>
                                        </p:tgtEl>
                                        <p:attrNameLst>
                                          <p:attrName>style.visibility</p:attrName>
                                        </p:attrNameLst>
                                      </p:cBhvr>
                                      <p:to>
                                        <p:strVal val="visible"/>
                                      </p:to>
                                    </p:set>
                                    <p:animEffect transition="in" filter="wipe(up)">
                                      <p:cBhvr>
                                        <p:cTn id="12" dur="500"/>
                                        <p:tgtEl>
                                          <p:spTgt spid="339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4" grpId="0" autoUpdateAnimBg="0"/>
      <p:bldP spid="33997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21507" name="Picture 3" descr="sc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76500" cy="18510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4" descr="GMOSNGC6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4850"/>
            <a:ext cx="2438400" cy="22923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5" descr="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43400"/>
            <a:ext cx="2452688" cy="25146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 Box 6"/>
          <p:cNvSpPr txBox="1">
            <a:spLocks noChangeArrowheads="1"/>
          </p:cNvSpPr>
          <p:nvPr/>
        </p:nvSpPr>
        <p:spPr bwMode="auto">
          <a:xfrm>
            <a:off x="2743200" y="1066800"/>
            <a:ext cx="59436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Nehemiah, a cupbearer</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Daniel, a prime minister</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Luke, a doctor</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Solomon, a king</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Matthew, a tax collector</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Paul, a rabbi</a:t>
            </a:r>
          </a:p>
          <a:p>
            <a:pPr eaLnBrk="1" hangingPunct="1">
              <a:spcBef>
                <a:spcPct val="50000"/>
              </a:spcBef>
            </a:pPr>
            <a:r>
              <a:rPr lang="en-US" altLang="en-US" sz="2400" b="1">
                <a:solidFill>
                  <a:schemeClr val="bg1"/>
                </a:solidFill>
                <a:latin typeface="Times New Roman" pitchFamily="18" charset="0"/>
                <a:cs typeface="Times New Roman" pitchFamily="18" charset="0"/>
              </a:rPr>
              <a:t>In different places:</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Moses in the wilderness</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Jeremiah in a dungeon</a:t>
            </a:r>
          </a:p>
          <a:p>
            <a:pPr lvl="1" eaLnBrk="1" hangingPunct="1">
              <a:spcBef>
                <a:spcPct val="50000"/>
              </a:spcBef>
              <a:buFontTx/>
              <a:buChar char="•"/>
            </a:pPr>
            <a:r>
              <a:rPr lang="en-US" altLang="en-US" sz="2400" b="1">
                <a:solidFill>
                  <a:schemeClr val="bg1"/>
                </a:solidFill>
                <a:latin typeface="Times New Roman" pitchFamily="18" charset="0"/>
                <a:cs typeface="Times New Roman" pitchFamily="18" charset="0"/>
              </a:rPr>
              <a:t>Daniel on a hillside and in a palace</a:t>
            </a:r>
            <a:endParaRPr lang="en-US" altLang="en-US" sz="2400">
              <a:solidFill>
                <a:schemeClr val="bg1"/>
              </a:solidFill>
              <a:latin typeface="Times New Roman" pitchFamily="18" charset="0"/>
            </a:endParaRPr>
          </a:p>
        </p:txBody>
      </p:sp>
      <p:sp>
        <p:nvSpPr>
          <p:cNvPr id="21511" name="Text Box 7"/>
          <p:cNvSpPr txBox="1">
            <a:spLocks noChangeArrowheads="1"/>
          </p:cNvSpPr>
          <p:nvPr/>
        </p:nvSpPr>
        <p:spPr bwMode="auto">
          <a:xfrm>
            <a:off x="2590800" y="2286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i="1">
                <a:solidFill>
                  <a:schemeClr val="bg1"/>
                </a:solidFill>
                <a:latin typeface="Times New Roman" pitchFamily="18" charset="0"/>
              </a:rPr>
              <a:t>The Bible:  A Collection of Books Written…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22531" name="Picture 3" descr="sc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76500" cy="18510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4" descr="GMOSNGC6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4850"/>
            <a:ext cx="2438400" cy="22923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533" name="Picture 5" descr="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43400"/>
            <a:ext cx="2452688" cy="25146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534" name="Text Box 6"/>
          <p:cNvSpPr txBox="1">
            <a:spLocks noChangeArrowheads="1"/>
          </p:cNvSpPr>
          <p:nvPr/>
        </p:nvSpPr>
        <p:spPr bwMode="auto">
          <a:xfrm>
            <a:off x="2743200" y="1066800"/>
            <a:ext cx="6400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a:solidFill>
                  <a:schemeClr val="bg1"/>
                </a:solidFill>
                <a:latin typeface="Times New Roman" pitchFamily="18" charset="0"/>
              </a:rPr>
              <a:t>On three continents:  Europe, Asia and Africa</a:t>
            </a:r>
          </a:p>
          <a:p>
            <a:pPr eaLnBrk="1" hangingPunct="1">
              <a:spcBef>
                <a:spcPct val="50000"/>
              </a:spcBef>
            </a:pPr>
            <a:r>
              <a:rPr lang="en-US" altLang="en-US" sz="2400" b="1">
                <a:solidFill>
                  <a:schemeClr val="bg1"/>
                </a:solidFill>
                <a:latin typeface="Times New Roman" pitchFamily="18" charset="0"/>
              </a:rPr>
              <a:t>In three different languages:</a:t>
            </a:r>
          </a:p>
          <a:p>
            <a:pPr lvl="1" eaLnBrk="1" hangingPunct="1">
              <a:spcBef>
                <a:spcPct val="50000"/>
              </a:spcBef>
              <a:buFontTx/>
              <a:buChar char="•"/>
            </a:pPr>
            <a:r>
              <a:rPr lang="en-US" altLang="en-US" sz="2400" b="1" i="1">
                <a:solidFill>
                  <a:schemeClr val="bg1"/>
                </a:solidFill>
                <a:latin typeface="Times New Roman" pitchFamily="18" charset="0"/>
              </a:rPr>
              <a:t>Hebrew</a:t>
            </a:r>
            <a:r>
              <a:rPr lang="en-US" altLang="en-US" sz="2400" b="1">
                <a:solidFill>
                  <a:schemeClr val="bg1"/>
                </a:solidFill>
                <a:latin typeface="Times New Roman" pitchFamily="18" charset="0"/>
              </a:rPr>
              <a:t>, the language of the OT</a:t>
            </a:r>
          </a:p>
          <a:p>
            <a:pPr lvl="1" eaLnBrk="1" hangingPunct="1">
              <a:spcBef>
                <a:spcPct val="50000"/>
              </a:spcBef>
              <a:buFontTx/>
              <a:buChar char="•"/>
            </a:pPr>
            <a:r>
              <a:rPr lang="en-US" altLang="en-US" sz="2400" b="1" i="1">
                <a:solidFill>
                  <a:schemeClr val="bg1"/>
                </a:solidFill>
                <a:latin typeface="Times New Roman" pitchFamily="18" charset="0"/>
              </a:rPr>
              <a:t>Aramaic</a:t>
            </a:r>
            <a:r>
              <a:rPr lang="en-US" altLang="en-US" sz="2400" b="1">
                <a:solidFill>
                  <a:schemeClr val="bg1"/>
                </a:solidFill>
                <a:latin typeface="Times New Roman" pitchFamily="18" charset="0"/>
              </a:rPr>
              <a:t>, the “common language” of the near east until the time of Alexander the Great</a:t>
            </a:r>
          </a:p>
          <a:p>
            <a:pPr lvl="1" eaLnBrk="1" hangingPunct="1">
              <a:spcBef>
                <a:spcPct val="50000"/>
              </a:spcBef>
              <a:buFontTx/>
              <a:buChar char="•"/>
            </a:pPr>
            <a:r>
              <a:rPr lang="en-US" altLang="en-US" sz="2400" b="1" i="1">
                <a:solidFill>
                  <a:schemeClr val="bg1"/>
                </a:solidFill>
                <a:latin typeface="Times New Roman" pitchFamily="18" charset="0"/>
              </a:rPr>
              <a:t>Greek</a:t>
            </a:r>
            <a:r>
              <a:rPr lang="en-US" altLang="en-US" sz="2400" b="1">
                <a:solidFill>
                  <a:schemeClr val="bg1"/>
                </a:solidFill>
                <a:latin typeface="Times New Roman" pitchFamily="18" charset="0"/>
              </a:rPr>
              <a:t>, the NT language (the international language at the time of Christ)</a:t>
            </a:r>
          </a:p>
          <a:p>
            <a:pPr eaLnBrk="1" hangingPunct="1">
              <a:spcBef>
                <a:spcPct val="50000"/>
              </a:spcBef>
            </a:pPr>
            <a:r>
              <a:rPr lang="en-US" altLang="en-US" sz="2400" b="1">
                <a:solidFill>
                  <a:schemeClr val="bg1"/>
                </a:solidFill>
                <a:latin typeface="Times New Roman" pitchFamily="18" charset="0"/>
              </a:rPr>
              <a:t>Its subject matter includes hundreds of contro-versial topics.  Yet, the biblical authors spoke with harmony and continuity … there is one unfolding story:  “God’s redemption of man.”</a:t>
            </a:r>
          </a:p>
        </p:txBody>
      </p:sp>
      <p:sp>
        <p:nvSpPr>
          <p:cNvPr id="22535" name="Text Box 7"/>
          <p:cNvSpPr txBox="1">
            <a:spLocks noChangeArrowheads="1"/>
          </p:cNvSpPr>
          <p:nvPr/>
        </p:nvSpPr>
        <p:spPr bwMode="auto">
          <a:xfrm>
            <a:off x="2590800" y="2286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i="1">
                <a:solidFill>
                  <a:schemeClr val="bg1"/>
                </a:solidFill>
                <a:latin typeface="Times New Roman" pitchFamily="18" charset="0"/>
              </a:rPr>
              <a:t>The Bible:  A Collection of Books Written…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ENAME" val="E:\Todd Sites\0 Adds\3 Judah\031401 Neot Ked\sr\Quill and ink well.jpg"/>
  <p:tag name="PHOTO" val="TRU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2749</Words>
  <Application>Microsoft Office PowerPoint</Application>
  <PresentationFormat>On-screen Show (4:3)</PresentationFormat>
  <Paragraphs>277</Paragraphs>
  <Slides>51</Slides>
  <Notes>6</Notes>
  <HiddenSlides>1</HiddenSlides>
  <MMClips>0</MMClips>
  <ScaleCrop>false</ScaleCrop>
  <HeadingPairs>
    <vt:vector size="8" baseType="variant">
      <vt:variant>
        <vt:lpstr>Fonts Used</vt:lpstr>
      </vt:variant>
      <vt:variant>
        <vt:i4>16</vt:i4>
      </vt:variant>
      <vt:variant>
        <vt:lpstr>Theme</vt:lpstr>
      </vt:variant>
      <vt:variant>
        <vt:i4>5</vt:i4>
      </vt:variant>
      <vt:variant>
        <vt:lpstr>Embedded OLE Servers</vt:lpstr>
      </vt:variant>
      <vt:variant>
        <vt:i4>1</vt:i4>
      </vt:variant>
      <vt:variant>
        <vt:lpstr>Slide Titles</vt:lpstr>
      </vt:variant>
      <vt:variant>
        <vt:i4>51</vt:i4>
      </vt:variant>
    </vt:vector>
  </HeadingPairs>
  <TitlesOfParts>
    <vt:vector size="73" baseType="lpstr">
      <vt:lpstr>Arial</vt:lpstr>
      <vt:lpstr>Algerian</vt:lpstr>
      <vt:lpstr>MS PGothic</vt:lpstr>
      <vt:lpstr>Times New Roman</vt:lpstr>
      <vt:lpstr>Comic Sans MS</vt:lpstr>
      <vt:lpstr>Tempus Sans ITC</vt:lpstr>
      <vt:lpstr>Arial Narrow</vt:lpstr>
      <vt:lpstr>Symbol</vt:lpstr>
      <vt:lpstr>Hebrew</vt:lpstr>
      <vt:lpstr>Tahoma</vt:lpstr>
      <vt:lpstr>BookAntiqua</vt:lpstr>
      <vt:lpstr>Zurich BlkEx BT</vt:lpstr>
      <vt:lpstr>QuickType Condensed</vt:lpstr>
      <vt:lpstr>Wingdings</vt:lpstr>
      <vt:lpstr>Bookshelf Symbol 1</vt:lpstr>
      <vt:lpstr>Monotype Sorts</vt:lpstr>
      <vt:lpstr>Default Design</vt:lpstr>
      <vt:lpstr>1_Default Design</vt:lpstr>
      <vt:lpstr>2_Default Design</vt:lpstr>
      <vt:lpstr>Expedition</vt:lpstr>
      <vt:lpstr>Office Theme</vt:lpstr>
      <vt:lpstr>Microsoft Document</vt:lpstr>
      <vt:lpstr>HOW WE GOT the Bible</vt:lpstr>
      <vt:lpstr>PowerPoint Presentation</vt:lpstr>
      <vt:lpstr>Origin &amp; Growth of English Bible</vt:lpstr>
      <vt:lpstr>Lesson 13 Answering Questions about the Bible</vt:lpstr>
      <vt:lpstr>Doesn't the Bible have a lot of mistakes?</vt:lpstr>
      <vt:lpstr>How can 200000 errors be reliable?</vt:lpstr>
      <vt:lpstr>PowerPoint Presentation</vt:lpstr>
      <vt:lpstr>PowerPoint Presentation</vt:lpstr>
      <vt:lpstr>PowerPoint Presentation</vt:lpstr>
      <vt:lpstr>Do we have the Original Books?</vt:lpstr>
      <vt:lpstr>No, we have copies –  so does God use miraculous powers to keep copiers from making errors</vt:lpstr>
      <vt:lpstr>From Autograph to Manuscripts</vt:lpstr>
      <vt:lpstr>Five Important Greek Codex Bibles</vt:lpstr>
      <vt:lpstr>What Bible version should I use?  I'm confused about  all the different versions.</vt:lpstr>
      <vt:lpstr>PowerPoint Presentation</vt:lpstr>
      <vt:lpstr>Comparing Translations Scoring System</vt:lpstr>
      <vt:lpstr>Word count according  to Translation Discipline</vt:lpstr>
      <vt:lpstr>Is the Bible really relevant to my life?</vt:lpstr>
      <vt:lpstr>PowerPoint Presentation</vt:lpstr>
      <vt:lpstr>Mind of God is Revealed</vt:lpstr>
      <vt:lpstr>PowerPoint Presentation</vt:lpstr>
      <vt:lpstr>What about the Lost Books of the Bible? </vt:lpstr>
      <vt:lpstr>Old Testament Apocrypha (or simply: Apocrypha)</vt:lpstr>
      <vt:lpstr>Pseudepigrapha  (soo’ de-pig’ re-fe)</vt:lpstr>
      <vt:lpstr>How did the Bible come into being? </vt:lpstr>
      <vt:lpstr>From Autograph to Manuscripts</vt:lpstr>
      <vt:lpstr>History of Old Testament Manuscript Transmission.</vt:lpstr>
      <vt:lpstr>How is the Bible different today from when it was written?  </vt:lpstr>
      <vt:lpstr>Quill and ink well</vt:lpstr>
      <vt:lpstr>Dead Sea Scroll Ink Wells</vt:lpstr>
      <vt:lpstr>From Scroll to Printed Bible</vt:lpstr>
      <vt:lpstr>I thought common people could not read and write in the time of Jesus and the Apostles? </vt:lpstr>
      <vt:lpstr>Over 5000 Greek Manuscripts </vt:lpstr>
      <vt:lpstr>Priceless rubbish </vt:lpstr>
      <vt:lpstr>Scribes Practicing Various Styles: Late second or third century AD</vt:lpstr>
      <vt:lpstr>How can you prove that the Bible is inspired and what we have today is truly God’s word? </vt:lpstr>
      <vt:lpstr>These fulfilled prophecies established three important truths</vt:lpstr>
      <vt:lpstr>PowerPoint Presentation</vt:lpstr>
      <vt:lpstr>PowerPoint Presentation</vt:lpstr>
      <vt:lpstr>Did God speak in English?  </vt:lpstr>
      <vt:lpstr>Uniqueness of God’s Word</vt:lpstr>
      <vt:lpstr>Origin &amp; Growth of English Bible</vt:lpstr>
      <vt:lpstr>Since we can not understand the Bible, don’t you think I can believe it my way and you believe it your way? </vt:lpstr>
      <vt:lpstr>PowerPoint Presentation</vt:lpstr>
      <vt:lpstr>Mind of God is Revealed</vt:lpstr>
      <vt:lpstr>How do you respond to someone who believed that the Bible was written by men who were very religious, but wrote what they remembered hearing taught by the prophets, Christ, and the apostles without inspiration? </vt:lpstr>
      <vt:lpstr>PowerPoint Presentation</vt:lpstr>
      <vt:lpstr>Why are so many of the passages in the Gospel the same?</vt:lpstr>
      <vt:lpstr>Synoptic Gospels share because speaking of same events</vt:lpstr>
      <vt:lpstr>Intentional Scribal errors.</vt:lpstr>
      <vt:lpstr>Intentional Scribal errors.</vt:lpstr>
    </vt:vector>
  </TitlesOfParts>
  <Company>Akzo Nobel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Got the Bible</dc:title>
  <dc:creator>haynesd</dc:creator>
  <cp:lastModifiedBy>Danny Haynes</cp:lastModifiedBy>
  <cp:revision>92</cp:revision>
  <dcterms:created xsi:type="dcterms:W3CDTF">2007-09-08T14:52:35Z</dcterms:created>
  <dcterms:modified xsi:type="dcterms:W3CDTF">2018-02-13T03:38:42Z</dcterms:modified>
</cp:coreProperties>
</file>