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0"/>
  </p:notesMasterIdLst>
  <p:sldIdLst>
    <p:sldId id="444" r:id="rId4"/>
    <p:sldId id="357" r:id="rId5"/>
    <p:sldId id="445" r:id="rId6"/>
    <p:sldId id="326" r:id="rId7"/>
    <p:sldId id="394" r:id="rId8"/>
    <p:sldId id="446" r:id="rId9"/>
    <p:sldId id="428" r:id="rId10"/>
    <p:sldId id="358" r:id="rId11"/>
    <p:sldId id="386" r:id="rId12"/>
    <p:sldId id="430" r:id="rId13"/>
    <p:sldId id="383" r:id="rId14"/>
    <p:sldId id="431" r:id="rId15"/>
    <p:sldId id="359" r:id="rId16"/>
    <p:sldId id="415" r:id="rId17"/>
    <p:sldId id="432" r:id="rId18"/>
    <p:sldId id="388" r:id="rId19"/>
    <p:sldId id="409" r:id="rId20"/>
    <p:sldId id="411" r:id="rId21"/>
    <p:sldId id="408" r:id="rId22"/>
    <p:sldId id="413" r:id="rId23"/>
    <p:sldId id="418" r:id="rId24"/>
    <p:sldId id="362" r:id="rId25"/>
    <p:sldId id="387" r:id="rId26"/>
    <p:sldId id="414" r:id="rId27"/>
    <p:sldId id="360" r:id="rId28"/>
    <p:sldId id="36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987" autoAdjust="0"/>
    <p:restoredTop sz="64444" autoAdjust="0"/>
  </p:normalViewPr>
  <p:slideViewPr>
    <p:cSldViewPr snapToGrid="0">
      <p:cViewPr varScale="1">
        <p:scale>
          <a:sx n="70" d="100"/>
          <a:sy n="70" d="100"/>
        </p:scale>
        <p:origin x="14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0F19E-3DFA-4C75-AA98-5D6992ED7C93}" type="doc">
      <dgm:prSet loTypeId="urn:microsoft.com/office/officeart/2005/8/layout/process1" loCatId="process" qsTypeId="urn:microsoft.com/office/officeart/2005/8/quickstyle/3d1" qsCatId="3D" csTypeId="urn:microsoft.com/office/officeart/2005/8/colors/accent2_2" csCatId="accent2" phldr="1"/>
      <dgm:spPr/>
    </dgm:pt>
    <dgm:pt modelId="{E97D476D-4729-4525-B4E6-CCDC8800DE38}">
      <dgm:prSet phldrT="[Text]"/>
      <dgm:spPr/>
      <dgm:t>
        <a:bodyPr/>
        <a:lstStyle/>
        <a:p>
          <a:r>
            <a:rPr lang="en-US" altLang="en-US">
              <a:latin typeface="Cambria" panose="02040503050406030204" pitchFamily="18" charset="0"/>
            </a:rPr>
            <a:t>Take heed </a:t>
          </a:r>
        </a:p>
        <a:p>
          <a:r>
            <a:rPr lang="en-US" altLang="en-US">
              <a:latin typeface="Cambria" panose="02040503050406030204" pitchFamily="18" charset="0"/>
            </a:rPr>
            <a:t>to yourself</a:t>
          </a:r>
          <a:endParaRPr lang="en-US" dirty="0">
            <a:latin typeface="Cambria" panose="02040503050406030204" pitchFamily="18" charset="0"/>
          </a:endParaRPr>
        </a:p>
      </dgm:t>
    </dgm:pt>
    <dgm:pt modelId="{6BFB05A9-E919-4F0A-ADEC-101B3B910FC7}" type="parTrans" cxnId="{D1C6F507-452D-49C6-86C7-75822546233F}">
      <dgm:prSet/>
      <dgm:spPr/>
      <dgm:t>
        <a:bodyPr/>
        <a:lstStyle/>
        <a:p>
          <a:endParaRPr lang="en-US"/>
        </a:p>
      </dgm:t>
    </dgm:pt>
    <dgm:pt modelId="{C0E69FAA-C61C-49C8-9611-730DB97667A2}" type="sibTrans" cxnId="{D1C6F507-452D-49C6-86C7-75822546233F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058ED0DD-B4E1-41F5-A399-8658864B6E82}">
      <dgm:prSet phldrT="[Text]"/>
      <dgm:spPr/>
      <dgm:t>
        <a:bodyPr/>
        <a:lstStyle/>
        <a:p>
          <a:r>
            <a:rPr lang="en-US" altLang="en-US" dirty="0">
              <a:latin typeface="Cambria" panose="02040503050406030204" pitchFamily="18" charset="0"/>
            </a:rPr>
            <a:t>Save yourself</a:t>
          </a:r>
          <a:endParaRPr lang="en-US" dirty="0">
            <a:latin typeface="Cambria" panose="02040503050406030204" pitchFamily="18" charset="0"/>
          </a:endParaRPr>
        </a:p>
      </dgm:t>
    </dgm:pt>
    <dgm:pt modelId="{8995ABD3-40E1-44F2-A5B6-879F651D95B4}" type="parTrans" cxnId="{AE320F91-8E2E-4AC0-AEF4-E61489B52477}">
      <dgm:prSet/>
      <dgm:spPr/>
      <dgm:t>
        <a:bodyPr/>
        <a:lstStyle/>
        <a:p>
          <a:endParaRPr lang="en-US"/>
        </a:p>
      </dgm:t>
    </dgm:pt>
    <dgm:pt modelId="{831253AE-3D44-4EA8-8346-2CCF9A60332B}" type="sibTrans" cxnId="{AE320F91-8E2E-4AC0-AEF4-E61489B52477}">
      <dgm:prSet/>
      <dgm:spPr>
        <a:solidFill>
          <a:srgbClr val="FFFF00"/>
        </a:solidFill>
      </dgm:spPr>
      <dgm:t>
        <a:bodyPr/>
        <a:lstStyle/>
        <a:p>
          <a:endParaRPr lang="en-US"/>
        </a:p>
      </dgm:t>
    </dgm:pt>
    <dgm:pt modelId="{50FAE1D7-7EE4-4582-8DA6-1DD3CD4EA999}">
      <dgm:prSet phldrT="[Text]"/>
      <dgm:spPr/>
      <dgm:t>
        <a:bodyPr/>
        <a:lstStyle/>
        <a:p>
          <a:r>
            <a:rPr lang="en-US" altLang="en-US">
              <a:latin typeface="Cambria" panose="02040503050406030204" pitchFamily="18" charset="0"/>
            </a:rPr>
            <a:t>Save those </a:t>
          </a:r>
        </a:p>
        <a:p>
          <a:r>
            <a:rPr lang="en-US" altLang="en-US">
              <a:latin typeface="Cambria" panose="02040503050406030204" pitchFamily="18" charset="0"/>
            </a:rPr>
            <a:t>who hear</a:t>
          </a:r>
          <a:endParaRPr lang="en-US" dirty="0">
            <a:latin typeface="Cambria" panose="02040503050406030204" pitchFamily="18" charset="0"/>
          </a:endParaRPr>
        </a:p>
      </dgm:t>
    </dgm:pt>
    <dgm:pt modelId="{846E51DD-E872-42A7-BC9D-AA48E01C98AA}" type="parTrans" cxnId="{2486957D-3724-4C22-9AFB-34BBB8D17BB2}">
      <dgm:prSet/>
      <dgm:spPr/>
      <dgm:t>
        <a:bodyPr/>
        <a:lstStyle/>
        <a:p>
          <a:endParaRPr lang="en-US"/>
        </a:p>
      </dgm:t>
    </dgm:pt>
    <dgm:pt modelId="{1BBCD261-7271-4437-8BDB-A9AC9C61F9FB}" type="sibTrans" cxnId="{2486957D-3724-4C22-9AFB-34BBB8D17BB2}">
      <dgm:prSet/>
      <dgm:spPr/>
      <dgm:t>
        <a:bodyPr/>
        <a:lstStyle/>
        <a:p>
          <a:endParaRPr lang="en-US"/>
        </a:p>
      </dgm:t>
    </dgm:pt>
    <dgm:pt modelId="{5E57CFFF-FF4C-4D48-95A6-470A2408C2D7}" type="pres">
      <dgm:prSet presAssocID="{6C40F19E-3DFA-4C75-AA98-5D6992ED7C93}" presName="Name0" presStyleCnt="0">
        <dgm:presLayoutVars>
          <dgm:dir/>
          <dgm:resizeHandles val="exact"/>
        </dgm:presLayoutVars>
      </dgm:prSet>
      <dgm:spPr/>
    </dgm:pt>
    <dgm:pt modelId="{C8485AC2-A1F4-4D08-A963-ACD4ACDB62ED}" type="pres">
      <dgm:prSet presAssocID="{E97D476D-4729-4525-B4E6-CCDC8800DE38}" presName="node" presStyleLbl="node1" presStyleIdx="0" presStyleCnt="3">
        <dgm:presLayoutVars>
          <dgm:bulletEnabled val="1"/>
        </dgm:presLayoutVars>
      </dgm:prSet>
      <dgm:spPr/>
    </dgm:pt>
    <dgm:pt modelId="{7028AA39-6E95-4631-838A-BF661B0EE965}" type="pres">
      <dgm:prSet presAssocID="{C0E69FAA-C61C-49C8-9611-730DB97667A2}" presName="sibTrans" presStyleLbl="sibTrans2D1" presStyleIdx="0" presStyleCnt="2"/>
      <dgm:spPr/>
    </dgm:pt>
    <dgm:pt modelId="{C7708C28-AA4C-422D-8067-84BA5D486D06}" type="pres">
      <dgm:prSet presAssocID="{C0E69FAA-C61C-49C8-9611-730DB97667A2}" presName="connectorText" presStyleLbl="sibTrans2D1" presStyleIdx="0" presStyleCnt="2"/>
      <dgm:spPr/>
    </dgm:pt>
    <dgm:pt modelId="{A714FB58-3844-4139-AB73-87D949BD3777}" type="pres">
      <dgm:prSet presAssocID="{058ED0DD-B4E1-41F5-A399-8658864B6E82}" presName="node" presStyleLbl="node1" presStyleIdx="1" presStyleCnt="3">
        <dgm:presLayoutVars>
          <dgm:bulletEnabled val="1"/>
        </dgm:presLayoutVars>
      </dgm:prSet>
      <dgm:spPr/>
    </dgm:pt>
    <dgm:pt modelId="{C49DE3E2-3431-45F0-9AC1-2EB955073E7E}" type="pres">
      <dgm:prSet presAssocID="{831253AE-3D44-4EA8-8346-2CCF9A60332B}" presName="sibTrans" presStyleLbl="sibTrans2D1" presStyleIdx="1" presStyleCnt="2"/>
      <dgm:spPr/>
    </dgm:pt>
    <dgm:pt modelId="{87327412-CD60-4833-8D77-DF24B0729527}" type="pres">
      <dgm:prSet presAssocID="{831253AE-3D44-4EA8-8346-2CCF9A60332B}" presName="connectorText" presStyleLbl="sibTrans2D1" presStyleIdx="1" presStyleCnt="2"/>
      <dgm:spPr/>
    </dgm:pt>
    <dgm:pt modelId="{0A4F4124-5875-4011-A152-1D624446403E}" type="pres">
      <dgm:prSet presAssocID="{50FAE1D7-7EE4-4582-8DA6-1DD3CD4EA999}" presName="node" presStyleLbl="node1" presStyleIdx="2" presStyleCnt="3">
        <dgm:presLayoutVars>
          <dgm:bulletEnabled val="1"/>
        </dgm:presLayoutVars>
      </dgm:prSet>
      <dgm:spPr/>
    </dgm:pt>
  </dgm:ptLst>
  <dgm:cxnLst>
    <dgm:cxn modelId="{EA4B0903-D53F-4665-91E5-35EB00C17C57}" type="presOf" srcId="{50FAE1D7-7EE4-4582-8DA6-1DD3CD4EA999}" destId="{0A4F4124-5875-4011-A152-1D624446403E}" srcOrd="0" destOrd="0" presId="urn:microsoft.com/office/officeart/2005/8/layout/process1"/>
    <dgm:cxn modelId="{D1C6F507-452D-49C6-86C7-75822546233F}" srcId="{6C40F19E-3DFA-4C75-AA98-5D6992ED7C93}" destId="{E97D476D-4729-4525-B4E6-CCDC8800DE38}" srcOrd="0" destOrd="0" parTransId="{6BFB05A9-E919-4F0A-ADEC-101B3B910FC7}" sibTransId="{C0E69FAA-C61C-49C8-9611-730DB97667A2}"/>
    <dgm:cxn modelId="{7E510609-269F-43FE-B8B6-17286933A38F}" type="presOf" srcId="{C0E69FAA-C61C-49C8-9611-730DB97667A2}" destId="{7028AA39-6E95-4631-838A-BF661B0EE965}" srcOrd="0" destOrd="0" presId="urn:microsoft.com/office/officeart/2005/8/layout/process1"/>
    <dgm:cxn modelId="{51901E0D-44AD-42C3-BFF7-4B4132E73AAB}" type="presOf" srcId="{E97D476D-4729-4525-B4E6-CCDC8800DE38}" destId="{C8485AC2-A1F4-4D08-A963-ACD4ACDB62ED}" srcOrd="0" destOrd="0" presId="urn:microsoft.com/office/officeart/2005/8/layout/process1"/>
    <dgm:cxn modelId="{7D5B3923-6E75-4621-954E-FB76ACFE09F8}" type="presOf" srcId="{058ED0DD-B4E1-41F5-A399-8658864B6E82}" destId="{A714FB58-3844-4139-AB73-87D949BD3777}" srcOrd="0" destOrd="0" presId="urn:microsoft.com/office/officeart/2005/8/layout/process1"/>
    <dgm:cxn modelId="{CB185663-F49F-4FEE-85A5-C235F7D5CE6F}" type="presOf" srcId="{831253AE-3D44-4EA8-8346-2CCF9A60332B}" destId="{87327412-CD60-4833-8D77-DF24B0729527}" srcOrd="1" destOrd="0" presId="urn:microsoft.com/office/officeart/2005/8/layout/process1"/>
    <dgm:cxn modelId="{2486957D-3724-4C22-9AFB-34BBB8D17BB2}" srcId="{6C40F19E-3DFA-4C75-AA98-5D6992ED7C93}" destId="{50FAE1D7-7EE4-4582-8DA6-1DD3CD4EA999}" srcOrd="2" destOrd="0" parTransId="{846E51DD-E872-42A7-BC9D-AA48E01C98AA}" sibTransId="{1BBCD261-7271-4437-8BDB-A9AC9C61F9FB}"/>
    <dgm:cxn modelId="{AE320F91-8E2E-4AC0-AEF4-E61489B52477}" srcId="{6C40F19E-3DFA-4C75-AA98-5D6992ED7C93}" destId="{058ED0DD-B4E1-41F5-A399-8658864B6E82}" srcOrd="1" destOrd="0" parTransId="{8995ABD3-40E1-44F2-A5B6-879F651D95B4}" sibTransId="{831253AE-3D44-4EA8-8346-2CCF9A60332B}"/>
    <dgm:cxn modelId="{1F98D8A1-9E8D-467A-9692-67C18EC1DF58}" type="presOf" srcId="{6C40F19E-3DFA-4C75-AA98-5D6992ED7C93}" destId="{5E57CFFF-FF4C-4D48-95A6-470A2408C2D7}" srcOrd="0" destOrd="0" presId="urn:microsoft.com/office/officeart/2005/8/layout/process1"/>
    <dgm:cxn modelId="{4E111BAF-E33A-4682-9425-8B2C12777403}" type="presOf" srcId="{831253AE-3D44-4EA8-8346-2CCF9A60332B}" destId="{C49DE3E2-3431-45F0-9AC1-2EB955073E7E}" srcOrd="0" destOrd="0" presId="urn:microsoft.com/office/officeart/2005/8/layout/process1"/>
    <dgm:cxn modelId="{14D83AEC-2D6C-4492-9F66-F0626872197E}" type="presOf" srcId="{C0E69FAA-C61C-49C8-9611-730DB97667A2}" destId="{C7708C28-AA4C-422D-8067-84BA5D486D06}" srcOrd="1" destOrd="0" presId="urn:microsoft.com/office/officeart/2005/8/layout/process1"/>
    <dgm:cxn modelId="{40D9CD7E-7FEA-48F0-A39D-46BCF063EA4B}" type="presParOf" srcId="{5E57CFFF-FF4C-4D48-95A6-470A2408C2D7}" destId="{C8485AC2-A1F4-4D08-A963-ACD4ACDB62ED}" srcOrd="0" destOrd="0" presId="urn:microsoft.com/office/officeart/2005/8/layout/process1"/>
    <dgm:cxn modelId="{C98531E1-581D-42E7-91A0-196492C0A8F9}" type="presParOf" srcId="{5E57CFFF-FF4C-4D48-95A6-470A2408C2D7}" destId="{7028AA39-6E95-4631-838A-BF661B0EE965}" srcOrd="1" destOrd="0" presId="urn:microsoft.com/office/officeart/2005/8/layout/process1"/>
    <dgm:cxn modelId="{9C73AEAF-C6F8-48F0-A6C8-6023DC0A6919}" type="presParOf" srcId="{7028AA39-6E95-4631-838A-BF661B0EE965}" destId="{C7708C28-AA4C-422D-8067-84BA5D486D06}" srcOrd="0" destOrd="0" presId="urn:microsoft.com/office/officeart/2005/8/layout/process1"/>
    <dgm:cxn modelId="{E772152A-FC90-40CB-9766-8CE8FCBAFC9D}" type="presParOf" srcId="{5E57CFFF-FF4C-4D48-95A6-470A2408C2D7}" destId="{A714FB58-3844-4139-AB73-87D949BD3777}" srcOrd="2" destOrd="0" presId="urn:microsoft.com/office/officeart/2005/8/layout/process1"/>
    <dgm:cxn modelId="{0D6E102A-0889-4878-A05C-EC730D117B41}" type="presParOf" srcId="{5E57CFFF-FF4C-4D48-95A6-470A2408C2D7}" destId="{C49DE3E2-3431-45F0-9AC1-2EB955073E7E}" srcOrd="3" destOrd="0" presId="urn:microsoft.com/office/officeart/2005/8/layout/process1"/>
    <dgm:cxn modelId="{9A87679A-7A00-4AC9-B655-2C899935FF3C}" type="presParOf" srcId="{C49DE3E2-3431-45F0-9AC1-2EB955073E7E}" destId="{87327412-CD60-4833-8D77-DF24B0729527}" srcOrd="0" destOrd="0" presId="urn:microsoft.com/office/officeart/2005/8/layout/process1"/>
    <dgm:cxn modelId="{2A30B621-C27C-4086-9D2F-624D1E734435}" type="presParOf" srcId="{5E57CFFF-FF4C-4D48-95A6-470A2408C2D7}" destId="{0A4F4124-5875-4011-A152-1D624446403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40F19E-3DFA-4C75-AA98-5D6992ED7C93}" type="doc">
      <dgm:prSet loTypeId="urn:microsoft.com/office/officeart/2005/8/layout/process1" loCatId="process" qsTypeId="urn:microsoft.com/office/officeart/2005/8/quickstyle/3d1" qsCatId="3D" csTypeId="urn:microsoft.com/office/officeart/2005/8/colors/accent3_1" csCatId="accent3" phldr="1"/>
      <dgm:spPr/>
    </dgm:pt>
    <dgm:pt modelId="{E97D476D-4729-4525-B4E6-CCDC8800DE38}">
      <dgm:prSet phldrT="[Text]"/>
      <dgm:spPr/>
      <dgm:t>
        <a:bodyPr/>
        <a:lstStyle/>
        <a:p>
          <a:r>
            <a:rPr lang="en-US" dirty="0">
              <a:latin typeface="Cambria" panose="02040503050406030204" pitchFamily="18" charset="0"/>
            </a:rPr>
            <a:t>What you have </a:t>
          </a:r>
          <a:r>
            <a:rPr lang="en-US" u="sng" dirty="0">
              <a:latin typeface="Cambria" panose="02040503050406030204" pitchFamily="18" charset="0"/>
            </a:rPr>
            <a:t>heard</a:t>
          </a:r>
        </a:p>
      </dgm:t>
    </dgm:pt>
    <dgm:pt modelId="{6BFB05A9-E919-4F0A-ADEC-101B3B910FC7}" type="parTrans" cxnId="{D1C6F507-452D-49C6-86C7-75822546233F}">
      <dgm:prSet/>
      <dgm:spPr/>
      <dgm:t>
        <a:bodyPr/>
        <a:lstStyle/>
        <a:p>
          <a:endParaRPr lang="en-US"/>
        </a:p>
      </dgm:t>
    </dgm:pt>
    <dgm:pt modelId="{C0E69FAA-C61C-49C8-9611-730DB97667A2}" type="sibTrans" cxnId="{D1C6F507-452D-49C6-86C7-75822546233F}">
      <dgm:prSet/>
      <dgm:spPr/>
      <dgm:t>
        <a:bodyPr/>
        <a:lstStyle/>
        <a:p>
          <a:endParaRPr lang="en-US"/>
        </a:p>
      </dgm:t>
    </dgm:pt>
    <dgm:pt modelId="{058ED0DD-B4E1-41F5-A399-8658864B6E82}">
      <dgm:prSet phldrT="[Text]"/>
      <dgm:spPr/>
      <dgm:t>
        <a:bodyPr/>
        <a:lstStyle/>
        <a:p>
          <a:r>
            <a:rPr lang="en-US" altLang="en-US" dirty="0">
              <a:latin typeface="Cambria" panose="02040503050406030204" pitchFamily="18" charset="0"/>
            </a:rPr>
            <a:t>Commit to Faithful men</a:t>
          </a:r>
          <a:endParaRPr lang="en-US" dirty="0">
            <a:latin typeface="Cambria" panose="02040503050406030204" pitchFamily="18" charset="0"/>
          </a:endParaRPr>
        </a:p>
      </dgm:t>
    </dgm:pt>
    <dgm:pt modelId="{8995ABD3-40E1-44F2-A5B6-879F651D95B4}" type="parTrans" cxnId="{AE320F91-8E2E-4AC0-AEF4-E61489B52477}">
      <dgm:prSet/>
      <dgm:spPr/>
      <dgm:t>
        <a:bodyPr/>
        <a:lstStyle/>
        <a:p>
          <a:endParaRPr lang="en-US"/>
        </a:p>
      </dgm:t>
    </dgm:pt>
    <dgm:pt modelId="{831253AE-3D44-4EA8-8346-2CCF9A60332B}" type="sibTrans" cxnId="{AE320F91-8E2E-4AC0-AEF4-E61489B52477}">
      <dgm:prSet/>
      <dgm:spPr/>
      <dgm:t>
        <a:bodyPr/>
        <a:lstStyle/>
        <a:p>
          <a:endParaRPr lang="en-US"/>
        </a:p>
      </dgm:t>
    </dgm:pt>
    <dgm:pt modelId="{50FAE1D7-7EE4-4582-8DA6-1DD3CD4EA999}">
      <dgm:prSet phldrT="[Text]"/>
      <dgm:spPr/>
      <dgm:t>
        <a:bodyPr/>
        <a:lstStyle/>
        <a:p>
          <a:r>
            <a:rPr lang="en-US" altLang="en-US">
              <a:latin typeface="Cambria" panose="02040503050406030204" pitchFamily="18" charset="0"/>
            </a:rPr>
            <a:t>Able to teach others</a:t>
          </a:r>
          <a:endParaRPr lang="en-US" dirty="0">
            <a:latin typeface="Cambria" panose="02040503050406030204" pitchFamily="18" charset="0"/>
          </a:endParaRPr>
        </a:p>
      </dgm:t>
    </dgm:pt>
    <dgm:pt modelId="{846E51DD-E872-42A7-BC9D-AA48E01C98AA}" type="parTrans" cxnId="{2486957D-3724-4C22-9AFB-34BBB8D17BB2}">
      <dgm:prSet/>
      <dgm:spPr/>
      <dgm:t>
        <a:bodyPr/>
        <a:lstStyle/>
        <a:p>
          <a:endParaRPr lang="en-US"/>
        </a:p>
      </dgm:t>
    </dgm:pt>
    <dgm:pt modelId="{1BBCD261-7271-4437-8BDB-A9AC9C61F9FB}" type="sibTrans" cxnId="{2486957D-3724-4C22-9AFB-34BBB8D17BB2}">
      <dgm:prSet/>
      <dgm:spPr/>
      <dgm:t>
        <a:bodyPr/>
        <a:lstStyle/>
        <a:p>
          <a:endParaRPr lang="en-US"/>
        </a:p>
      </dgm:t>
    </dgm:pt>
    <dgm:pt modelId="{5E57CFFF-FF4C-4D48-95A6-470A2408C2D7}" type="pres">
      <dgm:prSet presAssocID="{6C40F19E-3DFA-4C75-AA98-5D6992ED7C93}" presName="Name0" presStyleCnt="0">
        <dgm:presLayoutVars>
          <dgm:dir/>
          <dgm:resizeHandles val="exact"/>
        </dgm:presLayoutVars>
      </dgm:prSet>
      <dgm:spPr/>
    </dgm:pt>
    <dgm:pt modelId="{C8485AC2-A1F4-4D08-A963-ACD4ACDB62ED}" type="pres">
      <dgm:prSet presAssocID="{E97D476D-4729-4525-B4E6-CCDC8800DE38}" presName="node" presStyleLbl="node1" presStyleIdx="0" presStyleCnt="3">
        <dgm:presLayoutVars>
          <dgm:bulletEnabled val="1"/>
        </dgm:presLayoutVars>
      </dgm:prSet>
      <dgm:spPr/>
    </dgm:pt>
    <dgm:pt modelId="{7028AA39-6E95-4631-838A-BF661B0EE965}" type="pres">
      <dgm:prSet presAssocID="{C0E69FAA-C61C-49C8-9611-730DB97667A2}" presName="sibTrans" presStyleLbl="sibTrans2D1" presStyleIdx="0" presStyleCnt="2"/>
      <dgm:spPr/>
    </dgm:pt>
    <dgm:pt modelId="{C7708C28-AA4C-422D-8067-84BA5D486D06}" type="pres">
      <dgm:prSet presAssocID="{C0E69FAA-C61C-49C8-9611-730DB97667A2}" presName="connectorText" presStyleLbl="sibTrans2D1" presStyleIdx="0" presStyleCnt="2"/>
      <dgm:spPr/>
    </dgm:pt>
    <dgm:pt modelId="{A714FB58-3844-4139-AB73-87D949BD3777}" type="pres">
      <dgm:prSet presAssocID="{058ED0DD-B4E1-41F5-A399-8658864B6E82}" presName="node" presStyleLbl="node1" presStyleIdx="1" presStyleCnt="3">
        <dgm:presLayoutVars>
          <dgm:bulletEnabled val="1"/>
        </dgm:presLayoutVars>
      </dgm:prSet>
      <dgm:spPr/>
    </dgm:pt>
    <dgm:pt modelId="{C49DE3E2-3431-45F0-9AC1-2EB955073E7E}" type="pres">
      <dgm:prSet presAssocID="{831253AE-3D44-4EA8-8346-2CCF9A60332B}" presName="sibTrans" presStyleLbl="sibTrans2D1" presStyleIdx="1" presStyleCnt="2"/>
      <dgm:spPr/>
    </dgm:pt>
    <dgm:pt modelId="{87327412-CD60-4833-8D77-DF24B0729527}" type="pres">
      <dgm:prSet presAssocID="{831253AE-3D44-4EA8-8346-2CCF9A60332B}" presName="connectorText" presStyleLbl="sibTrans2D1" presStyleIdx="1" presStyleCnt="2"/>
      <dgm:spPr/>
    </dgm:pt>
    <dgm:pt modelId="{0A4F4124-5875-4011-A152-1D624446403E}" type="pres">
      <dgm:prSet presAssocID="{50FAE1D7-7EE4-4582-8DA6-1DD3CD4EA999}" presName="node" presStyleLbl="node1" presStyleIdx="2" presStyleCnt="3">
        <dgm:presLayoutVars>
          <dgm:bulletEnabled val="1"/>
        </dgm:presLayoutVars>
      </dgm:prSet>
      <dgm:spPr/>
    </dgm:pt>
  </dgm:ptLst>
  <dgm:cxnLst>
    <dgm:cxn modelId="{EA4B0903-D53F-4665-91E5-35EB00C17C57}" type="presOf" srcId="{50FAE1D7-7EE4-4582-8DA6-1DD3CD4EA999}" destId="{0A4F4124-5875-4011-A152-1D624446403E}" srcOrd="0" destOrd="0" presId="urn:microsoft.com/office/officeart/2005/8/layout/process1"/>
    <dgm:cxn modelId="{D1C6F507-452D-49C6-86C7-75822546233F}" srcId="{6C40F19E-3DFA-4C75-AA98-5D6992ED7C93}" destId="{E97D476D-4729-4525-B4E6-CCDC8800DE38}" srcOrd="0" destOrd="0" parTransId="{6BFB05A9-E919-4F0A-ADEC-101B3B910FC7}" sibTransId="{C0E69FAA-C61C-49C8-9611-730DB97667A2}"/>
    <dgm:cxn modelId="{7E510609-269F-43FE-B8B6-17286933A38F}" type="presOf" srcId="{C0E69FAA-C61C-49C8-9611-730DB97667A2}" destId="{7028AA39-6E95-4631-838A-BF661B0EE965}" srcOrd="0" destOrd="0" presId="urn:microsoft.com/office/officeart/2005/8/layout/process1"/>
    <dgm:cxn modelId="{51901E0D-44AD-42C3-BFF7-4B4132E73AAB}" type="presOf" srcId="{E97D476D-4729-4525-B4E6-CCDC8800DE38}" destId="{C8485AC2-A1F4-4D08-A963-ACD4ACDB62ED}" srcOrd="0" destOrd="0" presId="urn:microsoft.com/office/officeart/2005/8/layout/process1"/>
    <dgm:cxn modelId="{7D5B3923-6E75-4621-954E-FB76ACFE09F8}" type="presOf" srcId="{058ED0DD-B4E1-41F5-A399-8658864B6E82}" destId="{A714FB58-3844-4139-AB73-87D949BD3777}" srcOrd="0" destOrd="0" presId="urn:microsoft.com/office/officeart/2005/8/layout/process1"/>
    <dgm:cxn modelId="{CB185663-F49F-4FEE-85A5-C235F7D5CE6F}" type="presOf" srcId="{831253AE-3D44-4EA8-8346-2CCF9A60332B}" destId="{87327412-CD60-4833-8D77-DF24B0729527}" srcOrd="1" destOrd="0" presId="urn:microsoft.com/office/officeart/2005/8/layout/process1"/>
    <dgm:cxn modelId="{2486957D-3724-4C22-9AFB-34BBB8D17BB2}" srcId="{6C40F19E-3DFA-4C75-AA98-5D6992ED7C93}" destId="{50FAE1D7-7EE4-4582-8DA6-1DD3CD4EA999}" srcOrd="2" destOrd="0" parTransId="{846E51DD-E872-42A7-BC9D-AA48E01C98AA}" sibTransId="{1BBCD261-7271-4437-8BDB-A9AC9C61F9FB}"/>
    <dgm:cxn modelId="{AE320F91-8E2E-4AC0-AEF4-E61489B52477}" srcId="{6C40F19E-3DFA-4C75-AA98-5D6992ED7C93}" destId="{058ED0DD-B4E1-41F5-A399-8658864B6E82}" srcOrd="1" destOrd="0" parTransId="{8995ABD3-40E1-44F2-A5B6-879F651D95B4}" sibTransId="{831253AE-3D44-4EA8-8346-2CCF9A60332B}"/>
    <dgm:cxn modelId="{1F98D8A1-9E8D-467A-9692-67C18EC1DF58}" type="presOf" srcId="{6C40F19E-3DFA-4C75-AA98-5D6992ED7C93}" destId="{5E57CFFF-FF4C-4D48-95A6-470A2408C2D7}" srcOrd="0" destOrd="0" presId="urn:microsoft.com/office/officeart/2005/8/layout/process1"/>
    <dgm:cxn modelId="{4E111BAF-E33A-4682-9425-8B2C12777403}" type="presOf" srcId="{831253AE-3D44-4EA8-8346-2CCF9A60332B}" destId="{C49DE3E2-3431-45F0-9AC1-2EB955073E7E}" srcOrd="0" destOrd="0" presId="urn:microsoft.com/office/officeart/2005/8/layout/process1"/>
    <dgm:cxn modelId="{14D83AEC-2D6C-4492-9F66-F0626872197E}" type="presOf" srcId="{C0E69FAA-C61C-49C8-9611-730DB97667A2}" destId="{C7708C28-AA4C-422D-8067-84BA5D486D06}" srcOrd="1" destOrd="0" presId="urn:microsoft.com/office/officeart/2005/8/layout/process1"/>
    <dgm:cxn modelId="{40D9CD7E-7FEA-48F0-A39D-46BCF063EA4B}" type="presParOf" srcId="{5E57CFFF-FF4C-4D48-95A6-470A2408C2D7}" destId="{C8485AC2-A1F4-4D08-A963-ACD4ACDB62ED}" srcOrd="0" destOrd="0" presId="urn:microsoft.com/office/officeart/2005/8/layout/process1"/>
    <dgm:cxn modelId="{C98531E1-581D-42E7-91A0-196492C0A8F9}" type="presParOf" srcId="{5E57CFFF-FF4C-4D48-95A6-470A2408C2D7}" destId="{7028AA39-6E95-4631-838A-BF661B0EE965}" srcOrd="1" destOrd="0" presId="urn:microsoft.com/office/officeart/2005/8/layout/process1"/>
    <dgm:cxn modelId="{9C73AEAF-C6F8-48F0-A6C8-6023DC0A6919}" type="presParOf" srcId="{7028AA39-6E95-4631-838A-BF661B0EE965}" destId="{C7708C28-AA4C-422D-8067-84BA5D486D06}" srcOrd="0" destOrd="0" presId="urn:microsoft.com/office/officeart/2005/8/layout/process1"/>
    <dgm:cxn modelId="{E772152A-FC90-40CB-9766-8CE8FCBAFC9D}" type="presParOf" srcId="{5E57CFFF-FF4C-4D48-95A6-470A2408C2D7}" destId="{A714FB58-3844-4139-AB73-87D949BD3777}" srcOrd="2" destOrd="0" presId="urn:microsoft.com/office/officeart/2005/8/layout/process1"/>
    <dgm:cxn modelId="{0D6E102A-0889-4878-A05C-EC730D117B41}" type="presParOf" srcId="{5E57CFFF-FF4C-4D48-95A6-470A2408C2D7}" destId="{C49DE3E2-3431-45F0-9AC1-2EB955073E7E}" srcOrd="3" destOrd="0" presId="urn:microsoft.com/office/officeart/2005/8/layout/process1"/>
    <dgm:cxn modelId="{9A87679A-7A00-4AC9-B655-2C899935FF3C}" type="presParOf" srcId="{C49DE3E2-3431-45F0-9AC1-2EB955073E7E}" destId="{87327412-CD60-4833-8D77-DF24B0729527}" srcOrd="0" destOrd="0" presId="urn:microsoft.com/office/officeart/2005/8/layout/process1"/>
    <dgm:cxn modelId="{2A30B621-C27C-4086-9D2F-624D1E734435}" type="presParOf" srcId="{5E57CFFF-FF4C-4D48-95A6-470A2408C2D7}" destId="{0A4F4124-5875-4011-A152-1D624446403E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7BDDA4-DA5A-4354-A623-19492A5AEA53}" type="doc">
      <dgm:prSet loTypeId="urn:microsoft.com/office/officeart/2005/8/layout/chevron1" loCatId="process" qsTypeId="urn:microsoft.com/office/officeart/2005/8/quickstyle/simple2" qsCatId="simple" csTypeId="urn:microsoft.com/office/officeart/2005/8/colors/accent1_2" csCatId="accent1" phldr="1"/>
      <dgm:spPr/>
    </dgm:pt>
    <dgm:pt modelId="{D3333B8B-FE4B-4115-B1AE-526EF219BC94}">
      <dgm:prSet phldrT="[Text]"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Christ</a:t>
          </a:r>
        </a:p>
      </dgm:t>
    </dgm:pt>
    <dgm:pt modelId="{3E882483-74CB-4B3A-A7A2-BA80A9A1FF0D}" type="parTrans" cxnId="{F3DF4380-4BA1-4C66-A084-92465471DF60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9B61D5C5-BC60-4F38-AA9E-861F792393A5}" type="sibTrans" cxnId="{F3DF4380-4BA1-4C66-A084-92465471DF60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6CC0E496-9D8E-4BFD-A41B-FA0668AFA5B6}">
      <dgm:prSet phldrT="[Text]"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Paul</a:t>
          </a:r>
        </a:p>
      </dgm:t>
    </dgm:pt>
    <dgm:pt modelId="{24A2BC8C-09FA-486D-B539-AB95B0B9F2A6}" type="parTrans" cxnId="{96C5D0E0-A241-4704-999F-9E45B669B32A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92BE47C7-C508-4958-9D55-75D6A233B059}" type="sibTrans" cxnId="{96C5D0E0-A241-4704-999F-9E45B669B32A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A05E3561-4413-4B6A-9B93-D35385A14956}">
      <dgm:prSet phldrT="[Text]"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Timothy</a:t>
          </a:r>
        </a:p>
      </dgm:t>
    </dgm:pt>
    <dgm:pt modelId="{2F9DDBBA-C06A-4A58-B7BB-938FF8B0A161}" type="parTrans" cxnId="{86CD72A4-0564-4FDA-B1BE-0951EDFB07E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1B65EC2-2005-4869-8574-C9D873F381A9}" type="sibTrans" cxnId="{86CD72A4-0564-4FDA-B1BE-0951EDFB07E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8E5C925E-B196-4E19-BCF2-43981E29D578}">
      <dgm:prSet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Faithful Men</a:t>
          </a:r>
        </a:p>
      </dgm:t>
    </dgm:pt>
    <dgm:pt modelId="{DC2C9FC6-DFB8-4A6F-92E1-A5361BD2BA3F}" type="parTrans" cxnId="{913A13F4-D514-480D-8BA6-DCB62E7BB39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ECD9C6FC-337B-4733-9833-FBE0B6B9033F}" type="sibTrans" cxnId="{913A13F4-D514-480D-8BA6-DCB62E7BB392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FFCE65CE-DF40-49B4-8BE3-B66FC115284C}">
      <dgm:prSet custT="1"/>
      <dgm:spPr/>
      <dgm:t>
        <a:bodyPr/>
        <a:lstStyle/>
        <a:p>
          <a:r>
            <a:rPr lang="en-US" sz="2800" dirty="0">
              <a:latin typeface="Cambria" panose="02040503050406030204" pitchFamily="18" charset="0"/>
            </a:rPr>
            <a:t>Others</a:t>
          </a:r>
        </a:p>
      </dgm:t>
    </dgm:pt>
    <dgm:pt modelId="{8AB4A2ED-2C84-4108-B590-82BAE36B2E92}" type="parTrans" cxnId="{57272CBA-E287-4F3F-8259-89D09B3963AA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5B7CBD06-2C5B-480A-ADA7-8C89D536C3FC}" type="sibTrans" cxnId="{57272CBA-E287-4F3F-8259-89D09B3963AA}">
      <dgm:prSet/>
      <dgm:spPr/>
      <dgm:t>
        <a:bodyPr/>
        <a:lstStyle/>
        <a:p>
          <a:endParaRPr lang="en-US" sz="2800">
            <a:latin typeface="Cambria" panose="02040503050406030204" pitchFamily="18" charset="0"/>
          </a:endParaRPr>
        </a:p>
      </dgm:t>
    </dgm:pt>
    <dgm:pt modelId="{44E4953B-CE8F-4419-BC7A-5552D45D689C}" type="pres">
      <dgm:prSet presAssocID="{747BDDA4-DA5A-4354-A623-19492A5AEA53}" presName="Name0" presStyleCnt="0">
        <dgm:presLayoutVars>
          <dgm:dir/>
          <dgm:animLvl val="lvl"/>
          <dgm:resizeHandles val="exact"/>
        </dgm:presLayoutVars>
      </dgm:prSet>
      <dgm:spPr/>
    </dgm:pt>
    <dgm:pt modelId="{F641E0F6-CF0E-4D8F-9ECB-5267DE11157C}" type="pres">
      <dgm:prSet presAssocID="{D3333B8B-FE4B-4115-B1AE-526EF219BC9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ADE18164-6F12-4E6A-81E9-6DC8801960B4}" type="pres">
      <dgm:prSet presAssocID="{9B61D5C5-BC60-4F38-AA9E-861F792393A5}" presName="parTxOnlySpace" presStyleCnt="0"/>
      <dgm:spPr/>
    </dgm:pt>
    <dgm:pt modelId="{E474B502-D990-4A2F-88F3-C2F9CC9B2F7C}" type="pres">
      <dgm:prSet presAssocID="{6CC0E496-9D8E-4BFD-A41B-FA0668AFA5B6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E574987F-9E70-42E5-BF7B-72FEFE4B9999}" type="pres">
      <dgm:prSet presAssocID="{92BE47C7-C508-4958-9D55-75D6A233B059}" presName="parTxOnlySpace" presStyleCnt="0"/>
      <dgm:spPr/>
    </dgm:pt>
    <dgm:pt modelId="{008C421A-666F-4EDD-89BF-2D4F20ED7FCE}" type="pres">
      <dgm:prSet presAssocID="{A05E3561-4413-4B6A-9B93-D35385A1495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A5315585-FCCA-49AB-8542-39A974152E39}" type="pres">
      <dgm:prSet presAssocID="{81B65EC2-2005-4869-8574-C9D873F381A9}" presName="parTxOnlySpace" presStyleCnt="0"/>
      <dgm:spPr/>
    </dgm:pt>
    <dgm:pt modelId="{60BD741E-32E5-4D57-A9F5-8F0466B723D6}" type="pres">
      <dgm:prSet presAssocID="{8E5C925E-B196-4E19-BCF2-43981E29D57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9F6C6798-E090-4643-ACF0-355A97CDF651}" type="pres">
      <dgm:prSet presAssocID="{ECD9C6FC-337B-4733-9833-FBE0B6B9033F}" presName="parTxOnlySpace" presStyleCnt="0"/>
      <dgm:spPr/>
    </dgm:pt>
    <dgm:pt modelId="{946699A2-493B-4FBC-A658-C522C31C0A39}" type="pres">
      <dgm:prSet presAssocID="{FFCE65CE-DF40-49B4-8BE3-B66FC115284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A263E331-26BA-45BA-978B-671933708E5C}" type="presOf" srcId="{A05E3561-4413-4B6A-9B93-D35385A14956}" destId="{008C421A-666F-4EDD-89BF-2D4F20ED7FCE}" srcOrd="0" destOrd="0" presId="urn:microsoft.com/office/officeart/2005/8/layout/chevron1"/>
    <dgm:cxn modelId="{DE9A683A-DE5C-4255-98D2-4BF1691218A5}" type="presOf" srcId="{747BDDA4-DA5A-4354-A623-19492A5AEA53}" destId="{44E4953B-CE8F-4419-BC7A-5552D45D689C}" srcOrd="0" destOrd="0" presId="urn:microsoft.com/office/officeart/2005/8/layout/chevron1"/>
    <dgm:cxn modelId="{AA83B64A-7247-4CCB-BEA6-7CD220A16549}" type="presOf" srcId="{D3333B8B-FE4B-4115-B1AE-526EF219BC94}" destId="{F641E0F6-CF0E-4D8F-9ECB-5267DE11157C}" srcOrd="0" destOrd="0" presId="urn:microsoft.com/office/officeart/2005/8/layout/chevron1"/>
    <dgm:cxn modelId="{A5E81259-5096-422D-AC0D-86E84A2C1EC1}" type="presOf" srcId="{6CC0E496-9D8E-4BFD-A41B-FA0668AFA5B6}" destId="{E474B502-D990-4A2F-88F3-C2F9CC9B2F7C}" srcOrd="0" destOrd="0" presId="urn:microsoft.com/office/officeart/2005/8/layout/chevron1"/>
    <dgm:cxn modelId="{D44CEC7F-3C33-4876-9AB0-95CDD912B712}" type="presOf" srcId="{FFCE65CE-DF40-49B4-8BE3-B66FC115284C}" destId="{946699A2-493B-4FBC-A658-C522C31C0A39}" srcOrd="0" destOrd="0" presId="urn:microsoft.com/office/officeart/2005/8/layout/chevron1"/>
    <dgm:cxn modelId="{F3DF4380-4BA1-4C66-A084-92465471DF60}" srcId="{747BDDA4-DA5A-4354-A623-19492A5AEA53}" destId="{D3333B8B-FE4B-4115-B1AE-526EF219BC94}" srcOrd="0" destOrd="0" parTransId="{3E882483-74CB-4B3A-A7A2-BA80A9A1FF0D}" sibTransId="{9B61D5C5-BC60-4F38-AA9E-861F792393A5}"/>
    <dgm:cxn modelId="{86CD72A4-0564-4FDA-B1BE-0951EDFB07E2}" srcId="{747BDDA4-DA5A-4354-A623-19492A5AEA53}" destId="{A05E3561-4413-4B6A-9B93-D35385A14956}" srcOrd="2" destOrd="0" parTransId="{2F9DDBBA-C06A-4A58-B7BB-938FF8B0A161}" sibTransId="{81B65EC2-2005-4869-8574-C9D873F381A9}"/>
    <dgm:cxn modelId="{D2C651B8-F32B-4C75-8DC7-29C7BFA1DD9E}" type="presOf" srcId="{8E5C925E-B196-4E19-BCF2-43981E29D578}" destId="{60BD741E-32E5-4D57-A9F5-8F0466B723D6}" srcOrd="0" destOrd="0" presId="urn:microsoft.com/office/officeart/2005/8/layout/chevron1"/>
    <dgm:cxn modelId="{57272CBA-E287-4F3F-8259-89D09B3963AA}" srcId="{747BDDA4-DA5A-4354-A623-19492A5AEA53}" destId="{FFCE65CE-DF40-49B4-8BE3-B66FC115284C}" srcOrd="4" destOrd="0" parTransId="{8AB4A2ED-2C84-4108-B590-82BAE36B2E92}" sibTransId="{5B7CBD06-2C5B-480A-ADA7-8C89D536C3FC}"/>
    <dgm:cxn modelId="{96C5D0E0-A241-4704-999F-9E45B669B32A}" srcId="{747BDDA4-DA5A-4354-A623-19492A5AEA53}" destId="{6CC0E496-9D8E-4BFD-A41B-FA0668AFA5B6}" srcOrd="1" destOrd="0" parTransId="{24A2BC8C-09FA-486D-B539-AB95B0B9F2A6}" sibTransId="{92BE47C7-C508-4958-9D55-75D6A233B059}"/>
    <dgm:cxn modelId="{913A13F4-D514-480D-8BA6-DCB62E7BB392}" srcId="{747BDDA4-DA5A-4354-A623-19492A5AEA53}" destId="{8E5C925E-B196-4E19-BCF2-43981E29D578}" srcOrd="3" destOrd="0" parTransId="{DC2C9FC6-DFB8-4A6F-92E1-A5361BD2BA3F}" sibTransId="{ECD9C6FC-337B-4733-9833-FBE0B6B9033F}"/>
    <dgm:cxn modelId="{E6F6667C-09C1-40E1-A8A1-1EDA96F8B8A2}" type="presParOf" srcId="{44E4953B-CE8F-4419-BC7A-5552D45D689C}" destId="{F641E0F6-CF0E-4D8F-9ECB-5267DE11157C}" srcOrd="0" destOrd="0" presId="urn:microsoft.com/office/officeart/2005/8/layout/chevron1"/>
    <dgm:cxn modelId="{7C7808DF-CB22-44EF-8DE3-9D146830AB3F}" type="presParOf" srcId="{44E4953B-CE8F-4419-BC7A-5552D45D689C}" destId="{ADE18164-6F12-4E6A-81E9-6DC8801960B4}" srcOrd="1" destOrd="0" presId="urn:microsoft.com/office/officeart/2005/8/layout/chevron1"/>
    <dgm:cxn modelId="{9814B516-D6C4-49F9-A27D-1F7B1DDEFB62}" type="presParOf" srcId="{44E4953B-CE8F-4419-BC7A-5552D45D689C}" destId="{E474B502-D990-4A2F-88F3-C2F9CC9B2F7C}" srcOrd="2" destOrd="0" presId="urn:microsoft.com/office/officeart/2005/8/layout/chevron1"/>
    <dgm:cxn modelId="{C775D79F-2950-42D5-8039-CB45C26C5A09}" type="presParOf" srcId="{44E4953B-CE8F-4419-BC7A-5552D45D689C}" destId="{E574987F-9E70-42E5-BF7B-72FEFE4B9999}" srcOrd="3" destOrd="0" presId="urn:microsoft.com/office/officeart/2005/8/layout/chevron1"/>
    <dgm:cxn modelId="{9C6B4A3B-00B7-408B-BB68-5D657F7B9257}" type="presParOf" srcId="{44E4953B-CE8F-4419-BC7A-5552D45D689C}" destId="{008C421A-666F-4EDD-89BF-2D4F20ED7FCE}" srcOrd="4" destOrd="0" presId="urn:microsoft.com/office/officeart/2005/8/layout/chevron1"/>
    <dgm:cxn modelId="{1C524479-893A-41EB-AC62-06BB9A07B8F1}" type="presParOf" srcId="{44E4953B-CE8F-4419-BC7A-5552D45D689C}" destId="{A5315585-FCCA-49AB-8542-39A974152E39}" srcOrd="5" destOrd="0" presId="urn:microsoft.com/office/officeart/2005/8/layout/chevron1"/>
    <dgm:cxn modelId="{22F19E0A-B8C6-413D-87B5-CE45493150A9}" type="presParOf" srcId="{44E4953B-CE8F-4419-BC7A-5552D45D689C}" destId="{60BD741E-32E5-4D57-A9F5-8F0466B723D6}" srcOrd="6" destOrd="0" presId="urn:microsoft.com/office/officeart/2005/8/layout/chevron1"/>
    <dgm:cxn modelId="{C218A4D2-1F91-4D84-9910-B5A831BF44AC}" type="presParOf" srcId="{44E4953B-CE8F-4419-BC7A-5552D45D689C}" destId="{9F6C6798-E090-4643-ACF0-355A97CDF651}" srcOrd="7" destOrd="0" presId="urn:microsoft.com/office/officeart/2005/8/layout/chevron1"/>
    <dgm:cxn modelId="{DD928157-5CC9-472B-9571-0A9E7CE14AF7}" type="presParOf" srcId="{44E4953B-CE8F-4419-BC7A-5552D45D689C}" destId="{946699A2-493B-4FBC-A658-C522C31C0A39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EF8818-6041-49A9-8F29-FB0B1BC767C2}" type="doc">
      <dgm:prSet loTypeId="urn:microsoft.com/office/officeart/2005/8/layout/radial5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77AC37-A7A4-4C8D-83ED-CCEA026B10DE}">
      <dgm:prSet phldrT="[Text]" custT="1"/>
      <dgm:spPr/>
      <dgm:t>
        <a:bodyPr/>
        <a:lstStyle/>
        <a:p>
          <a:r>
            <a:rPr lang="en-US" sz="2800" b="1" i="1" dirty="0">
              <a:solidFill>
                <a:srgbClr val="FFFF00"/>
              </a:solidFill>
              <a:latin typeface="Cambria" panose="02040503050406030204" pitchFamily="18" charset="0"/>
            </a:rPr>
            <a:t>Soldier</a:t>
          </a:r>
        </a:p>
      </dgm:t>
    </dgm:pt>
    <dgm:pt modelId="{D7B0AA8E-F64D-48C6-A004-ADB57B548BFA}" type="par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2105C75-66E4-485C-86AC-A67CD3A44221}" type="sib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5D48E1F-B81B-4EB9-A6C7-75ACF4694E08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Difficulty &amp;</a:t>
          </a:r>
        </a:p>
        <a:p>
          <a:r>
            <a:rPr lang="en-US" sz="2400" dirty="0">
              <a:latin typeface="Cambria" panose="02040503050406030204" pitchFamily="18" charset="0"/>
            </a:rPr>
            <a:t>Suffering</a:t>
          </a:r>
        </a:p>
      </dgm:t>
    </dgm:pt>
    <dgm:pt modelId="{4DE85E9A-40AF-4BAD-8306-5C0EA8B15230}" type="parTrans" cxnId="{3B178E65-EFBE-4C4E-8528-B4A5B8B54B11}">
      <dgm:prSet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F8C6942-6108-4D27-A75A-ED5CD9027053}" type="sibTrans" cxnId="{3B178E65-EFBE-4C4E-8528-B4A5B8B54B11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26875404-85A9-4FBD-B5D6-68A9ACD2D670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Active Service</a:t>
          </a:r>
        </a:p>
        <a:p>
          <a:r>
            <a:rPr lang="en-US" sz="2400" dirty="0">
              <a:latin typeface="Cambria" panose="02040503050406030204" pitchFamily="18" charset="0"/>
            </a:rPr>
            <a:t>Not Part time</a:t>
          </a:r>
        </a:p>
      </dgm:t>
    </dgm:pt>
    <dgm:pt modelId="{DCEF7685-828D-4AAE-AAA1-894049651DC3}" type="parTrans" cxnId="{F128DCA4-429B-4134-B1D3-A37E01789A0E}">
      <dgm:prSet custT="1"/>
      <dgm:spPr>
        <a:solidFill>
          <a:srgbClr val="FFFF00"/>
        </a:solidFill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446B0AF6-BAEA-4029-9100-7A7294BFA5AD}" type="sibTrans" cxnId="{F128DCA4-429B-4134-B1D3-A37E01789A0E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5AE59437-570C-4777-B26D-20081BB5871E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Avoids Entanglement</a:t>
          </a:r>
        </a:p>
        <a:p>
          <a:r>
            <a:rPr lang="en-US" sz="2400" dirty="0">
              <a:latin typeface="Cambria" panose="02040503050406030204" pitchFamily="18" charset="0"/>
            </a:rPr>
            <a:t>Focused</a:t>
          </a:r>
        </a:p>
      </dgm:t>
    </dgm:pt>
    <dgm:pt modelId="{FB5238BA-DCB8-4A92-963A-9AEE65DB5D2E}" type="parTrans" cxnId="{CB10951A-6F96-4E09-8EBE-2A5624D2B942}">
      <dgm:prSet custT="1"/>
      <dgm:spPr>
        <a:solidFill>
          <a:srgbClr val="FFFF00"/>
        </a:solidFill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4027DFBD-211F-4DA2-818E-82A8DB9E86C7}" type="sibTrans" cxnId="{CB10951A-6F96-4E09-8EBE-2A5624D2B942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5F3B567F-E824-48C6-840E-EDF37917E5D6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Please Commanding Officer</a:t>
          </a:r>
        </a:p>
      </dgm:t>
    </dgm:pt>
    <dgm:pt modelId="{8F2C6228-1CE3-4244-9415-BC52D410F7DA}" type="parTrans" cxnId="{D01F8856-A372-41CD-B855-EBC3B485E6F2}">
      <dgm:prSet custT="1"/>
      <dgm:spPr>
        <a:solidFill>
          <a:srgbClr val="FFFF00"/>
        </a:solidFill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8DC4FB58-0FE5-4811-854A-3CB460703FB5}" type="sibTrans" cxnId="{D01F8856-A372-41CD-B855-EBC3B485E6F2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A904BFCC-302C-4EEA-B1DB-D6A94A0B51DC}" type="pres">
      <dgm:prSet presAssocID="{39EF8818-6041-49A9-8F29-FB0B1BC767C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0991AC-B16E-44A4-9A0B-5A9C2965485C}" type="pres">
      <dgm:prSet presAssocID="{AB77AC37-A7A4-4C8D-83ED-CCEA026B10DE}" presName="centerShape" presStyleLbl="node0" presStyleIdx="0" presStyleCnt="1" custScaleX="114715" custScaleY="109324"/>
      <dgm:spPr/>
    </dgm:pt>
    <dgm:pt modelId="{C1C3709F-022C-4F5F-AF59-D3822222DDC2}" type="pres">
      <dgm:prSet presAssocID="{4DE85E9A-40AF-4BAD-8306-5C0EA8B15230}" presName="parTrans" presStyleLbl="sibTrans2D1" presStyleIdx="0" presStyleCnt="4"/>
      <dgm:spPr/>
    </dgm:pt>
    <dgm:pt modelId="{54A17640-140E-4FC7-BDC8-77D5D9228094}" type="pres">
      <dgm:prSet presAssocID="{4DE85E9A-40AF-4BAD-8306-5C0EA8B15230}" presName="connectorText" presStyleLbl="sibTrans2D1" presStyleIdx="0" presStyleCnt="4"/>
      <dgm:spPr/>
    </dgm:pt>
    <dgm:pt modelId="{DD203C21-BE3A-4854-B513-813214961889}" type="pres">
      <dgm:prSet presAssocID="{05D48E1F-B81B-4EB9-A6C7-75ACF4694E08}" presName="node" presStyleLbl="node1" presStyleIdx="0" presStyleCnt="4">
        <dgm:presLayoutVars>
          <dgm:bulletEnabled val="1"/>
        </dgm:presLayoutVars>
      </dgm:prSet>
      <dgm:spPr/>
    </dgm:pt>
    <dgm:pt modelId="{5D37BC3F-DF80-4FC3-95B0-E1286DB3AFA9}" type="pres">
      <dgm:prSet presAssocID="{DCEF7685-828D-4AAE-AAA1-894049651DC3}" presName="parTrans" presStyleLbl="sibTrans2D1" presStyleIdx="1" presStyleCnt="4"/>
      <dgm:spPr/>
    </dgm:pt>
    <dgm:pt modelId="{22CE99F3-B2CD-4D64-A0C0-733A008AB463}" type="pres">
      <dgm:prSet presAssocID="{DCEF7685-828D-4AAE-AAA1-894049651DC3}" presName="connectorText" presStyleLbl="sibTrans2D1" presStyleIdx="1" presStyleCnt="4"/>
      <dgm:spPr/>
    </dgm:pt>
    <dgm:pt modelId="{BDD6DDE4-C268-4BD3-BCD5-6D88D31DC742}" type="pres">
      <dgm:prSet presAssocID="{26875404-85A9-4FBD-B5D6-68A9ACD2D670}" presName="node" presStyleLbl="node1" presStyleIdx="1" presStyleCnt="4">
        <dgm:presLayoutVars>
          <dgm:bulletEnabled val="1"/>
        </dgm:presLayoutVars>
      </dgm:prSet>
      <dgm:spPr/>
    </dgm:pt>
    <dgm:pt modelId="{CB80A1E4-D1AC-484D-9EE9-4201DDD60961}" type="pres">
      <dgm:prSet presAssocID="{FB5238BA-DCB8-4A92-963A-9AEE65DB5D2E}" presName="parTrans" presStyleLbl="sibTrans2D1" presStyleIdx="2" presStyleCnt="4"/>
      <dgm:spPr/>
    </dgm:pt>
    <dgm:pt modelId="{5531302E-A025-45D7-93A2-737517AA360A}" type="pres">
      <dgm:prSet presAssocID="{FB5238BA-DCB8-4A92-963A-9AEE65DB5D2E}" presName="connectorText" presStyleLbl="sibTrans2D1" presStyleIdx="2" presStyleCnt="4"/>
      <dgm:spPr/>
    </dgm:pt>
    <dgm:pt modelId="{56CA5999-2395-4BFD-B7E6-1A8095FDC8A4}" type="pres">
      <dgm:prSet presAssocID="{5AE59437-570C-4777-B26D-20081BB5871E}" presName="node" presStyleLbl="node1" presStyleIdx="2" presStyleCnt="4" custScaleX="105089" custScaleY="106717">
        <dgm:presLayoutVars>
          <dgm:bulletEnabled val="1"/>
        </dgm:presLayoutVars>
      </dgm:prSet>
      <dgm:spPr/>
    </dgm:pt>
    <dgm:pt modelId="{0B8D1F36-002F-48D3-8E37-37A8B51C300D}" type="pres">
      <dgm:prSet presAssocID="{8F2C6228-1CE3-4244-9415-BC52D410F7DA}" presName="parTrans" presStyleLbl="sibTrans2D1" presStyleIdx="3" presStyleCnt="4"/>
      <dgm:spPr/>
    </dgm:pt>
    <dgm:pt modelId="{9DDA0DCB-84AC-46DF-BE98-CD8DC4981671}" type="pres">
      <dgm:prSet presAssocID="{8F2C6228-1CE3-4244-9415-BC52D410F7DA}" presName="connectorText" presStyleLbl="sibTrans2D1" presStyleIdx="3" presStyleCnt="4"/>
      <dgm:spPr/>
    </dgm:pt>
    <dgm:pt modelId="{4710FB9F-C7B8-489F-9E91-E419DEEAAD49}" type="pres">
      <dgm:prSet presAssocID="{5F3B567F-E824-48C6-840E-EDF37917E5D6}" presName="node" presStyleLbl="node1" presStyleIdx="3" presStyleCnt="4" custScaleX="110462" custScaleY="106860">
        <dgm:presLayoutVars>
          <dgm:bulletEnabled val="1"/>
        </dgm:presLayoutVars>
      </dgm:prSet>
      <dgm:spPr/>
    </dgm:pt>
  </dgm:ptLst>
  <dgm:cxnLst>
    <dgm:cxn modelId="{B48DA613-F03E-410B-8549-224E71433E8D}" type="presOf" srcId="{4DE85E9A-40AF-4BAD-8306-5C0EA8B15230}" destId="{54A17640-140E-4FC7-BDC8-77D5D9228094}" srcOrd="1" destOrd="0" presId="urn:microsoft.com/office/officeart/2005/8/layout/radial5"/>
    <dgm:cxn modelId="{CB10951A-6F96-4E09-8EBE-2A5624D2B942}" srcId="{AB77AC37-A7A4-4C8D-83ED-CCEA026B10DE}" destId="{5AE59437-570C-4777-B26D-20081BB5871E}" srcOrd="2" destOrd="0" parTransId="{FB5238BA-DCB8-4A92-963A-9AEE65DB5D2E}" sibTransId="{4027DFBD-211F-4DA2-818E-82A8DB9E86C7}"/>
    <dgm:cxn modelId="{8081CC34-A256-4B9D-B01A-F44940E14ACD}" type="presOf" srcId="{DCEF7685-828D-4AAE-AAA1-894049651DC3}" destId="{22CE99F3-B2CD-4D64-A0C0-733A008AB463}" srcOrd="1" destOrd="0" presId="urn:microsoft.com/office/officeart/2005/8/layout/radial5"/>
    <dgm:cxn modelId="{F4505036-F1D0-462A-8056-67E368C63435}" type="presOf" srcId="{8F2C6228-1CE3-4244-9415-BC52D410F7DA}" destId="{9DDA0DCB-84AC-46DF-BE98-CD8DC4981671}" srcOrd="1" destOrd="0" presId="urn:microsoft.com/office/officeart/2005/8/layout/radial5"/>
    <dgm:cxn modelId="{06BF2439-95BF-42CB-BA1B-1400793F3AA6}" srcId="{39EF8818-6041-49A9-8F29-FB0B1BC767C2}" destId="{AB77AC37-A7A4-4C8D-83ED-CCEA026B10DE}" srcOrd="0" destOrd="0" parTransId="{D7B0AA8E-F64D-48C6-A004-ADB57B548BFA}" sibTransId="{02105C75-66E4-485C-86AC-A67CD3A44221}"/>
    <dgm:cxn modelId="{A30A8B60-9CE5-4E71-B5A9-E9E68BC63872}" type="presOf" srcId="{FB5238BA-DCB8-4A92-963A-9AEE65DB5D2E}" destId="{5531302E-A025-45D7-93A2-737517AA360A}" srcOrd="1" destOrd="0" presId="urn:microsoft.com/office/officeart/2005/8/layout/radial5"/>
    <dgm:cxn modelId="{3B178E65-EFBE-4C4E-8528-B4A5B8B54B11}" srcId="{AB77AC37-A7A4-4C8D-83ED-CCEA026B10DE}" destId="{05D48E1F-B81B-4EB9-A6C7-75ACF4694E08}" srcOrd="0" destOrd="0" parTransId="{4DE85E9A-40AF-4BAD-8306-5C0EA8B15230}" sibTransId="{0F8C6942-6108-4D27-A75A-ED5CD9027053}"/>
    <dgm:cxn modelId="{71499247-0B08-4074-92D7-2C89A010CCCF}" type="presOf" srcId="{5AE59437-570C-4777-B26D-20081BB5871E}" destId="{56CA5999-2395-4BFD-B7E6-1A8095FDC8A4}" srcOrd="0" destOrd="0" presId="urn:microsoft.com/office/officeart/2005/8/layout/radial5"/>
    <dgm:cxn modelId="{4FC7186E-1F43-4F63-A2F2-D2698B4F7063}" type="presOf" srcId="{AB77AC37-A7A4-4C8D-83ED-CCEA026B10DE}" destId="{410991AC-B16E-44A4-9A0B-5A9C2965485C}" srcOrd="0" destOrd="0" presId="urn:microsoft.com/office/officeart/2005/8/layout/radial5"/>
    <dgm:cxn modelId="{D01F8856-A372-41CD-B855-EBC3B485E6F2}" srcId="{AB77AC37-A7A4-4C8D-83ED-CCEA026B10DE}" destId="{5F3B567F-E824-48C6-840E-EDF37917E5D6}" srcOrd="3" destOrd="0" parTransId="{8F2C6228-1CE3-4244-9415-BC52D410F7DA}" sibTransId="{8DC4FB58-0FE5-4811-854A-3CB460703FB5}"/>
    <dgm:cxn modelId="{4334205A-6CC4-4591-BDDC-403E9D43869B}" type="presOf" srcId="{39EF8818-6041-49A9-8F29-FB0B1BC767C2}" destId="{A904BFCC-302C-4EEA-B1DB-D6A94A0B51DC}" srcOrd="0" destOrd="0" presId="urn:microsoft.com/office/officeart/2005/8/layout/radial5"/>
    <dgm:cxn modelId="{BC224D8B-C1F5-4B2F-A3ED-0074A41FF60E}" type="presOf" srcId="{26875404-85A9-4FBD-B5D6-68A9ACD2D670}" destId="{BDD6DDE4-C268-4BD3-BCD5-6D88D31DC742}" srcOrd="0" destOrd="0" presId="urn:microsoft.com/office/officeart/2005/8/layout/radial5"/>
    <dgm:cxn modelId="{F128DCA4-429B-4134-B1D3-A37E01789A0E}" srcId="{AB77AC37-A7A4-4C8D-83ED-CCEA026B10DE}" destId="{26875404-85A9-4FBD-B5D6-68A9ACD2D670}" srcOrd="1" destOrd="0" parTransId="{DCEF7685-828D-4AAE-AAA1-894049651DC3}" sibTransId="{446B0AF6-BAEA-4029-9100-7A7294BFA5AD}"/>
    <dgm:cxn modelId="{C1CEA3AD-D593-4D8A-B759-F7C209653A44}" type="presOf" srcId="{4DE85E9A-40AF-4BAD-8306-5C0EA8B15230}" destId="{C1C3709F-022C-4F5F-AF59-D3822222DDC2}" srcOrd="0" destOrd="0" presId="urn:microsoft.com/office/officeart/2005/8/layout/radial5"/>
    <dgm:cxn modelId="{55B58DBA-C54C-4BDB-9B57-40E1F193D156}" type="presOf" srcId="{DCEF7685-828D-4AAE-AAA1-894049651DC3}" destId="{5D37BC3F-DF80-4FC3-95B0-E1286DB3AFA9}" srcOrd="0" destOrd="0" presId="urn:microsoft.com/office/officeart/2005/8/layout/radial5"/>
    <dgm:cxn modelId="{7C2998C3-7B73-4D1D-96E0-977737FBD8BD}" type="presOf" srcId="{5F3B567F-E824-48C6-840E-EDF37917E5D6}" destId="{4710FB9F-C7B8-489F-9E91-E419DEEAAD49}" srcOrd="0" destOrd="0" presId="urn:microsoft.com/office/officeart/2005/8/layout/radial5"/>
    <dgm:cxn modelId="{4F546FD6-215E-444A-B5E4-D0211102EB96}" type="presOf" srcId="{05D48E1F-B81B-4EB9-A6C7-75ACF4694E08}" destId="{DD203C21-BE3A-4854-B513-813214961889}" srcOrd="0" destOrd="0" presId="urn:microsoft.com/office/officeart/2005/8/layout/radial5"/>
    <dgm:cxn modelId="{28C0F8E9-BF48-4E8B-BB8C-5069797E19C3}" type="presOf" srcId="{FB5238BA-DCB8-4A92-963A-9AEE65DB5D2E}" destId="{CB80A1E4-D1AC-484D-9EE9-4201DDD60961}" srcOrd="0" destOrd="0" presId="urn:microsoft.com/office/officeart/2005/8/layout/radial5"/>
    <dgm:cxn modelId="{9E9D90F7-2EED-4437-A54B-961F8A9ECC18}" type="presOf" srcId="{8F2C6228-1CE3-4244-9415-BC52D410F7DA}" destId="{0B8D1F36-002F-48D3-8E37-37A8B51C300D}" srcOrd="0" destOrd="0" presId="urn:microsoft.com/office/officeart/2005/8/layout/radial5"/>
    <dgm:cxn modelId="{F0F6D5F6-E07D-435C-9061-698FAB2EE015}" type="presParOf" srcId="{A904BFCC-302C-4EEA-B1DB-D6A94A0B51DC}" destId="{410991AC-B16E-44A4-9A0B-5A9C2965485C}" srcOrd="0" destOrd="0" presId="urn:microsoft.com/office/officeart/2005/8/layout/radial5"/>
    <dgm:cxn modelId="{064B8B4D-D733-4A0B-B88C-49486C298028}" type="presParOf" srcId="{A904BFCC-302C-4EEA-B1DB-D6A94A0B51DC}" destId="{C1C3709F-022C-4F5F-AF59-D3822222DDC2}" srcOrd="1" destOrd="0" presId="urn:microsoft.com/office/officeart/2005/8/layout/radial5"/>
    <dgm:cxn modelId="{4654367D-C5B0-496C-9FCF-FA1460E7D537}" type="presParOf" srcId="{C1C3709F-022C-4F5F-AF59-D3822222DDC2}" destId="{54A17640-140E-4FC7-BDC8-77D5D9228094}" srcOrd="0" destOrd="0" presId="urn:microsoft.com/office/officeart/2005/8/layout/radial5"/>
    <dgm:cxn modelId="{E63A02FD-4871-463E-AA4E-FFB15EB9701C}" type="presParOf" srcId="{A904BFCC-302C-4EEA-B1DB-D6A94A0B51DC}" destId="{DD203C21-BE3A-4854-B513-813214961889}" srcOrd="2" destOrd="0" presId="urn:microsoft.com/office/officeart/2005/8/layout/radial5"/>
    <dgm:cxn modelId="{78642440-8FE6-462A-9398-4639D2EC3712}" type="presParOf" srcId="{A904BFCC-302C-4EEA-B1DB-D6A94A0B51DC}" destId="{5D37BC3F-DF80-4FC3-95B0-E1286DB3AFA9}" srcOrd="3" destOrd="0" presId="urn:microsoft.com/office/officeart/2005/8/layout/radial5"/>
    <dgm:cxn modelId="{81DB9B39-7686-4A8A-B418-AF010E2628C8}" type="presParOf" srcId="{5D37BC3F-DF80-4FC3-95B0-E1286DB3AFA9}" destId="{22CE99F3-B2CD-4D64-A0C0-733A008AB463}" srcOrd="0" destOrd="0" presId="urn:microsoft.com/office/officeart/2005/8/layout/radial5"/>
    <dgm:cxn modelId="{E371C8D8-F1F1-4605-8F43-D51E88021336}" type="presParOf" srcId="{A904BFCC-302C-4EEA-B1DB-D6A94A0B51DC}" destId="{BDD6DDE4-C268-4BD3-BCD5-6D88D31DC742}" srcOrd="4" destOrd="0" presId="urn:microsoft.com/office/officeart/2005/8/layout/radial5"/>
    <dgm:cxn modelId="{60263E96-71D2-4E7A-B45D-245B09E98372}" type="presParOf" srcId="{A904BFCC-302C-4EEA-B1DB-D6A94A0B51DC}" destId="{CB80A1E4-D1AC-484D-9EE9-4201DDD60961}" srcOrd="5" destOrd="0" presId="urn:microsoft.com/office/officeart/2005/8/layout/radial5"/>
    <dgm:cxn modelId="{799AEE25-F6BA-4523-8828-599156552970}" type="presParOf" srcId="{CB80A1E4-D1AC-484D-9EE9-4201DDD60961}" destId="{5531302E-A025-45D7-93A2-737517AA360A}" srcOrd="0" destOrd="0" presId="urn:microsoft.com/office/officeart/2005/8/layout/radial5"/>
    <dgm:cxn modelId="{18E1968E-817D-447C-A7E2-5F48E96806F6}" type="presParOf" srcId="{A904BFCC-302C-4EEA-B1DB-D6A94A0B51DC}" destId="{56CA5999-2395-4BFD-B7E6-1A8095FDC8A4}" srcOrd="6" destOrd="0" presId="urn:microsoft.com/office/officeart/2005/8/layout/radial5"/>
    <dgm:cxn modelId="{EBD4A2D3-4B4B-458F-8208-0FE28733DE00}" type="presParOf" srcId="{A904BFCC-302C-4EEA-B1DB-D6A94A0B51DC}" destId="{0B8D1F36-002F-48D3-8E37-37A8B51C300D}" srcOrd="7" destOrd="0" presId="urn:microsoft.com/office/officeart/2005/8/layout/radial5"/>
    <dgm:cxn modelId="{F9C5F091-6F79-44E7-BF95-8CE16D45368F}" type="presParOf" srcId="{0B8D1F36-002F-48D3-8E37-37A8B51C300D}" destId="{9DDA0DCB-84AC-46DF-BE98-CD8DC4981671}" srcOrd="0" destOrd="0" presId="urn:microsoft.com/office/officeart/2005/8/layout/radial5"/>
    <dgm:cxn modelId="{9AF36457-6AE4-40BE-B5C8-84B6A4D2FD87}" type="presParOf" srcId="{A904BFCC-302C-4EEA-B1DB-D6A94A0B51DC}" destId="{4710FB9F-C7B8-489F-9E91-E419DEEAAD49}" srcOrd="8" destOrd="0" presId="urn:microsoft.com/office/officeart/2005/8/layout/radial5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EF8818-6041-49A9-8F29-FB0B1BC767C2}" type="doc">
      <dgm:prSet loTypeId="urn:microsoft.com/office/officeart/2005/8/layout/radial5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77AC37-A7A4-4C8D-83ED-CCEA026B10DE}">
      <dgm:prSet phldrT="[Text]" custT="1"/>
      <dgm:spPr/>
      <dgm:t>
        <a:bodyPr/>
        <a:lstStyle/>
        <a:p>
          <a:r>
            <a:rPr lang="en-US" sz="2800" b="1" i="1" dirty="0">
              <a:solidFill>
                <a:srgbClr val="FFFF00"/>
              </a:solidFill>
              <a:latin typeface="Cambria" panose="02040503050406030204" pitchFamily="18" charset="0"/>
            </a:rPr>
            <a:t>Athlete</a:t>
          </a:r>
        </a:p>
      </dgm:t>
    </dgm:pt>
    <dgm:pt modelId="{D7B0AA8E-F64D-48C6-A004-ADB57B548BFA}" type="par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2105C75-66E4-485C-86AC-A67CD3A44221}" type="sib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26875404-85A9-4FBD-B5D6-68A9ACD2D670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competes according to the rules</a:t>
          </a:r>
        </a:p>
      </dgm:t>
    </dgm:pt>
    <dgm:pt modelId="{DCEF7685-828D-4AAE-AAA1-894049651DC3}" type="parTrans" cxnId="{F128DCA4-429B-4134-B1D3-A37E01789A0E}">
      <dgm:prSet custT="1"/>
      <dgm:spPr>
        <a:solidFill>
          <a:srgbClr val="FFFF00"/>
        </a:solidFill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446B0AF6-BAEA-4029-9100-7A7294BFA5AD}" type="sibTrans" cxnId="{F128DCA4-429B-4134-B1D3-A37E01789A0E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A904BFCC-302C-4EEA-B1DB-D6A94A0B51DC}" type="pres">
      <dgm:prSet presAssocID="{39EF8818-6041-49A9-8F29-FB0B1BC767C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0991AC-B16E-44A4-9A0B-5A9C2965485C}" type="pres">
      <dgm:prSet presAssocID="{AB77AC37-A7A4-4C8D-83ED-CCEA026B10DE}" presName="centerShape" presStyleLbl="node0" presStyleIdx="0" presStyleCnt="1" custScaleX="114715" custScaleY="109324"/>
      <dgm:spPr/>
    </dgm:pt>
    <dgm:pt modelId="{5D37BC3F-DF80-4FC3-95B0-E1286DB3AFA9}" type="pres">
      <dgm:prSet presAssocID="{DCEF7685-828D-4AAE-AAA1-894049651DC3}" presName="parTrans" presStyleLbl="sibTrans2D1" presStyleIdx="0" presStyleCnt="1"/>
      <dgm:spPr/>
    </dgm:pt>
    <dgm:pt modelId="{22CE99F3-B2CD-4D64-A0C0-733A008AB463}" type="pres">
      <dgm:prSet presAssocID="{DCEF7685-828D-4AAE-AAA1-894049651DC3}" presName="connectorText" presStyleLbl="sibTrans2D1" presStyleIdx="0" presStyleCnt="1"/>
      <dgm:spPr/>
    </dgm:pt>
    <dgm:pt modelId="{BDD6DDE4-C268-4BD3-BCD5-6D88D31DC742}" type="pres">
      <dgm:prSet presAssocID="{26875404-85A9-4FBD-B5D6-68A9ACD2D670}" presName="node" presStyleLbl="node1" presStyleIdx="0" presStyleCnt="1">
        <dgm:presLayoutVars>
          <dgm:bulletEnabled val="1"/>
        </dgm:presLayoutVars>
      </dgm:prSet>
      <dgm:spPr/>
    </dgm:pt>
  </dgm:ptLst>
  <dgm:cxnLst>
    <dgm:cxn modelId="{8081CC34-A256-4B9D-B01A-F44940E14ACD}" type="presOf" srcId="{DCEF7685-828D-4AAE-AAA1-894049651DC3}" destId="{22CE99F3-B2CD-4D64-A0C0-733A008AB463}" srcOrd="1" destOrd="0" presId="urn:microsoft.com/office/officeart/2005/8/layout/radial5"/>
    <dgm:cxn modelId="{06BF2439-95BF-42CB-BA1B-1400793F3AA6}" srcId="{39EF8818-6041-49A9-8F29-FB0B1BC767C2}" destId="{AB77AC37-A7A4-4C8D-83ED-CCEA026B10DE}" srcOrd="0" destOrd="0" parTransId="{D7B0AA8E-F64D-48C6-A004-ADB57B548BFA}" sibTransId="{02105C75-66E4-485C-86AC-A67CD3A44221}"/>
    <dgm:cxn modelId="{4FC7186E-1F43-4F63-A2F2-D2698B4F7063}" type="presOf" srcId="{AB77AC37-A7A4-4C8D-83ED-CCEA026B10DE}" destId="{410991AC-B16E-44A4-9A0B-5A9C2965485C}" srcOrd="0" destOrd="0" presId="urn:microsoft.com/office/officeart/2005/8/layout/radial5"/>
    <dgm:cxn modelId="{4334205A-6CC4-4591-BDDC-403E9D43869B}" type="presOf" srcId="{39EF8818-6041-49A9-8F29-FB0B1BC767C2}" destId="{A904BFCC-302C-4EEA-B1DB-D6A94A0B51DC}" srcOrd="0" destOrd="0" presId="urn:microsoft.com/office/officeart/2005/8/layout/radial5"/>
    <dgm:cxn modelId="{BC224D8B-C1F5-4B2F-A3ED-0074A41FF60E}" type="presOf" srcId="{26875404-85A9-4FBD-B5D6-68A9ACD2D670}" destId="{BDD6DDE4-C268-4BD3-BCD5-6D88D31DC742}" srcOrd="0" destOrd="0" presId="urn:microsoft.com/office/officeart/2005/8/layout/radial5"/>
    <dgm:cxn modelId="{F128DCA4-429B-4134-B1D3-A37E01789A0E}" srcId="{AB77AC37-A7A4-4C8D-83ED-CCEA026B10DE}" destId="{26875404-85A9-4FBD-B5D6-68A9ACD2D670}" srcOrd="0" destOrd="0" parTransId="{DCEF7685-828D-4AAE-AAA1-894049651DC3}" sibTransId="{446B0AF6-BAEA-4029-9100-7A7294BFA5AD}"/>
    <dgm:cxn modelId="{55B58DBA-C54C-4BDB-9B57-40E1F193D156}" type="presOf" srcId="{DCEF7685-828D-4AAE-AAA1-894049651DC3}" destId="{5D37BC3F-DF80-4FC3-95B0-E1286DB3AFA9}" srcOrd="0" destOrd="0" presId="urn:microsoft.com/office/officeart/2005/8/layout/radial5"/>
    <dgm:cxn modelId="{F0F6D5F6-E07D-435C-9061-698FAB2EE015}" type="presParOf" srcId="{A904BFCC-302C-4EEA-B1DB-D6A94A0B51DC}" destId="{410991AC-B16E-44A4-9A0B-5A9C2965485C}" srcOrd="0" destOrd="0" presId="urn:microsoft.com/office/officeart/2005/8/layout/radial5"/>
    <dgm:cxn modelId="{78642440-8FE6-462A-9398-4639D2EC3712}" type="presParOf" srcId="{A904BFCC-302C-4EEA-B1DB-D6A94A0B51DC}" destId="{5D37BC3F-DF80-4FC3-95B0-E1286DB3AFA9}" srcOrd="1" destOrd="0" presId="urn:microsoft.com/office/officeart/2005/8/layout/radial5"/>
    <dgm:cxn modelId="{81DB9B39-7686-4A8A-B418-AF010E2628C8}" type="presParOf" srcId="{5D37BC3F-DF80-4FC3-95B0-E1286DB3AFA9}" destId="{22CE99F3-B2CD-4D64-A0C0-733A008AB463}" srcOrd="0" destOrd="0" presId="urn:microsoft.com/office/officeart/2005/8/layout/radial5"/>
    <dgm:cxn modelId="{E371C8D8-F1F1-4605-8F43-D51E88021336}" type="presParOf" srcId="{A904BFCC-302C-4EEA-B1DB-D6A94A0B51DC}" destId="{BDD6DDE4-C268-4BD3-BCD5-6D88D31DC742}" srcOrd="2" destOrd="0" presId="urn:microsoft.com/office/officeart/2005/8/layout/radial5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2B25B1A-8376-4280-8A0F-E4B1614E08F2}" type="doc">
      <dgm:prSet loTypeId="urn:microsoft.com/office/officeart/2005/8/layout/matrix1" loCatId="matrix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332B4A9-709E-4F6E-B6DF-2244EFCB4FD7}">
      <dgm:prSet phldrT="[Text]" custT="1"/>
      <dgm:spPr>
        <a:ln>
          <a:solidFill>
            <a:srgbClr val="FFFF00"/>
          </a:solidFill>
        </a:ln>
      </dgm:spPr>
      <dgm:t>
        <a:bodyPr/>
        <a:lstStyle/>
        <a:p>
          <a:r>
            <a:rPr lang="en-US" sz="4400" b="1" i="1" dirty="0">
              <a:latin typeface="Cambria" panose="02040503050406030204" pitchFamily="18" charset="0"/>
            </a:rPr>
            <a:t>Athlete</a:t>
          </a:r>
        </a:p>
      </dgm:t>
    </dgm:pt>
    <dgm:pt modelId="{E55596CE-E013-4843-865F-102C9C419410}" type="parTrans" cxnId="{086B3D4E-122E-4700-811A-D3B51C01DBCC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6480F4D0-0F40-4454-9E4E-57E88C58C7E1}" type="sibTrans" cxnId="{086B3D4E-122E-4700-811A-D3B51C01DBCC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7A905D04-99EB-42CF-8554-9081DF55FD5F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200" dirty="0">
              <a:solidFill>
                <a:schemeClr val="tx1"/>
              </a:solidFill>
              <a:latin typeface="Cambria" panose="02040503050406030204" pitchFamily="18" charset="0"/>
            </a:rPr>
            <a:t>Cant even get in the game if you haven’t obeyed the rules</a:t>
          </a:r>
        </a:p>
      </dgm:t>
    </dgm:pt>
    <dgm:pt modelId="{1AF8B3EA-0CAC-4733-A9A9-1BEBC0DFAC25}" type="parTrans" cxnId="{CEB0DADB-D94B-4E74-AAC2-45FC2CD78D7D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A17791FF-D321-4695-9818-FF6AD4D0B4F7}" type="sibTrans" cxnId="{CEB0DADB-D94B-4E74-AAC2-45FC2CD78D7D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7CCC87E5-F734-4C7E-A602-9AE9BCBC6AE0}">
      <dgm:prSet phldrT="[Text]" custT="1"/>
      <dgm:spPr/>
      <dgm:t>
        <a:bodyPr/>
        <a:lstStyle/>
        <a:p>
          <a:r>
            <a:rPr lang="en-US" sz="3200" dirty="0">
              <a:solidFill>
                <a:schemeClr val="bg1"/>
              </a:solidFill>
              <a:latin typeface="Cambria" panose="02040503050406030204" pitchFamily="18" charset="0"/>
            </a:rPr>
            <a:t>If not training like athletes are required then you are not competing</a:t>
          </a:r>
        </a:p>
      </dgm:t>
    </dgm:pt>
    <dgm:pt modelId="{C7EDA358-E41D-470D-AAC6-3EBE98F9F760}" type="parTrans" cxnId="{0B3B4977-CD70-4528-A87C-1417D8766415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4336D51D-A6A1-4FA7-B516-A55A7697877F}" type="sibTrans" cxnId="{0B3B4977-CD70-4528-A87C-1417D8766415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8AEE559D-6977-485B-9496-B16D2AD5A55F}">
      <dgm:prSet phldrT="[Text]" custT="1"/>
      <dgm:spPr/>
      <dgm:t>
        <a:bodyPr/>
        <a:lstStyle/>
        <a:p>
          <a:r>
            <a:rPr lang="en-US" sz="3200" dirty="0">
              <a:latin typeface="Cambria" panose="02040503050406030204" pitchFamily="18" charset="0"/>
            </a:rPr>
            <a:t>When in the game you must follow all the rules. No one is above the rules.</a:t>
          </a:r>
        </a:p>
      </dgm:t>
    </dgm:pt>
    <dgm:pt modelId="{688A0DF6-150B-47C7-825E-4CA0D51EACF1}" type="parTrans" cxnId="{76833258-6741-46DF-B9F8-B8ABE5AFFE97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2AB073AC-8DAD-481F-8C78-3C639A95162D}" type="sibTrans" cxnId="{76833258-6741-46DF-B9F8-B8ABE5AFFE97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B005BB32-8241-4672-988B-9E2580E37B73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3200" dirty="0">
              <a:solidFill>
                <a:schemeClr val="tx1"/>
              </a:solidFill>
              <a:latin typeface="Cambria" panose="02040503050406030204" pitchFamily="18" charset="0"/>
            </a:rPr>
            <a:t>Diligent efforts are required of all who would be strong in Christ</a:t>
          </a:r>
        </a:p>
      </dgm:t>
    </dgm:pt>
    <dgm:pt modelId="{308E4F5E-24D9-4ACD-AE49-62D1C2E21EDB}" type="parTrans" cxnId="{A8F8EA05-E65B-4368-A939-0F7827FDFAB1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59091C96-7458-458C-84C8-6E14B7968C95}" type="sibTrans" cxnId="{A8F8EA05-E65B-4368-A939-0F7827FDFAB1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440AC792-AEA2-449E-A2EE-983E5DEFBE36}" type="pres">
      <dgm:prSet presAssocID="{A2B25B1A-8376-4280-8A0F-E4B1614E08F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7E87D8-5827-4152-94D4-D2754872B78E}" type="pres">
      <dgm:prSet presAssocID="{A2B25B1A-8376-4280-8A0F-E4B1614E08F2}" presName="matrix" presStyleCnt="0"/>
      <dgm:spPr/>
    </dgm:pt>
    <dgm:pt modelId="{58683CDC-3098-4874-BCB8-404B02D5C43C}" type="pres">
      <dgm:prSet presAssocID="{A2B25B1A-8376-4280-8A0F-E4B1614E08F2}" presName="tile1" presStyleLbl="node1" presStyleIdx="0" presStyleCnt="4"/>
      <dgm:spPr/>
    </dgm:pt>
    <dgm:pt modelId="{FC75CD40-30BA-48F9-903F-5C10516ED91A}" type="pres">
      <dgm:prSet presAssocID="{A2B25B1A-8376-4280-8A0F-E4B1614E08F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1C96633-0045-4EDC-8BEA-55DB7BA04D52}" type="pres">
      <dgm:prSet presAssocID="{A2B25B1A-8376-4280-8A0F-E4B1614E08F2}" presName="tile2" presStyleLbl="node1" presStyleIdx="1" presStyleCnt="4"/>
      <dgm:spPr/>
    </dgm:pt>
    <dgm:pt modelId="{50E69955-2C69-4F41-A08A-E50C7D11B054}" type="pres">
      <dgm:prSet presAssocID="{A2B25B1A-8376-4280-8A0F-E4B1614E08F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AABC4B7-95B7-4FB1-AAD9-82240806B872}" type="pres">
      <dgm:prSet presAssocID="{A2B25B1A-8376-4280-8A0F-E4B1614E08F2}" presName="tile3" presStyleLbl="node1" presStyleIdx="2" presStyleCnt="4"/>
      <dgm:spPr/>
    </dgm:pt>
    <dgm:pt modelId="{318131D0-7659-4D67-BC2B-1DCF884FB161}" type="pres">
      <dgm:prSet presAssocID="{A2B25B1A-8376-4280-8A0F-E4B1614E08F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B5F4BD0-39EE-4FEE-96E6-7BCFD43CB1FF}" type="pres">
      <dgm:prSet presAssocID="{A2B25B1A-8376-4280-8A0F-E4B1614E08F2}" presName="tile4" presStyleLbl="node1" presStyleIdx="3" presStyleCnt="4"/>
      <dgm:spPr/>
    </dgm:pt>
    <dgm:pt modelId="{A9EB801B-E352-4B12-A3E8-2715C4C88B5D}" type="pres">
      <dgm:prSet presAssocID="{A2B25B1A-8376-4280-8A0F-E4B1614E08F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A343DEE-E571-474C-8759-1EA17D0622C3}" type="pres">
      <dgm:prSet presAssocID="{A2B25B1A-8376-4280-8A0F-E4B1614E08F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8F8EA05-E65B-4368-A939-0F7827FDFAB1}" srcId="{6332B4A9-709E-4F6E-B6DF-2244EFCB4FD7}" destId="{B005BB32-8241-4672-988B-9E2580E37B73}" srcOrd="3" destOrd="0" parTransId="{308E4F5E-24D9-4ACD-AE49-62D1C2E21EDB}" sibTransId="{59091C96-7458-458C-84C8-6E14B7968C95}"/>
    <dgm:cxn modelId="{BB2F5633-712F-405F-A12E-4D4A516C74A8}" type="presOf" srcId="{7A905D04-99EB-42CF-8554-9081DF55FD5F}" destId="{58683CDC-3098-4874-BCB8-404B02D5C43C}" srcOrd="0" destOrd="0" presId="urn:microsoft.com/office/officeart/2005/8/layout/matrix1"/>
    <dgm:cxn modelId="{F7D59C68-1447-493D-AE6E-32CE5D6BCB11}" type="presOf" srcId="{7CCC87E5-F734-4C7E-A602-9AE9BCBC6AE0}" destId="{41C96633-0045-4EDC-8BEA-55DB7BA04D52}" srcOrd="0" destOrd="0" presId="urn:microsoft.com/office/officeart/2005/8/layout/matrix1"/>
    <dgm:cxn modelId="{086B3D4E-122E-4700-811A-D3B51C01DBCC}" srcId="{A2B25B1A-8376-4280-8A0F-E4B1614E08F2}" destId="{6332B4A9-709E-4F6E-B6DF-2244EFCB4FD7}" srcOrd="0" destOrd="0" parTransId="{E55596CE-E013-4843-865F-102C9C419410}" sibTransId="{6480F4D0-0F40-4454-9E4E-57E88C58C7E1}"/>
    <dgm:cxn modelId="{29EC8C4E-5D6D-4EA4-8FF1-AF9F48525FC4}" type="presOf" srcId="{7CCC87E5-F734-4C7E-A602-9AE9BCBC6AE0}" destId="{50E69955-2C69-4F41-A08A-E50C7D11B054}" srcOrd="1" destOrd="0" presId="urn:microsoft.com/office/officeart/2005/8/layout/matrix1"/>
    <dgm:cxn modelId="{BD26054F-0546-4732-88E5-5DE27856A35E}" type="presOf" srcId="{8AEE559D-6977-485B-9496-B16D2AD5A55F}" destId="{8AABC4B7-95B7-4FB1-AAD9-82240806B872}" srcOrd="0" destOrd="0" presId="urn:microsoft.com/office/officeart/2005/8/layout/matrix1"/>
    <dgm:cxn modelId="{0B3B4977-CD70-4528-A87C-1417D8766415}" srcId="{6332B4A9-709E-4F6E-B6DF-2244EFCB4FD7}" destId="{7CCC87E5-F734-4C7E-A602-9AE9BCBC6AE0}" srcOrd="1" destOrd="0" parTransId="{C7EDA358-E41D-470D-AAC6-3EBE98F9F760}" sibTransId="{4336D51D-A6A1-4FA7-B516-A55A7697877F}"/>
    <dgm:cxn modelId="{2BD4B857-F31D-4BD9-86ED-1D83033581B8}" type="presOf" srcId="{7A905D04-99EB-42CF-8554-9081DF55FD5F}" destId="{FC75CD40-30BA-48F9-903F-5C10516ED91A}" srcOrd="1" destOrd="0" presId="urn:microsoft.com/office/officeart/2005/8/layout/matrix1"/>
    <dgm:cxn modelId="{76833258-6741-46DF-B9F8-B8ABE5AFFE97}" srcId="{6332B4A9-709E-4F6E-B6DF-2244EFCB4FD7}" destId="{8AEE559D-6977-485B-9496-B16D2AD5A55F}" srcOrd="2" destOrd="0" parTransId="{688A0DF6-150B-47C7-825E-4CA0D51EACF1}" sibTransId="{2AB073AC-8DAD-481F-8C78-3C639A95162D}"/>
    <dgm:cxn modelId="{C3D9D095-2259-43D6-BEBE-0E470DC76D58}" type="presOf" srcId="{8AEE559D-6977-485B-9496-B16D2AD5A55F}" destId="{318131D0-7659-4D67-BC2B-1DCF884FB161}" srcOrd="1" destOrd="0" presId="urn:microsoft.com/office/officeart/2005/8/layout/matrix1"/>
    <dgm:cxn modelId="{CEB0DADB-D94B-4E74-AAC2-45FC2CD78D7D}" srcId="{6332B4A9-709E-4F6E-B6DF-2244EFCB4FD7}" destId="{7A905D04-99EB-42CF-8554-9081DF55FD5F}" srcOrd="0" destOrd="0" parTransId="{1AF8B3EA-0CAC-4733-A9A9-1BEBC0DFAC25}" sibTransId="{A17791FF-D321-4695-9818-FF6AD4D0B4F7}"/>
    <dgm:cxn modelId="{345C3EE1-322B-40D7-A39B-E4A88BB0B5E8}" type="presOf" srcId="{B005BB32-8241-4672-988B-9E2580E37B73}" destId="{A9EB801B-E352-4B12-A3E8-2715C4C88B5D}" srcOrd="1" destOrd="0" presId="urn:microsoft.com/office/officeart/2005/8/layout/matrix1"/>
    <dgm:cxn modelId="{70B93DE4-0D06-4556-BBF3-EEE92B8CA6D3}" type="presOf" srcId="{A2B25B1A-8376-4280-8A0F-E4B1614E08F2}" destId="{440AC792-AEA2-449E-A2EE-983E5DEFBE36}" srcOrd="0" destOrd="0" presId="urn:microsoft.com/office/officeart/2005/8/layout/matrix1"/>
    <dgm:cxn modelId="{5F989DE7-EE99-48D9-9595-0D845C43FB3E}" type="presOf" srcId="{B005BB32-8241-4672-988B-9E2580E37B73}" destId="{5B5F4BD0-39EE-4FEE-96E6-7BCFD43CB1FF}" srcOrd="0" destOrd="0" presId="urn:microsoft.com/office/officeart/2005/8/layout/matrix1"/>
    <dgm:cxn modelId="{40F714F3-C322-406F-8A19-D40E53E00645}" type="presOf" srcId="{6332B4A9-709E-4F6E-B6DF-2244EFCB4FD7}" destId="{FA343DEE-E571-474C-8759-1EA17D0622C3}" srcOrd="0" destOrd="0" presId="urn:microsoft.com/office/officeart/2005/8/layout/matrix1"/>
    <dgm:cxn modelId="{88B4381A-FA0C-4C90-9AF4-C13EC5A4A534}" type="presParOf" srcId="{440AC792-AEA2-449E-A2EE-983E5DEFBE36}" destId="{947E87D8-5827-4152-94D4-D2754872B78E}" srcOrd="0" destOrd="0" presId="urn:microsoft.com/office/officeart/2005/8/layout/matrix1"/>
    <dgm:cxn modelId="{43DE5E50-9C68-4119-A7D8-23F6CB2CA1EC}" type="presParOf" srcId="{947E87D8-5827-4152-94D4-D2754872B78E}" destId="{58683CDC-3098-4874-BCB8-404B02D5C43C}" srcOrd="0" destOrd="0" presId="urn:microsoft.com/office/officeart/2005/8/layout/matrix1"/>
    <dgm:cxn modelId="{F0FEE174-98D3-4D69-8755-2B2E84B4501A}" type="presParOf" srcId="{947E87D8-5827-4152-94D4-D2754872B78E}" destId="{FC75CD40-30BA-48F9-903F-5C10516ED91A}" srcOrd="1" destOrd="0" presId="urn:microsoft.com/office/officeart/2005/8/layout/matrix1"/>
    <dgm:cxn modelId="{CBD583BD-DD2E-4C27-85D9-8E07C63CC547}" type="presParOf" srcId="{947E87D8-5827-4152-94D4-D2754872B78E}" destId="{41C96633-0045-4EDC-8BEA-55DB7BA04D52}" srcOrd="2" destOrd="0" presId="urn:microsoft.com/office/officeart/2005/8/layout/matrix1"/>
    <dgm:cxn modelId="{8E1E13E6-E5AD-4C22-9532-C9F16C461AFA}" type="presParOf" srcId="{947E87D8-5827-4152-94D4-D2754872B78E}" destId="{50E69955-2C69-4F41-A08A-E50C7D11B054}" srcOrd="3" destOrd="0" presId="urn:microsoft.com/office/officeart/2005/8/layout/matrix1"/>
    <dgm:cxn modelId="{2CE82330-9769-4522-9B63-587C7DDCDB9D}" type="presParOf" srcId="{947E87D8-5827-4152-94D4-D2754872B78E}" destId="{8AABC4B7-95B7-4FB1-AAD9-82240806B872}" srcOrd="4" destOrd="0" presId="urn:microsoft.com/office/officeart/2005/8/layout/matrix1"/>
    <dgm:cxn modelId="{BC199F3E-37C0-4D6C-8415-79B9DFCCDCF4}" type="presParOf" srcId="{947E87D8-5827-4152-94D4-D2754872B78E}" destId="{318131D0-7659-4D67-BC2B-1DCF884FB161}" srcOrd="5" destOrd="0" presId="urn:microsoft.com/office/officeart/2005/8/layout/matrix1"/>
    <dgm:cxn modelId="{8FA902EB-72B9-4B91-BC04-FA2DFD498422}" type="presParOf" srcId="{947E87D8-5827-4152-94D4-D2754872B78E}" destId="{5B5F4BD0-39EE-4FEE-96E6-7BCFD43CB1FF}" srcOrd="6" destOrd="0" presId="urn:microsoft.com/office/officeart/2005/8/layout/matrix1"/>
    <dgm:cxn modelId="{4524EEFE-4F73-49EC-9FF5-C2D64EB1101E}" type="presParOf" srcId="{947E87D8-5827-4152-94D4-D2754872B78E}" destId="{A9EB801B-E352-4B12-A3E8-2715C4C88B5D}" srcOrd="7" destOrd="0" presId="urn:microsoft.com/office/officeart/2005/8/layout/matrix1"/>
    <dgm:cxn modelId="{41A585D1-CA6C-4A88-84F4-50C105D49D0E}" type="presParOf" srcId="{440AC792-AEA2-449E-A2EE-983E5DEFBE36}" destId="{FA343DEE-E571-474C-8759-1EA17D0622C3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2B25B1A-8376-4280-8A0F-E4B1614E08F2}" type="doc">
      <dgm:prSet loTypeId="urn:microsoft.com/office/officeart/2005/8/layout/matrix1" loCatId="matrix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332B4A9-709E-4F6E-B6DF-2244EFCB4FD7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4400" b="1" i="1" dirty="0">
              <a:latin typeface="Cambria" panose="02040503050406030204" pitchFamily="18" charset="0"/>
            </a:rPr>
            <a:t>Farmer</a:t>
          </a:r>
        </a:p>
      </dgm:t>
    </dgm:pt>
    <dgm:pt modelId="{E55596CE-E013-4843-865F-102C9C419410}" type="parTrans" cxnId="{086B3D4E-122E-4700-811A-D3B51C01DBCC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6480F4D0-0F40-4454-9E4E-57E88C58C7E1}" type="sibTrans" cxnId="{086B3D4E-122E-4700-811A-D3B51C01DBCC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7A905D04-99EB-42CF-8554-9081DF55FD5F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>
              <a:solidFill>
                <a:schemeClr val="tx1"/>
              </a:solidFill>
              <a:latin typeface="Cambria" panose="02040503050406030204" pitchFamily="18" charset="0"/>
            </a:rPr>
            <a:t>Who benefits from the hard work?</a:t>
          </a:r>
          <a:endParaRPr lang="en-US" sz="320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AF8B3EA-0CAC-4733-A9A9-1BEBC0DFAC25}" type="parTrans" cxnId="{CEB0DADB-D94B-4E74-AAC2-45FC2CD78D7D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A17791FF-D321-4695-9818-FF6AD4D0B4F7}" type="sibTrans" cxnId="{CEB0DADB-D94B-4E74-AAC2-45FC2CD78D7D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7CCC87E5-F734-4C7E-A602-9AE9BCBC6AE0}">
      <dgm:prSet phldrT="[Text]" custT="1"/>
      <dgm:spPr/>
      <dgm:t>
        <a:bodyPr/>
        <a:lstStyle/>
        <a:p>
          <a:r>
            <a:rPr lang="en-US" sz="3200" dirty="0">
              <a:solidFill>
                <a:schemeClr val="bg1"/>
              </a:solidFill>
              <a:latin typeface="Cambria" panose="02040503050406030204" pitchFamily="18" charset="0"/>
            </a:rPr>
            <a:t>Who benefits first from the personal progress?</a:t>
          </a:r>
        </a:p>
      </dgm:t>
    </dgm:pt>
    <dgm:pt modelId="{C7EDA358-E41D-470D-AAC6-3EBE98F9F760}" type="parTrans" cxnId="{0B3B4977-CD70-4528-A87C-1417D8766415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4336D51D-A6A1-4FA7-B516-A55A7697877F}" type="sibTrans" cxnId="{0B3B4977-CD70-4528-A87C-1417D8766415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B005BB32-8241-4672-988B-9E2580E37B73}">
      <dgm:prSet phldrT="[Text]" custT="1"/>
      <dgm:spPr>
        <a:solidFill>
          <a:schemeClr val="bg1"/>
        </a:solidFill>
      </dgm:spPr>
      <dgm:t>
        <a:bodyPr/>
        <a:lstStyle/>
        <a:p>
          <a:r>
            <a:rPr lang="en-US" sz="3200" dirty="0">
              <a:solidFill>
                <a:schemeClr val="tx1"/>
              </a:solidFill>
              <a:latin typeface="Cambria" panose="02040503050406030204" pitchFamily="18" charset="0"/>
            </a:rPr>
            <a:t>Timothy saves himself and those that hear him </a:t>
          </a:r>
        </a:p>
      </dgm:t>
    </dgm:pt>
    <dgm:pt modelId="{59091C96-7458-458C-84C8-6E14B7968C95}" type="sibTrans" cxnId="{A8F8EA05-E65B-4368-A939-0F7827FDFAB1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308E4F5E-24D9-4ACD-AE49-62D1C2E21EDB}" type="parTrans" cxnId="{A8F8EA05-E65B-4368-A939-0F7827FDFAB1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8AEE559D-6977-485B-9496-B16D2AD5A55F}">
      <dgm:prSet phldrT="[Text]" custT="1"/>
      <dgm:spPr/>
      <dgm:t>
        <a:bodyPr/>
        <a:lstStyle/>
        <a:p>
          <a:r>
            <a:rPr lang="en-US" sz="3200" dirty="0">
              <a:latin typeface="Cambria" panose="02040503050406030204" pitchFamily="18" charset="0"/>
            </a:rPr>
            <a:t>What is the “crop” of the evangelist farmer? Money?</a:t>
          </a:r>
        </a:p>
      </dgm:t>
    </dgm:pt>
    <dgm:pt modelId="{2AB073AC-8DAD-481F-8C78-3C639A95162D}" type="sibTrans" cxnId="{76833258-6741-46DF-B9F8-B8ABE5AFFE97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688A0DF6-150B-47C7-825E-4CA0D51EACF1}" type="parTrans" cxnId="{76833258-6741-46DF-B9F8-B8ABE5AFFE97}">
      <dgm:prSet/>
      <dgm:spPr/>
      <dgm:t>
        <a:bodyPr/>
        <a:lstStyle/>
        <a:p>
          <a:endParaRPr lang="en-US" sz="3200">
            <a:latin typeface="Cambria" panose="02040503050406030204" pitchFamily="18" charset="0"/>
          </a:endParaRPr>
        </a:p>
      </dgm:t>
    </dgm:pt>
    <dgm:pt modelId="{440AC792-AEA2-449E-A2EE-983E5DEFBE36}" type="pres">
      <dgm:prSet presAssocID="{A2B25B1A-8376-4280-8A0F-E4B1614E08F2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47E87D8-5827-4152-94D4-D2754872B78E}" type="pres">
      <dgm:prSet presAssocID="{A2B25B1A-8376-4280-8A0F-E4B1614E08F2}" presName="matrix" presStyleCnt="0"/>
      <dgm:spPr/>
    </dgm:pt>
    <dgm:pt modelId="{58683CDC-3098-4874-BCB8-404B02D5C43C}" type="pres">
      <dgm:prSet presAssocID="{A2B25B1A-8376-4280-8A0F-E4B1614E08F2}" presName="tile1" presStyleLbl="node1" presStyleIdx="0" presStyleCnt="4"/>
      <dgm:spPr/>
    </dgm:pt>
    <dgm:pt modelId="{FC75CD40-30BA-48F9-903F-5C10516ED91A}" type="pres">
      <dgm:prSet presAssocID="{A2B25B1A-8376-4280-8A0F-E4B1614E08F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1C96633-0045-4EDC-8BEA-55DB7BA04D52}" type="pres">
      <dgm:prSet presAssocID="{A2B25B1A-8376-4280-8A0F-E4B1614E08F2}" presName="tile2" presStyleLbl="node1" presStyleIdx="1" presStyleCnt="4" custLinFactNeighborX="-2351" custLinFactNeighborY="504"/>
      <dgm:spPr/>
    </dgm:pt>
    <dgm:pt modelId="{50E69955-2C69-4F41-A08A-E50C7D11B054}" type="pres">
      <dgm:prSet presAssocID="{A2B25B1A-8376-4280-8A0F-E4B1614E08F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AABC4B7-95B7-4FB1-AAD9-82240806B872}" type="pres">
      <dgm:prSet presAssocID="{A2B25B1A-8376-4280-8A0F-E4B1614E08F2}" presName="tile3" presStyleLbl="node1" presStyleIdx="2" presStyleCnt="4"/>
      <dgm:spPr/>
    </dgm:pt>
    <dgm:pt modelId="{318131D0-7659-4D67-BC2B-1DCF884FB161}" type="pres">
      <dgm:prSet presAssocID="{A2B25B1A-8376-4280-8A0F-E4B1614E08F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B5F4BD0-39EE-4FEE-96E6-7BCFD43CB1FF}" type="pres">
      <dgm:prSet presAssocID="{A2B25B1A-8376-4280-8A0F-E4B1614E08F2}" presName="tile4" presStyleLbl="node1" presStyleIdx="3" presStyleCnt="4"/>
      <dgm:spPr/>
    </dgm:pt>
    <dgm:pt modelId="{A9EB801B-E352-4B12-A3E8-2715C4C88B5D}" type="pres">
      <dgm:prSet presAssocID="{A2B25B1A-8376-4280-8A0F-E4B1614E08F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A343DEE-E571-474C-8759-1EA17D0622C3}" type="pres">
      <dgm:prSet presAssocID="{A2B25B1A-8376-4280-8A0F-E4B1614E08F2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A8F8EA05-E65B-4368-A939-0F7827FDFAB1}" srcId="{6332B4A9-709E-4F6E-B6DF-2244EFCB4FD7}" destId="{B005BB32-8241-4672-988B-9E2580E37B73}" srcOrd="3" destOrd="0" parTransId="{308E4F5E-24D9-4ACD-AE49-62D1C2E21EDB}" sibTransId="{59091C96-7458-458C-84C8-6E14B7968C95}"/>
    <dgm:cxn modelId="{BB2F5633-712F-405F-A12E-4D4A516C74A8}" type="presOf" srcId="{7A905D04-99EB-42CF-8554-9081DF55FD5F}" destId="{58683CDC-3098-4874-BCB8-404B02D5C43C}" srcOrd="0" destOrd="0" presId="urn:microsoft.com/office/officeart/2005/8/layout/matrix1"/>
    <dgm:cxn modelId="{F7D59C68-1447-493D-AE6E-32CE5D6BCB11}" type="presOf" srcId="{7CCC87E5-F734-4C7E-A602-9AE9BCBC6AE0}" destId="{41C96633-0045-4EDC-8BEA-55DB7BA04D52}" srcOrd="0" destOrd="0" presId="urn:microsoft.com/office/officeart/2005/8/layout/matrix1"/>
    <dgm:cxn modelId="{086B3D4E-122E-4700-811A-D3B51C01DBCC}" srcId="{A2B25B1A-8376-4280-8A0F-E4B1614E08F2}" destId="{6332B4A9-709E-4F6E-B6DF-2244EFCB4FD7}" srcOrd="0" destOrd="0" parTransId="{E55596CE-E013-4843-865F-102C9C419410}" sibTransId="{6480F4D0-0F40-4454-9E4E-57E88C58C7E1}"/>
    <dgm:cxn modelId="{29EC8C4E-5D6D-4EA4-8FF1-AF9F48525FC4}" type="presOf" srcId="{7CCC87E5-F734-4C7E-A602-9AE9BCBC6AE0}" destId="{50E69955-2C69-4F41-A08A-E50C7D11B054}" srcOrd="1" destOrd="0" presId="urn:microsoft.com/office/officeart/2005/8/layout/matrix1"/>
    <dgm:cxn modelId="{BD26054F-0546-4732-88E5-5DE27856A35E}" type="presOf" srcId="{8AEE559D-6977-485B-9496-B16D2AD5A55F}" destId="{8AABC4B7-95B7-4FB1-AAD9-82240806B872}" srcOrd="0" destOrd="0" presId="urn:microsoft.com/office/officeart/2005/8/layout/matrix1"/>
    <dgm:cxn modelId="{0B3B4977-CD70-4528-A87C-1417D8766415}" srcId="{6332B4A9-709E-4F6E-B6DF-2244EFCB4FD7}" destId="{7CCC87E5-F734-4C7E-A602-9AE9BCBC6AE0}" srcOrd="1" destOrd="0" parTransId="{C7EDA358-E41D-470D-AAC6-3EBE98F9F760}" sibTransId="{4336D51D-A6A1-4FA7-B516-A55A7697877F}"/>
    <dgm:cxn modelId="{2BD4B857-F31D-4BD9-86ED-1D83033581B8}" type="presOf" srcId="{7A905D04-99EB-42CF-8554-9081DF55FD5F}" destId="{FC75CD40-30BA-48F9-903F-5C10516ED91A}" srcOrd="1" destOrd="0" presId="urn:microsoft.com/office/officeart/2005/8/layout/matrix1"/>
    <dgm:cxn modelId="{76833258-6741-46DF-B9F8-B8ABE5AFFE97}" srcId="{6332B4A9-709E-4F6E-B6DF-2244EFCB4FD7}" destId="{8AEE559D-6977-485B-9496-B16D2AD5A55F}" srcOrd="2" destOrd="0" parTransId="{688A0DF6-150B-47C7-825E-4CA0D51EACF1}" sibTransId="{2AB073AC-8DAD-481F-8C78-3C639A95162D}"/>
    <dgm:cxn modelId="{C3D9D095-2259-43D6-BEBE-0E470DC76D58}" type="presOf" srcId="{8AEE559D-6977-485B-9496-B16D2AD5A55F}" destId="{318131D0-7659-4D67-BC2B-1DCF884FB161}" srcOrd="1" destOrd="0" presId="urn:microsoft.com/office/officeart/2005/8/layout/matrix1"/>
    <dgm:cxn modelId="{CEB0DADB-D94B-4E74-AAC2-45FC2CD78D7D}" srcId="{6332B4A9-709E-4F6E-B6DF-2244EFCB4FD7}" destId="{7A905D04-99EB-42CF-8554-9081DF55FD5F}" srcOrd="0" destOrd="0" parTransId="{1AF8B3EA-0CAC-4733-A9A9-1BEBC0DFAC25}" sibTransId="{A17791FF-D321-4695-9818-FF6AD4D0B4F7}"/>
    <dgm:cxn modelId="{345C3EE1-322B-40D7-A39B-E4A88BB0B5E8}" type="presOf" srcId="{B005BB32-8241-4672-988B-9E2580E37B73}" destId="{A9EB801B-E352-4B12-A3E8-2715C4C88B5D}" srcOrd="1" destOrd="0" presId="urn:microsoft.com/office/officeart/2005/8/layout/matrix1"/>
    <dgm:cxn modelId="{70B93DE4-0D06-4556-BBF3-EEE92B8CA6D3}" type="presOf" srcId="{A2B25B1A-8376-4280-8A0F-E4B1614E08F2}" destId="{440AC792-AEA2-449E-A2EE-983E5DEFBE36}" srcOrd="0" destOrd="0" presId="urn:microsoft.com/office/officeart/2005/8/layout/matrix1"/>
    <dgm:cxn modelId="{5F989DE7-EE99-48D9-9595-0D845C43FB3E}" type="presOf" srcId="{B005BB32-8241-4672-988B-9E2580E37B73}" destId="{5B5F4BD0-39EE-4FEE-96E6-7BCFD43CB1FF}" srcOrd="0" destOrd="0" presId="urn:microsoft.com/office/officeart/2005/8/layout/matrix1"/>
    <dgm:cxn modelId="{40F714F3-C322-406F-8A19-D40E53E00645}" type="presOf" srcId="{6332B4A9-709E-4F6E-B6DF-2244EFCB4FD7}" destId="{FA343DEE-E571-474C-8759-1EA17D0622C3}" srcOrd="0" destOrd="0" presId="urn:microsoft.com/office/officeart/2005/8/layout/matrix1"/>
    <dgm:cxn modelId="{88B4381A-FA0C-4C90-9AF4-C13EC5A4A534}" type="presParOf" srcId="{440AC792-AEA2-449E-A2EE-983E5DEFBE36}" destId="{947E87D8-5827-4152-94D4-D2754872B78E}" srcOrd="0" destOrd="0" presId="urn:microsoft.com/office/officeart/2005/8/layout/matrix1"/>
    <dgm:cxn modelId="{43DE5E50-9C68-4119-A7D8-23F6CB2CA1EC}" type="presParOf" srcId="{947E87D8-5827-4152-94D4-D2754872B78E}" destId="{58683CDC-3098-4874-BCB8-404B02D5C43C}" srcOrd="0" destOrd="0" presId="urn:microsoft.com/office/officeart/2005/8/layout/matrix1"/>
    <dgm:cxn modelId="{F0FEE174-98D3-4D69-8755-2B2E84B4501A}" type="presParOf" srcId="{947E87D8-5827-4152-94D4-D2754872B78E}" destId="{FC75CD40-30BA-48F9-903F-5C10516ED91A}" srcOrd="1" destOrd="0" presId="urn:microsoft.com/office/officeart/2005/8/layout/matrix1"/>
    <dgm:cxn modelId="{CBD583BD-DD2E-4C27-85D9-8E07C63CC547}" type="presParOf" srcId="{947E87D8-5827-4152-94D4-D2754872B78E}" destId="{41C96633-0045-4EDC-8BEA-55DB7BA04D52}" srcOrd="2" destOrd="0" presId="urn:microsoft.com/office/officeart/2005/8/layout/matrix1"/>
    <dgm:cxn modelId="{8E1E13E6-E5AD-4C22-9532-C9F16C461AFA}" type="presParOf" srcId="{947E87D8-5827-4152-94D4-D2754872B78E}" destId="{50E69955-2C69-4F41-A08A-E50C7D11B054}" srcOrd="3" destOrd="0" presId="urn:microsoft.com/office/officeart/2005/8/layout/matrix1"/>
    <dgm:cxn modelId="{2CE82330-9769-4522-9B63-587C7DDCDB9D}" type="presParOf" srcId="{947E87D8-5827-4152-94D4-D2754872B78E}" destId="{8AABC4B7-95B7-4FB1-AAD9-82240806B872}" srcOrd="4" destOrd="0" presId="urn:microsoft.com/office/officeart/2005/8/layout/matrix1"/>
    <dgm:cxn modelId="{BC199F3E-37C0-4D6C-8415-79B9DFCCDCF4}" type="presParOf" srcId="{947E87D8-5827-4152-94D4-D2754872B78E}" destId="{318131D0-7659-4D67-BC2B-1DCF884FB161}" srcOrd="5" destOrd="0" presId="urn:microsoft.com/office/officeart/2005/8/layout/matrix1"/>
    <dgm:cxn modelId="{8FA902EB-72B9-4B91-BC04-FA2DFD498422}" type="presParOf" srcId="{947E87D8-5827-4152-94D4-D2754872B78E}" destId="{5B5F4BD0-39EE-4FEE-96E6-7BCFD43CB1FF}" srcOrd="6" destOrd="0" presId="urn:microsoft.com/office/officeart/2005/8/layout/matrix1"/>
    <dgm:cxn modelId="{4524EEFE-4F73-49EC-9FF5-C2D64EB1101E}" type="presParOf" srcId="{947E87D8-5827-4152-94D4-D2754872B78E}" destId="{A9EB801B-E352-4B12-A3E8-2715C4C88B5D}" srcOrd="7" destOrd="0" presId="urn:microsoft.com/office/officeart/2005/8/layout/matrix1"/>
    <dgm:cxn modelId="{41A585D1-CA6C-4A88-84F4-50C105D49D0E}" type="presParOf" srcId="{440AC792-AEA2-449E-A2EE-983E5DEFBE36}" destId="{FA343DEE-E571-474C-8759-1EA17D0622C3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EF8818-6041-49A9-8F29-FB0B1BC767C2}" type="doc">
      <dgm:prSet loTypeId="urn:microsoft.com/office/officeart/2005/8/layout/radial5" loCatId="relationship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AB77AC37-A7A4-4C8D-83ED-CCEA026B10DE}">
      <dgm:prSet phldrT="[Text]" custT="1"/>
      <dgm:spPr/>
      <dgm:t>
        <a:bodyPr/>
        <a:lstStyle/>
        <a:p>
          <a:r>
            <a:rPr lang="en-US" sz="2800" b="1" i="1" dirty="0">
              <a:solidFill>
                <a:srgbClr val="FFFF00"/>
              </a:solidFill>
              <a:latin typeface="Cambria" panose="02040503050406030204" pitchFamily="18" charset="0"/>
            </a:rPr>
            <a:t>Farmer</a:t>
          </a:r>
        </a:p>
      </dgm:t>
    </dgm:pt>
    <dgm:pt modelId="{D7B0AA8E-F64D-48C6-A004-ADB57B548BFA}" type="par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2105C75-66E4-485C-86AC-A67CD3A44221}" type="sibTrans" cxnId="{06BF2439-95BF-42CB-BA1B-1400793F3AA6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5D48E1F-B81B-4EB9-A6C7-75ACF4694E08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Hard Working (Theme of Discipline)</a:t>
          </a:r>
        </a:p>
      </dgm:t>
    </dgm:pt>
    <dgm:pt modelId="{4DE85E9A-40AF-4BAD-8306-5C0EA8B15230}" type="parTrans" cxnId="{3B178E65-EFBE-4C4E-8528-B4A5B8B54B11}">
      <dgm:prSet custT="1"/>
      <dgm:spPr>
        <a:solidFill>
          <a:srgbClr val="FFFF00"/>
        </a:solidFill>
        <a:ln>
          <a:solidFill>
            <a:srgbClr val="FFFF00"/>
          </a:solidFill>
        </a:ln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0F8C6942-6108-4D27-A75A-ED5CD9027053}" type="sibTrans" cxnId="{3B178E65-EFBE-4C4E-8528-B4A5B8B54B11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5F3B567F-E824-48C6-840E-EDF37917E5D6}">
      <dgm:prSet phldrT="[Text]" custT="1"/>
      <dgm:spPr/>
      <dgm:t>
        <a:bodyPr/>
        <a:lstStyle/>
        <a:p>
          <a:r>
            <a:rPr lang="en-US" sz="2400" dirty="0">
              <a:latin typeface="Cambria" panose="02040503050406030204" pitchFamily="18" charset="0"/>
            </a:rPr>
            <a:t>first to receive his share of the crops</a:t>
          </a:r>
        </a:p>
      </dgm:t>
    </dgm:pt>
    <dgm:pt modelId="{8F2C6228-1CE3-4244-9415-BC52D410F7DA}" type="parTrans" cxnId="{D01F8856-A372-41CD-B855-EBC3B485E6F2}">
      <dgm:prSet custT="1"/>
      <dgm:spPr>
        <a:solidFill>
          <a:srgbClr val="FFFF00"/>
        </a:solidFill>
      </dgm:spPr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8DC4FB58-0FE5-4811-854A-3CB460703FB5}" type="sibTrans" cxnId="{D01F8856-A372-41CD-B855-EBC3B485E6F2}">
      <dgm:prSet/>
      <dgm:spPr/>
      <dgm:t>
        <a:bodyPr/>
        <a:lstStyle/>
        <a:p>
          <a:endParaRPr lang="en-US" sz="2400">
            <a:latin typeface="Cambria" panose="02040503050406030204" pitchFamily="18" charset="0"/>
          </a:endParaRPr>
        </a:p>
      </dgm:t>
    </dgm:pt>
    <dgm:pt modelId="{A904BFCC-302C-4EEA-B1DB-D6A94A0B51DC}" type="pres">
      <dgm:prSet presAssocID="{39EF8818-6041-49A9-8F29-FB0B1BC767C2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0991AC-B16E-44A4-9A0B-5A9C2965485C}" type="pres">
      <dgm:prSet presAssocID="{AB77AC37-A7A4-4C8D-83ED-CCEA026B10DE}" presName="centerShape" presStyleLbl="node0" presStyleIdx="0" presStyleCnt="1" custScaleX="114715" custScaleY="109324"/>
      <dgm:spPr/>
    </dgm:pt>
    <dgm:pt modelId="{C1C3709F-022C-4F5F-AF59-D3822222DDC2}" type="pres">
      <dgm:prSet presAssocID="{4DE85E9A-40AF-4BAD-8306-5C0EA8B15230}" presName="parTrans" presStyleLbl="sibTrans2D1" presStyleIdx="0" presStyleCnt="2"/>
      <dgm:spPr/>
    </dgm:pt>
    <dgm:pt modelId="{54A17640-140E-4FC7-BDC8-77D5D9228094}" type="pres">
      <dgm:prSet presAssocID="{4DE85E9A-40AF-4BAD-8306-5C0EA8B15230}" presName="connectorText" presStyleLbl="sibTrans2D1" presStyleIdx="0" presStyleCnt="2"/>
      <dgm:spPr/>
    </dgm:pt>
    <dgm:pt modelId="{DD203C21-BE3A-4854-B513-813214961889}" type="pres">
      <dgm:prSet presAssocID="{05D48E1F-B81B-4EB9-A6C7-75ACF4694E08}" presName="node" presStyleLbl="node1" presStyleIdx="0" presStyleCnt="2" custScaleX="118901" custScaleY="107563">
        <dgm:presLayoutVars>
          <dgm:bulletEnabled val="1"/>
        </dgm:presLayoutVars>
      </dgm:prSet>
      <dgm:spPr/>
    </dgm:pt>
    <dgm:pt modelId="{0B8D1F36-002F-48D3-8E37-37A8B51C300D}" type="pres">
      <dgm:prSet presAssocID="{8F2C6228-1CE3-4244-9415-BC52D410F7DA}" presName="parTrans" presStyleLbl="sibTrans2D1" presStyleIdx="1" presStyleCnt="2"/>
      <dgm:spPr/>
    </dgm:pt>
    <dgm:pt modelId="{9DDA0DCB-84AC-46DF-BE98-CD8DC4981671}" type="pres">
      <dgm:prSet presAssocID="{8F2C6228-1CE3-4244-9415-BC52D410F7DA}" presName="connectorText" presStyleLbl="sibTrans2D1" presStyleIdx="1" presStyleCnt="2"/>
      <dgm:spPr/>
    </dgm:pt>
    <dgm:pt modelId="{4710FB9F-C7B8-489F-9E91-E419DEEAAD49}" type="pres">
      <dgm:prSet presAssocID="{5F3B567F-E824-48C6-840E-EDF37917E5D6}" presName="node" presStyleLbl="node1" presStyleIdx="1" presStyleCnt="2" custScaleX="110462" custScaleY="106860">
        <dgm:presLayoutVars>
          <dgm:bulletEnabled val="1"/>
        </dgm:presLayoutVars>
      </dgm:prSet>
      <dgm:spPr/>
    </dgm:pt>
  </dgm:ptLst>
  <dgm:cxnLst>
    <dgm:cxn modelId="{B48DA613-F03E-410B-8549-224E71433E8D}" type="presOf" srcId="{4DE85E9A-40AF-4BAD-8306-5C0EA8B15230}" destId="{54A17640-140E-4FC7-BDC8-77D5D9228094}" srcOrd="1" destOrd="0" presId="urn:microsoft.com/office/officeart/2005/8/layout/radial5"/>
    <dgm:cxn modelId="{F4505036-F1D0-462A-8056-67E368C63435}" type="presOf" srcId="{8F2C6228-1CE3-4244-9415-BC52D410F7DA}" destId="{9DDA0DCB-84AC-46DF-BE98-CD8DC4981671}" srcOrd="1" destOrd="0" presId="urn:microsoft.com/office/officeart/2005/8/layout/radial5"/>
    <dgm:cxn modelId="{06BF2439-95BF-42CB-BA1B-1400793F3AA6}" srcId="{39EF8818-6041-49A9-8F29-FB0B1BC767C2}" destId="{AB77AC37-A7A4-4C8D-83ED-CCEA026B10DE}" srcOrd="0" destOrd="0" parTransId="{D7B0AA8E-F64D-48C6-A004-ADB57B548BFA}" sibTransId="{02105C75-66E4-485C-86AC-A67CD3A44221}"/>
    <dgm:cxn modelId="{3B178E65-EFBE-4C4E-8528-B4A5B8B54B11}" srcId="{AB77AC37-A7A4-4C8D-83ED-CCEA026B10DE}" destId="{05D48E1F-B81B-4EB9-A6C7-75ACF4694E08}" srcOrd="0" destOrd="0" parTransId="{4DE85E9A-40AF-4BAD-8306-5C0EA8B15230}" sibTransId="{0F8C6942-6108-4D27-A75A-ED5CD9027053}"/>
    <dgm:cxn modelId="{4FC7186E-1F43-4F63-A2F2-D2698B4F7063}" type="presOf" srcId="{AB77AC37-A7A4-4C8D-83ED-CCEA026B10DE}" destId="{410991AC-B16E-44A4-9A0B-5A9C2965485C}" srcOrd="0" destOrd="0" presId="urn:microsoft.com/office/officeart/2005/8/layout/radial5"/>
    <dgm:cxn modelId="{D01F8856-A372-41CD-B855-EBC3B485E6F2}" srcId="{AB77AC37-A7A4-4C8D-83ED-CCEA026B10DE}" destId="{5F3B567F-E824-48C6-840E-EDF37917E5D6}" srcOrd="1" destOrd="0" parTransId="{8F2C6228-1CE3-4244-9415-BC52D410F7DA}" sibTransId="{8DC4FB58-0FE5-4811-854A-3CB460703FB5}"/>
    <dgm:cxn modelId="{4334205A-6CC4-4591-BDDC-403E9D43869B}" type="presOf" srcId="{39EF8818-6041-49A9-8F29-FB0B1BC767C2}" destId="{A904BFCC-302C-4EEA-B1DB-D6A94A0B51DC}" srcOrd="0" destOrd="0" presId="urn:microsoft.com/office/officeart/2005/8/layout/radial5"/>
    <dgm:cxn modelId="{C1CEA3AD-D593-4D8A-B759-F7C209653A44}" type="presOf" srcId="{4DE85E9A-40AF-4BAD-8306-5C0EA8B15230}" destId="{C1C3709F-022C-4F5F-AF59-D3822222DDC2}" srcOrd="0" destOrd="0" presId="urn:microsoft.com/office/officeart/2005/8/layout/radial5"/>
    <dgm:cxn modelId="{7C2998C3-7B73-4D1D-96E0-977737FBD8BD}" type="presOf" srcId="{5F3B567F-E824-48C6-840E-EDF37917E5D6}" destId="{4710FB9F-C7B8-489F-9E91-E419DEEAAD49}" srcOrd="0" destOrd="0" presId="urn:microsoft.com/office/officeart/2005/8/layout/radial5"/>
    <dgm:cxn modelId="{4F546FD6-215E-444A-B5E4-D0211102EB96}" type="presOf" srcId="{05D48E1F-B81B-4EB9-A6C7-75ACF4694E08}" destId="{DD203C21-BE3A-4854-B513-813214961889}" srcOrd="0" destOrd="0" presId="urn:microsoft.com/office/officeart/2005/8/layout/radial5"/>
    <dgm:cxn modelId="{9E9D90F7-2EED-4437-A54B-961F8A9ECC18}" type="presOf" srcId="{8F2C6228-1CE3-4244-9415-BC52D410F7DA}" destId="{0B8D1F36-002F-48D3-8E37-37A8B51C300D}" srcOrd="0" destOrd="0" presId="urn:microsoft.com/office/officeart/2005/8/layout/radial5"/>
    <dgm:cxn modelId="{F0F6D5F6-E07D-435C-9061-698FAB2EE015}" type="presParOf" srcId="{A904BFCC-302C-4EEA-B1DB-D6A94A0B51DC}" destId="{410991AC-B16E-44A4-9A0B-5A9C2965485C}" srcOrd="0" destOrd="0" presId="urn:microsoft.com/office/officeart/2005/8/layout/radial5"/>
    <dgm:cxn modelId="{064B8B4D-D733-4A0B-B88C-49486C298028}" type="presParOf" srcId="{A904BFCC-302C-4EEA-B1DB-D6A94A0B51DC}" destId="{C1C3709F-022C-4F5F-AF59-D3822222DDC2}" srcOrd="1" destOrd="0" presId="urn:microsoft.com/office/officeart/2005/8/layout/radial5"/>
    <dgm:cxn modelId="{4654367D-C5B0-496C-9FCF-FA1460E7D537}" type="presParOf" srcId="{C1C3709F-022C-4F5F-AF59-D3822222DDC2}" destId="{54A17640-140E-4FC7-BDC8-77D5D9228094}" srcOrd="0" destOrd="0" presId="urn:microsoft.com/office/officeart/2005/8/layout/radial5"/>
    <dgm:cxn modelId="{E63A02FD-4871-463E-AA4E-FFB15EB9701C}" type="presParOf" srcId="{A904BFCC-302C-4EEA-B1DB-D6A94A0B51DC}" destId="{DD203C21-BE3A-4854-B513-813214961889}" srcOrd="2" destOrd="0" presId="urn:microsoft.com/office/officeart/2005/8/layout/radial5"/>
    <dgm:cxn modelId="{EBD4A2D3-4B4B-458F-8208-0FE28733DE00}" type="presParOf" srcId="{A904BFCC-302C-4EEA-B1DB-D6A94A0B51DC}" destId="{0B8D1F36-002F-48D3-8E37-37A8B51C300D}" srcOrd="3" destOrd="0" presId="urn:microsoft.com/office/officeart/2005/8/layout/radial5"/>
    <dgm:cxn modelId="{F9C5F091-6F79-44E7-BF95-8CE16D45368F}" type="presParOf" srcId="{0B8D1F36-002F-48D3-8E37-37A8B51C300D}" destId="{9DDA0DCB-84AC-46DF-BE98-CD8DC4981671}" srcOrd="0" destOrd="0" presId="urn:microsoft.com/office/officeart/2005/8/layout/radial5"/>
    <dgm:cxn modelId="{9AF36457-6AE4-40BE-B5C8-84B6A4D2FD87}" type="presParOf" srcId="{A904BFCC-302C-4EEA-B1DB-D6A94A0B51DC}" destId="{4710FB9F-C7B8-489F-9E91-E419DEEAAD49}" srcOrd="4" destOrd="0" presId="urn:microsoft.com/office/officeart/2005/8/layout/radial5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85AC2-A1F4-4D08-A963-ACD4ACDB62ED}">
      <dsp:nvSpPr>
        <dsp:cNvPr id="0" name=""/>
        <dsp:cNvSpPr/>
      </dsp:nvSpPr>
      <dsp:spPr>
        <a:xfrm>
          <a:off x="7143" y="202519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>
              <a:latin typeface="Cambria" panose="02040503050406030204" pitchFamily="18" charset="0"/>
            </a:rPr>
            <a:t>Take heed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>
              <a:latin typeface="Cambria" panose="02040503050406030204" pitchFamily="18" charset="0"/>
            </a:rPr>
            <a:t>to yourself</a:t>
          </a:r>
          <a:endParaRPr lang="en-US" sz="3000" kern="1200" dirty="0">
            <a:latin typeface="Cambria" panose="02040503050406030204" pitchFamily="18" charset="0"/>
          </a:endParaRPr>
        </a:p>
      </dsp:txBody>
      <dsp:txXfrm>
        <a:off x="44665" y="240041"/>
        <a:ext cx="2060143" cy="1206068"/>
      </dsp:txXfrm>
    </dsp:sp>
    <dsp:sp modelId="{7028AA39-6E95-4631-838A-BF661B0EE965}">
      <dsp:nvSpPr>
        <dsp:cNvPr id="0" name=""/>
        <dsp:cNvSpPr/>
      </dsp:nvSpPr>
      <dsp:spPr>
        <a:xfrm>
          <a:off x="2355850" y="578312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2355850" y="684217"/>
        <a:ext cx="316861" cy="317716"/>
      </dsp:txXfrm>
    </dsp:sp>
    <dsp:sp modelId="{A714FB58-3844-4139-AB73-87D949BD3777}">
      <dsp:nvSpPr>
        <dsp:cNvPr id="0" name=""/>
        <dsp:cNvSpPr/>
      </dsp:nvSpPr>
      <dsp:spPr>
        <a:xfrm>
          <a:off x="2996406" y="202519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 dirty="0">
              <a:latin typeface="Cambria" panose="02040503050406030204" pitchFamily="18" charset="0"/>
            </a:rPr>
            <a:t>Save yourself</a:t>
          </a:r>
          <a:endParaRPr lang="en-US" sz="3000" kern="1200" dirty="0">
            <a:latin typeface="Cambria" panose="02040503050406030204" pitchFamily="18" charset="0"/>
          </a:endParaRPr>
        </a:p>
      </dsp:txBody>
      <dsp:txXfrm>
        <a:off x="3033928" y="240041"/>
        <a:ext cx="2060143" cy="1206068"/>
      </dsp:txXfrm>
    </dsp:sp>
    <dsp:sp modelId="{C49DE3E2-3431-45F0-9AC1-2EB955073E7E}">
      <dsp:nvSpPr>
        <dsp:cNvPr id="0" name=""/>
        <dsp:cNvSpPr/>
      </dsp:nvSpPr>
      <dsp:spPr>
        <a:xfrm>
          <a:off x="5345112" y="578312"/>
          <a:ext cx="452659" cy="529526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5345112" y="684217"/>
        <a:ext cx="316861" cy="317716"/>
      </dsp:txXfrm>
    </dsp:sp>
    <dsp:sp modelId="{0A4F4124-5875-4011-A152-1D624446403E}">
      <dsp:nvSpPr>
        <dsp:cNvPr id="0" name=""/>
        <dsp:cNvSpPr/>
      </dsp:nvSpPr>
      <dsp:spPr>
        <a:xfrm>
          <a:off x="5985668" y="202519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>
              <a:latin typeface="Cambria" panose="02040503050406030204" pitchFamily="18" charset="0"/>
            </a:rPr>
            <a:t>Save those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3000" kern="1200">
              <a:latin typeface="Cambria" panose="02040503050406030204" pitchFamily="18" charset="0"/>
            </a:rPr>
            <a:t>who hear</a:t>
          </a:r>
          <a:endParaRPr lang="en-US" sz="3000" kern="1200" dirty="0">
            <a:latin typeface="Cambria" panose="02040503050406030204" pitchFamily="18" charset="0"/>
          </a:endParaRPr>
        </a:p>
      </dsp:txBody>
      <dsp:txXfrm>
        <a:off x="6023190" y="240041"/>
        <a:ext cx="2060143" cy="12060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85AC2-A1F4-4D08-A963-ACD4ACDB62ED}">
      <dsp:nvSpPr>
        <dsp:cNvPr id="0" name=""/>
        <dsp:cNvSpPr/>
      </dsp:nvSpPr>
      <dsp:spPr>
        <a:xfrm>
          <a:off x="7143" y="110796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Cambria" panose="02040503050406030204" pitchFamily="18" charset="0"/>
            </a:rPr>
            <a:t>What you have </a:t>
          </a:r>
          <a:r>
            <a:rPr lang="en-US" sz="2700" u="sng" kern="1200" dirty="0">
              <a:latin typeface="Cambria" panose="02040503050406030204" pitchFamily="18" charset="0"/>
            </a:rPr>
            <a:t>heard</a:t>
          </a:r>
        </a:p>
      </dsp:txBody>
      <dsp:txXfrm>
        <a:off x="44665" y="148318"/>
        <a:ext cx="2060143" cy="1206068"/>
      </dsp:txXfrm>
    </dsp:sp>
    <dsp:sp modelId="{7028AA39-6E95-4631-838A-BF661B0EE965}">
      <dsp:nvSpPr>
        <dsp:cNvPr id="0" name=""/>
        <dsp:cNvSpPr/>
      </dsp:nvSpPr>
      <dsp:spPr>
        <a:xfrm>
          <a:off x="2355850" y="486589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355850" y="592494"/>
        <a:ext cx="316861" cy="317716"/>
      </dsp:txXfrm>
    </dsp:sp>
    <dsp:sp modelId="{A714FB58-3844-4139-AB73-87D949BD3777}">
      <dsp:nvSpPr>
        <dsp:cNvPr id="0" name=""/>
        <dsp:cNvSpPr/>
      </dsp:nvSpPr>
      <dsp:spPr>
        <a:xfrm>
          <a:off x="2996406" y="110796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700" kern="1200" dirty="0">
              <a:latin typeface="Cambria" panose="02040503050406030204" pitchFamily="18" charset="0"/>
            </a:rPr>
            <a:t>Commit to Faithful men</a:t>
          </a:r>
          <a:endParaRPr lang="en-US" sz="2700" kern="1200" dirty="0">
            <a:latin typeface="Cambria" panose="02040503050406030204" pitchFamily="18" charset="0"/>
          </a:endParaRPr>
        </a:p>
      </dsp:txBody>
      <dsp:txXfrm>
        <a:off x="3033928" y="148318"/>
        <a:ext cx="2060143" cy="1206068"/>
      </dsp:txXfrm>
    </dsp:sp>
    <dsp:sp modelId="{C49DE3E2-3431-45F0-9AC1-2EB955073E7E}">
      <dsp:nvSpPr>
        <dsp:cNvPr id="0" name=""/>
        <dsp:cNvSpPr/>
      </dsp:nvSpPr>
      <dsp:spPr>
        <a:xfrm>
          <a:off x="5345112" y="486589"/>
          <a:ext cx="452659" cy="52952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345112" y="592494"/>
        <a:ext cx="316861" cy="317716"/>
      </dsp:txXfrm>
    </dsp:sp>
    <dsp:sp modelId="{0A4F4124-5875-4011-A152-1D624446403E}">
      <dsp:nvSpPr>
        <dsp:cNvPr id="0" name=""/>
        <dsp:cNvSpPr/>
      </dsp:nvSpPr>
      <dsp:spPr>
        <a:xfrm>
          <a:off x="5985668" y="110796"/>
          <a:ext cx="2135187" cy="12811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700" kern="1200">
              <a:latin typeface="Cambria" panose="02040503050406030204" pitchFamily="18" charset="0"/>
            </a:rPr>
            <a:t>Able to teach others</a:t>
          </a:r>
          <a:endParaRPr lang="en-US" sz="2700" kern="1200" dirty="0">
            <a:latin typeface="Cambria" panose="02040503050406030204" pitchFamily="18" charset="0"/>
          </a:endParaRPr>
        </a:p>
      </dsp:txBody>
      <dsp:txXfrm>
        <a:off x="6023190" y="148318"/>
        <a:ext cx="2060143" cy="1206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1E0F6-CF0E-4D8F-9ECB-5267DE11157C}">
      <dsp:nvSpPr>
        <dsp:cNvPr id="0" name=""/>
        <dsp:cNvSpPr/>
      </dsp:nvSpPr>
      <dsp:spPr>
        <a:xfrm>
          <a:off x="2691" y="0"/>
          <a:ext cx="2395515" cy="8085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Christ</a:t>
          </a:r>
        </a:p>
      </dsp:txBody>
      <dsp:txXfrm>
        <a:off x="406974" y="0"/>
        <a:ext cx="1586949" cy="808566"/>
      </dsp:txXfrm>
    </dsp:sp>
    <dsp:sp modelId="{E474B502-D990-4A2F-88F3-C2F9CC9B2F7C}">
      <dsp:nvSpPr>
        <dsp:cNvPr id="0" name=""/>
        <dsp:cNvSpPr/>
      </dsp:nvSpPr>
      <dsp:spPr>
        <a:xfrm>
          <a:off x="2158655" y="0"/>
          <a:ext cx="2395515" cy="8085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Paul</a:t>
          </a:r>
        </a:p>
      </dsp:txBody>
      <dsp:txXfrm>
        <a:off x="2562938" y="0"/>
        <a:ext cx="1586949" cy="808566"/>
      </dsp:txXfrm>
    </dsp:sp>
    <dsp:sp modelId="{008C421A-666F-4EDD-89BF-2D4F20ED7FCE}">
      <dsp:nvSpPr>
        <dsp:cNvPr id="0" name=""/>
        <dsp:cNvSpPr/>
      </dsp:nvSpPr>
      <dsp:spPr>
        <a:xfrm>
          <a:off x="4314620" y="0"/>
          <a:ext cx="2395515" cy="8085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Timothy</a:t>
          </a:r>
        </a:p>
      </dsp:txBody>
      <dsp:txXfrm>
        <a:off x="4718903" y="0"/>
        <a:ext cx="1586949" cy="808566"/>
      </dsp:txXfrm>
    </dsp:sp>
    <dsp:sp modelId="{60BD741E-32E5-4D57-A9F5-8F0466B723D6}">
      <dsp:nvSpPr>
        <dsp:cNvPr id="0" name=""/>
        <dsp:cNvSpPr/>
      </dsp:nvSpPr>
      <dsp:spPr>
        <a:xfrm>
          <a:off x="6470584" y="0"/>
          <a:ext cx="2395515" cy="8085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Faithful Men</a:t>
          </a:r>
        </a:p>
      </dsp:txBody>
      <dsp:txXfrm>
        <a:off x="6874867" y="0"/>
        <a:ext cx="1586949" cy="808566"/>
      </dsp:txXfrm>
    </dsp:sp>
    <dsp:sp modelId="{946699A2-493B-4FBC-A658-C522C31C0A39}">
      <dsp:nvSpPr>
        <dsp:cNvPr id="0" name=""/>
        <dsp:cNvSpPr/>
      </dsp:nvSpPr>
      <dsp:spPr>
        <a:xfrm>
          <a:off x="8626548" y="0"/>
          <a:ext cx="2395515" cy="8085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Cambria" panose="02040503050406030204" pitchFamily="18" charset="0"/>
            </a:rPr>
            <a:t>Others</a:t>
          </a:r>
        </a:p>
      </dsp:txBody>
      <dsp:txXfrm>
        <a:off x="9030831" y="0"/>
        <a:ext cx="1586949" cy="808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991AC-B16E-44A4-9A0B-5A9C2965485C}">
      <dsp:nvSpPr>
        <dsp:cNvPr id="0" name=""/>
        <dsp:cNvSpPr/>
      </dsp:nvSpPr>
      <dsp:spPr>
        <a:xfrm>
          <a:off x="4405897" y="2570555"/>
          <a:ext cx="1738039" cy="16563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srgbClr val="FFFF00"/>
              </a:solidFill>
              <a:latin typeface="Cambria" panose="02040503050406030204" pitchFamily="18" charset="0"/>
            </a:rPr>
            <a:t>Soldier</a:t>
          </a:r>
        </a:p>
      </dsp:txBody>
      <dsp:txXfrm>
        <a:off x="4660427" y="2813123"/>
        <a:ext cx="1228979" cy="1171224"/>
      </dsp:txXfrm>
    </dsp:sp>
    <dsp:sp modelId="{C1C3709F-022C-4F5F-AF59-D3822222DDC2}">
      <dsp:nvSpPr>
        <dsp:cNvPr id="0" name=""/>
        <dsp:cNvSpPr/>
      </dsp:nvSpPr>
      <dsp:spPr>
        <a:xfrm rot="16200000">
          <a:off x="5064390" y="1878884"/>
          <a:ext cx="421054" cy="61273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rgbClr val="FFFF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5127548" y="2064588"/>
        <a:ext cx="294738" cy="367640"/>
      </dsp:txXfrm>
    </dsp:sp>
    <dsp:sp modelId="{DD203C21-BE3A-4854-B513-813214961889}">
      <dsp:nvSpPr>
        <dsp:cNvPr id="0" name=""/>
        <dsp:cNvSpPr/>
      </dsp:nvSpPr>
      <dsp:spPr>
        <a:xfrm>
          <a:off x="4373839" y="-26042"/>
          <a:ext cx="1802155" cy="1802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Difficulty &amp;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Suffering</a:t>
          </a:r>
        </a:p>
      </dsp:txBody>
      <dsp:txXfrm>
        <a:off x="4637758" y="237877"/>
        <a:ext cx="1274317" cy="1274317"/>
      </dsp:txXfrm>
    </dsp:sp>
    <dsp:sp modelId="{5D37BC3F-DF80-4FC3-95B0-E1286DB3AFA9}">
      <dsp:nvSpPr>
        <dsp:cNvPr id="0" name=""/>
        <dsp:cNvSpPr/>
      </dsp:nvSpPr>
      <dsp:spPr>
        <a:xfrm>
          <a:off x="6309729" y="3092369"/>
          <a:ext cx="399409" cy="61273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6309729" y="3214915"/>
        <a:ext cx="279586" cy="367640"/>
      </dsp:txXfrm>
    </dsp:sp>
    <dsp:sp modelId="{BDD6DDE4-C268-4BD3-BCD5-6D88D31DC742}">
      <dsp:nvSpPr>
        <dsp:cNvPr id="0" name=""/>
        <dsp:cNvSpPr/>
      </dsp:nvSpPr>
      <dsp:spPr>
        <a:xfrm>
          <a:off x="6897540" y="2497658"/>
          <a:ext cx="1802155" cy="180215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Active Service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Not Part time</a:t>
          </a:r>
        </a:p>
      </dsp:txBody>
      <dsp:txXfrm>
        <a:off x="7161459" y="2761577"/>
        <a:ext cx="1274317" cy="1274317"/>
      </dsp:txXfrm>
    </dsp:sp>
    <dsp:sp modelId="{CB80A1E4-D1AC-484D-9EE9-4201DDD60961}">
      <dsp:nvSpPr>
        <dsp:cNvPr id="0" name=""/>
        <dsp:cNvSpPr/>
      </dsp:nvSpPr>
      <dsp:spPr>
        <a:xfrm rot="5400000">
          <a:off x="5080429" y="4276500"/>
          <a:ext cx="388976" cy="61273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5138776" y="4340700"/>
        <a:ext cx="272283" cy="367640"/>
      </dsp:txXfrm>
    </dsp:sp>
    <dsp:sp modelId="{56CA5999-2395-4BFD-B7E6-1A8095FDC8A4}">
      <dsp:nvSpPr>
        <dsp:cNvPr id="0" name=""/>
        <dsp:cNvSpPr/>
      </dsp:nvSpPr>
      <dsp:spPr>
        <a:xfrm>
          <a:off x="4327983" y="4960834"/>
          <a:ext cx="1893867" cy="192320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Avoids Entanglement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Focused</a:t>
          </a:r>
        </a:p>
      </dsp:txBody>
      <dsp:txXfrm>
        <a:off x="4605333" y="5242481"/>
        <a:ext cx="1339167" cy="1359912"/>
      </dsp:txXfrm>
    </dsp:sp>
    <dsp:sp modelId="{0B8D1F36-002F-48D3-8E37-37A8B51C300D}">
      <dsp:nvSpPr>
        <dsp:cNvPr id="0" name=""/>
        <dsp:cNvSpPr/>
      </dsp:nvSpPr>
      <dsp:spPr>
        <a:xfrm rot="10800000">
          <a:off x="3911398" y="3092369"/>
          <a:ext cx="349446" cy="61273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 rot="10800000">
        <a:off x="4016232" y="3214915"/>
        <a:ext cx="244612" cy="367640"/>
      </dsp:txXfrm>
    </dsp:sp>
    <dsp:sp modelId="{4710FB9F-C7B8-489F-9E91-E419DEEAAD49}">
      <dsp:nvSpPr>
        <dsp:cNvPr id="0" name=""/>
        <dsp:cNvSpPr/>
      </dsp:nvSpPr>
      <dsp:spPr>
        <a:xfrm>
          <a:off x="1755868" y="2435844"/>
          <a:ext cx="1990696" cy="192578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Please Commanding Officer</a:t>
          </a:r>
        </a:p>
      </dsp:txBody>
      <dsp:txXfrm>
        <a:off x="2047399" y="2717868"/>
        <a:ext cx="1407634" cy="13617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991AC-B16E-44A4-9A0B-5A9C2965485C}">
      <dsp:nvSpPr>
        <dsp:cNvPr id="0" name=""/>
        <dsp:cNvSpPr/>
      </dsp:nvSpPr>
      <dsp:spPr>
        <a:xfrm>
          <a:off x="332512" y="2822799"/>
          <a:ext cx="2432505" cy="23181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srgbClr val="FFFF00"/>
              </a:solidFill>
              <a:latin typeface="Cambria" panose="02040503050406030204" pitchFamily="18" charset="0"/>
            </a:rPr>
            <a:t>Athlete</a:t>
          </a:r>
        </a:p>
      </dsp:txBody>
      <dsp:txXfrm>
        <a:off x="688744" y="3162290"/>
        <a:ext cx="1720041" cy="1639208"/>
      </dsp:txXfrm>
    </dsp:sp>
    <dsp:sp modelId="{5D37BC3F-DF80-4FC3-95B0-E1286DB3AFA9}">
      <dsp:nvSpPr>
        <dsp:cNvPr id="0" name=""/>
        <dsp:cNvSpPr/>
      </dsp:nvSpPr>
      <dsp:spPr>
        <a:xfrm rot="16200000">
          <a:off x="1350158" y="2098830"/>
          <a:ext cx="397213" cy="720962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1409740" y="2302604"/>
        <a:ext cx="278049" cy="432578"/>
      </dsp:txXfrm>
    </dsp:sp>
    <dsp:sp modelId="{BDD6DDE4-C268-4BD3-BCD5-6D88D31DC742}">
      <dsp:nvSpPr>
        <dsp:cNvPr id="0" name=""/>
        <dsp:cNvSpPr/>
      </dsp:nvSpPr>
      <dsp:spPr>
        <a:xfrm>
          <a:off x="488526" y="-47137"/>
          <a:ext cx="2120477" cy="21204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competes according to the rules</a:t>
          </a:r>
        </a:p>
      </dsp:txBody>
      <dsp:txXfrm>
        <a:off x="799063" y="263400"/>
        <a:ext cx="1499403" cy="14994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83CDC-3098-4874-BCB8-404B02D5C43C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Cambria" panose="02040503050406030204" pitchFamily="18" charset="0"/>
            </a:rPr>
            <a:t>Cant even get in the game if you haven’t obeyed the rules</a:t>
          </a:r>
        </a:p>
      </dsp:txBody>
      <dsp:txXfrm rot="5400000">
        <a:off x="-1" y="1"/>
        <a:ext cx="4064000" cy="2032000"/>
      </dsp:txXfrm>
    </dsp:sp>
    <dsp:sp modelId="{41C96633-0045-4EDC-8BEA-55DB7BA04D52}">
      <dsp:nvSpPr>
        <dsp:cNvPr id="0" name=""/>
        <dsp:cNvSpPr/>
      </dsp:nvSpPr>
      <dsp:spPr>
        <a:xfrm>
          <a:off x="4064000" y="0"/>
          <a:ext cx="4064000" cy="270933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Cambria" panose="02040503050406030204" pitchFamily="18" charset="0"/>
            </a:rPr>
            <a:t>If not training like athletes are required then you are not competing</a:t>
          </a:r>
        </a:p>
      </dsp:txBody>
      <dsp:txXfrm>
        <a:off x="4064000" y="0"/>
        <a:ext cx="4064000" cy="2032000"/>
      </dsp:txXfrm>
    </dsp:sp>
    <dsp:sp modelId="{8AABC4B7-95B7-4FB1-AAD9-82240806B872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ambria" panose="02040503050406030204" pitchFamily="18" charset="0"/>
            </a:rPr>
            <a:t>When in the game you must follow all the rules. No one is above the rules.</a:t>
          </a:r>
        </a:p>
      </dsp:txBody>
      <dsp:txXfrm rot="10800000">
        <a:off x="0" y="3386666"/>
        <a:ext cx="4064000" cy="2032000"/>
      </dsp:txXfrm>
    </dsp:sp>
    <dsp:sp modelId="{5B5F4BD0-39EE-4FEE-96E6-7BCFD43CB1FF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rgbClr val="FFFF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Cambria" panose="02040503050406030204" pitchFamily="18" charset="0"/>
            </a:rPr>
            <a:t>Diligent efforts are required of all who would be strong in Christ</a:t>
          </a:r>
        </a:p>
      </dsp:txBody>
      <dsp:txXfrm rot="-5400000">
        <a:off x="4063999" y="3386666"/>
        <a:ext cx="4064000" cy="2032000"/>
      </dsp:txXfrm>
    </dsp:sp>
    <dsp:sp modelId="{FA343DEE-E571-474C-8759-1EA17D0622C3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solidFill>
            <a:srgbClr val="FFFF00"/>
          </a:solidFill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1" kern="1200" dirty="0">
              <a:latin typeface="Cambria" panose="02040503050406030204" pitchFamily="18" charset="0"/>
            </a:rPr>
            <a:t>Athlete</a:t>
          </a:r>
        </a:p>
      </dsp:txBody>
      <dsp:txXfrm>
        <a:off x="2910928" y="2098129"/>
        <a:ext cx="2306142" cy="12224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83CDC-3098-4874-BCB8-404B02D5C43C}">
      <dsp:nvSpPr>
        <dsp:cNvPr id="0" name=""/>
        <dsp:cNvSpPr/>
      </dsp:nvSpPr>
      <dsp:spPr>
        <a:xfrm rot="16200000">
          <a:off x="677333" y="-677333"/>
          <a:ext cx="2709333" cy="4064000"/>
        </a:xfrm>
        <a:prstGeom prst="round1Rect">
          <a:avLst/>
        </a:prstGeom>
        <a:solidFill>
          <a:schemeClr val="bg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>
              <a:solidFill>
                <a:schemeClr val="tx1"/>
              </a:solidFill>
              <a:latin typeface="Cambria" panose="02040503050406030204" pitchFamily="18" charset="0"/>
            </a:rPr>
            <a:t>Who benefits from the hard work?</a:t>
          </a:r>
          <a:endParaRPr lang="en-US" sz="320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 rot="5400000">
        <a:off x="-1" y="1"/>
        <a:ext cx="4064000" cy="2032000"/>
      </dsp:txXfrm>
    </dsp:sp>
    <dsp:sp modelId="{41C96633-0045-4EDC-8BEA-55DB7BA04D52}">
      <dsp:nvSpPr>
        <dsp:cNvPr id="0" name=""/>
        <dsp:cNvSpPr/>
      </dsp:nvSpPr>
      <dsp:spPr>
        <a:xfrm>
          <a:off x="3968455" y="13655"/>
          <a:ext cx="4064000" cy="270933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bg1"/>
              </a:solidFill>
              <a:latin typeface="Cambria" panose="02040503050406030204" pitchFamily="18" charset="0"/>
            </a:rPr>
            <a:t>Who benefits first from the personal progress?</a:t>
          </a:r>
        </a:p>
      </dsp:txBody>
      <dsp:txXfrm>
        <a:off x="3968455" y="13655"/>
        <a:ext cx="4064000" cy="2032000"/>
      </dsp:txXfrm>
    </dsp:sp>
    <dsp:sp modelId="{8AABC4B7-95B7-4FB1-AAD9-82240806B872}">
      <dsp:nvSpPr>
        <dsp:cNvPr id="0" name=""/>
        <dsp:cNvSpPr/>
      </dsp:nvSpPr>
      <dsp:spPr>
        <a:xfrm rot="10800000">
          <a:off x="0" y="2709333"/>
          <a:ext cx="4064000" cy="2709333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Cambria" panose="02040503050406030204" pitchFamily="18" charset="0"/>
            </a:rPr>
            <a:t>What is the “crop” of the evangelist farmer? Money?</a:t>
          </a:r>
        </a:p>
      </dsp:txBody>
      <dsp:txXfrm rot="10800000">
        <a:off x="0" y="3386666"/>
        <a:ext cx="4064000" cy="2032000"/>
      </dsp:txXfrm>
    </dsp:sp>
    <dsp:sp modelId="{5B5F4BD0-39EE-4FEE-96E6-7BCFD43CB1FF}">
      <dsp:nvSpPr>
        <dsp:cNvPr id="0" name=""/>
        <dsp:cNvSpPr/>
      </dsp:nvSpPr>
      <dsp:spPr>
        <a:xfrm rot="5400000">
          <a:off x="4741333" y="2032000"/>
          <a:ext cx="2709333" cy="4064000"/>
        </a:xfrm>
        <a:prstGeom prst="round1Rect">
          <a:avLst/>
        </a:prstGeom>
        <a:solidFill>
          <a:schemeClr val="bg1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schemeClr val="tx1"/>
              </a:solidFill>
              <a:latin typeface="Cambria" panose="02040503050406030204" pitchFamily="18" charset="0"/>
            </a:rPr>
            <a:t>Timothy saves himself and those that hear him </a:t>
          </a:r>
        </a:p>
      </dsp:txBody>
      <dsp:txXfrm rot="-5400000">
        <a:off x="4063999" y="3386666"/>
        <a:ext cx="4064000" cy="2032000"/>
      </dsp:txXfrm>
    </dsp:sp>
    <dsp:sp modelId="{FA343DEE-E571-474C-8759-1EA17D0622C3}">
      <dsp:nvSpPr>
        <dsp:cNvPr id="0" name=""/>
        <dsp:cNvSpPr/>
      </dsp:nvSpPr>
      <dsp:spPr>
        <a:xfrm>
          <a:off x="2844799" y="2032000"/>
          <a:ext cx="2438400" cy="1354666"/>
        </a:xfrm>
        <a:prstGeom prst="roundRect">
          <a:avLst/>
        </a:prstGeom>
        <a:solidFill>
          <a:srgbClr val="FFFF00"/>
        </a:solidFill>
        <a:ln>
          <a:solidFill>
            <a:schemeClr val="tx1"/>
          </a:solidFill>
        </a:ln>
        <a:effectLst/>
        <a:sp3d z="5715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i="1" kern="1200" dirty="0">
              <a:latin typeface="Cambria" panose="02040503050406030204" pitchFamily="18" charset="0"/>
            </a:rPr>
            <a:t>Farmer</a:t>
          </a:r>
        </a:p>
      </dsp:txBody>
      <dsp:txXfrm>
        <a:off x="2910928" y="2098129"/>
        <a:ext cx="2306142" cy="12224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991AC-B16E-44A4-9A0B-5A9C2965485C}">
      <dsp:nvSpPr>
        <dsp:cNvPr id="0" name=""/>
        <dsp:cNvSpPr/>
      </dsp:nvSpPr>
      <dsp:spPr>
        <a:xfrm>
          <a:off x="270988" y="2561744"/>
          <a:ext cx="1826688" cy="174084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1" kern="1200" dirty="0">
              <a:solidFill>
                <a:srgbClr val="FFFF00"/>
              </a:solidFill>
              <a:latin typeface="Cambria" panose="02040503050406030204" pitchFamily="18" charset="0"/>
            </a:rPr>
            <a:t>Farmer</a:t>
          </a:r>
        </a:p>
      </dsp:txBody>
      <dsp:txXfrm>
        <a:off x="538500" y="2816685"/>
        <a:ext cx="1291664" cy="1230961"/>
      </dsp:txXfrm>
    </dsp:sp>
    <dsp:sp modelId="{C1C3709F-022C-4F5F-AF59-D3822222DDC2}">
      <dsp:nvSpPr>
        <dsp:cNvPr id="0" name=""/>
        <dsp:cNvSpPr/>
      </dsp:nvSpPr>
      <dsp:spPr>
        <a:xfrm rot="16200000">
          <a:off x="1003186" y="1923881"/>
          <a:ext cx="362292" cy="612661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solidFill>
            <a:srgbClr val="FFFF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1057530" y="2100757"/>
        <a:ext cx="253604" cy="367597"/>
      </dsp:txXfrm>
    </dsp:sp>
    <dsp:sp modelId="{DD203C21-BE3A-4854-B513-813214961889}">
      <dsp:nvSpPr>
        <dsp:cNvPr id="0" name=""/>
        <dsp:cNvSpPr/>
      </dsp:nvSpPr>
      <dsp:spPr>
        <a:xfrm>
          <a:off x="113068" y="-60051"/>
          <a:ext cx="2142529" cy="19382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Hard Working (Theme of Discipline)</a:t>
          </a:r>
        </a:p>
      </dsp:txBody>
      <dsp:txXfrm>
        <a:off x="426834" y="223795"/>
        <a:ext cx="1514997" cy="1370533"/>
      </dsp:txXfrm>
    </dsp:sp>
    <dsp:sp modelId="{0B8D1F36-002F-48D3-8E37-37A8B51C300D}">
      <dsp:nvSpPr>
        <dsp:cNvPr id="0" name=""/>
        <dsp:cNvSpPr/>
      </dsp:nvSpPr>
      <dsp:spPr>
        <a:xfrm rot="5400000">
          <a:off x="1001508" y="4330860"/>
          <a:ext cx="365649" cy="612661"/>
        </a:xfrm>
        <a:prstGeom prst="rightArrow">
          <a:avLst>
            <a:gd name="adj1" fmla="val 60000"/>
            <a:gd name="adj2" fmla="val 50000"/>
          </a:avLst>
        </a:prstGeom>
        <a:solidFill>
          <a:srgbClr val="FFFF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latin typeface="Cambria" panose="02040503050406030204" pitchFamily="18" charset="0"/>
          </a:endParaRPr>
        </a:p>
      </dsp:txBody>
      <dsp:txXfrm>
        <a:off x="1056356" y="4398545"/>
        <a:ext cx="255954" cy="367597"/>
      </dsp:txXfrm>
    </dsp:sp>
    <dsp:sp modelId="{4710FB9F-C7B8-489F-9E91-E419DEEAAD49}">
      <dsp:nvSpPr>
        <dsp:cNvPr id="0" name=""/>
        <dsp:cNvSpPr/>
      </dsp:nvSpPr>
      <dsp:spPr>
        <a:xfrm>
          <a:off x="189101" y="4992492"/>
          <a:ext cx="1990463" cy="192555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mbria" panose="02040503050406030204" pitchFamily="18" charset="0"/>
            </a:rPr>
            <a:t>first to receive his share of the crops</a:t>
          </a:r>
        </a:p>
      </dsp:txBody>
      <dsp:txXfrm>
        <a:off x="480598" y="5274483"/>
        <a:ext cx="1407469" cy="1361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24E76-24B4-4C20-9565-F7FC49915116}" type="datetimeFigureOut">
              <a:rPr lang="en-US" smtClean="0"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CD8FA-DF0A-4940-9BCD-6F6F424C10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99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66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FC8DFEF-1FF2-4769-B984-3B5D1F46DFDA}" type="slidenum">
              <a:rPr kumimoji="0" 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6678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494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67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75500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4943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BE254-1FF5-4D4A-A880-50DB1EFDB8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7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8510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4657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5114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2859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42437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9647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7495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621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929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39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89253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7970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879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BE254-1FF5-4D4A-A880-50DB1EFDB8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723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BE254-1FF5-4D4A-A880-50DB1EFDB8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6169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5BE254-1FF5-4D4A-A880-50DB1EFDB8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9960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1085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210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8310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38160" indent="-283908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35631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589883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44135" indent="-227126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498388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52640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06892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61145" indent="-22712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50AA38-7FDE-450C-90AA-D2B1E36FF9A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070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355-5741-49B8-AC2B-9B4B36FF73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63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7FD4-3904-4188-887F-9139792B40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280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23A4-2883-4C08-8364-B9E955855D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571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E747295-FAD6-4793-980D-42827B62F384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8FDAE45E-C03B-4C58-92E3-EAB3C4785893}"/>
              </a:ext>
            </a:extLst>
          </p:cNvPr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D6257AB7-8806-4775-9713-C6288B6DFCAB}"/>
              </a:ext>
            </a:extLst>
          </p:cNvPr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A393F191-6870-488B-AF0C-ECEAA91A2A2F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894449F1-3364-4F1B-8400-F873CCE10899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CAD0AF2B-AED9-431B-BC4B-0E7D4FF6A49D}"/>
              </a:ext>
            </a:extLst>
          </p:cNvPr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EA53D7BF-EA21-46A1-B4B0-026AE1A6E30E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F4CA6A8A-DCB2-41B1-B9AA-7498103B235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97AE7F1E-F515-421A-BF80-8E9D50BFF090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788F2A01-925D-46A5-A30E-66E1DDED1DB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BDF55EE9-F482-41E9-BB5A-90EEA6C05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B718133C-A118-451F-899A-D880A711811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7C60D6D0-C282-4353-AE06-9CC4C2FA5DB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45B6AC6D-7CD3-4C42-A20F-9A6C85DB83E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 algn="r">
              <a:defRPr/>
            </a:lvl1pPr>
          </a:lstStyle>
          <a:p>
            <a:fld id="{67834433-ACA5-4CA5-8954-79D4FC8AC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9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86DC-021C-47EE-9C20-1FA10813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5FB55-B2D4-4169-A0F1-E14A46340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A6C41-F9E3-43B8-B6EE-F5104144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305A9-62B5-47E6-800F-E4F775DF1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3FE39-E657-432B-833C-16EF428E9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531A1-3982-4538-83D7-4301846F90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904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49224-2E69-4782-A08E-A42BC932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557368-E8F2-4456-982C-5101CCC92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77040-AF5A-4D2E-8CAC-FC8789954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CE2B5-BD4B-4277-8DF8-6A2C154D0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2EBD-734B-40E3-8F74-5C1AD8244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5745-E441-42C0-9B1A-3C352BA949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3462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7C0A6-4690-4A4F-83A4-FE1E80DA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F0555-C5D2-47D0-9C62-87A74CA032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3716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CFE243-1B24-4D93-B171-B3E8BB499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3716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E6ADE-3A52-48AB-8A00-1688E289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1D2F8-372D-458E-A855-78E9E0FB5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69DC1-65A6-4C92-B070-A2D03351F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A65568-4548-4528-8D1F-29CE5EEB2E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110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AAA3D-853E-4568-ABC0-2D41786FC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9C16C-B73B-42D7-B7E0-02863973F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C0D8C-818B-4B9B-9E5C-0166A81DE6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9ED0DF-909D-4B17-8D89-2D864908D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FCF8B3-9F4D-4D5F-9846-3AE5132B7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490068-7F66-49D9-AB9C-E2C03D205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D6A138-741E-4009-9658-4D4D97086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0BC19-3739-43FD-A39F-6E2F1EDBF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8DF15-86D5-4485-8601-B2CC3988CB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301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FE47B-E925-45E4-8D07-B33B4C99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494948-E2D3-4139-B441-5D51973E4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DA682-C7FB-4293-A23A-0273D3FF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F509A-6BFA-48D6-BD33-2661C8D0D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64579-C0F0-448B-BF45-24EE9F0D95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33588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19D10-2459-49DB-B015-6438B21ED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21A69-706E-4DF6-B4DF-44786302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997BD8-CD48-46DD-9DD3-7F71ED37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64D94-6F02-473E-8A25-FA4004B1C5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808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4222-BE0A-49CD-8084-FD90AB83E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95890-298F-494D-AAB8-981C1597F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1E804A-496D-4D15-8A62-5041D2803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A99C9-E4FA-4F9A-A86B-1364EF0D2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7EBDD-8BE7-4CB4-9B23-B7D4F47C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5F5E9-41E1-4359-8187-50FB28C79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68047-14D7-431D-B82C-50D82E42EC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144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3170B-2889-475A-8203-6FAD2ABC89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819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F00A-1943-47FC-B4E6-485544201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C2DA35-C005-4D2C-B801-27CCCDDA4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F032D7-6596-427B-A2B2-70FD381F3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6FD9F-E1AD-49A6-B32F-35C413CE1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80664-47FC-49C8-8719-B7E6F3193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95A1DC-EA18-45B2-9BA6-880F0CB07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BC168-A3DB-4952-A678-80AE276C1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643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3739B-F56F-4AD1-8180-9D8850DD9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03D9B-CD5B-46E0-B769-7B0549FB5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71A3A-41A6-426D-B997-7755BE85C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EBBAB-3E84-48A5-9BF6-F6849F403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FCCCF-D0FC-47C1-8B26-96CC0ABAB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0E441-D97E-46C8-BC22-72BEA6B2DF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3326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120F59-CF7E-4429-8B16-E979D8941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762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4DFAF8-75D6-4B12-96F8-704B85559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762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6DE6B-2579-4673-B358-770428729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8CACD-7DB6-47E7-83AE-CE549D6F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C5253-3C33-408F-BFD2-070AA751E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017C5-365D-42A4-917A-4E48DFF2D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4545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3" name="Rectangle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2" name="Rectangle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Rectangle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435635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93546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8258673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175584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61680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17643526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86757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0822-0131-46A8-B26D-BF389AB10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943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3528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74705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656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385094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967-599C-495D-A776-B06DD8DA52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78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AD59-A2DC-44A3-9EB1-86D0B24913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71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0DF-682D-46DA-A9B6-9093D41B9F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3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9150-0693-44C0-A7F7-4E8E9E66AA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2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0302-4821-4CBC-955C-05D9D93098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2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825A-A978-4866-88D2-615D05EEC8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866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1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818E6-D8C9-483D-A5C0-9DA763A7B7F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481234" y="331787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b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0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>
            <a:extLst>
              <a:ext uri="{FF2B5EF4-FFF2-40B4-BE49-F238E27FC236}">
                <a16:creationId xmlns:a16="http://schemas.microsoft.com/office/drawing/2014/main" id="{5786F976-A4FB-4EB0-9DEF-A9E4DDCC5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"/>
            <a:ext cx="10363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DB03AF09-50F0-450D-8895-15839A23B9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716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70123C03-CB13-416C-8448-B43E245EA4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4858E90B-9CC4-444E-B99D-A9B8178DF3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739625E3-AB15-4D00-8F9B-A8FDD9D42C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" y="0"/>
            <a:ext cx="59055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95B3264A-2DD0-48AE-BE6E-752BAB66A5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9977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6FDD2F-2CB0-414F-A709-F9A7D80C34F8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82BFA-503C-4D81-9EFD-0190FB52C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</p:spTree>
    <p:extLst>
      <p:ext uri="{BB962C8B-B14F-4D97-AF65-F5344CB8AC3E}">
        <p14:creationId xmlns:p14="http://schemas.microsoft.com/office/powerpoint/2010/main" val="2598552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6" Type="http://schemas.openxmlformats.org/officeDocument/2006/relationships/diagramColors" Target="../diagrams/colors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							4/15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Paul’s Service as an Example					4/18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Paul’s “Charges” to Timothy						4/22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Personal Admonition: Purity					4/25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Personal Admonition: Development					4/29</a:t>
            </a:r>
          </a:p>
          <a:p>
            <a:pPr marL="0" indent="0">
              <a:buNone/>
            </a:pPr>
            <a:r>
              <a:rPr lang="en-US" dirty="0"/>
              <a:t>				Special Meeting Wednesday       May 2nd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Roles in the Church: Men &amp; Women				5/6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Roles in the Church: Old &amp; Young					5/9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Roles in the Church: Elders and Deacons				5/13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Lessons to Servants and Rich					5/16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Living in a World of Sinners						5/20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Dealing with Sinful Men in the church				5/23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Responsibility for Good Works					5/27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/>
              <a:t>Review								5/30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901700" y="2499247"/>
            <a:ext cx="8940800" cy="4699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7073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"/>
            <a:ext cx="12191999" cy="66979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Timothy 4:6-16</a:t>
            </a:r>
          </a:p>
          <a:p>
            <a:pPr marL="0" indent="0" algn="ctr">
              <a:buNone/>
            </a:pPr>
            <a:r>
              <a:rPr lang="en-US" sz="2400" dirty="0">
                <a:latin typeface="Cambria" panose="02040503050406030204" pitchFamily="18" charset="0"/>
              </a:rPr>
              <a:t>In pointing out these things to the brethren, you will be a good servant of Christ Jesus, </a:t>
            </a:r>
            <a:r>
              <a:rPr lang="en-US" sz="2400" i="1" dirty="0">
                <a:latin typeface="Cambria" panose="02040503050406030204" pitchFamily="18" charset="0"/>
              </a:rPr>
              <a:t>constantly</a:t>
            </a:r>
            <a:r>
              <a:rPr lang="en-US" sz="2400" dirty="0">
                <a:latin typeface="Cambria" panose="02040503050406030204" pitchFamily="18" charset="0"/>
              </a:rPr>
              <a:t> nourished on the words of the faith and of the sound doctrine which you have been following. </a:t>
            </a:r>
            <a:r>
              <a:rPr lang="en-US" sz="2400" baseline="30000" dirty="0">
                <a:latin typeface="Cambria" panose="02040503050406030204" pitchFamily="18" charset="0"/>
              </a:rPr>
              <a:t>7 </a:t>
            </a:r>
            <a:r>
              <a:rPr lang="en-US" sz="2400" dirty="0">
                <a:latin typeface="Cambria" panose="02040503050406030204" pitchFamily="18" charset="0"/>
              </a:rPr>
              <a:t>But have nothing to do with worldly fables fit only for old women. On the other hand, discipline (exercise –NKJV) yourself for the purpose of godliness; </a:t>
            </a:r>
            <a:r>
              <a:rPr lang="en-US" sz="2400" baseline="30000" dirty="0">
                <a:latin typeface="Cambria" panose="02040503050406030204" pitchFamily="18" charset="0"/>
              </a:rPr>
              <a:t>8 </a:t>
            </a:r>
            <a:r>
              <a:rPr lang="en-US" sz="2400" dirty="0">
                <a:latin typeface="Cambria" panose="02040503050406030204" pitchFamily="18" charset="0"/>
              </a:rPr>
              <a:t>for bodily discipline is only of little profit, but godliness is profitable for all things, since it holds promise for the present life and </a:t>
            </a:r>
            <a:r>
              <a:rPr lang="en-US" sz="2400" i="1" dirty="0">
                <a:latin typeface="Cambria" panose="02040503050406030204" pitchFamily="18" charset="0"/>
              </a:rPr>
              <a:t>also</a:t>
            </a:r>
            <a:r>
              <a:rPr lang="en-US" sz="2400" dirty="0">
                <a:latin typeface="Cambria" panose="02040503050406030204" pitchFamily="18" charset="0"/>
              </a:rPr>
              <a:t> for the </a:t>
            </a:r>
            <a:r>
              <a:rPr lang="en-US" sz="2400" i="1" dirty="0">
                <a:latin typeface="Cambria" panose="02040503050406030204" pitchFamily="18" charset="0"/>
              </a:rPr>
              <a:t>life</a:t>
            </a:r>
            <a:r>
              <a:rPr lang="en-US" sz="2400" dirty="0">
                <a:latin typeface="Cambria" panose="02040503050406030204" pitchFamily="18" charset="0"/>
              </a:rPr>
              <a:t> to come. </a:t>
            </a:r>
            <a:r>
              <a:rPr lang="en-US" sz="2400" baseline="30000" dirty="0">
                <a:latin typeface="Cambria" panose="02040503050406030204" pitchFamily="18" charset="0"/>
              </a:rPr>
              <a:t>9 </a:t>
            </a:r>
            <a:r>
              <a:rPr lang="en-US" sz="2400" dirty="0">
                <a:latin typeface="Cambria" panose="02040503050406030204" pitchFamily="18" charset="0"/>
              </a:rPr>
              <a:t>It is a trustworthy statement deserving full acceptance. </a:t>
            </a:r>
            <a:r>
              <a:rPr lang="en-US" sz="2400" baseline="30000" dirty="0">
                <a:latin typeface="Cambria" panose="02040503050406030204" pitchFamily="18" charset="0"/>
              </a:rPr>
              <a:t>10 </a:t>
            </a:r>
            <a:r>
              <a:rPr lang="en-US" sz="2400" dirty="0">
                <a:latin typeface="Cambria" panose="02040503050406030204" pitchFamily="18" charset="0"/>
              </a:rPr>
              <a:t>For it is for this we labor and strive, because we have fixed our hope on the living God, who is the Savior of all men, especially of believers. </a:t>
            </a:r>
            <a:r>
              <a:rPr lang="en-US" sz="2400" baseline="30000" dirty="0">
                <a:latin typeface="Cambria" panose="02040503050406030204" pitchFamily="18" charset="0"/>
              </a:rPr>
              <a:t>11 </a:t>
            </a:r>
            <a:r>
              <a:rPr lang="en-US" sz="2400" dirty="0">
                <a:latin typeface="Cambria" panose="02040503050406030204" pitchFamily="18" charset="0"/>
              </a:rPr>
              <a:t>Prescribe and teach these things. </a:t>
            </a:r>
            <a:r>
              <a:rPr lang="en-US" sz="2400" baseline="30000" dirty="0">
                <a:latin typeface="Cambria" panose="02040503050406030204" pitchFamily="18" charset="0"/>
              </a:rPr>
              <a:t>12 </a:t>
            </a:r>
            <a:r>
              <a:rPr lang="en-US" sz="2400" dirty="0">
                <a:latin typeface="Cambria" panose="02040503050406030204" pitchFamily="18" charset="0"/>
              </a:rPr>
              <a:t>Let no one look down on your youthfulness, but </a:t>
            </a:r>
            <a:r>
              <a:rPr lang="en-US" sz="2400" i="1" dirty="0">
                <a:latin typeface="Cambria" panose="02040503050406030204" pitchFamily="18" charset="0"/>
              </a:rPr>
              <a:t>rather</a:t>
            </a:r>
            <a:r>
              <a:rPr lang="en-US" sz="2400" dirty="0">
                <a:latin typeface="Cambria" panose="02040503050406030204" pitchFamily="18" charset="0"/>
              </a:rPr>
              <a:t> in speech, conduct, love, faith </a:t>
            </a:r>
            <a:r>
              <a:rPr lang="en-US" sz="2400" i="1" dirty="0">
                <a:latin typeface="Cambria" panose="02040503050406030204" pitchFamily="18" charset="0"/>
              </a:rPr>
              <a:t>and</a:t>
            </a:r>
            <a:r>
              <a:rPr lang="en-US" sz="2400" dirty="0">
                <a:latin typeface="Cambria" panose="02040503050406030204" pitchFamily="18" charset="0"/>
              </a:rPr>
              <a:t> purity, show yourself an example of those who believe. </a:t>
            </a:r>
            <a:r>
              <a:rPr lang="en-US" sz="2400" baseline="30000" dirty="0">
                <a:latin typeface="Cambria" panose="02040503050406030204" pitchFamily="18" charset="0"/>
              </a:rPr>
              <a:t>13 </a:t>
            </a:r>
            <a:r>
              <a:rPr lang="en-US" sz="2400" dirty="0">
                <a:latin typeface="Cambria" panose="02040503050406030204" pitchFamily="18" charset="0"/>
              </a:rPr>
              <a:t>Until I come, give attention to the </a:t>
            </a:r>
            <a:r>
              <a:rPr lang="en-US" sz="2400" i="1" dirty="0">
                <a:latin typeface="Cambria" panose="02040503050406030204" pitchFamily="18" charset="0"/>
              </a:rPr>
              <a:t>public</a:t>
            </a:r>
            <a:r>
              <a:rPr lang="en-US" sz="2400" dirty="0">
                <a:latin typeface="Cambria" panose="02040503050406030204" pitchFamily="18" charset="0"/>
              </a:rPr>
              <a:t> reading </a:t>
            </a:r>
            <a:r>
              <a:rPr lang="en-US" sz="2400" i="1" dirty="0">
                <a:latin typeface="Cambria" panose="02040503050406030204" pitchFamily="18" charset="0"/>
              </a:rPr>
              <a:t>of Scripture</a:t>
            </a:r>
            <a:r>
              <a:rPr lang="en-US" sz="2400" dirty="0">
                <a:latin typeface="Cambria" panose="02040503050406030204" pitchFamily="18" charset="0"/>
              </a:rPr>
              <a:t>, to exhortation and teaching. </a:t>
            </a:r>
            <a:r>
              <a:rPr lang="en-US" sz="2400" baseline="30000" dirty="0">
                <a:latin typeface="Cambria" panose="02040503050406030204" pitchFamily="18" charset="0"/>
              </a:rPr>
              <a:t>14 </a:t>
            </a:r>
            <a:r>
              <a:rPr lang="en-US" sz="2400" dirty="0">
                <a:latin typeface="Cambria" panose="02040503050406030204" pitchFamily="18" charset="0"/>
              </a:rPr>
              <a:t>Do not neglect the spiritual gift within you, which was bestowed on you through prophetic utterance with the laying on of hands by the presbytery. </a:t>
            </a:r>
            <a:r>
              <a:rPr lang="en-US" sz="2400" baseline="30000" dirty="0">
                <a:latin typeface="Cambria" panose="02040503050406030204" pitchFamily="18" charset="0"/>
              </a:rPr>
              <a:t>15 </a:t>
            </a:r>
            <a:r>
              <a:rPr lang="en-US" sz="2400" dirty="0">
                <a:latin typeface="Cambria" panose="02040503050406030204" pitchFamily="18" charset="0"/>
              </a:rPr>
              <a:t>Take pains with these things; be </a:t>
            </a:r>
            <a:r>
              <a:rPr lang="en-US" sz="2400" i="1" dirty="0">
                <a:latin typeface="Cambria" panose="02040503050406030204" pitchFamily="18" charset="0"/>
              </a:rPr>
              <a:t>absorbed</a:t>
            </a:r>
            <a:r>
              <a:rPr lang="en-US" sz="2400" dirty="0">
                <a:latin typeface="Cambria" panose="02040503050406030204" pitchFamily="18" charset="0"/>
              </a:rPr>
              <a:t> in them, so that your progress will be evident to all. </a:t>
            </a:r>
            <a:r>
              <a:rPr lang="en-US" sz="2400" baseline="30000" dirty="0">
                <a:latin typeface="Cambria" panose="02040503050406030204" pitchFamily="18" charset="0"/>
              </a:rPr>
              <a:t>16 </a:t>
            </a:r>
            <a:r>
              <a:rPr lang="en-US" sz="2400" dirty="0">
                <a:latin typeface="Cambria" panose="02040503050406030204" pitchFamily="18" charset="0"/>
              </a:rPr>
              <a:t>Pay close attention to yourself and to your teaching; persevere in these things, for as you do this you will ensure salvation both for yourself and for those who hear you.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B590692-168B-43D3-868E-BDC76C97F765}"/>
              </a:ext>
            </a:extLst>
          </p:cNvPr>
          <p:cNvSpPr/>
          <p:nvPr/>
        </p:nvSpPr>
        <p:spPr bwMode="auto">
          <a:xfrm>
            <a:off x="14888" y="42145"/>
            <a:ext cx="12191999" cy="472066"/>
          </a:xfrm>
          <a:prstGeom prst="wedgeRoundRectCallout">
            <a:avLst>
              <a:gd name="adj1" fmla="val 21049"/>
              <a:gd name="adj2" fmla="val -4647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What in the text indicates Timothy had to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exercise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himself toward godliness?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6294761-218A-4F9B-8B48-07B97992309F}"/>
              </a:ext>
            </a:extLst>
          </p:cNvPr>
          <p:cNvCxnSpPr>
            <a:cxnSpLocks/>
          </p:cNvCxnSpPr>
          <p:nvPr/>
        </p:nvCxnSpPr>
        <p:spPr bwMode="auto">
          <a:xfrm>
            <a:off x="5910146" y="5032917"/>
            <a:ext cx="58939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BDE32C-4F81-4CE3-9ED5-1C5006CA90FB}"/>
              </a:ext>
            </a:extLst>
          </p:cNvPr>
          <p:cNvSpPr/>
          <p:nvPr/>
        </p:nvSpPr>
        <p:spPr bwMode="auto">
          <a:xfrm>
            <a:off x="4184072" y="1765024"/>
            <a:ext cx="5112327" cy="382769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4" name="Speech Bubble: Rectangle with Corners Rounded 33">
            <a:extLst>
              <a:ext uri="{FF2B5EF4-FFF2-40B4-BE49-F238E27FC236}">
                <a16:creationId xmlns:a16="http://schemas.microsoft.com/office/drawing/2014/main" id="{0D08DB1E-4B91-4F07-A994-67C9D99BA411}"/>
              </a:ext>
            </a:extLst>
          </p:cNvPr>
          <p:cNvSpPr/>
          <p:nvPr/>
        </p:nvSpPr>
        <p:spPr bwMode="auto">
          <a:xfrm>
            <a:off x="1012467" y="4111901"/>
            <a:ext cx="10486442" cy="618800"/>
          </a:xfrm>
          <a:prstGeom prst="wedgeRoundRectCallout">
            <a:avLst>
              <a:gd name="adj1" fmla="val -9189"/>
              <a:gd name="adj2" fmla="val 45253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Was the “gift” something that required no practice or development?</a:t>
            </a: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56ABDFCD-AC4B-44ED-B3F2-B525B1DAAC96}"/>
              </a:ext>
            </a:extLst>
          </p:cNvPr>
          <p:cNvSpPr/>
          <p:nvPr/>
        </p:nvSpPr>
        <p:spPr bwMode="auto">
          <a:xfrm>
            <a:off x="-14888" y="5879043"/>
            <a:ext cx="12192001" cy="976290"/>
          </a:xfrm>
          <a:prstGeom prst="wedgeRoundRectCallout">
            <a:avLst>
              <a:gd name="adj1" fmla="val 38893"/>
              <a:gd name="adj2" fmla="val 49731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II Tim. 1:6 - Therefore I remind you to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stir up the gift of God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which is in you through the laying on of my hands.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566A073-987C-4CEF-8643-6F49DFC960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t="3963" r="3948" b="3723"/>
          <a:stretch/>
        </p:blipFill>
        <p:spPr>
          <a:xfrm>
            <a:off x="475862" y="580394"/>
            <a:ext cx="4839477" cy="3519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04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0"/>
            <a:ext cx="11942617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Timothy’s Gift?</a:t>
            </a:r>
          </a:p>
          <a:p>
            <a:pPr marL="166688" indent="-166688">
              <a:buFont typeface="Wingdings" panose="05000000000000000000" pitchFamily="2" charset="2"/>
              <a:buChar char="§"/>
            </a:pPr>
            <a:r>
              <a:rPr lang="en-US" sz="2400" b="0" dirty="0">
                <a:latin typeface="Cambria" panose="02040503050406030204" pitchFamily="18" charset="0"/>
              </a:rPr>
              <a:t>The word “gift” in these verses is a translation of the Greek </a:t>
            </a:r>
            <a:r>
              <a:rPr lang="en-US" sz="2400" b="0" i="1" dirty="0">
                <a:latin typeface="Cambria" panose="02040503050406030204" pitchFamily="18" charset="0"/>
              </a:rPr>
              <a:t>charisma</a:t>
            </a:r>
            <a:r>
              <a:rPr lang="en-US" sz="2400" b="0" dirty="0">
                <a:latin typeface="Cambria" panose="02040503050406030204" pitchFamily="18" charset="0"/>
              </a:rPr>
              <a:t>, which means “a gift of grace, a favor which one receives without any merit of his own; in the N.T. . . . the gift of divine grace” (Thayer 667). </a:t>
            </a:r>
            <a:r>
              <a:rPr lang="en-US" sz="2400" b="0" u="sng" dirty="0">
                <a:latin typeface="Cambria" panose="02040503050406030204" pitchFamily="18" charset="0"/>
              </a:rPr>
              <a:t>In the New Testament it is used of both spiritual and natural gifts </a:t>
            </a:r>
            <a:r>
              <a:rPr lang="en-US" sz="2400" b="0" dirty="0">
                <a:latin typeface="Cambria" panose="02040503050406030204" pitchFamily="18" charset="0"/>
              </a:rPr>
              <a:t>(Rom. 12:6-8; 1 Pet. 4:10, 11).</a:t>
            </a:r>
          </a:p>
          <a:p>
            <a:pPr marL="166688" indent="-166688">
              <a:buFont typeface="Wingdings" panose="05000000000000000000" pitchFamily="2" charset="2"/>
              <a:buChar char="§"/>
            </a:pPr>
            <a:r>
              <a:rPr lang="en-US" sz="2400" b="0" dirty="0">
                <a:latin typeface="Cambria" panose="02040503050406030204" pitchFamily="18" charset="0"/>
              </a:rPr>
              <a:t>“Was Timothy’s gift a gift of the Spirit or was it his ministry to which he was called ‘by prophecy’ (1 Tim. 4:14)?”</a:t>
            </a:r>
          </a:p>
          <a:p>
            <a:pPr marL="166688" indent="-166688">
              <a:buFont typeface="Wingdings" panose="05000000000000000000" pitchFamily="2" charset="2"/>
              <a:buChar char="§"/>
            </a:pPr>
            <a:r>
              <a:rPr lang="en-US" sz="2400" b="0" dirty="0">
                <a:latin typeface="Cambria" panose="02040503050406030204" pitchFamily="18" charset="0"/>
              </a:rPr>
              <a:t>The “laying on of hands” does not always imply impartation of spiritual gifts (Acts 13:1-3; 6:1-6). In these verses “laying on of hands” simply </a:t>
            </a:r>
            <a:r>
              <a:rPr lang="en-US" sz="2400" b="0" u="sng" dirty="0">
                <a:latin typeface="Cambria" panose="02040503050406030204" pitchFamily="18" charset="0"/>
              </a:rPr>
              <a:t>signifies endorsement </a:t>
            </a:r>
            <a:r>
              <a:rPr lang="en-US" sz="2400" b="0" dirty="0">
                <a:latin typeface="Cambria" panose="02040503050406030204" pitchFamily="18" charset="0"/>
              </a:rPr>
              <a:t>of and a setting apart of these men </a:t>
            </a:r>
            <a:r>
              <a:rPr lang="en-US" sz="2400" b="0" u="sng" dirty="0">
                <a:latin typeface="Cambria" panose="02040503050406030204" pitchFamily="18" charset="0"/>
              </a:rPr>
              <a:t>to a work designated by the Holy Spirit</a:t>
            </a:r>
            <a:r>
              <a:rPr lang="en-US" sz="2400" b="0" dirty="0">
                <a:latin typeface="Cambria" panose="02040503050406030204" pitchFamily="18" charset="0"/>
              </a:rPr>
              <a:t>.</a:t>
            </a:r>
          </a:p>
          <a:p>
            <a:pPr marL="166688" indent="-166688">
              <a:buFont typeface="Wingdings" panose="05000000000000000000" pitchFamily="2" charset="2"/>
              <a:buChar char="§"/>
            </a:pPr>
            <a:r>
              <a:rPr lang="en-US" sz="2400" b="0" dirty="0">
                <a:latin typeface="Cambria" panose="02040503050406030204" pitchFamily="18" charset="0"/>
              </a:rPr>
              <a:t>Timothy may have had some gift of the Spirit, but it cannot be established from the meaning of the word “gift” (</a:t>
            </a:r>
            <a:r>
              <a:rPr lang="en-US" sz="2400" b="0" i="1" dirty="0">
                <a:latin typeface="Cambria" panose="02040503050406030204" pitchFamily="18" charset="0"/>
              </a:rPr>
              <a:t>charisma</a:t>
            </a:r>
            <a:r>
              <a:rPr lang="en-US" sz="2400" b="0" dirty="0">
                <a:latin typeface="Cambria" panose="02040503050406030204" pitchFamily="18" charset="0"/>
              </a:rPr>
              <a:t>). It certainly was not the gift of prophecy (speaking by inspiration), for Timothy was told to “give attention to reading, to exhortation, to doctrine. . . . Meditate upon these things; give thyself wholly to them; (1 Tim. 4:13, 15). </a:t>
            </a:r>
          </a:p>
          <a:p>
            <a:pPr marL="166688" indent="-166688">
              <a:buFont typeface="Wingdings" panose="05000000000000000000" pitchFamily="2" charset="2"/>
              <a:buChar char="§"/>
            </a:pPr>
            <a:r>
              <a:rPr lang="en-US" sz="2400" b="0" dirty="0">
                <a:latin typeface="Cambria" panose="02040503050406030204" pitchFamily="18" charset="0"/>
              </a:rPr>
              <a:t>Through some prophet (probably the apostle Paul) the revelation was made by the Holy Spirit that Timothy was </a:t>
            </a:r>
            <a:r>
              <a:rPr lang="en-US" sz="2400" b="0" u="sng" dirty="0">
                <a:latin typeface="Cambria" panose="02040503050406030204" pitchFamily="18" charset="0"/>
              </a:rPr>
              <a:t>to be set apart for the ministry</a:t>
            </a:r>
            <a:r>
              <a:rPr lang="en-US" sz="2400" b="0" dirty="0">
                <a:latin typeface="Cambria" panose="02040503050406030204" pitchFamily="18" charset="0"/>
              </a:rPr>
              <a:t>. Both Paul and the presbytery (the eldership of Timothy’s home congregation) laid their hands on Timothy </a:t>
            </a:r>
            <a:r>
              <a:rPr lang="en-US" sz="2400" b="0" u="sng" dirty="0">
                <a:latin typeface="Cambria" panose="02040503050406030204" pitchFamily="18" charset="0"/>
              </a:rPr>
              <a:t>signifying their endorsement of and obedience to the call of the Holy Spirit. </a:t>
            </a:r>
            <a:endParaRPr lang="en-US" sz="2400" u="sng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"/>
            <a:ext cx="12191999" cy="66979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Timothy 4:6-16</a:t>
            </a:r>
          </a:p>
          <a:p>
            <a:pPr marL="0" indent="0" algn="ctr">
              <a:buNone/>
            </a:pPr>
            <a:r>
              <a:rPr lang="en-US" sz="2400" dirty="0">
                <a:latin typeface="Cambria" panose="02040503050406030204" pitchFamily="18" charset="0"/>
              </a:rPr>
              <a:t>In pointing out these things to the brethren, you will be a good servant of Christ Jesus, </a:t>
            </a:r>
            <a:r>
              <a:rPr lang="en-US" sz="2400" i="1" dirty="0">
                <a:latin typeface="Cambria" panose="02040503050406030204" pitchFamily="18" charset="0"/>
              </a:rPr>
              <a:t>constantly</a:t>
            </a:r>
            <a:r>
              <a:rPr lang="en-US" sz="2400" dirty="0">
                <a:latin typeface="Cambria" panose="02040503050406030204" pitchFamily="18" charset="0"/>
              </a:rPr>
              <a:t> nourished on the words of the faith and of the sound doctrine which you have been following. </a:t>
            </a:r>
            <a:r>
              <a:rPr lang="en-US" sz="2400" baseline="30000" dirty="0">
                <a:latin typeface="Cambria" panose="02040503050406030204" pitchFamily="18" charset="0"/>
              </a:rPr>
              <a:t>7 </a:t>
            </a:r>
            <a:r>
              <a:rPr lang="en-US" sz="2400" dirty="0">
                <a:latin typeface="Cambria" panose="02040503050406030204" pitchFamily="18" charset="0"/>
              </a:rPr>
              <a:t>But have nothing to do with worldly fables fit only for old women. On the other hand, discipline (exercise –NKJV) yourself for the purpose of godliness; </a:t>
            </a:r>
            <a:r>
              <a:rPr lang="en-US" sz="2400" baseline="30000" dirty="0">
                <a:latin typeface="Cambria" panose="02040503050406030204" pitchFamily="18" charset="0"/>
              </a:rPr>
              <a:t>8 </a:t>
            </a:r>
            <a:r>
              <a:rPr lang="en-US" sz="2400" dirty="0">
                <a:latin typeface="Cambria" panose="02040503050406030204" pitchFamily="18" charset="0"/>
              </a:rPr>
              <a:t>for bodily discipline is only of little profit, but godliness is profitable for all things, since it holds promise for the present life and </a:t>
            </a:r>
            <a:r>
              <a:rPr lang="en-US" sz="2400" i="1" dirty="0">
                <a:latin typeface="Cambria" panose="02040503050406030204" pitchFamily="18" charset="0"/>
              </a:rPr>
              <a:t>also</a:t>
            </a:r>
            <a:r>
              <a:rPr lang="en-US" sz="2400" dirty="0">
                <a:latin typeface="Cambria" panose="02040503050406030204" pitchFamily="18" charset="0"/>
              </a:rPr>
              <a:t> for the </a:t>
            </a:r>
            <a:r>
              <a:rPr lang="en-US" sz="2400" i="1" dirty="0">
                <a:latin typeface="Cambria" panose="02040503050406030204" pitchFamily="18" charset="0"/>
              </a:rPr>
              <a:t>life</a:t>
            </a:r>
            <a:r>
              <a:rPr lang="en-US" sz="2400" dirty="0">
                <a:latin typeface="Cambria" panose="02040503050406030204" pitchFamily="18" charset="0"/>
              </a:rPr>
              <a:t> to come. </a:t>
            </a:r>
            <a:r>
              <a:rPr lang="en-US" sz="2400" baseline="30000" dirty="0">
                <a:latin typeface="Cambria" panose="02040503050406030204" pitchFamily="18" charset="0"/>
              </a:rPr>
              <a:t>9 </a:t>
            </a:r>
            <a:r>
              <a:rPr lang="en-US" sz="2400" dirty="0">
                <a:latin typeface="Cambria" panose="02040503050406030204" pitchFamily="18" charset="0"/>
              </a:rPr>
              <a:t>It is a trustworthy statement deserving full acceptance. </a:t>
            </a:r>
            <a:r>
              <a:rPr lang="en-US" sz="2400" baseline="30000" dirty="0">
                <a:latin typeface="Cambria" panose="02040503050406030204" pitchFamily="18" charset="0"/>
              </a:rPr>
              <a:t>10 </a:t>
            </a:r>
            <a:r>
              <a:rPr lang="en-US" sz="2400" dirty="0">
                <a:latin typeface="Cambria" panose="02040503050406030204" pitchFamily="18" charset="0"/>
              </a:rPr>
              <a:t>For it is for this we labor and strive, because we have fixed our hope on the living God, who is the Savior of all men, especially of believers. </a:t>
            </a:r>
            <a:r>
              <a:rPr lang="en-US" sz="2400" baseline="30000" dirty="0">
                <a:latin typeface="Cambria" panose="02040503050406030204" pitchFamily="18" charset="0"/>
              </a:rPr>
              <a:t>11 </a:t>
            </a:r>
            <a:r>
              <a:rPr lang="en-US" sz="2400" dirty="0">
                <a:latin typeface="Cambria" panose="02040503050406030204" pitchFamily="18" charset="0"/>
              </a:rPr>
              <a:t>Prescribe and teach these things. </a:t>
            </a:r>
            <a:r>
              <a:rPr lang="en-US" sz="2400" baseline="30000" dirty="0">
                <a:latin typeface="Cambria" panose="02040503050406030204" pitchFamily="18" charset="0"/>
              </a:rPr>
              <a:t>12 </a:t>
            </a:r>
            <a:r>
              <a:rPr lang="en-US" sz="2400" dirty="0">
                <a:latin typeface="Cambria" panose="02040503050406030204" pitchFamily="18" charset="0"/>
              </a:rPr>
              <a:t>Let no one look down on your youthfulness, but </a:t>
            </a:r>
            <a:r>
              <a:rPr lang="en-US" sz="2400" i="1" dirty="0">
                <a:latin typeface="Cambria" panose="02040503050406030204" pitchFamily="18" charset="0"/>
              </a:rPr>
              <a:t>rather</a:t>
            </a:r>
            <a:r>
              <a:rPr lang="en-US" sz="2400" dirty="0">
                <a:latin typeface="Cambria" panose="02040503050406030204" pitchFamily="18" charset="0"/>
              </a:rPr>
              <a:t> in speech, conduct, love, faith </a:t>
            </a:r>
            <a:r>
              <a:rPr lang="en-US" sz="2400" i="1" dirty="0">
                <a:latin typeface="Cambria" panose="02040503050406030204" pitchFamily="18" charset="0"/>
              </a:rPr>
              <a:t>and</a:t>
            </a:r>
            <a:r>
              <a:rPr lang="en-US" sz="2400" dirty="0">
                <a:latin typeface="Cambria" panose="02040503050406030204" pitchFamily="18" charset="0"/>
              </a:rPr>
              <a:t> purity, show yourself an example of those who believe. </a:t>
            </a:r>
            <a:r>
              <a:rPr lang="en-US" sz="2400" baseline="30000" dirty="0">
                <a:latin typeface="Cambria" panose="02040503050406030204" pitchFamily="18" charset="0"/>
              </a:rPr>
              <a:t>13 </a:t>
            </a:r>
            <a:r>
              <a:rPr lang="en-US" sz="2400" dirty="0">
                <a:latin typeface="Cambria" panose="02040503050406030204" pitchFamily="18" charset="0"/>
              </a:rPr>
              <a:t>Until I come, give attention to the </a:t>
            </a:r>
            <a:r>
              <a:rPr lang="en-US" sz="2400" i="1" dirty="0">
                <a:latin typeface="Cambria" panose="02040503050406030204" pitchFamily="18" charset="0"/>
              </a:rPr>
              <a:t>public</a:t>
            </a:r>
            <a:r>
              <a:rPr lang="en-US" sz="2400" dirty="0">
                <a:latin typeface="Cambria" panose="02040503050406030204" pitchFamily="18" charset="0"/>
              </a:rPr>
              <a:t> reading </a:t>
            </a:r>
            <a:r>
              <a:rPr lang="en-US" sz="2400" i="1" dirty="0">
                <a:latin typeface="Cambria" panose="02040503050406030204" pitchFamily="18" charset="0"/>
              </a:rPr>
              <a:t>of Scripture</a:t>
            </a:r>
            <a:r>
              <a:rPr lang="en-US" sz="2400" dirty="0">
                <a:latin typeface="Cambria" panose="02040503050406030204" pitchFamily="18" charset="0"/>
              </a:rPr>
              <a:t>, to exhortation and teaching. </a:t>
            </a:r>
            <a:r>
              <a:rPr lang="en-US" sz="2400" baseline="30000" dirty="0">
                <a:latin typeface="Cambria" panose="02040503050406030204" pitchFamily="18" charset="0"/>
              </a:rPr>
              <a:t>14 </a:t>
            </a:r>
            <a:r>
              <a:rPr lang="en-US" sz="2400" dirty="0">
                <a:latin typeface="Cambria" panose="02040503050406030204" pitchFamily="18" charset="0"/>
              </a:rPr>
              <a:t>Do not neglect the spiritual gift within you, which was bestowed on you through prophetic utterance with the laying on of hands by the presbytery. </a:t>
            </a:r>
            <a:r>
              <a:rPr lang="en-US" sz="2400" baseline="30000" dirty="0">
                <a:latin typeface="Cambria" panose="02040503050406030204" pitchFamily="18" charset="0"/>
              </a:rPr>
              <a:t>15 </a:t>
            </a:r>
            <a:r>
              <a:rPr lang="en-US" sz="2400" dirty="0">
                <a:latin typeface="Cambria" panose="02040503050406030204" pitchFamily="18" charset="0"/>
              </a:rPr>
              <a:t>Take pains with these things; be </a:t>
            </a:r>
            <a:r>
              <a:rPr lang="en-US" sz="2400" i="1" dirty="0">
                <a:latin typeface="Cambria" panose="02040503050406030204" pitchFamily="18" charset="0"/>
              </a:rPr>
              <a:t>absorbed</a:t>
            </a:r>
            <a:r>
              <a:rPr lang="en-US" sz="2400" dirty="0">
                <a:latin typeface="Cambria" panose="02040503050406030204" pitchFamily="18" charset="0"/>
              </a:rPr>
              <a:t> in them, so that your progress will be evident to all. </a:t>
            </a:r>
            <a:r>
              <a:rPr lang="en-US" sz="2400" baseline="30000" dirty="0">
                <a:latin typeface="Cambria" panose="02040503050406030204" pitchFamily="18" charset="0"/>
              </a:rPr>
              <a:t>16 </a:t>
            </a:r>
            <a:r>
              <a:rPr lang="en-US" sz="2400" dirty="0">
                <a:latin typeface="Cambria" panose="02040503050406030204" pitchFamily="18" charset="0"/>
              </a:rPr>
              <a:t>Pay close attention to yourself and to your teaching; persevere in these things, for as you do this you will ensure salvation both for yourself and for those who hear you.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B590692-168B-43D3-868E-BDC76C97F765}"/>
              </a:ext>
            </a:extLst>
          </p:cNvPr>
          <p:cNvSpPr/>
          <p:nvPr/>
        </p:nvSpPr>
        <p:spPr bwMode="auto">
          <a:xfrm>
            <a:off x="1" y="0"/>
            <a:ext cx="12191999" cy="472066"/>
          </a:xfrm>
          <a:prstGeom prst="wedgeRoundRectCallout">
            <a:avLst>
              <a:gd name="adj1" fmla="val 21049"/>
              <a:gd name="adj2" fmla="val -4647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What in the text indicates Timothy had to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exercise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himself toward godliness?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961D1E-C1AB-4732-85C2-3CD515B88676}"/>
              </a:ext>
            </a:extLst>
          </p:cNvPr>
          <p:cNvCxnSpPr>
            <a:cxnSpLocks/>
          </p:cNvCxnSpPr>
          <p:nvPr/>
        </p:nvCxnSpPr>
        <p:spPr bwMode="auto">
          <a:xfrm>
            <a:off x="3208463" y="5768897"/>
            <a:ext cx="68499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CB28312-F2BA-46D5-9B03-426959E29A93}"/>
              </a:ext>
            </a:extLst>
          </p:cNvPr>
          <p:cNvCxnSpPr>
            <a:cxnSpLocks/>
          </p:cNvCxnSpPr>
          <p:nvPr/>
        </p:nvCxnSpPr>
        <p:spPr bwMode="auto">
          <a:xfrm>
            <a:off x="241610" y="6148038"/>
            <a:ext cx="125265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B5C3503-452C-4EBB-9351-FBFFE9DE4302}"/>
              </a:ext>
            </a:extLst>
          </p:cNvPr>
          <p:cNvCxnSpPr>
            <a:cxnSpLocks/>
          </p:cNvCxnSpPr>
          <p:nvPr/>
        </p:nvCxnSpPr>
        <p:spPr bwMode="auto">
          <a:xfrm>
            <a:off x="4773351" y="6140603"/>
            <a:ext cx="249724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BD45796-BABE-4285-8021-612E2C34D1FB}"/>
              </a:ext>
            </a:extLst>
          </p:cNvPr>
          <p:cNvCxnSpPr>
            <a:cxnSpLocks/>
          </p:cNvCxnSpPr>
          <p:nvPr/>
        </p:nvCxnSpPr>
        <p:spPr bwMode="auto">
          <a:xfrm>
            <a:off x="758283" y="6482575"/>
            <a:ext cx="342578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BDE32C-4F81-4CE3-9ED5-1C5006CA90FB}"/>
              </a:ext>
            </a:extLst>
          </p:cNvPr>
          <p:cNvSpPr/>
          <p:nvPr/>
        </p:nvSpPr>
        <p:spPr bwMode="auto">
          <a:xfrm>
            <a:off x="4184072" y="1765024"/>
            <a:ext cx="5112327" cy="382769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B088164-EF64-41EA-83C9-88773C23805D}"/>
              </a:ext>
            </a:extLst>
          </p:cNvPr>
          <p:cNvSpPr/>
          <p:nvPr/>
        </p:nvSpPr>
        <p:spPr bwMode="auto">
          <a:xfrm>
            <a:off x="8973084" y="6149363"/>
            <a:ext cx="3425790" cy="382769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34CED0-E04A-497E-A2CF-CC91E13C6191}"/>
              </a:ext>
            </a:extLst>
          </p:cNvPr>
          <p:cNvSpPr/>
          <p:nvPr/>
        </p:nvSpPr>
        <p:spPr bwMode="auto">
          <a:xfrm>
            <a:off x="3457701" y="6518239"/>
            <a:ext cx="5207328" cy="298873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7" name="Speech Bubble: Rectangle with Corners Rounded 16">
            <a:extLst>
              <a:ext uri="{FF2B5EF4-FFF2-40B4-BE49-F238E27FC236}">
                <a16:creationId xmlns:a16="http://schemas.microsoft.com/office/drawing/2014/main" id="{24278DBF-9792-44F2-918B-5D06EAFCB943}"/>
              </a:ext>
            </a:extLst>
          </p:cNvPr>
          <p:cNvSpPr/>
          <p:nvPr/>
        </p:nvSpPr>
        <p:spPr bwMode="auto">
          <a:xfrm>
            <a:off x="4663189" y="4651880"/>
            <a:ext cx="4001839" cy="618800"/>
          </a:xfrm>
          <a:prstGeom prst="wedgeRoundRectCallout">
            <a:avLst>
              <a:gd name="adj1" fmla="val 47104"/>
              <a:gd name="adj2" fmla="val 152722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Practice what you teach!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641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44379"/>
            <a:ext cx="11639227" cy="64850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2:1-13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You therefore, my son, be strong in the grace that is in Christ Jesus. </a:t>
            </a:r>
            <a:r>
              <a:rPr lang="en-US" baseline="30000" dirty="0">
                <a:latin typeface="Cambria" panose="02040503050406030204" pitchFamily="18" charset="0"/>
              </a:rPr>
              <a:t>2 </a:t>
            </a:r>
            <a:r>
              <a:rPr lang="en-US" dirty="0">
                <a:latin typeface="Cambria" panose="02040503050406030204" pitchFamily="18" charset="0"/>
              </a:rPr>
              <a:t>The things which you have heard from me in the presence of many witnesses, entrust these to faithful men who will be able to teach others also. </a:t>
            </a:r>
            <a:r>
              <a:rPr lang="en-US" baseline="30000" dirty="0">
                <a:latin typeface="Cambria" panose="02040503050406030204" pitchFamily="18" charset="0"/>
              </a:rPr>
              <a:t>3 </a:t>
            </a:r>
            <a:r>
              <a:rPr lang="en-US" dirty="0">
                <a:latin typeface="Cambria" panose="02040503050406030204" pitchFamily="18" charset="0"/>
              </a:rPr>
              <a:t>Suffer hardship with </a:t>
            </a:r>
            <a:r>
              <a:rPr lang="en-US" i="1" dirty="0">
                <a:latin typeface="Cambria" panose="02040503050406030204" pitchFamily="18" charset="0"/>
              </a:rPr>
              <a:t>me</a:t>
            </a:r>
            <a:r>
              <a:rPr lang="en-US" dirty="0">
                <a:latin typeface="Cambria" panose="02040503050406030204" pitchFamily="18" charset="0"/>
              </a:rPr>
              <a:t>, as a good soldier of Christ Jesus. </a:t>
            </a:r>
            <a:r>
              <a:rPr lang="en-US" baseline="30000" dirty="0">
                <a:latin typeface="Cambria" panose="02040503050406030204" pitchFamily="18" charset="0"/>
              </a:rPr>
              <a:t>4 </a:t>
            </a:r>
            <a:r>
              <a:rPr lang="en-US" dirty="0">
                <a:latin typeface="Cambria" panose="02040503050406030204" pitchFamily="18" charset="0"/>
              </a:rPr>
              <a:t>No soldier in active service entangles himself in the affairs of everyday life, so that he may please the one who enlisted him as a soldier. </a:t>
            </a:r>
            <a:r>
              <a:rPr lang="en-US" baseline="30000" dirty="0">
                <a:latin typeface="Cambria" panose="02040503050406030204" pitchFamily="18" charset="0"/>
              </a:rPr>
              <a:t>5 </a:t>
            </a:r>
            <a:r>
              <a:rPr lang="en-US" dirty="0">
                <a:latin typeface="Cambria" panose="02040503050406030204" pitchFamily="18" charset="0"/>
              </a:rPr>
              <a:t>Also if anyone competes as an athlete, he does not win the prize unless he competes according to the rules. </a:t>
            </a:r>
            <a:r>
              <a:rPr lang="en-US" baseline="30000" dirty="0">
                <a:latin typeface="Cambria" panose="02040503050406030204" pitchFamily="18" charset="0"/>
              </a:rPr>
              <a:t>6 </a:t>
            </a:r>
            <a:r>
              <a:rPr lang="en-US" dirty="0">
                <a:latin typeface="Cambria" panose="02040503050406030204" pitchFamily="18" charset="0"/>
              </a:rPr>
              <a:t>The hard-working farmer ought to be the first to receive his share of the crops. </a:t>
            </a:r>
            <a:r>
              <a:rPr lang="en-US" baseline="30000" dirty="0">
                <a:latin typeface="Cambria" panose="02040503050406030204" pitchFamily="18" charset="0"/>
              </a:rPr>
              <a:t>7 </a:t>
            </a:r>
            <a:r>
              <a:rPr lang="en-US" dirty="0">
                <a:latin typeface="Cambria" panose="02040503050406030204" pitchFamily="18" charset="0"/>
              </a:rPr>
              <a:t>Consider what I say, for the Lord will give you understanding in everything. </a:t>
            </a:r>
            <a:r>
              <a:rPr lang="en-US" baseline="30000" dirty="0">
                <a:latin typeface="Cambria" panose="02040503050406030204" pitchFamily="18" charset="0"/>
              </a:rPr>
              <a:t>8 </a:t>
            </a:r>
            <a:r>
              <a:rPr lang="en-US" dirty="0">
                <a:latin typeface="Cambria" panose="02040503050406030204" pitchFamily="18" charset="0"/>
              </a:rPr>
              <a:t>Remember Jesus Christ, risen from the dead, descendant of David, according to my gospel, </a:t>
            </a:r>
            <a:r>
              <a:rPr lang="en-US" baseline="30000" dirty="0">
                <a:latin typeface="Cambria" panose="02040503050406030204" pitchFamily="18" charset="0"/>
              </a:rPr>
              <a:t>9 </a:t>
            </a:r>
            <a:r>
              <a:rPr lang="en-US" dirty="0">
                <a:latin typeface="Cambria" panose="02040503050406030204" pitchFamily="18" charset="0"/>
              </a:rPr>
              <a:t>for which I suffer hardship even to imprisonment as a criminal; but the word of God is not imprisoned. </a:t>
            </a:r>
            <a:r>
              <a:rPr lang="en-US" baseline="30000" dirty="0">
                <a:latin typeface="Cambria" panose="02040503050406030204" pitchFamily="18" charset="0"/>
              </a:rPr>
              <a:t>10 </a:t>
            </a:r>
            <a:r>
              <a:rPr lang="en-US" dirty="0">
                <a:latin typeface="Cambria" panose="02040503050406030204" pitchFamily="18" charset="0"/>
              </a:rPr>
              <a:t>For this reason I endure all things for the sake of those who are chosen, so that they also may obtain the salvation which is in Christ Jesus </a:t>
            </a:r>
            <a:r>
              <a:rPr lang="en-US" i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with </a:t>
            </a:r>
            <a:r>
              <a:rPr lang="en-US" i="1" dirty="0">
                <a:latin typeface="Cambria" panose="02040503050406030204" pitchFamily="18" charset="0"/>
              </a:rPr>
              <a:t>it</a:t>
            </a:r>
            <a:r>
              <a:rPr lang="en-US" dirty="0">
                <a:latin typeface="Cambria" panose="02040503050406030204" pitchFamily="18" charset="0"/>
              </a:rPr>
              <a:t> eternal glory. </a:t>
            </a:r>
            <a:r>
              <a:rPr lang="en-US" baseline="30000" dirty="0">
                <a:latin typeface="Cambria" panose="02040503050406030204" pitchFamily="18" charset="0"/>
              </a:rPr>
              <a:t>11 </a:t>
            </a:r>
            <a:r>
              <a:rPr lang="en-US" dirty="0">
                <a:latin typeface="Cambria" panose="02040503050406030204" pitchFamily="18" charset="0"/>
              </a:rPr>
              <a:t>It is a trustworthy statement: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For if we died with Him, we will also live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12 </a:t>
            </a:r>
            <a:r>
              <a:rPr lang="en-US" dirty="0">
                <a:latin typeface="Cambria" panose="02040503050406030204" pitchFamily="18" charset="0"/>
              </a:rPr>
              <a:t>If we endure, we will also reign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If we deny Him, He also will deny us;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13 </a:t>
            </a:r>
            <a:r>
              <a:rPr lang="en-US" dirty="0">
                <a:latin typeface="Cambria" panose="02040503050406030204" pitchFamily="18" charset="0"/>
              </a:rPr>
              <a:t>If we are faithless, He remains faithful, for He cannot deny Himself.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BBA3E1-7BB6-4874-8511-0D6EA04AE506}"/>
              </a:ext>
            </a:extLst>
          </p:cNvPr>
          <p:cNvCxnSpPr>
            <a:cxnSpLocks/>
          </p:cNvCxnSpPr>
          <p:nvPr/>
        </p:nvCxnSpPr>
        <p:spPr bwMode="auto">
          <a:xfrm>
            <a:off x="3657600" y="859202"/>
            <a:ext cx="132849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C8496E-7FC2-46E3-A081-E0C8FEA206A9}"/>
              </a:ext>
            </a:extLst>
          </p:cNvPr>
          <p:cNvCxnSpPr>
            <a:cxnSpLocks/>
          </p:cNvCxnSpPr>
          <p:nvPr/>
        </p:nvCxnSpPr>
        <p:spPr bwMode="auto">
          <a:xfrm>
            <a:off x="10413242" y="1148910"/>
            <a:ext cx="99269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6A408F-3530-42B1-9E90-B56852467FAF}"/>
              </a:ext>
            </a:extLst>
          </p:cNvPr>
          <p:cNvCxnSpPr>
            <a:cxnSpLocks/>
          </p:cNvCxnSpPr>
          <p:nvPr/>
        </p:nvCxnSpPr>
        <p:spPr bwMode="auto">
          <a:xfrm>
            <a:off x="576922" y="1436718"/>
            <a:ext cx="834871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5A9E5B56-0C19-45E9-84EA-C7081E8A0FDE}"/>
              </a:ext>
            </a:extLst>
          </p:cNvPr>
          <p:cNvSpPr/>
          <p:nvPr/>
        </p:nvSpPr>
        <p:spPr bwMode="auto">
          <a:xfrm>
            <a:off x="1073104" y="1259497"/>
            <a:ext cx="9667686" cy="1017405"/>
          </a:xfrm>
          <a:prstGeom prst="wedgeRoundRectCallout">
            <a:avLst>
              <a:gd name="adj1" fmla="val 21079"/>
              <a:gd name="adj2" fmla="val -49318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letter is more focused on fear, discouragement and being ready for hardship. You are in a war - develop and grow.</a:t>
            </a:r>
          </a:p>
        </p:txBody>
      </p:sp>
    </p:spTree>
    <p:extLst>
      <p:ext uri="{BB962C8B-B14F-4D97-AF65-F5344CB8AC3E}">
        <p14:creationId xmlns:p14="http://schemas.microsoft.com/office/powerpoint/2010/main" val="141504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>
            <a:extLst>
              <a:ext uri="{FF2B5EF4-FFF2-40B4-BE49-F238E27FC236}">
                <a16:creationId xmlns:a16="http://schemas.microsoft.com/office/drawing/2014/main" id="{3C33E4E0-46E4-4FFD-B91F-9B1D8DA3C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713380"/>
            <a:ext cx="8458200" cy="62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 Timothy 4:16</a:t>
            </a:r>
          </a:p>
        </p:txBody>
      </p:sp>
      <p:sp>
        <p:nvSpPr>
          <p:cNvPr id="207875" name="Rectangle 3">
            <a:extLst>
              <a:ext uri="{FF2B5EF4-FFF2-40B4-BE49-F238E27FC236}">
                <a16:creationId xmlns:a16="http://schemas.microsoft.com/office/drawing/2014/main" id="{0C4A0584-EFDE-401A-8AB7-0A846B1CE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-12701"/>
            <a:ext cx="8686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Personal Admonition:  Development</a:t>
            </a:r>
            <a:endParaRPr kumimoji="0" lang="en-US" altLang="en-US" sz="32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141A123-72D2-4FE4-B013-9DA0764E48EA}"/>
              </a:ext>
            </a:extLst>
          </p:cNvPr>
          <p:cNvGraphicFramePr/>
          <p:nvPr>
            <p:extLst/>
          </p:nvPr>
        </p:nvGraphicFramePr>
        <p:xfrm>
          <a:off x="1905000" y="1339914"/>
          <a:ext cx="8128000" cy="1686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C2532ED4-34F6-4B43-B6D7-D2558CEE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137407"/>
            <a:ext cx="8458200" cy="626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II Timothy 2:2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B6658392-AA39-423A-8875-D16E11AF6F7D}"/>
              </a:ext>
            </a:extLst>
          </p:cNvPr>
          <p:cNvGraphicFramePr/>
          <p:nvPr>
            <p:extLst/>
          </p:nvPr>
        </p:nvGraphicFramePr>
        <p:xfrm>
          <a:off x="2032000" y="3763941"/>
          <a:ext cx="8128000" cy="1502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4175180-F213-4E64-881A-48995B8315E4}"/>
              </a:ext>
            </a:extLst>
          </p:cNvPr>
          <p:cNvGraphicFramePr/>
          <p:nvPr>
            <p:extLst/>
          </p:nvPr>
        </p:nvGraphicFramePr>
        <p:xfrm>
          <a:off x="25400" y="5781567"/>
          <a:ext cx="11024756" cy="808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89527C-42DC-4995-B440-BFE4D40D9BA7}"/>
              </a:ext>
            </a:extLst>
          </p:cNvPr>
          <p:cNvSpPr txBox="1"/>
          <p:nvPr/>
        </p:nvSpPr>
        <p:spPr>
          <a:xfrm>
            <a:off x="4435782" y="5339083"/>
            <a:ext cx="3396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The “Charge” II Tim 2:2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1BB1D2-2506-4234-B6A2-1AE9B568A855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22" b="42408"/>
          <a:stretch/>
        </p:blipFill>
        <p:spPr>
          <a:xfrm rot="5400000">
            <a:off x="8192078" y="2858078"/>
            <a:ext cx="6858000" cy="11418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151C39D-8394-49FE-A68D-41894EBC2B53}"/>
              </a:ext>
            </a:extLst>
          </p:cNvPr>
          <p:cNvSpPr txBox="1"/>
          <p:nvPr/>
        </p:nvSpPr>
        <p:spPr>
          <a:xfrm>
            <a:off x="1318193" y="6493234"/>
            <a:ext cx="2140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II Tim 1:10-11</a:t>
            </a:r>
          </a:p>
        </p:txBody>
      </p:sp>
    </p:spTree>
    <p:extLst>
      <p:ext uri="{BB962C8B-B14F-4D97-AF65-F5344CB8AC3E}">
        <p14:creationId xmlns:p14="http://schemas.microsoft.com/office/powerpoint/2010/main" val="327188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11" grpId="0">
        <p:bldAsOne/>
      </p:bldGraphic>
      <p:bldGraphic spid="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44379"/>
            <a:ext cx="11639227" cy="64850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2:1-13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You therefore, my son, 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be strong </a:t>
            </a:r>
            <a:r>
              <a:rPr lang="en-US" dirty="0">
                <a:latin typeface="Cambria" panose="02040503050406030204" pitchFamily="18" charset="0"/>
              </a:rPr>
              <a:t>in the grace that is in Christ Jesus. </a:t>
            </a:r>
            <a:r>
              <a:rPr lang="en-US" baseline="30000" dirty="0">
                <a:latin typeface="Cambria" panose="02040503050406030204" pitchFamily="18" charset="0"/>
              </a:rPr>
              <a:t>2 </a:t>
            </a:r>
            <a:r>
              <a:rPr lang="en-US" dirty="0">
                <a:latin typeface="Cambria" panose="02040503050406030204" pitchFamily="18" charset="0"/>
              </a:rPr>
              <a:t>The things which you have heard from me in the presence of many witnesses, entrust these to faithful men who will be able to teach others also. </a:t>
            </a:r>
            <a:r>
              <a:rPr lang="en-US" baseline="30000" dirty="0">
                <a:latin typeface="Cambria" panose="02040503050406030204" pitchFamily="18" charset="0"/>
              </a:rPr>
              <a:t>3 </a:t>
            </a:r>
            <a:r>
              <a:rPr lang="en-US" dirty="0">
                <a:latin typeface="Cambria" panose="02040503050406030204" pitchFamily="18" charset="0"/>
              </a:rPr>
              <a:t>Suffer hardship with </a:t>
            </a:r>
            <a:r>
              <a:rPr lang="en-US" i="1" dirty="0">
                <a:latin typeface="Cambria" panose="02040503050406030204" pitchFamily="18" charset="0"/>
              </a:rPr>
              <a:t>me</a:t>
            </a:r>
            <a:r>
              <a:rPr lang="en-US" dirty="0">
                <a:latin typeface="Cambria" panose="02040503050406030204" pitchFamily="18" charset="0"/>
              </a:rPr>
              <a:t>, as a good soldier of Christ Jesus. </a:t>
            </a:r>
            <a:r>
              <a:rPr lang="en-US" baseline="30000" dirty="0">
                <a:latin typeface="Cambria" panose="02040503050406030204" pitchFamily="18" charset="0"/>
              </a:rPr>
              <a:t>4 </a:t>
            </a:r>
            <a:r>
              <a:rPr lang="en-US" dirty="0">
                <a:latin typeface="Cambria" panose="02040503050406030204" pitchFamily="18" charset="0"/>
              </a:rPr>
              <a:t>No soldier in active service entangles himself in the affairs of everyday life, so that he may please the one who enlisted him as a soldier. </a:t>
            </a:r>
            <a:r>
              <a:rPr lang="en-US" baseline="30000" dirty="0">
                <a:latin typeface="Cambria" panose="02040503050406030204" pitchFamily="18" charset="0"/>
              </a:rPr>
              <a:t>5 </a:t>
            </a:r>
            <a:r>
              <a:rPr lang="en-US" dirty="0">
                <a:latin typeface="Cambria" panose="02040503050406030204" pitchFamily="18" charset="0"/>
              </a:rPr>
              <a:t>Also if anyone competes as an athlete, he does not win the prize unless he competes according to the rules. </a:t>
            </a:r>
            <a:r>
              <a:rPr lang="en-US" baseline="30000" dirty="0">
                <a:latin typeface="Cambria" panose="02040503050406030204" pitchFamily="18" charset="0"/>
              </a:rPr>
              <a:t>6 </a:t>
            </a:r>
            <a:r>
              <a:rPr lang="en-US" dirty="0">
                <a:latin typeface="Cambria" panose="02040503050406030204" pitchFamily="18" charset="0"/>
              </a:rPr>
              <a:t>The hard-working farmer ought to be the first to receive his share of the crops. </a:t>
            </a:r>
            <a:r>
              <a:rPr lang="en-US" baseline="30000" dirty="0">
                <a:latin typeface="Cambria" panose="02040503050406030204" pitchFamily="18" charset="0"/>
              </a:rPr>
              <a:t>7 </a:t>
            </a:r>
            <a:r>
              <a:rPr lang="en-US" dirty="0">
                <a:latin typeface="Cambria" panose="02040503050406030204" pitchFamily="18" charset="0"/>
              </a:rPr>
              <a:t>Consider what I say, for the Lord will give you understanding in everything. </a:t>
            </a:r>
            <a:r>
              <a:rPr lang="en-US" baseline="30000" dirty="0">
                <a:latin typeface="Cambria" panose="02040503050406030204" pitchFamily="18" charset="0"/>
              </a:rPr>
              <a:t>8 </a:t>
            </a:r>
            <a:r>
              <a:rPr lang="en-US" dirty="0">
                <a:latin typeface="Cambria" panose="02040503050406030204" pitchFamily="18" charset="0"/>
              </a:rPr>
              <a:t>Remember Jesus Christ, risen from the dead, descendant of David, according to my gospel, </a:t>
            </a:r>
            <a:r>
              <a:rPr lang="en-US" baseline="30000" dirty="0">
                <a:latin typeface="Cambria" panose="02040503050406030204" pitchFamily="18" charset="0"/>
              </a:rPr>
              <a:t>9 </a:t>
            </a:r>
            <a:r>
              <a:rPr lang="en-US" dirty="0">
                <a:latin typeface="Cambria" panose="02040503050406030204" pitchFamily="18" charset="0"/>
              </a:rPr>
              <a:t>for which I suffer hardship even to imprisonment as a criminal; but the word of God is not imprisoned. </a:t>
            </a:r>
            <a:r>
              <a:rPr lang="en-US" baseline="30000" dirty="0">
                <a:latin typeface="Cambria" panose="02040503050406030204" pitchFamily="18" charset="0"/>
              </a:rPr>
              <a:t>10 </a:t>
            </a:r>
            <a:r>
              <a:rPr lang="en-US" dirty="0">
                <a:latin typeface="Cambria" panose="02040503050406030204" pitchFamily="18" charset="0"/>
              </a:rPr>
              <a:t>For this reason I endure all things for the sake of those who are chosen, so that they also may obtain the salvation which is in Christ Jesus </a:t>
            </a:r>
            <a:r>
              <a:rPr lang="en-US" i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with </a:t>
            </a:r>
            <a:r>
              <a:rPr lang="en-US" i="1" dirty="0">
                <a:latin typeface="Cambria" panose="02040503050406030204" pitchFamily="18" charset="0"/>
              </a:rPr>
              <a:t>it</a:t>
            </a:r>
            <a:r>
              <a:rPr lang="en-US" dirty="0">
                <a:latin typeface="Cambria" panose="02040503050406030204" pitchFamily="18" charset="0"/>
              </a:rPr>
              <a:t> eternal glory. </a:t>
            </a:r>
            <a:r>
              <a:rPr lang="en-US" baseline="30000" dirty="0">
                <a:latin typeface="Cambria" panose="02040503050406030204" pitchFamily="18" charset="0"/>
              </a:rPr>
              <a:t>11 </a:t>
            </a:r>
            <a:r>
              <a:rPr lang="en-US" dirty="0">
                <a:latin typeface="Cambria" panose="02040503050406030204" pitchFamily="18" charset="0"/>
              </a:rPr>
              <a:t>It is a trustworthy statement: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For if we died with Him, we will also live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12 </a:t>
            </a:r>
            <a:r>
              <a:rPr lang="en-US" dirty="0">
                <a:latin typeface="Cambria" panose="02040503050406030204" pitchFamily="18" charset="0"/>
              </a:rPr>
              <a:t>If we endure, we will also reign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If we deny Him, He also will deny us;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13 </a:t>
            </a:r>
            <a:r>
              <a:rPr lang="en-US" dirty="0">
                <a:latin typeface="Cambria" panose="02040503050406030204" pitchFamily="18" charset="0"/>
              </a:rPr>
              <a:t>If we are faithless, He remains faithful, for He cannot deny Himself.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6A408F-3530-42B1-9E90-B56852467FAF}"/>
              </a:ext>
            </a:extLst>
          </p:cNvPr>
          <p:cNvCxnSpPr>
            <a:cxnSpLocks/>
          </p:cNvCxnSpPr>
          <p:nvPr/>
        </p:nvCxnSpPr>
        <p:spPr bwMode="auto">
          <a:xfrm>
            <a:off x="9298546" y="1436718"/>
            <a:ext cx="218714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E1E1D61-7E97-4894-BBC8-5834BB7AD2C5}"/>
              </a:ext>
            </a:extLst>
          </p:cNvPr>
          <p:cNvSpPr/>
          <p:nvPr/>
        </p:nvSpPr>
        <p:spPr bwMode="auto">
          <a:xfrm>
            <a:off x="3657600" y="1436718"/>
            <a:ext cx="1155032" cy="392058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7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A8236AE-65D4-4EED-A300-A0AB45B21CE1}"/>
              </a:ext>
            </a:extLst>
          </p:cNvPr>
          <p:cNvGraphicFramePr/>
          <p:nvPr>
            <p:extLst/>
          </p:nvPr>
        </p:nvGraphicFramePr>
        <p:xfrm>
          <a:off x="877454" y="0"/>
          <a:ext cx="10455564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8478EF12-A081-4FB1-9055-5111D31C398B}"/>
              </a:ext>
            </a:extLst>
          </p:cNvPr>
          <p:cNvSpPr/>
          <p:nvPr/>
        </p:nvSpPr>
        <p:spPr bwMode="auto">
          <a:xfrm>
            <a:off x="1179085" y="0"/>
            <a:ext cx="10153933" cy="1064012"/>
          </a:xfrm>
          <a:prstGeom prst="wedgeRoundRectCallout">
            <a:avLst>
              <a:gd name="adj1" fmla="val 21049"/>
              <a:gd name="adj2" fmla="val -4647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Lesson is on self development or being what we ought to be from an active stand point instead of just trying to avoid doing wrong.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498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1C3709F-022C-4F5F-AF59-D3822222D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D203C21-BE3A-4854-B513-813214961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D37BC3F-DF80-4FC3-95B0-E1286DB3A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DD6DDE4-C268-4BD3-BCD5-6D88D31D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B80A1E4-D1AC-484D-9EE9-4201DDD609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6CA5999-2395-4BFD-B7E6-1A8095FDC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B8D1F36-002F-48D3-8E37-37A8B51C3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710FB9F-C7B8-489F-9E91-E419DEEAA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44379"/>
            <a:ext cx="11639227" cy="64850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2:1-13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You therefore, my son, be strong in the grace that is in Christ Jesus. </a:t>
            </a:r>
            <a:r>
              <a:rPr lang="en-US" baseline="30000" dirty="0">
                <a:latin typeface="Cambria" panose="02040503050406030204" pitchFamily="18" charset="0"/>
              </a:rPr>
              <a:t>2 </a:t>
            </a:r>
            <a:r>
              <a:rPr lang="en-US" dirty="0">
                <a:latin typeface="Cambria" panose="02040503050406030204" pitchFamily="18" charset="0"/>
              </a:rPr>
              <a:t>The things which you have heard from me in the presence of many witnesses, entrust these to faithful men who will be able to teach others also. </a:t>
            </a:r>
            <a:r>
              <a:rPr lang="en-US" baseline="30000" dirty="0">
                <a:latin typeface="Cambria" panose="02040503050406030204" pitchFamily="18" charset="0"/>
              </a:rPr>
              <a:t>3 </a:t>
            </a:r>
            <a:r>
              <a:rPr lang="en-US" dirty="0">
                <a:latin typeface="Cambria" panose="02040503050406030204" pitchFamily="18" charset="0"/>
              </a:rPr>
              <a:t>Suffer hardship with </a:t>
            </a:r>
            <a:r>
              <a:rPr lang="en-US" i="1" dirty="0">
                <a:latin typeface="Cambria" panose="02040503050406030204" pitchFamily="18" charset="0"/>
              </a:rPr>
              <a:t>me</a:t>
            </a:r>
            <a:r>
              <a:rPr lang="en-US" dirty="0">
                <a:latin typeface="Cambria" panose="02040503050406030204" pitchFamily="18" charset="0"/>
              </a:rPr>
              <a:t>, as a good soldier of Christ Jesus. </a:t>
            </a:r>
            <a:r>
              <a:rPr lang="en-US" baseline="30000" dirty="0">
                <a:latin typeface="Cambria" panose="02040503050406030204" pitchFamily="18" charset="0"/>
              </a:rPr>
              <a:t>4 </a:t>
            </a:r>
            <a:r>
              <a:rPr lang="en-US" dirty="0">
                <a:latin typeface="Cambria" panose="02040503050406030204" pitchFamily="18" charset="0"/>
              </a:rPr>
              <a:t>No soldier in active service entangles himself in the affairs of everyday life, so that he may please the one who enlisted him as a soldier. </a:t>
            </a:r>
            <a:r>
              <a:rPr lang="en-US" baseline="30000" dirty="0">
                <a:latin typeface="Cambria" panose="02040503050406030204" pitchFamily="18" charset="0"/>
              </a:rPr>
              <a:t>5 </a:t>
            </a:r>
            <a:r>
              <a:rPr lang="en-US" dirty="0">
                <a:latin typeface="Cambria" panose="02040503050406030204" pitchFamily="18" charset="0"/>
              </a:rPr>
              <a:t>Also if anyone competes as an athlete, he does not win the prize unless he competes according to the rules. </a:t>
            </a:r>
            <a:r>
              <a:rPr lang="en-US" baseline="30000" dirty="0">
                <a:latin typeface="Cambria" panose="02040503050406030204" pitchFamily="18" charset="0"/>
              </a:rPr>
              <a:t>6 </a:t>
            </a:r>
            <a:r>
              <a:rPr lang="en-US" dirty="0">
                <a:latin typeface="Cambria" panose="02040503050406030204" pitchFamily="18" charset="0"/>
              </a:rPr>
              <a:t>The hard-working farmer ought to be the first to receive his share of the crops. </a:t>
            </a:r>
            <a:r>
              <a:rPr lang="en-US" baseline="30000" dirty="0">
                <a:latin typeface="Cambria" panose="02040503050406030204" pitchFamily="18" charset="0"/>
              </a:rPr>
              <a:t>7 </a:t>
            </a:r>
            <a:r>
              <a:rPr lang="en-US" dirty="0">
                <a:latin typeface="Cambria" panose="02040503050406030204" pitchFamily="18" charset="0"/>
              </a:rPr>
              <a:t>Consider what I say, for the Lord will give you understanding in everything. </a:t>
            </a:r>
            <a:r>
              <a:rPr lang="en-US" baseline="30000" dirty="0">
                <a:latin typeface="Cambria" panose="02040503050406030204" pitchFamily="18" charset="0"/>
              </a:rPr>
              <a:t>8 </a:t>
            </a:r>
            <a:r>
              <a:rPr lang="en-US" dirty="0">
                <a:latin typeface="Cambria" panose="02040503050406030204" pitchFamily="18" charset="0"/>
              </a:rPr>
              <a:t>Remember Jesus Christ, risen from the dead, descendant of David, according to my gospel, </a:t>
            </a:r>
            <a:r>
              <a:rPr lang="en-US" baseline="30000" dirty="0">
                <a:latin typeface="Cambria" panose="02040503050406030204" pitchFamily="18" charset="0"/>
              </a:rPr>
              <a:t>9 </a:t>
            </a:r>
            <a:r>
              <a:rPr lang="en-US" dirty="0">
                <a:latin typeface="Cambria" panose="02040503050406030204" pitchFamily="18" charset="0"/>
              </a:rPr>
              <a:t>for which I suffer hardship even to imprisonment as a criminal; but the word of God is not imprisoned. </a:t>
            </a:r>
            <a:r>
              <a:rPr lang="en-US" baseline="30000" dirty="0">
                <a:latin typeface="Cambria" panose="02040503050406030204" pitchFamily="18" charset="0"/>
              </a:rPr>
              <a:t>10 </a:t>
            </a:r>
            <a:r>
              <a:rPr lang="en-US" dirty="0">
                <a:latin typeface="Cambria" panose="02040503050406030204" pitchFamily="18" charset="0"/>
              </a:rPr>
              <a:t>For this reason I endure all things for the sake of those who are chosen, so that they also may obtain the salvation which is in Christ Jesus </a:t>
            </a:r>
            <a:r>
              <a:rPr lang="en-US" i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with </a:t>
            </a:r>
            <a:r>
              <a:rPr lang="en-US" i="1" dirty="0">
                <a:latin typeface="Cambria" panose="02040503050406030204" pitchFamily="18" charset="0"/>
              </a:rPr>
              <a:t>it</a:t>
            </a:r>
            <a:r>
              <a:rPr lang="en-US" dirty="0">
                <a:latin typeface="Cambria" panose="02040503050406030204" pitchFamily="18" charset="0"/>
              </a:rPr>
              <a:t> eternal glory. </a:t>
            </a:r>
            <a:r>
              <a:rPr lang="en-US" baseline="30000" dirty="0">
                <a:latin typeface="Cambria" panose="02040503050406030204" pitchFamily="18" charset="0"/>
              </a:rPr>
              <a:t>11 </a:t>
            </a:r>
            <a:r>
              <a:rPr lang="en-US" dirty="0">
                <a:latin typeface="Cambria" panose="02040503050406030204" pitchFamily="18" charset="0"/>
              </a:rPr>
              <a:t>It is a trustworthy statement: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For if we died with Him, we will also live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12 </a:t>
            </a:r>
            <a:r>
              <a:rPr lang="en-US" dirty="0">
                <a:latin typeface="Cambria" panose="02040503050406030204" pitchFamily="18" charset="0"/>
              </a:rPr>
              <a:t>If we endure, we will also reign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If we deny Him, He also will deny us;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13 </a:t>
            </a:r>
            <a:r>
              <a:rPr lang="en-US" dirty="0">
                <a:latin typeface="Cambria" panose="02040503050406030204" pitchFamily="18" charset="0"/>
              </a:rPr>
              <a:t>If we are faithless, He remains faithful, for He cannot deny Himself.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E1E1D61-7E97-4894-BBC8-5834BB7AD2C5}"/>
              </a:ext>
            </a:extLst>
          </p:cNvPr>
          <p:cNvSpPr/>
          <p:nvPr/>
        </p:nvSpPr>
        <p:spPr bwMode="auto">
          <a:xfrm>
            <a:off x="3657600" y="1436718"/>
            <a:ext cx="1155032" cy="392058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DEA8BA-6000-449F-A0E8-31FB6BFA495D}"/>
              </a:ext>
            </a:extLst>
          </p:cNvPr>
          <p:cNvSpPr/>
          <p:nvPr/>
        </p:nvSpPr>
        <p:spPr bwMode="auto">
          <a:xfrm>
            <a:off x="9361055" y="2032463"/>
            <a:ext cx="1155032" cy="392058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28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A8236AE-65D4-4EED-A300-A0AB45B21CE1}"/>
              </a:ext>
            </a:extLst>
          </p:cNvPr>
          <p:cNvGraphicFramePr/>
          <p:nvPr>
            <p:extLst/>
          </p:nvPr>
        </p:nvGraphicFramePr>
        <p:xfrm>
          <a:off x="0" y="837399"/>
          <a:ext cx="3097530" cy="5093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DF4550-9EA1-4B81-B071-23CD7F5DB6E1}"/>
              </a:ext>
            </a:extLst>
          </p:cNvPr>
          <p:cNvGraphicFramePr/>
          <p:nvPr>
            <p:extLst/>
          </p:nvPr>
        </p:nvGraphicFramePr>
        <p:xfrm>
          <a:off x="3617686" y="111679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719811F5-7D8C-4948-AEB8-FD1B9F7F3C53}"/>
              </a:ext>
            </a:extLst>
          </p:cNvPr>
          <p:cNvSpPr/>
          <p:nvPr/>
        </p:nvSpPr>
        <p:spPr>
          <a:xfrm>
            <a:off x="269104" y="0"/>
            <a:ext cx="11653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How does this apply to either the work of Timothy as a servant in the church or a preacher of the word or to us as workers in the kingdom? </a:t>
            </a:r>
          </a:p>
        </p:txBody>
      </p:sp>
    </p:spTree>
    <p:extLst>
      <p:ext uri="{BB962C8B-B14F-4D97-AF65-F5344CB8AC3E}">
        <p14:creationId xmlns:p14="http://schemas.microsoft.com/office/powerpoint/2010/main" val="196136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D37BC3F-DF80-4FC3-95B0-E1286DB3AF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BDD6DDE4-C268-4BD3-BCD5-6D88D31DC7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43DEE-E571-474C-8759-1EA17D062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83CDC-3098-4874-BCB8-404B02D5C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C96633-0045-4EDC-8BEA-55DB7BA04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BC4B7-95B7-4FB1-AAD9-82240806B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F4BD0-39EE-4FEE-96E6-7BCFD43CB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 uiExpand="1">
        <p:bldSub>
          <a:bldDgm bld="one"/>
        </p:bldSub>
      </p:bldGraphic>
      <p:bldGraphic spid="4" grpId="0">
        <p:bldSub>
          <a:bldDgm bld="one"/>
        </p:bldSub>
      </p:bldGraphic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44379"/>
            <a:ext cx="11639227" cy="64850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2:1-13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You therefore, my son, be strong in the grace that is in Christ Jesus. </a:t>
            </a:r>
            <a:r>
              <a:rPr lang="en-US" baseline="30000" dirty="0">
                <a:latin typeface="Cambria" panose="02040503050406030204" pitchFamily="18" charset="0"/>
              </a:rPr>
              <a:t>2 </a:t>
            </a:r>
            <a:r>
              <a:rPr lang="en-US" dirty="0">
                <a:latin typeface="Cambria" panose="02040503050406030204" pitchFamily="18" charset="0"/>
              </a:rPr>
              <a:t>The things which you have heard from me in the presence of many witnesses, entrust these to faithful men who will be able to teach others also. </a:t>
            </a:r>
            <a:r>
              <a:rPr lang="en-US" baseline="30000" dirty="0">
                <a:latin typeface="Cambria" panose="02040503050406030204" pitchFamily="18" charset="0"/>
              </a:rPr>
              <a:t>3 </a:t>
            </a:r>
            <a:r>
              <a:rPr lang="en-US" dirty="0">
                <a:latin typeface="Cambria" panose="02040503050406030204" pitchFamily="18" charset="0"/>
              </a:rPr>
              <a:t>Suffer hardship with </a:t>
            </a:r>
            <a:r>
              <a:rPr lang="en-US" i="1" dirty="0">
                <a:latin typeface="Cambria" panose="02040503050406030204" pitchFamily="18" charset="0"/>
              </a:rPr>
              <a:t>me</a:t>
            </a:r>
            <a:r>
              <a:rPr lang="en-US" dirty="0">
                <a:latin typeface="Cambria" panose="02040503050406030204" pitchFamily="18" charset="0"/>
              </a:rPr>
              <a:t>, as a good soldier of Christ Jesus. </a:t>
            </a:r>
            <a:r>
              <a:rPr lang="en-US" baseline="30000" dirty="0">
                <a:latin typeface="Cambria" panose="02040503050406030204" pitchFamily="18" charset="0"/>
              </a:rPr>
              <a:t>4 </a:t>
            </a:r>
            <a:r>
              <a:rPr lang="en-US" dirty="0">
                <a:latin typeface="Cambria" panose="02040503050406030204" pitchFamily="18" charset="0"/>
              </a:rPr>
              <a:t>No soldier in active service entangles himself in the affairs of everyday life, so that he may please the one who enlisted him as a soldier. </a:t>
            </a:r>
            <a:r>
              <a:rPr lang="en-US" baseline="30000" dirty="0">
                <a:latin typeface="Cambria" panose="02040503050406030204" pitchFamily="18" charset="0"/>
              </a:rPr>
              <a:t>5 </a:t>
            </a:r>
            <a:r>
              <a:rPr lang="en-US" dirty="0">
                <a:latin typeface="Cambria" panose="02040503050406030204" pitchFamily="18" charset="0"/>
              </a:rPr>
              <a:t>Also if anyone competes as an athlete, he does not win the prize unless he competes according to the rules. </a:t>
            </a:r>
            <a:r>
              <a:rPr lang="en-US" baseline="30000" dirty="0">
                <a:latin typeface="Cambria" panose="02040503050406030204" pitchFamily="18" charset="0"/>
              </a:rPr>
              <a:t>6 </a:t>
            </a:r>
            <a:r>
              <a:rPr lang="en-US" dirty="0">
                <a:latin typeface="Cambria" panose="02040503050406030204" pitchFamily="18" charset="0"/>
              </a:rPr>
              <a:t>The hard-working farmer ought to be the first to receive his share of the crops. </a:t>
            </a:r>
            <a:r>
              <a:rPr lang="en-US" baseline="30000" dirty="0">
                <a:latin typeface="Cambria" panose="02040503050406030204" pitchFamily="18" charset="0"/>
              </a:rPr>
              <a:t>7 </a:t>
            </a:r>
            <a:r>
              <a:rPr lang="en-US" dirty="0">
                <a:latin typeface="Cambria" panose="02040503050406030204" pitchFamily="18" charset="0"/>
              </a:rPr>
              <a:t>Consider what I say, for the Lord will give you understanding in everything. </a:t>
            </a:r>
            <a:r>
              <a:rPr lang="en-US" baseline="30000" dirty="0">
                <a:latin typeface="Cambria" panose="02040503050406030204" pitchFamily="18" charset="0"/>
              </a:rPr>
              <a:t>8 </a:t>
            </a:r>
            <a:r>
              <a:rPr lang="en-US" dirty="0">
                <a:latin typeface="Cambria" panose="02040503050406030204" pitchFamily="18" charset="0"/>
              </a:rPr>
              <a:t>Remember Jesus Christ, risen from the dead, descendant of David, according to my gospel, </a:t>
            </a:r>
            <a:r>
              <a:rPr lang="en-US" baseline="30000" dirty="0">
                <a:latin typeface="Cambria" panose="02040503050406030204" pitchFamily="18" charset="0"/>
              </a:rPr>
              <a:t>9 </a:t>
            </a:r>
            <a:r>
              <a:rPr lang="en-US" dirty="0">
                <a:latin typeface="Cambria" panose="02040503050406030204" pitchFamily="18" charset="0"/>
              </a:rPr>
              <a:t>for which I suffer hardship even to imprisonment as a criminal; but the word of God is not imprisoned. </a:t>
            </a:r>
            <a:r>
              <a:rPr lang="en-US" baseline="30000" dirty="0">
                <a:latin typeface="Cambria" panose="02040503050406030204" pitchFamily="18" charset="0"/>
              </a:rPr>
              <a:t>10 </a:t>
            </a:r>
            <a:r>
              <a:rPr lang="en-US" dirty="0">
                <a:latin typeface="Cambria" panose="02040503050406030204" pitchFamily="18" charset="0"/>
              </a:rPr>
              <a:t>For this reason I endure all things for the sake of those who are chosen, so that they also may obtain the salvation which is in Christ Jesus </a:t>
            </a:r>
            <a:r>
              <a:rPr lang="en-US" i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with </a:t>
            </a:r>
            <a:r>
              <a:rPr lang="en-US" i="1" dirty="0">
                <a:latin typeface="Cambria" panose="02040503050406030204" pitchFamily="18" charset="0"/>
              </a:rPr>
              <a:t>it</a:t>
            </a:r>
            <a:r>
              <a:rPr lang="en-US" dirty="0">
                <a:latin typeface="Cambria" panose="02040503050406030204" pitchFamily="18" charset="0"/>
              </a:rPr>
              <a:t> eternal glory. </a:t>
            </a:r>
            <a:r>
              <a:rPr lang="en-US" baseline="30000" dirty="0">
                <a:latin typeface="Cambria" panose="02040503050406030204" pitchFamily="18" charset="0"/>
              </a:rPr>
              <a:t>11 </a:t>
            </a:r>
            <a:r>
              <a:rPr lang="en-US" dirty="0">
                <a:latin typeface="Cambria" panose="02040503050406030204" pitchFamily="18" charset="0"/>
              </a:rPr>
              <a:t>It is a trustworthy statement: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For if we died with Him, we will also live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12 </a:t>
            </a:r>
            <a:r>
              <a:rPr lang="en-US" dirty="0">
                <a:latin typeface="Cambria" panose="02040503050406030204" pitchFamily="18" charset="0"/>
              </a:rPr>
              <a:t>If we endure, we will also reign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If we deny Him, He also will deny us;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13 </a:t>
            </a:r>
            <a:r>
              <a:rPr lang="en-US" dirty="0">
                <a:latin typeface="Cambria" panose="02040503050406030204" pitchFamily="18" charset="0"/>
              </a:rPr>
              <a:t>If we are faithless, He remains faithful, for He cannot deny Himself.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E1E1D61-7E97-4894-BBC8-5834BB7AD2C5}"/>
              </a:ext>
            </a:extLst>
          </p:cNvPr>
          <p:cNvSpPr/>
          <p:nvPr/>
        </p:nvSpPr>
        <p:spPr bwMode="auto">
          <a:xfrm>
            <a:off x="3657600" y="1436718"/>
            <a:ext cx="1155032" cy="392058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971CA3A-61CE-4480-8E0C-861255F25823}"/>
              </a:ext>
            </a:extLst>
          </p:cNvPr>
          <p:cNvSpPr/>
          <p:nvPr/>
        </p:nvSpPr>
        <p:spPr bwMode="auto">
          <a:xfrm>
            <a:off x="9288379" y="2037350"/>
            <a:ext cx="1155032" cy="320838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FD57BF7-D423-4A00-A370-024FEACA83E3}"/>
              </a:ext>
            </a:extLst>
          </p:cNvPr>
          <p:cNvSpPr/>
          <p:nvPr/>
        </p:nvSpPr>
        <p:spPr bwMode="auto">
          <a:xfrm>
            <a:off x="2318084" y="2614863"/>
            <a:ext cx="1155032" cy="417093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42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313509"/>
            <a:ext cx="12192000" cy="685800"/>
          </a:xfrm>
        </p:spPr>
        <p:txBody>
          <a:bodyPr/>
          <a:lstStyle/>
          <a:p>
            <a:r>
              <a:rPr lang="en-US" sz="3600" i="1" u="sng" dirty="0">
                <a:latin typeface="Cambria" panose="02040503050406030204" pitchFamily="18" charset="0"/>
              </a:rPr>
              <a:t>I &amp; II Timothy &amp; Titus: Lesson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86" y="1611086"/>
            <a:ext cx="11639227" cy="15827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i="1" u="sng" dirty="0">
                <a:latin typeface="Cambria" panose="02040503050406030204" pitchFamily="18" charset="0"/>
              </a:rPr>
              <a:t>Personal Admonition:  Development</a:t>
            </a:r>
            <a:endParaRPr lang="en-US" sz="3200" dirty="0">
              <a:latin typeface="Cambria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E37E1D-D476-4C24-A20F-162AB6B3CD8A}"/>
              </a:ext>
            </a:extLst>
          </p:cNvPr>
          <p:cNvSpPr/>
          <p:nvPr/>
        </p:nvSpPr>
        <p:spPr>
          <a:xfrm>
            <a:off x="3047999" y="2829962"/>
            <a:ext cx="6096000" cy="195136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Tim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4:6-16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 Tim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2:1-13; 3:14-17</a:t>
            </a:r>
          </a:p>
        </p:txBody>
      </p:sp>
    </p:spTree>
    <p:extLst>
      <p:ext uri="{BB962C8B-B14F-4D97-AF65-F5344CB8AC3E}">
        <p14:creationId xmlns:p14="http://schemas.microsoft.com/office/powerpoint/2010/main" val="3925778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6DF4550-9EA1-4B81-B071-23CD7F5DB6E1}"/>
              </a:ext>
            </a:extLst>
          </p:cNvPr>
          <p:cNvGraphicFramePr/>
          <p:nvPr>
            <p:extLst/>
          </p:nvPr>
        </p:nvGraphicFramePr>
        <p:xfrm>
          <a:off x="3429726" y="42591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6F5C974-F418-4072-9DBC-9F19DD6D1D1E}"/>
              </a:ext>
            </a:extLst>
          </p:cNvPr>
          <p:cNvGraphicFramePr/>
          <p:nvPr>
            <p:extLst/>
          </p:nvPr>
        </p:nvGraphicFramePr>
        <p:xfrm>
          <a:off x="0" y="0"/>
          <a:ext cx="2368666" cy="6857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5799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0991AC-B16E-44A4-9A0B-5A9C296548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1C3709F-022C-4F5F-AF59-D3822222D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D203C21-BE3A-4854-B513-8132149618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8D1F36-002F-48D3-8E37-37A8B51C30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10FB9F-C7B8-489F-9E91-E419DEEAAD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343DEE-E571-474C-8759-1EA17D0622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683CDC-3098-4874-BCB8-404B02D5C4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C96633-0045-4EDC-8BEA-55DB7BA04D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ABC4B7-95B7-4FB1-AAD9-82240806B8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5F4BD0-39EE-4FEE-96E6-7BCFD43CB1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Graphic spid="5" grpId="0" uiExpand="1">
        <p:bldSub>
          <a:bldDgm bld="one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144379"/>
            <a:ext cx="11639227" cy="648502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2:1-13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You therefore, my son, 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be strong </a:t>
            </a:r>
            <a:r>
              <a:rPr lang="en-US" dirty="0">
                <a:latin typeface="Cambria" panose="02040503050406030204" pitchFamily="18" charset="0"/>
              </a:rPr>
              <a:t>in the grace that is in Christ Jesus. </a:t>
            </a:r>
            <a:r>
              <a:rPr lang="en-US" baseline="30000" dirty="0">
                <a:latin typeface="Cambria" panose="02040503050406030204" pitchFamily="18" charset="0"/>
              </a:rPr>
              <a:t>2 </a:t>
            </a:r>
            <a:r>
              <a:rPr lang="en-US" dirty="0">
                <a:latin typeface="Cambria" panose="02040503050406030204" pitchFamily="18" charset="0"/>
              </a:rPr>
              <a:t>The things which you have heard from me in the presence of many witnesses, entrust these to faithful men who will be able to teach others also. </a:t>
            </a:r>
            <a:r>
              <a:rPr lang="en-US" baseline="30000" dirty="0">
                <a:latin typeface="Cambria" panose="02040503050406030204" pitchFamily="18" charset="0"/>
              </a:rPr>
              <a:t>3 </a:t>
            </a:r>
            <a:r>
              <a:rPr lang="en-US" dirty="0">
                <a:latin typeface="Cambria" panose="02040503050406030204" pitchFamily="18" charset="0"/>
              </a:rPr>
              <a:t>Suffer hardship with </a:t>
            </a:r>
            <a:r>
              <a:rPr lang="en-US" i="1" dirty="0">
                <a:latin typeface="Cambria" panose="02040503050406030204" pitchFamily="18" charset="0"/>
              </a:rPr>
              <a:t>me</a:t>
            </a:r>
            <a:r>
              <a:rPr lang="en-US" dirty="0">
                <a:latin typeface="Cambria" panose="02040503050406030204" pitchFamily="18" charset="0"/>
              </a:rPr>
              <a:t>, as a good 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soldier</a:t>
            </a:r>
            <a:r>
              <a:rPr lang="en-US" dirty="0">
                <a:latin typeface="Cambria" panose="02040503050406030204" pitchFamily="18" charset="0"/>
              </a:rPr>
              <a:t> of Christ Jesus. </a:t>
            </a:r>
            <a:r>
              <a:rPr lang="en-US" baseline="30000" dirty="0">
                <a:latin typeface="Cambria" panose="02040503050406030204" pitchFamily="18" charset="0"/>
              </a:rPr>
              <a:t>4 </a:t>
            </a:r>
            <a:r>
              <a:rPr lang="en-US" dirty="0">
                <a:latin typeface="Cambria" panose="02040503050406030204" pitchFamily="18" charset="0"/>
              </a:rPr>
              <a:t>No soldier in active service entangles himself in the affairs of everyday life, so that he may please the one who enlisted him as a soldier. </a:t>
            </a:r>
            <a:r>
              <a:rPr lang="en-US" baseline="30000" dirty="0">
                <a:latin typeface="Cambria" panose="02040503050406030204" pitchFamily="18" charset="0"/>
              </a:rPr>
              <a:t>5 </a:t>
            </a:r>
            <a:r>
              <a:rPr lang="en-US" dirty="0">
                <a:latin typeface="Cambria" panose="02040503050406030204" pitchFamily="18" charset="0"/>
              </a:rPr>
              <a:t>Also if anyone competes as an 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athlete</a:t>
            </a:r>
            <a:r>
              <a:rPr lang="en-US" dirty="0">
                <a:latin typeface="Cambria" panose="02040503050406030204" pitchFamily="18" charset="0"/>
              </a:rPr>
              <a:t>, he does not win the prize unless he competes according to the rules. </a:t>
            </a:r>
            <a:r>
              <a:rPr lang="en-US" baseline="30000" dirty="0">
                <a:latin typeface="Cambria" panose="02040503050406030204" pitchFamily="18" charset="0"/>
              </a:rPr>
              <a:t>6 </a:t>
            </a:r>
            <a:r>
              <a:rPr lang="en-US" dirty="0">
                <a:latin typeface="Cambria" panose="02040503050406030204" pitchFamily="18" charset="0"/>
              </a:rPr>
              <a:t>The hard-working </a:t>
            </a:r>
            <a:r>
              <a:rPr 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farmer </a:t>
            </a:r>
            <a:r>
              <a:rPr lang="en-US" dirty="0">
                <a:latin typeface="Cambria" panose="02040503050406030204" pitchFamily="18" charset="0"/>
              </a:rPr>
              <a:t>ought to be the first to receive his share of the crops. </a:t>
            </a:r>
            <a:r>
              <a:rPr lang="en-US" baseline="30000" dirty="0">
                <a:latin typeface="Cambria" panose="02040503050406030204" pitchFamily="18" charset="0"/>
              </a:rPr>
              <a:t>7 </a:t>
            </a:r>
            <a:r>
              <a:rPr lang="en-US" dirty="0">
                <a:latin typeface="Cambria" panose="02040503050406030204" pitchFamily="18" charset="0"/>
              </a:rPr>
              <a:t>Consider what I say, for the Lord will give you understanding in everything. </a:t>
            </a:r>
            <a:r>
              <a:rPr lang="en-US" baseline="30000" dirty="0">
                <a:latin typeface="Cambria" panose="02040503050406030204" pitchFamily="18" charset="0"/>
              </a:rPr>
              <a:t>8 </a:t>
            </a:r>
            <a:r>
              <a:rPr lang="en-US" dirty="0">
                <a:latin typeface="Cambria" panose="02040503050406030204" pitchFamily="18" charset="0"/>
              </a:rPr>
              <a:t>Remember Jesus Christ, risen from the dead, descendant of David, according to my gospel, </a:t>
            </a:r>
            <a:r>
              <a:rPr lang="en-US" baseline="30000" dirty="0">
                <a:latin typeface="Cambria" panose="02040503050406030204" pitchFamily="18" charset="0"/>
              </a:rPr>
              <a:t>9 </a:t>
            </a:r>
            <a:r>
              <a:rPr lang="en-US" dirty="0">
                <a:latin typeface="Cambria" panose="02040503050406030204" pitchFamily="18" charset="0"/>
              </a:rPr>
              <a:t>for which I suffer hardship even to imprisonment as a criminal; but the word of God is not imprisoned. </a:t>
            </a:r>
            <a:r>
              <a:rPr lang="en-US" baseline="30000" dirty="0">
                <a:latin typeface="Cambria" panose="02040503050406030204" pitchFamily="18" charset="0"/>
              </a:rPr>
              <a:t>10 </a:t>
            </a:r>
            <a:r>
              <a:rPr lang="en-US" dirty="0">
                <a:latin typeface="Cambria" panose="02040503050406030204" pitchFamily="18" charset="0"/>
              </a:rPr>
              <a:t>For this reason I endure all things for the sake of those who are chosen, so that they also may obtain the salvation which is in Christ Jesus </a:t>
            </a:r>
            <a:r>
              <a:rPr lang="en-US" i="1" dirty="0">
                <a:latin typeface="Cambria" panose="02040503050406030204" pitchFamily="18" charset="0"/>
              </a:rPr>
              <a:t>and</a:t>
            </a:r>
            <a:r>
              <a:rPr lang="en-US" dirty="0">
                <a:latin typeface="Cambria" panose="02040503050406030204" pitchFamily="18" charset="0"/>
              </a:rPr>
              <a:t> with </a:t>
            </a:r>
            <a:r>
              <a:rPr lang="en-US" i="1" dirty="0">
                <a:latin typeface="Cambria" panose="02040503050406030204" pitchFamily="18" charset="0"/>
              </a:rPr>
              <a:t>it</a:t>
            </a:r>
            <a:r>
              <a:rPr lang="en-US" dirty="0">
                <a:latin typeface="Cambria" panose="02040503050406030204" pitchFamily="18" charset="0"/>
              </a:rPr>
              <a:t> eternal glory. </a:t>
            </a:r>
            <a:r>
              <a:rPr lang="en-US" baseline="30000" dirty="0">
                <a:latin typeface="Cambria" panose="02040503050406030204" pitchFamily="18" charset="0"/>
              </a:rPr>
              <a:t>11 </a:t>
            </a:r>
            <a:r>
              <a:rPr lang="en-US" dirty="0">
                <a:latin typeface="Cambria" panose="02040503050406030204" pitchFamily="18" charset="0"/>
              </a:rPr>
              <a:t>It is a trustworthy statement:</a:t>
            </a:r>
          </a:p>
          <a:p>
            <a:pPr marL="0" indent="0" algn="ctr">
              <a:buNone/>
            </a:pPr>
            <a:r>
              <a:rPr lang="en-US" dirty="0">
                <a:latin typeface="Cambria" panose="02040503050406030204" pitchFamily="18" charset="0"/>
              </a:rPr>
              <a:t>For if we died with Him, we will also live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12 </a:t>
            </a:r>
            <a:r>
              <a:rPr lang="en-US" dirty="0">
                <a:latin typeface="Cambria" panose="02040503050406030204" pitchFamily="18" charset="0"/>
              </a:rPr>
              <a:t>If we endure, we will also reign with Him;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dirty="0">
                <a:latin typeface="Cambria" panose="02040503050406030204" pitchFamily="18" charset="0"/>
              </a:rPr>
              <a:t>If we deny Him, He also will deny us;</a:t>
            </a:r>
            <a:br>
              <a:rPr lang="en-US" dirty="0">
                <a:latin typeface="Cambria" panose="02040503050406030204" pitchFamily="18" charset="0"/>
              </a:rPr>
            </a:br>
            <a:r>
              <a:rPr lang="en-US" baseline="30000" dirty="0">
                <a:latin typeface="Cambria" panose="02040503050406030204" pitchFamily="18" charset="0"/>
              </a:rPr>
              <a:t>13 </a:t>
            </a:r>
            <a:r>
              <a:rPr lang="en-US" dirty="0">
                <a:latin typeface="Cambria" panose="02040503050406030204" pitchFamily="18" charset="0"/>
              </a:rPr>
              <a:t>If we are faithless, He remains faithful, for He cannot deny Himself.</a:t>
            </a:r>
          </a:p>
          <a:p>
            <a:pPr marL="0" indent="0" algn="ctr"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BBA3E1-7BB6-4874-8511-0D6EA04AE506}"/>
              </a:ext>
            </a:extLst>
          </p:cNvPr>
          <p:cNvCxnSpPr>
            <a:cxnSpLocks/>
          </p:cNvCxnSpPr>
          <p:nvPr/>
        </p:nvCxnSpPr>
        <p:spPr bwMode="auto">
          <a:xfrm>
            <a:off x="715931" y="3263735"/>
            <a:ext cx="275718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1A5E4BAF-7353-4479-A66A-77A9C6218E15}"/>
              </a:ext>
            </a:extLst>
          </p:cNvPr>
          <p:cNvSpPr/>
          <p:nvPr/>
        </p:nvSpPr>
        <p:spPr bwMode="auto">
          <a:xfrm>
            <a:off x="1078173" y="4861280"/>
            <a:ext cx="10112991" cy="1890976"/>
          </a:xfrm>
          <a:prstGeom prst="wedgeRoundRectCallout">
            <a:avLst>
              <a:gd name="adj1" fmla="val -45025"/>
              <a:gd name="adj2" fmla="val 48875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Kingdom living brings suffering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Paul’s suffering was with a view to the salvation of souls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Our King had to suffer before victory/Cross before the crown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All the saints, if they endure, shall be victorious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F4CEB12-DD80-42DC-9B13-21959A6957DE}"/>
              </a:ext>
            </a:extLst>
          </p:cNvPr>
          <p:cNvCxnSpPr>
            <a:cxnSpLocks/>
          </p:cNvCxnSpPr>
          <p:nvPr/>
        </p:nvCxnSpPr>
        <p:spPr bwMode="auto">
          <a:xfrm>
            <a:off x="595455" y="3579908"/>
            <a:ext cx="161548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B08FC64-F2BB-49B8-9746-1D95C4780F17}"/>
              </a:ext>
            </a:extLst>
          </p:cNvPr>
          <p:cNvCxnSpPr>
            <a:cxnSpLocks/>
          </p:cNvCxnSpPr>
          <p:nvPr/>
        </p:nvCxnSpPr>
        <p:spPr bwMode="auto">
          <a:xfrm>
            <a:off x="3927784" y="3882434"/>
            <a:ext cx="760457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10BFBE9-0135-429F-BB19-2CDE6080F305}"/>
              </a:ext>
            </a:extLst>
          </p:cNvPr>
          <p:cNvCxnSpPr>
            <a:cxnSpLocks/>
          </p:cNvCxnSpPr>
          <p:nvPr/>
        </p:nvCxnSpPr>
        <p:spPr bwMode="auto">
          <a:xfrm>
            <a:off x="8595318" y="4223628"/>
            <a:ext cx="259584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C8971C-5694-4767-820D-D78CDC12A02D}"/>
              </a:ext>
            </a:extLst>
          </p:cNvPr>
          <p:cNvCxnSpPr>
            <a:cxnSpLocks/>
          </p:cNvCxnSpPr>
          <p:nvPr/>
        </p:nvCxnSpPr>
        <p:spPr bwMode="auto">
          <a:xfrm>
            <a:off x="3927784" y="5806768"/>
            <a:ext cx="112188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73EFEF1-731B-4153-8B26-A8D587C6575A}"/>
              </a:ext>
            </a:extLst>
          </p:cNvPr>
          <p:cNvCxnSpPr>
            <a:cxnSpLocks/>
          </p:cNvCxnSpPr>
          <p:nvPr/>
        </p:nvCxnSpPr>
        <p:spPr bwMode="auto">
          <a:xfrm>
            <a:off x="5526846" y="4498858"/>
            <a:ext cx="600551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2D8232A-3794-4509-805E-DAC0BB2467DE}"/>
              </a:ext>
            </a:extLst>
          </p:cNvPr>
          <p:cNvCxnSpPr>
            <a:cxnSpLocks/>
          </p:cNvCxnSpPr>
          <p:nvPr/>
        </p:nvCxnSpPr>
        <p:spPr bwMode="auto">
          <a:xfrm>
            <a:off x="5049672" y="4831356"/>
            <a:ext cx="292062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1694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u="sng" dirty="0">
                <a:latin typeface="Cambria" panose="02040503050406030204" pitchFamily="18" charset="0"/>
              </a:rPr>
              <a:t>Personal Admonition: 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5" y="685800"/>
            <a:ext cx="11639227" cy="5943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</a:t>
            </a:r>
            <a:r>
              <a:rPr lang="en-US" sz="2800" i="1" u="sng" dirty="0" err="1">
                <a:solidFill>
                  <a:srgbClr val="FFFF00"/>
                </a:solidFill>
                <a:latin typeface="Cambria" panose="02040503050406030204" pitchFamily="18" charset="0"/>
              </a:rPr>
              <a:t>I</a:t>
            </a:r>
            <a:r>
              <a:rPr lang="en-US" sz="28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 Timothy 3:14-17</a:t>
            </a:r>
          </a:p>
          <a:p>
            <a:pPr marL="0" indent="0" algn="ctr">
              <a:buNone/>
            </a:pPr>
            <a:r>
              <a:rPr lang="en-US" sz="2800" baseline="30000" dirty="0">
                <a:latin typeface="Cambria" panose="02040503050406030204" pitchFamily="18" charset="0"/>
              </a:rPr>
              <a:t> </a:t>
            </a:r>
            <a:r>
              <a:rPr lang="en-US" sz="2800" dirty="0">
                <a:latin typeface="Cambria" panose="02040503050406030204" pitchFamily="18" charset="0"/>
              </a:rPr>
              <a:t>You, however, continue in the things you have learned and become convinced of, knowing from whom you have learned </a:t>
            </a:r>
            <a:r>
              <a:rPr lang="en-US" sz="2800" i="1" dirty="0">
                <a:latin typeface="Cambria" panose="02040503050406030204" pitchFamily="18" charset="0"/>
              </a:rPr>
              <a:t>them</a:t>
            </a:r>
            <a:r>
              <a:rPr lang="en-US" sz="2800" dirty="0">
                <a:latin typeface="Cambria" panose="02040503050406030204" pitchFamily="18" charset="0"/>
              </a:rPr>
              <a:t>, </a:t>
            </a:r>
            <a:r>
              <a:rPr lang="en-US" sz="2800" baseline="30000" dirty="0">
                <a:latin typeface="Cambria" panose="02040503050406030204" pitchFamily="18" charset="0"/>
              </a:rPr>
              <a:t>15 </a:t>
            </a:r>
            <a:r>
              <a:rPr lang="en-US" sz="2800" dirty="0">
                <a:latin typeface="Cambria" panose="02040503050406030204" pitchFamily="18" charset="0"/>
              </a:rPr>
              <a:t>and that from childhood you have known the sacred writings which are able to give you the wisdom that leads to salvation through faith which is in Christ Jesus. </a:t>
            </a:r>
            <a:r>
              <a:rPr lang="en-US" sz="2800" baseline="30000" dirty="0">
                <a:latin typeface="Cambria" panose="02040503050406030204" pitchFamily="18" charset="0"/>
              </a:rPr>
              <a:t>16 </a:t>
            </a:r>
            <a:r>
              <a:rPr lang="en-US" sz="2800" dirty="0">
                <a:latin typeface="Cambria" panose="02040503050406030204" pitchFamily="18" charset="0"/>
              </a:rPr>
              <a:t>All Scripture is inspired by God and profitable for teaching, for reproof, for correction, for training in righteousness; </a:t>
            </a:r>
            <a:r>
              <a:rPr lang="en-US" sz="2800" baseline="30000" dirty="0">
                <a:latin typeface="Cambria" panose="02040503050406030204" pitchFamily="18" charset="0"/>
              </a:rPr>
              <a:t>17 </a:t>
            </a:r>
            <a:r>
              <a:rPr lang="en-US" sz="2800" dirty="0">
                <a:latin typeface="Cambria" panose="02040503050406030204" pitchFamily="18" charset="0"/>
              </a:rPr>
              <a:t>so that the man of God may be adequate (complete – NKJV), equipped for every good work</a:t>
            </a:r>
            <a:r>
              <a:rPr lang="en-US" dirty="0"/>
              <a:t>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B590692-168B-43D3-868E-BDC76C97F765}"/>
              </a:ext>
            </a:extLst>
          </p:cNvPr>
          <p:cNvSpPr/>
          <p:nvPr/>
        </p:nvSpPr>
        <p:spPr bwMode="auto">
          <a:xfrm>
            <a:off x="615892" y="2512676"/>
            <a:ext cx="8768199" cy="627017"/>
          </a:xfrm>
          <a:prstGeom prst="wedgeRoundRectCallout">
            <a:avLst>
              <a:gd name="adj1" fmla="val -39673"/>
              <a:gd name="adj2" fmla="val -109065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One must put what he learns to the test (1 Thess. 5:21)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C6E3D95-ECE2-4BD7-BE66-759B5B83F366}"/>
              </a:ext>
            </a:extLst>
          </p:cNvPr>
          <p:cNvCxnSpPr>
            <a:cxnSpLocks/>
          </p:cNvCxnSpPr>
          <p:nvPr/>
        </p:nvCxnSpPr>
        <p:spPr bwMode="auto">
          <a:xfrm>
            <a:off x="3034335" y="1611755"/>
            <a:ext cx="354708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AA95A1-B597-4689-B792-5858A76D4307}"/>
              </a:ext>
            </a:extLst>
          </p:cNvPr>
          <p:cNvCxnSpPr>
            <a:cxnSpLocks/>
          </p:cNvCxnSpPr>
          <p:nvPr/>
        </p:nvCxnSpPr>
        <p:spPr bwMode="auto">
          <a:xfrm>
            <a:off x="409668" y="2046377"/>
            <a:ext cx="172393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8E25F49-5D3A-4392-8388-B75CDE7013AD}"/>
              </a:ext>
            </a:extLst>
          </p:cNvPr>
          <p:cNvCxnSpPr>
            <a:cxnSpLocks/>
          </p:cNvCxnSpPr>
          <p:nvPr/>
        </p:nvCxnSpPr>
        <p:spPr bwMode="auto">
          <a:xfrm>
            <a:off x="7563370" y="2949404"/>
            <a:ext cx="388710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04A664B-0EB5-4750-B8FE-5527ABC0C6E5}"/>
              </a:ext>
            </a:extLst>
          </p:cNvPr>
          <p:cNvCxnSpPr>
            <a:cxnSpLocks/>
          </p:cNvCxnSpPr>
          <p:nvPr/>
        </p:nvCxnSpPr>
        <p:spPr bwMode="auto">
          <a:xfrm>
            <a:off x="837867" y="3391819"/>
            <a:ext cx="187803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67A9D1-6C98-48BD-BF72-71E7D37FD6CD}"/>
              </a:ext>
            </a:extLst>
          </p:cNvPr>
          <p:cNvCxnSpPr>
            <a:cxnSpLocks/>
          </p:cNvCxnSpPr>
          <p:nvPr/>
        </p:nvCxnSpPr>
        <p:spPr bwMode="auto">
          <a:xfrm>
            <a:off x="4506271" y="2512676"/>
            <a:ext cx="429653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7555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5" y="343246"/>
            <a:ext cx="10889672" cy="617150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Personal Development - I Timothy 4:6-16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1" dirty="0">
                <a:latin typeface="Cambria" panose="02040503050406030204" pitchFamily="18" charset="0"/>
              </a:rPr>
              <a:t>constantly</a:t>
            </a:r>
            <a:r>
              <a:rPr lang="en-US" sz="2800" b="0" dirty="0">
                <a:latin typeface="Cambria" panose="02040503050406030204" pitchFamily="18" charset="0"/>
              </a:rPr>
              <a:t> nourished on the words of the faith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discipline yourself for the purpose of godliness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labor and strive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show yourself an example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give attention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i="1" u="sng" dirty="0">
                <a:latin typeface="Cambria" panose="02040503050406030204" pitchFamily="18" charset="0"/>
              </a:rPr>
              <a:t>Do not neglect the spiritual gift within you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Take pains with these things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be </a:t>
            </a:r>
            <a:r>
              <a:rPr lang="en-US" sz="2800" b="0" i="1" dirty="0">
                <a:latin typeface="Cambria" panose="02040503050406030204" pitchFamily="18" charset="0"/>
              </a:rPr>
              <a:t>absorbed</a:t>
            </a:r>
            <a:r>
              <a:rPr lang="en-US" sz="2800" b="0" dirty="0">
                <a:latin typeface="Cambria" panose="02040503050406030204" pitchFamily="18" charset="0"/>
              </a:rPr>
              <a:t> in 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your progress will be evident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Pay close attention to yourself and to your teaching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persevere in these things</a:t>
            </a:r>
          </a:p>
        </p:txBody>
      </p:sp>
    </p:spTree>
    <p:extLst>
      <p:ext uri="{BB962C8B-B14F-4D97-AF65-F5344CB8AC3E}">
        <p14:creationId xmlns:p14="http://schemas.microsoft.com/office/powerpoint/2010/main" val="2947534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051560"/>
            <a:ext cx="11637819" cy="66979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b="0" i="1" dirty="0">
                <a:latin typeface="Cambria" panose="02040503050406030204" pitchFamily="18" charset="0"/>
              </a:rPr>
              <a:t>Be Strong in the grace that is in Christ Jesus </a:t>
            </a:r>
            <a:endParaRPr lang="en-US" sz="2800" b="0" dirty="0">
              <a:latin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Entrust these to faithful men who will be able to teach others also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Suffer hardship with </a:t>
            </a:r>
            <a:r>
              <a:rPr lang="en-US" sz="2800" b="0" i="1" dirty="0">
                <a:latin typeface="Cambria" panose="02040503050406030204" pitchFamily="18" charset="0"/>
              </a:rPr>
              <a:t>me</a:t>
            </a:r>
            <a:r>
              <a:rPr lang="en-US" sz="2800" b="0" dirty="0">
                <a:latin typeface="Cambria" panose="02040503050406030204" pitchFamily="18" charset="0"/>
              </a:rPr>
              <a:t>, as a good soldier of Christ Jesus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Do not become entangled in the affairs of everyday life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Compete according to the rules/Diligent effort to be strong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Continue in the things you have learned and become convinced of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b="0" dirty="0">
                <a:latin typeface="Cambria" panose="02040503050406030204" pitchFamily="18" charset="0"/>
              </a:rPr>
              <a:t>Know the scriptures so you may be adequate, equipped for every good work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506514B1-4CFE-42B7-A96F-B3B1972C568B}"/>
              </a:ext>
            </a:extLst>
          </p:cNvPr>
          <p:cNvSpPr/>
          <p:nvPr/>
        </p:nvSpPr>
        <p:spPr bwMode="auto">
          <a:xfrm>
            <a:off x="2337000" y="5806440"/>
            <a:ext cx="7545708" cy="566089"/>
          </a:xfrm>
          <a:prstGeom prst="wedgeRoundRectCallout">
            <a:avLst>
              <a:gd name="adj1" fmla="val 21079"/>
              <a:gd name="adj2" fmla="val -49318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Does this apply just to Timothy? Only to preachers?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BD573D-1743-4B92-A312-67B5079B87D1}"/>
              </a:ext>
            </a:extLst>
          </p:cNvPr>
          <p:cNvSpPr/>
          <p:nvPr/>
        </p:nvSpPr>
        <p:spPr>
          <a:xfrm>
            <a:off x="1918476" y="215384"/>
            <a:ext cx="83550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Personal Development - I </a:t>
            </a:r>
            <a:r>
              <a:rPr kumimoji="0" lang="en-US" sz="2800" b="1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Timothy 2:1-13; 3:14-17</a:t>
            </a:r>
          </a:p>
        </p:txBody>
      </p:sp>
    </p:spTree>
    <p:extLst>
      <p:ext uri="{BB962C8B-B14F-4D97-AF65-F5344CB8AC3E}">
        <p14:creationId xmlns:p14="http://schemas.microsoft.com/office/powerpoint/2010/main" val="386066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i="1" u="sng" dirty="0">
                <a:latin typeface="Cambria" panose="02040503050406030204" pitchFamily="18" charset="0"/>
              </a:rPr>
              <a:t>Personal Development: Skills you have that you can develop further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6" y="914400"/>
            <a:ext cx="5863524" cy="5652655"/>
          </a:xfrm>
          <a:ln w="57150">
            <a:solidFill>
              <a:srgbClr val="FFFF00"/>
            </a:solidFill>
          </a:ln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Reading the bible for </a:t>
            </a:r>
            <a:r>
              <a:rPr lang="en-US" sz="2600" dirty="0" err="1">
                <a:latin typeface="Cambria" panose="02040503050406030204" pitchFamily="18" charset="0"/>
              </a:rPr>
              <a:t>compre</a:t>
            </a:r>
            <a:r>
              <a:rPr lang="en-US" sz="2600" dirty="0">
                <a:latin typeface="Cambria" panose="02040503050406030204" pitchFamily="18" charset="0"/>
              </a:rPr>
              <a:t>- </a:t>
            </a:r>
            <a:r>
              <a:rPr lang="en-US" sz="2600" dirty="0" err="1">
                <a:latin typeface="Cambria" panose="02040503050406030204" pitchFamily="18" charset="0"/>
              </a:rPr>
              <a:t>hension</a:t>
            </a:r>
            <a:r>
              <a:rPr lang="en-US" sz="2600" dirty="0">
                <a:latin typeface="Cambria" panose="02040503050406030204" pitchFamily="18" charset="0"/>
              </a:rPr>
              <a:t> – (all must work on this)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Memorizing –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Listening (outlining) preaching - 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Singing or learning new songs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Studying/Researching bible topics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Personal prayer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Inviting others to study or worship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Caring for children, sick or older people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2600" dirty="0">
                <a:latin typeface="Cambria" panose="02040503050406030204" pitchFamily="18" charset="0"/>
              </a:rPr>
              <a:t>Preparing/organizing class materials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B4ACA6-AB24-48F4-8264-602E5858A30B}"/>
              </a:ext>
            </a:extLst>
          </p:cNvPr>
          <p:cNvSpPr txBox="1">
            <a:spLocks/>
          </p:cNvSpPr>
          <p:nvPr/>
        </p:nvSpPr>
        <p:spPr bwMode="auto">
          <a:xfrm>
            <a:off x="6450676" y="914400"/>
            <a:ext cx="5508848" cy="5652655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36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har char="–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–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Encouraging the Spiritually weak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Assessing the spiritual needs of others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Refuting error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Teaching children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Teaching adults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Leading singing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Public speaking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Counseling others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…. Many other things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E4FC19-C20E-402A-B248-92601DC43F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1" t="3963" r="3948" b="3723"/>
          <a:stretch/>
        </p:blipFill>
        <p:spPr>
          <a:xfrm>
            <a:off x="83487" y="914400"/>
            <a:ext cx="6161501" cy="448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37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i="1" u="sng" dirty="0">
                <a:latin typeface="Cambria" panose="02040503050406030204" pitchFamily="18" charset="0"/>
              </a:rPr>
              <a:t>Personal Development: Applicable Training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476" y="914400"/>
            <a:ext cx="5675102" cy="5652655"/>
          </a:xfrm>
          <a:ln w="57150">
            <a:solidFill>
              <a:srgbClr val="FFFF00"/>
            </a:solidFill>
          </a:ln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kern="1200" dirty="0">
                <a:latin typeface="Cambria" panose="02040503050406030204" pitchFamily="18" charset="0"/>
              </a:rPr>
              <a:t>Make a commitment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kern="1200" dirty="0">
                <a:latin typeface="Cambria" panose="02040503050406030204" pitchFamily="18" charset="0"/>
              </a:rPr>
              <a:t>It is hard to get started – the longer you wait the harder it is to start </a:t>
            </a:r>
            <a:endParaRPr lang="en-US" sz="3200" dirty="0">
              <a:latin typeface="Cambria" panose="02040503050406030204" pitchFamily="18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No pain no gain -there have to be sacrifices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Progress sometimes seems slow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You have to set goals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>
                <a:latin typeface="Cambria" panose="02040503050406030204" pitchFamily="18" charset="0"/>
              </a:rPr>
              <a:t>Obvious progress is a great motivator </a:t>
            </a:r>
          </a:p>
          <a:p>
            <a:pPr lvl="0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2B4ACA6-AB24-48F4-8264-602E5858A30B}"/>
              </a:ext>
            </a:extLst>
          </p:cNvPr>
          <p:cNvSpPr txBox="1">
            <a:spLocks/>
          </p:cNvSpPr>
          <p:nvPr/>
        </p:nvSpPr>
        <p:spPr bwMode="auto">
          <a:xfrm>
            <a:off x="6450676" y="914400"/>
            <a:ext cx="5508848" cy="5652655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36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ts val="600"/>
              </a:spcBef>
              <a:spcAft>
                <a:spcPct val="0"/>
              </a:spcAft>
              <a:buChar char="–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•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–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Training must be regular - Persistence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Discipline and good habit building are essential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You will lose ground quickly when you stop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It helps to have a partner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cs typeface="Calibri" pitchFamily="34" charset="0"/>
              </a:rPr>
              <a:t> A trainer who is challenging you is helpful 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2393E9F5-CAE4-424E-B8A4-D996B223B709}"/>
              </a:ext>
            </a:extLst>
          </p:cNvPr>
          <p:cNvSpPr/>
          <p:nvPr/>
        </p:nvSpPr>
        <p:spPr bwMode="auto">
          <a:xfrm>
            <a:off x="851082" y="760863"/>
            <a:ext cx="10112991" cy="966314"/>
          </a:xfrm>
          <a:prstGeom prst="wedgeRoundRectCallout">
            <a:avLst>
              <a:gd name="adj1" fmla="val -45025"/>
              <a:gd name="adj2" fmla="val 48875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Are there principles of physical training that can be used toward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exercising ourselves toward godliness.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01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6" grpId="0" animBg="1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5BE554DD-D2BC-4107-9114-835F10FE87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8764" y="76200"/>
            <a:ext cx="11277600" cy="609600"/>
          </a:xfrm>
        </p:spPr>
        <p:txBody>
          <a:bodyPr/>
          <a:lstStyle/>
          <a:p>
            <a:r>
              <a:rPr lang="en-US" altLang="en-US" sz="2800" i="1" u="sng" dirty="0">
                <a:latin typeface="Cambria" panose="02040503050406030204" pitchFamily="18" charset="0"/>
              </a:rPr>
              <a:t>Personal Admonition: Purity – “Flee These Things” (I Tim 6)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C6E00E6B-612D-4C75-9F95-716296E57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0" y="2362200"/>
            <a:ext cx="1828800" cy="91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i="1" dirty="0">
                <a:solidFill>
                  <a:srgbClr val="FF0000"/>
                </a:solidFill>
                <a:latin typeface="Cambria" panose="02040503050406030204" pitchFamily="18" charset="0"/>
              </a:rPr>
              <a:t>Lust of the Flesh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ED215086-E2A0-450D-92D9-6EF80096E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8600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Lust of the Eyes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FF212FC8-B125-4630-8789-8F48922E3A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8600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Pride of Life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13474EB0-7448-47B1-95D9-A6093EC2C3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371600"/>
            <a:ext cx="1828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Harmful</a:t>
            </a:r>
          </a:p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Lusts…</a:t>
            </a:r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BA3A58C7-90A0-4FA6-BE4D-A27B04B29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1295400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Desire to be Rich</a:t>
            </a:r>
          </a:p>
        </p:txBody>
      </p:sp>
      <p:sp>
        <p:nvSpPr>
          <p:cNvPr id="65544" name="Rectangle 8">
            <a:extLst>
              <a:ext uri="{FF2B5EF4-FFF2-40B4-BE49-F238E27FC236}">
                <a16:creationId xmlns:a16="http://schemas.microsoft.com/office/drawing/2014/main" id="{E75E2C54-E308-4004-90DB-A4CEF0006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295400"/>
            <a:ext cx="3200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Pride, Obsession with Disputes</a:t>
            </a:r>
          </a:p>
        </p:txBody>
      </p:sp>
      <p:sp>
        <p:nvSpPr>
          <p:cNvPr id="65545" name="Rectangle 9">
            <a:extLst>
              <a:ext uri="{FF2B5EF4-FFF2-40B4-BE49-F238E27FC236}">
                <a16:creationId xmlns:a16="http://schemas.microsoft.com/office/drawing/2014/main" id="{6EB4E670-EA44-4996-8681-693F1DF00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199" y="4038600"/>
            <a:ext cx="259079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Righteousness</a:t>
            </a:r>
          </a:p>
        </p:txBody>
      </p:sp>
      <p:sp>
        <p:nvSpPr>
          <p:cNvPr id="65546" name="Rectangle 10">
            <a:extLst>
              <a:ext uri="{FF2B5EF4-FFF2-40B4-BE49-F238E27FC236}">
                <a16:creationId xmlns:a16="http://schemas.microsoft.com/office/drawing/2014/main" id="{BF872B2B-AF1F-488C-B87B-849C4D5B7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3962400"/>
            <a:ext cx="2133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Godliness, Faith</a:t>
            </a:r>
          </a:p>
        </p:txBody>
      </p:sp>
      <p:sp>
        <p:nvSpPr>
          <p:cNvPr id="65547" name="Rectangle 11">
            <a:extLst>
              <a:ext uri="{FF2B5EF4-FFF2-40B4-BE49-F238E27FC236}">
                <a16:creationId xmlns:a16="http://schemas.microsoft.com/office/drawing/2014/main" id="{1422EF67-E6EE-4112-90D3-7A50E17D1D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2900" y="3962400"/>
            <a:ext cx="23622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Love, Patience, Gentleness</a:t>
            </a:r>
          </a:p>
        </p:txBody>
      </p:sp>
      <p:sp>
        <p:nvSpPr>
          <p:cNvPr id="65549" name="Rectangle 13">
            <a:extLst>
              <a:ext uri="{FF2B5EF4-FFF2-40B4-BE49-F238E27FC236}">
                <a16:creationId xmlns:a16="http://schemas.microsoft.com/office/drawing/2014/main" id="{FD00F3EF-2C04-4505-A435-9080929D6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5715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God-Directed Behavior</a:t>
            </a:r>
          </a:p>
        </p:txBody>
      </p:sp>
      <p:sp>
        <p:nvSpPr>
          <p:cNvPr id="65550" name="Rectangle 14">
            <a:extLst>
              <a:ext uri="{FF2B5EF4-FFF2-40B4-BE49-F238E27FC236}">
                <a16:creationId xmlns:a16="http://schemas.microsoft.com/office/drawing/2014/main" id="{7FF04EC0-DC71-49B3-A77C-963124D5E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715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God-Directed Thought</a:t>
            </a:r>
          </a:p>
        </p:txBody>
      </p:sp>
      <p:sp>
        <p:nvSpPr>
          <p:cNvPr id="65551" name="Rectangle 15">
            <a:extLst>
              <a:ext uri="{FF2B5EF4-FFF2-40B4-BE49-F238E27FC236}">
                <a16:creationId xmlns:a16="http://schemas.microsoft.com/office/drawing/2014/main" id="{2457759B-0859-44A4-AAD8-768EADE783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715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God-like Care for Others</a:t>
            </a:r>
          </a:p>
        </p:txBody>
      </p:sp>
      <p:sp>
        <p:nvSpPr>
          <p:cNvPr id="65552" name="Rectangle 16">
            <a:extLst>
              <a:ext uri="{FF2B5EF4-FFF2-40B4-BE49-F238E27FC236}">
                <a16:creationId xmlns:a16="http://schemas.microsoft.com/office/drawing/2014/main" id="{56E4263E-40CC-4244-AB4A-891A8D2C1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(In Context) What Timothy was to Flee</a:t>
            </a:r>
          </a:p>
        </p:txBody>
      </p:sp>
      <p:sp>
        <p:nvSpPr>
          <p:cNvPr id="65553" name="Rectangle 17">
            <a:extLst>
              <a:ext uri="{FF2B5EF4-FFF2-40B4-BE49-F238E27FC236}">
                <a16:creationId xmlns:a16="http://schemas.microsoft.com/office/drawing/2014/main" id="{44CC2925-8A18-4FBE-BDE6-90437A2B5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What Timothy was to Pursue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228CB7B-908D-4AAF-9589-54BBBDBCB7E2}"/>
              </a:ext>
            </a:extLst>
          </p:cNvPr>
          <p:cNvCxnSpPr>
            <a:cxnSpLocks/>
            <a:endCxn id="65549" idx="0"/>
          </p:cNvCxnSpPr>
          <p:nvPr/>
        </p:nvCxnSpPr>
        <p:spPr bwMode="auto">
          <a:xfrm>
            <a:off x="2895600" y="4461164"/>
            <a:ext cx="0" cy="125383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78B44B6-E047-4D75-B431-4FF0E5028CE5}"/>
              </a:ext>
            </a:extLst>
          </p:cNvPr>
          <p:cNvCxnSpPr>
            <a:cxnSpLocks/>
          </p:cNvCxnSpPr>
          <p:nvPr/>
        </p:nvCxnSpPr>
        <p:spPr bwMode="auto">
          <a:xfrm>
            <a:off x="6096000" y="4835237"/>
            <a:ext cx="0" cy="87976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D962CC4-9CA5-41DD-AF1C-91363B57FB61}"/>
              </a:ext>
            </a:extLst>
          </p:cNvPr>
          <p:cNvCxnSpPr>
            <a:cxnSpLocks/>
          </p:cNvCxnSpPr>
          <p:nvPr/>
        </p:nvCxnSpPr>
        <p:spPr bwMode="auto">
          <a:xfrm>
            <a:off x="9102436" y="5188528"/>
            <a:ext cx="0" cy="52647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FF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Rectangle 5">
            <a:extLst>
              <a:ext uri="{FF2B5EF4-FFF2-40B4-BE49-F238E27FC236}">
                <a16:creationId xmlns:a16="http://schemas.microsoft.com/office/drawing/2014/main" id="{3FAAB6EE-59A4-479E-ADAF-77B542572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34600" y="2459182"/>
            <a:ext cx="19812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I John 2:16</a:t>
            </a:r>
          </a:p>
        </p:txBody>
      </p:sp>
    </p:spTree>
    <p:extLst>
      <p:ext uri="{BB962C8B-B14F-4D97-AF65-F5344CB8AC3E}">
        <p14:creationId xmlns:p14="http://schemas.microsoft.com/office/powerpoint/2010/main" val="193381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>
            <a:extLst>
              <a:ext uri="{FF2B5EF4-FFF2-40B4-BE49-F238E27FC236}">
                <a16:creationId xmlns:a16="http://schemas.microsoft.com/office/drawing/2014/main" id="{2BD31A97-8216-4083-AE90-31C142440B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0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Things to Flee</a:t>
            </a:r>
          </a:p>
        </p:txBody>
      </p:sp>
      <p:sp>
        <p:nvSpPr>
          <p:cNvPr id="194564" name="Rectangle 4">
            <a:extLst>
              <a:ext uri="{FF2B5EF4-FFF2-40B4-BE49-F238E27FC236}">
                <a16:creationId xmlns:a16="http://schemas.microsoft.com/office/drawing/2014/main" id="{7F331C33-E6B3-4B0A-ABEA-C200232DBE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686800" cy="5410200"/>
          </a:xfrm>
          <a:noFill/>
          <a:ln/>
          <a:extLst>
            <a:ext uri="{91240B29-F687-4F45-9708-019B960494DF}">
              <a14:hiddenLine xmlns:a14="http://schemas.microsoft.com/office/drawing/2010/main" w="3810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I Tim. 6:10 – Love of money 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I Tim. 6:10 – Greed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II Tim. 1:7 – Spirit of fear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II Tim. 2:22 – Youthful lusts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II Tim. 2:23 – Foolish &amp; ignorant disputes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Titus 2:12 - Ungodliness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Titus 2:12 – Worldly lusts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Titus 3:2-3 - Foolishness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Titus 3:2-3 – Malice and envy</a:t>
            </a:r>
          </a:p>
          <a:p>
            <a:pPr>
              <a:lnSpc>
                <a:spcPct val="90000"/>
              </a:lnSpc>
            </a:pPr>
            <a:r>
              <a:rPr lang="en-US" altLang="en-US" sz="3000" dirty="0">
                <a:latin typeface="Cambria" panose="02040503050406030204" pitchFamily="18" charset="0"/>
              </a:rPr>
              <a:t>Titus 3:2-3 - Hate</a:t>
            </a:r>
          </a:p>
          <a:p>
            <a:pPr>
              <a:lnSpc>
                <a:spcPct val="90000"/>
              </a:lnSpc>
            </a:pPr>
            <a:endParaRPr lang="en-US" altLang="en-US" sz="4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96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>
            <a:extLst>
              <a:ext uri="{FF2B5EF4-FFF2-40B4-BE49-F238E27FC236}">
                <a16:creationId xmlns:a16="http://schemas.microsoft.com/office/drawing/2014/main" id="{DDE02A87-DB26-41BD-9FF1-F51DA71EF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077200" cy="762000"/>
          </a:xfrm>
        </p:spPr>
        <p:txBody>
          <a:bodyPr/>
          <a:lstStyle/>
          <a:p>
            <a:r>
              <a:rPr lang="en-US" altLang="en-US" sz="3600" i="1" u="sng" dirty="0">
                <a:latin typeface="Cambria" panose="02040503050406030204" pitchFamily="18" charset="0"/>
              </a:rPr>
              <a:t>Things to Pursue</a:t>
            </a:r>
          </a:p>
        </p:txBody>
      </p:sp>
      <p:sp>
        <p:nvSpPr>
          <p:cNvPr id="186373" name="Rectangle 5">
            <a:extLst>
              <a:ext uri="{FF2B5EF4-FFF2-40B4-BE49-F238E27FC236}">
                <a16:creationId xmlns:a16="http://schemas.microsoft.com/office/drawing/2014/main" id="{A5819D0B-B913-45FE-83E6-D3142DE046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87581" y="762000"/>
            <a:ext cx="4038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Timothy 6:11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Righteousness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Godliness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Faith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Love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Patience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Gentleness</a:t>
            </a:r>
          </a:p>
          <a:p>
            <a:pPr marL="457200" lvl="1" indent="0">
              <a:lnSpc>
                <a:spcPct val="90000"/>
              </a:lnSpc>
              <a:buSzPct val="95000"/>
              <a:buNone/>
            </a:pPr>
            <a:endParaRPr lang="en-US" altLang="en-US" sz="28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II Timothy 1:7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Spirit of Power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Spirit of Love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Spirit of Sound Mind</a:t>
            </a:r>
          </a:p>
          <a:p>
            <a:pPr>
              <a:lnSpc>
                <a:spcPct val="90000"/>
              </a:lnSpc>
            </a:pP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86374" name="Rectangle 6">
            <a:extLst>
              <a:ext uri="{FF2B5EF4-FFF2-40B4-BE49-F238E27FC236}">
                <a16:creationId xmlns:a16="http://schemas.microsoft.com/office/drawing/2014/main" id="{2D317BC0-50F9-473C-AE8B-77A9DCD0E77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432964" y="762000"/>
            <a:ext cx="4038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II Timothy 2:22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Righteousness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Faith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Love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Peace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endParaRPr lang="en-US" altLang="en-US" sz="800" dirty="0">
              <a:latin typeface="Cambria" panose="02040503050406030204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Titus 2:12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Live soberly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Live righteously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Godly</a:t>
            </a:r>
          </a:p>
          <a:p>
            <a:pPr>
              <a:lnSpc>
                <a:spcPct val="90000"/>
              </a:lnSpc>
            </a:pPr>
            <a:r>
              <a:rPr lang="en-US" altLang="en-US" i="1" u="sng" dirty="0">
                <a:solidFill>
                  <a:srgbClr val="FFFF00"/>
                </a:solidFill>
                <a:latin typeface="Cambria" panose="02040503050406030204" pitchFamily="18" charset="0"/>
              </a:rPr>
              <a:t>Titus 3:2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Peaceable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Gentle </a:t>
            </a:r>
          </a:p>
          <a:p>
            <a:pPr lvl="1">
              <a:lnSpc>
                <a:spcPct val="90000"/>
              </a:lnSpc>
              <a:buSzPct val="95000"/>
              <a:buFont typeface="Wingdings" panose="05000000000000000000" pitchFamily="2" charset="2"/>
              <a:buChar char="ü"/>
            </a:pPr>
            <a:r>
              <a:rPr lang="en-US" altLang="en-US" sz="2800" dirty="0">
                <a:latin typeface="Cambria" panose="02040503050406030204" pitchFamily="18" charset="0"/>
              </a:rPr>
              <a:t>Humble</a:t>
            </a:r>
          </a:p>
        </p:txBody>
      </p:sp>
    </p:spTree>
    <p:extLst>
      <p:ext uri="{BB962C8B-B14F-4D97-AF65-F5344CB8AC3E}">
        <p14:creationId xmlns:p14="http://schemas.microsoft.com/office/powerpoint/2010/main" val="42383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149B741-75C4-48F7-A24B-3FE91D9DBB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150" y="-37667"/>
            <a:ext cx="9800359" cy="609600"/>
          </a:xfrm>
        </p:spPr>
        <p:txBody>
          <a:bodyPr/>
          <a:lstStyle/>
          <a:p>
            <a:r>
              <a:rPr lang="en-US" altLang="en-US" sz="28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Personal Admonition: Purity - Fear &amp; Shame (II Tim 1)</a:t>
            </a:r>
          </a:p>
        </p:txBody>
      </p:sp>
      <p:sp>
        <p:nvSpPr>
          <p:cNvPr id="68617" name="Rectangle 9">
            <a:extLst>
              <a:ext uri="{FF2B5EF4-FFF2-40B4-BE49-F238E27FC236}">
                <a16:creationId xmlns:a16="http://schemas.microsoft.com/office/drawing/2014/main" id="{B45D3046-42DC-4E6E-8512-E21A58137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4724400"/>
            <a:ext cx="2438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Power</a:t>
            </a:r>
          </a:p>
        </p:txBody>
      </p:sp>
      <p:sp>
        <p:nvSpPr>
          <p:cNvPr id="68618" name="Rectangle 10">
            <a:extLst>
              <a:ext uri="{FF2B5EF4-FFF2-40B4-BE49-F238E27FC236}">
                <a16:creationId xmlns:a16="http://schemas.microsoft.com/office/drawing/2014/main" id="{873B0028-3E19-403E-ABAB-383EFC810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6850" y="4641128"/>
            <a:ext cx="2133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Love</a:t>
            </a:r>
          </a:p>
        </p:txBody>
      </p:sp>
      <p:sp>
        <p:nvSpPr>
          <p:cNvPr id="68619" name="Rectangle 11">
            <a:extLst>
              <a:ext uri="{FF2B5EF4-FFF2-40B4-BE49-F238E27FC236}">
                <a16:creationId xmlns:a16="http://schemas.microsoft.com/office/drawing/2014/main" id="{20B6CB7F-4FD9-4B7A-9E30-93057F3AF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50" y="4447308"/>
            <a:ext cx="23050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Sound Mind</a:t>
            </a:r>
          </a:p>
          <a:p>
            <a:pPr marL="0" marR="0" lvl="0" indent="0" algn="ct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(Discipline)</a:t>
            </a:r>
          </a:p>
        </p:txBody>
      </p:sp>
      <p:sp>
        <p:nvSpPr>
          <p:cNvPr id="68620" name="Rectangle 12">
            <a:extLst>
              <a:ext uri="{FF2B5EF4-FFF2-40B4-BE49-F238E27FC236}">
                <a16:creationId xmlns:a16="http://schemas.microsoft.com/office/drawing/2014/main" id="{52491529-051C-4FD5-A840-B85490FC0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0150" y="56388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Backed, &amp; Protected by Power</a:t>
            </a:r>
          </a:p>
        </p:txBody>
      </p:sp>
      <p:sp>
        <p:nvSpPr>
          <p:cNvPr id="68621" name="Rectangle 13">
            <a:extLst>
              <a:ext uri="{FF2B5EF4-FFF2-40B4-BE49-F238E27FC236}">
                <a16:creationId xmlns:a16="http://schemas.microsoft.com/office/drawing/2014/main" id="{3FAEB975-F8F9-4F66-8B3F-DB5AE934B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0" y="5611091"/>
            <a:ext cx="3124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Not Concerned for Self (Ready to Suffer)</a:t>
            </a:r>
          </a:p>
        </p:txBody>
      </p:sp>
      <p:sp>
        <p:nvSpPr>
          <p:cNvPr id="68622" name="Rectangle 14">
            <a:extLst>
              <a:ext uri="{FF2B5EF4-FFF2-40B4-BE49-F238E27FC236}">
                <a16:creationId xmlns:a16="http://schemas.microsoft.com/office/drawing/2014/main" id="{7F093CBD-1183-4DB2-872B-60989309A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1052" y="5860473"/>
            <a:ext cx="36801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Stir-up Gifts &amp; zealous for Activities</a:t>
            </a:r>
          </a:p>
        </p:txBody>
      </p:sp>
      <p:sp>
        <p:nvSpPr>
          <p:cNvPr id="68623" name="Rectangle 15">
            <a:extLst>
              <a:ext uri="{FF2B5EF4-FFF2-40B4-BE49-F238E27FC236}">
                <a16:creationId xmlns:a16="http://schemas.microsoft.com/office/drawing/2014/main" id="{318AC5EE-B395-498C-87C9-3FD5168C9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78572"/>
            <a:ext cx="6858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Warnings</a:t>
            </a:r>
          </a:p>
        </p:txBody>
      </p:sp>
      <p:sp>
        <p:nvSpPr>
          <p:cNvPr id="68624" name="Rectangle 16">
            <a:extLst>
              <a:ext uri="{FF2B5EF4-FFF2-40B4-BE49-F238E27FC236}">
                <a16:creationId xmlns:a16="http://schemas.microsoft.com/office/drawing/2014/main" id="{12AB0ED4-82AE-4B3A-A977-BD8DD868F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267200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The Antidote for Fear:  “A Spirit of…”</a:t>
            </a:r>
          </a:p>
        </p:txBody>
      </p:sp>
      <p:sp>
        <p:nvSpPr>
          <p:cNvPr id="68625" name="Rectangle 17">
            <a:extLst>
              <a:ext uri="{FF2B5EF4-FFF2-40B4-BE49-F238E27FC236}">
                <a16:creationId xmlns:a16="http://schemas.microsoft.com/office/drawing/2014/main" id="{498922A8-B74F-4114-A19E-1B97594B8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599" y="1066800"/>
            <a:ext cx="11139056" cy="30480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Stir up the Gift of God (v 6)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Do not have a Spirit of Fear (v 7)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Do not be ashamed of the Lord’s Testimony (v 8)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Do not be ashamed of Paul (v 8)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Hold Fast the Pattern of Sound Words (v 13)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>
                <a:latin typeface="Cambria" panose="02040503050406030204" pitchFamily="18" charset="0"/>
              </a:rPr>
              <a:t>Keep (by the Holy Spirit) the Good thing Committed to you (v 14)</a:t>
            </a:r>
          </a:p>
          <a:p>
            <a:pPr marL="292100" indent="-292100">
              <a:lnSpc>
                <a:spcPct val="90000"/>
              </a:lnSpc>
            </a:pP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2A1B8498-E747-4304-A058-2AD6A57C909C}"/>
              </a:ext>
            </a:extLst>
          </p:cNvPr>
          <p:cNvSpPr/>
          <p:nvPr/>
        </p:nvSpPr>
        <p:spPr bwMode="auto">
          <a:xfrm>
            <a:off x="1940501" y="5032375"/>
            <a:ext cx="7677152" cy="533400"/>
          </a:xfrm>
          <a:prstGeom prst="wedgeRoundRectCallout">
            <a:avLst>
              <a:gd name="adj1" fmla="val 47107"/>
              <a:gd name="adj2" fmla="val 12384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Lesson 5 -Personal Admonition: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96880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i="1" u="sng" dirty="0">
                <a:latin typeface="Cambria" panose="02040503050406030204" pitchFamily="18" charset="0"/>
              </a:rPr>
              <a:t>Personal Admonition: 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386" y="925286"/>
            <a:ext cx="11639227" cy="40484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Class Objectives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u="sng" dirty="0">
                <a:latin typeface="Cambria" panose="02040503050406030204" pitchFamily="18" charset="0"/>
              </a:rPr>
              <a:t>Facts to remember:</a:t>
            </a:r>
            <a:endParaRPr lang="en-US" sz="3200" dirty="0">
              <a:latin typeface="Cambria" panose="020405030504060302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Cambria" panose="02040503050406030204" pitchFamily="18" charset="0"/>
              </a:rPr>
              <a:t>1.	Three things Timothy was to give attention to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>
                <a:latin typeface="Cambria" panose="02040503050406030204" pitchFamily="18" charset="0"/>
              </a:rPr>
              <a:t>2.	Why godliness is profitable for all things</a:t>
            </a:r>
          </a:p>
        </p:txBody>
      </p:sp>
    </p:spTree>
    <p:extLst>
      <p:ext uri="{BB962C8B-B14F-4D97-AF65-F5344CB8AC3E}">
        <p14:creationId xmlns:p14="http://schemas.microsoft.com/office/powerpoint/2010/main" val="4163886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"/>
            <a:ext cx="12191999" cy="66979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Timothy 4:6-16</a:t>
            </a:r>
          </a:p>
          <a:p>
            <a:pPr marL="0" indent="0" algn="ctr">
              <a:buNone/>
            </a:pPr>
            <a:r>
              <a:rPr lang="en-US" sz="2400" dirty="0">
                <a:latin typeface="Cambria" panose="02040503050406030204" pitchFamily="18" charset="0"/>
              </a:rPr>
              <a:t>In pointing out these things to the brethren, you will be a good servant of Christ Jesus, </a:t>
            </a:r>
            <a:r>
              <a:rPr lang="en-US" sz="2400" i="1" dirty="0">
                <a:latin typeface="Cambria" panose="02040503050406030204" pitchFamily="18" charset="0"/>
              </a:rPr>
              <a:t>constantly</a:t>
            </a:r>
            <a:r>
              <a:rPr lang="en-US" sz="2400" dirty="0">
                <a:latin typeface="Cambria" panose="02040503050406030204" pitchFamily="18" charset="0"/>
              </a:rPr>
              <a:t> nourished on the words of the faith and of the sound doctrine which you have been following. </a:t>
            </a:r>
            <a:r>
              <a:rPr lang="en-US" sz="2400" baseline="30000" dirty="0">
                <a:latin typeface="Cambria" panose="02040503050406030204" pitchFamily="18" charset="0"/>
              </a:rPr>
              <a:t>7 </a:t>
            </a:r>
            <a:r>
              <a:rPr lang="en-US" sz="2400" dirty="0">
                <a:latin typeface="Cambria" panose="02040503050406030204" pitchFamily="18" charset="0"/>
              </a:rPr>
              <a:t>But have nothing to do with worldly fables fit only for old women. On the other hand, discipline (exercise –NKJV) yourself for the purpose of godliness; </a:t>
            </a:r>
            <a:r>
              <a:rPr lang="en-US" sz="2400" baseline="30000" dirty="0">
                <a:latin typeface="Cambria" panose="02040503050406030204" pitchFamily="18" charset="0"/>
              </a:rPr>
              <a:t>8 </a:t>
            </a:r>
            <a:r>
              <a:rPr lang="en-US" sz="2400" dirty="0">
                <a:latin typeface="Cambria" panose="02040503050406030204" pitchFamily="18" charset="0"/>
              </a:rPr>
              <a:t>for bodily discipline is only of little profit, but godliness is profitable for all things, since it holds promise for the present life and </a:t>
            </a:r>
            <a:r>
              <a:rPr lang="en-US" sz="2400" i="1" dirty="0">
                <a:latin typeface="Cambria" panose="02040503050406030204" pitchFamily="18" charset="0"/>
              </a:rPr>
              <a:t>also</a:t>
            </a:r>
            <a:r>
              <a:rPr lang="en-US" sz="2400" dirty="0">
                <a:latin typeface="Cambria" panose="02040503050406030204" pitchFamily="18" charset="0"/>
              </a:rPr>
              <a:t> for the </a:t>
            </a:r>
            <a:r>
              <a:rPr lang="en-US" sz="2400" i="1" dirty="0">
                <a:latin typeface="Cambria" panose="02040503050406030204" pitchFamily="18" charset="0"/>
              </a:rPr>
              <a:t>life</a:t>
            </a:r>
            <a:r>
              <a:rPr lang="en-US" sz="2400" dirty="0">
                <a:latin typeface="Cambria" panose="02040503050406030204" pitchFamily="18" charset="0"/>
              </a:rPr>
              <a:t> to come. </a:t>
            </a:r>
            <a:r>
              <a:rPr lang="en-US" sz="2400" baseline="30000" dirty="0">
                <a:latin typeface="Cambria" panose="02040503050406030204" pitchFamily="18" charset="0"/>
              </a:rPr>
              <a:t>9 </a:t>
            </a:r>
            <a:r>
              <a:rPr lang="en-US" sz="2400" dirty="0">
                <a:latin typeface="Cambria" panose="02040503050406030204" pitchFamily="18" charset="0"/>
              </a:rPr>
              <a:t>It is a trustworthy statement deserving full acceptance. </a:t>
            </a:r>
            <a:r>
              <a:rPr lang="en-US" sz="2400" baseline="30000" dirty="0">
                <a:latin typeface="Cambria" panose="02040503050406030204" pitchFamily="18" charset="0"/>
              </a:rPr>
              <a:t>10 </a:t>
            </a:r>
            <a:r>
              <a:rPr lang="en-US" sz="2400" dirty="0">
                <a:latin typeface="Cambria" panose="02040503050406030204" pitchFamily="18" charset="0"/>
              </a:rPr>
              <a:t>For it is for this we labor and strive, because we have fixed our hope on the living God, who is the Savior of all men, especially of believers. </a:t>
            </a:r>
            <a:r>
              <a:rPr lang="en-US" sz="2400" baseline="30000" dirty="0">
                <a:latin typeface="Cambria" panose="02040503050406030204" pitchFamily="18" charset="0"/>
              </a:rPr>
              <a:t>11 </a:t>
            </a:r>
            <a:r>
              <a:rPr lang="en-US" sz="2400" dirty="0">
                <a:latin typeface="Cambria" panose="02040503050406030204" pitchFamily="18" charset="0"/>
              </a:rPr>
              <a:t>Prescribe and teach these things. </a:t>
            </a:r>
            <a:r>
              <a:rPr lang="en-US" sz="2400" baseline="30000" dirty="0">
                <a:latin typeface="Cambria" panose="02040503050406030204" pitchFamily="18" charset="0"/>
              </a:rPr>
              <a:t>12 </a:t>
            </a:r>
            <a:r>
              <a:rPr lang="en-US" sz="2400" dirty="0">
                <a:latin typeface="Cambria" panose="02040503050406030204" pitchFamily="18" charset="0"/>
              </a:rPr>
              <a:t>Let no one look down on your youthfulness, but </a:t>
            </a:r>
            <a:r>
              <a:rPr lang="en-US" sz="2400" i="1" dirty="0">
                <a:latin typeface="Cambria" panose="02040503050406030204" pitchFamily="18" charset="0"/>
              </a:rPr>
              <a:t>rather</a:t>
            </a:r>
            <a:r>
              <a:rPr lang="en-US" sz="2400" dirty="0">
                <a:latin typeface="Cambria" panose="02040503050406030204" pitchFamily="18" charset="0"/>
              </a:rPr>
              <a:t> in speech, conduct, love, faith </a:t>
            </a:r>
            <a:r>
              <a:rPr lang="en-US" sz="2400" i="1" dirty="0">
                <a:latin typeface="Cambria" panose="02040503050406030204" pitchFamily="18" charset="0"/>
              </a:rPr>
              <a:t>and</a:t>
            </a:r>
            <a:r>
              <a:rPr lang="en-US" sz="2400" dirty="0">
                <a:latin typeface="Cambria" panose="02040503050406030204" pitchFamily="18" charset="0"/>
              </a:rPr>
              <a:t> purity, show yourself an example of those who believe. </a:t>
            </a:r>
            <a:r>
              <a:rPr lang="en-US" sz="2400" baseline="30000" dirty="0">
                <a:latin typeface="Cambria" panose="02040503050406030204" pitchFamily="18" charset="0"/>
              </a:rPr>
              <a:t>13 </a:t>
            </a:r>
            <a:r>
              <a:rPr lang="en-US" sz="2400" dirty="0">
                <a:latin typeface="Cambria" panose="02040503050406030204" pitchFamily="18" charset="0"/>
              </a:rPr>
              <a:t>Until I come, give attention to the </a:t>
            </a:r>
            <a:r>
              <a:rPr lang="en-US" sz="2400" i="1" dirty="0">
                <a:latin typeface="Cambria" panose="02040503050406030204" pitchFamily="18" charset="0"/>
              </a:rPr>
              <a:t>public</a:t>
            </a:r>
            <a:r>
              <a:rPr lang="en-US" sz="2400" dirty="0">
                <a:latin typeface="Cambria" panose="02040503050406030204" pitchFamily="18" charset="0"/>
              </a:rPr>
              <a:t> reading </a:t>
            </a:r>
            <a:r>
              <a:rPr lang="en-US" sz="2400" i="1" dirty="0">
                <a:latin typeface="Cambria" panose="02040503050406030204" pitchFamily="18" charset="0"/>
              </a:rPr>
              <a:t>of Scripture</a:t>
            </a:r>
            <a:r>
              <a:rPr lang="en-US" sz="2400" dirty="0">
                <a:latin typeface="Cambria" panose="02040503050406030204" pitchFamily="18" charset="0"/>
              </a:rPr>
              <a:t>, to exhortation and teaching. </a:t>
            </a:r>
            <a:r>
              <a:rPr lang="en-US" sz="2400" baseline="30000" dirty="0">
                <a:latin typeface="Cambria" panose="02040503050406030204" pitchFamily="18" charset="0"/>
              </a:rPr>
              <a:t>14 </a:t>
            </a:r>
            <a:r>
              <a:rPr lang="en-US" sz="2400" dirty="0">
                <a:latin typeface="Cambria" panose="02040503050406030204" pitchFamily="18" charset="0"/>
              </a:rPr>
              <a:t>Do not neglect the spiritual gift within you, which was bestowed on you through prophetic utterance with the laying on of hands by the presbytery. </a:t>
            </a:r>
            <a:r>
              <a:rPr lang="en-US" sz="2400" baseline="30000" dirty="0">
                <a:latin typeface="Cambria" panose="02040503050406030204" pitchFamily="18" charset="0"/>
              </a:rPr>
              <a:t>15 </a:t>
            </a:r>
            <a:r>
              <a:rPr lang="en-US" sz="2400" dirty="0">
                <a:latin typeface="Cambria" panose="02040503050406030204" pitchFamily="18" charset="0"/>
              </a:rPr>
              <a:t>Take pains with these things; be </a:t>
            </a:r>
            <a:r>
              <a:rPr lang="en-US" sz="2400" i="1" dirty="0">
                <a:latin typeface="Cambria" panose="02040503050406030204" pitchFamily="18" charset="0"/>
              </a:rPr>
              <a:t>absorbed</a:t>
            </a:r>
            <a:r>
              <a:rPr lang="en-US" sz="2400" dirty="0">
                <a:latin typeface="Cambria" panose="02040503050406030204" pitchFamily="18" charset="0"/>
              </a:rPr>
              <a:t> in them, so that your progress will be evident to all. </a:t>
            </a:r>
            <a:r>
              <a:rPr lang="en-US" sz="2400" baseline="30000" dirty="0">
                <a:latin typeface="Cambria" panose="02040503050406030204" pitchFamily="18" charset="0"/>
              </a:rPr>
              <a:t>16 </a:t>
            </a:r>
            <a:r>
              <a:rPr lang="en-US" sz="2400" dirty="0">
                <a:latin typeface="Cambria" panose="02040503050406030204" pitchFamily="18" charset="0"/>
              </a:rPr>
              <a:t>Pay close attention to yourself and to your teaching; persevere in these things, for as you do this you will ensure salvation both for yourself and for those who hear you.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B590692-168B-43D3-868E-BDC76C97F765}"/>
              </a:ext>
            </a:extLst>
          </p:cNvPr>
          <p:cNvSpPr/>
          <p:nvPr/>
        </p:nvSpPr>
        <p:spPr bwMode="auto">
          <a:xfrm>
            <a:off x="1" y="123864"/>
            <a:ext cx="12191999" cy="472066"/>
          </a:xfrm>
          <a:prstGeom prst="wedgeRoundRectCallout">
            <a:avLst>
              <a:gd name="adj1" fmla="val 21049"/>
              <a:gd name="adj2" fmla="val -4647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What in the text indicates Timothy had to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exercise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himself toward godliness?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1874C57-8C0A-46FA-9038-E9E86635E713}"/>
              </a:ext>
            </a:extLst>
          </p:cNvPr>
          <p:cNvCxnSpPr/>
          <p:nvPr/>
        </p:nvCxnSpPr>
        <p:spPr bwMode="auto">
          <a:xfrm>
            <a:off x="356839" y="1382751"/>
            <a:ext cx="2966224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0FFA5EA-6F21-4C2B-9CBE-8E05FE893C25}"/>
              </a:ext>
            </a:extLst>
          </p:cNvPr>
          <p:cNvCxnSpPr>
            <a:cxnSpLocks/>
          </p:cNvCxnSpPr>
          <p:nvPr/>
        </p:nvCxnSpPr>
        <p:spPr bwMode="auto">
          <a:xfrm>
            <a:off x="564995" y="1735873"/>
            <a:ext cx="27580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7DE528-6497-48FA-859D-8953FAB714D0}"/>
              </a:ext>
            </a:extLst>
          </p:cNvPr>
          <p:cNvCxnSpPr>
            <a:cxnSpLocks/>
          </p:cNvCxnSpPr>
          <p:nvPr/>
        </p:nvCxnSpPr>
        <p:spPr bwMode="auto">
          <a:xfrm>
            <a:off x="10058400" y="3207834"/>
            <a:ext cx="184984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ABDE32C-4F81-4CE3-9ED5-1C5006CA90FB}"/>
              </a:ext>
            </a:extLst>
          </p:cNvPr>
          <p:cNvSpPr/>
          <p:nvPr/>
        </p:nvSpPr>
        <p:spPr bwMode="auto">
          <a:xfrm>
            <a:off x="4184072" y="1765024"/>
            <a:ext cx="5112327" cy="382769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AA0CA66-7FB9-4500-9C1F-67C7EBC9B63A}"/>
              </a:ext>
            </a:extLst>
          </p:cNvPr>
          <p:cNvCxnSpPr>
            <a:cxnSpLocks/>
          </p:cNvCxnSpPr>
          <p:nvPr/>
        </p:nvCxnSpPr>
        <p:spPr bwMode="auto">
          <a:xfrm>
            <a:off x="149359" y="3568052"/>
            <a:ext cx="848168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Speech Bubble: Rectangle with Corners Rounded 34">
            <a:extLst>
              <a:ext uri="{FF2B5EF4-FFF2-40B4-BE49-F238E27FC236}">
                <a16:creationId xmlns:a16="http://schemas.microsoft.com/office/drawing/2014/main" id="{D69915DA-8A58-470A-9D8B-3E8A0D4A0A4C}"/>
              </a:ext>
            </a:extLst>
          </p:cNvPr>
          <p:cNvSpPr/>
          <p:nvPr/>
        </p:nvSpPr>
        <p:spPr bwMode="auto">
          <a:xfrm>
            <a:off x="1063361" y="647887"/>
            <a:ext cx="8790323" cy="934657"/>
          </a:xfrm>
          <a:prstGeom prst="wedgeRoundRectCallout">
            <a:avLst>
              <a:gd name="adj1" fmla="val -3948"/>
              <a:gd name="adj2" fmla="val 72118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gumnazō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) was common among the Greeks and brought to mind the athletic exercises in a gymnasium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6" name="Speech Bubble: Rectangle with Corners Rounded 35">
            <a:extLst>
              <a:ext uri="{FF2B5EF4-FFF2-40B4-BE49-F238E27FC236}">
                <a16:creationId xmlns:a16="http://schemas.microsoft.com/office/drawing/2014/main" id="{72488166-CE2E-4F78-A221-3EEF5BAAB26E}"/>
              </a:ext>
            </a:extLst>
          </p:cNvPr>
          <p:cNvSpPr/>
          <p:nvPr/>
        </p:nvSpPr>
        <p:spPr bwMode="auto">
          <a:xfrm>
            <a:off x="356839" y="2671640"/>
            <a:ext cx="9972629" cy="618800"/>
          </a:xfrm>
          <a:prstGeom prst="wedgeRoundRectCallout">
            <a:avLst>
              <a:gd name="adj1" fmla="val -41739"/>
              <a:gd name="adj2" fmla="val -89083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</a:t>
            </a:r>
            <a:r>
              <a:rPr kumimoji="0" 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eusebeia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), which means, “reverence, respect, piety toward God”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69411D21-2D2F-4BA0-9C08-C0F75C41C3E5}"/>
              </a:ext>
            </a:extLst>
          </p:cNvPr>
          <p:cNvSpPr/>
          <p:nvPr/>
        </p:nvSpPr>
        <p:spPr bwMode="auto">
          <a:xfrm>
            <a:off x="1217847" y="3966585"/>
            <a:ext cx="5932449" cy="618800"/>
          </a:xfrm>
          <a:prstGeom prst="wedgeRoundRectCallout">
            <a:avLst>
              <a:gd name="adj1" fmla="val -38616"/>
              <a:gd name="adj2" fmla="val -124905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Why we discipline, labor, strive, etc.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2" name="Speech Bubble: Rectangle with Corners Rounded 11">
            <a:extLst>
              <a:ext uri="{FF2B5EF4-FFF2-40B4-BE49-F238E27FC236}">
                <a16:creationId xmlns:a16="http://schemas.microsoft.com/office/drawing/2014/main" id="{5A5E7817-7726-440B-8B2A-E5C450F7F6D7}"/>
              </a:ext>
            </a:extLst>
          </p:cNvPr>
          <p:cNvSpPr/>
          <p:nvPr/>
        </p:nvSpPr>
        <p:spPr bwMode="auto">
          <a:xfrm>
            <a:off x="997527" y="1634501"/>
            <a:ext cx="9972629" cy="1445707"/>
          </a:xfrm>
          <a:prstGeom prst="wedgeRoundRectCallout">
            <a:avLst>
              <a:gd name="adj1" fmla="val -42423"/>
              <a:gd name="adj2" fmla="val -42767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Just as the athlete strenuously exercises with a view to attaining his maximum ability, so Timothy is to strive with all his might to attain his potential in godliness.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28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12" grpId="0" animBg="1"/>
      <p:bldP spid="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"/>
            <a:ext cx="12191999" cy="66979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i="1" u="sng" dirty="0">
                <a:solidFill>
                  <a:srgbClr val="FFFF00"/>
                </a:solidFill>
                <a:latin typeface="Cambria" panose="02040503050406030204" pitchFamily="18" charset="0"/>
              </a:rPr>
              <a:t>I Timothy 4:6-16</a:t>
            </a:r>
          </a:p>
          <a:p>
            <a:pPr marL="0" indent="0" algn="ctr">
              <a:buNone/>
            </a:pPr>
            <a:r>
              <a:rPr lang="en-US" sz="2400" dirty="0">
                <a:latin typeface="Cambria" panose="02040503050406030204" pitchFamily="18" charset="0"/>
              </a:rPr>
              <a:t>In pointing out these things to the brethren, you will be a good servant of Christ Jesus, </a:t>
            </a:r>
            <a:r>
              <a:rPr lang="en-US" sz="2400" i="1" dirty="0">
                <a:latin typeface="Cambria" panose="02040503050406030204" pitchFamily="18" charset="0"/>
              </a:rPr>
              <a:t>constantly</a:t>
            </a:r>
            <a:r>
              <a:rPr lang="en-US" sz="2400" dirty="0">
                <a:latin typeface="Cambria" panose="02040503050406030204" pitchFamily="18" charset="0"/>
              </a:rPr>
              <a:t> nourished on the words of the faith and of the sound doctrine which you have been following. </a:t>
            </a:r>
            <a:r>
              <a:rPr lang="en-US" sz="2400" baseline="30000" dirty="0">
                <a:latin typeface="Cambria" panose="02040503050406030204" pitchFamily="18" charset="0"/>
              </a:rPr>
              <a:t>7 </a:t>
            </a:r>
            <a:r>
              <a:rPr lang="en-US" sz="2400" dirty="0">
                <a:latin typeface="Cambria" panose="02040503050406030204" pitchFamily="18" charset="0"/>
              </a:rPr>
              <a:t>But have nothing to do with worldly fables fit only for old women. On the other hand, discipline (exercise NJKV) yourself for the purpose of godliness; </a:t>
            </a:r>
            <a:r>
              <a:rPr lang="en-US" sz="2400" baseline="30000" dirty="0">
                <a:latin typeface="Cambria" panose="02040503050406030204" pitchFamily="18" charset="0"/>
              </a:rPr>
              <a:t>8 </a:t>
            </a:r>
            <a:r>
              <a:rPr lang="en-US" sz="2400" dirty="0">
                <a:latin typeface="Cambria" panose="02040503050406030204" pitchFamily="18" charset="0"/>
              </a:rPr>
              <a:t>for bodily discipline is only of little profit, but godliness is profitable for all things, since it holds promise for the present life and </a:t>
            </a:r>
            <a:r>
              <a:rPr lang="en-US" sz="2400" i="1" dirty="0">
                <a:latin typeface="Cambria" panose="02040503050406030204" pitchFamily="18" charset="0"/>
              </a:rPr>
              <a:t>also</a:t>
            </a:r>
            <a:r>
              <a:rPr lang="en-US" sz="2400" dirty="0">
                <a:latin typeface="Cambria" panose="02040503050406030204" pitchFamily="18" charset="0"/>
              </a:rPr>
              <a:t> for the </a:t>
            </a:r>
            <a:r>
              <a:rPr lang="en-US" sz="2400" i="1" dirty="0">
                <a:latin typeface="Cambria" panose="02040503050406030204" pitchFamily="18" charset="0"/>
              </a:rPr>
              <a:t>life</a:t>
            </a:r>
            <a:r>
              <a:rPr lang="en-US" sz="2400" dirty="0">
                <a:latin typeface="Cambria" panose="02040503050406030204" pitchFamily="18" charset="0"/>
              </a:rPr>
              <a:t> to come. </a:t>
            </a:r>
            <a:r>
              <a:rPr lang="en-US" sz="2400" baseline="30000" dirty="0">
                <a:latin typeface="Cambria" panose="02040503050406030204" pitchFamily="18" charset="0"/>
              </a:rPr>
              <a:t>9 </a:t>
            </a:r>
            <a:r>
              <a:rPr lang="en-US" sz="2400" dirty="0">
                <a:latin typeface="Cambria" panose="02040503050406030204" pitchFamily="18" charset="0"/>
              </a:rPr>
              <a:t>It is a trustworthy statement deserving full acceptance. </a:t>
            </a:r>
            <a:r>
              <a:rPr lang="en-US" sz="2400" baseline="30000" dirty="0">
                <a:latin typeface="Cambria" panose="02040503050406030204" pitchFamily="18" charset="0"/>
              </a:rPr>
              <a:t>10 </a:t>
            </a:r>
            <a:r>
              <a:rPr lang="en-US" sz="2400" dirty="0">
                <a:latin typeface="Cambria" panose="02040503050406030204" pitchFamily="18" charset="0"/>
              </a:rPr>
              <a:t>For it is for this we labor and strive, because we have fixed our hope on the living God, who is the Savior of all men, especially of believers. </a:t>
            </a:r>
            <a:r>
              <a:rPr lang="en-US" sz="2400" baseline="30000" dirty="0">
                <a:latin typeface="Cambria" panose="02040503050406030204" pitchFamily="18" charset="0"/>
              </a:rPr>
              <a:t>11 </a:t>
            </a:r>
            <a:r>
              <a:rPr lang="en-US" sz="2400" dirty="0">
                <a:latin typeface="Cambria" panose="02040503050406030204" pitchFamily="18" charset="0"/>
              </a:rPr>
              <a:t>Prescribe and teach these things. </a:t>
            </a:r>
            <a:r>
              <a:rPr lang="en-US" sz="2400" baseline="30000" dirty="0">
                <a:latin typeface="Cambria" panose="02040503050406030204" pitchFamily="18" charset="0"/>
              </a:rPr>
              <a:t>12 </a:t>
            </a:r>
            <a:r>
              <a:rPr lang="en-US" sz="2400" dirty="0">
                <a:latin typeface="Cambria" panose="02040503050406030204" pitchFamily="18" charset="0"/>
              </a:rPr>
              <a:t>Let no one look down on your youthfulness, but </a:t>
            </a:r>
            <a:r>
              <a:rPr lang="en-US" sz="2400" i="1" dirty="0">
                <a:latin typeface="Cambria" panose="02040503050406030204" pitchFamily="18" charset="0"/>
              </a:rPr>
              <a:t>rather</a:t>
            </a:r>
            <a:r>
              <a:rPr lang="en-US" sz="2400" dirty="0">
                <a:latin typeface="Cambria" panose="02040503050406030204" pitchFamily="18" charset="0"/>
              </a:rPr>
              <a:t> in speech, conduct, love, faith </a:t>
            </a:r>
            <a:r>
              <a:rPr lang="en-US" sz="2400" i="1" dirty="0">
                <a:latin typeface="Cambria" panose="02040503050406030204" pitchFamily="18" charset="0"/>
              </a:rPr>
              <a:t>and</a:t>
            </a:r>
            <a:r>
              <a:rPr lang="en-US" sz="2400" dirty="0">
                <a:latin typeface="Cambria" panose="02040503050406030204" pitchFamily="18" charset="0"/>
              </a:rPr>
              <a:t> purity, show yourself an example of those who believe. </a:t>
            </a:r>
            <a:r>
              <a:rPr lang="en-US" sz="2400" baseline="30000" dirty="0">
                <a:latin typeface="Cambria" panose="02040503050406030204" pitchFamily="18" charset="0"/>
              </a:rPr>
              <a:t>13 </a:t>
            </a:r>
            <a:r>
              <a:rPr lang="en-US" sz="2400" dirty="0">
                <a:latin typeface="Cambria" panose="02040503050406030204" pitchFamily="18" charset="0"/>
              </a:rPr>
              <a:t>Until I come, give attention to the </a:t>
            </a:r>
            <a:r>
              <a:rPr lang="en-US" sz="2400" i="1" dirty="0">
                <a:latin typeface="Cambria" panose="02040503050406030204" pitchFamily="18" charset="0"/>
              </a:rPr>
              <a:t>public</a:t>
            </a:r>
            <a:r>
              <a:rPr lang="en-US" sz="2400" dirty="0">
                <a:latin typeface="Cambria" panose="02040503050406030204" pitchFamily="18" charset="0"/>
              </a:rPr>
              <a:t> reading </a:t>
            </a:r>
            <a:r>
              <a:rPr lang="en-US" sz="2400" i="1" dirty="0">
                <a:latin typeface="Cambria" panose="02040503050406030204" pitchFamily="18" charset="0"/>
              </a:rPr>
              <a:t>of Scripture</a:t>
            </a:r>
            <a:r>
              <a:rPr lang="en-US" sz="2400" dirty="0">
                <a:latin typeface="Cambria" panose="02040503050406030204" pitchFamily="18" charset="0"/>
              </a:rPr>
              <a:t>, to exhortation and teaching. </a:t>
            </a:r>
            <a:r>
              <a:rPr lang="en-US" sz="2400" baseline="30000" dirty="0">
                <a:latin typeface="Cambria" panose="02040503050406030204" pitchFamily="18" charset="0"/>
              </a:rPr>
              <a:t>14 </a:t>
            </a:r>
            <a:r>
              <a:rPr lang="en-US" sz="2400" dirty="0">
                <a:latin typeface="Cambria" panose="02040503050406030204" pitchFamily="18" charset="0"/>
              </a:rPr>
              <a:t>Do not neglect the spiritual gift within you, which was bestowed on you through prophetic utterance with the laying on of hands by the presbytery. </a:t>
            </a:r>
            <a:r>
              <a:rPr lang="en-US" sz="2400" baseline="30000" dirty="0">
                <a:latin typeface="Cambria" panose="02040503050406030204" pitchFamily="18" charset="0"/>
              </a:rPr>
              <a:t>15 </a:t>
            </a:r>
            <a:r>
              <a:rPr lang="en-US" sz="2400" dirty="0">
                <a:latin typeface="Cambria" panose="02040503050406030204" pitchFamily="18" charset="0"/>
              </a:rPr>
              <a:t>Take pains with these things; be </a:t>
            </a:r>
            <a:r>
              <a:rPr lang="en-US" sz="2400" i="1" dirty="0">
                <a:latin typeface="Cambria" panose="02040503050406030204" pitchFamily="18" charset="0"/>
              </a:rPr>
              <a:t>absorbed</a:t>
            </a:r>
            <a:r>
              <a:rPr lang="en-US" sz="2400" dirty="0">
                <a:latin typeface="Cambria" panose="02040503050406030204" pitchFamily="18" charset="0"/>
              </a:rPr>
              <a:t> in them, so that your progress will be evident to all. </a:t>
            </a:r>
            <a:r>
              <a:rPr lang="en-US" sz="2400" baseline="30000" dirty="0">
                <a:latin typeface="Cambria" panose="02040503050406030204" pitchFamily="18" charset="0"/>
              </a:rPr>
              <a:t>16 </a:t>
            </a:r>
            <a:r>
              <a:rPr lang="en-US" sz="2400" dirty="0">
                <a:latin typeface="Cambria" panose="02040503050406030204" pitchFamily="18" charset="0"/>
              </a:rPr>
              <a:t>Pay close attention to yourself and to your teaching; persevere in these things, for as you do this you will ensure salvation both for yourself and for those who hear you.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F8BCE25-1EAC-412F-98F6-99EFF1038B47}"/>
              </a:ext>
            </a:extLst>
          </p:cNvPr>
          <p:cNvCxnSpPr>
            <a:cxnSpLocks/>
          </p:cNvCxnSpPr>
          <p:nvPr/>
        </p:nvCxnSpPr>
        <p:spPr bwMode="auto">
          <a:xfrm>
            <a:off x="6864824" y="4668643"/>
            <a:ext cx="497777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BD45796-BABE-4285-8021-612E2C34D1FB}"/>
              </a:ext>
            </a:extLst>
          </p:cNvPr>
          <p:cNvCxnSpPr>
            <a:cxnSpLocks/>
          </p:cNvCxnSpPr>
          <p:nvPr/>
        </p:nvCxnSpPr>
        <p:spPr bwMode="auto">
          <a:xfrm>
            <a:off x="241610" y="5032917"/>
            <a:ext cx="531169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75150FEA-255D-4135-85AE-AB94F6AED109}"/>
              </a:ext>
            </a:extLst>
          </p:cNvPr>
          <p:cNvSpPr/>
          <p:nvPr/>
        </p:nvSpPr>
        <p:spPr bwMode="auto">
          <a:xfrm>
            <a:off x="2410597" y="2441770"/>
            <a:ext cx="6943112" cy="987230"/>
          </a:xfrm>
          <a:prstGeom prst="wedgeRoundRectCallout">
            <a:avLst>
              <a:gd name="adj1" fmla="val -45584"/>
              <a:gd name="adj2" fmla="val 182343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(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paraklésis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) 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-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to call to one’s side; to summon, encourage, admonish, entreat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2773B6AD-1D25-48FF-978C-305B0C429A71}"/>
              </a:ext>
            </a:extLst>
          </p:cNvPr>
          <p:cNvSpPr/>
          <p:nvPr/>
        </p:nvSpPr>
        <p:spPr bwMode="auto">
          <a:xfrm>
            <a:off x="1" y="123864"/>
            <a:ext cx="12191999" cy="472066"/>
          </a:xfrm>
          <a:prstGeom prst="wedgeRoundRectCallout">
            <a:avLst>
              <a:gd name="adj1" fmla="val 21049"/>
              <a:gd name="adj2" fmla="val -46470"/>
              <a:gd name="adj3" fmla="val 16667"/>
            </a:avLst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What in the text indicates Timothy had to </a:t>
            </a:r>
            <a:r>
              <a:rPr kumimoji="0" lang="en-US" sz="2800" b="0" i="1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exercise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+mn-ea"/>
                <a:cs typeface="+mn-cs"/>
              </a:rPr>
              <a:t> himself toward godliness?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44CC5C9-2870-4F7E-8E9D-7F1B3FE3D8B0}"/>
              </a:ext>
            </a:extLst>
          </p:cNvPr>
          <p:cNvCxnSpPr>
            <a:cxnSpLocks/>
          </p:cNvCxnSpPr>
          <p:nvPr/>
        </p:nvCxnSpPr>
        <p:spPr bwMode="auto">
          <a:xfrm>
            <a:off x="8625385" y="3933938"/>
            <a:ext cx="337099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0E1659-A17A-4E23-A376-64CF130C9CC2}"/>
              </a:ext>
            </a:extLst>
          </p:cNvPr>
          <p:cNvCxnSpPr>
            <a:cxnSpLocks/>
          </p:cNvCxnSpPr>
          <p:nvPr/>
        </p:nvCxnSpPr>
        <p:spPr bwMode="auto">
          <a:xfrm>
            <a:off x="241610" y="4304703"/>
            <a:ext cx="1160098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85773C-E363-4F88-8914-6BCED05A04AC}"/>
              </a:ext>
            </a:extLst>
          </p:cNvPr>
          <p:cNvCxnSpPr>
            <a:cxnSpLocks/>
          </p:cNvCxnSpPr>
          <p:nvPr/>
        </p:nvCxnSpPr>
        <p:spPr bwMode="auto">
          <a:xfrm>
            <a:off x="194876" y="4645839"/>
            <a:ext cx="445901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98F3DA6-9135-4D87-9481-0D083E671483}"/>
              </a:ext>
            </a:extLst>
          </p:cNvPr>
          <p:cNvSpPr/>
          <p:nvPr/>
        </p:nvSpPr>
        <p:spPr bwMode="auto">
          <a:xfrm>
            <a:off x="4184072" y="1765024"/>
            <a:ext cx="5112327" cy="382769"/>
          </a:xfrm>
          <a:prstGeom prst="roundRect">
            <a:avLst/>
          </a:prstGeom>
          <a:noFill/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555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1820</Words>
  <Application>Microsoft Office PowerPoint</Application>
  <PresentationFormat>Widescreen</PresentationFormat>
  <Paragraphs>270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1_Default Design</vt:lpstr>
      <vt:lpstr>Pulse</vt:lpstr>
      <vt:lpstr>Origin</vt:lpstr>
      <vt:lpstr>Syllabus</vt:lpstr>
      <vt:lpstr>I &amp; II Timothy &amp; Titus: Lesson 5</vt:lpstr>
      <vt:lpstr>Personal Admonition: Purity – “Flee These Things” (I Tim 6)</vt:lpstr>
      <vt:lpstr>PowerPoint Presentation</vt:lpstr>
      <vt:lpstr>Things to Pursue</vt:lpstr>
      <vt:lpstr>Personal Admonition: Purity - Fear &amp; Shame (II Tim 1)</vt:lpstr>
      <vt:lpstr>Personal Admonition: 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Admonition:  Development</vt:lpstr>
      <vt:lpstr>PowerPoint Presentation</vt:lpstr>
      <vt:lpstr>PowerPoint Presentation</vt:lpstr>
      <vt:lpstr>Personal Development: Skills you have that you can develop further</vt:lpstr>
      <vt:lpstr>Personal Development: Applicable Training Principles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Admonition: Purity – “Flee These Things” (I Tim 6)</dc:title>
  <dc:creator>lerxst pratt</dc:creator>
  <cp:lastModifiedBy>lerxst pratt</cp:lastModifiedBy>
  <cp:revision>8</cp:revision>
  <dcterms:created xsi:type="dcterms:W3CDTF">2018-04-28T16:30:59Z</dcterms:created>
  <dcterms:modified xsi:type="dcterms:W3CDTF">2018-04-29T12:00:33Z</dcterms:modified>
</cp:coreProperties>
</file>