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9" r:id="rId2"/>
    <p:sldId id="256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7947E-8704-8448-A2A6-DFC3935FA8F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1CE3-095F-BB4F-882A-8E776DC35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960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418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06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74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53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17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006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311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102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8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934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7C47-90CE-3848-AB1E-4B882D47933A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C4F2-B8C5-7F44-9848-C034FD8B7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21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04" y="52440"/>
            <a:ext cx="8748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HOUSE THAT STANDS DURING THE STORM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909" y="661317"/>
            <a:ext cx="883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STORMS WILL COME!</a:t>
            </a:r>
          </a:p>
          <a:p>
            <a:r>
              <a:rPr lang="en-US" sz="2400" b="1" dirty="0" smtClean="0"/>
              <a:t>   JOB 14:1 – Accident, Illness, Lose Job, Bad Marriage, False Teacher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619" y="1629612"/>
            <a:ext cx="849463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	</a:t>
            </a:r>
            <a:r>
              <a:rPr lang="en-US" sz="2800" b="1" u="sng" dirty="0" smtClean="0">
                <a:solidFill>
                  <a:prstClr val="black"/>
                </a:solidFill>
              </a:rPr>
              <a:t>HOW </a:t>
            </a:r>
            <a:r>
              <a:rPr lang="en-US" sz="2800" b="1" u="sng" dirty="0">
                <a:solidFill>
                  <a:prstClr val="black"/>
                </a:solidFill>
              </a:rPr>
              <a:t>CAN WE LIVE LIFE TO THE FULLEST?  </a:t>
            </a:r>
          </a:p>
          <a:p>
            <a:pPr lvl="0">
              <a:lnSpc>
                <a:spcPct val="50000"/>
              </a:lnSpc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TWO </a:t>
            </a:r>
            <a:r>
              <a:rPr lang="en-US" sz="2400" b="1" dirty="0" smtClean="0">
                <a:solidFill>
                  <a:prstClr val="black"/>
                </a:solidFill>
              </a:rPr>
              <a:t>BUILDERS  (Matthew 7:24-27)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</a:rPr>
              <a:t>Both </a:t>
            </a:r>
            <a:r>
              <a:rPr lang="en-US" sz="2400" b="1" dirty="0">
                <a:solidFill>
                  <a:prstClr val="black"/>
                </a:solidFill>
              </a:rPr>
              <a:t>Built A House:  “Success, Happiness, Fulfillment”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</a:rPr>
              <a:t>Only </a:t>
            </a:r>
            <a:r>
              <a:rPr lang="en-US" sz="2400" b="1" dirty="0">
                <a:solidFill>
                  <a:prstClr val="black"/>
                </a:solidFill>
              </a:rPr>
              <a:t>Difference: </a:t>
            </a:r>
            <a:r>
              <a:rPr lang="en-US" sz="2400" b="1" dirty="0" smtClean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Way To Fulfill This </a:t>
            </a:r>
            <a:r>
              <a:rPr lang="en-US" sz="2400" b="1" dirty="0" smtClean="0">
                <a:solidFill>
                  <a:prstClr val="black"/>
                </a:solidFill>
              </a:rPr>
              <a:t>Desire</a:t>
            </a:r>
          </a:p>
          <a:p>
            <a:pPr lvl="0">
              <a:lnSpc>
                <a:spcPct val="50000"/>
              </a:lnSpc>
            </a:pP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TWO FOUNDATIONS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</a:rPr>
              <a:t>“</a:t>
            </a:r>
            <a:r>
              <a:rPr lang="en-US" sz="2400" b="1" dirty="0">
                <a:solidFill>
                  <a:prstClr val="black"/>
                </a:solidFill>
              </a:rPr>
              <a:t>Wise Builder” – Took Time To Dig Deep (</a:t>
            </a:r>
            <a:r>
              <a:rPr lang="en-US" sz="2400" b="1" dirty="0" err="1">
                <a:solidFill>
                  <a:prstClr val="black"/>
                </a:solidFill>
              </a:rPr>
              <a:t>Lk</a:t>
            </a:r>
            <a:r>
              <a:rPr lang="en-US" sz="2400" b="1" dirty="0">
                <a:solidFill>
                  <a:prstClr val="black"/>
                </a:solidFill>
              </a:rPr>
              <a:t>. 6:48)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</a:rPr>
              <a:t>“</a:t>
            </a:r>
            <a:r>
              <a:rPr lang="en-US" sz="2400" b="1" dirty="0">
                <a:solidFill>
                  <a:prstClr val="black"/>
                </a:solidFill>
              </a:rPr>
              <a:t>Foolish Builder” – Took The Easiest, Popular </a:t>
            </a:r>
            <a:r>
              <a:rPr lang="en-US" sz="2400" b="1" dirty="0" smtClean="0">
                <a:solidFill>
                  <a:prstClr val="black"/>
                </a:solidFill>
              </a:rPr>
              <a:t>Course</a:t>
            </a:r>
          </a:p>
          <a:p>
            <a:pPr lvl="0">
              <a:lnSpc>
                <a:spcPct val="50000"/>
              </a:lnSpc>
            </a:pP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BEFORE THE STORM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	 Both Houses Appeared Firm and Unshaken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      Only After The Storm The Foolish Man Has Lost Everything!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35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04" y="52440"/>
            <a:ext cx="8748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HOUSE THAT STANDS DURING THE STORM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379" y="870040"/>
            <a:ext cx="8313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u="sng" dirty="0" smtClean="0">
                <a:solidFill>
                  <a:prstClr val="black"/>
                </a:solidFill>
              </a:rPr>
              <a:t>WHAT KIND OF FOUNDATION ARE YOU BUILDING ON?</a:t>
            </a:r>
            <a:endParaRPr lang="en-US" sz="2800" b="1" u="sng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ROCK OR SAND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062" y="3924579"/>
            <a:ext cx="86346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THE TWO CHOICES:  “Life” or “Destruction”  Matthew 7:13-14</a:t>
            </a:r>
          </a:p>
          <a:p>
            <a:pPr lvl="0">
              <a:lnSpc>
                <a:spcPct val="50000"/>
              </a:lnSpc>
            </a:pP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IT TAKES TIME TO BUILD:  Ecclesiastes 12:1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Choose The Wisdom of God’s Word, Deut. 4:6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Choose Carefully Your Friends, Who You Date, What You Do</a:t>
            </a:r>
          </a:p>
          <a:p>
            <a:pPr lvl="0">
              <a:lnSpc>
                <a:spcPct val="50000"/>
              </a:lnSpc>
            </a:pPr>
            <a:endParaRPr lang="en-US" sz="2400" b="1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</a:pP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Psalm 127:1 – </a:t>
            </a:r>
            <a:r>
              <a:rPr lang="en-US" sz="2400" b="1" i="1" dirty="0">
                <a:solidFill>
                  <a:prstClr val="black"/>
                </a:solidFill>
              </a:rPr>
              <a:t>“Except the Lord Build the House, they labor in vain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</a:rPr>
              <a:t>				   that build it”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360" y="3020664"/>
            <a:ext cx="545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Those on the Sand: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	“Hears … And Does Not Do Them</a:t>
            </a:r>
            <a:r>
              <a:rPr lang="en-US" sz="2400" b="1" dirty="0" smtClean="0">
                <a:solidFill>
                  <a:prstClr val="black"/>
                </a:solidFill>
              </a:rPr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6620" y="1887913"/>
            <a:ext cx="664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Those on the Rock: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“Hears These Sayings of Mine and </a:t>
            </a:r>
            <a:r>
              <a:rPr lang="en-US" sz="2400" b="1" dirty="0" smtClean="0">
                <a:solidFill>
                  <a:prstClr val="black"/>
                </a:solidFill>
              </a:rPr>
              <a:t>Does </a:t>
            </a:r>
            <a:r>
              <a:rPr lang="en-US" sz="2400" b="1" dirty="0">
                <a:solidFill>
                  <a:prstClr val="black"/>
                </a:solidFill>
              </a:rPr>
              <a:t>Them</a:t>
            </a:r>
            <a:r>
              <a:rPr lang="en-US" sz="2400" b="1" dirty="0" smtClean="0">
                <a:solidFill>
                  <a:prstClr val="black"/>
                </a:solidFill>
              </a:rPr>
              <a:t>”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1" y="1968005"/>
            <a:ext cx="1430120" cy="9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8" y="2757501"/>
            <a:ext cx="2036434" cy="121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876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57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004" y="52440"/>
            <a:ext cx="8748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HOUSE THAT STANDS DURING THE STORM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379" y="870040"/>
            <a:ext cx="8313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u="sng" dirty="0" smtClean="0">
                <a:solidFill>
                  <a:prstClr val="black"/>
                </a:solidFill>
              </a:rPr>
              <a:t>WHAT KIND OF FOUNDATION ARE YOU BUILDING ON?</a:t>
            </a:r>
            <a:endParaRPr lang="en-US" sz="2800" b="1" u="sng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	ROCK </a:t>
            </a:r>
            <a:r>
              <a:rPr lang="en-US" sz="2400" b="1" dirty="0" smtClean="0">
                <a:solidFill>
                  <a:prstClr val="black"/>
                </a:solidFill>
              </a:rPr>
              <a:t>OR SAND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124" y="4874268"/>
            <a:ext cx="499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Those on the Sand: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</a:rPr>
              <a:t>“</a:t>
            </a:r>
            <a:r>
              <a:rPr lang="en-US" sz="2400" b="1" dirty="0">
                <a:solidFill>
                  <a:prstClr val="black"/>
                </a:solidFill>
              </a:rPr>
              <a:t>Hears … And Does Not </a:t>
            </a:r>
            <a:r>
              <a:rPr lang="en-US" sz="2400" b="1" dirty="0" smtClean="0">
                <a:solidFill>
                  <a:prstClr val="black"/>
                </a:solidFill>
              </a:rPr>
              <a:t>Do Them”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506" y="2345593"/>
            <a:ext cx="50681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Those on the Rock: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	“Hears These Sayings of Mine and </a:t>
            </a:r>
            <a:r>
              <a:rPr lang="en-US" sz="2400" b="1" dirty="0" smtClean="0">
                <a:solidFill>
                  <a:prstClr val="black"/>
                </a:solidFill>
              </a:rPr>
              <a:t>	Does </a:t>
            </a:r>
            <a:r>
              <a:rPr lang="en-US" sz="2400" b="1" dirty="0">
                <a:solidFill>
                  <a:prstClr val="black"/>
                </a:solidFill>
              </a:rPr>
              <a:t>Them</a:t>
            </a:r>
            <a:r>
              <a:rPr lang="en-US" sz="2400" b="1" dirty="0" smtClean="0">
                <a:solidFill>
                  <a:prstClr val="black"/>
                </a:solidFill>
              </a:rPr>
              <a:t>”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4" y="2019895"/>
            <a:ext cx="31099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52" y="4704255"/>
            <a:ext cx="24590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477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112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Basic Bible Studies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Harkrider</dc:creator>
  <cp:lastModifiedBy>Robert Harkrider</cp:lastModifiedBy>
  <cp:revision>25</cp:revision>
  <cp:lastPrinted>2018-05-10T17:29:36Z</cp:lastPrinted>
  <dcterms:created xsi:type="dcterms:W3CDTF">2018-05-10T15:45:33Z</dcterms:created>
  <dcterms:modified xsi:type="dcterms:W3CDTF">2018-05-14T15:45:20Z</dcterms:modified>
</cp:coreProperties>
</file>