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6" r:id="rId2"/>
    <p:sldId id="266" r:id="rId3"/>
    <p:sldId id="271" r:id="rId4"/>
    <p:sldId id="284" r:id="rId5"/>
    <p:sldId id="258" r:id="rId6"/>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06"/>
    <p:restoredTop sz="81217"/>
  </p:normalViewPr>
  <p:slideViewPr>
    <p:cSldViewPr snapToGrid="0" snapToObjects="1">
      <p:cViewPr varScale="1">
        <p:scale>
          <a:sx n="94" d="100"/>
          <a:sy n="94" d="100"/>
        </p:scale>
        <p:origin x="608" y="192"/>
      </p:cViewPr>
      <p:guideLst/>
    </p:cSldViewPr>
  </p:slideViewPr>
  <p:notesTextViewPr>
    <p:cViewPr>
      <p:scale>
        <a:sx n="1" d="1"/>
        <a:sy n="1" d="1"/>
      </p:scale>
      <p:origin x="0" y="0"/>
    </p:cViewPr>
  </p:notesTextViewPr>
  <p:notesViewPr>
    <p:cSldViewPr snapToGrid="0" snapToObjects="1">
      <p:cViewPr varScale="1">
        <p:scale>
          <a:sx n="75" d="100"/>
          <a:sy n="75" d="100"/>
        </p:scale>
        <p:origin x="3504" y="160"/>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C9678C-EBBF-9D49-B8C4-05AAEC3D8997}" type="datetimeFigureOut">
              <a:rPr lang="en-US" smtClean="0"/>
              <a:t>6/2/18</a:t>
            </a:fld>
            <a:endParaRPr lang="en-US"/>
          </a:p>
        </p:txBody>
      </p:sp>
      <p:sp>
        <p:nvSpPr>
          <p:cNvPr id="4" name="Slide Image Placeholder 3"/>
          <p:cNvSpPr>
            <a:spLocks noGrp="1" noRot="1" noChangeAspect="1"/>
          </p:cNvSpPr>
          <p:nvPr>
            <p:ph type="sldImg" idx="2"/>
          </p:nvPr>
        </p:nvSpPr>
        <p:spPr>
          <a:xfrm>
            <a:off x="959644" y="229394"/>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491067" y="3544888"/>
            <a:ext cx="5926666" cy="5446712"/>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6198393" y="688182"/>
            <a:ext cx="438680" cy="458787"/>
          </a:xfrm>
          <a:prstGeom prst="rect">
            <a:avLst/>
          </a:prstGeom>
        </p:spPr>
        <p:txBody>
          <a:bodyPr vert="horz" lIns="91440" tIns="45720" rIns="91440" bIns="45720" rtlCol="0" anchor="b"/>
          <a:lstStyle>
            <a:lvl1pPr algn="r">
              <a:defRPr sz="1200"/>
            </a:lvl1pPr>
          </a:lstStyle>
          <a:p>
            <a:fld id="{182A1597-E080-924D-8A4D-3574239BF503}" type="slidenum">
              <a:rPr lang="en-US" smtClean="0"/>
              <a:t>‹#›</a:t>
            </a:fld>
            <a:endParaRPr lang="en-US"/>
          </a:p>
        </p:txBody>
      </p:sp>
    </p:spTree>
    <p:extLst>
      <p:ext uri="{BB962C8B-B14F-4D97-AF65-F5344CB8AC3E}">
        <p14:creationId xmlns:p14="http://schemas.microsoft.com/office/powerpoint/2010/main" val="1774990307"/>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The book of Exodus is a vivid account of God’s deliverance of His chosen</a:t>
            </a:r>
            <a:r>
              <a:rPr lang="en-US" sz="1800" baseline="0" dirty="0" smtClean="0"/>
              <a:t> people from slavery in Egypt.</a:t>
            </a:r>
          </a:p>
          <a:p>
            <a:endParaRPr lang="en-US" sz="1800" baseline="0" dirty="0" smtClean="0"/>
          </a:p>
          <a:p>
            <a:r>
              <a:rPr lang="en-US" sz="1800" baseline="0" dirty="0" smtClean="0"/>
              <a:t>After hundreds of years living in Egypt, God brings the </a:t>
            </a:r>
            <a:r>
              <a:rPr lang="en-US" sz="1800" baseline="0" dirty="0" err="1" smtClean="0"/>
              <a:t>descandants</a:t>
            </a:r>
            <a:r>
              <a:rPr lang="en-US" sz="1800" baseline="0" dirty="0" smtClean="0"/>
              <a:t> of Abraham, </a:t>
            </a:r>
            <a:r>
              <a:rPr lang="en-US" sz="1800" baseline="0" dirty="0" err="1" smtClean="0"/>
              <a:t>Issaac</a:t>
            </a:r>
            <a:r>
              <a:rPr lang="en-US" sz="1800" baseline="0" dirty="0" smtClean="0"/>
              <a:t>, &amp; Jacob </a:t>
            </a:r>
            <a:r>
              <a:rPr lang="en-US" sz="1800" baseline="0" dirty="0" smtClean="0"/>
              <a:t>out </a:t>
            </a:r>
            <a:r>
              <a:rPr lang="en-US" sz="1800" baseline="0" dirty="0" smtClean="0"/>
              <a:t>of Egypt with amazing miracles.</a:t>
            </a:r>
          </a:p>
          <a:p>
            <a:endParaRPr lang="en-US" sz="1800" baseline="0" dirty="0" smtClean="0"/>
          </a:p>
          <a:p>
            <a:r>
              <a:rPr lang="en-US" sz="1800" baseline="0" dirty="0" smtClean="0"/>
              <a:t>Around 2.5 million </a:t>
            </a:r>
            <a:r>
              <a:rPr lang="en-US" sz="1800" baseline="0" dirty="0" smtClean="0"/>
              <a:t>people are led out of captivity</a:t>
            </a:r>
            <a:r>
              <a:rPr lang="mr-IN" sz="1800" baseline="0" dirty="0" smtClean="0"/>
              <a:t>…</a:t>
            </a:r>
            <a:r>
              <a:rPr lang="en-US" sz="1800" baseline="0" dirty="0" smtClean="0"/>
              <a:t>though the Red Sea</a:t>
            </a:r>
            <a:r>
              <a:rPr lang="mr-IN" sz="1800" baseline="0" dirty="0" smtClean="0"/>
              <a:t>…</a:t>
            </a:r>
            <a:r>
              <a:rPr lang="en-US" sz="1800" baseline="0" dirty="0" smtClean="0"/>
              <a:t>to Mount Sinai to worship God.</a:t>
            </a:r>
            <a:endParaRPr lang="en-US" sz="1800" dirty="0" smtClean="0"/>
          </a:p>
          <a:p>
            <a:endParaRPr lang="en-US" sz="1800" dirty="0" smtClean="0"/>
          </a:p>
          <a:p>
            <a:r>
              <a:rPr lang="en-US" sz="1800" dirty="0" smtClean="0"/>
              <a:t>While many times this book is studied</a:t>
            </a:r>
            <a:r>
              <a:rPr lang="en-US" sz="1800" baseline="0" dirty="0" smtClean="0"/>
              <a:t> in connection with the life of Moses</a:t>
            </a:r>
            <a:r>
              <a:rPr lang="mr-IN" sz="1800" baseline="0" dirty="0" smtClean="0"/>
              <a:t>…</a:t>
            </a:r>
            <a:r>
              <a:rPr lang="en-US" sz="1800" dirty="0" smtClean="0"/>
              <a:t>Today</a:t>
            </a:r>
            <a:r>
              <a:rPr lang="en-US" sz="1800" dirty="0" smtClean="0"/>
              <a:t>, I hope</a:t>
            </a:r>
            <a:r>
              <a:rPr lang="en-US" sz="1800" baseline="0" dirty="0" smtClean="0"/>
              <a:t> you’ll revisit this powerful story with me through the eyes of Aaron</a:t>
            </a:r>
            <a:r>
              <a:rPr lang="en-US" sz="1800" baseline="0" dirty="0" smtClean="0"/>
              <a:t>.</a:t>
            </a:r>
          </a:p>
          <a:p>
            <a:endParaRPr lang="en-US" sz="1800" baseline="0" dirty="0" smtClean="0"/>
          </a:p>
          <a:p>
            <a:r>
              <a:rPr lang="en-US" sz="1800" baseline="0" dirty="0" smtClean="0"/>
              <a:t>Aaron is a wonderful person to study because we can relate to strengths and his weaknesses, and there are several examples of both that God wants us to know about right here in the book of Exodus.</a:t>
            </a:r>
            <a:endParaRPr lang="en-US" sz="1800" dirty="0"/>
          </a:p>
        </p:txBody>
      </p:sp>
      <p:sp>
        <p:nvSpPr>
          <p:cNvPr id="4" name="Slide Number Placeholder 3"/>
          <p:cNvSpPr>
            <a:spLocks noGrp="1"/>
          </p:cNvSpPr>
          <p:nvPr>
            <p:ph type="sldNum" sz="quarter" idx="10"/>
          </p:nvPr>
        </p:nvSpPr>
        <p:spPr/>
        <p:txBody>
          <a:bodyPr/>
          <a:lstStyle/>
          <a:p>
            <a:fld id="{182A1597-E080-924D-8A4D-3574239BF503}" type="slidenum">
              <a:rPr lang="en-US" smtClean="0"/>
              <a:t>1</a:t>
            </a:fld>
            <a:endParaRPr lang="en-US"/>
          </a:p>
        </p:txBody>
      </p:sp>
    </p:spTree>
    <p:extLst>
      <p:ext uri="{BB962C8B-B14F-4D97-AF65-F5344CB8AC3E}">
        <p14:creationId xmlns:p14="http://schemas.microsoft.com/office/powerpoint/2010/main" val="121306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smtClean="0"/>
              <a:t>If you’d like to know even more about Aaron, he is</a:t>
            </a:r>
            <a:r>
              <a:rPr lang="en-US" sz="1600" baseline="0" dirty="0" smtClean="0"/>
              <a:t> featured in several insightful events in the book of Numbers as well in </a:t>
            </a:r>
            <a:r>
              <a:rPr lang="en-US" sz="1600" baseline="0" dirty="0" err="1" smtClean="0"/>
              <a:t>ch</a:t>
            </a:r>
            <a:r>
              <a:rPr lang="en-US" sz="1600" baseline="0" dirty="0" smtClean="0"/>
              <a:t> 12, 17, and the end of 20.  But for today we will focus on just the events in the book of Exodus.</a:t>
            </a:r>
            <a:endParaRPr lang="en-US" sz="1600" dirty="0" smtClean="0"/>
          </a:p>
          <a:p>
            <a:pPr lvl="0"/>
            <a:endParaRPr lang="en-US" sz="1600" dirty="0" smtClean="0"/>
          </a:p>
          <a:p>
            <a:pPr lvl="0"/>
            <a:r>
              <a:rPr lang="en-US" sz="1600" dirty="0" smtClean="0"/>
              <a:t>Pride &amp; Rebellion with Miriam (Numbers 12)</a:t>
            </a:r>
          </a:p>
          <a:p>
            <a:pPr lvl="0"/>
            <a:r>
              <a:rPr lang="en-US" sz="1600" dirty="0" smtClean="0"/>
              <a:t>Verified as the True Priest (Number 17:5)</a:t>
            </a:r>
          </a:p>
          <a:p>
            <a:pPr lvl="0"/>
            <a:r>
              <a:rPr lang="en-US" sz="1600" dirty="0" smtClean="0"/>
              <a:t>Mourned for 30 Days at his Death (Numbers 20:29)</a:t>
            </a:r>
          </a:p>
          <a:p>
            <a:endParaRPr lang="en-US" sz="1600" dirty="0"/>
          </a:p>
        </p:txBody>
      </p:sp>
      <p:sp>
        <p:nvSpPr>
          <p:cNvPr id="4" name="Slide Number Placeholder 3"/>
          <p:cNvSpPr>
            <a:spLocks noGrp="1"/>
          </p:cNvSpPr>
          <p:nvPr>
            <p:ph type="sldNum" sz="quarter" idx="10"/>
          </p:nvPr>
        </p:nvSpPr>
        <p:spPr/>
        <p:txBody>
          <a:bodyPr/>
          <a:lstStyle/>
          <a:p>
            <a:fld id="{182A1597-E080-924D-8A4D-3574239BF503}" type="slidenum">
              <a:rPr lang="en-US" smtClean="0"/>
              <a:t>2</a:t>
            </a:fld>
            <a:endParaRPr lang="en-US"/>
          </a:p>
        </p:txBody>
      </p:sp>
    </p:spTree>
    <p:extLst>
      <p:ext uri="{BB962C8B-B14F-4D97-AF65-F5344CB8AC3E}">
        <p14:creationId xmlns:p14="http://schemas.microsoft.com/office/powerpoint/2010/main" val="610803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Like Aaron, I Can Be Part of A Team Bringing Deliverance.</a:t>
            </a:r>
          </a:p>
          <a:p>
            <a:pPr marL="0" marR="0" indent="0" algn="l" defTabSz="713232" rtl="0" eaLnBrk="1" fontAlgn="auto" latinLnBrk="0" hangingPunct="1">
              <a:lnSpc>
                <a:spcPct val="100000"/>
              </a:lnSpc>
              <a:spcBef>
                <a:spcPts val="0"/>
              </a:spcBef>
              <a:spcAft>
                <a:spcPts val="0"/>
              </a:spcAft>
              <a:buClrTx/>
              <a:buSzTx/>
              <a:buFontTx/>
              <a:buNone/>
              <a:tabLst/>
              <a:defRPr/>
            </a:pPr>
            <a:r>
              <a:rPr lang="en-US" sz="1600" dirty="0" smtClean="0"/>
              <a:t>I’ll Use My Talents on The Team. What A Blessing To Have Family Serving Together.</a:t>
            </a:r>
          </a:p>
          <a:p>
            <a:r>
              <a:rPr lang="en-US" sz="1600" dirty="0" smtClean="0"/>
              <a:t>I’ll Help Others Do More Than They Think They Can.</a:t>
            </a:r>
          </a:p>
          <a:p>
            <a:r>
              <a:rPr lang="en-US" sz="1600" dirty="0" smtClean="0"/>
              <a:t>I’ll Lift Up Others When They Are Exhausted Until The Victory Is Won.</a:t>
            </a:r>
          </a:p>
          <a:p>
            <a:r>
              <a:rPr lang="en-US" sz="1600" dirty="0" smtClean="0"/>
              <a:t>I’ll Need Others To Do What I Can Never Do Alone.</a:t>
            </a:r>
          </a:p>
          <a:p>
            <a:pPr marL="0" marR="0" indent="0" algn="l" defTabSz="713232" rtl="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713232" rtl="0" eaLnBrk="1" fontAlgn="auto" latinLnBrk="0" hangingPunct="1">
              <a:lnSpc>
                <a:spcPct val="100000"/>
              </a:lnSpc>
              <a:spcBef>
                <a:spcPts val="0"/>
              </a:spcBef>
              <a:spcAft>
                <a:spcPts val="0"/>
              </a:spcAft>
              <a:buClrTx/>
              <a:buSzTx/>
              <a:buFontTx/>
              <a:buNone/>
              <a:tabLst/>
              <a:defRPr/>
            </a:pPr>
            <a:r>
              <a:rPr lang="en-US" sz="1600" dirty="0" smtClean="0"/>
              <a:t>First 3 Plagues via Aaron’s Staff (7:19, 8:6, 8:16</a:t>
            </a:r>
            <a:r>
              <a:rPr lang="mr-IN" sz="1600" dirty="0" smtClean="0"/>
              <a:t>…</a:t>
            </a:r>
            <a:r>
              <a:rPr lang="en-US" sz="1600" dirty="0" smtClean="0"/>
              <a:t>. 11:10) </a:t>
            </a:r>
          </a:p>
          <a:p>
            <a:r>
              <a:rPr lang="en-US" sz="1600" dirty="0" smtClean="0"/>
              <a:t>When Serving In A Team: Use Your Special Skills, &amp; Stir Others Up To Do Even More.</a:t>
            </a:r>
          </a:p>
          <a:p>
            <a:r>
              <a:rPr lang="en-US" sz="1600" dirty="0" smtClean="0"/>
              <a:t>Moses Needed Aaron &amp; Aaron Needed Moses. We Need To Remember How Much We All Need Each Other.</a:t>
            </a:r>
          </a:p>
          <a:p>
            <a:endParaRPr lang="en-US" sz="1600" dirty="0" smtClean="0"/>
          </a:p>
          <a:p>
            <a:r>
              <a:rPr lang="en-US" sz="1600" b="1" dirty="0" smtClean="0"/>
              <a:t>Like Aaron, I Can Take Part In A Divinely Planned Meal.</a:t>
            </a:r>
          </a:p>
          <a:p>
            <a:r>
              <a:rPr lang="en-US" sz="1600" dirty="0" smtClean="0"/>
              <a:t>A Meal That Shows Me God’s Love, Power, and Grace.</a:t>
            </a:r>
          </a:p>
          <a:p>
            <a:r>
              <a:rPr lang="en-US" sz="1600" dirty="0" smtClean="0"/>
              <a:t>A Meal Not To Be Forgotten.</a:t>
            </a:r>
          </a:p>
          <a:p>
            <a:endParaRPr lang="en-US" sz="1600" dirty="0"/>
          </a:p>
          <a:p>
            <a:endParaRPr lang="en-US" sz="1600" dirty="0" smtClean="0"/>
          </a:p>
          <a:p>
            <a:r>
              <a:rPr lang="en-US" sz="1600" b="1" dirty="0" smtClean="0"/>
              <a:t>Like Aaron, I Will Be Tempted In Some Way To Follow The Crowd.</a:t>
            </a:r>
          </a:p>
          <a:p>
            <a:r>
              <a:rPr lang="en-US" sz="1600" dirty="0" smtClean="0"/>
              <a:t>Don’t Forget The Power &amp; Grace of God! (1 Cor. 10:12)</a:t>
            </a:r>
          </a:p>
          <a:p>
            <a:r>
              <a:rPr lang="en-US" sz="1600" dirty="0" smtClean="0"/>
              <a:t>Don’t Compromise How God Is Worshipped!</a:t>
            </a:r>
          </a:p>
          <a:p>
            <a:pPr marL="0" marR="0" indent="0" algn="l" defTabSz="713232" rtl="0" eaLnBrk="1" fontAlgn="auto" latinLnBrk="0" hangingPunct="1">
              <a:lnSpc>
                <a:spcPct val="100000"/>
              </a:lnSpc>
              <a:spcBef>
                <a:spcPts val="0"/>
              </a:spcBef>
              <a:spcAft>
                <a:spcPts val="0"/>
              </a:spcAft>
              <a:buClrTx/>
              <a:buSzTx/>
              <a:buFontTx/>
              <a:buNone/>
              <a:tabLst/>
              <a:defRPr/>
            </a:pPr>
            <a:r>
              <a:rPr lang="en-US" sz="1600" dirty="0" smtClean="0"/>
              <a:t>Be Careful Who You Follow!  Even the Boldest Leader Has Times They Are Following Others.  Aaron Follows The People’s Pleas and his Sister’s Complaints.</a:t>
            </a:r>
          </a:p>
          <a:p>
            <a:endParaRPr lang="en-US" sz="1600" dirty="0" smtClean="0"/>
          </a:p>
          <a:p>
            <a:endParaRPr lang="en-US" sz="1600" dirty="0" smtClean="0"/>
          </a:p>
          <a:p>
            <a:r>
              <a:rPr lang="en-US" sz="1600" b="1" dirty="0" smtClean="0"/>
              <a:t>Like Aaron, I Must Repent When I’ve Angered God.</a:t>
            </a:r>
          </a:p>
          <a:p>
            <a:r>
              <a:rPr lang="en-US" sz="1600" dirty="0" smtClean="0"/>
              <a:t>Rather Than Minimize My Sin, I Need To See The High Costs!</a:t>
            </a:r>
          </a:p>
          <a:p>
            <a:r>
              <a:rPr lang="en-US" sz="1600" dirty="0" smtClean="0"/>
              <a:t>I Will Learn From My Mistakes And Press Forward.</a:t>
            </a:r>
          </a:p>
          <a:p>
            <a:endParaRPr lang="en-US" sz="1600" dirty="0" smtClean="0"/>
          </a:p>
          <a:p>
            <a:r>
              <a:rPr lang="en-US" sz="1600" dirty="0" smtClean="0"/>
              <a:t>Aaron Teaches us A lot</a:t>
            </a:r>
            <a:r>
              <a:rPr lang="en-US" sz="1600" baseline="0" dirty="0" smtClean="0"/>
              <a:t> About GOD</a:t>
            </a:r>
            <a:r>
              <a:rPr lang="mr-IN" sz="1600" baseline="0" dirty="0" smtClean="0"/>
              <a:t>…</a:t>
            </a:r>
            <a:endParaRPr lang="en-US" sz="1600" dirty="0" smtClean="0"/>
          </a:p>
          <a:p>
            <a:r>
              <a:rPr lang="en-US" sz="1600" dirty="0" smtClean="0"/>
              <a:t>God’s Patience Has It’s Limits</a:t>
            </a:r>
          </a:p>
          <a:p>
            <a:r>
              <a:rPr lang="en-US" sz="1600" dirty="0" smtClean="0"/>
              <a:t>God’s Holiness Is To Be Honored At All Times</a:t>
            </a:r>
          </a:p>
          <a:p>
            <a:r>
              <a:rPr lang="en-US" sz="1600" dirty="0" smtClean="0"/>
              <a:t>Aaron Is Not Part of Moses’ Team, He’s part of God’s.</a:t>
            </a:r>
          </a:p>
          <a:p>
            <a:r>
              <a:rPr lang="en-US" sz="1600" dirty="0" smtClean="0"/>
              <a:t>The Higher The Position, The MORE Accountable To God’s Standards We Are, Not The Less.  (People in Position of Influence Must Adhere Even More Closely</a:t>
            </a:r>
            <a:r>
              <a:rPr lang="mr-IN" sz="1600" dirty="0" smtClean="0"/>
              <a:t>…</a:t>
            </a:r>
            <a:r>
              <a:rPr lang="en-US" sz="1600" dirty="0" smtClean="0"/>
              <a:t>Not Make Exceptions For Themselves.)</a:t>
            </a:r>
          </a:p>
          <a:p>
            <a:r>
              <a:rPr lang="en-US" sz="1600" dirty="0" smtClean="0"/>
              <a:t>Let Him Who Thinks He Stands!! (Aaron Probably Never Imagined He Would Be Failing Where He Failed.)</a:t>
            </a:r>
          </a:p>
          <a:p>
            <a:endParaRPr lang="en-US" sz="1600" dirty="0" smtClean="0"/>
          </a:p>
          <a:p>
            <a:endParaRPr lang="en-US" sz="1600" dirty="0" smtClean="0"/>
          </a:p>
          <a:p>
            <a:r>
              <a:rPr lang="en-US" sz="1600" b="1" dirty="0" smtClean="0"/>
              <a:t>Like Aaron, I Am Responsible For My Influence.</a:t>
            </a:r>
          </a:p>
          <a:p>
            <a:r>
              <a:rPr lang="en-US" sz="1600" dirty="0" smtClean="0"/>
              <a:t>What I Do &amp; What I Allow Are My Responsibility.</a:t>
            </a:r>
          </a:p>
          <a:p>
            <a:pPr marL="0" marR="0" indent="0" algn="l" defTabSz="713232" rtl="0" eaLnBrk="1" fontAlgn="auto" latinLnBrk="0" hangingPunct="1">
              <a:lnSpc>
                <a:spcPct val="100000"/>
              </a:lnSpc>
              <a:spcBef>
                <a:spcPts val="0"/>
              </a:spcBef>
              <a:spcAft>
                <a:spcPts val="0"/>
              </a:spcAft>
              <a:buClrTx/>
              <a:buSzTx/>
              <a:buFontTx/>
              <a:buNone/>
              <a:tabLst/>
              <a:defRPr/>
            </a:pPr>
            <a:r>
              <a:rPr lang="en-US" sz="1600" dirty="0" smtClean="0"/>
              <a:t>Exodus 32:25  Aaron Let Them Get Out of Control.  His sin was not just making the idol, but failing to lead them in a more faithful path. Thus God’s people became a source of ridicule.</a:t>
            </a:r>
          </a:p>
          <a:p>
            <a:endParaRPr lang="en-US" sz="1600" dirty="0" smtClean="0"/>
          </a:p>
          <a:p>
            <a:endParaRPr lang="en-US" sz="1600" dirty="0" smtClean="0"/>
          </a:p>
          <a:p>
            <a:r>
              <a:rPr lang="en-US" sz="1600" b="1" dirty="0" smtClean="0"/>
              <a:t>Like Aaron, I Must Cherish All That Has Been Done To Help Me Serve Well.</a:t>
            </a:r>
          </a:p>
          <a:p>
            <a:r>
              <a:rPr lang="en-US" sz="1600" dirty="0" smtClean="0"/>
              <a:t>Sacrifices Offered, Money Donated, Garments Fashioned, Instructions Provided</a:t>
            </a:r>
          </a:p>
          <a:p>
            <a:endParaRPr lang="en-US" sz="1600" dirty="0" smtClean="0"/>
          </a:p>
          <a:p>
            <a:pPr marL="0" marR="0" lvl="1" indent="0" algn="l" defTabSz="713232" rtl="0" eaLnBrk="1" fontAlgn="auto" latinLnBrk="0" hangingPunct="1">
              <a:lnSpc>
                <a:spcPct val="100000"/>
              </a:lnSpc>
              <a:spcBef>
                <a:spcPts val="0"/>
              </a:spcBef>
              <a:spcAft>
                <a:spcPts val="0"/>
              </a:spcAft>
              <a:buClrTx/>
              <a:buSzTx/>
              <a:buFontTx/>
              <a:buNone/>
              <a:tabLst/>
              <a:defRPr/>
            </a:pPr>
            <a:r>
              <a:rPr lang="en-US" sz="1600" dirty="0" smtClean="0"/>
              <a:t>We should remember all those who support us, teach us, pray for us, lead us, serve us, encourage us, </a:t>
            </a:r>
            <a:r>
              <a:rPr lang="en-US" sz="1600" dirty="0" err="1" smtClean="0"/>
              <a:t>etc</a:t>
            </a:r>
            <a:r>
              <a:rPr lang="mr-IN" sz="1600" dirty="0" smtClean="0"/>
              <a:t>…</a:t>
            </a:r>
            <a:endParaRPr lang="en-US" sz="1600" dirty="0" smtClean="0"/>
          </a:p>
          <a:p>
            <a:endParaRPr lang="en-US" sz="1600" dirty="0" smtClean="0"/>
          </a:p>
          <a:p>
            <a:endParaRPr lang="en-US" sz="1600" dirty="0" smtClean="0"/>
          </a:p>
          <a:p>
            <a:r>
              <a:rPr lang="en-US" sz="1600" dirty="0" smtClean="0"/>
              <a:t>I</a:t>
            </a:r>
            <a:r>
              <a:rPr lang="en-US" sz="1600" baseline="0" dirty="0" smtClean="0"/>
              <a:t> </a:t>
            </a:r>
            <a:r>
              <a:rPr lang="en-US" sz="1600" baseline="0" dirty="0" smtClean="0"/>
              <a:t>Will Serve The One True God.</a:t>
            </a:r>
          </a:p>
          <a:p>
            <a:r>
              <a:rPr lang="en-US" sz="1600" baseline="0" dirty="0" smtClean="0"/>
              <a:t>I Will Fellowship The One True God.</a:t>
            </a:r>
          </a:p>
          <a:p>
            <a:r>
              <a:rPr lang="en-US" sz="1600" baseline="0" dirty="0" smtClean="0"/>
              <a:t>I Will Worship The One True God.</a:t>
            </a:r>
          </a:p>
          <a:p>
            <a:r>
              <a:rPr lang="en-US" sz="1600" baseline="0" dirty="0" smtClean="0"/>
              <a:t>I Will Repent Before The One True God.</a:t>
            </a:r>
          </a:p>
          <a:p>
            <a:r>
              <a:rPr lang="en-US" sz="1600" baseline="0" dirty="0" smtClean="0"/>
              <a:t>I Will Shine For The One True God.</a:t>
            </a:r>
          </a:p>
          <a:p>
            <a:r>
              <a:rPr lang="en-US" sz="1600" baseline="0" dirty="0" smtClean="0"/>
              <a:t>I Will Gratefully Remember The One True God.</a:t>
            </a:r>
            <a:endParaRPr lang="en-US" sz="1600" dirty="0"/>
          </a:p>
        </p:txBody>
      </p:sp>
      <p:sp>
        <p:nvSpPr>
          <p:cNvPr id="4" name="Slide Number Placeholder 3"/>
          <p:cNvSpPr>
            <a:spLocks noGrp="1"/>
          </p:cNvSpPr>
          <p:nvPr>
            <p:ph type="sldNum" sz="quarter" idx="10"/>
          </p:nvPr>
        </p:nvSpPr>
        <p:spPr/>
        <p:txBody>
          <a:bodyPr/>
          <a:lstStyle/>
          <a:p>
            <a:fld id="{182A1597-E080-924D-8A4D-3574239BF503}" type="slidenum">
              <a:rPr lang="en-US" smtClean="0"/>
              <a:t>3</a:t>
            </a:fld>
            <a:endParaRPr lang="en-US"/>
          </a:p>
        </p:txBody>
      </p:sp>
    </p:spTree>
    <p:extLst>
      <p:ext uri="{BB962C8B-B14F-4D97-AF65-F5344CB8AC3E}">
        <p14:creationId xmlns:p14="http://schemas.microsoft.com/office/powerpoint/2010/main" val="567013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6400" y="3544888"/>
            <a:ext cx="6230673" cy="5446712"/>
          </a:xfrm>
        </p:spPr>
        <p:txBody>
          <a:bodyPr/>
          <a:lstStyle/>
          <a:p>
            <a:r>
              <a:rPr lang="en-US" sz="1600" dirty="0" smtClean="0"/>
              <a:t>I Will Serve The Lord, No Matter Who Is Out Front.</a:t>
            </a:r>
          </a:p>
          <a:p>
            <a:r>
              <a:rPr lang="en-US" sz="1600" dirty="0" smtClean="0"/>
              <a:t>I Will Lend My Talents To The Need of the Day.</a:t>
            </a:r>
          </a:p>
          <a:p>
            <a:r>
              <a:rPr lang="en-US" sz="1600" dirty="0" smtClean="0"/>
              <a:t>I Will Resist The Urge To Listen To The Crowd, Or The Inner Voice of Envy.</a:t>
            </a:r>
          </a:p>
          <a:p>
            <a:r>
              <a:rPr lang="en-US" sz="1600" dirty="0" smtClean="0"/>
              <a:t>I Will Hold Up &amp; Hold On Until Victory Is Accomplished. (Support)</a:t>
            </a:r>
          </a:p>
          <a:p>
            <a:r>
              <a:rPr lang="en-US" sz="1600" dirty="0" smtClean="0"/>
              <a:t>I Will Point My Children Towards The Highest Reverence For God.</a:t>
            </a:r>
          </a:p>
          <a:p>
            <a:r>
              <a:rPr lang="en-US" sz="1600" dirty="0" smtClean="0"/>
              <a:t>I Will Learn From My Mistakes &amp; Press Forward</a:t>
            </a:r>
          </a:p>
          <a:p>
            <a:endParaRPr lang="en-US" sz="1600" dirty="0" smtClean="0"/>
          </a:p>
          <a:p>
            <a:r>
              <a:rPr lang="en-US" sz="1600" dirty="0" smtClean="0"/>
              <a:t>Dedication, Perseverance, Faith, &amp; Humility</a:t>
            </a:r>
          </a:p>
          <a:p>
            <a:pPr marL="0" marR="0" indent="0" algn="l" defTabSz="713232" rtl="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713232" rtl="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713232" rtl="0" eaLnBrk="1" fontAlgn="auto" latinLnBrk="0" hangingPunct="1">
              <a:lnSpc>
                <a:spcPct val="100000"/>
              </a:lnSpc>
              <a:spcBef>
                <a:spcPts val="0"/>
              </a:spcBef>
              <a:spcAft>
                <a:spcPts val="0"/>
              </a:spcAft>
              <a:buClrTx/>
              <a:buSzTx/>
              <a:buFontTx/>
              <a:buNone/>
              <a:tabLst/>
              <a:defRPr/>
            </a:pPr>
            <a:r>
              <a:rPr lang="en-US" sz="1600" dirty="0" smtClean="0"/>
              <a:t>Hebrews 7:11</a:t>
            </a:r>
            <a:r>
              <a:rPr lang="mr-IN" sz="1600" dirty="0" smtClean="0"/>
              <a:t>…</a:t>
            </a:r>
            <a:r>
              <a:rPr lang="en-US" sz="1600" dirty="0" smtClean="0"/>
              <a:t>Aaron was the original high priest, but Jesus is the Superior High Priest.</a:t>
            </a:r>
          </a:p>
          <a:p>
            <a:pPr marL="0" marR="0" indent="0" algn="l" defTabSz="713232" rtl="0" eaLnBrk="1" fontAlgn="auto" latinLnBrk="0" hangingPunct="1">
              <a:lnSpc>
                <a:spcPct val="100000"/>
              </a:lnSpc>
              <a:spcBef>
                <a:spcPts val="0"/>
              </a:spcBef>
              <a:spcAft>
                <a:spcPts val="0"/>
              </a:spcAft>
              <a:buClrTx/>
              <a:buSzTx/>
              <a:buFontTx/>
              <a:buNone/>
              <a:tabLst/>
              <a:defRPr/>
            </a:pPr>
            <a:endParaRPr lang="en-US" sz="1600" dirty="0"/>
          </a:p>
          <a:p>
            <a:pPr marL="0" marR="0" indent="0" algn="l" defTabSz="713232" rtl="0" eaLnBrk="1" fontAlgn="auto" latinLnBrk="0" hangingPunct="1">
              <a:lnSpc>
                <a:spcPct val="100000"/>
              </a:lnSpc>
              <a:spcBef>
                <a:spcPts val="0"/>
              </a:spcBef>
              <a:spcAft>
                <a:spcPts val="0"/>
              </a:spcAft>
              <a:buClrTx/>
              <a:buSzTx/>
              <a:buFontTx/>
              <a:buNone/>
              <a:tabLst/>
              <a:defRPr/>
            </a:pPr>
            <a:r>
              <a:rPr lang="en-US" sz="1600" dirty="0" smtClean="0"/>
              <a:t>Won’t You Follow Jesus Today?</a:t>
            </a:r>
          </a:p>
          <a:p>
            <a:pPr marL="0" marR="0" indent="0" algn="l" defTabSz="713232" rtl="0" eaLnBrk="1" fontAlgn="auto" latinLnBrk="0" hangingPunct="1">
              <a:lnSpc>
                <a:spcPct val="100000"/>
              </a:lnSpc>
              <a:spcBef>
                <a:spcPts val="0"/>
              </a:spcBef>
              <a:spcAft>
                <a:spcPts val="0"/>
              </a:spcAft>
              <a:buClrTx/>
              <a:buSzTx/>
              <a:buFontTx/>
              <a:buNone/>
              <a:tabLst/>
              <a:defRPr/>
            </a:pPr>
            <a:endParaRPr lang="en-US" sz="1600" dirty="0"/>
          </a:p>
          <a:p>
            <a:pPr marL="0" marR="0" indent="0" algn="l" defTabSz="713232" rtl="0" eaLnBrk="1" fontAlgn="auto" latinLnBrk="0" hangingPunct="1">
              <a:lnSpc>
                <a:spcPct val="100000"/>
              </a:lnSpc>
              <a:spcBef>
                <a:spcPts val="0"/>
              </a:spcBef>
              <a:spcAft>
                <a:spcPts val="0"/>
              </a:spcAft>
              <a:buClrTx/>
              <a:buSzTx/>
              <a:buFontTx/>
              <a:buNone/>
              <a:tabLst/>
              <a:defRPr/>
            </a:pPr>
            <a:r>
              <a:rPr lang="en-US" sz="1600" dirty="0" smtClean="0"/>
              <a:t>He wants to set you free. He wants to bring you into fellowship with God.  He wants to wash away your greatest enemy </a:t>
            </a:r>
            <a:r>
              <a:rPr lang="mr-IN" sz="1600" dirty="0" smtClean="0"/>
              <a:t>–</a:t>
            </a:r>
            <a:r>
              <a:rPr lang="en-US" sz="1600" dirty="0" smtClean="0"/>
              <a:t> sin.</a:t>
            </a:r>
          </a:p>
          <a:p>
            <a:endParaRPr lang="en-US" sz="1600" dirty="0" smtClean="0"/>
          </a:p>
          <a:p>
            <a:r>
              <a:rPr lang="en-US" sz="1600" dirty="0" smtClean="0"/>
              <a:t>** If you’ve turned back in your heart </a:t>
            </a:r>
            <a:r>
              <a:rPr lang="mr-IN" sz="1600" dirty="0" smtClean="0"/>
              <a:t>–</a:t>
            </a:r>
            <a:r>
              <a:rPr lang="en-US" sz="1600" dirty="0" smtClean="0"/>
              <a:t> Repent like Aaron. Come to God’s grace and Lovingkindness!</a:t>
            </a:r>
            <a:endParaRPr lang="en-US" sz="1600" dirty="0"/>
          </a:p>
        </p:txBody>
      </p:sp>
      <p:sp>
        <p:nvSpPr>
          <p:cNvPr id="4" name="Slide Number Placeholder 3"/>
          <p:cNvSpPr>
            <a:spLocks noGrp="1"/>
          </p:cNvSpPr>
          <p:nvPr>
            <p:ph type="sldNum" sz="quarter" idx="10"/>
          </p:nvPr>
        </p:nvSpPr>
        <p:spPr/>
        <p:txBody>
          <a:bodyPr/>
          <a:lstStyle/>
          <a:p>
            <a:fld id="{182A1597-E080-924D-8A4D-3574239BF503}" type="slidenum">
              <a:rPr lang="en-US" smtClean="0"/>
              <a:t>4</a:t>
            </a:fld>
            <a:endParaRPr lang="en-US"/>
          </a:p>
        </p:txBody>
      </p:sp>
    </p:spTree>
    <p:extLst>
      <p:ext uri="{BB962C8B-B14F-4D97-AF65-F5344CB8AC3E}">
        <p14:creationId xmlns:p14="http://schemas.microsoft.com/office/powerpoint/2010/main" val="81868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2A1597-E080-924D-8A4D-3574239BF503}" type="slidenum">
              <a:rPr lang="en-US" smtClean="0"/>
              <a:t>5</a:t>
            </a:fld>
            <a:endParaRPr lang="en-US"/>
          </a:p>
        </p:txBody>
      </p:sp>
    </p:spTree>
    <p:extLst>
      <p:ext uri="{BB962C8B-B14F-4D97-AF65-F5344CB8AC3E}">
        <p14:creationId xmlns:p14="http://schemas.microsoft.com/office/powerpoint/2010/main" val="1928051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FAF797-BB1B-C745-BB84-798E03708A3C}" type="datetimeFigureOut">
              <a:rPr lang="en-US" smtClean="0"/>
              <a:t>6/2/18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436DE-EA5E-6B46-977D-6C90D6B99E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FAF797-BB1B-C745-BB84-798E03708A3C}" type="datetimeFigureOut">
              <a:rPr lang="en-US" smtClean="0"/>
              <a:t>6/2/18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436DE-EA5E-6B46-977D-6C90D6B99E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FAF797-BB1B-C745-BB84-798E03708A3C}" type="datetimeFigureOut">
              <a:rPr lang="en-US" smtClean="0"/>
              <a:t>6/2/18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436DE-EA5E-6B46-977D-6C90D6B99E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6FAF797-BB1B-C745-BB84-798E03708A3C}" type="datetimeFigureOut">
              <a:rPr lang="en-US" smtClean="0"/>
              <a:t>6/2/18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436DE-EA5E-6B46-977D-6C90D6B99E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FAF797-BB1B-C745-BB84-798E03708A3C}" type="datetimeFigureOut">
              <a:rPr lang="en-US" smtClean="0"/>
              <a:t>6/2/18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436DE-EA5E-6B46-977D-6C90D6B99E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FAF797-BB1B-C745-BB84-798E03708A3C}" type="datetimeFigureOut">
              <a:rPr lang="en-US" smtClean="0"/>
              <a:t>6/2/18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436DE-EA5E-6B46-977D-6C90D6B99E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FAF797-BB1B-C745-BB84-798E03708A3C}" type="datetimeFigureOut">
              <a:rPr lang="en-US" smtClean="0"/>
              <a:t>6/2/18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D436DE-EA5E-6B46-977D-6C90D6B99E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6FAF797-BB1B-C745-BB84-798E03708A3C}" type="datetimeFigureOut">
              <a:rPr lang="en-US" smtClean="0"/>
              <a:t>6/2/18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D436DE-EA5E-6B46-977D-6C90D6B99E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FAF797-BB1B-C745-BB84-798E03708A3C}" type="datetimeFigureOut">
              <a:rPr lang="en-US" smtClean="0"/>
              <a:t>6/2/18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D436DE-EA5E-6B46-977D-6C90D6B99E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FAF797-BB1B-C745-BB84-798E03708A3C}" type="datetimeFigureOut">
              <a:rPr lang="en-US" smtClean="0"/>
              <a:t>6/2/18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436DE-EA5E-6B46-977D-6C90D6B99E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FAF797-BB1B-C745-BB84-798E03708A3C}" type="datetimeFigureOut">
              <a:rPr lang="en-US" smtClean="0"/>
              <a:t>6/2/18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436DE-EA5E-6B46-977D-6C90D6B99E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F6FAF797-BB1B-C745-BB84-798E03708A3C}" type="datetimeFigureOut">
              <a:rPr lang="en-US" smtClean="0"/>
              <a:t>6/2/18</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41D436DE-EA5E-6B46-977D-6C90D6B99E3F}" type="slidenum">
              <a:rPr lang="en-US" smtClean="0"/>
              <a:t>‹#›</a:t>
            </a:fld>
            <a:endParaRPr lang="en-US"/>
          </a:p>
        </p:txBody>
      </p:sp>
    </p:spTree>
    <p:extLst>
      <p:ext uri="{BB962C8B-B14F-4D97-AF65-F5344CB8AC3E}">
        <p14:creationId xmlns:p14="http://schemas.microsoft.com/office/powerpoint/2010/main" val="7424560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Aaron And The Exodus</a:t>
            </a:r>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Tree>
    <p:extLst>
      <p:ext uri="{BB962C8B-B14F-4D97-AF65-F5344CB8AC3E}">
        <p14:creationId xmlns:p14="http://schemas.microsoft.com/office/powerpoint/2010/main" val="14134709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To Know Aaron</a:t>
            </a:r>
            <a:endParaRPr lang="en-US" dirty="0"/>
          </a:p>
        </p:txBody>
      </p:sp>
      <p:sp>
        <p:nvSpPr>
          <p:cNvPr id="3" name="Content Placeholder 2"/>
          <p:cNvSpPr>
            <a:spLocks noGrp="1"/>
          </p:cNvSpPr>
          <p:nvPr>
            <p:ph idx="1"/>
          </p:nvPr>
        </p:nvSpPr>
        <p:spPr>
          <a:xfrm>
            <a:off x="805218" y="1296538"/>
            <a:ext cx="7710132" cy="3850932"/>
          </a:xfrm>
        </p:spPr>
        <p:txBody>
          <a:bodyPr>
            <a:noAutofit/>
          </a:bodyPr>
          <a:lstStyle/>
          <a:p>
            <a:r>
              <a:rPr lang="en-US" sz="2000" dirty="0" smtClean="0"/>
              <a:t>Aaron’s Family</a:t>
            </a:r>
          </a:p>
          <a:p>
            <a:pPr lvl="1"/>
            <a:r>
              <a:rPr lang="en-US" dirty="0" smtClean="0"/>
              <a:t>Parents </a:t>
            </a:r>
            <a:r>
              <a:rPr lang="en-US" dirty="0" err="1" smtClean="0"/>
              <a:t>Amram</a:t>
            </a:r>
            <a:r>
              <a:rPr lang="en-US" dirty="0" smtClean="0"/>
              <a:t> &amp; </a:t>
            </a:r>
            <a:r>
              <a:rPr lang="en-US" dirty="0" err="1" smtClean="0"/>
              <a:t>Jochebed</a:t>
            </a:r>
            <a:r>
              <a:rPr lang="en-US" dirty="0" smtClean="0"/>
              <a:t>. The </a:t>
            </a:r>
            <a:r>
              <a:rPr lang="en-US" dirty="0" err="1" smtClean="0"/>
              <a:t>Kohathites</a:t>
            </a:r>
            <a:r>
              <a:rPr lang="en-US" dirty="0" smtClean="0"/>
              <a:t> from the Tribe of Levi</a:t>
            </a:r>
          </a:p>
          <a:p>
            <a:pPr lvl="1"/>
            <a:r>
              <a:rPr lang="en-US" dirty="0" smtClean="0"/>
              <a:t>The Older Brother of Moses (Exodus 7:7)</a:t>
            </a:r>
          </a:p>
          <a:p>
            <a:pPr lvl="1"/>
            <a:r>
              <a:rPr lang="en-US" dirty="0" smtClean="0"/>
              <a:t>Married To Elisheba (Exodus 6:23)</a:t>
            </a:r>
          </a:p>
          <a:p>
            <a:pPr lvl="1"/>
            <a:r>
              <a:rPr lang="en-US" dirty="0" smtClean="0"/>
              <a:t>Four Sons: </a:t>
            </a:r>
            <a:r>
              <a:rPr lang="en-US" dirty="0" err="1" smtClean="0"/>
              <a:t>Nadab</a:t>
            </a:r>
            <a:r>
              <a:rPr lang="en-US" dirty="0" smtClean="0"/>
              <a:t> and </a:t>
            </a:r>
            <a:r>
              <a:rPr lang="en-US" dirty="0" err="1" smtClean="0"/>
              <a:t>Abihu</a:t>
            </a:r>
            <a:r>
              <a:rPr lang="en-US" dirty="0" smtClean="0"/>
              <a:t>, </a:t>
            </a:r>
            <a:r>
              <a:rPr lang="en-US" dirty="0" err="1" smtClean="0"/>
              <a:t>Eleazar</a:t>
            </a:r>
            <a:r>
              <a:rPr lang="en-US" dirty="0" smtClean="0"/>
              <a:t> and </a:t>
            </a:r>
            <a:r>
              <a:rPr lang="en-US" dirty="0" err="1" smtClean="0"/>
              <a:t>Ithamar</a:t>
            </a:r>
            <a:endParaRPr lang="en-US" dirty="0" smtClean="0"/>
          </a:p>
          <a:p>
            <a:r>
              <a:rPr lang="en-US" sz="2000" dirty="0" smtClean="0"/>
              <a:t>Aaron’s </a:t>
            </a:r>
            <a:r>
              <a:rPr lang="en-US" sz="2000" dirty="0" smtClean="0"/>
              <a:t>Service</a:t>
            </a:r>
            <a:r>
              <a:rPr lang="en-US" sz="2000" dirty="0" smtClean="0"/>
              <a:t>: </a:t>
            </a:r>
            <a:r>
              <a:rPr lang="en-US" sz="2000" dirty="0" smtClean="0"/>
              <a:t>The First High Priest of </a:t>
            </a:r>
            <a:r>
              <a:rPr lang="en-US" sz="2000" dirty="0" smtClean="0"/>
              <a:t>Israel</a:t>
            </a:r>
          </a:p>
          <a:p>
            <a:pPr lvl="1"/>
            <a:r>
              <a:rPr lang="en-US" dirty="0" smtClean="0"/>
              <a:t>Exodus 27:21-28:1</a:t>
            </a:r>
            <a:endParaRPr lang="en-US" dirty="0" smtClean="0"/>
          </a:p>
          <a:p>
            <a:r>
              <a:rPr lang="en-US" sz="2000" dirty="0" smtClean="0"/>
              <a:t>Aaron’s Role In The Major Events of Exodus</a:t>
            </a:r>
            <a:endParaRPr lang="en-US" sz="2000" dirty="0" smtClean="0"/>
          </a:p>
          <a:p>
            <a:pPr lvl="1"/>
            <a:r>
              <a:rPr lang="en-US" dirty="0" smtClean="0"/>
              <a:t>The Speeches </a:t>
            </a:r>
            <a:r>
              <a:rPr lang="en-US" dirty="0" smtClean="0"/>
              <a:t>&amp; Miracles Before </a:t>
            </a:r>
            <a:r>
              <a:rPr lang="en-US" dirty="0" smtClean="0"/>
              <a:t>Pharaoh (Exodus 4, 5, 7)</a:t>
            </a:r>
          </a:p>
          <a:p>
            <a:pPr lvl="1"/>
            <a:r>
              <a:rPr lang="en-US" dirty="0" smtClean="0"/>
              <a:t>The Battle Against Amalek (Exodus 17:8-13)</a:t>
            </a:r>
            <a:endParaRPr lang="en-US" dirty="0" smtClean="0"/>
          </a:p>
          <a:p>
            <a:pPr lvl="1"/>
            <a:r>
              <a:rPr lang="en-US" dirty="0" smtClean="0"/>
              <a:t>The Fellowship Meal </a:t>
            </a:r>
            <a:r>
              <a:rPr lang="en-US" dirty="0" smtClean="0"/>
              <a:t>with God at Mt. Sinai (Exodus </a:t>
            </a:r>
            <a:r>
              <a:rPr lang="en-US" dirty="0" smtClean="0"/>
              <a:t>19:24, 24:7-14)</a:t>
            </a:r>
            <a:endParaRPr lang="en-US" dirty="0" smtClean="0"/>
          </a:p>
          <a:p>
            <a:pPr lvl="1"/>
            <a:r>
              <a:rPr lang="en-US" dirty="0"/>
              <a:t>T</a:t>
            </a:r>
            <a:r>
              <a:rPr lang="en-US" dirty="0" smtClean="0"/>
              <a:t>he </a:t>
            </a:r>
            <a:r>
              <a:rPr lang="en-US" dirty="0" smtClean="0"/>
              <a:t>Golden Calf at Mt. Sinai (Exodus </a:t>
            </a:r>
            <a:r>
              <a:rPr lang="en-US" dirty="0" smtClean="0"/>
              <a:t>32:1-6, 7-10, 19-25)</a:t>
            </a:r>
          </a:p>
          <a:p>
            <a:pPr lvl="1"/>
            <a:r>
              <a:rPr lang="en-US" dirty="0" smtClean="0"/>
              <a:t>The Construction of the Tabernacle (Exodus 39:1-14, 27-32)</a:t>
            </a:r>
            <a:endParaRPr lang="en-US" dirty="0" smtClean="0"/>
          </a:p>
        </p:txBody>
      </p:sp>
    </p:spTree>
    <p:extLst>
      <p:ext uri="{BB962C8B-B14F-4D97-AF65-F5344CB8AC3E}">
        <p14:creationId xmlns:p14="http://schemas.microsoft.com/office/powerpoint/2010/main" val="906717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410" y="-50572"/>
            <a:ext cx="7886700" cy="1104636"/>
          </a:xfrm>
        </p:spPr>
        <p:txBody>
          <a:bodyPr/>
          <a:lstStyle/>
          <a:p>
            <a:r>
              <a:rPr lang="en-US" dirty="0" smtClean="0"/>
              <a:t>Lessons From Aaron &amp; The Exodus</a:t>
            </a:r>
            <a:endParaRPr lang="en-US" dirty="0"/>
          </a:p>
        </p:txBody>
      </p:sp>
      <p:sp>
        <p:nvSpPr>
          <p:cNvPr id="3" name="Content Placeholder 2"/>
          <p:cNvSpPr>
            <a:spLocks noGrp="1"/>
          </p:cNvSpPr>
          <p:nvPr>
            <p:ph idx="1"/>
          </p:nvPr>
        </p:nvSpPr>
        <p:spPr>
          <a:xfrm>
            <a:off x="1119119" y="846159"/>
            <a:ext cx="7328846" cy="4132371"/>
          </a:xfrm>
        </p:spPr>
        <p:txBody>
          <a:bodyPr>
            <a:noAutofit/>
          </a:bodyPr>
          <a:lstStyle/>
          <a:p>
            <a:r>
              <a:rPr lang="en-US" sz="2000" dirty="0" smtClean="0"/>
              <a:t>Like Aaron, I Can Be Part of A Team Bringing Deliverance.</a:t>
            </a:r>
          </a:p>
          <a:p>
            <a:pPr lvl="1"/>
            <a:r>
              <a:rPr lang="en-US" dirty="0" smtClean="0"/>
              <a:t>Speaking: Exodus 4:14, 7:1, 5:1, 7:10-12</a:t>
            </a:r>
          </a:p>
          <a:p>
            <a:pPr lvl="1"/>
            <a:r>
              <a:rPr lang="en-US" dirty="0" smtClean="0"/>
              <a:t>Serving: Exodus 7:19</a:t>
            </a:r>
            <a:r>
              <a:rPr lang="en-US" dirty="0"/>
              <a:t>, 8:6, 8:16</a:t>
            </a:r>
            <a:r>
              <a:rPr lang="mr-IN" dirty="0"/>
              <a:t>…</a:t>
            </a:r>
            <a:r>
              <a:rPr lang="en-US" dirty="0"/>
              <a:t>. </a:t>
            </a:r>
            <a:r>
              <a:rPr lang="en-US" dirty="0" smtClean="0"/>
              <a:t>11:10</a:t>
            </a:r>
          </a:p>
          <a:p>
            <a:pPr lvl="1"/>
            <a:r>
              <a:rPr lang="en-US" dirty="0" smtClean="0"/>
              <a:t>Supporting: Exodus 17:8-13</a:t>
            </a:r>
            <a:endParaRPr lang="en-US" dirty="0" smtClean="0"/>
          </a:p>
          <a:p>
            <a:r>
              <a:rPr lang="en-US" sz="2000" dirty="0" smtClean="0"/>
              <a:t>Like Aaron, I Can Take Part In A Divinely Planned Meal.</a:t>
            </a:r>
          </a:p>
          <a:p>
            <a:pPr lvl="1"/>
            <a:r>
              <a:rPr lang="en-US" dirty="0"/>
              <a:t>Exodus 19:24, 24:7-14</a:t>
            </a:r>
            <a:endParaRPr lang="en-US" dirty="0" smtClean="0"/>
          </a:p>
          <a:p>
            <a:r>
              <a:rPr lang="en-US" sz="2000" dirty="0" smtClean="0"/>
              <a:t>Like Aaron, I Will Be Tempted In Some Way To Follow The Crowd.</a:t>
            </a:r>
          </a:p>
          <a:p>
            <a:pPr lvl="1"/>
            <a:r>
              <a:rPr lang="en-US" dirty="0"/>
              <a:t>Exodus </a:t>
            </a:r>
            <a:r>
              <a:rPr lang="en-US" dirty="0" smtClean="0"/>
              <a:t>32:1-6 (</a:t>
            </a:r>
            <a:r>
              <a:rPr lang="en-US" dirty="0"/>
              <a:t>1 </a:t>
            </a:r>
            <a:r>
              <a:rPr lang="en-US" dirty="0" smtClean="0"/>
              <a:t>Cor. 10:12)</a:t>
            </a:r>
          </a:p>
          <a:p>
            <a:r>
              <a:rPr lang="en-US" sz="2000" dirty="0" smtClean="0"/>
              <a:t>Like </a:t>
            </a:r>
            <a:r>
              <a:rPr lang="en-US" sz="2000" dirty="0" smtClean="0"/>
              <a:t>Aaron, I Must Repent When I’ve Angered God</a:t>
            </a:r>
            <a:r>
              <a:rPr lang="en-US" sz="2000" dirty="0" smtClean="0"/>
              <a:t>.</a:t>
            </a:r>
          </a:p>
          <a:p>
            <a:pPr lvl="1"/>
            <a:r>
              <a:rPr lang="en-US" dirty="0"/>
              <a:t>Exodus </a:t>
            </a:r>
            <a:r>
              <a:rPr lang="en-US" dirty="0" smtClean="0"/>
              <a:t>32:7-10</a:t>
            </a:r>
            <a:endParaRPr lang="en-US" dirty="0" smtClean="0"/>
          </a:p>
          <a:p>
            <a:r>
              <a:rPr lang="en-US" sz="2000" dirty="0" smtClean="0"/>
              <a:t>Like </a:t>
            </a:r>
            <a:r>
              <a:rPr lang="en-US" sz="2000" dirty="0" smtClean="0"/>
              <a:t>Aaron, I Am Responsible For My Influence.</a:t>
            </a:r>
          </a:p>
          <a:p>
            <a:pPr lvl="1"/>
            <a:r>
              <a:rPr lang="en-US" dirty="0" smtClean="0"/>
              <a:t>Exodus 32:19-25</a:t>
            </a:r>
            <a:endParaRPr lang="en-US" dirty="0" smtClean="0"/>
          </a:p>
          <a:p>
            <a:r>
              <a:rPr lang="en-US" sz="2000" dirty="0" smtClean="0"/>
              <a:t>Like Aaron, I Must Cherish </a:t>
            </a:r>
            <a:r>
              <a:rPr lang="en-US" sz="2000" dirty="0" smtClean="0"/>
              <a:t>Everything Done To </a:t>
            </a:r>
            <a:r>
              <a:rPr lang="en-US" sz="2000" dirty="0" smtClean="0"/>
              <a:t>Help Me Serve Well.</a:t>
            </a:r>
          </a:p>
          <a:p>
            <a:pPr lvl="1"/>
            <a:r>
              <a:rPr lang="en-US" dirty="0"/>
              <a:t>Exodus 39:1-14, 27-32</a:t>
            </a:r>
            <a:endParaRPr lang="en-US" dirty="0"/>
          </a:p>
        </p:txBody>
      </p:sp>
    </p:spTree>
    <p:extLst>
      <p:ext uri="{BB962C8B-B14F-4D97-AF65-F5344CB8AC3E}">
        <p14:creationId xmlns:p14="http://schemas.microsoft.com/office/powerpoint/2010/main" val="20985903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Following In The Footsteps of Aaron</a:t>
            </a:r>
            <a:endParaRPr lang="en-US" dirty="0"/>
          </a:p>
        </p:txBody>
      </p:sp>
      <p:sp>
        <p:nvSpPr>
          <p:cNvPr id="3" name="Content Placeholder 2"/>
          <p:cNvSpPr>
            <a:spLocks noGrp="1"/>
          </p:cNvSpPr>
          <p:nvPr>
            <p:ph idx="1"/>
          </p:nvPr>
        </p:nvSpPr>
        <p:spPr>
          <a:xfrm>
            <a:off x="887104" y="1439466"/>
            <a:ext cx="7219666" cy="3626115"/>
          </a:xfrm>
        </p:spPr>
        <p:txBody>
          <a:bodyPr>
            <a:normAutofit/>
          </a:bodyPr>
          <a:lstStyle/>
          <a:p>
            <a:r>
              <a:rPr lang="en-US" dirty="0" smtClean="0"/>
              <a:t>O house of Aaron, trust in the LORD;</a:t>
            </a:r>
            <a:br>
              <a:rPr lang="en-US" dirty="0" smtClean="0"/>
            </a:br>
            <a:r>
              <a:rPr lang="en-US" dirty="0" smtClean="0"/>
              <a:t>He is their help and their shield.</a:t>
            </a:r>
            <a:br>
              <a:rPr lang="en-US" dirty="0" smtClean="0"/>
            </a:br>
            <a:r>
              <a:rPr lang="en-US" dirty="0" smtClean="0"/>
              <a:t>You who fear the LORD, trust in the LORD;</a:t>
            </a:r>
            <a:br>
              <a:rPr lang="en-US" dirty="0" smtClean="0"/>
            </a:br>
            <a:r>
              <a:rPr lang="en-US" dirty="0" smtClean="0"/>
              <a:t>He is their help and their shield.</a:t>
            </a:r>
            <a:br>
              <a:rPr lang="en-US" dirty="0" smtClean="0"/>
            </a:br>
            <a:r>
              <a:rPr lang="en-US" dirty="0" smtClean="0"/>
              <a:t>The Lord has been mindful of us; He will bless us;</a:t>
            </a:r>
            <a:br>
              <a:rPr lang="en-US" dirty="0" smtClean="0"/>
            </a:br>
            <a:r>
              <a:rPr lang="en-US" dirty="0" smtClean="0"/>
              <a:t>He will bless the house of Israel;</a:t>
            </a:r>
            <a:br>
              <a:rPr lang="en-US" dirty="0" smtClean="0"/>
            </a:br>
            <a:r>
              <a:rPr lang="en-US" dirty="0" smtClean="0"/>
              <a:t>He will bless the house of Aaron.</a:t>
            </a:r>
            <a:br>
              <a:rPr lang="en-US" dirty="0" smtClean="0"/>
            </a:br>
            <a:r>
              <a:rPr lang="en-US" dirty="0" smtClean="0"/>
              <a:t>He will bless those who fear the LORD,</a:t>
            </a:r>
            <a:br>
              <a:rPr lang="en-US" dirty="0" smtClean="0"/>
            </a:br>
            <a:r>
              <a:rPr lang="en-US" dirty="0" smtClean="0"/>
              <a:t>The small together with the great.</a:t>
            </a:r>
            <a:r>
              <a:rPr lang="en-US" dirty="0"/>
              <a:t> </a:t>
            </a:r>
            <a:r>
              <a:rPr lang="en-US" dirty="0" smtClean="0"/>
              <a:t>(</a:t>
            </a:r>
            <a:r>
              <a:rPr lang="en-US" dirty="0" smtClean="0"/>
              <a:t>Ps 115:10-12)</a:t>
            </a:r>
            <a:endParaRPr lang="en-US" dirty="0" smtClean="0"/>
          </a:p>
          <a:p>
            <a:r>
              <a:rPr lang="en-US" dirty="0" smtClean="0"/>
              <a:t>O let the house of Aaron,</a:t>
            </a:r>
            <a:br>
              <a:rPr lang="en-US" dirty="0" smtClean="0"/>
            </a:br>
            <a:r>
              <a:rPr lang="en-US" dirty="0" smtClean="0"/>
              <a:t>“His lovingkindness is everlasting.” (Ps 118:3)</a:t>
            </a:r>
            <a:endParaRPr lang="en-US" dirty="0" smtClean="0"/>
          </a:p>
        </p:txBody>
      </p:sp>
    </p:spTree>
    <p:extLst>
      <p:ext uri="{BB962C8B-B14F-4D97-AF65-F5344CB8AC3E}">
        <p14:creationId xmlns:p14="http://schemas.microsoft.com/office/powerpoint/2010/main" val="15207299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Aaron And The Exodus</a:t>
            </a:r>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Tree>
    <p:extLst>
      <p:ext uri="{BB962C8B-B14F-4D97-AF65-F5344CB8AC3E}">
        <p14:creationId xmlns:p14="http://schemas.microsoft.com/office/powerpoint/2010/main" val="15667492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512</TotalTime>
  <Words>1174</Words>
  <Application>Microsoft Macintosh PowerPoint</Application>
  <PresentationFormat>On-screen Show (16:10)</PresentationFormat>
  <Paragraphs>120</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Calibri</vt:lpstr>
      <vt:lpstr>Calibri Light</vt:lpstr>
      <vt:lpstr>Mangal</vt:lpstr>
      <vt:lpstr>Arial</vt:lpstr>
      <vt:lpstr>Office Theme</vt:lpstr>
      <vt:lpstr>Aaron And The Exodus</vt:lpstr>
      <vt:lpstr>Getting To Know Aaron</vt:lpstr>
      <vt:lpstr>Lessons From Aaron &amp; The Exodus</vt:lpstr>
      <vt:lpstr>Following In The Footsteps of Aaron</vt:lpstr>
      <vt:lpstr>Aaron And The Exodus</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Aaron And The Exodus</dc:title>
  <dc:creator>Phillip Shumake</dc:creator>
  <cp:lastModifiedBy>Phillip Shumake</cp:lastModifiedBy>
  <cp:revision>75</cp:revision>
  <dcterms:created xsi:type="dcterms:W3CDTF">2018-05-30T15:02:04Z</dcterms:created>
  <dcterms:modified xsi:type="dcterms:W3CDTF">2018-06-02T15:25:43Z</dcterms:modified>
</cp:coreProperties>
</file>